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6858000" cx="12192000"/>
  <p:notesSz cx="6858000" cy="9144000"/>
  <p:embeddedFontLst>
    <p:embeddedFont>
      <p:font typeface="Garamond"/>
      <p:regular r:id="rId40"/>
      <p:bold r:id="rId41"/>
      <p:italic r:id="rId42"/>
      <p:boldItalic r:id="rId43"/>
    </p:embeddedFont>
    <p:embeddedFont>
      <p:font typeface="Tahoma"/>
      <p:regular r:id="rId44"/>
      <p:bold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6" roundtripDataSignature="AMtx7miCfBVrvbwxKtgyPfBKjOc9X0gP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aramond-regular.fntdata"/><Relationship Id="rId20" Type="http://schemas.openxmlformats.org/officeDocument/2006/relationships/slide" Target="slides/slide14.xml"/><Relationship Id="rId42" Type="http://schemas.openxmlformats.org/officeDocument/2006/relationships/font" Target="fonts/Garamond-italic.fntdata"/><Relationship Id="rId41" Type="http://schemas.openxmlformats.org/officeDocument/2006/relationships/font" Target="fonts/Garamond-bold.fntdata"/><Relationship Id="rId22" Type="http://schemas.openxmlformats.org/officeDocument/2006/relationships/slide" Target="slides/slide16.xml"/><Relationship Id="rId44" Type="http://schemas.openxmlformats.org/officeDocument/2006/relationships/font" Target="fonts/Tahoma-regular.fntdata"/><Relationship Id="rId21" Type="http://schemas.openxmlformats.org/officeDocument/2006/relationships/slide" Target="slides/slide15.xml"/><Relationship Id="rId43" Type="http://schemas.openxmlformats.org/officeDocument/2006/relationships/font" Target="fonts/Garamond-boldItalic.fntdata"/><Relationship Id="rId24" Type="http://schemas.openxmlformats.org/officeDocument/2006/relationships/slide" Target="slides/slide18.xml"/><Relationship Id="rId46" Type="http://customschemas.google.com/relationships/presentationmetadata" Target="metadata"/><Relationship Id="rId23" Type="http://schemas.openxmlformats.org/officeDocument/2006/relationships/slide" Target="slides/slide17.xml"/><Relationship Id="rId45" Type="http://schemas.openxmlformats.org/officeDocument/2006/relationships/font" Target="fonts/Tahom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8788"/>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8788"/>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8787"/>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55a42c8c3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55a42c8c3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355a42c8c36_0_0:notes"/>
          <p:cNvSpPr txBox="1"/>
          <p:nvPr>
            <p:ph idx="12" type="sldNum"/>
          </p:nvPr>
        </p:nvSpPr>
        <p:spPr>
          <a:xfrm>
            <a:off x="1588" y="8685213"/>
            <a:ext cx="2971800" cy="458700"/>
          </a:xfrm>
          <a:prstGeom prst="rect">
            <a:avLst/>
          </a:prstGeom>
        </p:spPr>
        <p:txBody>
          <a:bodyPr anchorCtr="0" anchor="b" bIns="45700" lIns="91425" spcFirstLastPara="1" rIns="91425" wrap="square" tIns="45700">
            <a:noAutofit/>
          </a:bodyPr>
          <a:lstStyle/>
          <a:p>
            <a:pPr indent="0" lvl="0" marL="0" rtl="1" algn="l">
              <a:spcBef>
                <a:spcPts val="0"/>
              </a:spcBef>
              <a:spcAft>
                <a:spcPts val="0"/>
              </a:spcAft>
              <a:buClr>
                <a:srgbClr val="000000"/>
              </a:buClr>
              <a:buFont typeface="Arial"/>
              <a:buNone/>
            </a:pPr>
            <a:fld id="{00000000-1234-1234-1234-123412341234}" type="slidenum">
              <a:rPr lang="a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2" name="Google Shape;24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بالنسبة للمعلم: كل فصل مستقل بذاته حتى يمكن تدريسه في دروس منفصلة.</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ar" sz="2400">
                <a:solidFill>
                  <a:srgbClr val="4E2929"/>
                </a:solidFill>
                <a:latin typeface="Arial"/>
                <a:ea typeface="Arial"/>
                <a:cs typeface="Arial"/>
                <a:sym typeface="Arial"/>
              </a:rPr>
              <a:t>ومن المستحسن تعليمهم بشكل مستمر.</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243" name="Google Shape;243;p9: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بالنسبة للمعلم: كل فصل مستقل بذاته حتى يمكن تدريسه في دروس منفصلة.</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ar" sz="2400">
                <a:solidFill>
                  <a:srgbClr val="4E2929"/>
                </a:solidFill>
                <a:latin typeface="Arial"/>
                <a:ea typeface="Arial"/>
                <a:cs typeface="Arial"/>
                <a:sym typeface="Arial"/>
              </a:rPr>
              <a:t>ومن المستحسن تعليمهم بشكل مستمر.</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252" name="Google Shape;252;p10: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بالنسبة للمعلم: كل فصل مستقل بذاته حتى يمكن تدريسه في دروس منفصلة.</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ar" sz="2400">
                <a:solidFill>
                  <a:srgbClr val="4E2929"/>
                </a:solidFill>
                <a:latin typeface="Arial"/>
                <a:ea typeface="Arial"/>
                <a:cs typeface="Arial"/>
                <a:sym typeface="Arial"/>
              </a:rPr>
              <a:t>ومن المستحسن تعليمهم بشكل مستمر.</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263" name="Google Shape;263;p11: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بالنسبة للمعلم: كل فصل مستقل بذاته حتى يمكن تدريسه في دروس منفصلة.</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ar" sz="2400">
                <a:solidFill>
                  <a:srgbClr val="4E2929"/>
                </a:solidFill>
                <a:latin typeface="Arial"/>
                <a:ea typeface="Arial"/>
                <a:cs typeface="Arial"/>
                <a:sym typeface="Arial"/>
              </a:rPr>
              <a:t>ومن المستحسن تعليمهم بشكل مستمر.</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274" name="Google Shape;274;p12: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3" name="Google Shape;28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بالنسبة للمعلم: كل فصل مستقل بذاته حتى يمكن تدريسه في دروس منفصلة.</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ar" sz="2400">
                <a:solidFill>
                  <a:srgbClr val="4E2929"/>
                </a:solidFill>
                <a:latin typeface="Arial"/>
                <a:ea typeface="Arial"/>
                <a:cs typeface="Arial"/>
                <a:sym typeface="Arial"/>
              </a:rPr>
              <a:t>ومن المستحسن تعليمهم بشكل مستمر.</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284" name="Google Shape;284;p13: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بالنسبة للمعلم: كل فصل مستقل بذاته حتى يمكن تدريسه في دروس منفصلة.</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ar" sz="2400">
                <a:solidFill>
                  <a:srgbClr val="4E2929"/>
                </a:solidFill>
                <a:latin typeface="Arial"/>
                <a:ea typeface="Arial"/>
                <a:cs typeface="Arial"/>
                <a:sym typeface="Arial"/>
              </a:rPr>
              <a:t>ومن المستحسن تعليمهم بشكل مستمر.</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295" name="Google Shape;295;p14: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بالنسبة للمعلم: كل فصل مستقل بذاته حتى يمكن تدريسه في دروس منفصلة.</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ar" sz="2400">
                <a:solidFill>
                  <a:srgbClr val="4E2929"/>
                </a:solidFill>
                <a:latin typeface="Arial"/>
                <a:ea typeface="Arial"/>
                <a:cs typeface="Arial"/>
                <a:sym typeface="Arial"/>
              </a:rPr>
              <a:t>ومن المستحسن تعليمهم بشكل مستمر.</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305" name="Google Shape;305;p15: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بالنسبة للمعلم: كل فصل مستقل بذاته حتى يمكن تدريسه في دروس منفصلة.</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ar" sz="2400">
                <a:solidFill>
                  <a:srgbClr val="4E2929"/>
                </a:solidFill>
                <a:latin typeface="Arial"/>
                <a:ea typeface="Arial"/>
                <a:cs typeface="Arial"/>
                <a:sym typeface="Arial"/>
              </a:rPr>
              <a:t>ومن المستحسن تعليمهم بشكل مستمر.</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315" name="Google Shape;315;p16: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25" name="Google Shape;325;p17: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51" name="Google Shape;351;p18: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377" name="Google Shape;377;p19: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03" name="Google Shape;403;p20: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29" name="Google Shape;429;p21: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 name="Google Shape;45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55" name="Google Shape;455;p22: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481" name="Google Shape;481;p23: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6" name="Google Shape;50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507" name="Google Shape;507;p24: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2" name="Google Shape;53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533" name="Google Shape;533;p25: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8" name="Google Shape;558;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559" name="Google Shape;559;p26: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4" name="Google Shape;60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1" name="Google Shape;61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بالنسبة للمعلم: كل فصل مستقل بذاته حتى يمكن تدريسه في دروس منفصلة.</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ar" sz="2400">
                <a:solidFill>
                  <a:srgbClr val="4E2929"/>
                </a:solidFill>
                <a:latin typeface="Arial"/>
                <a:ea typeface="Arial"/>
                <a:cs typeface="Arial"/>
                <a:sym typeface="Arial"/>
              </a:rPr>
              <a:t>ومن المستحسن تعليمهم بشكل مستمر.</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192" name="Google Shape;192;p3: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بالنسبة للمعلم: كل فصل مستقل بذاته حتى يمكن تدريسه في دروس منفصلة.</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ar" sz="2400">
                <a:solidFill>
                  <a:srgbClr val="4E2929"/>
                </a:solidFill>
                <a:latin typeface="Arial"/>
                <a:ea typeface="Arial"/>
                <a:cs typeface="Arial"/>
                <a:sym typeface="Arial"/>
              </a:rPr>
              <a:t>ومن المستحسن تعليمهم بشكل مستمر.</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200" name="Google Shape;200;p4: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بالنسبة للمعلم: كل فصل مستقل بذاته حتى يمكن تدريسه في دروس منفصلة.</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ar" sz="2400">
                <a:solidFill>
                  <a:srgbClr val="4E2929"/>
                </a:solidFill>
                <a:latin typeface="Arial"/>
                <a:ea typeface="Arial"/>
                <a:cs typeface="Arial"/>
                <a:sym typeface="Arial"/>
              </a:rPr>
              <a:t>ومن المستحسن تعليمهم بشكل مستمر.</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208" name="Google Shape;208;p5: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بالنسبة للمعلم: كل فصل مستقل بذاته حتى يمكن تدريسه في دروس منفصلة.</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ar" sz="2400">
                <a:solidFill>
                  <a:srgbClr val="4E2929"/>
                </a:solidFill>
                <a:latin typeface="Arial"/>
                <a:ea typeface="Arial"/>
                <a:cs typeface="Arial"/>
                <a:sym typeface="Arial"/>
              </a:rPr>
              <a:t>ومن المستحسن تعليمهم بشكل مستمر.</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217" name="Google Shape;217;p6: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بالنسبة للمعلم: كل فصل مستقل بذاته حتى يمكن تدريسه في دروس منفصلة.</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ar" sz="2400">
                <a:solidFill>
                  <a:srgbClr val="4E2929"/>
                </a:solidFill>
                <a:latin typeface="Arial"/>
                <a:ea typeface="Arial"/>
                <a:cs typeface="Arial"/>
                <a:sym typeface="Arial"/>
              </a:rPr>
              <a:t>ومن المستحسن تعليمهم بشكل مستمر.</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225" name="Google Shape;225;p7: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1" algn="just">
              <a:lnSpc>
                <a:spcPct val="70833"/>
              </a:lnSpc>
              <a:spcBef>
                <a:spcPts val="0"/>
              </a:spcBef>
              <a:spcAft>
                <a:spcPts val="0"/>
              </a:spcAft>
              <a:buClr>
                <a:srgbClr val="4E2929"/>
              </a:buClr>
              <a:buSzPts val="2400"/>
              <a:buFont typeface="Arial"/>
              <a:buNone/>
            </a:pPr>
            <a:r>
              <a:rPr b="0" lang="ar" sz="2400">
                <a:solidFill>
                  <a:srgbClr val="4E2929"/>
                </a:solidFill>
                <a:latin typeface="Arial"/>
                <a:ea typeface="Arial"/>
                <a:cs typeface="Arial"/>
                <a:sym typeface="Arial"/>
              </a:rPr>
              <a:t>بالنسبة للمعلم: كل فصل مستقل بذاته حتى يمكن تدريسه في دروس منفصلة.</a:t>
            </a:r>
            <a:endParaRPr b="0" sz="2400">
              <a:latin typeface="Calibri"/>
              <a:ea typeface="Calibri"/>
              <a:cs typeface="Calibri"/>
              <a:sym typeface="Calibri"/>
            </a:endParaRPr>
          </a:p>
          <a:p>
            <a:pPr indent="0" lvl="0" marL="0" rtl="1" algn="just">
              <a:lnSpc>
                <a:spcPct val="70833"/>
              </a:lnSpc>
              <a:spcBef>
                <a:spcPts val="600"/>
              </a:spcBef>
              <a:spcAft>
                <a:spcPts val="0"/>
              </a:spcAft>
              <a:buNone/>
            </a:pPr>
            <a:r>
              <a:rPr b="0" lang="ar" sz="2400">
                <a:solidFill>
                  <a:srgbClr val="4E2929"/>
                </a:solidFill>
                <a:latin typeface="Arial"/>
                <a:ea typeface="Arial"/>
                <a:cs typeface="Arial"/>
                <a:sym typeface="Arial"/>
              </a:rPr>
              <a:t>ومن المستحسن تعليمهم بشكل مستمر.</a:t>
            </a:r>
            <a:endParaRPr b="0" sz="2400">
              <a:latin typeface="Calibri"/>
              <a:ea typeface="Calibri"/>
              <a:cs typeface="Calibri"/>
              <a:sym typeface="Calibri"/>
            </a:endParaRPr>
          </a:p>
          <a:p>
            <a:pPr indent="0" lvl="0" marL="0" rtl="1" algn="r">
              <a:spcBef>
                <a:spcPts val="600"/>
              </a:spcBef>
              <a:spcAft>
                <a:spcPts val="0"/>
              </a:spcAft>
              <a:buNone/>
            </a:pPr>
            <a:r>
              <a:t/>
            </a:r>
            <a:endParaRPr/>
          </a:p>
        </p:txBody>
      </p:sp>
      <p:sp>
        <p:nvSpPr>
          <p:cNvPr id="234" name="Google Shape;234;p8:notes"/>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rtl="1" algn="l">
              <a:spcBef>
                <a:spcPts val="0"/>
              </a:spcBef>
              <a:spcAft>
                <a:spcPts val="0"/>
              </a:spcAft>
              <a:buNone/>
            </a:pPr>
            <a:fld id="{00000000-1234-1234-1234-123412341234}" type="slidenum">
              <a:rPr lang="a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type="title">
  <p:cSld name="TITLE">
    <p:spTree>
      <p:nvGrpSpPr>
        <p:cNvPr id="15" name="Shape 15"/>
        <p:cNvGrpSpPr/>
        <p:nvPr/>
      </p:nvGrpSpPr>
      <p:grpSpPr>
        <a:xfrm>
          <a:off x="0" y="0"/>
          <a:ext cx="0" cy="0"/>
          <a:chOff x="0" y="0"/>
          <a:chExt cx="0" cy="0"/>
        </a:xfrm>
      </p:grpSpPr>
      <p:sp>
        <p:nvSpPr>
          <p:cNvPr id="16" name="Google Shape;16;p3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rtl="1"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rtl="1" algn="ctr">
              <a:lnSpc>
                <a:spcPct val="90000"/>
              </a:lnSpc>
              <a:spcBef>
                <a:spcPts val="1000"/>
              </a:spcBef>
              <a:spcAft>
                <a:spcPts val="0"/>
              </a:spcAft>
              <a:buClr>
                <a:schemeClr val="dk1"/>
              </a:buClr>
              <a:buSzPts val="2400"/>
              <a:buNone/>
              <a:defRPr sz="2400"/>
            </a:lvl1pPr>
            <a:lvl2pPr lvl="1" rtl="1" algn="ctr">
              <a:lnSpc>
                <a:spcPct val="90000"/>
              </a:lnSpc>
              <a:spcBef>
                <a:spcPts val="500"/>
              </a:spcBef>
              <a:spcAft>
                <a:spcPts val="0"/>
              </a:spcAft>
              <a:buClr>
                <a:schemeClr val="dk1"/>
              </a:buClr>
              <a:buSzPts val="2000"/>
              <a:buNone/>
              <a:defRPr sz="2000"/>
            </a:lvl2pPr>
            <a:lvl3pPr lvl="2" rtl="1" algn="ctr">
              <a:lnSpc>
                <a:spcPct val="90000"/>
              </a:lnSpc>
              <a:spcBef>
                <a:spcPts val="500"/>
              </a:spcBef>
              <a:spcAft>
                <a:spcPts val="0"/>
              </a:spcAft>
              <a:buClr>
                <a:schemeClr val="dk1"/>
              </a:buClr>
              <a:buSzPts val="1800"/>
              <a:buNone/>
              <a:defRPr sz="1800"/>
            </a:lvl3pPr>
            <a:lvl4pPr lvl="3" rtl="1" algn="ctr">
              <a:lnSpc>
                <a:spcPct val="90000"/>
              </a:lnSpc>
              <a:spcBef>
                <a:spcPts val="500"/>
              </a:spcBef>
              <a:spcAft>
                <a:spcPts val="0"/>
              </a:spcAft>
              <a:buClr>
                <a:schemeClr val="dk1"/>
              </a:buClr>
              <a:buSzPts val="1600"/>
              <a:buNone/>
              <a:defRPr sz="1600"/>
            </a:lvl4pPr>
            <a:lvl5pPr lvl="4" rtl="1" algn="ctr">
              <a:lnSpc>
                <a:spcPct val="90000"/>
              </a:lnSpc>
              <a:spcBef>
                <a:spcPts val="500"/>
              </a:spcBef>
              <a:spcAft>
                <a:spcPts val="0"/>
              </a:spcAft>
              <a:buClr>
                <a:schemeClr val="dk1"/>
              </a:buClr>
              <a:buSzPts val="1600"/>
              <a:buNone/>
              <a:defRPr sz="1600"/>
            </a:lvl5pPr>
            <a:lvl6pPr lvl="5" rtl="1" algn="ctr">
              <a:lnSpc>
                <a:spcPct val="90000"/>
              </a:lnSpc>
              <a:spcBef>
                <a:spcPts val="500"/>
              </a:spcBef>
              <a:spcAft>
                <a:spcPts val="0"/>
              </a:spcAft>
              <a:buClr>
                <a:schemeClr val="dk1"/>
              </a:buClr>
              <a:buSzPts val="1600"/>
              <a:buNone/>
              <a:defRPr sz="1600"/>
            </a:lvl6pPr>
            <a:lvl7pPr lvl="6" rtl="1" algn="ctr">
              <a:lnSpc>
                <a:spcPct val="90000"/>
              </a:lnSpc>
              <a:spcBef>
                <a:spcPts val="500"/>
              </a:spcBef>
              <a:spcAft>
                <a:spcPts val="0"/>
              </a:spcAft>
              <a:buClr>
                <a:schemeClr val="dk1"/>
              </a:buClr>
              <a:buSzPts val="1600"/>
              <a:buNone/>
              <a:defRPr sz="1600"/>
            </a:lvl7pPr>
            <a:lvl8pPr lvl="7" rtl="1" algn="ctr">
              <a:lnSpc>
                <a:spcPct val="90000"/>
              </a:lnSpc>
              <a:spcBef>
                <a:spcPts val="500"/>
              </a:spcBef>
              <a:spcAft>
                <a:spcPts val="0"/>
              </a:spcAft>
              <a:buClr>
                <a:schemeClr val="dk1"/>
              </a:buClr>
              <a:buSzPts val="1600"/>
              <a:buNone/>
              <a:defRPr sz="1600"/>
            </a:lvl8pPr>
            <a:lvl9pPr lvl="8" rtl="1" algn="ctr">
              <a:lnSpc>
                <a:spcPct val="90000"/>
              </a:lnSpc>
              <a:spcBef>
                <a:spcPts val="500"/>
              </a:spcBef>
              <a:spcAft>
                <a:spcPts val="0"/>
              </a:spcAft>
              <a:buClr>
                <a:schemeClr val="dk1"/>
              </a:buClr>
              <a:buSzPts val="1600"/>
              <a:buNone/>
              <a:defRPr sz="1600"/>
            </a:lvl9pPr>
          </a:lstStyle>
          <a:p/>
        </p:txBody>
      </p:sp>
      <p:sp>
        <p:nvSpPr>
          <p:cNvPr id="18" name="Google Shape;18;p34"/>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9" name="Google Shape;1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0" name="Google Shape;20;p34"/>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
                                        </p:tgtEl>
                                        <p:attrNameLst>
                                          <p:attrName>style.visibility</p:attrName>
                                        </p:attrNameLst>
                                      </p:cBhvr>
                                      <p:to>
                                        <p:strVal val="visible"/>
                                      </p:to>
                                    </p:set>
                                    <p:animEffect filter="fade" transition="in">
                                      <p:cBhvr>
                                        <p:cTn dur="500"/>
                                        <p:tgtEl>
                                          <p:spTgt spid="1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
                                            <p:txEl>
                                              <p:pRg end="0" st="0"/>
                                            </p:txEl>
                                          </p:spTgt>
                                        </p:tgtEl>
                                        <p:attrNameLst>
                                          <p:attrName>style.visibility</p:attrName>
                                        </p:attrNameLst>
                                      </p:cBhvr>
                                      <p:to>
                                        <p:strVal val="visible"/>
                                      </p:to>
                                    </p:set>
                                    <p:animEffect filter="fade" transition="in">
                                      <p:cBhvr>
                                        <p:cTn dur="500"/>
                                        <p:tgtEl>
                                          <p:spTgt spid="17">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
                                            <p:txEl>
                                              <p:pRg end="1" st="1"/>
                                            </p:txEl>
                                          </p:spTgt>
                                        </p:tgtEl>
                                        <p:attrNameLst>
                                          <p:attrName>style.visibility</p:attrName>
                                        </p:attrNameLst>
                                      </p:cBhvr>
                                      <p:to>
                                        <p:strVal val="visible"/>
                                      </p:to>
                                    </p:set>
                                    <p:animEffect filter="fade" transition="in">
                                      <p:cBhvr>
                                        <p:cTn dur="500"/>
                                        <p:tgtEl>
                                          <p:spTgt spid="17">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
                                            <p:txEl>
                                              <p:pRg end="2" st="2"/>
                                            </p:txEl>
                                          </p:spTgt>
                                        </p:tgtEl>
                                        <p:attrNameLst>
                                          <p:attrName>style.visibility</p:attrName>
                                        </p:attrNameLst>
                                      </p:cBhvr>
                                      <p:to>
                                        <p:strVal val="visible"/>
                                      </p:to>
                                    </p:set>
                                    <p:animEffect filter="fade" transition="in">
                                      <p:cBhvr>
                                        <p:cTn dur="500"/>
                                        <p:tgtEl>
                                          <p:spTgt spid="17">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
                                            <p:txEl>
                                              <p:pRg end="3" st="3"/>
                                            </p:txEl>
                                          </p:spTgt>
                                        </p:tgtEl>
                                        <p:attrNameLst>
                                          <p:attrName>style.visibility</p:attrName>
                                        </p:attrNameLst>
                                      </p:cBhvr>
                                      <p:to>
                                        <p:strVal val="visible"/>
                                      </p:to>
                                    </p:set>
                                    <p:animEffect filter="fade" transition="in">
                                      <p:cBhvr>
                                        <p:cTn dur="500"/>
                                        <p:tgtEl>
                                          <p:spTgt spid="17">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7">
                                            <p:txEl>
                                              <p:pRg end="4" st="4"/>
                                            </p:txEl>
                                          </p:spTgt>
                                        </p:tgtEl>
                                        <p:attrNameLst>
                                          <p:attrName>style.visibility</p:attrName>
                                        </p:attrNameLst>
                                      </p:cBhvr>
                                      <p:to>
                                        <p:strVal val="visible"/>
                                      </p:to>
                                    </p:set>
                                    <p:animEffect filter="fade" transition="in">
                                      <p:cBhvr>
                                        <p:cTn dur="500"/>
                                        <p:tgtEl>
                                          <p:spTgt spid="17">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7">
                                            <p:txEl>
                                              <p:pRg end="5" st="5"/>
                                            </p:txEl>
                                          </p:spTgt>
                                        </p:tgtEl>
                                        <p:attrNameLst>
                                          <p:attrName>style.visibility</p:attrName>
                                        </p:attrNameLst>
                                      </p:cBhvr>
                                      <p:to>
                                        <p:strVal val="visible"/>
                                      </p:to>
                                    </p:set>
                                    <p:animEffect filter="fade" transition="in">
                                      <p:cBhvr>
                                        <p:cTn dur="500"/>
                                        <p:tgtEl>
                                          <p:spTgt spid="17">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7">
                                            <p:txEl>
                                              <p:pRg end="6" st="6"/>
                                            </p:txEl>
                                          </p:spTgt>
                                        </p:tgtEl>
                                        <p:attrNameLst>
                                          <p:attrName>style.visibility</p:attrName>
                                        </p:attrNameLst>
                                      </p:cBhvr>
                                      <p:to>
                                        <p:strVal val="visible"/>
                                      </p:to>
                                    </p:set>
                                    <p:animEffect filter="fade" transition="in">
                                      <p:cBhvr>
                                        <p:cTn dur="500"/>
                                        <p:tgtEl>
                                          <p:spTgt spid="17">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7">
                                            <p:txEl>
                                              <p:pRg end="7" st="7"/>
                                            </p:txEl>
                                          </p:spTgt>
                                        </p:tgtEl>
                                        <p:attrNameLst>
                                          <p:attrName>style.visibility</p:attrName>
                                        </p:attrNameLst>
                                      </p:cBhvr>
                                      <p:to>
                                        <p:strVal val="visible"/>
                                      </p:to>
                                    </p:set>
                                    <p:animEffect filter="fade" transition="in">
                                      <p:cBhvr>
                                        <p:cTn dur="500"/>
                                        <p:tgtEl>
                                          <p:spTgt spid="17">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7">
                                            <p:txEl>
                                              <p:pRg end="8" st="8"/>
                                            </p:txEl>
                                          </p:spTgt>
                                        </p:tgtEl>
                                        <p:attrNameLst>
                                          <p:attrName>style.visibility</p:attrName>
                                        </p:attrNameLst>
                                      </p:cBhvr>
                                      <p:to>
                                        <p:strVal val="visible"/>
                                      </p:to>
                                    </p:set>
                                    <p:animEffect filter="fade" transition="in">
                                      <p:cBhvr>
                                        <p:cTn dur="500"/>
                                        <p:tgtEl>
                                          <p:spTgt spid="17">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72" name="Shape 72"/>
        <p:cNvGrpSpPr/>
        <p:nvPr/>
      </p:nvGrpSpPr>
      <p:grpSpPr>
        <a:xfrm>
          <a:off x="0" y="0"/>
          <a:ext cx="0" cy="0"/>
          <a:chOff x="0" y="0"/>
          <a:chExt cx="0" cy="0"/>
        </a:xfrm>
      </p:grpSpPr>
      <p:sp>
        <p:nvSpPr>
          <p:cNvPr id="73" name="Google Shape;73;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4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75" name="Google Shape;75;p43"/>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6" name="Google Shape;7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7" name="Google Shape;77;p4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type="vertTitleAndTx">
  <p:cSld name="VERTICAL_TITLE_AND_VERTICAL_TEXT">
    <p:spTree>
      <p:nvGrpSpPr>
        <p:cNvPr id="78" name="Shape 78"/>
        <p:cNvGrpSpPr/>
        <p:nvPr/>
      </p:nvGrpSpPr>
      <p:grpSpPr>
        <a:xfrm>
          <a:off x="0" y="0"/>
          <a:ext cx="0" cy="0"/>
          <a:chOff x="0" y="0"/>
          <a:chExt cx="0" cy="0"/>
        </a:xfrm>
      </p:grpSpPr>
      <p:sp>
        <p:nvSpPr>
          <p:cNvPr id="79" name="Google Shape;79;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4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81" name="Google Shape;81;p44"/>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2" name="Google Shape;82;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83" name="Google Shape;83;p44"/>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קופית כותרת" type="title">
  <p:cSld name="TITLE">
    <p:spTree>
      <p:nvGrpSpPr>
        <p:cNvPr id="90" name="Shape 90"/>
        <p:cNvGrpSpPr/>
        <p:nvPr/>
      </p:nvGrpSpPr>
      <p:grpSpPr>
        <a:xfrm>
          <a:off x="0" y="0"/>
          <a:ext cx="0" cy="0"/>
          <a:chOff x="0" y="0"/>
          <a:chExt cx="0" cy="0"/>
        </a:xfrm>
      </p:grpSpPr>
      <p:sp>
        <p:nvSpPr>
          <p:cNvPr id="91" name="Google Shape;91;p46"/>
          <p:cNvSpPr txBox="1"/>
          <p:nvPr>
            <p:ph type="ctrTitle"/>
          </p:nvPr>
        </p:nvSpPr>
        <p:spPr>
          <a:xfrm>
            <a:off x="914400" y="2819400"/>
            <a:ext cx="10363200" cy="20574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sz="4800"/>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2" name="Google Shape;92;p46"/>
          <p:cNvSpPr txBox="1"/>
          <p:nvPr>
            <p:ph idx="1" type="subTitle"/>
          </p:nvPr>
        </p:nvSpPr>
        <p:spPr>
          <a:xfrm>
            <a:off x="1625600" y="5029200"/>
            <a:ext cx="8534400" cy="914400"/>
          </a:xfrm>
          <a:prstGeom prst="rect">
            <a:avLst/>
          </a:prstGeom>
          <a:noFill/>
          <a:ln>
            <a:noFill/>
          </a:ln>
        </p:spPr>
        <p:txBody>
          <a:bodyPr anchorCtr="0" anchor="t" bIns="45700" lIns="91425" spcFirstLastPara="1" rIns="91425" wrap="square" tIns="45700">
            <a:noAutofit/>
          </a:bodyPr>
          <a:lstStyle>
            <a:lvl1pPr lvl="0" rtl="1" algn="r">
              <a:spcBef>
                <a:spcPts val="480"/>
              </a:spcBef>
              <a:spcAft>
                <a:spcPts val="0"/>
              </a:spcAft>
              <a:buSzPts val="2400"/>
              <a:buFont typeface="Garamond"/>
              <a:buNone/>
              <a:defRPr sz="2400"/>
            </a:lvl1pPr>
            <a:lvl2pPr lvl="1" rtl="1" algn="r">
              <a:spcBef>
                <a:spcPts val="360"/>
              </a:spcBef>
              <a:spcAft>
                <a:spcPts val="0"/>
              </a:spcAft>
              <a:buSzPts val="1800"/>
              <a:buChar char="•"/>
              <a:defRPr/>
            </a:lvl2pPr>
            <a:lvl3pPr lvl="2" rtl="1" algn="r">
              <a:spcBef>
                <a:spcPts val="360"/>
              </a:spcBef>
              <a:spcAft>
                <a:spcPts val="0"/>
              </a:spcAft>
              <a:buSzPts val="1800"/>
              <a:buChar char="•"/>
              <a:defRPr/>
            </a:lvl3pPr>
            <a:lvl4pPr lvl="3" rtl="1" algn="r">
              <a:spcBef>
                <a:spcPts val="360"/>
              </a:spcBef>
              <a:spcAft>
                <a:spcPts val="0"/>
              </a:spcAft>
              <a:buSzPts val="1800"/>
              <a:buChar char="•"/>
              <a:defRPr/>
            </a:lvl4pPr>
            <a:lvl5pPr lvl="4" rtl="1" algn="r">
              <a:spcBef>
                <a:spcPts val="360"/>
              </a:spcBef>
              <a:spcAft>
                <a:spcPts val="0"/>
              </a:spcAft>
              <a:buSzPts val="1800"/>
              <a:buChar char="•"/>
              <a:defRPr/>
            </a:lvl5pPr>
            <a:lvl6pPr lvl="5" rtl="1" algn="r">
              <a:spcBef>
                <a:spcPts val="360"/>
              </a:spcBef>
              <a:spcAft>
                <a:spcPts val="0"/>
              </a:spcAft>
              <a:buSzPts val="1800"/>
              <a:buChar char="•"/>
              <a:defRPr/>
            </a:lvl6pPr>
            <a:lvl7pPr lvl="6" rtl="1" algn="r">
              <a:spcBef>
                <a:spcPts val="360"/>
              </a:spcBef>
              <a:spcAft>
                <a:spcPts val="0"/>
              </a:spcAft>
              <a:buSzPts val="1800"/>
              <a:buChar char="•"/>
              <a:defRPr/>
            </a:lvl7pPr>
            <a:lvl8pPr lvl="7" rtl="1" algn="r">
              <a:spcBef>
                <a:spcPts val="360"/>
              </a:spcBef>
              <a:spcAft>
                <a:spcPts val="0"/>
              </a:spcAft>
              <a:buSzPts val="1800"/>
              <a:buChar char="•"/>
              <a:defRPr/>
            </a:lvl8pPr>
            <a:lvl9pPr lvl="8" rtl="1" algn="r">
              <a:spcBef>
                <a:spcPts val="360"/>
              </a:spcBef>
              <a:spcAft>
                <a:spcPts val="0"/>
              </a:spcAft>
              <a:buSzPts val="1800"/>
              <a:buChar char="•"/>
              <a:defRPr/>
            </a:lvl9pPr>
          </a:lstStyle>
          <a:p/>
        </p:txBody>
      </p:sp>
      <p:sp>
        <p:nvSpPr>
          <p:cNvPr id="93" name="Google Shape;93;p46"/>
          <p:cNvSpPr txBox="1"/>
          <p:nvPr>
            <p:ph idx="10" type="dt"/>
          </p:nvPr>
        </p:nvSpPr>
        <p:spPr>
          <a:xfrm>
            <a:off x="508000" y="6248400"/>
            <a:ext cx="2540000" cy="3810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solidFill>
                  <a:srgbClr val="000000"/>
                </a:solidFill>
                <a:latin typeface="Garamond"/>
                <a:ea typeface="Garamond"/>
                <a:cs typeface="Garamond"/>
                <a:sym typeface="Garamond"/>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4" name="Google Shape;94;p46"/>
          <p:cNvSpPr txBox="1"/>
          <p:nvPr>
            <p:ph idx="11" type="ftr"/>
          </p:nvPr>
        </p:nvSpPr>
        <p:spPr>
          <a:xfrm>
            <a:off x="4165600" y="6248400"/>
            <a:ext cx="3860800" cy="381000"/>
          </a:xfrm>
          <a:prstGeom prst="rect">
            <a:avLst/>
          </a:prstGeom>
          <a:noFill/>
          <a:ln>
            <a:noFill/>
          </a:ln>
        </p:spPr>
        <p:txBody>
          <a:bodyPr anchorCtr="0" anchor="b" bIns="45700" lIns="91425" spcFirstLastPara="1" rIns="91425" wrap="square" tIns="45700">
            <a:noAutofit/>
          </a:bodyPr>
          <a:lstStyle>
            <a:lvl1pPr lvl="0" rtl="1" algn="ctr">
              <a:spcBef>
                <a:spcPts val="0"/>
              </a:spcBef>
              <a:spcAft>
                <a:spcPts val="0"/>
              </a:spcAft>
              <a:buSzPts val="1400"/>
              <a:buNone/>
              <a:defRPr>
                <a:solidFill>
                  <a:srgbClr val="000000"/>
                </a:solidFill>
                <a:latin typeface="Garamond"/>
                <a:ea typeface="Garamond"/>
                <a:cs typeface="Garamond"/>
                <a:sym typeface="Garamond"/>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5" name="Google Shape;95;p46"/>
          <p:cNvSpPr txBox="1"/>
          <p:nvPr>
            <p:ph idx="12" type="sldNum"/>
          </p:nvPr>
        </p:nvSpPr>
        <p:spPr>
          <a:xfrm>
            <a:off x="9144000" y="6248400"/>
            <a:ext cx="2540000" cy="381000"/>
          </a:xfrm>
          <a:prstGeom prst="rect">
            <a:avLst/>
          </a:prstGeom>
          <a:noFill/>
          <a:ln>
            <a:noFill/>
          </a:ln>
        </p:spPr>
        <p:txBody>
          <a:bodyPr anchorCtr="0" anchor="b" bIns="45700" lIns="91425" spcFirstLastPara="1" rIns="91425" wrap="square" tIns="45700">
            <a:noAutofit/>
          </a:bodyPr>
          <a:lstStyle>
            <a:lvl1pPr indent="0" lvl="0" marL="0" rtl="1" algn="r">
              <a:spcBef>
                <a:spcPts val="0"/>
              </a:spcBef>
              <a:buNone/>
              <a:defRPr sz="1400">
                <a:solidFill>
                  <a:srgbClr val="000000"/>
                </a:solidFill>
                <a:latin typeface="Garamond"/>
                <a:ea typeface="Garamond"/>
                <a:cs typeface="Garamond"/>
                <a:sym typeface="Garamond"/>
              </a:defRPr>
            </a:lvl1pPr>
            <a:lvl2pPr indent="0" lvl="1" marL="0" rtl="1" algn="r">
              <a:spcBef>
                <a:spcPts val="0"/>
              </a:spcBef>
              <a:buNone/>
              <a:defRPr sz="1400">
                <a:solidFill>
                  <a:srgbClr val="000000"/>
                </a:solidFill>
                <a:latin typeface="Garamond"/>
                <a:ea typeface="Garamond"/>
                <a:cs typeface="Garamond"/>
                <a:sym typeface="Garamond"/>
              </a:defRPr>
            </a:lvl2pPr>
            <a:lvl3pPr indent="0" lvl="2" marL="0" rtl="1" algn="r">
              <a:spcBef>
                <a:spcPts val="0"/>
              </a:spcBef>
              <a:buNone/>
              <a:defRPr sz="1400">
                <a:solidFill>
                  <a:srgbClr val="000000"/>
                </a:solidFill>
                <a:latin typeface="Garamond"/>
                <a:ea typeface="Garamond"/>
                <a:cs typeface="Garamond"/>
                <a:sym typeface="Garamond"/>
              </a:defRPr>
            </a:lvl3pPr>
            <a:lvl4pPr indent="0" lvl="3" marL="0" rtl="1" algn="r">
              <a:spcBef>
                <a:spcPts val="0"/>
              </a:spcBef>
              <a:buNone/>
              <a:defRPr sz="1400">
                <a:solidFill>
                  <a:srgbClr val="000000"/>
                </a:solidFill>
                <a:latin typeface="Garamond"/>
                <a:ea typeface="Garamond"/>
                <a:cs typeface="Garamond"/>
                <a:sym typeface="Garamond"/>
              </a:defRPr>
            </a:lvl4pPr>
            <a:lvl5pPr indent="0" lvl="4" marL="0" rtl="1" algn="r">
              <a:spcBef>
                <a:spcPts val="0"/>
              </a:spcBef>
              <a:buNone/>
              <a:defRPr sz="1400">
                <a:solidFill>
                  <a:srgbClr val="000000"/>
                </a:solidFill>
                <a:latin typeface="Garamond"/>
                <a:ea typeface="Garamond"/>
                <a:cs typeface="Garamond"/>
                <a:sym typeface="Garamond"/>
              </a:defRPr>
            </a:lvl5pPr>
            <a:lvl6pPr indent="0" lvl="5" marL="0" rtl="1" algn="r">
              <a:spcBef>
                <a:spcPts val="0"/>
              </a:spcBef>
              <a:buNone/>
              <a:defRPr sz="1400">
                <a:solidFill>
                  <a:srgbClr val="000000"/>
                </a:solidFill>
                <a:latin typeface="Garamond"/>
                <a:ea typeface="Garamond"/>
                <a:cs typeface="Garamond"/>
                <a:sym typeface="Garamond"/>
              </a:defRPr>
            </a:lvl6pPr>
            <a:lvl7pPr indent="0" lvl="6" marL="0" rtl="1" algn="r">
              <a:spcBef>
                <a:spcPts val="0"/>
              </a:spcBef>
              <a:buNone/>
              <a:defRPr sz="1400">
                <a:solidFill>
                  <a:srgbClr val="000000"/>
                </a:solidFill>
                <a:latin typeface="Garamond"/>
                <a:ea typeface="Garamond"/>
                <a:cs typeface="Garamond"/>
                <a:sym typeface="Garamond"/>
              </a:defRPr>
            </a:lvl7pPr>
            <a:lvl8pPr indent="0" lvl="7" marL="0" rtl="1" algn="r">
              <a:spcBef>
                <a:spcPts val="0"/>
              </a:spcBef>
              <a:buNone/>
              <a:defRPr sz="1400">
                <a:solidFill>
                  <a:srgbClr val="000000"/>
                </a:solidFill>
                <a:latin typeface="Garamond"/>
                <a:ea typeface="Garamond"/>
                <a:cs typeface="Garamond"/>
                <a:sym typeface="Garamond"/>
              </a:defRPr>
            </a:lvl8pPr>
            <a:lvl9pPr indent="0" lvl="8" marL="0" rtl="1" algn="r">
              <a:spcBef>
                <a:spcPts val="0"/>
              </a:spcBef>
              <a:buNone/>
              <a:defRPr sz="1400">
                <a:solidFill>
                  <a:srgbClr val="000000"/>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Effect filter="fade" transition="in">
                                      <p:cBhvr>
                                        <p:cTn dur="500"/>
                                        <p:tgtEl>
                                          <p:spTgt spid="92">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animEffect filter="fade" transition="in">
                                      <p:cBhvr>
                                        <p:cTn dur="500"/>
                                        <p:tgtEl>
                                          <p:spTgt spid="92">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animEffect filter="fade" transition="in">
                                      <p:cBhvr>
                                        <p:cTn dur="500"/>
                                        <p:tgtEl>
                                          <p:spTgt spid="92">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2">
                                            <p:txEl>
                                              <p:pRg end="3" st="3"/>
                                            </p:txEl>
                                          </p:spTgt>
                                        </p:tgtEl>
                                        <p:attrNameLst>
                                          <p:attrName>style.visibility</p:attrName>
                                        </p:attrNameLst>
                                      </p:cBhvr>
                                      <p:to>
                                        <p:strVal val="visible"/>
                                      </p:to>
                                    </p:set>
                                    <p:animEffect filter="fade" transition="in">
                                      <p:cBhvr>
                                        <p:cTn dur="500"/>
                                        <p:tgtEl>
                                          <p:spTgt spid="92">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2">
                                            <p:txEl>
                                              <p:pRg end="4" st="4"/>
                                            </p:txEl>
                                          </p:spTgt>
                                        </p:tgtEl>
                                        <p:attrNameLst>
                                          <p:attrName>style.visibility</p:attrName>
                                        </p:attrNameLst>
                                      </p:cBhvr>
                                      <p:to>
                                        <p:strVal val="visible"/>
                                      </p:to>
                                    </p:set>
                                    <p:animEffect filter="fade" transition="in">
                                      <p:cBhvr>
                                        <p:cTn dur="500"/>
                                        <p:tgtEl>
                                          <p:spTgt spid="92">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2">
                                            <p:txEl>
                                              <p:pRg end="5" st="5"/>
                                            </p:txEl>
                                          </p:spTgt>
                                        </p:tgtEl>
                                        <p:attrNameLst>
                                          <p:attrName>style.visibility</p:attrName>
                                        </p:attrNameLst>
                                      </p:cBhvr>
                                      <p:to>
                                        <p:strVal val="visible"/>
                                      </p:to>
                                    </p:set>
                                    <p:animEffect filter="fade" transition="in">
                                      <p:cBhvr>
                                        <p:cTn dur="500"/>
                                        <p:tgtEl>
                                          <p:spTgt spid="92">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2">
                                            <p:txEl>
                                              <p:pRg end="6" st="6"/>
                                            </p:txEl>
                                          </p:spTgt>
                                        </p:tgtEl>
                                        <p:attrNameLst>
                                          <p:attrName>style.visibility</p:attrName>
                                        </p:attrNameLst>
                                      </p:cBhvr>
                                      <p:to>
                                        <p:strVal val="visible"/>
                                      </p:to>
                                    </p:set>
                                    <p:animEffect filter="fade" transition="in">
                                      <p:cBhvr>
                                        <p:cTn dur="500"/>
                                        <p:tgtEl>
                                          <p:spTgt spid="92">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2">
                                            <p:txEl>
                                              <p:pRg end="7" st="7"/>
                                            </p:txEl>
                                          </p:spTgt>
                                        </p:tgtEl>
                                        <p:attrNameLst>
                                          <p:attrName>style.visibility</p:attrName>
                                        </p:attrNameLst>
                                      </p:cBhvr>
                                      <p:to>
                                        <p:strVal val="visible"/>
                                      </p:to>
                                    </p:set>
                                    <p:animEffect filter="fade" transition="in">
                                      <p:cBhvr>
                                        <p:cTn dur="500"/>
                                        <p:tgtEl>
                                          <p:spTgt spid="92">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2">
                                            <p:txEl>
                                              <p:pRg end="8" st="8"/>
                                            </p:txEl>
                                          </p:spTgt>
                                        </p:tgtEl>
                                        <p:attrNameLst>
                                          <p:attrName>style.visibility</p:attrName>
                                        </p:attrNameLst>
                                      </p:cBhvr>
                                      <p:to>
                                        <p:strVal val="visible"/>
                                      </p:to>
                                    </p:set>
                                    <p:animEffect filter="fade" transition="in">
                                      <p:cBhvr>
                                        <p:cTn dur="500"/>
                                        <p:tgtEl>
                                          <p:spTgt spid="9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96" name="Shape 96"/>
        <p:cNvGrpSpPr/>
        <p:nvPr/>
      </p:nvGrpSpPr>
      <p:grpSpPr>
        <a:xfrm>
          <a:off x="0" y="0"/>
          <a:ext cx="0" cy="0"/>
          <a:chOff x="0" y="0"/>
          <a:chExt cx="0" cy="0"/>
        </a:xfrm>
      </p:grpSpPr>
      <p:sp>
        <p:nvSpPr>
          <p:cNvPr id="97" name="Google Shape;97;p47"/>
          <p:cNvSpPr txBox="1"/>
          <p:nvPr>
            <p:ph type="title"/>
          </p:nvPr>
        </p:nvSpPr>
        <p:spPr>
          <a:xfrm>
            <a:off x="1524000" y="76200"/>
            <a:ext cx="9042400" cy="10668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98" name="Google Shape;98;p47"/>
          <p:cNvSpPr txBox="1"/>
          <p:nvPr>
            <p:ph idx="1" type="body"/>
          </p:nvPr>
        </p:nvSpPr>
        <p:spPr>
          <a:xfrm>
            <a:off x="1524000" y="1219200"/>
            <a:ext cx="9042400" cy="47244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99" name="Google Shape;99;p4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0" name="Google Shape;100;p4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1" name="Google Shape;101;p4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type="secHead">
  <p:cSld name="SECTION_HEADER">
    <p:spTree>
      <p:nvGrpSpPr>
        <p:cNvPr id="102" name="Shape 102"/>
        <p:cNvGrpSpPr/>
        <p:nvPr/>
      </p:nvGrpSpPr>
      <p:grpSpPr>
        <a:xfrm>
          <a:off x="0" y="0"/>
          <a:ext cx="0" cy="0"/>
          <a:chOff x="0" y="0"/>
          <a:chExt cx="0" cy="0"/>
        </a:xfrm>
      </p:grpSpPr>
      <p:sp>
        <p:nvSpPr>
          <p:cNvPr id="103" name="Google Shape;103;p48"/>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b="1" sz="4000" cap="none"/>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4" name="Google Shape;104;p48"/>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rtl="1" algn="r">
              <a:spcBef>
                <a:spcPts val="400"/>
              </a:spcBef>
              <a:spcAft>
                <a:spcPts val="0"/>
              </a:spcAft>
              <a:buSzPts val="2000"/>
              <a:buFont typeface="Garamond"/>
              <a:buNone/>
              <a:defRPr sz="2000"/>
            </a:lvl1pPr>
            <a:lvl2pPr indent="-228600" lvl="1" marL="914400" rtl="1" algn="r">
              <a:spcBef>
                <a:spcPts val="360"/>
              </a:spcBef>
              <a:spcAft>
                <a:spcPts val="0"/>
              </a:spcAft>
              <a:buSzPts val="1800"/>
              <a:buFont typeface="Garamond"/>
              <a:buNone/>
              <a:defRPr sz="1800"/>
            </a:lvl2pPr>
            <a:lvl3pPr indent="-228600" lvl="2" marL="1371600" rtl="1" algn="r">
              <a:spcBef>
                <a:spcPts val="320"/>
              </a:spcBef>
              <a:spcAft>
                <a:spcPts val="0"/>
              </a:spcAft>
              <a:buSzPts val="1600"/>
              <a:buFont typeface="Garamond"/>
              <a:buNone/>
              <a:defRPr sz="1600"/>
            </a:lvl3pPr>
            <a:lvl4pPr indent="-228600" lvl="3" marL="1828800" rtl="1" algn="r">
              <a:spcBef>
                <a:spcPts val="280"/>
              </a:spcBef>
              <a:spcAft>
                <a:spcPts val="0"/>
              </a:spcAft>
              <a:buSzPts val="1400"/>
              <a:buFont typeface="Garamond"/>
              <a:buNone/>
              <a:defRPr sz="1400"/>
            </a:lvl4pPr>
            <a:lvl5pPr indent="-228600" lvl="4" marL="2286000" rtl="1" algn="r">
              <a:spcBef>
                <a:spcPts val="280"/>
              </a:spcBef>
              <a:spcAft>
                <a:spcPts val="0"/>
              </a:spcAft>
              <a:buSzPts val="1400"/>
              <a:buFont typeface="Garamond"/>
              <a:buNone/>
              <a:defRPr sz="1400"/>
            </a:lvl5pPr>
            <a:lvl6pPr indent="-228600" lvl="5" marL="2743200" rtl="1" algn="r">
              <a:spcBef>
                <a:spcPts val="280"/>
              </a:spcBef>
              <a:spcAft>
                <a:spcPts val="0"/>
              </a:spcAft>
              <a:buSzPts val="1400"/>
              <a:buFont typeface="Garamond"/>
              <a:buNone/>
              <a:defRPr sz="1400"/>
            </a:lvl6pPr>
            <a:lvl7pPr indent="-228600" lvl="6" marL="3200400" rtl="1" algn="r">
              <a:spcBef>
                <a:spcPts val="280"/>
              </a:spcBef>
              <a:spcAft>
                <a:spcPts val="0"/>
              </a:spcAft>
              <a:buSzPts val="1400"/>
              <a:buFont typeface="Garamond"/>
              <a:buNone/>
              <a:defRPr sz="1400"/>
            </a:lvl7pPr>
            <a:lvl8pPr indent="-228600" lvl="7" marL="3657600" rtl="1" algn="r">
              <a:spcBef>
                <a:spcPts val="280"/>
              </a:spcBef>
              <a:spcAft>
                <a:spcPts val="0"/>
              </a:spcAft>
              <a:buSzPts val="1400"/>
              <a:buFont typeface="Garamond"/>
              <a:buNone/>
              <a:defRPr sz="1400"/>
            </a:lvl8pPr>
            <a:lvl9pPr indent="-228600" lvl="8" marL="4114800" rtl="1" algn="r">
              <a:spcBef>
                <a:spcPts val="280"/>
              </a:spcBef>
              <a:spcAft>
                <a:spcPts val="0"/>
              </a:spcAft>
              <a:buSzPts val="1400"/>
              <a:buFont typeface="Garamond"/>
              <a:buNone/>
              <a:defRPr sz="1400"/>
            </a:lvl9pPr>
          </a:lstStyle>
          <a:p/>
        </p:txBody>
      </p:sp>
      <p:sp>
        <p:nvSpPr>
          <p:cNvPr id="105" name="Google Shape;105;p4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6" name="Google Shape;106;p4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07" name="Google Shape;107;p4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108" name="Shape 108"/>
        <p:cNvGrpSpPr/>
        <p:nvPr/>
      </p:nvGrpSpPr>
      <p:grpSpPr>
        <a:xfrm>
          <a:off x="0" y="0"/>
          <a:ext cx="0" cy="0"/>
          <a:chOff x="0" y="0"/>
          <a:chExt cx="0" cy="0"/>
        </a:xfrm>
      </p:grpSpPr>
      <p:sp>
        <p:nvSpPr>
          <p:cNvPr id="109" name="Google Shape;109;p49"/>
          <p:cNvSpPr txBox="1"/>
          <p:nvPr>
            <p:ph type="title"/>
          </p:nvPr>
        </p:nvSpPr>
        <p:spPr>
          <a:xfrm>
            <a:off x="1524000" y="76200"/>
            <a:ext cx="9042400" cy="10668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0" name="Google Shape;110;p49"/>
          <p:cNvSpPr txBox="1"/>
          <p:nvPr>
            <p:ph idx="1" type="body"/>
          </p:nvPr>
        </p:nvSpPr>
        <p:spPr>
          <a:xfrm>
            <a:off x="1524000" y="1219200"/>
            <a:ext cx="4419600" cy="4724400"/>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Font typeface="Garamond"/>
              <a:buChar char="•"/>
              <a:defRPr sz="2800"/>
            </a:lvl1pPr>
            <a:lvl2pPr indent="-381000" lvl="1" marL="914400" rtl="1" algn="r">
              <a:spcBef>
                <a:spcPts val="480"/>
              </a:spcBef>
              <a:spcAft>
                <a:spcPts val="0"/>
              </a:spcAft>
              <a:buSzPts val="2400"/>
              <a:buFont typeface="Garamond"/>
              <a:buChar char="•"/>
              <a:defRPr sz="2400"/>
            </a:lvl2pPr>
            <a:lvl3pPr indent="-355600" lvl="2" marL="1371600" rtl="1" algn="r">
              <a:spcBef>
                <a:spcPts val="400"/>
              </a:spcBef>
              <a:spcAft>
                <a:spcPts val="0"/>
              </a:spcAft>
              <a:buSzPts val="2000"/>
              <a:buFont typeface="Garamond"/>
              <a:buChar char="•"/>
              <a:defRPr sz="2000"/>
            </a:lvl3pPr>
            <a:lvl4pPr indent="-342900" lvl="3" marL="1828800" rtl="1" algn="r">
              <a:spcBef>
                <a:spcPts val="360"/>
              </a:spcBef>
              <a:spcAft>
                <a:spcPts val="0"/>
              </a:spcAft>
              <a:buSzPts val="1800"/>
              <a:buFont typeface="Garamond"/>
              <a:buChar char="•"/>
              <a:defRPr sz="1800"/>
            </a:lvl4pPr>
            <a:lvl5pPr indent="-342900" lvl="4" marL="2286000" rtl="1" algn="r">
              <a:spcBef>
                <a:spcPts val="360"/>
              </a:spcBef>
              <a:spcAft>
                <a:spcPts val="0"/>
              </a:spcAft>
              <a:buSzPts val="1800"/>
              <a:buFont typeface="Garamond"/>
              <a:buChar char="•"/>
              <a:defRPr sz="1800"/>
            </a:lvl5pPr>
            <a:lvl6pPr indent="-342900" lvl="5" marL="2743200" rtl="1" algn="r">
              <a:spcBef>
                <a:spcPts val="360"/>
              </a:spcBef>
              <a:spcAft>
                <a:spcPts val="0"/>
              </a:spcAft>
              <a:buSzPts val="1800"/>
              <a:buFont typeface="Garamond"/>
              <a:buChar char="•"/>
              <a:defRPr sz="1800"/>
            </a:lvl6pPr>
            <a:lvl7pPr indent="-342900" lvl="6" marL="3200400" rtl="1" algn="r">
              <a:spcBef>
                <a:spcPts val="360"/>
              </a:spcBef>
              <a:spcAft>
                <a:spcPts val="0"/>
              </a:spcAft>
              <a:buSzPts val="1800"/>
              <a:buFont typeface="Garamond"/>
              <a:buChar char="•"/>
              <a:defRPr sz="1800"/>
            </a:lvl7pPr>
            <a:lvl8pPr indent="-342900" lvl="7" marL="3657600" rtl="1" algn="r">
              <a:spcBef>
                <a:spcPts val="360"/>
              </a:spcBef>
              <a:spcAft>
                <a:spcPts val="0"/>
              </a:spcAft>
              <a:buSzPts val="1800"/>
              <a:buFont typeface="Garamond"/>
              <a:buChar char="•"/>
              <a:defRPr sz="1800"/>
            </a:lvl8pPr>
            <a:lvl9pPr indent="-342900" lvl="8" marL="4114800" rtl="1" algn="r">
              <a:spcBef>
                <a:spcPts val="360"/>
              </a:spcBef>
              <a:spcAft>
                <a:spcPts val="0"/>
              </a:spcAft>
              <a:buSzPts val="1800"/>
              <a:buFont typeface="Garamond"/>
              <a:buChar char="•"/>
              <a:defRPr sz="1800"/>
            </a:lvl9pPr>
          </a:lstStyle>
          <a:p/>
        </p:txBody>
      </p:sp>
      <p:sp>
        <p:nvSpPr>
          <p:cNvPr id="111" name="Google Shape;111;p49"/>
          <p:cNvSpPr txBox="1"/>
          <p:nvPr>
            <p:ph idx="2" type="body"/>
          </p:nvPr>
        </p:nvSpPr>
        <p:spPr>
          <a:xfrm>
            <a:off x="6146800" y="1219200"/>
            <a:ext cx="4419600" cy="4724400"/>
          </a:xfrm>
          <a:prstGeom prst="rect">
            <a:avLst/>
          </a:prstGeom>
          <a:noFill/>
          <a:ln>
            <a:noFill/>
          </a:ln>
        </p:spPr>
        <p:txBody>
          <a:bodyPr anchorCtr="0" anchor="t" bIns="45700" lIns="91425" spcFirstLastPara="1" rIns="91425" wrap="square" tIns="45700">
            <a:noAutofit/>
          </a:bodyPr>
          <a:lstStyle>
            <a:lvl1pPr indent="-406400" lvl="0" marL="457200" rtl="1" algn="r">
              <a:spcBef>
                <a:spcPts val="560"/>
              </a:spcBef>
              <a:spcAft>
                <a:spcPts val="0"/>
              </a:spcAft>
              <a:buSzPts val="2800"/>
              <a:buFont typeface="Garamond"/>
              <a:buChar char="•"/>
              <a:defRPr sz="2800"/>
            </a:lvl1pPr>
            <a:lvl2pPr indent="-381000" lvl="1" marL="914400" rtl="1" algn="r">
              <a:spcBef>
                <a:spcPts val="480"/>
              </a:spcBef>
              <a:spcAft>
                <a:spcPts val="0"/>
              </a:spcAft>
              <a:buSzPts val="2400"/>
              <a:buFont typeface="Garamond"/>
              <a:buChar char="•"/>
              <a:defRPr sz="2400"/>
            </a:lvl2pPr>
            <a:lvl3pPr indent="-355600" lvl="2" marL="1371600" rtl="1" algn="r">
              <a:spcBef>
                <a:spcPts val="400"/>
              </a:spcBef>
              <a:spcAft>
                <a:spcPts val="0"/>
              </a:spcAft>
              <a:buSzPts val="2000"/>
              <a:buFont typeface="Garamond"/>
              <a:buChar char="•"/>
              <a:defRPr sz="2000"/>
            </a:lvl3pPr>
            <a:lvl4pPr indent="-342900" lvl="3" marL="1828800" rtl="1" algn="r">
              <a:spcBef>
                <a:spcPts val="360"/>
              </a:spcBef>
              <a:spcAft>
                <a:spcPts val="0"/>
              </a:spcAft>
              <a:buSzPts val="1800"/>
              <a:buFont typeface="Garamond"/>
              <a:buChar char="•"/>
              <a:defRPr sz="1800"/>
            </a:lvl4pPr>
            <a:lvl5pPr indent="-342900" lvl="4" marL="2286000" rtl="1" algn="r">
              <a:spcBef>
                <a:spcPts val="360"/>
              </a:spcBef>
              <a:spcAft>
                <a:spcPts val="0"/>
              </a:spcAft>
              <a:buSzPts val="1800"/>
              <a:buFont typeface="Garamond"/>
              <a:buChar char="•"/>
              <a:defRPr sz="1800"/>
            </a:lvl5pPr>
            <a:lvl6pPr indent="-342900" lvl="5" marL="2743200" rtl="1" algn="r">
              <a:spcBef>
                <a:spcPts val="360"/>
              </a:spcBef>
              <a:spcAft>
                <a:spcPts val="0"/>
              </a:spcAft>
              <a:buSzPts val="1800"/>
              <a:buFont typeface="Garamond"/>
              <a:buChar char="•"/>
              <a:defRPr sz="1800"/>
            </a:lvl6pPr>
            <a:lvl7pPr indent="-342900" lvl="6" marL="3200400" rtl="1" algn="r">
              <a:spcBef>
                <a:spcPts val="360"/>
              </a:spcBef>
              <a:spcAft>
                <a:spcPts val="0"/>
              </a:spcAft>
              <a:buSzPts val="1800"/>
              <a:buFont typeface="Garamond"/>
              <a:buChar char="•"/>
              <a:defRPr sz="1800"/>
            </a:lvl7pPr>
            <a:lvl8pPr indent="-342900" lvl="7" marL="3657600" rtl="1" algn="r">
              <a:spcBef>
                <a:spcPts val="360"/>
              </a:spcBef>
              <a:spcAft>
                <a:spcPts val="0"/>
              </a:spcAft>
              <a:buSzPts val="1800"/>
              <a:buFont typeface="Garamond"/>
              <a:buChar char="•"/>
              <a:defRPr sz="1800"/>
            </a:lvl8pPr>
            <a:lvl9pPr indent="-342900" lvl="8" marL="4114800" rtl="1" algn="r">
              <a:spcBef>
                <a:spcPts val="360"/>
              </a:spcBef>
              <a:spcAft>
                <a:spcPts val="0"/>
              </a:spcAft>
              <a:buSzPts val="1800"/>
              <a:buFont typeface="Garamond"/>
              <a:buChar char="•"/>
              <a:defRPr sz="1800"/>
            </a:lvl9pPr>
          </a:lstStyle>
          <a:p/>
        </p:txBody>
      </p:sp>
      <p:sp>
        <p:nvSpPr>
          <p:cNvPr id="112" name="Google Shape;112;p4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3" name="Google Shape;113;p4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4" name="Google Shape;114;p4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115" name="Shape 115"/>
        <p:cNvGrpSpPr/>
        <p:nvPr/>
      </p:nvGrpSpPr>
      <p:grpSpPr>
        <a:xfrm>
          <a:off x="0" y="0"/>
          <a:ext cx="0" cy="0"/>
          <a:chOff x="0" y="0"/>
          <a:chExt cx="0" cy="0"/>
        </a:xfrm>
      </p:grpSpPr>
      <p:sp>
        <p:nvSpPr>
          <p:cNvPr id="116" name="Google Shape;116;p50"/>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17" name="Google Shape;117;p50"/>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SzPts val="2400"/>
              <a:buFont typeface="Garamond"/>
              <a:buNone/>
              <a:defRPr b="1" sz="2400"/>
            </a:lvl1pPr>
            <a:lvl2pPr indent="-228600" lvl="1" marL="914400" rtl="1" algn="r">
              <a:spcBef>
                <a:spcPts val="400"/>
              </a:spcBef>
              <a:spcAft>
                <a:spcPts val="0"/>
              </a:spcAft>
              <a:buSzPts val="2000"/>
              <a:buFont typeface="Garamond"/>
              <a:buNone/>
              <a:defRPr b="1" sz="2000"/>
            </a:lvl2pPr>
            <a:lvl3pPr indent="-228600" lvl="2" marL="1371600" rtl="1" algn="r">
              <a:spcBef>
                <a:spcPts val="360"/>
              </a:spcBef>
              <a:spcAft>
                <a:spcPts val="0"/>
              </a:spcAft>
              <a:buSzPts val="1800"/>
              <a:buFont typeface="Garamond"/>
              <a:buNone/>
              <a:defRPr b="1" sz="1800"/>
            </a:lvl3pPr>
            <a:lvl4pPr indent="-228600" lvl="3" marL="1828800" rtl="1" algn="r">
              <a:spcBef>
                <a:spcPts val="320"/>
              </a:spcBef>
              <a:spcAft>
                <a:spcPts val="0"/>
              </a:spcAft>
              <a:buSzPts val="1600"/>
              <a:buFont typeface="Garamond"/>
              <a:buNone/>
              <a:defRPr b="1" sz="1600"/>
            </a:lvl4pPr>
            <a:lvl5pPr indent="-228600" lvl="4" marL="2286000" rtl="1" algn="r">
              <a:spcBef>
                <a:spcPts val="320"/>
              </a:spcBef>
              <a:spcAft>
                <a:spcPts val="0"/>
              </a:spcAft>
              <a:buSzPts val="1600"/>
              <a:buFont typeface="Garamond"/>
              <a:buNone/>
              <a:defRPr b="1" sz="1600"/>
            </a:lvl5pPr>
            <a:lvl6pPr indent="-228600" lvl="5" marL="2743200" rtl="1" algn="r">
              <a:spcBef>
                <a:spcPts val="320"/>
              </a:spcBef>
              <a:spcAft>
                <a:spcPts val="0"/>
              </a:spcAft>
              <a:buSzPts val="1600"/>
              <a:buFont typeface="Garamond"/>
              <a:buNone/>
              <a:defRPr b="1" sz="1600"/>
            </a:lvl6pPr>
            <a:lvl7pPr indent="-228600" lvl="6" marL="3200400" rtl="1" algn="r">
              <a:spcBef>
                <a:spcPts val="320"/>
              </a:spcBef>
              <a:spcAft>
                <a:spcPts val="0"/>
              </a:spcAft>
              <a:buSzPts val="1600"/>
              <a:buFont typeface="Garamond"/>
              <a:buNone/>
              <a:defRPr b="1" sz="1600"/>
            </a:lvl7pPr>
            <a:lvl8pPr indent="-228600" lvl="7" marL="3657600" rtl="1" algn="r">
              <a:spcBef>
                <a:spcPts val="320"/>
              </a:spcBef>
              <a:spcAft>
                <a:spcPts val="0"/>
              </a:spcAft>
              <a:buSzPts val="1600"/>
              <a:buFont typeface="Garamond"/>
              <a:buNone/>
              <a:defRPr b="1" sz="1600"/>
            </a:lvl8pPr>
            <a:lvl9pPr indent="-228600" lvl="8" marL="4114800" rtl="1" algn="r">
              <a:spcBef>
                <a:spcPts val="320"/>
              </a:spcBef>
              <a:spcAft>
                <a:spcPts val="0"/>
              </a:spcAft>
              <a:buSzPts val="1600"/>
              <a:buFont typeface="Garamond"/>
              <a:buNone/>
              <a:defRPr b="1" sz="1600"/>
            </a:lvl9pPr>
          </a:lstStyle>
          <a:p/>
        </p:txBody>
      </p:sp>
      <p:sp>
        <p:nvSpPr>
          <p:cNvPr id="118" name="Google Shape;118;p50"/>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Font typeface="Garamond"/>
              <a:buChar char="•"/>
              <a:defRPr sz="2400"/>
            </a:lvl1pPr>
            <a:lvl2pPr indent="-355600" lvl="1" marL="914400" rtl="1" algn="r">
              <a:spcBef>
                <a:spcPts val="400"/>
              </a:spcBef>
              <a:spcAft>
                <a:spcPts val="0"/>
              </a:spcAft>
              <a:buSzPts val="2000"/>
              <a:buFont typeface="Garamond"/>
              <a:buChar char="•"/>
              <a:defRPr sz="2000"/>
            </a:lvl2pPr>
            <a:lvl3pPr indent="-342900" lvl="2" marL="1371600" rtl="1" algn="r">
              <a:spcBef>
                <a:spcPts val="360"/>
              </a:spcBef>
              <a:spcAft>
                <a:spcPts val="0"/>
              </a:spcAft>
              <a:buSzPts val="1800"/>
              <a:buFont typeface="Garamond"/>
              <a:buChar char="•"/>
              <a:defRPr sz="1800"/>
            </a:lvl3pPr>
            <a:lvl4pPr indent="-330200" lvl="3" marL="1828800" rtl="1" algn="r">
              <a:spcBef>
                <a:spcPts val="320"/>
              </a:spcBef>
              <a:spcAft>
                <a:spcPts val="0"/>
              </a:spcAft>
              <a:buSzPts val="1600"/>
              <a:buFont typeface="Garamond"/>
              <a:buChar char="•"/>
              <a:defRPr sz="1600"/>
            </a:lvl4pPr>
            <a:lvl5pPr indent="-330200" lvl="4" marL="2286000" rtl="1" algn="r">
              <a:spcBef>
                <a:spcPts val="320"/>
              </a:spcBef>
              <a:spcAft>
                <a:spcPts val="0"/>
              </a:spcAft>
              <a:buSzPts val="1600"/>
              <a:buFont typeface="Garamond"/>
              <a:buChar char="•"/>
              <a:defRPr sz="1600"/>
            </a:lvl5pPr>
            <a:lvl6pPr indent="-330200" lvl="5" marL="2743200" rtl="1" algn="r">
              <a:spcBef>
                <a:spcPts val="320"/>
              </a:spcBef>
              <a:spcAft>
                <a:spcPts val="0"/>
              </a:spcAft>
              <a:buSzPts val="1600"/>
              <a:buFont typeface="Garamond"/>
              <a:buChar char="•"/>
              <a:defRPr sz="1600"/>
            </a:lvl6pPr>
            <a:lvl7pPr indent="-330200" lvl="6" marL="3200400" rtl="1" algn="r">
              <a:spcBef>
                <a:spcPts val="320"/>
              </a:spcBef>
              <a:spcAft>
                <a:spcPts val="0"/>
              </a:spcAft>
              <a:buSzPts val="1600"/>
              <a:buFont typeface="Garamond"/>
              <a:buChar char="•"/>
              <a:defRPr sz="1600"/>
            </a:lvl7pPr>
            <a:lvl8pPr indent="-330200" lvl="7" marL="3657600" rtl="1" algn="r">
              <a:spcBef>
                <a:spcPts val="320"/>
              </a:spcBef>
              <a:spcAft>
                <a:spcPts val="0"/>
              </a:spcAft>
              <a:buSzPts val="1600"/>
              <a:buFont typeface="Garamond"/>
              <a:buChar char="•"/>
              <a:defRPr sz="1600"/>
            </a:lvl8pPr>
            <a:lvl9pPr indent="-330200" lvl="8" marL="4114800" rtl="1" algn="r">
              <a:spcBef>
                <a:spcPts val="320"/>
              </a:spcBef>
              <a:spcAft>
                <a:spcPts val="0"/>
              </a:spcAft>
              <a:buSzPts val="1600"/>
              <a:buFont typeface="Garamond"/>
              <a:buChar char="•"/>
              <a:defRPr sz="1600"/>
            </a:lvl9pPr>
          </a:lstStyle>
          <a:p/>
        </p:txBody>
      </p:sp>
      <p:sp>
        <p:nvSpPr>
          <p:cNvPr id="119" name="Google Shape;119;p50"/>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rtl="1" algn="r">
              <a:spcBef>
                <a:spcPts val="480"/>
              </a:spcBef>
              <a:spcAft>
                <a:spcPts val="0"/>
              </a:spcAft>
              <a:buSzPts val="2400"/>
              <a:buFont typeface="Garamond"/>
              <a:buNone/>
              <a:defRPr b="1" sz="2400"/>
            </a:lvl1pPr>
            <a:lvl2pPr indent="-228600" lvl="1" marL="914400" rtl="1" algn="r">
              <a:spcBef>
                <a:spcPts val="400"/>
              </a:spcBef>
              <a:spcAft>
                <a:spcPts val="0"/>
              </a:spcAft>
              <a:buSzPts val="2000"/>
              <a:buFont typeface="Garamond"/>
              <a:buNone/>
              <a:defRPr b="1" sz="2000"/>
            </a:lvl2pPr>
            <a:lvl3pPr indent="-228600" lvl="2" marL="1371600" rtl="1" algn="r">
              <a:spcBef>
                <a:spcPts val="360"/>
              </a:spcBef>
              <a:spcAft>
                <a:spcPts val="0"/>
              </a:spcAft>
              <a:buSzPts val="1800"/>
              <a:buFont typeface="Garamond"/>
              <a:buNone/>
              <a:defRPr b="1" sz="1800"/>
            </a:lvl3pPr>
            <a:lvl4pPr indent="-228600" lvl="3" marL="1828800" rtl="1" algn="r">
              <a:spcBef>
                <a:spcPts val="320"/>
              </a:spcBef>
              <a:spcAft>
                <a:spcPts val="0"/>
              </a:spcAft>
              <a:buSzPts val="1600"/>
              <a:buFont typeface="Garamond"/>
              <a:buNone/>
              <a:defRPr b="1" sz="1600"/>
            </a:lvl4pPr>
            <a:lvl5pPr indent="-228600" lvl="4" marL="2286000" rtl="1" algn="r">
              <a:spcBef>
                <a:spcPts val="320"/>
              </a:spcBef>
              <a:spcAft>
                <a:spcPts val="0"/>
              </a:spcAft>
              <a:buSzPts val="1600"/>
              <a:buFont typeface="Garamond"/>
              <a:buNone/>
              <a:defRPr b="1" sz="1600"/>
            </a:lvl5pPr>
            <a:lvl6pPr indent="-228600" lvl="5" marL="2743200" rtl="1" algn="r">
              <a:spcBef>
                <a:spcPts val="320"/>
              </a:spcBef>
              <a:spcAft>
                <a:spcPts val="0"/>
              </a:spcAft>
              <a:buSzPts val="1600"/>
              <a:buFont typeface="Garamond"/>
              <a:buNone/>
              <a:defRPr b="1" sz="1600"/>
            </a:lvl6pPr>
            <a:lvl7pPr indent="-228600" lvl="6" marL="3200400" rtl="1" algn="r">
              <a:spcBef>
                <a:spcPts val="320"/>
              </a:spcBef>
              <a:spcAft>
                <a:spcPts val="0"/>
              </a:spcAft>
              <a:buSzPts val="1600"/>
              <a:buFont typeface="Garamond"/>
              <a:buNone/>
              <a:defRPr b="1" sz="1600"/>
            </a:lvl7pPr>
            <a:lvl8pPr indent="-228600" lvl="7" marL="3657600" rtl="1" algn="r">
              <a:spcBef>
                <a:spcPts val="320"/>
              </a:spcBef>
              <a:spcAft>
                <a:spcPts val="0"/>
              </a:spcAft>
              <a:buSzPts val="1600"/>
              <a:buFont typeface="Garamond"/>
              <a:buNone/>
              <a:defRPr b="1" sz="1600"/>
            </a:lvl8pPr>
            <a:lvl9pPr indent="-228600" lvl="8" marL="4114800" rtl="1" algn="r">
              <a:spcBef>
                <a:spcPts val="320"/>
              </a:spcBef>
              <a:spcAft>
                <a:spcPts val="0"/>
              </a:spcAft>
              <a:buSzPts val="1600"/>
              <a:buFont typeface="Garamond"/>
              <a:buNone/>
              <a:defRPr b="1" sz="1600"/>
            </a:lvl9pPr>
          </a:lstStyle>
          <a:p/>
        </p:txBody>
      </p:sp>
      <p:sp>
        <p:nvSpPr>
          <p:cNvPr id="120" name="Google Shape;120;p50"/>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rtl="1" algn="r">
              <a:spcBef>
                <a:spcPts val="480"/>
              </a:spcBef>
              <a:spcAft>
                <a:spcPts val="0"/>
              </a:spcAft>
              <a:buSzPts val="2400"/>
              <a:buFont typeface="Garamond"/>
              <a:buChar char="•"/>
              <a:defRPr sz="2400"/>
            </a:lvl1pPr>
            <a:lvl2pPr indent="-355600" lvl="1" marL="914400" rtl="1" algn="r">
              <a:spcBef>
                <a:spcPts val="400"/>
              </a:spcBef>
              <a:spcAft>
                <a:spcPts val="0"/>
              </a:spcAft>
              <a:buSzPts val="2000"/>
              <a:buFont typeface="Garamond"/>
              <a:buChar char="•"/>
              <a:defRPr sz="2000"/>
            </a:lvl2pPr>
            <a:lvl3pPr indent="-342900" lvl="2" marL="1371600" rtl="1" algn="r">
              <a:spcBef>
                <a:spcPts val="360"/>
              </a:spcBef>
              <a:spcAft>
                <a:spcPts val="0"/>
              </a:spcAft>
              <a:buSzPts val="1800"/>
              <a:buFont typeface="Garamond"/>
              <a:buChar char="•"/>
              <a:defRPr sz="1800"/>
            </a:lvl3pPr>
            <a:lvl4pPr indent="-330200" lvl="3" marL="1828800" rtl="1" algn="r">
              <a:spcBef>
                <a:spcPts val="320"/>
              </a:spcBef>
              <a:spcAft>
                <a:spcPts val="0"/>
              </a:spcAft>
              <a:buSzPts val="1600"/>
              <a:buFont typeface="Garamond"/>
              <a:buChar char="•"/>
              <a:defRPr sz="1600"/>
            </a:lvl4pPr>
            <a:lvl5pPr indent="-330200" lvl="4" marL="2286000" rtl="1" algn="r">
              <a:spcBef>
                <a:spcPts val="320"/>
              </a:spcBef>
              <a:spcAft>
                <a:spcPts val="0"/>
              </a:spcAft>
              <a:buSzPts val="1600"/>
              <a:buFont typeface="Garamond"/>
              <a:buChar char="•"/>
              <a:defRPr sz="1600"/>
            </a:lvl5pPr>
            <a:lvl6pPr indent="-330200" lvl="5" marL="2743200" rtl="1" algn="r">
              <a:spcBef>
                <a:spcPts val="320"/>
              </a:spcBef>
              <a:spcAft>
                <a:spcPts val="0"/>
              </a:spcAft>
              <a:buSzPts val="1600"/>
              <a:buFont typeface="Garamond"/>
              <a:buChar char="•"/>
              <a:defRPr sz="1600"/>
            </a:lvl6pPr>
            <a:lvl7pPr indent="-330200" lvl="6" marL="3200400" rtl="1" algn="r">
              <a:spcBef>
                <a:spcPts val="320"/>
              </a:spcBef>
              <a:spcAft>
                <a:spcPts val="0"/>
              </a:spcAft>
              <a:buSzPts val="1600"/>
              <a:buFont typeface="Garamond"/>
              <a:buChar char="•"/>
              <a:defRPr sz="1600"/>
            </a:lvl7pPr>
            <a:lvl8pPr indent="-330200" lvl="7" marL="3657600" rtl="1" algn="r">
              <a:spcBef>
                <a:spcPts val="320"/>
              </a:spcBef>
              <a:spcAft>
                <a:spcPts val="0"/>
              </a:spcAft>
              <a:buSzPts val="1600"/>
              <a:buFont typeface="Garamond"/>
              <a:buChar char="•"/>
              <a:defRPr sz="1600"/>
            </a:lvl8pPr>
            <a:lvl9pPr indent="-330200" lvl="8" marL="4114800" rtl="1" algn="r">
              <a:spcBef>
                <a:spcPts val="320"/>
              </a:spcBef>
              <a:spcAft>
                <a:spcPts val="0"/>
              </a:spcAft>
              <a:buSzPts val="1600"/>
              <a:buFont typeface="Garamond"/>
              <a:buChar char="•"/>
              <a:defRPr sz="1600"/>
            </a:lvl9pPr>
          </a:lstStyle>
          <a:p/>
        </p:txBody>
      </p:sp>
      <p:sp>
        <p:nvSpPr>
          <p:cNvPr id="121" name="Google Shape;121;p5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2" name="Google Shape;122;p5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3" name="Google Shape;123;p5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124" name="Shape 124"/>
        <p:cNvGrpSpPr/>
        <p:nvPr/>
      </p:nvGrpSpPr>
      <p:grpSpPr>
        <a:xfrm>
          <a:off x="0" y="0"/>
          <a:ext cx="0" cy="0"/>
          <a:chOff x="0" y="0"/>
          <a:chExt cx="0" cy="0"/>
        </a:xfrm>
      </p:grpSpPr>
      <p:sp>
        <p:nvSpPr>
          <p:cNvPr id="125" name="Google Shape;125;p51"/>
          <p:cNvSpPr txBox="1"/>
          <p:nvPr>
            <p:ph type="title"/>
          </p:nvPr>
        </p:nvSpPr>
        <p:spPr>
          <a:xfrm>
            <a:off x="1524000" y="76200"/>
            <a:ext cx="9042400" cy="10668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6" name="Google Shape;126;p5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7" name="Google Shape;127;p5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28" name="Google Shape;128;p5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type="blank">
  <p:cSld name="BLANK">
    <p:spTree>
      <p:nvGrpSpPr>
        <p:cNvPr id="129" name="Shape 129"/>
        <p:cNvGrpSpPr/>
        <p:nvPr/>
      </p:nvGrpSpPr>
      <p:grpSpPr>
        <a:xfrm>
          <a:off x="0" y="0"/>
          <a:ext cx="0" cy="0"/>
          <a:chOff x="0" y="0"/>
          <a:chExt cx="0" cy="0"/>
        </a:xfrm>
      </p:grpSpPr>
      <p:sp>
        <p:nvSpPr>
          <p:cNvPr id="130" name="Google Shape;130;p5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1" name="Google Shape;131;p5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2" name="Google Shape;132;p5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type="objTx">
  <p:cSld name="OBJECT_WITH_CAPTION_TEXT">
    <p:spTree>
      <p:nvGrpSpPr>
        <p:cNvPr id="133" name="Shape 133"/>
        <p:cNvGrpSpPr/>
        <p:nvPr/>
      </p:nvGrpSpPr>
      <p:grpSpPr>
        <a:xfrm>
          <a:off x="0" y="0"/>
          <a:ext cx="0" cy="0"/>
          <a:chOff x="0" y="0"/>
          <a:chExt cx="0" cy="0"/>
        </a:xfrm>
      </p:grpSpPr>
      <p:sp>
        <p:nvSpPr>
          <p:cNvPr id="134" name="Google Shape;134;p5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b="1" sz="2000"/>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5" name="Google Shape;135;p5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rtl="1" algn="r">
              <a:spcBef>
                <a:spcPts val="640"/>
              </a:spcBef>
              <a:spcAft>
                <a:spcPts val="0"/>
              </a:spcAft>
              <a:buSzPts val="3200"/>
              <a:buFont typeface="Garamond"/>
              <a:buChar char="•"/>
              <a:defRPr sz="3200"/>
            </a:lvl1pPr>
            <a:lvl2pPr indent="-406400" lvl="1" marL="914400" rtl="1" algn="r">
              <a:spcBef>
                <a:spcPts val="560"/>
              </a:spcBef>
              <a:spcAft>
                <a:spcPts val="0"/>
              </a:spcAft>
              <a:buSzPts val="2800"/>
              <a:buFont typeface="Garamond"/>
              <a:buChar char="•"/>
              <a:defRPr sz="2800"/>
            </a:lvl2pPr>
            <a:lvl3pPr indent="-381000" lvl="2" marL="1371600" rtl="1" algn="r">
              <a:spcBef>
                <a:spcPts val="480"/>
              </a:spcBef>
              <a:spcAft>
                <a:spcPts val="0"/>
              </a:spcAft>
              <a:buSzPts val="2400"/>
              <a:buFont typeface="Garamond"/>
              <a:buChar char="•"/>
              <a:defRPr sz="2400"/>
            </a:lvl3pPr>
            <a:lvl4pPr indent="-355600" lvl="3" marL="1828800" rtl="1" algn="r">
              <a:spcBef>
                <a:spcPts val="400"/>
              </a:spcBef>
              <a:spcAft>
                <a:spcPts val="0"/>
              </a:spcAft>
              <a:buSzPts val="2000"/>
              <a:buFont typeface="Garamond"/>
              <a:buChar char="•"/>
              <a:defRPr sz="2000"/>
            </a:lvl4pPr>
            <a:lvl5pPr indent="-355600" lvl="4" marL="2286000" rtl="1" algn="r">
              <a:spcBef>
                <a:spcPts val="400"/>
              </a:spcBef>
              <a:spcAft>
                <a:spcPts val="0"/>
              </a:spcAft>
              <a:buSzPts val="2000"/>
              <a:buFont typeface="Garamond"/>
              <a:buChar char="•"/>
              <a:defRPr sz="2000"/>
            </a:lvl5pPr>
            <a:lvl6pPr indent="-355600" lvl="5" marL="2743200" rtl="1" algn="r">
              <a:spcBef>
                <a:spcPts val="400"/>
              </a:spcBef>
              <a:spcAft>
                <a:spcPts val="0"/>
              </a:spcAft>
              <a:buSzPts val="2000"/>
              <a:buFont typeface="Garamond"/>
              <a:buChar char="•"/>
              <a:defRPr sz="2000"/>
            </a:lvl6pPr>
            <a:lvl7pPr indent="-355600" lvl="6" marL="3200400" rtl="1" algn="r">
              <a:spcBef>
                <a:spcPts val="400"/>
              </a:spcBef>
              <a:spcAft>
                <a:spcPts val="0"/>
              </a:spcAft>
              <a:buSzPts val="2000"/>
              <a:buFont typeface="Garamond"/>
              <a:buChar char="•"/>
              <a:defRPr sz="2000"/>
            </a:lvl7pPr>
            <a:lvl8pPr indent="-355600" lvl="7" marL="3657600" rtl="1" algn="r">
              <a:spcBef>
                <a:spcPts val="400"/>
              </a:spcBef>
              <a:spcAft>
                <a:spcPts val="0"/>
              </a:spcAft>
              <a:buSzPts val="2000"/>
              <a:buFont typeface="Garamond"/>
              <a:buChar char="•"/>
              <a:defRPr sz="2000"/>
            </a:lvl8pPr>
            <a:lvl9pPr indent="-355600" lvl="8" marL="4114800" rtl="1" algn="r">
              <a:spcBef>
                <a:spcPts val="400"/>
              </a:spcBef>
              <a:spcAft>
                <a:spcPts val="0"/>
              </a:spcAft>
              <a:buSzPts val="2000"/>
              <a:buFont typeface="Garamond"/>
              <a:buChar char="•"/>
              <a:defRPr sz="2000"/>
            </a:lvl9pPr>
          </a:lstStyle>
          <a:p/>
        </p:txBody>
      </p:sp>
      <p:sp>
        <p:nvSpPr>
          <p:cNvPr id="136" name="Google Shape;136;p5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SzPts val="1400"/>
              <a:buFont typeface="Garamond"/>
              <a:buNone/>
              <a:defRPr sz="1400"/>
            </a:lvl1pPr>
            <a:lvl2pPr indent="-228600" lvl="1" marL="914400" rtl="1" algn="r">
              <a:spcBef>
                <a:spcPts val="240"/>
              </a:spcBef>
              <a:spcAft>
                <a:spcPts val="0"/>
              </a:spcAft>
              <a:buSzPts val="1200"/>
              <a:buFont typeface="Garamond"/>
              <a:buNone/>
              <a:defRPr sz="1200"/>
            </a:lvl2pPr>
            <a:lvl3pPr indent="-228600" lvl="2" marL="1371600" rtl="1" algn="r">
              <a:spcBef>
                <a:spcPts val="200"/>
              </a:spcBef>
              <a:spcAft>
                <a:spcPts val="0"/>
              </a:spcAft>
              <a:buSzPts val="1000"/>
              <a:buFont typeface="Garamond"/>
              <a:buNone/>
              <a:defRPr sz="1000"/>
            </a:lvl3pPr>
            <a:lvl4pPr indent="-228600" lvl="3" marL="1828800" rtl="1" algn="r">
              <a:spcBef>
                <a:spcPts val="180"/>
              </a:spcBef>
              <a:spcAft>
                <a:spcPts val="0"/>
              </a:spcAft>
              <a:buSzPts val="900"/>
              <a:buFont typeface="Garamond"/>
              <a:buNone/>
              <a:defRPr sz="900"/>
            </a:lvl4pPr>
            <a:lvl5pPr indent="-228600" lvl="4" marL="2286000" rtl="1" algn="r">
              <a:spcBef>
                <a:spcPts val="180"/>
              </a:spcBef>
              <a:spcAft>
                <a:spcPts val="0"/>
              </a:spcAft>
              <a:buSzPts val="900"/>
              <a:buFont typeface="Garamond"/>
              <a:buNone/>
              <a:defRPr sz="900"/>
            </a:lvl5pPr>
            <a:lvl6pPr indent="-228600" lvl="5" marL="2743200" rtl="1" algn="r">
              <a:spcBef>
                <a:spcPts val="180"/>
              </a:spcBef>
              <a:spcAft>
                <a:spcPts val="0"/>
              </a:spcAft>
              <a:buSzPts val="900"/>
              <a:buFont typeface="Garamond"/>
              <a:buNone/>
              <a:defRPr sz="900"/>
            </a:lvl6pPr>
            <a:lvl7pPr indent="-228600" lvl="6" marL="3200400" rtl="1" algn="r">
              <a:spcBef>
                <a:spcPts val="180"/>
              </a:spcBef>
              <a:spcAft>
                <a:spcPts val="0"/>
              </a:spcAft>
              <a:buSzPts val="900"/>
              <a:buFont typeface="Garamond"/>
              <a:buNone/>
              <a:defRPr sz="900"/>
            </a:lvl7pPr>
            <a:lvl8pPr indent="-228600" lvl="7" marL="3657600" rtl="1" algn="r">
              <a:spcBef>
                <a:spcPts val="180"/>
              </a:spcBef>
              <a:spcAft>
                <a:spcPts val="0"/>
              </a:spcAft>
              <a:buSzPts val="900"/>
              <a:buFont typeface="Garamond"/>
              <a:buNone/>
              <a:defRPr sz="900"/>
            </a:lvl8pPr>
            <a:lvl9pPr indent="-228600" lvl="8" marL="4114800" rtl="1" algn="r">
              <a:spcBef>
                <a:spcPts val="180"/>
              </a:spcBef>
              <a:spcAft>
                <a:spcPts val="0"/>
              </a:spcAft>
              <a:buSzPts val="900"/>
              <a:buFont typeface="Garamond"/>
              <a:buNone/>
              <a:defRPr sz="900"/>
            </a:lvl9pPr>
          </a:lstStyle>
          <a:p/>
        </p:txBody>
      </p:sp>
      <p:sp>
        <p:nvSpPr>
          <p:cNvPr id="137" name="Google Shape;137;p5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8" name="Google Shape;138;p5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39" name="Google Shape;139;p5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תוכן" type="obj">
  <p:cSld name="OBJECT">
    <p:spTree>
      <p:nvGrpSpPr>
        <p:cNvPr id="21" name="Shape 21"/>
        <p:cNvGrpSpPr/>
        <p:nvPr/>
      </p:nvGrpSpPr>
      <p:grpSpPr>
        <a:xfrm>
          <a:off x="0" y="0"/>
          <a:ext cx="0" cy="0"/>
          <a:chOff x="0" y="0"/>
          <a:chExt cx="0" cy="0"/>
        </a:xfrm>
      </p:grpSpPr>
      <p:sp>
        <p:nvSpPr>
          <p:cNvPr id="22" name="Google Shape;22;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24" name="Google Shape;24;p35"/>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5" name="Google Shape;25;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26" name="Google Shape;26;p35"/>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type="picTx">
  <p:cSld name="PICTURE_WITH_CAPTION_TEXT">
    <p:spTree>
      <p:nvGrpSpPr>
        <p:cNvPr id="140" name="Shape 140"/>
        <p:cNvGrpSpPr/>
        <p:nvPr/>
      </p:nvGrpSpPr>
      <p:grpSpPr>
        <a:xfrm>
          <a:off x="0" y="0"/>
          <a:ext cx="0" cy="0"/>
          <a:chOff x="0" y="0"/>
          <a:chExt cx="0" cy="0"/>
        </a:xfrm>
      </p:grpSpPr>
      <p:sp>
        <p:nvSpPr>
          <p:cNvPr id="141" name="Google Shape;141;p5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b="1" sz="2000"/>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2" name="Google Shape;142;p54"/>
          <p:cNvSpPr/>
          <p:nvPr>
            <p:ph idx="2" type="pic"/>
          </p:nvPr>
        </p:nvSpPr>
        <p:spPr>
          <a:xfrm>
            <a:off x="2389717" y="612775"/>
            <a:ext cx="7315200" cy="4114800"/>
          </a:xfrm>
          <a:prstGeom prst="rect">
            <a:avLst/>
          </a:prstGeom>
          <a:noFill/>
          <a:ln>
            <a:noFill/>
          </a:ln>
        </p:spPr>
      </p:sp>
      <p:sp>
        <p:nvSpPr>
          <p:cNvPr id="143" name="Google Shape;143;p5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rtl="1" algn="r">
              <a:spcBef>
                <a:spcPts val="280"/>
              </a:spcBef>
              <a:spcAft>
                <a:spcPts val="0"/>
              </a:spcAft>
              <a:buSzPts val="1400"/>
              <a:buFont typeface="Garamond"/>
              <a:buNone/>
              <a:defRPr sz="1400"/>
            </a:lvl1pPr>
            <a:lvl2pPr indent="-228600" lvl="1" marL="914400" rtl="1" algn="r">
              <a:spcBef>
                <a:spcPts val="240"/>
              </a:spcBef>
              <a:spcAft>
                <a:spcPts val="0"/>
              </a:spcAft>
              <a:buSzPts val="1200"/>
              <a:buFont typeface="Garamond"/>
              <a:buNone/>
              <a:defRPr sz="1200"/>
            </a:lvl2pPr>
            <a:lvl3pPr indent="-228600" lvl="2" marL="1371600" rtl="1" algn="r">
              <a:spcBef>
                <a:spcPts val="200"/>
              </a:spcBef>
              <a:spcAft>
                <a:spcPts val="0"/>
              </a:spcAft>
              <a:buSzPts val="1000"/>
              <a:buFont typeface="Garamond"/>
              <a:buNone/>
              <a:defRPr sz="1000"/>
            </a:lvl3pPr>
            <a:lvl4pPr indent="-228600" lvl="3" marL="1828800" rtl="1" algn="r">
              <a:spcBef>
                <a:spcPts val="180"/>
              </a:spcBef>
              <a:spcAft>
                <a:spcPts val="0"/>
              </a:spcAft>
              <a:buSzPts val="900"/>
              <a:buFont typeface="Garamond"/>
              <a:buNone/>
              <a:defRPr sz="900"/>
            </a:lvl4pPr>
            <a:lvl5pPr indent="-228600" lvl="4" marL="2286000" rtl="1" algn="r">
              <a:spcBef>
                <a:spcPts val="180"/>
              </a:spcBef>
              <a:spcAft>
                <a:spcPts val="0"/>
              </a:spcAft>
              <a:buSzPts val="900"/>
              <a:buFont typeface="Garamond"/>
              <a:buNone/>
              <a:defRPr sz="900"/>
            </a:lvl5pPr>
            <a:lvl6pPr indent="-228600" lvl="5" marL="2743200" rtl="1" algn="r">
              <a:spcBef>
                <a:spcPts val="180"/>
              </a:spcBef>
              <a:spcAft>
                <a:spcPts val="0"/>
              </a:spcAft>
              <a:buSzPts val="900"/>
              <a:buFont typeface="Garamond"/>
              <a:buNone/>
              <a:defRPr sz="900"/>
            </a:lvl6pPr>
            <a:lvl7pPr indent="-228600" lvl="6" marL="3200400" rtl="1" algn="r">
              <a:spcBef>
                <a:spcPts val="180"/>
              </a:spcBef>
              <a:spcAft>
                <a:spcPts val="0"/>
              </a:spcAft>
              <a:buSzPts val="900"/>
              <a:buFont typeface="Garamond"/>
              <a:buNone/>
              <a:defRPr sz="900"/>
            </a:lvl7pPr>
            <a:lvl8pPr indent="-228600" lvl="7" marL="3657600" rtl="1" algn="r">
              <a:spcBef>
                <a:spcPts val="180"/>
              </a:spcBef>
              <a:spcAft>
                <a:spcPts val="0"/>
              </a:spcAft>
              <a:buSzPts val="900"/>
              <a:buFont typeface="Garamond"/>
              <a:buNone/>
              <a:defRPr sz="900"/>
            </a:lvl8pPr>
            <a:lvl9pPr indent="-228600" lvl="8" marL="4114800" rtl="1" algn="r">
              <a:spcBef>
                <a:spcPts val="180"/>
              </a:spcBef>
              <a:spcAft>
                <a:spcPts val="0"/>
              </a:spcAft>
              <a:buSzPts val="900"/>
              <a:buFont typeface="Garamond"/>
              <a:buNone/>
              <a:defRPr sz="900"/>
            </a:lvl9pPr>
          </a:lstStyle>
          <a:p/>
        </p:txBody>
      </p:sp>
      <p:sp>
        <p:nvSpPr>
          <p:cNvPr id="144" name="Google Shape;144;p5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5" name="Google Shape;145;p5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6" name="Google Shape;146;p5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אנכי" type="vertTx">
  <p:cSld name="VERTICAL_TEXT">
    <p:spTree>
      <p:nvGrpSpPr>
        <p:cNvPr id="147" name="Shape 147"/>
        <p:cNvGrpSpPr/>
        <p:nvPr/>
      </p:nvGrpSpPr>
      <p:grpSpPr>
        <a:xfrm>
          <a:off x="0" y="0"/>
          <a:ext cx="0" cy="0"/>
          <a:chOff x="0" y="0"/>
          <a:chExt cx="0" cy="0"/>
        </a:xfrm>
      </p:grpSpPr>
      <p:sp>
        <p:nvSpPr>
          <p:cNvPr id="148" name="Google Shape;148;p55"/>
          <p:cNvSpPr txBox="1"/>
          <p:nvPr>
            <p:ph type="title"/>
          </p:nvPr>
        </p:nvSpPr>
        <p:spPr>
          <a:xfrm>
            <a:off x="1524000" y="76200"/>
            <a:ext cx="9042400" cy="10668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49" name="Google Shape;149;p55"/>
          <p:cNvSpPr txBox="1"/>
          <p:nvPr>
            <p:ph idx="1" type="body"/>
          </p:nvPr>
        </p:nvSpPr>
        <p:spPr>
          <a:xfrm rot="5400000">
            <a:off x="3683000" y="-939800"/>
            <a:ext cx="4724400" cy="90424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50" name="Google Shape;150;p5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1" name="Google Shape;151;p5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2" name="Google Shape;152;p5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אנכית וטקסט" type="vertTitleAndTx">
  <p:cSld name="VERTICAL_TITLE_AND_VERTICAL_TEXT">
    <p:spTree>
      <p:nvGrpSpPr>
        <p:cNvPr id="153" name="Shape 153"/>
        <p:cNvGrpSpPr/>
        <p:nvPr/>
      </p:nvGrpSpPr>
      <p:grpSpPr>
        <a:xfrm>
          <a:off x="0" y="0"/>
          <a:ext cx="0" cy="0"/>
          <a:chOff x="0" y="0"/>
          <a:chExt cx="0" cy="0"/>
        </a:xfrm>
      </p:grpSpPr>
      <p:sp>
        <p:nvSpPr>
          <p:cNvPr id="154" name="Google Shape;154;p56"/>
          <p:cNvSpPr txBox="1"/>
          <p:nvPr>
            <p:ph type="title"/>
          </p:nvPr>
        </p:nvSpPr>
        <p:spPr>
          <a:xfrm rot="5400000">
            <a:off x="6502400" y="1879600"/>
            <a:ext cx="5867400" cy="22606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5" name="Google Shape;155;p56"/>
          <p:cNvSpPr txBox="1"/>
          <p:nvPr>
            <p:ph idx="1" type="body"/>
          </p:nvPr>
        </p:nvSpPr>
        <p:spPr>
          <a:xfrm rot="5400000">
            <a:off x="1879600" y="-279400"/>
            <a:ext cx="5867400" cy="65786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56" name="Google Shape;156;p5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7" name="Google Shape;157;p5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58" name="Google Shape;158;p5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וטקסט על פני תוכן" type="txOverObj">
  <p:cSld name="TEXT_OVER_OBJECT">
    <p:spTree>
      <p:nvGrpSpPr>
        <p:cNvPr id="159" name="Shape 159"/>
        <p:cNvGrpSpPr/>
        <p:nvPr/>
      </p:nvGrpSpPr>
      <p:grpSpPr>
        <a:xfrm>
          <a:off x="0" y="0"/>
          <a:ext cx="0" cy="0"/>
          <a:chOff x="0" y="0"/>
          <a:chExt cx="0" cy="0"/>
        </a:xfrm>
      </p:grpSpPr>
      <p:sp>
        <p:nvSpPr>
          <p:cNvPr id="160" name="Google Shape;160;p57"/>
          <p:cNvSpPr txBox="1"/>
          <p:nvPr>
            <p:ph type="title"/>
          </p:nvPr>
        </p:nvSpPr>
        <p:spPr>
          <a:xfrm>
            <a:off x="1524000" y="76200"/>
            <a:ext cx="9042400" cy="1066800"/>
          </a:xfrm>
          <a:prstGeom prst="rect">
            <a:avLst/>
          </a:prstGeom>
          <a:noFill/>
          <a:ln>
            <a:noFill/>
          </a:ln>
        </p:spPr>
        <p:txBody>
          <a:bodyPr anchorCtr="0" anchor="b"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61" name="Google Shape;161;p57"/>
          <p:cNvSpPr txBox="1"/>
          <p:nvPr>
            <p:ph idx="1" type="body"/>
          </p:nvPr>
        </p:nvSpPr>
        <p:spPr>
          <a:xfrm>
            <a:off x="1524000" y="1219200"/>
            <a:ext cx="9042400" cy="2286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62" name="Google Shape;162;p57"/>
          <p:cNvSpPr txBox="1"/>
          <p:nvPr>
            <p:ph idx="2" type="body"/>
          </p:nvPr>
        </p:nvSpPr>
        <p:spPr>
          <a:xfrm>
            <a:off x="1524000" y="3657600"/>
            <a:ext cx="9042400" cy="2286000"/>
          </a:xfrm>
          <a:prstGeom prst="rect">
            <a:avLst/>
          </a:prstGeom>
          <a:noFill/>
          <a:ln>
            <a:noFill/>
          </a:ln>
        </p:spPr>
        <p:txBody>
          <a:bodyPr anchorCtr="0" anchor="t" bIns="45700" lIns="91425" spcFirstLastPara="1" rIns="91425" wrap="square" tIns="45700">
            <a:noAutofit/>
          </a:bodyPr>
          <a:lstStyle>
            <a:lvl1pPr indent="-342900" lvl="0" marL="457200" rtl="1" algn="r">
              <a:spcBef>
                <a:spcPts val="360"/>
              </a:spcBef>
              <a:spcAft>
                <a:spcPts val="0"/>
              </a:spcAft>
              <a:buSzPts val="1800"/>
              <a:buChar char="•"/>
              <a:defRPr/>
            </a:lvl1pPr>
            <a:lvl2pPr indent="-342900" lvl="1" marL="914400" rtl="1" algn="r">
              <a:spcBef>
                <a:spcPts val="360"/>
              </a:spcBef>
              <a:spcAft>
                <a:spcPts val="0"/>
              </a:spcAft>
              <a:buSzPts val="1800"/>
              <a:buChar char="•"/>
              <a:defRPr/>
            </a:lvl2pPr>
            <a:lvl3pPr indent="-342900" lvl="2" marL="1371600" rtl="1" algn="r">
              <a:spcBef>
                <a:spcPts val="360"/>
              </a:spcBef>
              <a:spcAft>
                <a:spcPts val="0"/>
              </a:spcAft>
              <a:buSzPts val="1800"/>
              <a:buChar char="•"/>
              <a:defRPr/>
            </a:lvl3pPr>
            <a:lvl4pPr indent="-342900" lvl="3" marL="1828800" rtl="1" algn="r">
              <a:spcBef>
                <a:spcPts val="360"/>
              </a:spcBef>
              <a:spcAft>
                <a:spcPts val="0"/>
              </a:spcAft>
              <a:buSzPts val="1800"/>
              <a:buChar char="•"/>
              <a:defRPr/>
            </a:lvl4pPr>
            <a:lvl5pPr indent="-342900" lvl="4" marL="2286000" rtl="1" algn="r">
              <a:spcBef>
                <a:spcPts val="360"/>
              </a:spcBef>
              <a:spcAft>
                <a:spcPts val="0"/>
              </a:spcAft>
              <a:buSzPts val="1800"/>
              <a:buChar char="•"/>
              <a:defRPr/>
            </a:lvl5pPr>
            <a:lvl6pPr indent="-342900" lvl="5" marL="2743200" rtl="1" algn="r">
              <a:spcBef>
                <a:spcPts val="360"/>
              </a:spcBef>
              <a:spcAft>
                <a:spcPts val="0"/>
              </a:spcAft>
              <a:buSzPts val="1800"/>
              <a:buChar char="•"/>
              <a:defRPr/>
            </a:lvl6pPr>
            <a:lvl7pPr indent="-342900" lvl="6" marL="3200400" rtl="1" algn="r">
              <a:spcBef>
                <a:spcPts val="360"/>
              </a:spcBef>
              <a:spcAft>
                <a:spcPts val="0"/>
              </a:spcAft>
              <a:buSzPts val="1800"/>
              <a:buChar char="•"/>
              <a:defRPr/>
            </a:lvl7pPr>
            <a:lvl8pPr indent="-342900" lvl="7" marL="3657600" rtl="1" algn="r">
              <a:spcBef>
                <a:spcPts val="360"/>
              </a:spcBef>
              <a:spcAft>
                <a:spcPts val="0"/>
              </a:spcAft>
              <a:buSzPts val="1800"/>
              <a:buChar char="•"/>
              <a:defRPr/>
            </a:lvl8pPr>
            <a:lvl9pPr indent="-342900" lvl="8" marL="4114800" rtl="1" algn="r">
              <a:spcBef>
                <a:spcPts val="360"/>
              </a:spcBef>
              <a:spcAft>
                <a:spcPts val="0"/>
              </a:spcAft>
              <a:buSzPts val="1800"/>
              <a:buChar char="•"/>
              <a:defRPr/>
            </a:lvl9pPr>
          </a:lstStyle>
          <a:p/>
        </p:txBody>
      </p:sp>
      <p:sp>
        <p:nvSpPr>
          <p:cNvPr id="163" name="Google Shape;163;p5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64" name="Google Shape;164;p5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165" name="Google Shape;165;p5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rtl="1" algn="r">
              <a:spcBef>
                <a:spcPts val="0"/>
              </a:spcBef>
              <a:buNone/>
              <a:defRPr sz="1400">
                <a:solidFill>
                  <a:schemeClr val="dk1"/>
                </a:solidFill>
                <a:latin typeface="Garamond"/>
                <a:ea typeface="Garamond"/>
                <a:cs typeface="Garamond"/>
                <a:sym typeface="Garamond"/>
              </a:defRPr>
            </a:lvl1pPr>
            <a:lvl2pPr indent="0" lvl="1" marL="0" rtl="1" algn="r">
              <a:spcBef>
                <a:spcPts val="0"/>
              </a:spcBef>
              <a:buNone/>
              <a:defRPr sz="1400">
                <a:solidFill>
                  <a:schemeClr val="dk1"/>
                </a:solidFill>
                <a:latin typeface="Garamond"/>
                <a:ea typeface="Garamond"/>
                <a:cs typeface="Garamond"/>
                <a:sym typeface="Garamond"/>
              </a:defRPr>
            </a:lvl2pPr>
            <a:lvl3pPr indent="0" lvl="2" marL="0" rtl="1" algn="r">
              <a:spcBef>
                <a:spcPts val="0"/>
              </a:spcBef>
              <a:buNone/>
              <a:defRPr sz="1400">
                <a:solidFill>
                  <a:schemeClr val="dk1"/>
                </a:solidFill>
                <a:latin typeface="Garamond"/>
                <a:ea typeface="Garamond"/>
                <a:cs typeface="Garamond"/>
                <a:sym typeface="Garamond"/>
              </a:defRPr>
            </a:lvl3pPr>
            <a:lvl4pPr indent="0" lvl="3" marL="0" rtl="1" algn="r">
              <a:spcBef>
                <a:spcPts val="0"/>
              </a:spcBef>
              <a:buNone/>
              <a:defRPr sz="1400">
                <a:solidFill>
                  <a:schemeClr val="dk1"/>
                </a:solidFill>
                <a:latin typeface="Garamond"/>
                <a:ea typeface="Garamond"/>
                <a:cs typeface="Garamond"/>
                <a:sym typeface="Garamond"/>
              </a:defRPr>
            </a:lvl4pPr>
            <a:lvl5pPr indent="0" lvl="4" marL="0" rtl="1" algn="r">
              <a:spcBef>
                <a:spcPts val="0"/>
              </a:spcBef>
              <a:buNone/>
              <a:defRPr sz="1400">
                <a:solidFill>
                  <a:schemeClr val="dk1"/>
                </a:solidFill>
                <a:latin typeface="Garamond"/>
                <a:ea typeface="Garamond"/>
                <a:cs typeface="Garamond"/>
                <a:sym typeface="Garamond"/>
              </a:defRPr>
            </a:lvl5pPr>
            <a:lvl6pPr indent="0" lvl="5" marL="0" rtl="1" algn="r">
              <a:spcBef>
                <a:spcPts val="0"/>
              </a:spcBef>
              <a:buNone/>
              <a:defRPr sz="1400">
                <a:solidFill>
                  <a:schemeClr val="dk1"/>
                </a:solidFill>
                <a:latin typeface="Garamond"/>
                <a:ea typeface="Garamond"/>
                <a:cs typeface="Garamond"/>
                <a:sym typeface="Garamond"/>
              </a:defRPr>
            </a:lvl6pPr>
            <a:lvl7pPr indent="0" lvl="6" marL="0" rtl="1" algn="r">
              <a:spcBef>
                <a:spcPts val="0"/>
              </a:spcBef>
              <a:buNone/>
              <a:defRPr sz="1400">
                <a:solidFill>
                  <a:schemeClr val="dk1"/>
                </a:solidFill>
                <a:latin typeface="Garamond"/>
                <a:ea typeface="Garamond"/>
                <a:cs typeface="Garamond"/>
                <a:sym typeface="Garamond"/>
              </a:defRPr>
            </a:lvl7pPr>
            <a:lvl8pPr indent="0" lvl="7" marL="0" rtl="1" algn="r">
              <a:spcBef>
                <a:spcPts val="0"/>
              </a:spcBef>
              <a:buNone/>
              <a:defRPr sz="1400">
                <a:solidFill>
                  <a:schemeClr val="dk1"/>
                </a:solidFill>
                <a:latin typeface="Garamond"/>
                <a:ea typeface="Garamond"/>
                <a:cs typeface="Garamond"/>
                <a:sym typeface="Garamond"/>
              </a:defRPr>
            </a:lvl8pPr>
            <a:lvl9pPr indent="0" lvl="8" marL="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Ovr>
    <a:masterClrMapping/>
  </p:clrMapOvr>
  <p:transition advTm="31493" spd="slow" p14:dur="1500">
    <p:split orient="vert"/>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מקטע עליונה" type="secHead">
  <p:cSld name="SECTION_HEADER">
    <p:spTree>
      <p:nvGrpSpPr>
        <p:cNvPr id="27" name="Shape 27"/>
        <p:cNvGrpSpPr/>
        <p:nvPr/>
      </p:nvGrpSpPr>
      <p:grpSpPr>
        <a:xfrm>
          <a:off x="0" y="0"/>
          <a:ext cx="0" cy="0"/>
          <a:chOff x="0" y="0"/>
          <a:chExt cx="0" cy="0"/>
        </a:xfrm>
      </p:grpSpPr>
      <p:sp>
        <p:nvSpPr>
          <p:cNvPr id="28" name="Google Shape;28;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rgbClr val="888888"/>
              </a:buClr>
              <a:buSzPts val="2400"/>
              <a:buNone/>
              <a:defRPr sz="2400">
                <a:solidFill>
                  <a:srgbClr val="888888"/>
                </a:solidFill>
              </a:defRPr>
            </a:lvl1pPr>
            <a:lvl2pPr indent="-228600" lvl="1" marL="914400" rtl="1" algn="r">
              <a:lnSpc>
                <a:spcPct val="90000"/>
              </a:lnSpc>
              <a:spcBef>
                <a:spcPts val="500"/>
              </a:spcBef>
              <a:spcAft>
                <a:spcPts val="0"/>
              </a:spcAft>
              <a:buClr>
                <a:srgbClr val="888888"/>
              </a:buClr>
              <a:buSzPts val="2000"/>
              <a:buNone/>
              <a:defRPr sz="2000">
                <a:solidFill>
                  <a:srgbClr val="888888"/>
                </a:solidFill>
              </a:defRPr>
            </a:lvl2pPr>
            <a:lvl3pPr indent="-228600" lvl="2" marL="1371600" rtl="1" algn="r">
              <a:lnSpc>
                <a:spcPct val="90000"/>
              </a:lnSpc>
              <a:spcBef>
                <a:spcPts val="500"/>
              </a:spcBef>
              <a:spcAft>
                <a:spcPts val="0"/>
              </a:spcAft>
              <a:buClr>
                <a:srgbClr val="888888"/>
              </a:buClr>
              <a:buSzPts val="1800"/>
              <a:buNone/>
              <a:defRPr sz="1800">
                <a:solidFill>
                  <a:srgbClr val="888888"/>
                </a:solidFill>
              </a:defRPr>
            </a:lvl3pPr>
            <a:lvl4pPr indent="-228600" lvl="3" marL="1828800" rtl="1" algn="r">
              <a:lnSpc>
                <a:spcPct val="90000"/>
              </a:lnSpc>
              <a:spcBef>
                <a:spcPts val="500"/>
              </a:spcBef>
              <a:spcAft>
                <a:spcPts val="0"/>
              </a:spcAft>
              <a:buClr>
                <a:srgbClr val="888888"/>
              </a:buClr>
              <a:buSzPts val="1600"/>
              <a:buNone/>
              <a:defRPr sz="1600">
                <a:solidFill>
                  <a:srgbClr val="888888"/>
                </a:solidFill>
              </a:defRPr>
            </a:lvl4pPr>
            <a:lvl5pPr indent="-228600" lvl="4" marL="2286000" rtl="1" algn="r">
              <a:lnSpc>
                <a:spcPct val="90000"/>
              </a:lnSpc>
              <a:spcBef>
                <a:spcPts val="500"/>
              </a:spcBef>
              <a:spcAft>
                <a:spcPts val="0"/>
              </a:spcAft>
              <a:buClr>
                <a:srgbClr val="888888"/>
              </a:buClr>
              <a:buSzPts val="1600"/>
              <a:buNone/>
              <a:defRPr sz="1600">
                <a:solidFill>
                  <a:srgbClr val="888888"/>
                </a:solidFill>
              </a:defRPr>
            </a:lvl5pPr>
            <a:lvl6pPr indent="-228600" lvl="5" marL="2743200" rtl="1" algn="r">
              <a:lnSpc>
                <a:spcPct val="90000"/>
              </a:lnSpc>
              <a:spcBef>
                <a:spcPts val="500"/>
              </a:spcBef>
              <a:spcAft>
                <a:spcPts val="0"/>
              </a:spcAft>
              <a:buClr>
                <a:srgbClr val="888888"/>
              </a:buClr>
              <a:buSzPts val="1600"/>
              <a:buNone/>
              <a:defRPr sz="1600">
                <a:solidFill>
                  <a:srgbClr val="888888"/>
                </a:solidFill>
              </a:defRPr>
            </a:lvl6pPr>
            <a:lvl7pPr indent="-228600" lvl="6" marL="3200400" rtl="1" algn="r">
              <a:lnSpc>
                <a:spcPct val="90000"/>
              </a:lnSpc>
              <a:spcBef>
                <a:spcPts val="500"/>
              </a:spcBef>
              <a:spcAft>
                <a:spcPts val="0"/>
              </a:spcAft>
              <a:buClr>
                <a:srgbClr val="888888"/>
              </a:buClr>
              <a:buSzPts val="1600"/>
              <a:buNone/>
              <a:defRPr sz="1600">
                <a:solidFill>
                  <a:srgbClr val="888888"/>
                </a:solidFill>
              </a:defRPr>
            </a:lvl7pPr>
            <a:lvl8pPr indent="-228600" lvl="7" marL="3657600" rtl="1" algn="r">
              <a:lnSpc>
                <a:spcPct val="90000"/>
              </a:lnSpc>
              <a:spcBef>
                <a:spcPts val="500"/>
              </a:spcBef>
              <a:spcAft>
                <a:spcPts val="0"/>
              </a:spcAft>
              <a:buClr>
                <a:srgbClr val="888888"/>
              </a:buClr>
              <a:buSzPts val="1600"/>
              <a:buNone/>
              <a:defRPr sz="1600">
                <a:solidFill>
                  <a:srgbClr val="888888"/>
                </a:solidFill>
              </a:defRPr>
            </a:lvl8pPr>
            <a:lvl9pPr indent="-228600" lvl="8" marL="4114800" rtl="1" algn="r">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6"/>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1" name="Google Shape;3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2" name="Google Shape;32;p36"/>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שני תכנים" type="twoObj">
  <p:cSld name="TWO_OBJECTS">
    <p:spTree>
      <p:nvGrpSpPr>
        <p:cNvPr id="33" name="Shape 33"/>
        <p:cNvGrpSpPr/>
        <p:nvPr/>
      </p:nvGrpSpPr>
      <p:grpSpPr>
        <a:xfrm>
          <a:off x="0" y="0"/>
          <a:ext cx="0" cy="0"/>
          <a:chOff x="0" y="0"/>
          <a:chExt cx="0" cy="0"/>
        </a:xfrm>
      </p:grpSpPr>
      <p:sp>
        <p:nvSpPr>
          <p:cNvPr id="34" name="Google Shape;34;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36" name="Google Shape;36;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37" name="Google Shape;37;p37"/>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8" name="Google Shape;3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39" name="Google Shape;39;p37"/>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השוואה" type="twoTxTwoObj">
  <p:cSld name="TWO_OBJECTS_WITH_TEXT">
    <p:spTree>
      <p:nvGrpSpPr>
        <p:cNvPr id="40" name="Shape 40"/>
        <p:cNvGrpSpPr/>
        <p:nvPr/>
      </p:nvGrpSpPr>
      <p:grpSpPr>
        <a:xfrm>
          <a:off x="0" y="0"/>
          <a:ext cx="0" cy="0"/>
          <a:chOff x="0" y="0"/>
          <a:chExt cx="0" cy="0"/>
        </a:xfrm>
      </p:grpSpPr>
      <p:sp>
        <p:nvSpPr>
          <p:cNvPr id="41" name="Google Shape;41;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43" name="Google Shape;43;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4" name="Google Shape;44;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2400"/>
              <a:buNone/>
              <a:defRPr b="1" sz="2400"/>
            </a:lvl1pPr>
            <a:lvl2pPr indent="-228600" lvl="1" marL="914400" rtl="1" algn="r">
              <a:lnSpc>
                <a:spcPct val="90000"/>
              </a:lnSpc>
              <a:spcBef>
                <a:spcPts val="500"/>
              </a:spcBef>
              <a:spcAft>
                <a:spcPts val="0"/>
              </a:spcAft>
              <a:buClr>
                <a:schemeClr val="dk1"/>
              </a:buClr>
              <a:buSzPts val="2000"/>
              <a:buNone/>
              <a:defRPr b="1" sz="2000"/>
            </a:lvl2pPr>
            <a:lvl3pPr indent="-228600" lvl="2" marL="1371600" rtl="1" algn="r">
              <a:lnSpc>
                <a:spcPct val="90000"/>
              </a:lnSpc>
              <a:spcBef>
                <a:spcPts val="500"/>
              </a:spcBef>
              <a:spcAft>
                <a:spcPts val="0"/>
              </a:spcAft>
              <a:buClr>
                <a:schemeClr val="dk1"/>
              </a:buClr>
              <a:buSzPts val="1800"/>
              <a:buNone/>
              <a:defRPr b="1" sz="1800"/>
            </a:lvl3pPr>
            <a:lvl4pPr indent="-228600" lvl="3" marL="1828800" rtl="1" algn="r">
              <a:lnSpc>
                <a:spcPct val="90000"/>
              </a:lnSpc>
              <a:spcBef>
                <a:spcPts val="500"/>
              </a:spcBef>
              <a:spcAft>
                <a:spcPts val="0"/>
              </a:spcAft>
              <a:buClr>
                <a:schemeClr val="dk1"/>
              </a:buClr>
              <a:buSzPts val="1600"/>
              <a:buNone/>
              <a:defRPr b="1" sz="1600"/>
            </a:lvl4pPr>
            <a:lvl5pPr indent="-228600" lvl="4" marL="2286000" rtl="1" algn="r">
              <a:lnSpc>
                <a:spcPct val="90000"/>
              </a:lnSpc>
              <a:spcBef>
                <a:spcPts val="500"/>
              </a:spcBef>
              <a:spcAft>
                <a:spcPts val="0"/>
              </a:spcAft>
              <a:buClr>
                <a:schemeClr val="dk1"/>
              </a:buClr>
              <a:buSzPts val="1600"/>
              <a:buNone/>
              <a:defRPr b="1" sz="1600"/>
            </a:lvl5pPr>
            <a:lvl6pPr indent="-228600" lvl="5" marL="2743200" rtl="1" algn="r">
              <a:lnSpc>
                <a:spcPct val="90000"/>
              </a:lnSpc>
              <a:spcBef>
                <a:spcPts val="500"/>
              </a:spcBef>
              <a:spcAft>
                <a:spcPts val="0"/>
              </a:spcAft>
              <a:buClr>
                <a:schemeClr val="dk1"/>
              </a:buClr>
              <a:buSzPts val="1600"/>
              <a:buNone/>
              <a:defRPr b="1" sz="1600"/>
            </a:lvl6pPr>
            <a:lvl7pPr indent="-228600" lvl="6" marL="3200400" rtl="1" algn="r">
              <a:lnSpc>
                <a:spcPct val="90000"/>
              </a:lnSpc>
              <a:spcBef>
                <a:spcPts val="500"/>
              </a:spcBef>
              <a:spcAft>
                <a:spcPts val="0"/>
              </a:spcAft>
              <a:buClr>
                <a:schemeClr val="dk1"/>
              </a:buClr>
              <a:buSzPts val="1600"/>
              <a:buNone/>
              <a:defRPr b="1" sz="1600"/>
            </a:lvl7pPr>
            <a:lvl8pPr indent="-228600" lvl="7" marL="3657600" rtl="1" algn="r">
              <a:lnSpc>
                <a:spcPct val="90000"/>
              </a:lnSpc>
              <a:spcBef>
                <a:spcPts val="500"/>
              </a:spcBef>
              <a:spcAft>
                <a:spcPts val="0"/>
              </a:spcAft>
              <a:buClr>
                <a:schemeClr val="dk1"/>
              </a:buClr>
              <a:buSzPts val="1600"/>
              <a:buNone/>
              <a:defRPr b="1" sz="1600"/>
            </a:lvl8pPr>
            <a:lvl9pPr indent="-228600" lvl="8" marL="4114800" rtl="1" algn="r">
              <a:lnSpc>
                <a:spcPct val="90000"/>
              </a:lnSpc>
              <a:spcBef>
                <a:spcPts val="500"/>
              </a:spcBef>
              <a:spcAft>
                <a:spcPts val="0"/>
              </a:spcAft>
              <a:buClr>
                <a:schemeClr val="dk1"/>
              </a:buClr>
              <a:buSzPts val="1600"/>
              <a:buNone/>
              <a:defRPr b="1" sz="1600"/>
            </a:lvl9pPr>
          </a:lstStyle>
          <a:p/>
        </p:txBody>
      </p:sp>
      <p:sp>
        <p:nvSpPr>
          <p:cNvPr id="45" name="Google Shape;45;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rtl="1" algn="r">
              <a:lnSpc>
                <a:spcPct val="90000"/>
              </a:lnSpc>
              <a:spcBef>
                <a:spcPts val="1000"/>
              </a:spcBef>
              <a:spcAft>
                <a:spcPts val="0"/>
              </a:spcAft>
              <a:buClr>
                <a:schemeClr val="dk1"/>
              </a:buClr>
              <a:buSzPts val="1800"/>
              <a:buChar char="•"/>
              <a:defRPr/>
            </a:lvl1pPr>
            <a:lvl2pPr indent="-342900" lvl="1" marL="914400" rtl="1" algn="r">
              <a:lnSpc>
                <a:spcPct val="90000"/>
              </a:lnSpc>
              <a:spcBef>
                <a:spcPts val="500"/>
              </a:spcBef>
              <a:spcAft>
                <a:spcPts val="0"/>
              </a:spcAft>
              <a:buClr>
                <a:schemeClr val="dk1"/>
              </a:buClr>
              <a:buSzPts val="1800"/>
              <a:buChar char="•"/>
              <a:defRPr/>
            </a:lvl2pPr>
            <a:lvl3pPr indent="-342900" lvl="2" marL="1371600" rtl="1" algn="r">
              <a:lnSpc>
                <a:spcPct val="90000"/>
              </a:lnSpc>
              <a:spcBef>
                <a:spcPts val="500"/>
              </a:spcBef>
              <a:spcAft>
                <a:spcPts val="0"/>
              </a:spcAft>
              <a:buClr>
                <a:schemeClr val="dk1"/>
              </a:buClr>
              <a:buSzPts val="1800"/>
              <a:buChar char="•"/>
              <a:defRPr/>
            </a:lvl3pPr>
            <a:lvl4pPr indent="-342900" lvl="3" marL="1828800" rtl="1" algn="r">
              <a:lnSpc>
                <a:spcPct val="90000"/>
              </a:lnSpc>
              <a:spcBef>
                <a:spcPts val="500"/>
              </a:spcBef>
              <a:spcAft>
                <a:spcPts val="0"/>
              </a:spcAft>
              <a:buClr>
                <a:schemeClr val="dk1"/>
              </a:buClr>
              <a:buSzPts val="1800"/>
              <a:buChar char="•"/>
              <a:defRPr/>
            </a:lvl4pPr>
            <a:lvl5pPr indent="-342900" lvl="4" marL="2286000" rtl="1" algn="r">
              <a:lnSpc>
                <a:spcPct val="90000"/>
              </a:lnSpc>
              <a:spcBef>
                <a:spcPts val="500"/>
              </a:spcBef>
              <a:spcAft>
                <a:spcPts val="0"/>
              </a:spcAft>
              <a:buClr>
                <a:schemeClr val="dk1"/>
              </a:buClr>
              <a:buSzPts val="1800"/>
              <a:buChar char="•"/>
              <a:defRPr/>
            </a:lvl5pPr>
            <a:lvl6pPr indent="-342900" lvl="5" marL="2743200" rtl="1" algn="r">
              <a:lnSpc>
                <a:spcPct val="90000"/>
              </a:lnSpc>
              <a:spcBef>
                <a:spcPts val="500"/>
              </a:spcBef>
              <a:spcAft>
                <a:spcPts val="0"/>
              </a:spcAft>
              <a:buClr>
                <a:schemeClr val="dk1"/>
              </a:buClr>
              <a:buSzPts val="1800"/>
              <a:buChar char="•"/>
              <a:defRPr/>
            </a:lvl6pPr>
            <a:lvl7pPr indent="-342900" lvl="6" marL="3200400" rtl="1" algn="r">
              <a:lnSpc>
                <a:spcPct val="90000"/>
              </a:lnSpc>
              <a:spcBef>
                <a:spcPts val="500"/>
              </a:spcBef>
              <a:spcAft>
                <a:spcPts val="0"/>
              </a:spcAft>
              <a:buClr>
                <a:schemeClr val="dk1"/>
              </a:buClr>
              <a:buSzPts val="1800"/>
              <a:buChar char="•"/>
              <a:defRPr/>
            </a:lvl7pPr>
            <a:lvl8pPr indent="-342900" lvl="7" marL="3657600" rtl="1" algn="r">
              <a:lnSpc>
                <a:spcPct val="90000"/>
              </a:lnSpc>
              <a:spcBef>
                <a:spcPts val="500"/>
              </a:spcBef>
              <a:spcAft>
                <a:spcPts val="0"/>
              </a:spcAft>
              <a:buClr>
                <a:schemeClr val="dk1"/>
              </a:buClr>
              <a:buSzPts val="1800"/>
              <a:buChar char="•"/>
              <a:defRPr/>
            </a:lvl8pPr>
            <a:lvl9pPr indent="-342900" lvl="8" marL="4114800" rtl="1" algn="r">
              <a:lnSpc>
                <a:spcPct val="90000"/>
              </a:lnSpc>
              <a:spcBef>
                <a:spcPts val="500"/>
              </a:spcBef>
              <a:spcAft>
                <a:spcPts val="0"/>
              </a:spcAft>
              <a:buClr>
                <a:schemeClr val="dk1"/>
              </a:buClr>
              <a:buSzPts val="1800"/>
              <a:buChar char="•"/>
              <a:defRPr/>
            </a:lvl9pPr>
          </a:lstStyle>
          <a:p/>
        </p:txBody>
      </p:sp>
      <p:sp>
        <p:nvSpPr>
          <p:cNvPr id="46" name="Google Shape;46;p38"/>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7" name="Google Shape;4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48" name="Google Shape;48;p38"/>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בלבד" type="titleOnly">
  <p:cSld name="TITLE_ONLY">
    <p:spTree>
      <p:nvGrpSpPr>
        <p:cNvPr id="49" name="Shape 49"/>
        <p:cNvGrpSpPr/>
        <p:nvPr/>
      </p:nvGrpSpPr>
      <p:grpSpPr>
        <a:xfrm>
          <a:off x="0" y="0"/>
          <a:ext cx="0" cy="0"/>
          <a:chOff x="0" y="0"/>
          <a:chExt cx="0" cy="0"/>
        </a:xfrm>
      </p:grpSpPr>
      <p:sp>
        <p:nvSpPr>
          <p:cNvPr id="50" name="Google Shape;50;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rtl="1" algn="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9"/>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2" name="Google Shape;5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3" name="Google Shape;53;p39"/>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type="blank">
  <p:cSld name="BLANK">
    <p:spTree>
      <p:nvGrpSpPr>
        <p:cNvPr id="54" name="Shape 54"/>
        <p:cNvGrpSpPr/>
        <p:nvPr/>
      </p:nvGrpSpPr>
      <p:grpSpPr>
        <a:xfrm>
          <a:off x="0" y="0"/>
          <a:ext cx="0" cy="0"/>
          <a:chOff x="0" y="0"/>
          <a:chExt cx="0" cy="0"/>
        </a:xfrm>
      </p:grpSpPr>
      <p:sp>
        <p:nvSpPr>
          <p:cNvPr id="55" name="Google Shape;55;p40"/>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6" name="Google Shape;56;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57" name="Google Shape;57;p40"/>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וכן עם כיתוב" type="objTx">
  <p:cSld name="OBJECT_WITH_CAPTION_TEXT">
    <p:spTree>
      <p:nvGrpSpPr>
        <p:cNvPr id="58" name="Shape 58"/>
        <p:cNvGrpSpPr/>
        <p:nvPr/>
      </p:nvGrpSpPr>
      <p:grpSpPr>
        <a:xfrm>
          <a:off x="0" y="0"/>
          <a:ext cx="0" cy="0"/>
          <a:chOff x="0" y="0"/>
          <a:chExt cx="0" cy="0"/>
        </a:xfrm>
      </p:grpSpPr>
      <p:sp>
        <p:nvSpPr>
          <p:cNvPr id="59" name="Google Shape;59;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rtl="1" algn="r">
              <a:lnSpc>
                <a:spcPct val="90000"/>
              </a:lnSpc>
              <a:spcBef>
                <a:spcPts val="1000"/>
              </a:spcBef>
              <a:spcAft>
                <a:spcPts val="0"/>
              </a:spcAft>
              <a:buClr>
                <a:schemeClr val="dk1"/>
              </a:buClr>
              <a:buSzPts val="3200"/>
              <a:buChar char="•"/>
              <a:defRPr sz="3200"/>
            </a:lvl1pPr>
            <a:lvl2pPr indent="-406400" lvl="1" marL="914400" rtl="1" algn="r">
              <a:lnSpc>
                <a:spcPct val="90000"/>
              </a:lnSpc>
              <a:spcBef>
                <a:spcPts val="500"/>
              </a:spcBef>
              <a:spcAft>
                <a:spcPts val="0"/>
              </a:spcAft>
              <a:buClr>
                <a:schemeClr val="dk1"/>
              </a:buClr>
              <a:buSzPts val="2800"/>
              <a:buChar char="•"/>
              <a:defRPr sz="2800"/>
            </a:lvl2pPr>
            <a:lvl3pPr indent="-381000" lvl="2" marL="1371600" rtl="1" algn="r">
              <a:lnSpc>
                <a:spcPct val="90000"/>
              </a:lnSpc>
              <a:spcBef>
                <a:spcPts val="500"/>
              </a:spcBef>
              <a:spcAft>
                <a:spcPts val="0"/>
              </a:spcAft>
              <a:buClr>
                <a:schemeClr val="dk1"/>
              </a:buClr>
              <a:buSzPts val="2400"/>
              <a:buChar char="•"/>
              <a:defRPr sz="2400"/>
            </a:lvl3pPr>
            <a:lvl4pPr indent="-355600" lvl="3" marL="1828800" rtl="1" algn="r">
              <a:lnSpc>
                <a:spcPct val="90000"/>
              </a:lnSpc>
              <a:spcBef>
                <a:spcPts val="500"/>
              </a:spcBef>
              <a:spcAft>
                <a:spcPts val="0"/>
              </a:spcAft>
              <a:buClr>
                <a:schemeClr val="dk1"/>
              </a:buClr>
              <a:buSzPts val="2000"/>
              <a:buChar char="•"/>
              <a:defRPr sz="2000"/>
            </a:lvl4pPr>
            <a:lvl5pPr indent="-355600" lvl="4" marL="2286000" rtl="1" algn="r">
              <a:lnSpc>
                <a:spcPct val="90000"/>
              </a:lnSpc>
              <a:spcBef>
                <a:spcPts val="500"/>
              </a:spcBef>
              <a:spcAft>
                <a:spcPts val="0"/>
              </a:spcAft>
              <a:buClr>
                <a:schemeClr val="dk1"/>
              </a:buClr>
              <a:buSzPts val="2000"/>
              <a:buChar char="•"/>
              <a:defRPr sz="2000"/>
            </a:lvl5pPr>
            <a:lvl6pPr indent="-355600" lvl="5" marL="2743200" rtl="1" algn="r">
              <a:lnSpc>
                <a:spcPct val="90000"/>
              </a:lnSpc>
              <a:spcBef>
                <a:spcPts val="500"/>
              </a:spcBef>
              <a:spcAft>
                <a:spcPts val="0"/>
              </a:spcAft>
              <a:buClr>
                <a:schemeClr val="dk1"/>
              </a:buClr>
              <a:buSzPts val="2000"/>
              <a:buChar char="•"/>
              <a:defRPr sz="2000"/>
            </a:lvl6pPr>
            <a:lvl7pPr indent="-355600" lvl="6" marL="3200400" rtl="1" algn="r">
              <a:lnSpc>
                <a:spcPct val="90000"/>
              </a:lnSpc>
              <a:spcBef>
                <a:spcPts val="500"/>
              </a:spcBef>
              <a:spcAft>
                <a:spcPts val="0"/>
              </a:spcAft>
              <a:buClr>
                <a:schemeClr val="dk1"/>
              </a:buClr>
              <a:buSzPts val="2000"/>
              <a:buChar char="•"/>
              <a:defRPr sz="2000"/>
            </a:lvl7pPr>
            <a:lvl8pPr indent="-355600" lvl="7" marL="3657600" rtl="1" algn="r">
              <a:lnSpc>
                <a:spcPct val="90000"/>
              </a:lnSpc>
              <a:spcBef>
                <a:spcPts val="500"/>
              </a:spcBef>
              <a:spcAft>
                <a:spcPts val="0"/>
              </a:spcAft>
              <a:buClr>
                <a:schemeClr val="dk1"/>
              </a:buClr>
              <a:buSzPts val="2000"/>
              <a:buChar char="•"/>
              <a:defRPr sz="2000"/>
            </a:lvl8pPr>
            <a:lvl9pPr indent="-355600" lvl="8" marL="4114800" rtl="1" algn="r">
              <a:lnSpc>
                <a:spcPct val="90000"/>
              </a:lnSpc>
              <a:spcBef>
                <a:spcPts val="500"/>
              </a:spcBef>
              <a:spcAft>
                <a:spcPts val="0"/>
              </a:spcAft>
              <a:buClr>
                <a:schemeClr val="dk1"/>
              </a:buClr>
              <a:buSzPts val="2000"/>
              <a:buChar char="•"/>
              <a:defRPr sz="2000"/>
            </a:lvl9pPr>
          </a:lstStyle>
          <a:p/>
        </p:txBody>
      </p:sp>
      <p:sp>
        <p:nvSpPr>
          <p:cNvPr id="61" name="Google Shape;61;p4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62" name="Google Shape;62;p41"/>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3" name="Google Shape;63;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64" name="Google Shape;64;p41"/>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כיתוב" type="picTx">
  <p:cSld name="PICTURE_WITH_CAPTION_TEXT">
    <p:spTree>
      <p:nvGrpSpPr>
        <p:cNvPr id="65" name="Shape 65"/>
        <p:cNvGrpSpPr/>
        <p:nvPr/>
      </p:nvGrpSpPr>
      <p:grpSpPr>
        <a:xfrm>
          <a:off x="0" y="0"/>
          <a:ext cx="0" cy="0"/>
          <a:chOff x="0" y="0"/>
          <a:chExt cx="0" cy="0"/>
        </a:xfrm>
      </p:grpSpPr>
      <p:sp>
        <p:nvSpPr>
          <p:cNvPr id="66" name="Google Shape;66;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rtl="1" algn="r">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42"/>
          <p:cNvSpPr/>
          <p:nvPr>
            <p:ph idx="2" type="pic"/>
          </p:nvPr>
        </p:nvSpPr>
        <p:spPr>
          <a:xfrm>
            <a:off x="5183188" y="987425"/>
            <a:ext cx="6172200" cy="4873625"/>
          </a:xfrm>
          <a:prstGeom prst="rect">
            <a:avLst/>
          </a:prstGeom>
          <a:noFill/>
          <a:ln>
            <a:noFill/>
          </a:ln>
        </p:spPr>
      </p:sp>
      <p:sp>
        <p:nvSpPr>
          <p:cNvPr id="68" name="Google Shape;68;p4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rtl="1" algn="r">
              <a:lnSpc>
                <a:spcPct val="90000"/>
              </a:lnSpc>
              <a:spcBef>
                <a:spcPts val="1000"/>
              </a:spcBef>
              <a:spcAft>
                <a:spcPts val="0"/>
              </a:spcAft>
              <a:buClr>
                <a:schemeClr val="dk1"/>
              </a:buClr>
              <a:buSzPts val="1600"/>
              <a:buNone/>
              <a:defRPr sz="1600"/>
            </a:lvl1pPr>
            <a:lvl2pPr indent="-228600" lvl="1" marL="914400" rtl="1" algn="r">
              <a:lnSpc>
                <a:spcPct val="90000"/>
              </a:lnSpc>
              <a:spcBef>
                <a:spcPts val="500"/>
              </a:spcBef>
              <a:spcAft>
                <a:spcPts val="0"/>
              </a:spcAft>
              <a:buClr>
                <a:schemeClr val="dk1"/>
              </a:buClr>
              <a:buSzPts val="1400"/>
              <a:buNone/>
              <a:defRPr sz="1400"/>
            </a:lvl2pPr>
            <a:lvl3pPr indent="-228600" lvl="2" marL="1371600" rtl="1" algn="r">
              <a:lnSpc>
                <a:spcPct val="90000"/>
              </a:lnSpc>
              <a:spcBef>
                <a:spcPts val="500"/>
              </a:spcBef>
              <a:spcAft>
                <a:spcPts val="0"/>
              </a:spcAft>
              <a:buClr>
                <a:schemeClr val="dk1"/>
              </a:buClr>
              <a:buSzPts val="1200"/>
              <a:buNone/>
              <a:defRPr sz="1200"/>
            </a:lvl3pPr>
            <a:lvl4pPr indent="-228600" lvl="3" marL="1828800" rtl="1" algn="r">
              <a:lnSpc>
                <a:spcPct val="90000"/>
              </a:lnSpc>
              <a:spcBef>
                <a:spcPts val="500"/>
              </a:spcBef>
              <a:spcAft>
                <a:spcPts val="0"/>
              </a:spcAft>
              <a:buClr>
                <a:schemeClr val="dk1"/>
              </a:buClr>
              <a:buSzPts val="1000"/>
              <a:buNone/>
              <a:defRPr sz="1000"/>
            </a:lvl4pPr>
            <a:lvl5pPr indent="-228600" lvl="4" marL="2286000" rtl="1" algn="r">
              <a:lnSpc>
                <a:spcPct val="90000"/>
              </a:lnSpc>
              <a:spcBef>
                <a:spcPts val="500"/>
              </a:spcBef>
              <a:spcAft>
                <a:spcPts val="0"/>
              </a:spcAft>
              <a:buClr>
                <a:schemeClr val="dk1"/>
              </a:buClr>
              <a:buSzPts val="1000"/>
              <a:buNone/>
              <a:defRPr sz="1000"/>
            </a:lvl5pPr>
            <a:lvl6pPr indent="-228600" lvl="5" marL="2743200" rtl="1" algn="r">
              <a:lnSpc>
                <a:spcPct val="90000"/>
              </a:lnSpc>
              <a:spcBef>
                <a:spcPts val="500"/>
              </a:spcBef>
              <a:spcAft>
                <a:spcPts val="0"/>
              </a:spcAft>
              <a:buClr>
                <a:schemeClr val="dk1"/>
              </a:buClr>
              <a:buSzPts val="1000"/>
              <a:buNone/>
              <a:defRPr sz="1000"/>
            </a:lvl6pPr>
            <a:lvl7pPr indent="-228600" lvl="6" marL="3200400" rtl="1" algn="r">
              <a:lnSpc>
                <a:spcPct val="90000"/>
              </a:lnSpc>
              <a:spcBef>
                <a:spcPts val="500"/>
              </a:spcBef>
              <a:spcAft>
                <a:spcPts val="0"/>
              </a:spcAft>
              <a:buClr>
                <a:schemeClr val="dk1"/>
              </a:buClr>
              <a:buSzPts val="1000"/>
              <a:buNone/>
              <a:defRPr sz="1000"/>
            </a:lvl7pPr>
            <a:lvl8pPr indent="-228600" lvl="7" marL="3657600" rtl="1" algn="r">
              <a:lnSpc>
                <a:spcPct val="90000"/>
              </a:lnSpc>
              <a:spcBef>
                <a:spcPts val="500"/>
              </a:spcBef>
              <a:spcAft>
                <a:spcPts val="0"/>
              </a:spcAft>
              <a:buClr>
                <a:schemeClr val="dk1"/>
              </a:buClr>
              <a:buSzPts val="1000"/>
              <a:buNone/>
              <a:defRPr sz="1000"/>
            </a:lvl8pPr>
            <a:lvl9pPr indent="-228600" lvl="8" marL="4114800" rtl="1" algn="r">
              <a:lnSpc>
                <a:spcPct val="90000"/>
              </a:lnSpc>
              <a:spcBef>
                <a:spcPts val="500"/>
              </a:spcBef>
              <a:spcAft>
                <a:spcPts val="0"/>
              </a:spcAft>
              <a:buClr>
                <a:schemeClr val="dk1"/>
              </a:buClr>
              <a:buSzPts val="1000"/>
              <a:buNone/>
              <a:defRPr sz="1000"/>
            </a:lvl9pPr>
          </a:lstStyle>
          <a:p/>
        </p:txBody>
      </p:sp>
      <p:sp>
        <p:nvSpPr>
          <p:cNvPr id="69" name="Google Shape;69;p42"/>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rtl="1" algn="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0" name="Google Shape;70;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rtl="1" algn="ctr">
              <a:spcBef>
                <a:spcPts val="0"/>
              </a:spcBef>
              <a:spcAft>
                <a:spcPts val="0"/>
              </a:spcAft>
              <a:buSzPts val="1400"/>
              <a:buNone/>
              <a:defRPr/>
            </a:lvl1pPr>
            <a:lvl2pPr lvl="1" rtl="1" algn="r">
              <a:spcBef>
                <a:spcPts val="0"/>
              </a:spcBef>
              <a:spcAft>
                <a:spcPts val="0"/>
              </a:spcAft>
              <a:buSzPts val="1400"/>
              <a:buNone/>
              <a:defRPr/>
            </a:lvl2pPr>
            <a:lvl3pPr lvl="2" rtl="1" algn="r">
              <a:spcBef>
                <a:spcPts val="0"/>
              </a:spcBef>
              <a:spcAft>
                <a:spcPts val="0"/>
              </a:spcAft>
              <a:buSzPts val="1400"/>
              <a:buNone/>
              <a:defRPr/>
            </a:lvl3pPr>
            <a:lvl4pPr lvl="3" rtl="1" algn="r">
              <a:spcBef>
                <a:spcPts val="0"/>
              </a:spcBef>
              <a:spcAft>
                <a:spcPts val="0"/>
              </a:spcAft>
              <a:buSzPts val="1400"/>
              <a:buNone/>
              <a:defRPr/>
            </a:lvl4pPr>
            <a:lvl5pPr lvl="4" rtl="1" algn="r">
              <a:spcBef>
                <a:spcPts val="0"/>
              </a:spcBef>
              <a:spcAft>
                <a:spcPts val="0"/>
              </a:spcAft>
              <a:buSzPts val="1400"/>
              <a:buNone/>
              <a:defRPr/>
            </a:lvl5pPr>
            <a:lvl6pPr lvl="5" rtl="1" algn="r">
              <a:spcBef>
                <a:spcPts val="0"/>
              </a:spcBef>
              <a:spcAft>
                <a:spcPts val="0"/>
              </a:spcAft>
              <a:buSzPts val="1400"/>
              <a:buNone/>
              <a:defRPr/>
            </a:lvl6pPr>
            <a:lvl7pPr lvl="6" rtl="1" algn="r">
              <a:spcBef>
                <a:spcPts val="0"/>
              </a:spcBef>
              <a:spcAft>
                <a:spcPts val="0"/>
              </a:spcAft>
              <a:buSzPts val="1400"/>
              <a:buNone/>
              <a:defRPr/>
            </a:lvl7pPr>
            <a:lvl8pPr lvl="7" rtl="1" algn="r">
              <a:spcBef>
                <a:spcPts val="0"/>
              </a:spcBef>
              <a:spcAft>
                <a:spcPts val="0"/>
              </a:spcAft>
              <a:buSzPts val="1400"/>
              <a:buNone/>
              <a:defRPr/>
            </a:lvl8pPr>
            <a:lvl9pPr lvl="8" rtl="1" algn="r">
              <a:spcBef>
                <a:spcPts val="0"/>
              </a:spcBef>
              <a:spcAft>
                <a:spcPts val="0"/>
              </a:spcAft>
              <a:buSzPts val="1400"/>
              <a:buNone/>
              <a:defRPr/>
            </a:lvl9pPr>
          </a:lstStyle>
          <a:p/>
        </p:txBody>
      </p:sp>
      <p:sp>
        <p:nvSpPr>
          <p:cNvPr id="71" name="Google Shape;71;p42"/>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rtl="1" algn="l">
              <a:spcBef>
                <a:spcPts val="0"/>
              </a:spcBef>
              <a:buNone/>
              <a:defRPr/>
            </a:lvl1pPr>
            <a:lvl2pPr indent="0" lvl="1" marL="0" rtl="1" algn="l">
              <a:spcBef>
                <a:spcPts val="0"/>
              </a:spcBef>
              <a:buNone/>
              <a:defRPr/>
            </a:lvl2pPr>
            <a:lvl3pPr indent="0" lvl="2" marL="0" rtl="1" algn="l">
              <a:spcBef>
                <a:spcPts val="0"/>
              </a:spcBef>
              <a:buNone/>
              <a:defRPr/>
            </a:lvl3pPr>
            <a:lvl4pPr indent="0" lvl="3" marL="0" rtl="1" algn="l">
              <a:spcBef>
                <a:spcPts val="0"/>
              </a:spcBef>
              <a:buNone/>
              <a:defRPr/>
            </a:lvl4pPr>
            <a:lvl5pPr indent="0" lvl="4" marL="0" rtl="1" algn="l">
              <a:spcBef>
                <a:spcPts val="0"/>
              </a:spcBef>
              <a:buNone/>
              <a:defRPr/>
            </a:lvl5pPr>
            <a:lvl6pPr indent="0" lvl="5" marL="0" rtl="1" algn="l">
              <a:spcBef>
                <a:spcPts val="0"/>
              </a:spcBef>
              <a:buNone/>
              <a:defRPr/>
            </a:lvl6pPr>
            <a:lvl7pPr indent="0" lvl="6" marL="0" rtl="1" algn="l">
              <a:spcBef>
                <a:spcPts val="0"/>
              </a:spcBef>
              <a:buNone/>
              <a:defRPr/>
            </a:lvl7pPr>
            <a:lvl8pPr indent="0" lvl="7" marL="0" rtl="1" algn="l">
              <a:spcBef>
                <a:spcPts val="0"/>
              </a:spcBef>
              <a:buNone/>
              <a:defRPr/>
            </a:lvl8pPr>
            <a:lvl9pPr indent="0" lvl="8" marL="0" rtl="1" algn="l">
              <a:spcBef>
                <a:spcPts val="0"/>
              </a:spcBef>
              <a:buNone/>
              <a:defRPr/>
            </a:lvl9pPr>
          </a:lstStyle>
          <a:p>
            <a:pPr indent="0" lvl="0" marL="0" rtl="1" algn="l">
              <a:spcBef>
                <a:spcPts val="0"/>
              </a:spcBef>
              <a:spcAft>
                <a:spcPts val="0"/>
              </a:spcAft>
              <a:buNone/>
            </a:pPr>
            <a:fld id="{00000000-1234-1234-1234-123412341234}" type="slidenum">
              <a:rPr lang="ar"/>
              <a:t>‹#›</a:t>
            </a:fld>
            <a:endParaRPr/>
          </a:p>
        </p:txBody>
      </p:sp>
    </p:spTree>
  </p:cSld>
  <p:clrMapOvr>
    <a:masterClrMapping/>
  </p:clrMapOvr>
  <p:transition spd="slow" p14:dur="1500">
    <p:split orient="vert"/>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1.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1" algn="r">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1" algn="r">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3"/>
          <p:cNvSpPr txBox="1"/>
          <p:nvPr>
            <p:ph idx="10" type="dt"/>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lvl="0" marR="0" rtl="1" algn="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1"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3"/>
          <p:cNvSpPr txBox="1"/>
          <p:nvPr>
            <p:ph idx="12" type="sldNum"/>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1" algn="l">
              <a:spcBef>
                <a:spcPts val="0"/>
              </a:spcBef>
              <a:buNone/>
              <a:defRPr b="0" i="0" sz="1200" u="none" cap="none" strike="noStrike">
                <a:solidFill>
                  <a:srgbClr val="888888"/>
                </a:solidFill>
                <a:latin typeface="Calibri"/>
                <a:ea typeface="Calibri"/>
                <a:cs typeface="Calibri"/>
                <a:sym typeface="Calibri"/>
              </a:defRPr>
            </a:lvl1pPr>
            <a:lvl2pPr indent="0" lvl="1" marL="0" marR="0" rtl="1" algn="l">
              <a:spcBef>
                <a:spcPts val="0"/>
              </a:spcBef>
              <a:buNone/>
              <a:defRPr b="0" i="0" sz="1200" u="none" cap="none" strike="noStrike">
                <a:solidFill>
                  <a:srgbClr val="888888"/>
                </a:solidFill>
                <a:latin typeface="Calibri"/>
                <a:ea typeface="Calibri"/>
                <a:cs typeface="Calibri"/>
                <a:sym typeface="Calibri"/>
              </a:defRPr>
            </a:lvl2pPr>
            <a:lvl3pPr indent="0" lvl="2" marL="0" marR="0" rtl="1" algn="l">
              <a:spcBef>
                <a:spcPts val="0"/>
              </a:spcBef>
              <a:buNone/>
              <a:defRPr b="0" i="0" sz="1200" u="none" cap="none" strike="noStrike">
                <a:solidFill>
                  <a:srgbClr val="888888"/>
                </a:solidFill>
                <a:latin typeface="Calibri"/>
                <a:ea typeface="Calibri"/>
                <a:cs typeface="Calibri"/>
                <a:sym typeface="Calibri"/>
              </a:defRPr>
            </a:lvl3pPr>
            <a:lvl4pPr indent="0" lvl="3" marL="0" marR="0" rtl="1" algn="l">
              <a:spcBef>
                <a:spcPts val="0"/>
              </a:spcBef>
              <a:buNone/>
              <a:defRPr b="0" i="0" sz="1200" u="none" cap="none" strike="noStrike">
                <a:solidFill>
                  <a:srgbClr val="888888"/>
                </a:solidFill>
                <a:latin typeface="Calibri"/>
                <a:ea typeface="Calibri"/>
                <a:cs typeface="Calibri"/>
                <a:sym typeface="Calibri"/>
              </a:defRPr>
            </a:lvl4pPr>
            <a:lvl5pPr indent="0" lvl="4" marL="0" marR="0" rtl="1" algn="l">
              <a:spcBef>
                <a:spcPts val="0"/>
              </a:spcBef>
              <a:buNone/>
              <a:defRPr b="0" i="0" sz="1200" u="none" cap="none" strike="noStrike">
                <a:solidFill>
                  <a:srgbClr val="888888"/>
                </a:solidFill>
                <a:latin typeface="Calibri"/>
                <a:ea typeface="Calibri"/>
                <a:cs typeface="Calibri"/>
                <a:sym typeface="Calibri"/>
              </a:defRPr>
            </a:lvl5pPr>
            <a:lvl6pPr indent="0" lvl="5" marL="0" marR="0" rtl="1" algn="l">
              <a:spcBef>
                <a:spcPts val="0"/>
              </a:spcBef>
              <a:buNone/>
              <a:defRPr b="0" i="0" sz="1200" u="none" cap="none" strike="noStrike">
                <a:solidFill>
                  <a:srgbClr val="888888"/>
                </a:solidFill>
                <a:latin typeface="Calibri"/>
                <a:ea typeface="Calibri"/>
                <a:cs typeface="Calibri"/>
                <a:sym typeface="Calibri"/>
              </a:defRPr>
            </a:lvl6pPr>
            <a:lvl7pPr indent="0" lvl="6" marL="0" marR="0" rtl="1" algn="l">
              <a:spcBef>
                <a:spcPts val="0"/>
              </a:spcBef>
              <a:buNone/>
              <a:defRPr b="0" i="0" sz="1200" u="none" cap="none" strike="noStrike">
                <a:solidFill>
                  <a:srgbClr val="888888"/>
                </a:solidFill>
                <a:latin typeface="Calibri"/>
                <a:ea typeface="Calibri"/>
                <a:cs typeface="Calibri"/>
                <a:sym typeface="Calibri"/>
              </a:defRPr>
            </a:lvl7pPr>
            <a:lvl8pPr indent="0" lvl="7" marL="0" marR="0" rtl="1" algn="l">
              <a:spcBef>
                <a:spcPts val="0"/>
              </a:spcBef>
              <a:buNone/>
              <a:defRPr b="0" i="0" sz="1200" u="none" cap="none" strike="noStrike">
                <a:solidFill>
                  <a:srgbClr val="888888"/>
                </a:solidFill>
                <a:latin typeface="Calibri"/>
                <a:ea typeface="Calibri"/>
                <a:cs typeface="Calibri"/>
                <a:sym typeface="Calibri"/>
              </a:defRPr>
            </a:lvl8pPr>
            <a:lvl9pPr indent="0" lvl="8" marL="0" marR="0" rtl="1" algn="l">
              <a:spcBef>
                <a:spcPts val="0"/>
              </a:spcBef>
              <a:buNone/>
              <a:defRPr b="0" i="0" sz="12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14:dur="1500">
    <p:split orient="vert"/>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84" name="Shape 84"/>
        <p:cNvGrpSpPr/>
        <p:nvPr/>
      </p:nvGrpSpPr>
      <p:grpSpPr>
        <a:xfrm>
          <a:off x="0" y="0"/>
          <a:ext cx="0" cy="0"/>
          <a:chOff x="0" y="0"/>
          <a:chExt cx="0" cy="0"/>
        </a:xfrm>
      </p:grpSpPr>
      <p:sp>
        <p:nvSpPr>
          <p:cNvPr id="85" name="Google Shape;85;p45"/>
          <p:cNvSpPr txBox="1"/>
          <p:nvPr>
            <p:ph type="title"/>
          </p:nvPr>
        </p:nvSpPr>
        <p:spPr>
          <a:xfrm>
            <a:off x="1524000" y="76200"/>
            <a:ext cx="9042400" cy="1066800"/>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1pPr>
            <a:lvl2pPr lvl="1"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2pPr>
            <a:lvl3pPr lvl="2"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3pPr>
            <a:lvl4pPr lvl="3"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4pPr>
            <a:lvl5pPr lvl="4"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5pPr>
            <a:lvl6pPr lvl="5"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6pPr>
            <a:lvl7pPr lvl="6"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7pPr>
            <a:lvl8pPr lvl="7"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8pPr>
            <a:lvl9pPr lvl="8" marR="0" rtl="1" algn="r">
              <a:spcBef>
                <a:spcPts val="0"/>
              </a:spcBef>
              <a:spcAft>
                <a:spcPts val="0"/>
              </a:spcAft>
              <a:buSzPts val="1400"/>
              <a:buNone/>
              <a:defRPr b="0" i="0" sz="3600" u="none" cap="none" strike="noStrike">
                <a:solidFill>
                  <a:srgbClr val="000000"/>
                </a:solidFill>
                <a:latin typeface="Garamond"/>
                <a:ea typeface="Garamond"/>
                <a:cs typeface="Garamond"/>
                <a:sym typeface="Garamond"/>
              </a:defRPr>
            </a:lvl9pPr>
          </a:lstStyle>
          <a:p/>
        </p:txBody>
      </p:sp>
      <p:sp>
        <p:nvSpPr>
          <p:cNvPr id="86" name="Google Shape;86;p45"/>
          <p:cNvSpPr txBox="1"/>
          <p:nvPr>
            <p:ph idx="1" type="body"/>
          </p:nvPr>
        </p:nvSpPr>
        <p:spPr>
          <a:xfrm>
            <a:off x="1524000" y="1219200"/>
            <a:ext cx="9042400" cy="4724400"/>
          </a:xfrm>
          <a:prstGeom prst="rect">
            <a:avLst/>
          </a:prstGeom>
          <a:noFill/>
          <a:ln>
            <a:noFill/>
          </a:ln>
        </p:spPr>
        <p:txBody>
          <a:bodyPr anchorCtr="0" anchor="t" bIns="45700" lIns="91425" spcFirstLastPara="1" rIns="91425" wrap="square" tIns="45700">
            <a:noAutofit/>
          </a:bodyPr>
          <a:lstStyle>
            <a:lvl1pPr indent="-406400" lvl="0" marL="457200" marR="0" rtl="1" algn="r">
              <a:spcBef>
                <a:spcPts val="560"/>
              </a:spcBef>
              <a:spcAft>
                <a:spcPts val="0"/>
              </a:spcAft>
              <a:buClr>
                <a:schemeClr val="dk1"/>
              </a:buClr>
              <a:buSzPts val="2800"/>
              <a:buFont typeface="Garamond"/>
              <a:buChar char="•"/>
              <a:defRPr b="0" i="0" sz="2800" u="none" cap="none" strike="noStrike">
                <a:solidFill>
                  <a:srgbClr val="000000"/>
                </a:solidFill>
                <a:latin typeface="Garamond"/>
                <a:ea typeface="Garamond"/>
                <a:cs typeface="Garamond"/>
                <a:sym typeface="Garamond"/>
              </a:defRPr>
            </a:lvl1pPr>
            <a:lvl2pPr indent="-393700" lvl="1" marL="914400" marR="0" rtl="1" algn="r">
              <a:spcBef>
                <a:spcPts val="520"/>
              </a:spcBef>
              <a:spcAft>
                <a:spcPts val="0"/>
              </a:spcAft>
              <a:buClr>
                <a:schemeClr val="dk1"/>
              </a:buClr>
              <a:buSzPts val="2600"/>
              <a:buFont typeface="Garamond"/>
              <a:buChar char="•"/>
              <a:defRPr b="0" i="0" sz="2600" u="none" cap="none" strike="noStrike">
                <a:solidFill>
                  <a:srgbClr val="000000"/>
                </a:solidFill>
                <a:latin typeface="Garamond"/>
                <a:ea typeface="Garamond"/>
                <a:cs typeface="Garamond"/>
                <a:sym typeface="Garamond"/>
              </a:defRPr>
            </a:lvl2pPr>
            <a:lvl3pPr indent="-381000" lvl="2" marL="1371600" marR="0" rtl="1" algn="r">
              <a:spcBef>
                <a:spcPts val="480"/>
              </a:spcBef>
              <a:spcAft>
                <a:spcPts val="0"/>
              </a:spcAft>
              <a:buClr>
                <a:schemeClr val="dk1"/>
              </a:buClr>
              <a:buSzPts val="2400"/>
              <a:buFont typeface="Garamond"/>
              <a:buChar char="•"/>
              <a:defRPr b="0" i="0" sz="2400" u="none" cap="none" strike="noStrike">
                <a:solidFill>
                  <a:srgbClr val="000000"/>
                </a:solidFill>
                <a:latin typeface="Garamond"/>
                <a:ea typeface="Garamond"/>
                <a:cs typeface="Garamond"/>
                <a:sym typeface="Garamond"/>
              </a:defRPr>
            </a:lvl3pPr>
            <a:lvl4pPr indent="-355600" lvl="3" marL="1828800" marR="0" rtl="1" algn="r">
              <a:spcBef>
                <a:spcPts val="400"/>
              </a:spcBef>
              <a:spcAft>
                <a:spcPts val="0"/>
              </a:spcAft>
              <a:buClr>
                <a:schemeClr val="dk1"/>
              </a:buClr>
              <a:buSzPts val="2000"/>
              <a:buFont typeface="Garamond"/>
              <a:buChar char="•"/>
              <a:defRPr b="0" i="0" sz="2000" u="none" cap="none" strike="noStrike">
                <a:solidFill>
                  <a:srgbClr val="000000"/>
                </a:solidFill>
                <a:latin typeface="Garamond"/>
                <a:ea typeface="Garamond"/>
                <a:cs typeface="Garamond"/>
                <a:sym typeface="Garamond"/>
              </a:defRPr>
            </a:lvl4pPr>
            <a:lvl5pPr indent="-355600" lvl="4" marL="2286000" marR="0" rtl="1" algn="r">
              <a:spcBef>
                <a:spcPts val="400"/>
              </a:spcBef>
              <a:spcAft>
                <a:spcPts val="0"/>
              </a:spcAft>
              <a:buClr>
                <a:schemeClr val="dk1"/>
              </a:buClr>
              <a:buSzPts val="2000"/>
              <a:buFont typeface="Garamond"/>
              <a:buChar char="•"/>
              <a:defRPr b="0" i="0" sz="2000" u="none" cap="none" strike="noStrike">
                <a:solidFill>
                  <a:srgbClr val="000000"/>
                </a:solidFill>
                <a:latin typeface="Garamond"/>
                <a:ea typeface="Garamond"/>
                <a:cs typeface="Garamond"/>
                <a:sym typeface="Garamond"/>
              </a:defRPr>
            </a:lvl5pPr>
            <a:lvl6pPr indent="-355600" lvl="5" marL="2743200" marR="0" rtl="1" algn="r">
              <a:spcBef>
                <a:spcPts val="400"/>
              </a:spcBef>
              <a:spcAft>
                <a:spcPts val="0"/>
              </a:spcAft>
              <a:buClr>
                <a:schemeClr val="dk1"/>
              </a:buClr>
              <a:buSzPts val="2000"/>
              <a:buFont typeface="Garamond"/>
              <a:buChar char="•"/>
              <a:defRPr b="0" i="0" sz="2000" u="none" cap="none" strike="noStrike">
                <a:solidFill>
                  <a:srgbClr val="000000"/>
                </a:solidFill>
                <a:latin typeface="Garamond"/>
                <a:ea typeface="Garamond"/>
                <a:cs typeface="Garamond"/>
                <a:sym typeface="Garamond"/>
              </a:defRPr>
            </a:lvl6pPr>
            <a:lvl7pPr indent="-355600" lvl="6" marL="3200400" marR="0" rtl="1" algn="r">
              <a:spcBef>
                <a:spcPts val="400"/>
              </a:spcBef>
              <a:spcAft>
                <a:spcPts val="0"/>
              </a:spcAft>
              <a:buClr>
                <a:schemeClr val="dk1"/>
              </a:buClr>
              <a:buSzPts val="2000"/>
              <a:buFont typeface="Garamond"/>
              <a:buChar char="•"/>
              <a:defRPr b="0" i="0" sz="2000" u="none" cap="none" strike="noStrike">
                <a:solidFill>
                  <a:srgbClr val="000000"/>
                </a:solidFill>
                <a:latin typeface="Garamond"/>
                <a:ea typeface="Garamond"/>
                <a:cs typeface="Garamond"/>
                <a:sym typeface="Garamond"/>
              </a:defRPr>
            </a:lvl7pPr>
            <a:lvl8pPr indent="-355600" lvl="7" marL="3657600" marR="0" rtl="1" algn="r">
              <a:spcBef>
                <a:spcPts val="400"/>
              </a:spcBef>
              <a:spcAft>
                <a:spcPts val="0"/>
              </a:spcAft>
              <a:buClr>
                <a:schemeClr val="dk1"/>
              </a:buClr>
              <a:buSzPts val="2000"/>
              <a:buFont typeface="Garamond"/>
              <a:buChar char="•"/>
              <a:defRPr b="0" i="0" sz="2000" u="none" cap="none" strike="noStrike">
                <a:solidFill>
                  <a:srgbClr val="000000"/>
                </a:solidFill>
                <a:latin typeface="Garamond"/>
                <a:ea typeface="Garamond"/>
                <a:cs typeface="Garamond"/>
                <a:sym typeface="Garamond"/>
              </a:defRPr>
            </a:lvl8pPr>
            <a:lvl9pPr indent="-355600" lvl="8" marL="4114800" marR="0" rtl="1" algn="r">
              <a:spcBef>
                <a:spcPts val="400"/>
              </a:spcBef>
              <a:spcAft>
                <a:spcPts val="0"/>
              </a:spcAft>
              <a:buClr>
                <a:schemeClr val="dk1"/>
              </a:buClr>
              <a:buSzPts val="2000"/>
              <a:buFont typeface="Garamond"/>
              <a:buChar char="•"/>
              <a:defRPr b="0" i="0" sz="2000" u="none" cap="none" strike="noStrike">
                <a:solidFill>
                  <a:srgbClr val="000000"/>
                </a:solidFill>
                <a:latin typeface="Garamond"/>
                <a:ea typeface="Garamond"/>
                <a:cs typeface="Garamond"/>
                <a:sym typeface="Garamond"/>
              </a:defRPr>
            </a:lvl9pPr>
          </a:lstStyle>
          <a:p/>
        </p:txBody>
      </p:sp>
      <p:sp>
        <p:nvSpPr>
          <p:cNvPr id="87" name="Google Shape;87;p4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sz="1400">
                <a:solidFill>
                  <a:schemeClr val="dk1"/>
                </a:solidFill>
                <a:latin typeface="Garamond"/>
                <a:ea typeface="Garamond"/>
                <a:cs typeface="Garamond"/>
                <a:sym typeface="Garamond"/>
              </a:defRPr>
            </a:lvl1pPr>
            <a:lvl2pPr lvl="1"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88" name="Google Shape;88;p4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1" algn="ctr">
              <a:spcBef>
                <a:spcPts val="0"/>
              </a:spcBef>
              <a:spcAft>
                <a:spcPts val="0"/>
              </a:spcAft>
              <a:buSzPts val="1400"/>
              <a:buNone/>
              <a:defRPr sz="1400">
                <a:solidFill>
                  <a:schemeClr val="dk1"/>
                </a:solidFill>
                <a:latin typeface="Garamond"/>
                <a:ea typeface="Garamond"/>
                <a:cs typeface="Garamond"/>
                <a:sym typeface="Garamond"/>
              </a:defRPr>
            </a:lvl1pPr>
            <a:lvl2pPr lvl="1"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1" algn="r">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89" name="Google Shape;89;p4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1" algn="r">
              <a:spcBef>
                <a:spcPts val="0"/>
              </a:spcBef>
              <a:buNone/>
              <a:defRPr sz="1400">
                <a:solidFill>
                  <a:schemeClr val="dk1"/>
                </a:solidFill>
                <a:latin typeface="Garamond"/>
                <a:ea typeface="Garamond"/>
                <a:cs typeface="Garamond"/>
                <a:sym typeface="Garamond"/>
              </a:defRPr>
            </a:lvl1pPr>
            <a:lvl2pPr indent="0" lvl="1" marL="0" marR="0" rtl="1" algn="r">
              <a:spcBef>
                <a:spcPts val="0"/>
              </a:spcBef>
              <a:buNone/>
              <a:defRPr sz="1400">
                <a:solidFill>
                  <a:schemeClr val="dk1"/>
                </a:solidFill>
                <a:latin typeface="Garamond"/>
                <a:ea typeface="Garamond"/>
                <a:cs typeface="Garamond"/>
                <a:sym typeface="Garamond"/>
              </a:defRPr>
            </a:lvl2pPr>
            <a:lvl3pPr indent="0" lvl="2" marL="0" marR="0" rtl="1" algn="r">
              <a:spcBef>
                <a:spcPts val="0"/>
              </a:spcBef>
              <a:buNone/>
              <a:defRPr sz="1400">
                <a:solidFill>
                  <a:schemeClr val="dk1"/>
                </a:solidFill>
                <a:latin typeface="Garamond"/>
                <a:ea typeface="Garamond"/>
                <a:cs typeface="Garamond"/>
                <a:sym typeface="Garamond"/>
              </a:defRPr>
            </a:lvl3pPr>
            <a:lvl4pPr indent="0" lvl="3" marL="0" marR="0" rtl="1" algn="r">
              <a:spcBef>
                <a:spcPts val="0"/>
              </a:spcBef>
              <a:buNone/>
              <a:defRPr sz="1400">
                <a:solidFill>
                  <a:schemeClr val="dk1"/>
                </a:solidFill>
                <a:latin typeface="Garamond"/>
                <a:ea typeface="Garamond"/>
                <a:cs typeface="Garamond"/>
                <a:sym typeface="Garamond"/>
              </a:defRPr>
            </a:lvl4pPr>
            <a:lvl5pPr indent="0" lvl="4" marL="0" marR="0" rtl="1" algn="r">
              <a:spcBef>
                <a:spcPts val="0"/>
              </a:spcBef>
              <a:buNone/>
              <a:defRPr sz="1400">
                <a:solidFill>
                  <a:schemeClr val="dk1"/>
                </a:solidFill>
                <a:latin typeface="Garamond"/>
                <a:ea typeface="Garamond"/>
                <a:cs typeface="Garamond"/>
                <a:sym typeface="Garamond"/>
              </a:defRPr>
            </a:lvl5pPr>
            <a:lvl6pPr indent="0" lvl="5" marL="0" marR="0" rtl="1" algn="r">
              <a:spcBef>
                <a:spcPts val="0"/>
              </a:spcBef>
              <a:buNone/>
              <a:defRPr sz="1400">
                <a:solidFill>
                  <a:schemeClr val="dk1"/>
                </a:solidFill>
                <a:latin typeface="Garamond"/>
                <a:ea typeface="Garamond"/>
                <a:cs typeface="Garamond"/>
                <a:sym typeface="Garamond"/>
              </a:defRPr>
            </a:lvl6pPr>
            <a:lvl7pPr indent="0" lvl="6" marL="0" marR="0" rtl="1" algn="r">
              <a:spcBef>
                <a:spcPts val="0"/>
              </a:spcBef>
              <a:buNone/>
              <a:defRPr sz="1400">
                <a:solidFill>
                  <a:schemeClr val="dk1"/>
                </a:solidFill>
                <a:latin typeface="Garamond"/>
                <a:ea typeface="Garamond"/>
                <a:cs typeface="Garamond"/>
                <a:sym typeface="Garamond"/>
              </a:defRPr>
            </a:lvl7pPr>
            <a:lvl8pPr indent="0" lvl="7" marL="0" marR="0" rtl="1" algn="r">
              <a:spcBef>
                <a:spcPts val="0"/>
              </a:spcBef>
              <a:buNone/>
              <a:defRPr sz="1400">
                <a:solidFill>
                  <a:schemeClr val="dk1"/>
                </a:solidFill>
                <a:latin typeface="Garamond"/>
                <a:ea typeface="Garamond"/>
                <a:cs typeface="Garamond"/>
                <a:sym typeface="Garamond"/>
              </a:defRPr>
            </a:lvl8pPr>
            <a:lvl9pPr indent="0" lvl="8" marL="0" marR="0" rtl="1" algn="r">
              <a:spcBef>
                <a:spcPts val="0"/>
              </a:spcBef>
              <a:buNone/>
              <a:defRPr sz="1400">
                <a:solidFill>
                  <a:schemeClr val="dk1"/>
                </a:solidFill>
                <a:latin typeface="Garamond"/>
                <a:ea typeface="Garamond"/>
                <a:cs typeface="Garamond"/>
                <a:sym typeface="Garamond"/>
              </a:defRPr>
            </a:lvl9pPr>
          </a:lstStyle>
          <a:p>
            <a:pPr indent="0" lvl="0" marL="0" rtl="1"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ransition advTm="31493" spd="slow" p14:dur="1500">
    <p:split orient="vert"/>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g355a42c8c36_0_0"/>
          <p:cNvPicPr preferRelativeResize="0"/>
          <p:nvPr/>
        </p:nvPicPr>
        <p:blipFill>
          <a:blip r:embed="rId3">
            <a:alphaModFix/>
          </a:blip>
          <a:stretch>
            <a:fillRect/>
          </a:stretch>
        </p:blipFill>
        <p:spPr>
          <a:xfrm>
            <a:off x="611675" y="507275"/>
            <a:ext cx="11144250" cy="51816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9"/>
          <p:cNvSpPr/>
          <p:nvPr/>
        </p:nvSpPr>
        <p:spPr>
          <a:xfrm>
            <a:off x="733855" y="2227756"/>
            <a:ext cx="10945216" cy="3619452"/>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lnSpc>
                <a:spcPct val="120000"/>
              </a:lnSpc>
              <a:spcBef>
                <a:spcPts val="0"/>
              </a:spcBef>
              <a:spcAft>
                <a:spcPts val="0"/>
              </a:spcAft>
              <a:buNone/>
            </a:pPr>
            <a:r>
              <a:rPr lang="ar" sz="2400">
                <a:solidFill>
                  <a:schemeClr val="dk1"/>
                </a:solidFill>
                <a:latin typeface="Arial"/>
                <a:ea typeface="Arial"/>
                <a:cs typeface="Arial"/>
                <a:sym typeface="Arial"/>
              </a:rPr>
              <a:t>ما هي القدرات الإضافية التي نحتاجها لنكون مسؤولين؟</a:t>
            </a:r>
            <a:endParaRPr sz="2400">
              <a:solidFill>
                <a:schemeClr val="dk1"/>
              </a:solidFill>
              <a:latin typeface="Calibri"/>
              <a:ea typeface="Calibri"/>
              <a:cs typeface="Calibri"/>
              <a:sym typeface="Calibri"/>
            </a:endParaRPr>
          </a:p>
          <a:p>
            <a:pPr indent="-342900" lvl="0" marL="342900" marR="0" rtl="1" algn="r">
              <a:lnSpc>
                <a:spcPct val="120000"/>
              </a:lnSpc>
              <a:spcBef>
                <a:spcPts val="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القدرة على تقييم العواقب المحتملة للقرارات التي نتخذها مسبقًا، ومعرفة أن ليس كل شيء يعتمد علينا وحدنا وبالتالي لا يمكننا تحمل مسؤولية جميع النتائج.</a:t>
            </a:r>
            <a:endParaRPr sz="2400">
              <a:solidFill>
                <a:schemeClr val="dk1"/>
              </a:solidFill>
              <a:latin typeface="Calibri"/>
              <a:ea typeface="Calibri"/>
              <a:cs typeface="Calibri"/>
              <a:sym typeface="Calibri"/>
            </a:endParaRPr>
          </a:p>
          <a:p>
            <a:pPr indent="-342900" lvl="0" marL="342900" marR="0" rtl="1" algn="r">
              <a:lnSpc>
                <a:spcPct val="120000"/>
              </a:lnSpc>
              <a:spcBef>
                <a:spcPts val="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القدرة على تجنب الفعل الذي قد تكون عواقبه المحتملة غير مرغوبة. إن القدرة على اتخاذ قرار الامتناع عن فعل ما هو تحمل للمسؤولية الشخصية.</a:t>
            </a:r>
            <a:endParaRPr sz="2400">
              <a:solidFill>
                <a:schemeClr val="dk1"/>
              </a:solidFill>
              <a:latin typeface="Calibri"/>
              <a:ea typeface="Calibri"/>
              <a:cs typeface="Calibri"/>
              <a:sym typeface="Calibri"/>
            </a:endParaRPr>
          </a:p>
          <a:p>
            <a:pPr indent="-342900" lvl="0" marL="342900" marR="0" rtl="1" algn="r">
              <a:lnSpc>
                <a:spcPct val="120000"/>
              </a:lnSpc>
              <a:spcBef>
                <a:spcPts val="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القدرة على التفكير النقدي قبل الاختيار بين الخيارات. وبعد ذلك، علينا أن نستخلص الدروس التي تسمح لنا باتخاذ خيارات أفضل في المستقبل.</a:t>
            </a:r>
            <a:endParaRPr b="1" sz="1000" u="sng">
              <a:solidFill>
                <a:schemeClr val="dk1"/>
              </a:solidFill>
              <a:latin typeface="Arial"/>
              <a:ea typeface="Arial"/>
              <a:cs typeface="Arial"/>
              <a:sym typeface="Arial"/>
            </a:endParaRPr>
          </a:p>
        </p:txBody>
      </p:sp>
      <p:sp>
        <p:nvSpPr>
          <p:cNvPr id="246" name="Google Shape;246;p9"/>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47" name="Google Shape;247;p9"/>
          <p:cNvSpPr/>
          <p:nvPr/>
        </p:nvSpPr>
        <p:spPr>
          <a:xfrm>
            <a:off x="7752184" y="1268760"/>
            <a:ext cx="392688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مكونات السلامة</a:t>
            </a:r>
            <a:endParaRPr sz="3200">
              <a:solidFill>
                <a:schemeClr val="lt1"/>
              </a:solidFill>
              <a:latin typeface="Calibri"/>
              <a:ea typeface="Calibri"/>
              <a:cs typeface="Calibri"/>
              <a:sym typeface="Calibri"/>
            </a:endParaRPr>
          </a:p>
        </p:txBody>
      </p:sp>
      <p:cxnSp>
        <p:nvCxnSpPr>
          <p:cNvPr id="248" name="Google Shape;248;p9"/>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47"/>
                                        </p:tgtEl>
                                        <p:attrNameLst>
                                          <p:attrName>style.visibility</p:attrName>
                                        </p:attrNameLst>
                                      </p:cBhvr>
                                      <p:to>
                                        <p:strVal val="visible"/>
                                      </p:to>
                                    </p:set>
                                    <p:animEffect filter="fade" transition="in">
                                      <p:cBhvr>
                                        <p:cTn dur="5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45">
                                            <p:txEl>
                                              <p:pRg end="0" st="0"/>
                                            </p:txEl>
                                          </p:spTgt>
                                        </p:tgtEl>
                                        <p:attrNameLst>
                                          <p:attrName>style.visibility</p:attrName>
                                        </p:attrNameLst>
                                      </p:cBhvr>
                                      <p:to>
                                        <p:strVal val="visible"/>
                                      </p:to>
                                    </p:set>
                                    <p:animEffect filter="fade" transition="in">
                                      <p:cBhvr>
                                        <p:cTn dur="500"/>
                                        <p:tgtEl>
                                          <p:spTgt spid="24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45">
                                            <p:txEl>
                                              <p:pRg end="1" st="1"/>
                                            </p:txEl>
                                          </p:spTgt>
                                        </p:tgtEl>
                                        <p:attrNameLst>
                                          <p:attrName>style.visibility</p:attrName>
                                        </p:attrNameLst>
                                      </p:cBhvr>
                                      <p:to>
                                        <p:strVal val="visible"/>
                                      </p:to>
                                    </p:set>
                                    <p:animEffect filter="fade" transition="in">
                                      <p:cBhvr>
                                        <p:cTn dur="500"/>
                                        <p:tgtEl>
                                          <p:spTgt spid="24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45">
                                            <p:txEl>
                                              <p:pRg end="2" st="2"/>
                                            </p:txEl>
                                          </p:spTgt>
                                        </p:tgtEl>
                                        <p:attrNameLst>
                                          <p:attrName>style.visibility</p:attrName>
                                        </p:attrNameLst>
                                      </p:cBhvr>
                                      <p:to>
                                        <p:strVal val="visible"/>
                                      </p:to>
                                    </p:set>
                                    <p:animEffect filter="fade" transition="in">
                                      <p:cBhvr>
                                        <p:cTn dur="500"/>
                                        <p:tgtEl>
                                          <p:spTgt spid="24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45">
                                            <p:txEl>
                                              <p:pRg end="3" st="3"/>
                                            </p:txEl>
                                          </p:spTgt>
                                        </p:tgtEl>
                                        <p:attrNameLst>
                                          <p:attrName>style.visibility</p:attrName>
                                        </p:attrNameLst>
                                      </p:cBhvr>
                                      <p:to>
                                        <p:strVal val="visible"/>
                                      </p:to>
                                    </p:set>
                                    <p:animEffect filter="fade" transition="in">
                                      <p:cBhvr>
                                        <p:cTn dur="500"/>
                                        <p:tgtEl>
                                          <p:spTgt spid="245">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0"/>
          <p:cNvSpPr/>
          <p:nvPr/>
        </p:nvSpPr>
        <p:spPr>
          <a:xfrm>
            <a:off x="752313" y="2137047"/>
            <a:ext cx="10945216" cy="4219617"/>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spcBef>
                <a:spcPts val="0"/>
              </a:spcBef>
              <a:spcAft>
                <a:spcPts val="0"/>
              </a:spcAft>
              <a:buNone/>
            </a:pPr>
            <a:r>
              <a:rPr b="1" lang="ar" sz="2400" u="sng">
                <a:solidFill>
                  <a:schemeClr val="dk1"/>
                </a:solidFill>
                <a:latin typeface="Arial"/>
                <a:ea typeface="Arial"/>
                <a:cs typeface="Arial"/>
                <a:sym typeface="Arial"/>
              </a:rPr>
              <a:t>توضيح</a:t>
            </a:r>
            <a:endParaRPr sz="2400">
              <a:solidFill>
                <a:schemeClr val="dk1"/>
              </a:solidFill>
              <a:latin typeface="Calibri"/>
              <a:ea typeface="Calibri"/>
              <a:cs typeface="Calibri"/>
              <a:sym typeface="Calibri"/>
            </a:endParaRPr>
          </a:p>
          <a:p>
            <a:pPr indent="0" lvl="0" marL="0" marR="0" rtl="1" algn="r">
              <a:lnSpc>
                <a:spcPct val="120000"/>
              </a:lnSpc>
              <a:spcBef>
                <a:spcPts val="0"/>
              </a:spcBef>
              <a:spcAft>
                <a:spcPts val="0"/>
              </a:spcAft>
              <a:buNone/>
            </a:pPr>
            <a:r>
              <a:rPr lang="ar" sz="2400">
                <a:solidFill>
                  <a:schemeClr val="dk1"/>
                </a:solidFill>
                <a:latin typeface="Arial"/>
                <a:ea typeface="Arial"/>
                <a:cs typeface="Arial"/>
                <a:sym typeface="Arial"/>
              </a:rPr>
              <a:t>تتواجد المواد السامة والمواد الكيميائية الخطيرة في كل منزل. على سبيل المثال: الأدوية، ومنتجات التنظيف، ومخففات الطلاء، وما إلى ذلك.</a:t>
            </a:r>
            <a:endParaRPr/>
          </a:p>
          <a:p>
            <a:pPr indent="-342900" lvl="0" marL="342900" marR="0" rtl="1" algn="r">
              <a:lnSpc>
                <a:spcPct val="120000"/>
              </a:lnSpc>
              <a:spcBef>
                <a:spcPts val="60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ولكن الكبار لا يدركون دائمًا المخاطر ولا يفعلون شيئًا لمنع الأطفال في المنزل من الاتصال بهذه المواد.</a:t>
            </a:r>
            <a:endParaRPr sz="2400">
              <a:solidFill>
                <a:schemeClr val="dk1"/>
              </a:solidFill>
              <a:latin typeface="Calibri"/>
              <a:ea typeface="Calibri"/>
              <a:cs typeface="Calibri"/>
              <a:sym typeface="Calibri"/>
            </a:endParaRPr>
          </a:p>
          <a:p>
            <a:pPr indent="-342900" lvl="0" marL="342900" marR="0" rtl="1" algn="r">
              <a:lnSpc>
                <a:spcPct val="120000"/>
              </a:lnSpc>
              <a:spcBef>
                <a:spcPts val="60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قد يؤدي الاتصال بهذه المواد إلى الإضرار بالأشخاص المعرضين لها. قد تسبب هذه المواد حروقًا وجروحًا جلدية، وقد تؤدي حتى إلى اشتعالها.</a:t>
            </a:r>
            <a:endParaRPr sz="2400">
              <a:solidFill>
                <a:schemeClr val="dk1"/>
              </a:solidFill>
              <a:latin typeface="Calibri"/>
              <a:ea typeface="Calibri"/>
              <a:cs typeface="Calibri"/>
              <a:sym typeface="Calibri"/>
            </a:endParaRPr>
          </a:p>
          <a:p>
            <a:pPr indent="-342900" lvl="0" marL="342900" marR="0" rtl="1" algn="r">
              <a:lnSpc>
                <a:spcPct val="120000"/>
              </a:lnSpc>
              <a:spcBef>
                <a:spcPts val="60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إن تقليل مخاطر السموم والمواد الكيميائية يتطلب المسؤولية عن اتخاذ الاحتياطات اللازمة، سواء عند استخدامها أو عند تخزينها في المنزل.</a:t>
            </a:r>
            <a:endParaRPr sz="1800">
              <a:solidFill>
                <a:schemeClr val="dk1"/>
              </a:solidFill>
              <a:latin typeface="Calibri"/>
              <a:ea typeface="Calibri"/>
              <a:cs typeface="Calibri"/>
              <a:sym typeface="Calibri"/>
            </a:endParaRPr>
          </a:p>
        </p:txBody>
      </p:sp>
      <p:sp>
        <p:nvSpPr>
          <p:cNvPr id="255" name="Google Shape;255;p10"/>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56" name="Google Shape;256;p10"/>
          <p:cNvSpPr/>
          <p:nvPr/>
        </p:nvSpPr>
        <p:spPr>
          <a:xfrm>
            <a:off x="4727848" y="1268760"/>
            <a:ext cx="6951223"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الإصابات الناجمة عن السموم والمواد الكيميائية الخطرة</a:t>
            </a:r>
            <a:endParaRPr sz="3200">
              <a:solidFill>
                <a:schemeClr val="lt1"/>
              </a:solidFill>
              <a:latin typeface="Calibri"/>
              <a:ea typeface="Calibri"/>
              <a:cs typeface="Calibri"/>
              <a:sym typeface="Calibri"/>
            </a:endParaRPr>
          </a:p>
        </p:txBody>
      </p:sp>
      <p:cxnSp>
        <p:nvCxnSpPr>
          <p:cNvPr id="257" name="Google Shape;257;p10"/>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258" name="Google Shape;258;p10"/>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59" name="Google Shape;259;p10"/>
          <p:cNvSpPr/>
          <p:nvPr/>
        </p:nvSpPr>
        <p:spPr>
          <a:xfrm>
            <a:off x="7968420" y="228600"/>
            <a:ext cx="3679213" cy="830997"/>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rgbClr val="4E2929"/>
              </a:buClr>
              <a:buSzPts val="4800"/>
              <a:buFont typeface="Calibri"/>
              <a:buNone/>
            </a:pPr>
            <a:r>
              <a:rPr b="1" lang="ar" sz="4800">
                <a:solidFill>
                  <a:srgbClr val="4E2929"/>
                </a:solidFill>
                <a:latin typeface="Calibri"/>
                <a:ea typeface="Calibri"/>
                <a:cs typeface="Calibri"/>
                <a:sym typeface="Calibri"/>
              </a:rPr>
              <a:t>الدرس </a:t>
            </a:r>
            <a:r>
              <a:rPr b="1" i="0" lang="ar" sz="4800" u="none" cap="none" strike="noStrike">
                <a:solidFill>
                  <a:srgbClr val="4E2929"/>
                </a:solidFill>
                <a:latin typeface="Calibri"/>
                <a:ea typeface="Calibri"/>
                <a:cs typeface="Calibri"/>
                <a:sym typeface="Calibri"/>
              </a:rPr>
              <a:t>الأول</a:t>
            </a:r>
            <a:endParaRPr b="0" i="0" sz="2800" u="none" cap="none" strike="noStrike">
              <a:solidFill>
                <a:schemeClr val="dk1"/>
              </a:solidFill>
              <a:latin typeface="Arial"/>
              <a:ea typeface="Arial"/>
              <a:cs typeface="Arial"/>
              <a:sym typeface="Arial"/>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54">
                                            <p:txEl>
                                              <p:pRg end="0" st="0"/>
                                            </p:txEl>
                                          </p:spTgt>
                                        </p:tgtEl>
                                        <p:attrNameLst>
                                          <p:attrName>style.visibility</p:attrName>
                                        </p:attrNameLst>
                                      </p:cBhvr>
                                      <p:to>
                                        <p:strVal val="visible"/>
                                      </p:to>
                                    </p:set>
                                    <p:animEffect filter="fade" transition="in">
                                      <p:cBhvr>
                                        <p:cTn dur="500"/>
                                        <p:tgtEl>
                                          <p:spTgt spid="2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54">
                                            <p:txEl>
                                              <p:pRg end="1" st="1"/>
                                            </p:txEl>
                                          </p:spTgt>
                                        </p:tgtEl>
                                        <p:attrNameLst>
                                          <p:attrName>style.visibility</p:attrName>
                                        </p:attrNameLst>
                                      </p:cBhvr>
                                      <p:to>
                                        <p:strVal val="visible"/>
                                      </p:to>
                                    </p:set>
                                    <p:animEffect filter="fade" transition="in">
                                      <p:cBhvr>
                                        <p:cTn dur="500"/>
                                        <p:tgtEl>
                                          <p:spTgt spid="2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54">
                                            <p:txEl>
                                              <p:pRg end="2" st="2"/>
                                            </p:txEl>
                                          </p:spTgt>
                                        </p:tgtEl>
                                        <p:attrNameLst>
                                          <p:attrName>style.visibility</p:attrName>
                                        </p:attrNameLst>
                                      </p:cBhvr>
                                      <p:to>
                                        <p:strVal val="visible"/>
                                      </p:to>
                                    </p:set>
                                    <p:animEffect filter="fade" transition="in">
                                      <p:cBhvr>
                                        <p:cTn dur="500"/>
                                        <p:tgtEl>
                                          <p:spTgt spid="2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54">
                                            <p:txEl>
                                              <p:pRg end="3" st="3"/>
                                            </p:txEl>
                                          </p:spTgt>
                                        </p:tgtEl>
                                        <p:attrNameLst>
                                          <p:attrName>style.visibility</p:attrName>
                                        </p:attrNameLst>
                                      </p:cBhvr>
                                      <p:to>
                                        <p:strVal val="visible"/>
                                      </p:to>
                                    </p:set>
                                    <p:animEffect filter="fade" transition="in">
                                      <p:cBhvr>
                                        <p:cTn dur="500"/>
                                        <p:tgtEl>
                                          <p:spTgt spid="2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54">
                                            <p:txEl>
                                              <p:pRg end="4" st="4"/>
                                            </p:txEl>
                                          </p:spTgt>
                                        </p:tgtEl>
                                        <p:attrNameLst>
                                          <p:attrName>style.visibility</p:attrName>
                                        </p:attrNameLst>
                                      </p:cBhvr>
                                      <p:to>
                                        <p:strVal val="visible"/>
                                      </p:to>
                                    </p:set>
                                    <p:animEffect filter="fade" transition="in">
                                      <p:cBhvr>
                                        <p:cTn dur="500"/>
                                        <p:tgtEl>
                                          <p:spTgt spid="25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11"/>
          <p:cNvSpPr/>
          <p:nvPr/>
        </p:nvSpPr>
        <p:spPr>
          <a:xfrm>
            <a:off x="623392" y="2818710"/>
            <a:ext cx="10945216" cy="3490186"/>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just">
              <a:lnSpc>
                <a:spcPct val="120000"/>
              </a:lnSpc>
              <a:spcBef>
                <a:spcPts val="0"/>
              </a:spcBef>
              <a:spcAft>
                <a:spcPts val="0"/>
              </a:spcAft>
              <a:buNone/>
            </a:pPr>
            <a:r>
              <a:rPr lang="ar" sz="2400">
                <a:solidFill>
                  <a:schemeClr val="dk1"/>
                </a:solidFill>
                <a:latin typeface="Arial"/>
                <a:ea typeface="Arial"/>
                <a:cs typeface="Arial"/>
                <a:sym typeface="Arial"/>
              </a:rPr>
              <a:t>مواضيع المناقشة:</a:t>
            </a:r>
            <a:endParaRPr/>
          </a:p>
          <a:p>
            <a:pPr indent="-342900" lvl="0" marL="342900" marR="0" rtl="1" algn="just">
              <a:lnSpc>
                <a:spcPct val="120000"/>
              </a:lnSpc>
              <a:spcBef>
                <a:spcPts val="60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وهذه هي منتجات التنظيف ومستحضرات التجميل وغيرها الموجودة في كل منزل.</a:t>
            </a:r>
            <a:endParaRPr/>
          </a:p>
          <a:p>
            <a:pPr indent="-342900" lvl="0" marL="342900" marR="0" rtl="1" algn="just">
              <a:lnSpc>
                <a:spcPct val="120000"/>
              </a:lnSpc>
              <a:spcBef>
                <a:spcPts val="60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تحديد المواد السامة أو الخطرة الموجودة في العديد من المنتجات الموجودة في المنزل.</a:t>
            </a:r>
            <a:endParaRPr sz="2400">
              <a:solidFill>
                <a:schemeClr val="dk1"/>
              </a:solidFill>
              <a:latin typeface="Calibri"/>
              <a:ea typeface="Calibri"/>
              <a:cs typeface="Calibri"/>
              <a:sym typeface="Calibri"/>
            </a:endParaRPr>
          </a:p>
          <a:p>
            <a:pPr indent="-342900" lvl="0" marL="342900" marR="0" rtl="1" algn="just">
              <a:lnSpc>
                <a:spcPct val="120000"/>
              </a:lnSpc>
              <a:spcBef>
                <a:spcPts val="60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قواعد التخزين والاحتياطات الواجب اتخاذها للحماية من السموم في المنزل.</a:t>
            </a:r>
            <a:endParaRPr/>
          </a:p>
          <a:p>
            <a:pPr indent="-342900" lvl="0" marL="342900" marR="0" rtl="1" algn="just">
              <a:lnSpc>
                <a:spcPct val="120000"/>
              </a:lnSpc>
              <a:spcBef>
                <a:spcPts val="60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مسؤوليتنا الشخصية لمنع الإصابة.</a:t>
            </a:r>
            <a:endParaRPr/>
          </a:p>
          <a:p>
            <a:pPr indent="-342900" lvl="0" marL="342900" marR="0" rtl="1" algn="just">
              <a:lnSpc>
                <a:spcPct val="120000"/>
              </a:lnSpc>
              <a:spcBef>
                <a:spcPts val="60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المسؤولية المتبادلة تتجلى في منع الضرر عن الآخرين. </a:t>
            </a:r>
            <a:r>
              <a:rPr lang="ar"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marR="0" rtl="1" algn="r">
              <a:spcBef>
                <a:spcPts val="600"/>
              </a:spcBef>
              <a:spcAft>
                <a:spcPts val="0"/>
              </a:spcAft>
              <a:buNone/>
            </a:pPr>
            <a:r>
              <a:t/>
            </a:r>
            <a:endParaRPr sz="1800">
              <a:solidFill>
                <a:schemeClr val="dk1"/>
              </a:solidFill>
              <a:latin typeface="Calibri"/>
              <a:ea typeface="Calibri"/>
              <a:cs typeface="Calibri"/>
              <a:sym typeface="Calibri"/>
            </a:endParaRPr>
          </a:p>
        </p:txBody>
      </p:sp>
      <p:sp>
        <p:nvSpPr>
          <p:cNvPr id="266" name="Google Shape;266;p11"/>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67" name="Google Shape;267;p11"/>
          <p:cNvSpPr/>
          <p:nvPr/>
        </p:nvSpPr>
        <p:spPr>
          <a:xfrm>
            <a:off x="8400256" y="1268760"/>
            <a:ext cx="3278815"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النشاط 1 - المناقشة</a:t>
            </a:r>
            <a:endParaRPr sz="3200">
              <a:solidFill>
                <a:schemeClr val="lt1"/>
              </a:solidFill>
              <a:latin typeface="Calibri"/>
              <a:ea typeface="Calibri"/>
              <a:cs typeface="Calibri"/>
              <a:sym typeface="Calibri"/>
            </a:endParaRPr>
          </a:p>
        </p:txBody>
      </p:sp>
      <p:cxnSp>
        <p:nvCxnSpPr>
          <p:cNvPr id="268" name="Google Shape;268;p11"/>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269" name="Google Shape;269;p11"/>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11"/>
          <p:cNvSpPr/>
          <p:nvPr/>
        </p:nvSpPr>
        <p:spPr>
          <a:xfrm>
            <a:off x="8714798" y="216648"/>
            <a:ext cx="2964273"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rgbClr val="4E2929"/>
              </a:buClr>
              <a:buSzPts val="3600"/>
              <a:buFont typeface="Calibri"/>
              <a:buNone/>
            </a:pPr>
            <a:r>
              <a:rPr b="1" lang="ar" sz="3600">
                <a:solidFill>
                  <a:srgbClr val="4E2929"/>
                </a:solidFill>
                <a:latin typeface="Calibri"/>
                <a:ea typeface="Calibri"/>
                <a:cs typeface="Calibri"/>
                <a:sym typeface="Calibri"/>
              </a:rPr>
              <a:t>مسار الدرس</a:t>
            </a:r>
            <a:endParaRPr b="0" i="0" sz="1800" u="none" cap="none" strike="noStrike">
              <a:solidFill>
                <a:schemeClr val="dk1"/>
              </a:solidFill>
              <a:latin typeface="Arial"/>
              <a:ea typeface="Arial"/>
              <a:cs typeface="Arial"/>
              <a:sym typeface="Arial"/>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67"/>
                                        </p:tgtEl>
                                        <p:attrNameLst>
                                          <p:attrName>style.visibility</p:attrName>
                                        </p:attrNameLst>
                                      </p:cBhvr>
                                      <p:to>
                                        <p:strVal val="visible"/>
                                      </p:to>
                                    </p:set>
                                    <p:animEffect filter="fade" transition="in">
                                      <p:cBhvr>
                                        <p:cTn dur="500"/>
                                        <p:tgtEl>
                                          <p:spTgt spid="2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65">
                                            <p:txEl>
                                              <p:pRg end="0" st="0"/>
                                            </p:txEl>
                                          </p:spTgt>
                                        </p:tgtEl>
                                        <p:attrNameLst>
                                          <p:attrName>style.visibility</p:attrName>
                                        </p:attrNameLst>
                                      </p:cBhvr>
                                      <p:to>
                                        <p:strVal val="visible"/>
                                      </p:to>
                                    </p:set>
                                    <p:animEffect filter="fade" transition="in">
                                      <p:cBhvr>
                                        <p:cTn dur="500"/>
                                        <p:tgtEl>
                                          <p:spTgt spid="2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65">
                                            <p:txEl>
                                              <p:pRg end="1" st="1"/>
                                            </p:txEl>
                                          </p:spTgt>
                                        </p:tgtEl>
                                        <p:attrNameLst>
                                          <p:attrName>style.visibility</p:attrName>
                                        </p:attrNameLst>
                                      </p:cBhvr>
                                      <p:to>
                                        <p:strVal val="visible"/>
                                      </p:to>
                                    </p:set>
                                    <p:animEffect filter="fade" transition="in">
                                      <p:cBhvr>
                                        <p:cTn dur="500"/>
                                        <p:tgtEl>
                                          <p:spTgt spid="2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65">
                                            <p:txEl>
                                              <p:pRg end="2" st="2"/>
                                            </p:txEl>
                                          </p:spTgt>
                                        </p:tgtEl>
                                        <p:attrNameLst>
                                          <p:attrName>style.visibility</p:attrName>
                                        </p:attrNameLst>
                                      </p:cBhvr>
                                      <p:to>
                                        <p:strVal val="visible"/>
                                      </p:to>
                                    </p:set>
                                    <p:animEffect filter="fade" transition="in">
                                      <p:cBhvr>
                                        <p:cTn dur="500"/>
                                        <p:tgtEl>
                                          <p:spTgt spid="2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65">
                                            <p:txEl>
                                              <p:pRg end="3" st="3"/>
                                            </p:txEl>
                                          </p:spTgt>
                                        </p:tgtEl>
                                        <p:attrNameLst>
                                          <p:attrName>style.visibility</p:attrName>
                                        </p:attrNameLst>
                                      </p:cBhvr>
                                      <p:to>
                                        <p:strVal val="visible"/>
                                      </p:to>
                                    </p:set>
                                    <p:animEffect filter="fade" transition="in">
                                      <p:cBhvr>
                                        <p:cTn dur="500"/>
                                        <p:tgtEl>
                                          <p:spTgt spid="26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65">
                                            <p:txEl>
                                              <p:pRg end="4" st="4"/>
                                            </p:txEl>
                                          </p:spTgt>
                                        </p:tgtEl>
                                        <p:attrNameLst>
                                          <p:attrName>style.visibility</p:attrName>
                                        </p:attrNameLst>
                                      </p:cBhvr>
                                      <p:to>
                                        <p:strVal val="visible"/>
                                      </p:to>
                                    </p:set>
                                    <p:animEffect filter="fade" transition="in">
                                      <p:cBhvr>
                                        <p:cTn dur="500"/>
                                        <p:tgtEl>
                                          <p:spTgt spid="26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65">
                                            <p:txEl>
                                              <p:pRg end="5" st="5"/>
                                            </p:txEl>
                                          </p:spTgt>
                                        </p:tgtEl>
                                        <p:attrNameLst>
                                          <p:attrName>style.visibility</p:attrName>
                                        </p:attrNameLst>
                                      </p:cBhvr>
                                      <p:to>
                                        <p:strVal val="visible"/>
                                      </p:to>
                                    </p:set>
                                    <p:animEffect filter="fade" transition="in">
                                      <p:cBhvr>
                                        <p:cTn dur="500"/>
                                        <p:tgtEl>
                                          <p:spTgt spid="26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65">
                                            <p:txEl>
                                              <p:pRg end="6" st="6"/>
                                            </p:txEl>
                                          </p:spTgt>
                                        </p:tgtEl>
                                        <p:attrNameLst>
                                          <p:attrName>style.visibility</p:attrName>
                                        </p:attrNameLst>
                                      </p:cBhvr>
                                      <p:to>
                                        <p:strVal val="visible"/>
                                      </p:to>
                                    </p:set>
                                    <p:animEffect filter="fade" transition="in">
                                      <p:cBhvr>
                                        <p:cTn dur="500"/>
                                        <p:tgtEl>
                                          <p:spTgt spid="26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2"/>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77" name="Google Shape;277;p12"/>
          <p:cNvSpPr/>
          <p:nvPr/>
        </p:nvSpPr>
        <p:spPr>
          <a:xfrm>
            <a:off x="5951984" y="1268760"/>
            <a:ext cx="572708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مناقشة – الاحتياطات والتخزين</a:t>
            </a:r>
            <a:endParaRPr sz="3200">
              <a:solidFill>
                <a:schemeClr val="lt1"/>
              </a:solidFill>
              <a:latin typeface="Calibri"/>
              <a:ea typeface="Calibri"/>
              <a:cs typeface="Calibri"/>
              <a:sym typeface="Calibri"/>
            </a:endParaRPr>
          </a:p>
        </p:txBody>
      </p:sp>
      <p:cxnSp>
        <p:nvCxnSpPr>
          <p:cNvPr id="278" name="Google Shape;278;p12"/>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279" name="Google Shape;279;p12"/>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80" name="Google Shape;280;p12"/>
          <p:cNvSpPr txBox="1"/>
          <p:nvPr/>
        </p:nvSpPr>
        <p:spPr>
          <a:xfrm>
            <a:off x="407368" y="2497559"/>
            <a:ext cx="11449271" cy="3046988"/>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ar" sz="3200">
                <a:solidFill>
                  <a:schemeClr val="dk1"/>
                </a:solidFill>
                <a:latin typeface="Calibri"/>
                <a:ea typeface="Calibri"/>
                <a:cs typeface="Calibri"/>
                <a:sym typeface="Calibri"/>
              </a:rPr>
              <a:t>ما هي الاحتياطات التي تعتقد أنه يجب اتخاذها عند استخدام منتجات التنظيف المنزلية؟</a:t>
            </a:r>
            <a:endParaRPr/>
          </a:p>
          <a:p>
            <a:pPr indent="-311150" lvl="0" marL="514350" marR="0" rtl="1" algn="r">
              <a:spcBef>
                <a:spcPts val="0"/>
              </a:spcBef>
              <a:spcAft>
                <a:spcPts val="0"/>
              </a:spcAft>
              <a:buClr>
                <a:schemeClr val="dk1"/>
              </a:buClr>
              <a:buSzPts val="3200"/>
              <a:buFont typeface="Calibri"/>
              <a:buNone/>
            </a:pPr>
            <a:r>
              <a:t/>
            </a:r>
            <a:endParaRPr sz="3200">
              <a:solidFill>
                <a:schemeClr val="dk1"/>
              </a:solidFill>
              <a:latin typeface="Calibri"/>
              <a:ea typeface="Calibri"/>
              <a:cs typeface="Calibri"/>
              <a:sym typeface="Calibri"/>
            </a:endParaRPr>
          </a:p>
          <a:p>
            <a:pPr indent="-514350" lvl="0" marL="514350" marR="0" rtl="1" algn="r">
              <a:spcBef>
                <a:spcPts val="0"/>
              </a:spcBef>
              <a:spcAft>
                <a:spcPts val="0"/>
              </a:spcAft>
              <a:buClr>
                <a:schemeClr val="dk1"/>
              </a:buClr>
              <a:buSzPts val="3200"/>
              <a:buFont typeface="Calibri"/>
              <a:buAutoNum type="arabicPeriod"/>
            </a:pPr>
            <a:r>
              <a:rPr lang="ar" sz="3200">
                <a:solidFill>
                  <a:schemeClr val="dk1"/>
                </a:solidFill>
                <a:latin typeface="Calibri"/>
                <a:ea typeface="Calibri"/>
                <a:cs typeface="Calibri"/>
                <a:sym typeface="Calibri"/>
              </a:rPr>
              <a:t>في المنزل، قومي بتخزين أدوات التنظيف في خزانة مغلقة لا يستطيع الأطفال الوصول إليها.</a:t>
            </a:r>
            <a:endParaRPr/>
          </a:p>
          <a:p>
            <a:pPr indent="-514350" lvl="0" marL="514350" marR="0" rtl="1" algn="r">
              <a:spcBef>
                <a:spcPts val="0"/>
              </a:spcBef>
              <a:spcAft>
                <a:spcPts val="0"/>
              </a:spcAft>
              <a:buClr>
                <a:schemeClr val="dk1"/>
              </a:buClr>
              <a:buSzPts val="3200"/>
              <a:buFont typeface="Calibri"/>
              <a:buAutoNum type="arabicPeriod"/>
            </a:pPr>
            <a:r>
              <a:rPr lang="ar" sz="3200">
                <a:solidFill>
                  <a:schemeClr val="dk1"/>
                </a:solidFill>
                <a:latin typeface="Calibri"/>
                <a:ea typeface="Calibri"/>
                <a:cs typeface="Calibri"/>
                <a:sym typeface="Calibri"/>
              </a:rPr>
              <a:t>عند استخدام مواد التنظيف، لا تتركها دون مراقبة.</a:t>
            </a:r>
            <a:endParaRPr/>
          </a:p>
          <a:p>
            <a:pPr indent="-514350" lvl="0" marL="514350" marR="0" rtl="1" algn="r">
              <a:spcBef>
                <a:spcPts val="0"/>
              </a:spcBef>
              <a:spcAft>
                <a:spcPts val="0"/>
              </a:spcAft>
              <a:buClr>
                <a:schemeClr val="dk1"/>
              </a:buClr>
              <a:buSzPts val="3200"/>
              <a:buFont typeface="Calibri"/>
              <a:buAutoNum type="arabicPeriod"/>
            </a:pPr>
            <a:r>
              <a:rPr lang="ar" sz="3200">
                <a:solidFill>
                  <a:schemeClr val="dk1"/>
                </a:solidFill>
                <a:latin typeface="Calibri"/>
                <a:ea typeface="Calibri"/>
                <a:cs typeface="Calibri"/>
                <a:sym typeface="Calibri"/>
              </a:rPr>
              <a:t>بعد الاستخدام، يجب إرجاعها إلى الخزانة وفي عبوتها الأصلية فقط.</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3"/>
          <p:cNvSpPr/>
          <p:nvPr/>
        </p:nvSpPr>
        <p:spPr>
          <a:xfrm>
            <a:off x="733855" y="2817759"/>
            <a:ext cx="10945216" cy="875304"/>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spcBef>
                <a:spcPts val="0"/>
              </a:spcBef>
              <a:spcAft>
                <a:spcPts val="0"/>
              </a:spcAft>
              <a:buNone/>
            </a:pPr>
            <a:r>
              <a:rPr lang="ar" sz="2400">
                <a:solidFill>
                  <a:schemeClr val="dk1"/>
                </a:solidFill>
                <a:latin typeface="Arial"/>
                <a:ea typeface="Arial"/>
                <a:cs typeface="Arial"/>
                <a:sym typeface="Arial"/>
              </a:rPr>
              <a:t>لماذا من المهم ترك المواد السامة في عبواتها الأصلية وعدم نقلها إلى زجاجات أو صناديق أخرى؟</a:t>
            </a:r>
            <a:endParaRPr sz="2400">
              <a:solidFill>
                <a:schemeClr val="dk1"/>
              </a:solidFill>
              <a:latin typeface="Calibri"/>
              <a:ea typeface="Calibri"/>
              <a:cs typeface="Calibri"/>
              <a:sym typeface="Calibri"/>
            </a:endParaRPr>
          </a:p>
          <a:p>
            <a:pPr indent="0" lvl="0" marL="0" marR="0" rtl="1" algn="r">
              <a:lnSpc>
                <a:spcPct val="120000"/>
              </a:lnSpc>
              <a:spcBef>
                <a:spcPts val="0"/>
              </a:spcBef>
              <a:spcAft>
                <a:spcPts val="0"/>
              </a:spcAft>
              <a:buNone/>
            </a:pPr>
            <a:r>
              <a:t/>
            </a:r>
            <a:endParaRPr b="1" sz="2400">
              <a:solidFill>
                <a:schemeClr val="dk1"/>
              </a:solidFill>
              <a:latin typeface="Calibri"/>
              <a:ea typeface="Calibri"/>
              <a:cs typeface="Calibri"/>
              <a:sym typeface="Calibri"/>
            </a:endParaRPr>
          </a:p>
        </p:txBody>
      </p:sp>
      <p:sp>
        <p:nvSpPr>
          <p:cNvPr id="287" name="Google Shape;287;p13"/>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88" name="Google Shape;288;p13"/>
          <p:cNvSpPr/>
          <p:nvPr/>
        </p:nvSpPr>
        <p:spPr>
          <a:xfrm>
            <a:off x="6023992" y="1268760"/>
            <a:ext cx="5655079"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المناقشة - التخزين في العبوة الأصلية</a:t>
            </a:r>
            <a:endParaRPr sz="3200">
              <a:solidFill>
                <a:schemeClr val="lt1"/>
              </a:solidFill>
              <a:latin typeface="Calibri"/>
              <a:ea typeface="Calibri"/>
              <a:cs typeface="Calibri"/>
              <a:sym typeface="Calibri"/>
            </a:endParaRPr>
          </a:p>
        </p:txBody>
      </p:sp>
      <p:cxnSp>
        <p:nvCxnSpPr>
          <p:cNvPr id="289" name="Google Shape;289;p13"/>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290" name="Google Shape;290;p13"/>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291" name="Google Shape;291;p13"/>
          <p:cNvSpPr txBox="1"/>
          <p:nvPr/>
        </p:nvSpPr>
        <p:spPr>
          <a:xfrm>
            <a:off x="711280" y="4042007"/>
            <a:ext cx="10945216" cy="1754326"/>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lang="ar" sz="3600">
                <a:solidFill>
                  <a:schemeClr val="dk1"/>
                </a:solidFill>
                <a:latin typeface="Calibri"/>
                <a:ea typeface="Calibri"/>
                <a:cs typeface="Calibri"/>
                <a:sym typeface="Calibri"/>
              </a:rPr>
              <a:t>اترك المواد السامة في عبواتها الأصلية، حيث أن الملصق الذي يشير إلى المحتويات موجود على العبوة. على سبيل المثال، إذا تم نقل مادة سامة إلى أكواب الشرب، فقد يشربها شخص ما عن طريق الخطأ.</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88"/>
                                        </p:tgtEl>
                                        <p:attrNameLst>
                                          <p:attrName>style.visibility</p:attrName>
                                        </p:attrNameLst>
                                      </p:cBhvr>
                                      <p:to>
                                        <p:strVal val="visible"/>
                                      </p:to>
                                    </p:set>
                                    <p:animEffect filter="fade" transition="in">
                                      <p:cBhvr>
                                        <p:cTn dur="500"/>
                                        <p:tgtEl>
                                          <p:spTgt spid="2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86">
                                            <p:txEl>
                                              <p:pRg end="0" st="0"/>
                                            </p:txEl>
                                          </p:spTgt>
                                        </p:tgtEl>
                                        <p:attrNameLst>
                                          <p:attrName>style.visibility</p:attrName>
                                        </p:attrNameLst>
                                      </p:cBhvr>
                                      <p:to>
                                        <p:strVal val="visible"/>
                                      </p:to>
                                    </p:set>
                                    <p:animEffect filter="fade" transition="in">
                                      <p:cBhvr>
                                        <p:cTn dur="500"/>
                                        <p:tgtEl>
                                          <p:spTgt spid="28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86">
                                            <p:txEl>
                                              <p:pRg end="1" st="1"/>
                                            </p:txEl>
                                          </p:spTgt>
                                        </p:tgtEl>
                                        <p:attrNameLst>
                                          <p:attrName>style.visibility</p:attrName>
                                        </p:attrNameLst>
                                      </p:cBhvr>
                                      <p:to>
                                        <p:strVal val="visible"/>
                                      </p:to>
                                    </p:set>
                                    <p:animEffect filter="fade" transition="in">
                                      <p:cBhvr>
                                        <p:cTn dur="500"/>
                                        <p:tgtEl>
                                          <p:spTgt spid="28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4"/>
          <p:cNvSpPr/>
          <p:nvPr/>
        </p:nvSpPr>
        <p:spPr>
          <a:xfrm>
            <a:off x="748684" y="2780928"/>
            <a:ext cx="10945216" cy="2142125"/>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spcBef>
                <a:spcPts val="0"/>
              </a:spcBef>
              <a:spcAft>
                <a:spcPts val="0"/>
              </a:spcAft>
              <a:buNone/>
            </a:pPr>
            <a:r>
              <a:rPr lang="ar" sz="2400">
                <a:solidFill>
                  <a:schemeClr val="dk1"/>
                </a:solidFill>
                <a:latin typeface="Arial"/>
                <a:ea typeface="Arial"/>
                <a:cs typeface="Arial"/>
                <a:sym typeface="Arial"/>
              </a:rPr>
              <a:t>لماذا لا يُسمح للأطفال باستخدام مواد التنظيف والمطهرات بأنفسهم؟</a:t>
            </a:r>
            <a:endParaRPr/>
          </a:p>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a:p>
            <a:pPr indent="0" lvl="0" marL="0" marR="0" rtl="1" algn="r">
              <a:lnSpc>
                <a:spcPct val="120000"/>
              </a:lnSpc>
              <a:spcBef>
                <a:spcPts val="0"/>
              </a:spcBef>
              <a:spcAft>
                <a:spcPts val="0"/>
              </a:spcAft>
              <a:buNone/>
            </a:pPr>
            <a:r>
              <a:rPr i="1" lang="ar" sz="2400">
                <a:solidFill>
                  <a:schemeClr val="dk1"/>
                </a:solidFill>
                <a:latin typeface="Arial"/>
                <a:ea typeface="Arial"/>
                <a:cs typeface="Arial"/>
                <a:sym typeface="Arial"/>
              </a:rPr>
              <a:t>لا ينبغي السماح للأطفال باستخدام أو حتى اللعب بالأغلفة التي تحتوي على مواد التنظيف والبخاخات والمطهرات والأدوية. يمكن للأطفال فتح صندوق أو حتى غطاء أمان، واستنشاق أو ابتلاع المواد والتعرض للأذى </a:t>
            </a:r>
            <a:r>
              <a:rPr i="1" lang="ar" sz="1800">
                <a:solidFill>
                  <a:schemeClr val="dk1"/>
                </a:solidFill>
                <a:latin typeface="Calibri"/>
                <a:ea typeface="Calibri"/>
                <a:cs typeface="Calibri"/>
                <a:sym typeface="Calibri"/>
              </a:rPr>
              <a:t>.</a:t>
            </a:r>
            <a:endParaRPr i="1" sz="1800">
              <a:solidFill>
                <a:schemeClr val="dk1"/>
              </a:solidFill>
              <a:latin typeface="Calibri"/>
              <a:ea typeface="Calibri"/>
              <a:cs typeface="Calibri"/>
              <a:sym typeface="Calibri"/>
            </a:endParaRPr>
          </a:p>
        </p:txBody>
      </p:sp>
      <p:sp>
        <p:nvSpPr>
          <p:cNvPr id="298" name="Google Shape;298;p14"/>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99" name="Google Shape;299;p14"/>
          <p:cNvSpPr/>
          <p:nvPr/>
        </p:nvSpPr>
        <p:spPr>
          <a:xfrm>
            <a:off x="6312024" y="1268760"/>
            <a:ext cx="536704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مناقشة – استخدام مواد التنظيف</a:t>
            </a:r>
            <a:endParaRPr sz="3200">
              <a:solidFill>
                <a:schemeClr val="lt1"/>
              </a:solidFill>
              <a:latin typeface="Calibri"/>
              <a:ea typeface="Calibri"/>
              <a:cs typeface="Calibri"/>
              <a:sym typeface="Calibri"/>
            </a:endParaRPr>
          </a:p>
        </p:txBody>
      </p:sp>
      <p:cxnSp>
        <p:nvCxnSpPr>
          <p:cNvPr id="300" name="Google Shape;300;p14"/>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301" name="Google Shape;301;p14"/>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99"/>
                                        </p:tgtEl>
                                        <p:attrNameLst>
                                          <p:attrName>style.visibility</p:attrName>
                                        </p:attrNameLst>
                                      </p:cBhvr>
                                      <p:to>
                                        <p:strVal val="visible"/>
                                      </p:to>
                                    </p:set>
                                    <p:animEffect filter="fade" transition="in">
                                      <p:cBhvr>
                                        <p:cTn dur="500"/>
                                        <p:tgtEl>
                                          <p:spTgt spid="2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97">
                                            <p:txEl>
                                              <p:pRg end="0" st="0"/>
                                            </p:txEl>
                                          </p:spTgt>
                                        </p:tgtEl>
                                        <p:attrNameLst>
                                          <p:attrName>style.visibility</p:attrName>
                                        </p:attrNameLst>
                                      </p:cBhvr>
                                      <p:to>
                                        <p:strVal val="visible"/>
                                      </p:to>
                                    </p:set>
                                    <p:animEffect filter="fade" transition="in">
                                      <p:cBhvr>
                                        <p:cTn dur="500"/>
                                        <p:tgtEl>
                                          <p:spTgt spid="2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97">
                                            <p:txEl>
                                              <p:pRg end="1" st="1"/>
                                            </p:txEl>
                                          </p:spTgt>
                                        </p:tgtEl>
                                        <p:attrNameLst>
                                          <p:attrName>style.visibility</p:attrName>
                                        </p:attrNameLst>
                                      </p:cBhvr>
                                      <p:to>
                                        <p:strVal val="visible"/>
                                      </p:to>
                                    </p:set>
                                    <p:animEffect filter="fade" transition="in">
                                      <p:cBhvr>
                                        <p:cTn dur="500"/>
                                        <p:tgtEl>
                                          <p:spTgt spid="2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97">
                                            <p:txEl>
                                              <p:pRg end="2" st="2"/>
                                            </p:txEl>
                                          </p:spTgt>
                                        </p:tgtEl>
                                        <p:attrNameLst>
                                          <p:attrName>style.visibility</p:attrName>
                                        </p:attrNameLst>
                                      </p:cBhvr>
                                      <p:to>
                                        <p:strVal val="visible"/>
                                      </p:to>
                                    </p:set>
                                    <p:animEffect filter="fade" transition="in">
                                      <p:cBhvr>
                                        <p:cTn dur="500"/>
                                        <p:tgtEl>
                                          <p:spTgt spid="29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15"/>
          <p:cNvSpPr/>
          <p:nvPr/>
        </p:nvSpPr>
        <p:spPr>
          <a:xfrm>
            <a:off x="748684" y="2780928"/>
            <a:ext cx="10945216" cy="1698927"/>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spcBef>
                <a:spcPts val="0"/>
              </a:spcBef>
              <a:spcAft>
                <a:spcPts val="0"/>
              </a:spcAft>
              <a:buNone/>
            </a:pPr>
            <a:r>
              <a:rPr lang="ar" sz="2400">
                <a:solidFill>
                  <a:schemeClr val="dk1"/>
                </a:solidFill>
                <a:latin typeface="Arial"/>
                <a:ea typeface="Arial"/>
                <a:cs typeface="Arial"/>
                <a:sym typeface="Arial"/>
              </a:rPr>
              <a:t>ماذا يجب عليك فعله إذا كنت تشعر بالقلق بشأن التسمم أو الإصابة من المواد الخطرة؟</a:t>
            </a:r>
            <a:endParaRPr sz="2400">
              <a:solidFill>
                <a:schemeClr val="dk1"/>
              </a:solidFill>
              <a:latin typeface="Calibri"/>
              <a:ea typeface="Calibri"/>
              <a:cs typeface="Calibri"/>
              <a:sym typeface="Calibri"/>
            </a:endParaRPr>
          </a:p>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a:p>
            <a:pPr indent="0" lvl="0" marL="0" marR="0" rtl="1" algn="r">
              <a:lnSpc>
                <a:spcPct val="120000"/>
              </a:lnSpc>
              <a:spcBef>
                <a:spcPts val="0"/>
              </a:spcBef>
              <a:spcAft>
                <a:spcPts val="0"/>
              </a:spcAft>
              <a:buNone/>
            </a:pPr>
            <a:r>
              <a:rPr i="1" lang="ar" sz="2400">
                <a:solidFill>
                  <a:schemeClr val="dk1"/>
                </a:solidFill>
                <a:latin typeface="Arial"/>
                <a:ea typeface="Arial"/>
                <a:cs typeface="Arial"/>
                <a:sym typeface="Arial"/>
              </a:rPr>
              <a:t>اغسل الجلد والعينين بكمية كبيرة من الماء الجاري. في حالة صعوبة التنفس، اتصل بخدمات الطوارئ على الفور.</a:t>
            </a:r>
            <a:endParaRPr sz="2400">
              <a:solidFill>
                <a:schemeClr val="dk1"/>
              </a:solidFill>
              <a:latin typeface="Calibri"/>
              <a:ea typeface="Calibri"/>
              <a:cs typeface="Calibri"/>
              <a:sym typeface="Calibri"/>
            </a:endParaRPr>
          </a:p>
        </p:txBody>
      </p:sp>
      <p:sp>
        <p:nvSpPr>
          <p:cNvPr id="308" name="Google Shape;308;p15"/>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309" name="Google Shape;309;p15"/>
          <p:cNvSpPr/>
          <p:nvPr/>
        </p:nvSpPr>
        <p:spPr>
          <a:xfrm>
            <a:off x="7392144" y="1268760"/>
            <a:ext cx="428692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مناقشة – الخوف من التسمم</a:t>
            </a:r>
            <a:endParaRPr sz="3200">
              <a:solidFill>
                <a:schemeClr val="lt1"/>
              </a:solidFill>
              <a:latin typeface="Calibri"/>
              <a:ea typeface="Calibri"/>
              <a:cs typeface="Calibri"/>
              <a:sym typeface="Calibri"/>
            </a:endParaRPr>
          </a:p>
        </p:txBody>
      </p:sp>
      <p:cxnSp>
        <p:nvCxnSpPr>
          <p:cNvPr id="310" name="Google Shape;310;p15"/>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311" name="Google Shape;311;p15"/>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309"/>
                                        </p:tgtEl>
                                        <p:attrNameLst>
                                          <p:attrName>style.visibility</p:attrName>
                                        </p:attrNameLst>
                                      </p:cBhvr>
                                      <p:to>
                                        <p:strVal val="visible"/>
                                      </p:to>
                                    </p:set>
                                    <p:animEffect filter="fade" transition="in">
                                      <p:cBhvr>
                                        <p:cTn dur="500"/>
                                        <p:tgtEl>
                                          <p:spTgt spid="3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307">
                                            <p:txEl>
                                              <p:pRg end="0" st="0"/>
                                            </p:txEl>
                                          </p:spTgt>
                                        </p:tgtEl>
                                        <p:attrNameLst>
                                          <p:attrName>style.visibility</p:attrName>
                                        </p:attrNameLst>
                                      </p:cBhvr>
                                      <p:to>
                                        <p:strVal val="visible"/>
                                      </p:to>
                                    </p:set>
                                    <p:animEffect filter="fade" transition="in">
                                      <p:cBhvr>
                                        <p:cTn dur="500"/>
                                        <p:tgtEl>
                                          <p:spTgt spid="3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307">
                                            <p:txEl>
                                              <p:pRg end="1" st="1"/>
                                            </p:txEl>
                                          </p:spTgt>
                                        </p:tgtEl>
                                        <p:attrNameLst>
                                          <p:attrName>style.visibility</p:attrName>
                                        </p:attrNameLst>
                                      </p:cBhvr>
                                      <p:to>
                                        <p:strVal val="visible"/>
                                      </p:to>
                                    </p:set>
                                    <p:animEffect filter="fade" transition="in">
                                      <p:cBhvr>
                                        <p:cTn dur="500"/>
                                        <p:tgtEl>
                                          <p:spTgt spid="3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307">
                                            <p:txEl>
                                              <p:pRg end="2" st="2"/>
                                            </p:txEl>
                                          </p:spTgt>
                                        </p:tgtEl>
                                        <p:attrNameLst>
                                          <p:attrName>style.visibility</p:attrName>
                                        </p:attrNameLst>
                                      </p:cBhvr>
                                      <p:to>
                                        <p:strVal val="visible"/>
                                      </p:to>
                                    </p:set>
                                    <p:animEffect filter="fade" transition="in">
                                      <p:cBhvr>
                                        <p:cTn dur="500"/>
                                        <p:tgtEl>
                                          <p:spTgt spid="30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6"/>
          <p:cNvSpPr/>
          <p:nvPr/>
        </p:nvSpPr>
        <p:spPr>
          <a:xfrm>
            <a:off x="756838" y="2385298"/>
            <a:ext cx="10945216" cy="4293483"/>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lnSpc>
                <a:spcPct val="120000"/>
              </a:lnSpc>
              <a:spcBef>
                <a:spcPts val="0"/>
              </a:spcBef>
              <a:spcAft>
                <a:spcPts val="0"/>
              </a:spcAft>
              <a:buNone/>
            </a:pPr>
            <a:r>
              <a:rPr lang="ar" sz="2400">
                <a:solidFill>
                  <a:schemeClr val="dk1"/>
                </a:solidFill>
                <a:latin typeface="Arial"/>
                <a:ea typeface="Arial"/>
                <a:cs typeface="Arial"/>
                <a:sym typeface="Arial"/>
              </a:rPr>
              <a:t>في هذه اللعبة، سوف نقسم الفصل إلى فريقين يتنافسان ضد بعضهما البعض. هدف الفريق هو تسجيل أكبر عدد ممكن من النقاط بحلول نهاية اللعبة. سيتم عرض الأسئلة على المجموعات بالتناوب، والمجموعة التي تجيب بشكل صحيح تحصل على نقطتين. الإجابة الخاطئة ستكسب الفريق الآخر نقطة واحدة.</a:t>
            </a:r>
            <a:endParaRPr/>
          </a:p>
          <a:p>
            <a:pPr indent="0" lvl="0" marL="0" marR="0" rtl="1" algn="r">
              <a:lnSpc>
                <a:spcPct val="120000"/>
              </a:lnSpc>
              <a:spcBef>
                <a:spcPts val="600"/>
              </a:spcBef>
              <a:spcAft>
                <a:spcPts val="0"/>
              </a:spcAft>
              <a:buNone/>
            </a:pPr>
            <a:r>
              <a:rPr lang="ar" sz="2400">
                <a:solidFill>
                  <a:schemeClr val="dk1"/>
                </a:solidFill>
                <a:latin typeface="Arial"/>
                <a:ea typeface="Arial"/>
                <a:cs typeface="Arial"/>
                <a:sym typeface="Arial"/>
              </a:rPr>
              <a:t>سيتم الإجابة على كل سؤال من قبل طالب مختلف من المجموعة، بحيث تتاح الفرصة لجميع الطلاب للمشاركة.</a:t>
            </a:r>
            <a:endParaRPr/>
          </a:p>
          <a:p>
            <a:pPr indent="0" lvl="0" marL="0" marR="0" rtl="1" algn="r">
              <a:lnSpc>
                <a:spcPct val="120000"/>
              </a:lnSpc>
              <a:spcBef>
                <a:spcPts val="600"/>
              </a:spcBef>
              <a:spcAft>
                <a:spcPts val="0"/>
              </a:spcAft>
              <a:buNone/>
            </a:pPr>
            <a:r>
              <a:rPr lang="ar" sz="2400">
                <a:solidFill>
                  <a:schemeClr val="dk1"/>
                </a:solidFill>
                <a:latin typeface="Arial"/>
                <a:ea typeface="Arial"/>
                <a:cs typeface="Arial"/>
                <a:sym typeface="Arial"/>
              </a:rPr>
              <a:t>لكل سؤال سيتم تقديم ثلاث إجابات، واحدة منها فقط صحيحة.</a:t>
            </a:r>
            <a:endParaRPr sz="2400">
              <a:solidFill>
                <a:schemeClr val="dk1"/>
              </a:solidFill>
              <a:latin typeface="Calibri"/>
              <a:ea typeface="Calibri"/>
              <a:cs typeface="Calibri"/>
              <a:sym typeface="Calibri"/>
            </a:endParaRPr>
          </a:p>
          <a:p>
            <a:pPr indent="0" lvl="0" marL="0" marR="0" rtl="1" algn="r">
              <a:lnSpc>
                <a:spcPct val="120000"/>
              </a:lnSpc>
              <a:spcBef>
                <a:spcPts val="600"/>
              </a:spcBef>
              <a:spcAft>
                <a:spcPts val="0"/>
              </a:spcAft>
              <a:buNone/>
            </a:pPr>
            <a:r>
              <a:rPr lang="ar" sz="2400">
                <a:solidFill>
                  <a:schemeClr val="dk1"/>
                </a:solidFill>
                <a:latin typeface="Arial"/>
                <a:ea typeface="Arial"/>
                <a:cs typeface="Arial"/>
                <a:sym typeface="Arial"/>
              </a:rPr>
              <a:t>الإجابات تم تمييزها بالحروف A، B، C، ولذلك يجب الإشارة إلى الحرف الموضح أعلى الإجابة.</a:t>
            </a:r>
            <a:endParaRPr sz="2400">
              <a:solidFill>
                <a:schemeClr val="dk1"/>
              </a:solidFill>
              <a:latin typeface="Calibri"/>
              <a:ea typeface="Calibri"/>
              <a:cs typeface="Calibri"/>
              <a:sym typeface="Calibri"/>
            </a:endParaRPr>
          </a:p>
        </p:txBody>
      </p:sp>
      <p:sp>
        <p:nvSpPr>
          <p:cNvPr id="318" name="Google Shape;318;p16"/>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319" name="Google Shape;319;p16"/>
          <p:cNvSpPr/>
          <p:nvPr/>
        </p:nvSpPr>
        <p:spPr>
          <a:xfrm>
            <a:off x="1703512" y="1268760"/>
            <a:ext cx="9975560"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النشاط 2 - لعبة حول تجنب التعرض للمواد السامة</a:t>
            </a:r>
            <a:endParaRPr b="1" sz="3200">
              <a:solidFill>
                <a:schemeClr val="lt1"/>
              </a:solidFill>
              <a:latin typeface="Calibri"/>
              <a:ea typeface="Calibri"/>
              <a:cs typeface="Calibri"/>
              <a:sym typeface="Calibri"/>
            </a:endParaRPr>
          </a:p>
        </p:txBody>
      </p:sp>
      <p:cxnSp>
        <p:nvCxnSpPr>
          <p:cNvPr id="320" name="Google Shape;320;p16"/>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321" name="Google Shape;321;p16"/>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317">
                                            <p:txEl>
                                              <p:pRg end="0" st="0"/>
                                            </p:txEl>
                                          </p:spTgt>
                                        </p:tgtEl>
                                        <p:attrNameLst>
                                          <p:attrName>style.visibility</p:attrName>
                                        </p:attrNameLst>
                                      </p:cBhvr>
                                      <p:to>
                                        <p:strVal val="visible"/>
                                      </p:to>
                                    </p:set>
                                    <p:animEffect filter="fade" transition="in">
                                      <p:cBhvr>
                                        <p:cTn dur="500"/>
                                        <p:tgtEl>
                                          <p:spTgt spid="3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317">
                                            <p:txEl>
                                              <p:pRg end="1" st="1"/>
                                            </p:txEl>
                                          </p:spTgt>
                                        </p:tgtEl>
                                        <p:attrNameLst>
                                          <p:attrName>style.visibility</p:attrName>
                                        </p:attrNameLst>
                                      </p:cBhvr>
                                      <p:to>
                                        <p:strVal val="visible"/>
                                      </p:to>
                                    </p:set>
                                    <p:animEffect filter="fade" transition="in">
                                      <p:cBhvr>
                                        <p:cTn dur="500"/>
                                        <p:tgtEl>
                                          <p:spTgt spid="3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317">
                                            <p:txEl>
                                              <p:pRg end="2" st="2"/>
                                            </p:txEl>
                                          </p:spTgt>
                                        </p:tgtEl>
                                        <p:attrNameLst>
                                          <p:attrName>style.visibility</p:attrName>
                                        </p:attrNameLst>
                                      </p:cBhvr>
                                      <p:to>
                                        <p:strVal val="visible"/>
                                      </p:to>
                                    </p:set>
                                    <p:animEffect filter="fade" transition="in">
                                      <p:cBhvr>
                                        <p:cTn dur="500"/>
                                        <p:tgtEl>
                                          <p:spTgt spid="3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317">
                                            <p:txEl>
                                              <p:pRg end="3" st="3"/>
                                            </p:txEl>
                                          </p:spTgt>
                                        </p:tgtEl>
                                        <p:attrNameLst>
                                          <p:attrName>style.visibility</p:attrName>
                                        </p:attrNameLst>
                                      </p:cBhvr>
                                      <p:to>
                                        <p:strVal val="visible"/>
                                      </p:to>
                                    </p:set>
                                    <p:animEffect filter="fade" transition="in">
                                      <p:cBhvr>
                                        <p:cTn dur="500"/>
                                        <p:tgtEl>
                                          <p:spTgt spid="31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7"/>
          <p:cNvSpPr txBox="1"/>
          <p:nvPr/>
        </p:nvSpPr>
        <p:spPr>
          <a:xfrm>
            <a:off x="306473" y="159790"/>
            <a:ext cx="7264959" cy="738222"/>
          </a:xfrm>
          <a:prstGeom prst="rect">
            <a:avLst/>
          </a:prstGeom>
          <a:solidFill>
            <a:srgbClr val="3D89CF"/>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 sz="3600">
                <a:solidFill>
                  <a:schemeClr val="lt1"/>
                </a:solidFill>
                <a:latin typeface="Calibri"/>
                <a:ea typeface="Calibri"/>
                <a:cs typeface="Calibri"/>
                <a:sym typeface="Calibri"/>
              </a:rPr>
              <a:t>المسؤولية عن السلامة الشخصية والمتبادلة</a:t>
            </a:r>
            <a:endParaRPr sz="1400">
              <a:solidFill>
                <a:schemeClr val="lt1"/>
              </a:solidFill>
              <a:latin typeface="Calibri"/>
              <a:ea typeface="Calibri"/>
              <a:cs typeface="Calibri"/>
              <a:sym typeface="Calibri"/>
            </a:endParaRPr>
          </a:p>
        </p:txBody>
      </p:sp>
      <p:cxnSp>
        <p:nvCxnSpPr>
          <p:cNvPr id="328" name="Google Shape;328;p17"/>
          <p:cNvCxnSpPr/>
          <p:nvPr/>
        </p:nvCxnSpPr>
        <p:spPr>
          <a:xfrm>
            <a:off x="83820" y="9175750"/>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329" name="Google Shape;329;p17"/>
          <p:cNvSpPr/>
          <p:nvPr/>
        </p:nvSpPr>
        <p:spPr>
          <a:xfrm>
            <a:off x="3938953" y="1436737"/>
            <a:ext cx="7547987" cy="738390"/>
          </a:xfrm>
          <a:prstGeom prst="roundRect">
            <a:avLst>
              <a:gd fmla="val 16667" name="adj"/>
            </a:avLst>
          </a:prstGeom>
          <a:solidFill>
            <a:srgbClr val="1E4E79"/>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ar" sz="2400">
                <a:solidFill>
                  <a:schemeClr val="lt1"/>
                </a:solidFill>
                <a:latin typeface="Arial"/>
                <a:ea typeface="Arial"/>
                <a:cs typeface="Arial"/>
                <a:sym typeface="Arial"/>
              </a:rPr>
              <a:t>لماذا يمنع نقل وتخزين الكلور المستخدم في التطهير في زجاجات الشرب؟</a:t>
            </a:r>
            <a:endParaRPr sz="2400">
              <a:solidFill>
                <a:schemeClr val="lt1"/>
              </a:solidFill>
              <a:latin typeface="Calibri"/>
              <a:ea typeface="Calibri"/>
              <a:cs typeface="Calibri"/>
              <a:sym typeface="Calibri"/>
            </a:endParaRPr>
          </a:p>
        </p:txBody>
      </p:sp>
      <p:sp>
        <p:nvSpPr>
          <p:cNvPr id="330" name="Google Shape;330;p17"/>
          <p:cNvSpPr/>
          <p:nvPr/>
        </p:nvSpPr>
        <p:spPr>
          <a:xfrm>
            <a:off x="8571244" y="3429000"/>
            <a:ext cx="2915696" cy="1635369"/>
          </a:xfrm>
          <a:prstGeom prst="roundRect">
            <a:avLst>
              <a:gd fmla="val 16667" name="adj"/>
            </a:avLst>
          </a:prstGeom>
          <a:solidFill>
            <a:srgbClr val="757070">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يتم إعادة تدوير زجاجات الشرب وهذا أمر خطير</a:t>
            </a:r>
            <a:endParaRPr/>
          </a:p>
        </p:txBody>
      </p:sp>
      <p:sp>
        <p:nvSpPr>
          <p:cNvPr id="331" name="Google Shape;331;p17"/>
          <p:cNvSpPr/>
          <p:nvPr/>
        </p:nvSpPr>
        <p:spPr>
          <a:xfrm>
            <a:off x="4777154" y="3486103"/>
            <a:ext cx="2915696" cy="1635369"/>
          </a:xfrm>
          <a:prstGeom prst="roundRect">
            <a:avLst>
              <a:gd fmla="val 16667" name="adj"/>
            </a:avLst>
          </a:prstGeom>
          <a:solidFill>
            <a:srgbClr val="757070">
              <a:alpha val="25882"/>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الكلور مادة قابلة للاشتعال بدرجة كبيرة.</a:t>
            </a:r>
            <a:endParaRPr b="1" sz="3200">
              <a:solidFill>
                <a:srgbClr val="1E4E79"/>
              </a:solidFill>
              <a:latin typeface="Arial"/>
              <a:ea typeface="Arial"/>
              <a:cs typeface="Arial"/>
              <a:sym typeface="Arial"/>
            </a:endParaRPr>
          </a:p>
        </p:txBody>
      </p:sp>
      <p:sp>
        <p:nvSpPr>
          <p:cNvPr id="332" name="Google Shape;332;p17"/>
          <p:cNvSpPr/>
          <p:nvPr/>
        </p:nvSpPr>
        <p:spPr>
          <a:xfrm>
            <a:off x="886684" y="3486104"/>
            <a:ext cx="2915696" cy="1635369"/>
          </a:xfrm>
          <a:prstGeom prst="roundRect">
            <a:avLst>
              <a:gd fmla="val 16667" name="adj"/>
            </a:avLst>
          </a:prstGeom>
          <a:solidFill>
            <a:srgbClr val="A5A5A5">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 sz="1800">
                <a:solidFill>
                  <a:schemeClr val="lt1"/>
                </a:solidFill>
                <a:latin typeface="Calibri"/>
                <a:ea typeface="Calibri"/>
                <a:cs typeface="Calibri"/>
                <a:sym typeface="Calibri"/>
              </a:rPr>
              <a:t> </a:t>
            </a:r>
            <a:r>
              <a:rPr b="1" lang="ar" sz="2400">
                <a:solidFill>
                  <a:srgbClr val="1E4E79"/>
                </a:solidFill>
                <a:latin typeface="Arial"/>
                <a:ea typeface="Arial"/>
                <a:cs typeface="Arial"/>
                <a:sym typeface="Arial"/>
              </a:rPr>
              <a:t>قد يأخذ شخص ما رشفة معتقدًا أنها ماء.</a:t>
            </a:r>
            <a:endParaRPr b="1" sz="3200">
              <a:solidFill>
                <a:srgbClr val="1E4E79"/>
              </a:solidFill>
              <a:latin typeface="Arial"/>
              <a:ea typeface="Arial"/>
              <a:cs typeface="Arial"/>
              <a:sym typeface="Arial"/>
            </a:endParaRPr>
          </a:p>
        </p:txBody>
      </p:sp>
      <p:sp>
        <p:nvSpPr>
          <p:cNvPr id="333" name="Google Shape;333;p17"/>
          <p:cNvSpPr txBox="1"/>
          <p:nvPr/>
        </p:nvSpPr>
        <p:spPr>
          <a:xfrm>
            <a:off x="9483970"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أ</a:t>
            </a:r>
            <a:endParaRPr/>
          </a:p>
        </p:txBody>
      </p:sp>
      <p:sp>
        <p:nvSpPr>
          <p:cNvPr id="334" name="Google Shape;334;p17"/>
          <p:cNvSpPr txBox="1"/>
          <p:nvPr/>
        </p:nvSpPr>
        <p:spPr>
          <a:xfrm>
            <a:off x="5668108"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ب</a:t>
            </a:r>
            <a:endParaRPr/>
          </a:p>
        </p:txBody>
      </p:sp>
      <p:sp>
        <p:nvSpPr>
          <p:cNvPr id="335" name="Google Shape;335;p17"/>
          <p:cNvSpPr txBox="1"/>
          <p:nvPr/>
        </p:nvSpPr>
        <p:spPr>
          <a:xfrm>
            <a:off x="1736692"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ج</a:t>
            </a:r>
            <a:endParaRPr/>
          </a:p>
        </p:txBody>
      </p:sp>
      <p:sp>
        <p:nvSpPr>
          <p:cNvPr id="336" name="Google Shape;336;p17"/>
          <p:cNvSpPr/>
          <p:nvPr/>
        </p:nvSpPr>
        <p:spPr>
          <a:xfrm>
            <a:off x="8569143" y="3429000"/>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17"/>
          <p:cNvSpPr/>
          <p:nvPr/>
        </p:nvSpPr>
        <p:spPr>
          <a:xfrm>
            <a:off x="4777154" y="3481612"/>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17"/>
          <p:cNvSpPr/>
          <p:nvPr/>
        </p:nvSpPr>
        <p:spPr>
          <a:xfrm>
            <a:off x="886684" y="3474455"/>
            <a:ext cx="2915696" cy="1672153"/>
          </a:xfrm>
          <a:prstGeom prst="roundRect">
            <a:avLst>
              <a:gd fmla="val 16667" name="adj"/>
            </a:avLst>
          </a:prstGeom>
          <a:noFill/>
          <a:ln cap="flat" cmpd="sng" w="444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הקודם עם מילוי מלא" id="339" name="Google Shape;339;p17">
            <a:hlinkClick action="ppaction://hlinkshowjump?jump=nextslide"/>
          </p:cNvPr>
          <p:cNvPicPr preferRelativeResize="0"/>
          <p:nvPr/>
        </p:nvPicPr>
        <p:blipFill rotWithShape="1">
          <a:blip r:embed="rId3">
            <a:alphaModFix/>
          </a:blip>
          <a:srcRect b="0" l="0" r="0" t="0"/>
          <a:stretch/>
        </p:blipFill>
        <p:spPr>
          <a:xfrm>
            <a:off x="617105" y="1369996"/>
            <a:ext cx="914400" cy="914400"/>
          </a:xfrm>
          <a:prstGeom prst="rect">
            <a:avLst/>
          </a:prstGeom>
          <a:noFill/>
          <a:ln>
            <a:noFill/>
          </a:ln>
        </p:spPr>
      </p:pic>
      <p:sp>
        <p:nvSpPr>
          <p:cNvPr id="340" name="Google Shape;340;p17"/>
          <p:cNvSpPr txBox="1"/>
          <p:nvPr/>
        </p:nvSpPr>
        <p:spPr>
          <a:xfrm>
            <a:off x="119265" y="2018654"/>
            <a:ext cx="1732981"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rgbClr val="1F3864"/>
                </a:solidFill>
                <a:latin typeface="Arial"/>
                <a:ea typeface="Arial"/>
                <a:cs typeface="Arial"/>
                <a:sym typeface="Arial"/>
              </a:rPr>
              <a:t>إلى السؤال التالي</a:t>
            </a:r>
            <a:endParaRPr/>
          </a:p>
        </p:txBody>
      </p:sp>
      <p:sp>
        <p:nvSpPr>
          <p:cNvPr id="341" name="Google Shape;341;p17"/>
          <p:cNvSpPr txBox="1"/>
          <p:nvPr/>
        </p:nvSpPr>
        <p:spPr>
          <a:xfrm>
            <a:off x="3418126" y="5928585"/>
            <a:ext cx="6211532"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الخاطئة، يحصل الفريق الآخر على نقطة.</a:t>
            </a:r>
            <a:endParaRPr/>
          </a:p>
        </p:txBody>
      </p:sp>
      <p:pic>
        <p:nvPicPr>
          <p:cNvPr descr="סימן ביקורת עם מילוי מלא" id="342" name="Google Shape;342;p17"/>
          <p:cNvPicPr preferRelativeResize="0"/>
          <p:nvPr/>
        </p:nvPicPr>
        <p:blipFill rotWithShape="1">
          <a:blip r:embed="rId4">
            <a:alphaModFix/>
          </a:blip>
          <a:srcRect b="0" l="0" r="0" t="0"/>
          <a:stretch/>
        </p:blipFill>
        <p:spPr>
          <a:xfrm>
            <a:off x="2277140" y="1466001"/>
            <a:ext cx="914400" cy="914400"/>
          </a:xfrm>
          <a:prstGeom prst="rect">
            <a:avLst/>
          </a:prstGeom>
          <a:noFill/>
          <a:ln>
            <a:noFill/>
          </a:ln>
        </p:spPr>
      </p:pic>
      <p:sp>
        <p:nvSpPr>
          <p:cNvPr id="343" name="Google Shape;343;p17"/>
          <p:cNvSpPr txBox="1"/>
          <p:nvPr/>
        </p:nvSpPr>
        <p:spPr>
          <a:xfrm>
            <a:off x="1093782" y="2217901"/>
            <a:ext cx="2920697"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chemeClr val="dk1"/>
                </a:solidFill>
                <a:latin typeface="Arial"/>
                <a:ea typeface="Arial"/>
                <a:cs typeface="Arial"/>
                <a:sym typeface="Arial"/>
              </a:rPr>
              <a:t>انظر الإجابة الصحيحة</a:t>
            </a:r>
            <a:endParaRPr/>
          </a:p>
        </p:txBody>
      </p:sp>
      <p:sp>
        <p:nvSpPr>
          <p:cNvPr id="344" name="Google Shape;344;p17"/>
          <p:cNvSpPr txBox="1"/>
          <p:nvPr/>
        </p:nvSpPr>
        <p:spPr>
          <a:xfrm>
            <a:off x="4439816" y="5928584"/>
            <a:ext cx="4032448"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الصحيحة تحصل على نقطتين.</a:t>
            </a:r>
            <a:endParaRPr/>
          </a:p>
        </p:txBody>
      </p:sp>
      <p:sp>
        <p:nvSpPr>
          <p:cNvPr id="345" name="Google Shape;345;p17"/>
          <p:cNvSpPr/>
          <p:nvPr/>
        </p:nvSpPr>
        <p:spPr>
          <a:xfrm>
            <a:off x="881683" y="3501008"/>
            <a:ext cx="10614917" cy="1672153"/>
          </a:xfrm>
          <a:prstGeom prst="roundRect">
            <a:avLst>
              <a:gd fmla="val 16667" name="adj"/>
            </a:avLst>
          </a:prstGeom>
          <a:solidFill>
            <a:schemeClr val="lt1">
              <a:alpha val="3921"/>
            </a:scheme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7"/>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347" name="Google Shape;347;p17"/>
          <p:cNvSpPr/>
          <p:nvPr/>
        </p:nvSpPr>
        <p:spPr>
          <a:xfrm>
            <a:off x="9483970" y="345346"/>
            <a:ext cx="1830950"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rgbClr val="4E2929"/>
              </a:buClr>
              <a:buSzPts val="3600"/>
              <a:buFont typeface="Calibri"/>
              <a:buNone/>
            </a:pPr>
            <a:r>
              <a:rPr b="1" i="0" lang="ar" sz="3600" u="none" cap="none" strike="noStrike">
                <a:solidFill>
                  <a:srgbClr val="4E2929"/>
                </a:solidFill>
                <a:latin typeface="Calibri"/>
                <a:ea typeface="Calibri"/>
                <a:cs typeface="Calibri"/>
                <a:sym typeface="Calibri"/>
              </a:rPr>
              <a:t>السؤال 1</a:t>
            </a:r>
            <a:endParaRPr b="0" i="0" sz="1800" u="none" cap="none" strike="noStrike">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329"/>
                                        </p:tgtEl>
                                        <p:attrNameLst>
                                          <p:attrName>style.visibility</p:attrName>
                                        </p:attrNameLst>
                                      </p:cBhvr>
                                      <p:to>
                                        <p:strVal val="visible"/>
                                      </p:to>
                                    </p:set>
                                    <p:animEffect filter="fade" transition="in">
                                      <p:cBhvr>
                                        <p:cTn dur="500"/>
                                        <p:tgtEl>
                                          <p:spTgt spid="329"/>
                                        </p:tgtEl>
                                      </p:cBhvr>
                                    </p:animEffect>
                                  </p:childTnLst>
                                </p:cTn>
                              </p:par>
                              <p:par>
                                <p:cTn fill="hold" nodeType="withEffect" presetClass="entr" presetID="1" presetSubtype="0">
                                  <p:stCondLst>
                                    <p:cond delay="0"/>
                                  </p:stCondLst>
                                  <p:childTnLst>
                                    <p:set>
                                      <p:cBhvr>
                                        <p:cTn dur="1" fill="hold">
                                          <p:stCondLst>
                                            <p:cond delay="0"/>
                                          </p:stCondLst>
                                        </p:cTn>
                                        <p:tgtEl>
                                          <p:spTgt spid="33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1">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ppt_w</p:attrName>
                                        </p:attrNameLst>
                                      </p:cBhvr>
                                      <p:tavLst>
                                        <p:tav fmla="" tm="0">
                                          <p:val>
                                            <p:strVal val="0"/>
                                          </p:val>
                                        </p:tav>
                                        <p:tav fmla="" tm="100000">
                                          <p:val>
                                            <p:strVal val="#ppt_w"/>
                                          </p:val>
                                        </p:tav>
                                      </p:tavLst>
                                    </p:anim>
                                    <p:anim calcmode="lin" valueType="num">
                                      <p:cBhvr additive="base">
                                        <p:cTn dur="500"/>
                                        <p:tgtEl>
                                          <p:spTgt spid="34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342"/>
                                        </p:tgtEl>
                                        <p:attrNameLst>
                                          <p:attrName>style.visibility</p:attrName>
                                        </p:attrNameLst>
                                      </p:cBhvr>
                                      <p:to>
                                        <p:strVal val="visible"/>
                                      </p:to>
                                    </p:set>
                                    <p:animEffect filter="fade" transition="in">
                                      <p:cBhvr>
                                        <p:cTn dur="1822"/>
                                        <p:tgtEl>
                                          <p:spTgt spid="342"/>
                                        </p:tgtEl>
                                      </p:cBhvr>
                                    </p:animEffect>
                                  </p:childTnLst>
                                </p:cTn>
                              </p:par>
                              <p:par>
                                <p:cTn fill="hold" nodeType="withEffect" presetClass="entr" presetID="10" presetSubtype="0">
                                  <p:stCondLst>
                                    <p:cond delay="2000"/>
                                  </p:stCondLst>
                                  <p:childTnLst>
                                    <p:set>
                                      <p:cBhvr>
                                        <p:cTn dur="1" fill="hold">
                                          <p:stCondLst>
                                            <p:cond delay="0"/>
                                          </p:stCondLst>
                                        </p:cTn>
                                        <p:tgtEl>
                                          <p:spTgt spid="343"/>
                                        </p:tgtEl>
                                        <p:attrNameLst>
                                          <p:attrName>style.visibility</p:attrName>
                                        </p:attrNameLst>
                                      </p:cBhvr>
                                      <p:to>
                                        <p:strVal val="visible"/>
                                      </p:to>
                                    </p:set>
                                    <p:animEffect filter="fade" transition="in">
                                      <p:cBhvr>
                                        <p:cTn dur="1822"/>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341"/>
                                        </p:tgtEl>
                                        <p:attrNameLst>
                                          <p:attrName>style.visibility</p:attrName>
                                        </p:attrNameLst>
                                      </p:cBhvr>
                                      <p:to>
                                        <p:strVal val="visible"/>
                                      </p:to>
                                    </p:set>
                                    <p:anim calcmode="lin" valueType="num">
                                      <p:cBhvr additive="base">
                                        <p:cTn dur="500"/>
                                        <p:tgtEl>
                                          <p:spTgt spid="341"/>
                                        </p:tgtEl>
                                        <p:attrNameLst>
                                          <p:attrName>ppt_w</p:attrName>
                                        </p:attrNameLst>
                                      </p:cBhvr>
                                      <p:tavLst>
                                        <p:tav fmla="" tm="0">
                                          <p:val>
                                            <p:strVal val="0"/>
                                          </p:val>
                                        </p:tav>
                                        <p:tav fmla="" tm="100000">
                                          <p:val>
                                            <p:strVal val="#ppt_w"/>
                                          </p:val>
                                        </p:tav>
                                      </p:tavLst>
                                    </p:anim>
                                    <p:anim calcmode="lin" valueType="num">
                                      <p:cBhvr additive="base">
                                        <p:cTn dur="500"/>
                                        <p:tgtEl>
                                          <p:spTgt spid="34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342"/>
                                        </p:tgtEl>
                                        <p:attrNameLst>
                                          <p:attrName>style.visibility</p:attrName>
                                        </p:attrNameLst>
                                      </p:cBhvr>
                                      <p:to>
                                        <p:strVal val="visible"/>
                                      </p:to>
                                    </p:set>
                                    <p:animEffect filter="fade" transition="in">
                                      <p:cBhvr>
                                        <p:cTn dur="1822"/>
                                        <p:tgtEl>
                                          <p:spTgt spid="342"/>
                                        </p:tgtEl>
                                      </p:cBhvr>
                                    </p:animEffect>
                                  </p:childTnLst>
                                </p:cTn>
                              </p:par>
                              <p:par>
                                <p:cTn fill="hold" nodeType="withEffect" presetClass="entr" presetID="10" presetSubtype="0">
                                  <p:stCondLst>
                                    <p:cond delay="2000"/>
                                  </p:stCondLst>
                                  <p:childTnLst>
                                    <p:set>
                                      <p:cBhvr>
                                        <p:cTn dur="1" fill="hold">
                                          <p:stCondLst>
                                            <p:cond delay="0"/>
                                          </p:stCondLst>
                                        </p:cTn>
                                        <p:tgtEl>
                                          <p:spTgt spid="343"/>
                                        </p:tgtEl>
                                        <p:attrNameLst>
                                          <p:attrName>style.visibility</p:attrName>
                                        </p:attrNameLst>
                                      </p:cBhvr>
                                      <p:to>
                                        <p:strVal val="visible"/>
                                      </p:to>
                                    </p:set>
                                    <p:animEffect filter="fade" transition="in">
                                      <p:cBhvr>
                                        <p:cTn dur="1822"/>
                                        <p:tgtEl>
                                          <p:spTgt spid="3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45"/>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344"/>
                                        </p:tgtEl>
                                        <p:attrNameLst>
                                          <p:attrName>style.visibility</p:attrName>
                                        </p:attrNameLst>
                                      </p:cBhvr>
                                      <p:to>
                                        <p:strVal val="visible"/>
                                      </p:to>
                                    </p:set>
                                    <p:anim calcmode="lin" valueType="num">
                                      <p:cBhvr additive="base">
                                        <p:cTn dur="500"/>
                                        <p:tgtEl>
                                          <p:spTgt spid="344"/>
                                        </p:tgtEl>
                                        <p:attrNameLst>
                                          <p:attrName>ppt_w</p:attrName>
                                        </p:attrNameLst>
                                      </p:cBhvr>
                                      <p:tavLst>
                                        <p:tav fmla="" tm="0">
                                          <p:val>
                                            <p:strVal val="0"/>
                                          </p:val>
                                        </p:tav>
                                        <p:tav fmla="" tm="100000">
                                          <p:val>
                                            <p:strVal val="#ppt_w"/>
                                          </p:val>
                                        </p:tav>
                                      </p:tavLst>
                                    </p:anim>
                                    <p:anim calcmode="lin" valueType="num">
                                      <p:cBhvr additive="base">
                                        <p:cTn dur="500"/>
                                        <p:tgtEl>
                                          <p:spTgt spid="344"/>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3000"/>
                                  </p:stCondLst>
                                  <p:childTnLst>
                                    <p:set>
                                      <p:cBhvr>
                                        <p:cTn dur="1" fill="hold">
                                          <p:stCondLst>
                                            <p:cond delay="0"/>
                                          </p:stCondLst>
                                        </p:cTn>
                                        <p:tgtEl>
                                          <p:spTgt spid="339"/>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3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4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43"/>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340"/>
                                        </p:tgtEl>
                                        <p:attrNameLst>
                                          <p:attrName>style.visibility</p:attrName>
                                        </p:attrNameLst>
                                      </p:cBhvr>
                                      <p:to>
                                        <p:strVal val="visible"/>
                                      </p:to>
                                    </p:set>
                                    <p:animEffect filter="fade" transition="in">
                                      <p:cBhvr>
                                        <p:cTn dur="500"/>
                                        <p:tgtEl>
                                          <p:spTgt spid="340"/>
                                        </p:tgtEl>
                                      </p:cBhvr>
                                    </p:animEffect>
                                  </p:childTnLst>
                                </p:cTn>
                              </p:par>
                              <p:par>
                                <p:cTn fill="hold" nodeType="withEffect" presetClass="entr" presetID="10" presetSubtype="0">
                                  <p:stCondLst>
                                    <p:cond delay="1000"/>
                                  </p:stCondLst>
                                  <p:childTnLst>
                                    <p:set>
                                      <p:cBhvr>
                                        <p:cTn dur="1" fill="hold">
                                          <p:stCondLst>
                                            <p:cond delay="0"/>
                                          </p:stCondLst>
                                        </p:cTn>
                                        <p:tgtEl>
                                          <p:spTgt spid="339"/>
                                        </p:tgtEl>
                                        <p:attrNameLst>
                                          <p:attrName>style.visibility</p:attrName>
                                        </p:attrNameLst>
                                      </p:cBhvr>
                                      <p:to>
                                        <p:strVal val="visible"/>
                                      </p:to>
                                    </p:set>
                                    <p:animEffect filter="fade" transition="in">
                                      <p:cBhvr>
                                        <p:cTn dur="500"/>
                                        <p:tgtEl>
                                          <p:spTgt spid="3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8"/>
          <p:cNvSpPr txBox="1"/>
          <p:nvPr/>
        </p:nvSpPr>
        <p:spPr>
          <a:xfrm>
            <a:off x="306473" y="159790"/>
            <a:ext cx="7264959" cy="738222"/>
          </a:xfrm>
          <a:prstGeom prst="rect">
            <a:avLst/>
          </a:prstGeom>
          <a:solidFill>
            <a:srgbClr val="3D89CF"/>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 sz="3600">
                <a:solidFill>
                  <a:schemeClr val="lt1"/>
                </a:solidFill>
                <a:latin typeface="Calibri"/>
                <a:ea typeface="Calibri"/>
                <a:cs typeface="Calibri"/>
                <a:sym typeface="Calibri"/>
              </a:rPr>
              <a:t>المسؤولية عن السلامة الشخصية والمتبادلة</a:t>
            </a:r>
            <a:endParaRPr sz="1400">
              <a:solidFill>
                <a:schemeClr val="lt1"/>
              </a:solidFill>
              <a:latin typeface="Calibri"/>
              <a:ea typeface="Calibri"/>
              <a:cs typeface="Calibri"/>
              <a:sym typeface="Calibri"/>
            </a:endParaRPr>
          </a:p>
        </p:txBody>
      </p:sp>
      <p:cxnSp>
        <p:nvCxnSpPr>
          <p:cNvPr id="354" name="Google Shape;354;p18"/>
          <p:cNvCxnSpPr/>
          <p:nvPr/>
        </p:nvCxnSpPr>
        <p:spPr>
          <a:xfrm>
            <a:off x="83820" y="9175750"/>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355" name="Google Shape;355;p18"/>
          <p:cNvSpPr/>
          <p:nvPr/>
        </p:nvSpPr>
        <p:spPr>
          <a:xfrm>
            <a:off x="3802381" y="1436737"/>
            <a:ext cx="7684560" cy="738390"/>
          </a:xfrm>
          <a:prstGeom prst="roundRect">
            <a:avLst>
              <a:gd fmla="val 16667" name="adj"/>
            </a:avLst>
          </a:prstGeom>
          <a:solidFill>
            <a:srgbClr val="1E4E79"/>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lang="ar" sz="2400">
                <a:solidFill>
                  <a:schemeClr val="lt1"/>
                </a:solidFill>
                <a:latin typeface="Arial"/>
                <a:ea typeface="Arial"/>
                <a:cs typeface="Arial"/>
                <a:sym typeface="Arial"/>
              </a:rPr>
              <a:t>لقد قامت والدتك بنثر كرات النفتالين في خزائن الملابس. ماذا فعلت خطأ؟</a:t>
            </a:r>
            <a:endParaRPr sz="2400">
              <a:solidFill>
                <a:schemeClr val="lt1"/>
              </a:solidFill>
              <a:latin typeface="Calibri"/>
              <a:ea typeface="Calibri"/>
              <a:cs typeface="Calibri"/>
              <a:sym typeface="Calibri"/>
            </a:endParaRPr>
          </a:p>
        </p:txBody>
      </p:sp>
      <p:sp>
        <p:nvSpPr>
          <p:cNvPr id="356" name="Google Shape;356;p18"/>
          <p:cNvSpPr/>
          <p:nvPr/>
        </p:nvSpPr>
        <p:spPr>
          <a:xfrm>
            <a:off x="8571244" y="3429000"/>
            <a:ext cx="2915696" cy="1635369"/>
          </a:xfrm>
          <a:prstGeom prst="roundRect">
            <a:avLst>
              <a:gd fmla="val 16667" name="adj"/>
            </a:avLst>
          </a:prstGeom>
          <a:solidFill>
            <a:srgbClr val="757070">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يجب وضعه في كيس بلاستيكي حتى لا تصبح الملابس ذات رائحة كريهة.</a:t>
            </a:r>
            <a:endParaRPr b="1" sz="3200">
              <a:solidFill>
                <a:srgbClr val="1E4E79"/>
              </a:solidFill>
              <a:latin typeface="Arial"/>
              <a:ea typeface="Arial"/>
              <a:cs typeface="Arial"/>
              <a:sym typeface="Arial"/>
            </a:endParaRPr>
          </a:p>
        </p:txBody>
      </p:sp>
      <p:sp>
        <p:nvSpPr>
          <p:cNvPr id="357" name="Google Shape;357;p18"/>
          <p:cNvSpPr/>
          <p:nvPr/>
        </p:nvSpPr>
        <p:spPr>
          <a:xfrm>
            <a:off x="900789" y="3508580"/>
            <a:ext cx="2915696" cy="1635369"/>
          </a:xfrm>
          <a:prstGeom prst="roundRect">
            <a:avLst>
              <a:gd fmla="val 16667" name="adj"/>
            </a:avLst>
          </a:prstGeom>
          <a:solidFill>
            <a:srgbClr val="757070">
              <a:alpha val="25882"/>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تسبب كرات النفتالين العفن، ولا ينبغي نشرها بين الملابس.</a:t>
            </a:r>
            <a:endParaRPr b="1" sz="4000">
              <a:solidFill>
                <a:srgbClr val="1E4E79"/>
              </a:solidFill>
              <a:latin typeface="Arial"/>
              <a:ea typeface="Arial"/>
              <a:cs typeface="Arial"/>
              <a:sym typeface="Arial"/>
            </a:endParaRPr>
          </a:p>
        </p:txBody>
      </p:sp>
      <p:sp>
        <p:nvSpPr>
          <p:cNvPr id="358" name="Google Shape;358;p18"/>
          <p:cNvSpPr/>
          <p:nvPr/>
        </p:nvSpPr>
        <p:spPr>
          <a:xfrm>
            <a:off x="4729211" y="3513229"/>
            <a:ext cx="2915696" cy="1635369"/>
          </a:xfrm>
          <a:prstGeom prst="roundRect">
            <a:avLst>
              <a:gd fmla="val 16667" name="adj"/>
            </a:avLst>
          </a:prstGeom>
          <a:solidFill>
            <a:srgbClr val="A5A5A5">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قد يضعها الأطفال الصغار في أفواههم.</a:t>
            </a:r>
            <a:endParaRPr b="1" sz="4000">
              <a:solidFill>
                <a:srgbClr val="1E4E79"/>
              </a:solidFill>
              <a:latin typeface="Arial"/>
              <a:ea typeface="Arial"/>
              <a:cs typeface="Arial"/>
              <a:sym typeface="Arial"/>
            </a:endParaRPr>
          </a:p>
        </p:txBody>
      </p:sp>
      <p:sp>
        <p:nvSpPr>
          <p:cNvPr id="359" name="Google Shape;359;p18"/>
          <p:cNvSpPr txBox="1"/>
          <p:nvPr/>
        </p:nvSpPr>
        <p:spPr>
          <a:xfrm>
            <a:off x="9483970"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أ</a:t>
            </a:r>
            <a:endParaRPr/>
          </a:p>
        </p:txBody>
      </p:sp>
      <p:sp>
        <p:nvSpPr>
          <p:cNvPr id="360" name="Google Shape;360;p18"/>
          <p:cNvSpPr txBox="1"/>
          <p:nvPr/>
        </p:nvSpPr>
        <p:spPr>
          <a:xfrm>
            <a:off x="5668108"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ب</a:t>
            </a:r>
            <a:endParaRPr/>
          </a:p>
        </p:txBody>
      </p:sp>
      <p:sp>
        <p:nvSpPr>
          <p:cNvPr id="361" name="Google Shape;361;p18"/>
          <p:cNvSpPr txBox="1"/>
          <p:nvPr/>
        </p:nvSpPr>
        <p:spPr>
          <a:xfrm>
            <a:off x="1779439" y="2601566"/>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ج</a:t>
            </a:r>
            <a:endParaRPr/>
          </a:p>
        </p:txBody>
      </p:sp>
      <p:sp>
        <p:nvSpPr>
          <p:cNvPr id="362" name="Google Shape;362;p18"/>
          <p:cNvSpPr/>
          <p:nvPr/>
        </p:nvSpPr>
        <p:spPr>
          <a:xfrm>
            <a:off x="8569143" y="3429000"/>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18"/>
          <p:cNvSpPr/>
          <p:nvPr/>
        </p:nvSpPr>
        <p:spPr>
          <a:xfrm>
            <a:off x="922980" y="3475911"/>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18"/>
          <p:cNvSpPr/>
          <p:nvPr/>
        </p:nvSpPr>
        <p:spPr>
          <a:xfrm>
            <a:off x="4729211" y="3501580"/>
            <a:ext cx="2915696" cy="1672153"/>
          </a:xfrm>
          <a:prstGeom prst="roundRect">
            <a:avLst>
              <a:gd fmla="val 16667" name="adj"/>
            </a:avLst>
          </a:prstGeom>
          <a:noFill/>
          <a:ln cap="flat" cmpd="sng" w="444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הקודם עם מילוי מלא" id="365" name="Google Shape;365;p18">
            <a:hlinkClick action="ppaction://hlinkshowjump?jump=nextslide"/>
          </p:cNvPr>
          <p:cNvPicPr preferRelativeResize="0"/>
          <p:nvPr/>
        </p:nvPicPr>
        <p:blipFill rotWithShape="1">
          <a:blip r:embed="rId3">
            <a:alphaModFix/>
          </a:blip>
          <a:srcRect b="0" l="0" r="0" t="0"/>
          <a:stretch/>
        </p:blipFill>
        <p:spPr>
          <a:xfrm>
            <a:off x="617105" y="1369996"/>
            <a:ext cx="914400" cy="914400"/>
          </a:xfrm>
          <a:prstGeom prst="rect">
            <a:avLst/>
          </a:prstGeom>
          <a:noFill/>
          <a:ln>
            <a:noFill/>
          </a:ln>
        </p:spPr>
      </p:pic>
      <p:sp>
        <p:nvSpPr>
          <p:cNvPr id="366" name="Google Shape;366;p18"/>
          <p:cNvSpPr txBox="1"/>
          <p:nvPr/>
        </p:nvSpPr>
        <p:spPr>
          <a:xfrm>
            <a:off x="119265" y="2018654"/>
            <a:ext cx="1732981"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rgbClr val="1F3864"/>
                </a:solidFill>
                <a:latin typeface="Arial"/>
                <a:ea typeface="Arial"/>
                <a:cs typeface="Arial"/>
                <a:sym typeface="Arial"/>
              </a:rPr>
              <a:t>إلى السؤال التالي</a:t>
            </a:r>
            <a:endParaRPr/>
          </a:p>
        </p:txBody>
      </p:sp>
      <p:sp>
        <p:nvSpPr>
          <p:cNvPr id="367" name="Google Shape;367;p18"/>
          <p:cNvSpPr txBox="1"/>
          <p:nvPr/>
        </p:nvSpPr>
        <p:spPr>
          <a:xfrm>
            <a:off x="3418126" y="5928585"/>
            <a:ext cx="6211532"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الخاطئة، يحصل الفريق الآخر على نقطة.</a:t>
            </a:r>
            <a:endParaRPr/>
          </a:p>
        </p:txBody>
      </p:sp>
      <p:pic>
        <p:nvPicPr>
          <p:cNvPr descr="סימן ביקורת עם מילוי מלא" id="368" name="Google Shape;368;p18"/>
          <p:cNvPicPr preferRelativeResize="0"/>
          <p:nvPr/>
        </p:nvPicPr>
        <p:blipFill rotWithShape="1">
          <a:blip r:embed="rId4">
            <a:alphaModFix/>
          </a:blip>
          <a:srcRect b="0" l="0" r="0" t="0"/>
          <a:stretch/>
        </p:blipFill>
        <p:spPr>
          <a:xfrm>
            <a:off x="2277140" y="1466001"/>
            <a:ext cx="914400" cy="914400"/>
          </a:xfrm>
          <a:prstGeom prst="rect">
            <a:avLst/>
          </a:prstGeom>
          <a:noFill/>
          <a:ln>
            <a:noFill/>
          </a:ln>
        </p:spPr>
      </p:pic>
      <p:sp>
        <p:nvSpPr>
          <p:cNvPr id="369" name="Google Shape;369;p18"/>
          <p:cNvSpPr txBox="1"/>
          <p:nvPr/>
        </p:nvSpPr>
        <p:spPr>
          <a:xfrm>
            <a:off x="1093782" y="2217901"/>
            <a:ext cx="2920697"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chemeClr val="dk1"/>
                </a:solidFill>
                <a:latin typeface="Arial"/>
                <a:ea typeface="Arial"/>
                <a:cs typeface="Arial"/>
                <a:sym typeface="Arial"/>
              </a:rPr>
              <a:t>انظر الإجابة الصحيحة</a:t>
            </a:r>
            <a:endParaRPr/>
          </a:p>
        </p:txBody>
      </p:sp>
      <p:sp>
        <p:nvSpPr>
          <p:cNvPr id="370" name="Google Shape;370;p18"/>
          <p:cNvSpPr txBox="1"/>
          <p:nvPr/>
        </p:nvSpPr>
        <p:spPr>
          <a:xfrm>
            <a:off x="4439816" y="5928584"/>
            <a:ext cx="4032448"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الصحيحة تحصل على نقطتين.</a:t>
            </a:r>
            <a:endParaRPr/>
          </a:p>
        </p:txBody>
      </p:sp>
      <p:sp>
        <p:nvSpPr>
          <p:cNvPr id="371" name="Google Shape;371;p18"/>
          <p:cNvSpPr/>
          <p:nvPr/>
        </p:nvSpPr>
        <p:spPr>
          <a:xfrm>
            <a:off x="879600" y="3428999"/>
            <a:ext cx="10614917" cy="1672153"/>
          </a:xfrm>
          <a:prstGeom prst="roundRect">
            <a:avLst>
              <a:gd fmla="val 16667" name="adj"/>
            </a:avLst>
          </a:prstGeom>
          <a:solidFill>
            <a:schemeClr val="lt1">
              <a:alpha val="3921"/>
            </a:scheme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18"/>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373" name="Google Shape;373;p18"/>
          <p:cNvSpPr/>
          <p:nvPr/>
        </p:nvSpPr>
        <p:spPr>
          <a:xfrm>
            <a:off x="9483970" y="345346"/>
            <a:ext cx="1830950"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rgbClr val="4E2929"/>
              </a:buClr>
              <a:buSzPts val="3600"/>
              <a:buFont typeface="Calibri"/>
              <a:buNone/>
            </a:pPr>
            <a:r>
              <a:rPr b="1" i="0" lang="ar" sz="3600" u="none" cap="none" strike="noStrike">
                <a:solidFill>
                  <a:srgbClr val="4E2929"/>
                </a:solidFill>
                <a:latin typeface="Calibri"/>
                <a:ea typeface="Calibri"/>
                <a:cs typeface="Calibri"/>
                <a:sym typeface="Calibri"/>
              </a:rPr>
              <a:t>السؤال الثاني</a:t>
            </a:r>
            <a:endParaRPr b="0" i="0" sz="1800" u="none" cap="none" strike="noStrike">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355"/>
                                        </p:tgtEl>
                                        <p:attrNameLst>
                                          <p:attrName>style.visibility</p:attrName>
                                        </p:attrNameLst>
                                      </p:cBhvr>
                                      <p:to>
                                        <p:strVal val="visible"/>
                                      </p:to>
                                    </p:set>
                                    <p:animEffect filter="fade" transition="in">
                                      <p:cBhvr>
                                        <p:cTn dur="500"/>
                                        <p:tgtEl>
                                          <p:spTgt spid="355"/>
                                        </p:tgtEl>
                                      </p:cBhvr>
                                    </p:animEffect>
                                  </p:childTnLst>
                                </p:cTn>
                              </p:par>
                              <p:par>
                                <p:cTn fill="hold" nodeType="withEffect" presetClass="entr" presetID="1" presetSubtype="0">
                                  <p:stCondLst>
                                    <p:cond delay="0"/>
                                  </p:stCondLst>
                                  <p:childTnLst>
                                    <p:set>
                                      <p:cBhvr>
                                        <p:cTn dur="1" fill="hold">
                                          <p:stCondLst>
                                            <p:cond delay="0"/>
                                          </p:stCondLst>
                                        </p:cTn>
                                        <p:tgtEl>
                                          <p:spTgt spid="356">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7">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500"/>
                                        <p:tgtEl>
                                          <p:spTgt spid="362"/>
                                        </p:tgtEl>
                                      </p:cBhvr>
                                    </p:animEffect>
                                  </p:childTnLst>
                                </p:cTn>
                              </p:par>
                              <p:par>
                                <p:cTn fill="hold" nodeType="with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500"/>
                                        <p:tgtEl>
                                          <p:spTgt spid="367"/>
                                        </p:tgtEl>
                                        <p:attrNameLst>
                                          <p:attrName>ppt_w</p:attrName>
                                        </p:attrNameLst>
                                      </p:cBhvr>
                                      <p:tavLst>
                                        <p:tav fmla="" tm="0">
                                          <p:val>
                                            <p:strVal val="0"/>
                                          </p:val>
                                        </p:tav>
                                        <p:tav fmla="" tm="100000">
                                          <p:val>
                                            <p:strVal val="#ppt_w"/>
                                          </p:val>
                                        </p:tav>
                                      </p:tavLst>
                                    </p:anim>
                                    <p:anim calcmode="lin" valueType="num">
                                      <p:cBhvr additive="base">
                                        <p:cTn dur="500"/>
                                        <p:tgtEl>
                                          <p:spTgt spid="36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368"/>
                                        </p:tgtEl>
                                        <p:attrNameLst>
                                          <p:attrName>style.visibility</p:attrName>
                                        </p:attrNameLst>
                                      </p:cBhvr>
                                      <p:to>
                                        <p:strVal val="visible"/>
                                      </p:to>
                                    </p:set>
                                    <p:animEffect filter="fade" transition="in">
                                      <p:cBhvr>
                                        <p:cTn dur="1822"/>
                                        <p:tgtEl>
                                          <p:spTgt spid="368"/>
                                        </p:tgtEl>
                                      </p:cBhvr>
                                    </p:animEffect>
                                  </p:childTnLst>
                                </p:cTn>
                              </p:par>
                              <p:par>
                                <p:cTn fill="hold" nodeType="withEffect" presetClass="entr" presetID="10" presetSubtype="0">
                                  <p:stCondLst>
                                    <p:cond delay="2000"/>
                                  </p:stCondLst>
                                  <p:childTnLst>
                                    <p:set>
                                      <p:cBhvr>
                                        <p:cTn dur="1" fill="hold">
                                          <p:stCondLst>
                                            <p:cond delay="0"/>
                                          </p:stCondLst>
                                        </p:cTn>
                                        <p:tgtEl>
                                          <p:spTgt spid="369"/>
                                        </p:tgtEl>
                                        <p:attrNameLst>
                                          <p:attrName>style.visibility</p:attrName>
                                        </p:attrNameLst>
                                      </p:cBhvr>
                                      <p:to>
                                        <p:strVal val="visible"/>
                                      </p:to>
                                    </p:set>
                                    <p:animEffect filter="fade" transition="in">
                                      <p:cBhvr>
                                        <p:cTn dur="1822"/>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500"/>
                                        <p:tgtEl>
                                          <p:spTgt spid="367"/>
                                        </p:tgtEl>
                                        <p:attrNameLst>
                                          <p:attrName>ppt_w</p:attrName>
                                        </p:attrNameLst>
                                      </p:cBhvr>
                                      <p:tavLst>
                                        <p:tav fmla="" tm="0">
                                          <p:val>
                                            <p:strVal val="0"/>
                                          </p:val>
                                        </p:tav>
                                        <p:tav fmla="" tm="100000">
                                          <p:val>
                                            <p:strVal val="#ppt_w"/>
                                          </p:val>
                                        </p:tav>
                                      </p:tavLst>
                                    </p:anim>
                                    <p:anim calcmode="lin" valueType="num">
                                      <p:cBhvr additive="base">
                                        <p:cTn dur="500"/>
                                        <p:tgtEl>
                                          <p:spTgt spid="36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368"/>
                                        </p:tgtEl>
                                        <p:attrNameLst>
                                          <p:attrName>style.visibility</p:attrName>
                                        </p:attrNameLst>
                                      </p:cBhvr>
                                      <p:to>
                                        <p:strVal val="visible"/>
                                      </p:to>
                                    </p:set>
                                    <p:animEffect filter="fade" transition="in">
                                      <p:cBhvr>
                                        <p:cTn dur="1822"/>
                                        <p:tgtEl>
                                          <p:spTgt spid="368"/>
                                        </p:tgtEl>
                                      </p:cBhvr>
                                    </p:animEffect>
                                  </p:childTnLst>
                                </p:cTn>
                              </p:par>
                              <p:par>
                                <p:cTn fill="hold" nodeType="withEffect" presetClass="entr" presetID="10" presetSubtype="0">
                                  <p:stCondLst>
                                    <p:cond delay="2000"/>
                                  </p:stCondLst>
                                  <p:childTnLst>
                                    <p:set>
                                      <p:cBhvr>
                                        <p:cTn dur="1" fill="hold">
                                          <p:stCondLst>
                                            <p:cond delay="0"/>
                                          </p:stCondLst>
                                        </p:cTn>
                                        <p:tgtEl>
                                          <p:spTgt spid="369"/>
                                        </p:tgtEl>
                                        <p:attrNameLst>
                                          <p:attrName>style.visibility</p:attrName>
                                        </p:attrNameLst>
                                      </p:cBhvr>
                                      <p:to>
                                        <p:strVal val="visible"/>
                                      </p:to>
                                    </p:set>
                                    <p:animEffect filter="fade" transition="in">
                                      <p:cBhvr>
                                        <p:cTn dur="1822"/>
                                        <p:tgtEl>
                                          <p:spTgt spid="3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71"/>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370"/>
                                        </p:tgtEl>
                                        <p:attrNameLst>
                                          <p:attrName>style.visibility</p:attrName>
                                        </p:attrNameLst>
                                      </p:cBhvr>
                                      <p:to>
                                        <p:strVal val="visible"/>
                                      </p:to>
                                    </p:set>
                                    <p:anim calcmode="lin" valueType="num">
                                      <p:cBhvr additive="base">
                                        <p:cTn dur="500"/>
                                        <p:tgtEl>
                                          <p:spTgt spid="370"/>
                                        </p:tgtEl>
                                        <p:attrNameLst>
                                          <p:attrName>ppt_w</p:attrName>
                                        </p:attrNameLst>
                                      </p:cBhvr>
                                      <p:tavLst>
                                        <p:tav fmla="" tm="0">
                                          <p:val>
                                            <p:strVal val="0"/>
                                          </p:val>
                                        </p:tav>
                                        <p:tav fmla="" tm="100000">
                                          <p:val>
                                            <p:strVal val="#ppt_w"/>
                                          </p:val>
                                        </p:tav>
                                      </p:tavLst>
                                    </p:anim>
                                    <p:anim calcmode="lin" valueType="num">
                                      <p:cBhvr additive="base">
                                        <p:cTn dur="500"/>
                                        <p:tgtEl>
                                          <p:spTgt spid="370"/>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3000"/>
                                  </p:stCondLst>
                                  <p:childTnLst>
                                    <p:set>
                                      <p:cBhvr>
                                        <p:cTn dur="1" fill="hold">
                                          <p:stCondLst>
                                            <p:cond delay="0"/>
                                          </p:stCondLst>
                                        </p:cTn>
                                        <p:tgtEl>
                                          <p:spTgt spid="365"/>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3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6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6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69"/>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366"/>
                                        </p:tgtEl>
                                        <p:attrNameLst>
                                          <p:attrName>style.visibility</p:attrName>
                                        </p:attrNameLst>
                                      </p:cBhvr>
                                      <p:to>
                                        <p:strVal val="visible"/>
                                      </p:to>
                                    </p:set>
                                    <p:animEffect filter="fade" transition="in">
                                      <p:cBhvr>
                                        <p:cTn dur="500"/>
                                        <p:tgtEl>
                                          <p:spTgt spid="366"/>
                                        </p:tgtEl>
                                      </p:cBhvr>
                                    </p:animEffect>
                                  </p:childTnLst>
                                </p:cTn>
                              </p:par>
                              <p:par>
                                <p:cTn fill="hold" nodeType="withEffect" presetClass="entr" presetID="10" presetSubtype="0">
                                  <p:stCondLst>
                                    <p:cond delay="100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
          <p:cNvSpPr txBox="1"/>
          <p:nvPr/>
        </p:nvSpPr>
        <p:spPr>
          <a:xfrm>
            <a:off x="983432" y="476672"/>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i="0" lang="ar" sz="5400" u="none" cap="none" strike="noStrike">
                <a:solidFill>
                  <a:schemeClr val="lt1"/>
                </a:solidFill>
                <a:latin typeface="Calibri"/>
                <a:ea typeface="Calibri"/>
                <a:cs typeface="Calibri"/>
                <a:sym typeface="Calibri"/>
              </a:rPr>
              <a:t>المسؤولية الشخصية والمتبادلة</a:t>
            </a:r>
            <a:endParaRPr b="0" i="0" sz="2400" u="none" cap="none" strike="noStrike">
              <a:solidFill>
                <a:schemeClr val="lt1"/>
              </a:solidFill>
              <a:latin typeface="Calibri"/>
              <a:ea typeface="Calibri"/>
              <a:cs typeface="Calibri"/>
              <a:sym typeface="Calibri"/>
            </a:endParaRPr>
          </a:p>
        </p:txBody>
      </p:sp>
      <p:pic>
        <p:nvPicPr>
          <p:cNvPr descr="C:\Users\user\Downloads\לוגו האגף.png" id="177" name="Google Shape;177;p1"/>
          <p:cNvPicPr preferRelativeResize="0"/>
          <p:nvPr/>
        </p:nvPicPr>
        <p:blipFill rotWithShape="1">
          <a:blip r:embed="rId3">
            <a:alphaModFix/>
          </a:blip>
          <a:srcRect b="0" l="0" r="0" t="0"/>
          <a:stretch/>
        </p:blipFill>
        <p:spPr>
          <a:xfrm>
            <a:off x="8976319" y="476673"/>
            <a:ext cx="3023967" cy="928490"/>
          </a:xfrm>
          <a:prstGeom prst="rect">
            <a:avLst/>
          </a:prstGeom>
          <a:noFill/>
          <a:ln>
            <a:noFill/>
          </a:ln>
        </p:spPr>
      </p:pic>
      <p:sp>
        <p:nvSpPr>
          <p:cNvPr id="178" name="Google Shape;178;p1"/>
          <p:cNvSpPr txBox="1"/>
          <p:nvPr/>
        </p:nvSpPr>
        <p:spPr>
          <a:xfrm>
            <a:off x="1644682" y="2348880"/>
            <a:ext cx="6094324" cy="1425005"/>
          </a:xfrm>
          <a:prstGeom prst="rect">
            <a:avLst/>
          </a:prstGeom>
          <a:no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Clr>
                <a:srgbClr val="1E4E79"/>
              </a:buClr>
              <a:buSzPts val="4000"/>
              <a:buFont typeface="Arial"/>
              <a:buNone/>
            </a:pPr>
            <a:r>
              <a:rPr b="1" i="0" lang="ar" sz="4000" u="none" cap="none" strike="noStrike">
                <a:solidFill>
                  <a:srgbClr val="1E4E79"/>
                </a:solidFill>
                <a:latin typeface="Arial"/>
                <a:ea typeface="Arial"/>
                <a:cs typeface="Arial"/>
                <a:sym typeface="Arial"/>
              </a:rPr>
              <a:t>من أجل سلامة الأطفال والشباب</a:t>
            </a:r>
            <a:endParaRPr b="0" i="0" sz="4000" u="none" cap="none" strike="noStrike">
              <a:solidFill>
                <a:srgbClr val="1E4E79"/>
              </a:solidFill>
              <a:latin typeface="Calibri"/>
              <a:ea typeface="Calibri"/>
              <a:cs typeface="Calibri"/>
              <a:sym typeface="Calibri"/>
            </a:endParaRPr>
          </a:p>
          <a:p>
            <a:pPr indent="0" lvl="0" marL="0" marR="0" rtl="1" algn="ctr">
              <a:lnSpc>
                <a:spcPct val="115000"/>
              </a:lnSpc>
              <a:spcBef>
                <a:spcPts val="600"/>
              </a:spcBef>
              <a:spcAft>
                <a:spcPts val="0"/>
              </a:spcAft>
              <a:buClr>
                <a:srgbClr val="1E4E79"/>
              </a:buClr>
              <a:buSzPts val="3200"/>
              <a:buFont typeface="Arial"/>
              <a:buNone/>
            </a:pPr>
            <a:r>
              <a:rPr b="1" i="0" lang="ar" sz="3200" u="none" cap="none" strike="noStrike">
                <a:solidFill>
                  <a:srgbClr val="1E4E79"/>
                </a:solidFill>
                <a:latin typeface="Arial"/>
                <a:ea typeface="Arial"/>
                <a:cs typeface="Arial"/>
                <a:sym typeface="Arial"/>
              </a:rPr>
              <a:t>مخصص للصفوف من 7 إلى 9</a:t>
            </a:r>
            <a:endParaRPr b="0" i="0" sz="3200" u="none" cap="none" strike="noStrike">
              <a:solidFill>
                <a:srgbClr val="1E4E79"/>
              </a:solidFill>
              <a:latin typeface="Calibri"/>
              <a:ea typeface="Calibri"/>
              <a:cs typeface="Calibri"/>
              <a:sym typeface="Calibri"/>
            </a:endParaRPr>
          </a:p>
        </p:txBody>
      </p:sp>
      <p:sp>
        <p:nvSpPr>
          <p:cNvPr id="179" name="Google Shape;179;p1"/>
          <p:cNvSpPr txBox="1"/>
          <p:nvPr/>
        </p:nvSpPr>
        <p:spPr>
          <a:xfrm>
            <a:off x="839416" y="4365104"/>
            <a:ext cx="10729192" cy="193899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i="0" lang="ar" sz="2400" u="none" cap="none" strike="noStrike">
                <a:solidFill>
                  <a:schemeClr val="dk1"/>
                </a:solidFill>
                <a:latin typeface="Arial"/>
                <a:ea typeface="Arial"/>
                <a:cs typeface="Arial"/>
                <a:sym typeface="Arial"/>
              </a:rPr>
              <a:t>دروس رقمية حول مواضيع:</a:t>
            </a:r>
            <a:endParaRPr/>
          </a:p>
          <a:p>
            <a:pPr indent="-190500" lvl="0" marL="342900" marR="0" rtl="1" algn="r">
              <a:spcBef>
                <a:spcPts val="0"/>
              </a:spcBef>
              <a:spcAft>
                <a:spcPts val="0"/>
              </a:spcAft>
              <a:buClr>
                <a:schemeClr val="dk1"/>
              </a:buClr>
              <a:buSzPts val="2400"/>
              <a:buFont typeface="Noto Sans Symbols"/>
              <a:buNone/>
            </a:pPr>
            <a:r>
              <a:t/>
            </a:r>
            <a:endParaRPr b="1" sz="2400">
              <a:solidFill>
                <a:schemeClr val="dk1"/>
              </a:solidFill>
              <a:latin typeface="Arial"/>
              <a:ea typeface="Arial"/>
              <a:cs typeface="Arial"/>
              <a:sym typeface="Arial"/>
            </a:endParaRPr>
          </a:p>
          <a:p>
            <a:pPr indent="-342900" lvl="0" marL="342900" marR="0" rtl="1" algn="r">
              <a:spcBef>
                <a:spcPts val="0"/>
              </a:spcBef>
              <a:spcAft>
                <a:spcPts val="0"/>
              </a:spcAft>
              <a:buClr>
                <a:schemeClr val="dk1"/>
              </a:buClr>
              <a:buSzPts val="2400"/>
              <a:buFont typeface="Noto Sans Symbols"/>
              <a:buChar char="❑"/>
            </a:pPr>
            <a:r>
              <a:rPr b="1" lang="ar" sz="2400">
                <a:solidFill>
                  <a:schemeClr val="dk1"/>
                </a:solidFill>
                <a:latin typeface="Arial"/>
                <a:ea typeface="Arial"/>
                <a:cs typeface="Arial"/>
                <a:sym typeface="Arial"/>
              </a:rPr>
              <a:t>الوقاية من الإصابات الناجمة عن المواد السامة والمواد الكيميائية،</a:t>
            </a:r>
            <a:endParaRPr/>
          </a:p>
          <a:p>
            <a:pPr indent="-342900" lvl="0" marL="1165225" marR="0" rtl="1" algn="r">
              <a:spcBef>
                <a:spcPts val="0"/>
              </a:spcBef>
              <a:spcAft>
                <a:spcPts val="0"/>
              </a:spcAft>
              <a:buClr>
                <a:schemeClr val="dk1"/>
              </a:buClr>
              <a:buSzPts val="2400"/>
              <a:buFont typeface="Noto Sans Symbols"/>
              <a:buChar char="❑"/>
            </a:pPr>
            <a:r>
              <a:rPr b="1" lang="ar" sz="2400">
                <a:solidFill>
                  <a:schemeClr val="dk1"/>
                </a:solidFill>
                <a:latin typeface="Arial"/>
                <a:ea typeface="Arial"/>
                <a:cs typeface="Arial"/>
                <a:sym typeface="Arial"/>
              </a:rPr>
              <a:t>الوقاية من الغرق في البحر والمسبح،</a:t>
            </a:r>
            <a:endParaRPr/>
          </a:p>
          <a:p>
            <a:pPr indent="-342900" lvl="0" marL="2060575" marR="0" rtl="1" algn="r">
              <a:spcBef>
                <a:spcPts val="0"/>
              </a:spcBef>
              <a:spcAft>
                <a:spcPts val="0"/>
              </a:spcAft>
              <a:buClr>
                <a:schemeClr val="dk1"/>
              </a:buClr>
              <a:buSzPts val="2400"/>
              <a:buFont typeface="Noto Sans Symbols"/>
              <a:buChar char="❑"/>
            </a:pPr>
            <a:r>
              <a:rPr b="1" lang="ar" sz="2400">
                <a:solidFill>
                  <a:schemeClr val="dk1"/>
                </a:solidFill>
                <a:latin typeface="Arial"/>
                <a:ea typeface="Arial"/>
                <a:cs typeface="Arial"/>
                <a:sym typeface="Arial"/>
              </a:rPr>
              <a:t>الوقاية من الحروق الناتجة عن الحريق والكهرباء</a:t>
            </a:r>
            <a:endParaRPr/>
          </a:p>
        </p:txBody>
      </p:sp>
      <p:sp>
        <p:nvSpPr>
          <p:cNvPr id="180" name="Google Shape;180;p1"/>
          <p:cNvSpPr txBox="1"/>
          <p:nvPr/>
        </p:nvSpPr>
        <p:spPr>
          <a:xfrm>
            <a:off x="407368" y="4912811"/>
            <a:ext cx="3411768" cy="1732526"/>
          </a:xfrm>
          <a:prstGeom prst="rect">
            <a:avLst/>
          </a:prstGeom>
          <a:no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1800">
                <a:solidFill>
                  <a:schemeClr val="dk1"/>
                </a:solidFill>
                <a:latin typeface="Calibri"/>
                <a:ea typeface="Calibri"/>
                <a:cs typeface="Calibri"/>
                <a:sym typeface="Calibri"/>
              </a:rPr>
              <a:t>التطوير والكتابة: أفيفا إليزاري</a:t>
            </a:r>
            <a:endParaRPr sz="1800">
              <a:solidFill>
                <a:schemeClr val="dk1"/>
              </a:solidFill>
              <a:latin typeface="Calibri"/>
              <a:ea typeface="Calibri"/>
              <a:cs typeface="Calibri"/>
              <a:sym typeface="Calibri"/>
            </a:endParaRPr>
          </a:p>
          <a:p>
            <a:pPr indent="0" lvl="0" marL="0" marR="0" rtl="1" algn="ctr">
              <a:lnSpc>
                <a:spcPct val="115000"/>
              </a:lnSpc>
              <a:spcBef>
                <a:spcPts val="1000"/>
              </a:spcBef>
              <a:spcAft>
                <a:spcPts val="0"/>
              </a:spcAft>
              <a:buNone/>
            </a:pPr>
            <a:r>
              <a:rPr b="1" lang="ar" sz="1800">
                <a:solidFill>
                  <a:schemeClr val="dk1"/>
                </a:solidFill>
                <a:latin typeface="Calibri"/>
                <a:ea typeface="Calibri"/>
                <a:cs typeface="Calibri"/>
                <a:sym typeface="Calibri"/>
              </a:rPr>
              <a:t>الاستشارات: يانيف ميخائيلي</a:t>
            </a:r>
            <a:endParaRPr/>
          </a:p>
          <a:p>
            <a:pPr indent="0" lvl="0" marL="0" marR="0" rtl="1" algn="ctr">
              <a:lnSpc>
                <a:spcPct val="115000"/>
              </a:lnSpc>
              <a:spcBef>
                <a:spcPts val="1000"/>
              </a:spcBef>
              <a:spcAft>
                <a:spcPts val="0"/>
              </a:spcAft>
              <a:buNone/>
            </a:pPr>
            <a:r>
              <a:rPr b="1" lang="ar" sz="1800">
                <a:solidFill>
                  <a:schemeClr val="dk1"/>
                </a:solidFill>
                <a:latin typeface="Calibri"/>
                <a:ea typeface="Calibri"/>
                <a:cs typeface="Calibri"/>
                <a:sym typeface="Calibri"/>
              </a:rPr>
              <a:t>التصميم: راشيلي ديامانت</a:t>
            </a:r>
            <a:endParaRPr/>
          </a:p>
          <a:p>
            <a:pPr indent="0" lvl="0" marL="0" marR="0" rtl="1" algn="ctr">
              <a:lnSpc>
                <a:spcPct val="115000"/>
              </a:lnSpc>
              <a:spcBef>
                <a:spcPts val="1000"/>
              </a:spcBef>
              <a:spcAft>
                <a:spcPts val="0"/>
              </a:spcAft>
              <a:buNone/>
            </a:pPr>
            <a:r>
              <a:rPr b="1" lang="ar" sz="1800">
                <a:solidFill>
                  <a:schemeClr val="dk1"/>
                </a:solidFill>
                <a:latin typeface="Calibri"/>
                <a:ea typeface="Calibri"/>
                <a:cs typeface="Calibri"/>
                <a:sym typeface="Calibri"/>
              </a:rPr>
              <a:t>ترجمة: إسكندر عطية</a:t>
            </a:r>
            <a:endParaRPr sz="1800">
              <a:solidFill>
                <a:schemeClr val="dk1"/>
              </a:solidFill>
              <a:latin typeface="Calibri"/>
              <a:ea typeface="Calibri"/>
              <a:cs typeface="Calibri"/>
              <a:sym typeface="Calibri"/>
            </a:endParaRPr>
          </a:p>
        </p:txBody>
      </p:sp>
    </p:spTree>
  </p:cSld>
  <p:clrMapOvr>
    <a:masterClrMapping/>
  </p:clrMapOvr>
  <p:transition spd="slow" p14:dur="1500">
    <p:split orient="ver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9"/>
          <p:cNvSpPr txBox="1"/>
          <p:nvPr/>
        </p:nvSpPr>
        <p:spPr>
          <a:xfrm>
            <a:off x="306473" y="159790"/>
            <a:ext cx="7264959" cy="738222"/>
          </a:xfrm>
          <a:prstGeom prst="rect">
            <a:avLst/>
          </a:prstGeom>
          <a:solidFill>
            <a:srgbClr val="3D89CF"/>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 sz="3600">
                <a:solidFill>
                  <a:schemeClr val="lt1"/>
                </a:solidFill>
                <a:latin typeface="Calibri"/>
                <a:ea typeface="Calibri"/>
                <a:cs typeface="Calibri"/>
                <a:sym typeface="Calibri"/>
              </a:rPr>
              <a:t>المسؤولية عن السلامة الشخصية والمتبادلة</a:t>
            </a:r>
            <a:endParaRPr sz="1400">
              <a:solidFill>
                <a:schemeClr val="lt1"/>
              </a:solidFill>
              <a:latin typeface="Calibri"/>
              <a:ea typeface="Calibri"/>
              <a:cs typeface="Calibri"/>
              <a:sym typeface="Calibri"/>
            </a:endParaRPr>
          </a:p>
        </p:txBody>
      </p:sp>
      <p:cxnSp>
        <p:nvCxnSpPr>
          <p:cNvPr id="380" name="Google Shape;380;p19"/>
          <p:cNvCxnSpPr/>
          <p:nvPr/>
        </p:nvCxnSpPr>
        <p:spPr>
          <a:xfrm>
            <a:off x="83820" y="9175750"/>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381" name="Google Shape;381;p19"/>
          <p:cNvSpPr/>
          <p:nvPr/>
        </p:nvSpPr>
        <p:spPr>
          <a:xfrm>
            <a:off x="3802381" y="1436737"/>
            <a:ext cx="7682458" cy="738390"/>
          </a:xfrm>
          <a:prstGeom prst="roundRect">
            <a:avLst>
              <a:gd fmla="val 16667" name="adj"/>
            </a:avLst>
          </a:prstGeom>
          <a:solidFill>
            <a:srgbClr val="1E4E79"/>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chemeClr val="lt1"/>
                </a:solidFill>
                <a:latin typeface="Arial"/>
                <a:ea typeface="Arial"/>
                <a:cs typeface="Arial"/>
                <a:sym typeface="Arial"/>
              </a:rPr>
              <a:t>أي من المواد الخطرة التالية تستخدم في قياس درجة الحرارة؟</a:t>
            </a:r>
            <a:endParaRPr b="1" sz="2400">
              <a:solidFill>
                <a:schemeClr val="lt1"/>
              </a:solidFill>
              <a:latin typeface="Calibri"/>
              <a:ea typeface="Calibri"/>
              <a:cs typeface="Calibri"/>
              <a:sym typeface="Calibri"/>
            </a:endParaRPr>
          </a:p>
        </p:txBody>
      </p:sp>
      <p:sp>
        <p:nvSpPr>
          <p:cNvPr id="382" name="Google Shape;382;p19"/>
          <p:cNvSpPr/>
          <p:nvPr/>
        </p:nvSpPr>
        <p:spPr>
          <a:xfrm>
            <a:off x="4692472" y="3427415"/>
            <a:ext cx="2915696" cy="1635369"/>
          </a:xfrm>
          <a:prstGeom prst="roundRect">
            <a:avLst>
              <a:gd fmla="val 16667" name="adj"/>
            </a:avLst>
          </a:prstGeom>
          <a:solidFill>
            <a:srgbClr val="757070">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بيروكسيد الهيدروجين</a:t>
            </a:r>
            <a:endParaRPr b="1" sz="4000">
              <a:solidFill>
                <a:srgbClr val="1E4E79"/>
              </a:solidFill>
              <a:latin typeface="Arial"/>
              <a:ea typeface="Arial"/>
              <a:cs typeface="Arial"/>
              <a:sym typeface="Arial"/>
            </a:endParaRPr>
          </a:p>
        </p:txBody>
      </p:sp>
      <p:sp>
        <p:nvSpPr>
          <p:cNvPr id="383" name="Google Shape;383;p19"/>
          <p:cNvSpPr/>
          <p:nvPr/>
        </p:nvSpPr>
        <p:spPr>
          <a:xfrm>
            <a:off x="900789" y="3468388"/>
            <a:ext cx="2915696" cy="1635369"/>
          </a:xfrm>
          <a:prstGeom prst="roundRect">
            <a:avLst>
              <a:gd fmla="val 16667" name="adj"/>
            </a:avLst>
          </a:prstGeom>
          <a:solidFill>
            <a:srgbClr val="757070">
              <a:alpha val="25882"/>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الثلج الجاف</a:t>
            </a:r>
            <a:endParaRPr b="1" sz="4800">
              <a:solidFill>
                <a:srgbClr val="1E4E79"/>
              </a:solidFill>
              <a:latin typeface="Arial"/>
              <a:ea typeface="Arial"/>
              <a:cs typeface="Arial"/>
              <a:sym typeface="Arial"/>
            </a:endParaRPr>
          </a:p>
        </p:txBody>
      </p:sp>
      <p:sp>
        <p:nvSpPr>
          <p:cNvPr id="384" name="Google Shape;384;p19"/>
          <p:cNvSpPr/>
          <p:nvPr/>
        </p:nvSpPr>
        <p:spPr>
          <a:xfrm>
            <a:off x="8550760" y="3418756"/>
            <a:ext cx="2915696" cy="1635369"/>
          </a:xfrm>
          <a:prstGeom prst="roundRect">
            <a:avLst>
              <a:gd fmla="val 16667" name="adj"/>
            </a:avLst>
          </a:prstGeom>
          <a:solidFill>
            <a:srgbClr val="A5A5A5">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الزئبق</a:t>
            </a:r>
            <a:endParaRPr b="1" sz="4800">
              <a:solidFill>
                <a:srgbClr val="1E4E79"/>
              </a:solidFill>
              <a:latin typeface="Arial"/>
              <a:ea typeface="Arial"/>
              <a:cs typeface="Arial"/>
              <a:sym typeface="Arial"/>
            </a:endParaRPr>
          </a:p>
        </p:txBody>
      </p:sp>
      <p:sp>
        <p:nvSpPr>
          <p:cNvPr id="385" name="Google Shape;385;p19"/>
          <p:cNvSpPr txBox="1"/>
          <p:nvPr/>
        </p:nvSpPr>
        <p:spPr>
          <a:xfrm>
            <a:off x="9483970"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أ</a:t>
            </a:r>
            <a:endParaRPr/>
          </a:p>
        </p:txBody>
      </p:sp>
      <p:sp>
        <p:nvSpPr>
          <p:cNvPr id="386" name="Google Shape;386;p19"/>
          <p:cNvSpPr txBox="1"/>
          <p:nvPr/>
        </p:nvSpPr>
        <p:spPr>
          <a:xfrm>
            <a:off x="5668108"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ب</a:t>
            </a:r>
            <a:endParaRPr/>
          </a:p>
        </p:txBody>
      </p:sp>
      <p:sp>
        <p:nvSpPr>
          <p:cNvPr id="387" name="Google Shape;387;p19"/>
          <p:cNvSpPr txBox="1"/>
          <p:nvPr/>
        </p:nvSpPr>
        <p:spPr>
          <a:xfrm>
            <a:off x="1819104" y="267376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ج</a:t>
            </a:r>
            <a:endParaRPr/>
          </a:p>
        </p:txBody>
      </p:sp>
      <p:sp>
        <p:nvSpPr>
          <p:cNvPr id="388" name="Google Shape;388;p19"/>
          <p:cNvSpPr/>
          <p:nvPr/>
        </p:nvSpPr>
        <p:spPr>
          <a:xfrm>
            <a:off x="4690371" y="3427415"/>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19"/>
          <p:cNvSpPr/>
          <p:nvPr/>
        </p:nvSpPr>
        <p:spPr>
          <a:xfrm>
            <a:off x="922980" y="3455815"/>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19"/>
          <p:cNvSpPr/>
          <p:nvPr/>
        </p:nvSpPr>
        <p:spPr>
          <a:xfrm>
            <a:off x="8550760" y="3407107"/>
            <a:ext cx="2915696" cy="1672153"/>
          </a:xfrm>
          <a:prstGeom prst="roundRect">
            <a:avLst>
              <a:gd fmla="val 16667" name="adj"/>
            </a:avLst>
          </a:prstGeom>
          <a:noFill/>
          <a:ln cap="flat" cmpd="sng" w="444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הקודם עם מילוי מלא" id="391" name="Google Shape;391;p19">
            <a:hlinkClick action="ppaction://hlinkshowjump?jump=nextslide"/>
          </p:cNvPr>
          <p:cNvPicPr preferRelativeResize="0"/>
          <p:nvPr/>
        </p:nvPicPr>
        <p:blipFill rotWithShape="1">
          <a:blip r:embed="rId3">
            <a:alphaModFix/>
          </a:blip>
          <a:srcRect b="0" l="0" r="0" t="0"/>
          <a:stretch/>
        </p:blipFill>
        <p:spPr>
          <a:xfrm>
            <a:off x="617105" y="1369996"/>
            <a:ext cx="914400" cy="914400"/>
          </a:xfrm>
          <a:prstGeom prst="rect">
            <a:avLst/>
          </a:prstGeom>
          <a:noFill/>
          <a:ln>
            <a:noFill/>
          </a:ln>
        </p:spPr>
      </p:pic>
      <p:sp>
        <p:nvSpPr>
          <p:cNvPr id="392" name="Google Shape;392;p19"/>
          <p:cNvSpPr txBox="1"/>
          <p:nvPr/>
        </p:nvSpPr>
        <p:spPr>
          <a:xfrm>
            <a:off x="119265" y="2018654"/>
            <a:ext cx="1732981"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rgbClr val="1F3864"/>
                </a:solidFill>
                <a:latin typeface="Arial"/>
                <a:ea typeface="Arial"/>
                <a:cs typeface="Arial"/>
                <a:sym typeface="Arial"/>
              </a:rPr>
              <a:t>إلى السؤال التالي</a:t>
            </a:r>
            <a:endParaRPr/>
          </a:p>
        </p:txBody>
      </p:sp>
      <p:sp>
        <p:nvSpPr>
          <p:cNvPr id="393" name="Google Shape;393;p19"/>
          <p:cNvSpPr txBox="1"/>
          <p:nvPr/>
        </p:nvSpPr>
        <p:spPr>
          <a:xfrm>
            <a:off x="3418126" y="5928585"/>
            <a:ext cx="6211532"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الخاطئة، يحصل الفريق الآخر على نقطة.</a:t>
            </a:r>
            <a:endParaRPr/>
          </a:p>
        </p:txBody>
      </p:sp>
      <p:pic>
        <p:nvPicPr>
          <p:cNvPr descr="סימן ביקורת עם מילוי מלא" id="394" name="Google Shape;394;p19"/>
          <p:cNvPicPr preferRelativeResize="0"/>
          <p:nvPr/>
        </p:nvPicPr>
        <p:blipFill rotWithShape="1">
          <a:blip r:embed="rId4">
            <a:alphaModFix/>
          </a:blip>
          <a:srcRect b="0" l="0" r="0" t="0"/>
          <a:stretch/>
        </p:blipFill>
        <p:spPr>
          <a:xfrm>
            <a:off x="2277140" y="1466001"/>
            <a:ext cx="914400" cy="914400"/>
          </a:xfrm>
          <a:prstGeom prst="rect">
            <a:avLst/>
          </a:prstGeom>
          <a:noFill/>
          <a:ln>
            <a:noFill/>
          </a:ln>
        </p:spPr>
      </p:pic>
      <p:sp>
        <p:nvSpPr>
          <p:cNvPr id="395" name="Google Shape;395;p19"/>
          <p:cNvSpPr txBox="1"/>
          <p:nvPr/>
        </p:nvSpPr>
        <p:spPr>
          <a:xfrm>
            <a:off x="1093782" y="2217901"/>
            <a:ext cx="2920697"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chemeClr val="dk1"/>
                </a:solidFill>
                <a:latin typeface="Arial"/>
                <a:ea typeface="Arial"/>
                <a:cs typeface="Arial"/>
                <a:sym typeface="Arial"/>
              </a:rPr>
              <a:t>انظر الإجابة الصحيحة</a:t>
            </a:r>
            <a:endParaRPr/>
          </a:p>
        </p:txBody>
      </p:sp>
      <p:sp>
        <p:nvSpPr>
          <p:cNvPr id="396" name="Google Shape;396;p19"/>
          <p:cNvSpPr txBox="1"/>
          <p:nvPr/>
        </p:nvSpPr>
        <p:spPr>
          <a:xfrm>
            <a:off x="4439816" y="5928584"/>
            <a:ext cx="4032448"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الصحيحة تحصل على نقطتين.</a:t>
            </a:r>
            <a:endParaRPr/>
          </a:p>
        </p:txBody>
      </p:sp>
      <p:sp>
        <p:nvSpPr>
          <p:cNvPr id="397" name="Google Shape;397;p19"/>
          <p:cNvSpPr/>
          <p:nvPr/>
        </p:nvSpPr>
        <p:spPr>
          <a:xfrm>
            <a:off x="881683" y="3403204"/>
            <a:ext cx="10614917" cy="1672153"/>
          </a:xfrm>
          <a:prstGeom prst="roundRect">
            <a:avLst>
              <a:gd fmla="val 16667" name="adj"/>
            </a:avLst>
          </a:prstGeom>
          <a:solidFill>
            <a:schemeClr val="lt1">
              <a:alpha val="3921"/>
            </a:scheme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19"/>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399" name="Google Shape;399;p19"/>
          <p:cNvSpPr/>
          <p:nvPr/>
        </p:nvSpPr>
        <p:spPr>
          <a:xfrm>
            <a:off x="9483970" y="345346"/>
            <a:ext cx="1830950"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rgbClr val="4E2929"/>
              </a:buClr>
              <a:buSzPts val="3600"/>
              <a:buFont typeface="Calibri"/>
              <a:buNone/>
            </a:pPr>
            <a:r>
              <a:rPr b="1" i="0" lang="ar" sz="3600" u="none" cap="none" strike="noStrike">
                <a:solidFill>
                  <a:srgbClr val="4E2929"/>
                </a:solidFill>
                <a:latin typeface="Calibri"/>
                <a:ea typeface="Calibri"/>
                <a:cs typeface="Calibri"/>
                <a:sym typeface="Calibri"/>
              </a:rPr>
              <a:t>السؤال 3</a:t>
            </a:r>
            <a:endParaRPr b="0" i="0" sz="1800" u="none" cap="none" strike="noStrike">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par>
                                <p:cTn fill="hold" nodeType="withEffect" presetClass="entr" presetID="1" presetSubtype="0">
                                  <p:stCondLst>
                                    <p:cond delay="0"/>
                                  </p:stCondLst>
                                  <p:childTnLst>
                                    <p:set>
                                      <p:cBhvr>
                                        <p:cTn dur="1" fill="hold">
                                          <p:stCondLst>
                                            <p:cond delay="0"/>
                                          </p:stCondLst>
                                        </p:cTn>
                                        <p:tgtEl>
                                          <p:spTgt spid="382">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500"/>
                                        <p:tgtEl>
                                          <p:spTgt spid="388"/>
                                        </p:tgtEl>
                                      </p:cBhvr>
                                    </p:animEffect>
                                  </p:childTnLst>
                                </p:cTn>
                              </p:par>
                              <p:par>
                                <p:cTn fill="hold" nodeType="with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500"/>
                                        <p:tgtEl>
                                          <p:spTgt spid="393"/>
                                        </p:tgtEl>
                                        <p:attrNameLst>
                                          <p:attrName>ppt_w</p:attrName>
                                        </p:attrNameLst>
                                      </p:cBhvr>
                                      <p:tavLst>
                                        <p:tav fmla="" tm="0">
                                          <p:val>
                                            <p:strVal val="0"/>
                                          </p:val>
                                        </p:tav>
                                        <p:tav fmla="" tm="100000">
                                          <p:val>
                                            <p:strVal val="#ppt_w"/>
                                          </p:val>
                                        </p:tav>
                                      </p:tavLst>
                                    </p:anim>
                                    <p:anim calcmode="lin" valueType="num">
                                      <p:cBhvr additive="base">
                                        <p:cTn dur="500"/>
                                        <p:tgtEl>
                                          <p:spTgt spid="39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394"/>
                                        </p:tgtEl>
                                        <p:attrNameLst>
                                          <p:attrName>style.visibility</p:attrName>
                                        </p:attrNameLst>
                                      </p:cBhvr>
                                      <p:to>
                                        <p:strVal val="visible"/>
                                      </p:to>
                                    </p:set>
                                    <p:animEffect filter="fade" transition="in">
                                      <p:cBhvr>
                                        <p:cTn dur="1822"/>
                                        <p:tgtEl>
                                          <p:spTgt spid="394"/>
                                        </p:tgtEl>
                                      </p:cBhvr>
                                    </p:animEffect>
                                  </p:childTnLst>
                                </p:cTn>
                              </p:par>
                              <p:par>
                                <p:cTn fill="hold" nodeType="withEffect" presetClass="entr" presetID="10" presetSubtype="0">
                                  <p:stCondLst>
                                    <p:cond delay="2000"/>
                                  </p:stCondLst>
                                  <p:childTnLst>
                                    <p:set>
                                      <p:cBhvr>
                                        <p:cTn dur="1" fill="hold">
                                          <p:stCondLst>
                                            <p:cond delay="0"/>
                                          </p:stCondLst>
                                        </p:cTn>
                                        <p:tgtEl>
                                          <p:spTgt spid="395"/>
                                        </p:tgtEl>
                                        <p:attrNameLst>
                                          <p:attrName>style.visibility</p:attrName>
                                        </p:attrNameLst>
                                      </p:cBhvr>
                                      <p:to>
                                        <p:strVal val="visible"/>
                                      </p:to>
                                    </p:set>
                                    <p:animEffect filter="fade" transition="in">
                                      <p:cBhvr>
                                        <p:cTn dur="1822"/>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393"/>
                                        </p:tgtEl>
                                        <p:attrNameLst>
                                          <p:attrName>style.visibility</p:attrName>
                                        </p:attrNameLst>
                                      </p:cBhvr>
                                      <p:to>
                                        <p:strVal val="visible"/>
                                      </p:to>
                                    </p:set>
                                    <p:anim calcmode="lin" valueType="num">
                                      <p:cBhvr additive="base">
                                        <p:cTn dur="500"/>
                                        <p:tgtEl>
                                          <p:spTgt spid="393"/>
                                        </p:tgtEl>
                                        <p:attrNameLst>
                                          <p:attrName>ppt_w</p:attrName>
                                        </p:attrNameLst>
                                      </p:cBhvr>
                                      <p:tavLst>
                                        <p:tav fmla="" tm="0">
                                          <p:val>
                                            <p:strVal val="0"/>
                                          </p:val>
                                        </p:tav>
                                        <p:tav fmla="" tm="100000">
                                          <p:val>
                                            <p:strVal val="#ppt_w"/>
                                          </p:val>
                                        </p:tav>
                                      </p:tavLst>
                                    </p:anim>
                                    <p:anim calcmode="lin" valueType="num">
                                      <p:cBhvr additive="base">
                                        <p:cTn dur="500"/>
                                        <p:tgtEl>
                                          <p:spTgt spid="39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394"/>
                                        </p:tgtEl>
                                        <p:attrNameLst>
                                          <p:attrName>style.visibility</p:attrName>
                                        </p:attrNameLst>
                                      </p:cBhvr>
                                      <p:to>
                                        <p:strVal val="visible"/>
                                      </p:to>
                                    </p:set>
                                    <p:animEffect filter="fade" transition="in">
                                      <p:cBhvr>
                                        <p:cTn dur="1822"/>
                                        <p:tgtEl>
                                          <p:spTgt spid="394"/>
                                        </p:tgtEl>
                                      </p:cBhvr>
                                    </p:animEffect>
                                  </p:childTnLst>
                                </p:cTn>
                              </p:par>
                              <p:par>
                                <p:cTn fill="hold" nodeType="withEffect" presetClass="entr" presetID="10" presetSubtype="0">
                                  <p:stCondLst>
                                    <p:cond delay="2000"/>
                                  </p:stCondLst>
                                  <p:childTnLst>
                                    <p:set>
                                      <p:cBhvr>
                                        <p:cTn dur="1" fill="hold">
                                          <p:stCondLst>
                                            <p:cond delay="0"/>
                                          </p:stCondLst>
                                        </p:cTn>
                                        <p:tgtEl>
                                          <p:spTgt spid="395"/>
                                        </p:tgtEl>
                                        <p:attrNameLst>
                                          <p:attrName>style.visibility</p:attrName>
                                        </p:attrNameLst>
                                      </p:cBhvr>
                                      <p:to>
                                        <p:strVal val="visible"/>
                                      </p:to>
                                    </p:set>
                                    <p:animEffect filter="fade" transition="in">
                                      <p:cBhvr>
                                        <p:cTn dur="1822"/>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7"/>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396"/>
                                        </p:tgtEl>
                                        <p:attrNameLst>
                                          <p:attrName>style.visibility</p:attrName>
                                        </p:attrNameLst>
                                      </p:cBhvr>
                                      <p:to>
                                        <p:strVal val="visible"/>
                                      </p:to>
                                    </p:set>
                                    <p:anim calcmode="lin" valueType="num">
                                      <p:cBhvr additive="base">
                                        <p:cTn dur="500"/>
                                        <p:tgtEl>
                                          <p:spTgt spid="396"/>
                                        </p:tgtEl>
                                        <p:attrNameLst>
                                          <p:attrName>ppt_w</p:attrName>
                                        </p:attrNameLst>
                                      </p:cBhvr>
                                      <p:tavLst>
                                        <p:tav fmla="" tm="0">
                                          <p:val>
                                            <p:strVal val="0"/>
                                          </p:val>
                                        </p:tav>
                                        <p:tav fmla="" tm="100000">
                                          <p:val>
                                            <p:strVal val="#ppt_w"/>
                                          </p:val>
                                        </p:tav>
                                      </p:tavLst>
                                    </p:anim>
                                    <p:anim calcmode="lin" valueType="num">
                                      <p:cBhvr additive="base">
                                        <p:cTn dur="500"/>
                                        <p:tgtEl>
                                          <p:spTgt spid="396"/>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3000"/>
                                  </p:stCondLst>
                                  <p:childTnLst>
                                    <p:set>
                                      <p:cBhvr>
                                        <p:cTn dur="1" fill="hold">
                                          <p:stCondLst>
                                            <p:cond delay="0"/>
                                          </p:stCondLst>
                                        </p:cTn>
                                        <p:tgtEl>
                                          <p:spTgt spid="391"/>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3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39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395"/>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par>
                                <p:cTn fill="hold" nodeType="withEffect" presetClass="entr" presetID="10" presetSubtype="0">
                                  <p:stCondLst>
                                    <p:cond delay="1000"/>
                                  </p:stCondLst>
                                  <p:childTnLst>
                                    <p:set>
                                      <p:cBhvr>
                                        <p:cTn dur="1" fill="hold">
                                          <p:stCondLst>
                                            <p:cond delay="0"/>
                                          </p:stCondLst>
                                        </p:cTn>
                                        <p:tgtEl>
                                          <p:spTgt spid="391"/>
                                        </p:tgtEl>
                                        <p:attrNameLst>
                                          <p:attrName>style.visibility</p:attrName>
                                        </p:attrNameLst>
                                      </p:cBhvr>
                                      <p:to>
                                        <p:strVal val="visible"/>
                                      </p:to>
                                    </p:set>
                                    <p:animEffect filter="fade" transition="in">
                                      <p:cBhvr>
                                        <p:cTn dur="500"/>
                                        <p:tgtEl>
                                          <p:spTgt spid="3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0"/>
          <p:cNvSpPr txBox="1"/>
          <p:nvPr/>
        </p:nvSpPr>
        <p:spPr>
          <a:xfrm>
            <a:off x="306473" y="159790"/>
            <a:ext cx="7264959" cy="738222"/>
          </a:xfrm>
          <a:prstGeom prst="rect">
            <a:avLst/>
          </a:prstGeom>
          <a:solidFill>
            <a:srgbClr val="3D89CF"/>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 sz="3600">
                <a:solidFill>
                  <a:schemeClr val="lt1"/>
                </a:solidFill>
                <a:latin typeface="Calibri"/>
                <a:ea typeface="Calibri"/>
                <a:cs typeface="Calibri"/>
                <a:sym typeface="Calibri"/>
              </a:rPr>
              <a:t>المسؤولية عن السلامة الشخصية والمتبادلة</a:t>
            </a:r>
            <a:endParaRPr sz="1400">
              <a:solidFill>
                <a:schemeClr val="lt1"/>
              </a:solidFill>
              <a:latin typeface="Calibri"/>
              <a:ea typeface="Calibri"/>
              <a:cs typeface="Calibri"/>
              <a:sym typeface="Calibri"/>
            </a:endParaRPr>
          </a:p>
        </p:txBody>
      </p:sp>
      <p:cxnSp>
        <p:nvCxnSpPr>
          <p:cNvPr id="406" name="Google Shape;406;p20"/>
          <p:cNvCxnSpPr/>
          <p:nvPr/>
        </p:nvCxnSpPr>
        <p:spPr>
          <a:xfrm>
            <a:off x="83820" y="9175750"/>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407" name="Google Shape;407;p20"/>
          <p:cNvSpPr/>
          <p:nvPr/>
        </p:nvSpPr>
        <p:spPr>
          <a:xfrm>
            <a:off x="4367808" y="1436737"/>
            <a:ext cx="7119132" cy="738390"/>
          </a:xfrm>
          <a:prstGeom prst="roundRect">
            <a:avLst>
              <a:gd fmla="val 16667" name="adj"/>
            </a:avLst>
          </a:prstGeom>
          <a:solidFill>
            <a:srgbClr val="1E4E79"/>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ar" sz="2400">
                <a:solidFill>
                  <a:schemeClr val="lt1"/>
                </a:solidFill>
                <a:latin typeface="Arial"/>
                <a:ea typeface="Arial"/>
                <a:cs typeface="Arial"/>
                <a:sym typeface="Arial"/>
              </a:rPr>
              <a:t>حمض الهيدروكلوريك هو عامل تنظيف عدواني؛ في تركيزات عالية قد يسبب التأثيرات التالية:</a:t>
            </a:r>
            <a:endParaRPr b="1" sz="2400">
              <a:solidFill>
                <a:schemeClr val="lt1"/>
              </a:solidFill>
              <a:latin typeface="Calibri"/>
              <a:ea typeface="Calibri"/>
              <a:cs typeface="Calibri"/>
              <a:sym typeface="Calibri"/>
            </a:endParaRPr>
          </a:p>
        </p:txBody>
      </p:sp>
      <p:sp>
        <p:nvSpPr>
          <p:cNvPr id="408" name="Google Shape;408;p20"/>
          <p:cNvSpPr/>
          <p:nvPr/>
        </p:nvSpPr>
        <p:spPr>
          <a:xfrm>
            <a:off x="8571244" y="3459144"/>
            <a:ext cx="2915696" cy="1635369"/>
          </a:xfrm>
          <a:prstGeom prst="roundRect">
            <a:avLst>
              <a:gd fmla="val 16667" name="adj"/>
            </a:avLst>
          </a:prstGeom>
          <a:solidFill>
            <a:srgbClr val="757070">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بقعة خفيفة على الملابس لا تزول بالغسيل</a:t>
            </a:r>
            <a:endParaRPr b="1" sz="4000">
              <a:solidFill>
                <a:srgbClr val="1E4E79"/>
              </a:solidFill>
              <a:latin typeface="Arial"/>
              <a:ea typeface="Arial"/>
              <a:cs typeface="Arial"/>
              <a:sym typeface="Arial"/>
            </a:endParaRPr>
          </a:p>
        </p:txBody>
      </p:sp>
      <p:sp>
        <p:nvSpPr>
          <p:cNvPr id="409" name="Google Shape;409;p20"/>
          <p:cNvSpPr/>
          <p:nvPr/>
        </p:nvSpPr>
        <p:spPr>
          <a:xfrm>
            <a:off x="900789" y="3498532"/>
            <a:ext cx="2915696" cy="1635369"/>
          </a:xfrm>
          <a:prstGeom prst="roundRect">
            <a:avLst>
              <a:gd fmla="val 16667" name="adj"/>
            </a:avLst>
          </a:prstGeom>
          <a:solidFill>
            <a:srgbClr val="757070">
              <a:alpha val="25882"/>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قد يسبب الغاز المنبعث من الحمض الإدمان.</a:t>
            </a:r>
            <a:endParaRPr b="1" sz="2400">
              <a:solidFill>
                <a:srgbClr val="1E4E79"/>
              </a:solidFill>
              <a:latin typeface="Calibri"/>
              <a:ea typeface="Calibri"/>
              <a:cs typeface="Calibri"/>
              <a:sym typeface="Calibri"/>
            </a:endParaRPr>
          </a:p>
        </p:txBody>
      </p:sp>
      <p:sp>
        <p:nvSpPr>
          <p:cNvPr id="410" name="Google Shape;410;p20"/>
          <p:cNvSpPr/>
          <p:nvPr/>
        </p:nvSpPr>
        <p:spPr>
          <a:xfrm>
            <a:off x="4729211" y="3513229"/>
            <a:ext cx="2915696" cy="1635369"/>
          </a:xfrm>
          <a:prstGeom prst="roundRect">
            <a:avLst>
              <a:gd fmla="val 16667" name="adj"/>
            </a:avLst>
          </a:prstGeom>
          <a:solidFill>
            <a:srgbClr val="A5A5A5">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حرق حارق على الجلد</a:t>
            </a:r>
            <a:endParaRPr b="1" sz="4800">
              <a:solidFill>
                <a:srgbClr val="1E4E79"/>
              </a:solidFill>
              <a:latin typeface="Arial"/>
              <a:ea typeface="Arial"/>
              <a:cs typeface="Arial"/>
              <a:sym typeface="Arial"/>
            </a:endParaRPr>
          </a:p>
        </p:txBody>
      </p:sp>
      <p:sp>
        <p:nvSpPr>
          <p:cNvPr id="411" name="Google Shape;411;p20"/>
          <p:cNvSpPr txBox="1"/>
          <p:nvPr/>
        </p:nvSpPr>
        <p:spPr>
          <a:xfrm>
            <a:off x="9483970"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أ</a:t>
            </a:r>
            <a:endParaRPr/>
          </a:p>
        </p:txBody>
      </p:sp>
      <p:sp>
        <p:nvSpPr>
          <p:cNvPr id="412" name="Google Shape;412;p20"/>
          <p:cNvSpPr txBox="1"/>
          <p:nvPr/>
        </p:nvSpPr>
        <p:spPr>
          <a:xfrm>
            <a:off x="5668108"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ب</a:t>
            </a:r>
            <a:endParaRPr/>
          </a:p>
        </p:txBody>
      </p:sp>
      <p:sp>
        <p:nvSpPr>
          <p:cNvPr id="413" name="Google Shape;413;p20"/>
          <p:cNvSpPr txBox="1"/>
          <p:nvPr/>
        </p:nvSpPr>
        <p:spPr>
          <a:xfrm>
            <a:off x="1849248" y="2653673"/>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ج</a:t>
            </a:r>
            <a:endParaRPr/>
          </a:p>
        </p:txBody>
      </p:sp>
      <p:sp>
        <p:nvSpPr>
          <p:cNvPr id="414" name="Google Shape;414;p20"/>
          <p:cNvSpPr/>
          <p:nvPr/>
        </p:nvSpPr>
        <p:spPr>
          <a:xfrm>
            <a:off x="8569143" y="3459144"/>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0"/>
          <p:cNvSpPr/>
          <p:nvPr/>
        </p:nvSpPr>
        <p:spPr>
          <a:xfrm>
            <a:off x="922980" y="3475911"/>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6" name="Google Shape;416;p20"/>
          <p:cNvSpPr/>
          <p:nvPr/>
        </p:nvSpPr>
        <p:spPr>
          <a:xfrm>
            <a:off x="4729211" y="3501580"/>
            <a:ext cx="2915696" cy="1672153"/>
          </a:xfrm>
          <a:prstGeom prst="roundRect">
            <a:avLst>
              <a:gd fmla="val 16667" name="adj"/>
            </a:avLst>
          </a:prstGeom>
          <a:noFill/>
          <a:ln cap="flat" cmpd="sng" w="444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הקודם עם מילוי מלא" id="417" name="Google Shape;417;p20">
            <a:hlinkClick action="ppaction://hlinkshowjump?jump=nextslide"/>
          </p:cNvPr>
          <p:cNvPicPr preferRelativeResize="0"/>
          <p:nvPr/>
        </p:nvPicPr>
        <p:blipFill rotWithShape="1">
          <a:blip r:embed="rId3">
            <a:alphaModFix/>
          </a:blip>
          <a:srcRect b="0" l="0" r="0" t="0"/>
          <a:stretch/>
        </p:blipFill>
        <p:spPr>
          <a:xfrm>
            <a:off x="617105" y="1369996"/>
            <a:ext cx="914400" cy="914400"/>
          </a:xfrm>
          <a:prstGeom prst="rect">
            <a:avLst/>
          </a:prstGeom>
          <a:noFill/>
          <a:ln>
            <a:noFill/>
          </a:ln>
        </p:spPr>
      </p:pic>
      <p:sp>
        <p:nvSpPr>
          <p:cNvPr id="418" name="Google Shape;418;p20"/>
          <p:cNvSpPr txBox="1"/>
          <p:nvPr/>
        </p:nvSpPr>
        <p:spPr>
          <a:xfrm>
            <a:off x="119265" y="2018654"/>
            <a:ext cx="1732981"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rgbClr val="1F3864"/>
                </a:solidFill>
                <a:latin typeface="Arial"/>
                <a:ea typeface="Arial"/>
                <a:cs typeface="Arial"/>
                <a:sym typeface="Arial"/>
              </a:rPr>
              <a:t>إلى السؤال التالي</a:t>
            </a:r>
            <a:endParaRPr/>
          </a:p>
        </p:txBody>
      </p:sp>
      <p:sp>
        <p:nvSpPr>
          <p:cNvPr id="419" name="Google Shape;419;p20"/>
          <p:cNvSpPr txBox="1"/>
          <p:nvPr/>
        </p:nvSpPr>
        <p:spPr>
          <a:xfrm>
            <a:off x="3418126" y="5928585"/>
            <a:ext cx="6211532"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الخاطئة، يحصل الفريق الآخر على نقطة.</a:t>
            </a:r>
            <a:endParaRPr/>
          </a:p>
        </p:txBody>
      </p:sp>
      <p:pic>
        <p:nvPicPr>
          <p:cNvPr descr="סימן ביקורת עם מילוי מלא" id="420" name="Google Shape;420;p20"/>
          <p:cNvPicPr preferRelativeResize="0"/>
          <p:nvPr/>
        </p:nvPicPr>
        <p:blipFill rotWithShape="1">
          <a:blip r:embed="rId4">
            <a:alphaModFix/>
          </a:blip>
          <a:srcRect b="0" l="0" r="0" t="0"/>
          <a:stretch/>
        </p:blipFill>
        <p:spPr>
          <a:xfrm>
            <a:off x="2277140" y="1466001"/>
            <a:ext cx="914400" cy="914400"/>
          </a:xfrm>
          <a:prstGeom prst="rect">
            <a:avLst/>
          </a:prstGeom>
          <a:noFill/>
          <a:ln>
            <a:noFill/>
          </a:ln>
        </p:spPr>
      </p:pic>
      <p:sp>
        <p:nvSpPr>
          <p:cNvPr id="421" name="Google Shape;421;p20"/>
          <p:cNvSpPr txBox="1"/>
          <p:nvPr/>
        </p:nvSpPr>
        <p:spPr>
          <a:xfrm>
            <a:off x="1093782" y="2217901"/>
            <a:ext cx="2920697"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chemeClr val="dk1"/>
                </a:solidFill>
                <a:latin typeface="Arial"/>
                <a:ea typeface="Arial"/>
                <a:cs typeface="Arial"/>
                <a:sym typeface="Arial"/>
              </a:rPr>
              <a:t>انظر الإجابة الصحيحة</a:t>
            </a:r>
            <a:endParaRPr/>
          </a:p>
        </p:txBody>
      </p:sp>
      <p:sp>
        <p:nvSpPr>
          <p:cNvPr id="422" name="Google Shape;422;p20"/>
          <p:cNvSpPr txBox="1"/>
          <p:nvPr/>
        </p:nvSpPr>
        <p:spPr>
          <a:xfrm>
            <a:off x="4439816" y="5928584"/>
            <a:ext cx="4032448"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الصحيحة تحصل على نقطتين.</a:t>
            </a:r>
            <a:endParaRPr/>
          </a:p>
        </p:txBody>
      </p:sp>
      <p:sp>
        <p:nvSpPr>
          <p:cNvPr id="423" name="Google Shape;423;p20"/>
          <p:cNvSpPr/>
          <p:nvPr/>
        </p:nvSpPr>
        <p:spPr>
          <a:xfrm>
            <a:off x="900789" y="3483869"/>
            <a:ext cx="10614917" cy="1672153"/>
          </a:xfrm>
          <a:prstGeom prst="roundRect">
            <a:avLst>
              <a:gd fmla="val 16667" name="adj"/>
            </a:avLst>
          </a:prstGeom>
          <a:solidFill>
            <a:schemeClr val="lt1">
              <a:alpha val="3921"/>
            </a:scheme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0"/>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425" name="Google Shape;425;p20"/>
          <p:cNvSpPr/>
          <p:nvPr/>
        </p:nvSpPr>
        <p:spPr>
          <a:xfrm>
            <a:off x="9483970" y="345346"/>
            <a:ext cx="1830950"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rgbClr val="4E2929"/>
              </a:buClr>
              <a:buSzPts val="3600"/>
              <a:buFont typeface="Calibri"/>
              <a:buNone/>
            </a:pPr>
            <a:r>
              <a:rPr b="1" i="0" lang="ar" sz="3600" u="none" cap="none" strike="noStrike">
                <a:solidFill>
                  <a:srgbClr val="4E2929"/>
                </a:solidFill>
                <a:latin typeface="Calibri"/>
                <a:ea typeface="Calibri"/>
                <a:cs typeface="Calibri"/>
                <a:sym typeface="Calibri"/>
              </a:rPr>
              <a:t>السؤال 4</a:t>
            </a:r>
            <a:endParaRPr b="0" i="0" sz="1800" u="none" cap="none" strike="noStrike">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07"/>
                                        </p:tgtEl>
                                        <p:attrNameLst>
                                          <p:attrName>style.visibility</p:attrName>
                                        </p:attrNameLst>
                                      </p:cBhvr>
                                      <p:to>
                                        <p:strVal val="visible"/>
                                      </p:to>
                                    </p:set>
                                    <p:animEffect filter="fade" transition="in">
                                      <p:cBhvr>
                                        <p:cTn dur="500"/>
                                        <p:tgtEl>
                                          <p:spTgt spid="407"/>
                                        </p:tgtEl>
                                      </p:cBhvr>
                                    </p:animEffect>
                                  </p:childTnLst>
                                </p:cTn>
                              </p:par>
                              <p:par>
                                <p:cTn fill="hold" nodeType="withEffect" presetClass="entr" presetID="1" presetSubtype="0">
                                  <p:stCondLst>
                                    <p:cond delay="0"/>
                                  </p:stCondLst>
                                  <p:childTnLst>
                                    <p:set>
                                      <p:cBhvr>
                                        <p:cTn dur="1" fill="hold">
                                          <p:stCondLst>
                                            <p:cond delay="0"/>
                                          </p:stCondLst>
                                        </p:cTn>
                                        <p:tgtEl>
                                          <p:spTgt spid="408">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9">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par>
                                <p:cTn fill="hold" nodeType="with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419"/>
                                        </p:tgtEl>
                                        <p:attrNameLst>
                                          <p:attrName>style.visibility</p:attrName>
                                        </p:attrNameLst>
                                      </p:cBhvr>
                                      <p:to>
                                        <p:strVal val="visible"/>
                                      </p:to>
                                    </p:set>
                                    <p:anim calcmode="lin" valueType="num">
                                      <p:cBhvr additive="base">
                                        <p:cTn dur="500"/>
                                        <p:tgtEl>
                                          <p:spTgt spid="419"/>
                                        </p:tgtEl>
                                        <p:attrNameLst>
                                          <p:attrName>ppt_w</p:attrName>
                                        </p:attrNameLst>
                                      </p:cBhvr>
                                      <p:tavLst>
                                        <p:tav fmla="" tm="0">
                                          <p:val>
                                            <p:strVal val="0"/>
                                          </p:val>
                                        </p:tav>
                                        <p:tav fmla="" tm="100000">
                                          <p:val>
                                            <p:strVal val="#ppt_w"/>
                                          </p:val>
                                        </p:tav>
                                      </p:tavLst>
                                    </p:anim>
                                    <p:anim calcmode="lin" valueType="num">
                                      <p:cBhvr additive="base">
                                        <p:cTn dur="500"/>
                                        <p:tgtEl>
                                          <p:spTgt spid="41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420"/>
                                        </p:tgtEl>
                                        <p:attrNameLst>
                                          <p:attrName>style.visibility</p:attrName>
                                        </p:attrNameLst>
                                      </p:cBhvr>
                                      <p:to>
                                        <p:strVal val="visible"/>
                                      </p:to>
                                    </p:set>
                                    <p:animEffect filter="fade" transition="in">
                                      <p:cBhvr>
                                        <p:cTn dur="1822"/>
                                        <p:tgtEl>
                                          <p:spTgt spid="420"/>
                                        </p:tgtEl>
                                      </p:cBhvr>
                                    </p:animEffect>
                                  </p:childTnLst>
                                </p:cTn>
                              </p:par>
                              <p:par>
                                <p:cTn fill="hold" nodeType="withEffect" presetClass="entr" presetID="10" presetSubtype="0">
                                  <p:stCondLst>
                                    <p:cond delay="2000"/>
                                  </p:stCondLst>
                                  <p:childTnLst>
                                    <p:set>
                                      <p:cBhvr>
                                        <p:cTn dur="1" fill="hold">
                                          <p:stCondLst>
                                            <p:cond delay="0"/>
                                          </p:stCondLst>
                                        </p:cTn>
                                        <p:tgtEl>
                                          <p:spTgt spid="421"/>
                                        </p:tgtEl>
                                        <p:attrNameLst>
                                          <p:attrName>style.visibility</p:attrName>
                                        </p:attrNameLst>
                                      </p:cBhvr>
                                      <p:to>
                                        <p:strVal val="visible"/>
                                      </p:to>
                                    </p:set>
                                    <p:animEffect filter="fade" transition="in">
                                      <p:cBhvr>
                                        <p:cTn dur="1822"/>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419"/>
                                        </p:tgtEl>
                                        <p:attrNameLst>
                                          <p:attrName>style.visibility</p:attrName>
                                        </p:attrNameLst>
                                      </p:cBhvr>
                                      <p:to>
                                        <p:strVal val="visible"/>
                                      </p:to>
                                    </p:set>
                                    <p:anim calcmode="lin" valueType="num">
                                      <p:cBhvr additive="base">
                                        <p:cTn dur="500"/>
                                        <p:tgtEl>
                                          <p:spTgt spid="419"/>
                                        </p:tgtEl>
                                        <p:attrNameLst>
                                          <p:attrName>ppt_w</p:attrName>
                                        </p:attrNameLst>
                                      </p:cBhvr>
                                      <p:tavLst>
                                        <p:tav fmla="" tm="0">
                                          <p:val>
                                            <p:strVal val="0"/>
                                          </p:val>
                                        </p:tav>
                                        <p:tav fmla="" tm="100000">
                                          <p:val>
                                            <p:strVal val="#ppt_w"/>
                                          </p:val>
                                        </p:tav>
                                      </p:tavLst>
                                    </p:anim>
                                    <p:anim calcmode="lin" valueType="num">
                                      <p:cBhvr additive="base">
                                        <p:cTn dur="500"/>
                                        <p:tgtEl>
                                          <p:spTgt spid="41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420"/>
                                        </p:tgtEl>
                                        <p:attrNameLst>
                                          <p:attrName>style.visibility</p:attrName>
                                        </p:attrNameLst>
                                      </p:cBhvr>
                                      <p:to>
                                        <p:strVal val="visible"/>
                                      </p:to>
                                    </p:set>
                                    <p:animEffect filter="fade" transition="in">
                                      <p:cBhvr>
                                        <p:cTn dur="1822"/>
                                        <p:tgtEl>
                                          <p:spTgt spid="420"/>
                                        </p:tgtEl>
                                      </p:cBhvr>
                                    </p:animEffect>
                                  </p:childTnLst>
                                </p:cTn>
                              </p:par>
                              <p:par>
                                <p:cTn fill="hold" nodeType="withEffect" presetClass="entr" presetID="10" presetSubtype="0">
                                  <p:stCondLst>
                                    <p:cond delay="2000"/>
                                  </p:stCondLst>
                                  <p:childTnLst>
                                    <p:set>
                                      <p:cBhvr>
                                        <p:cTn dur="1" fill="hold">
                                          <p:stCondLst>
                                            <p:cond delay="0"/>
                                          </p:stCondLst>
                                        </p:cTn>
                                        <p:tgtEl>
                                          <p:spTgt spid="421"/>
                                        </p:tgtEl>
                                        <p:attrNameLst>
                                          <p:attrName>style.visibility</p:attrName>
                                        </p:attrNameLst>
                                      </p:cBhvr>
                                      <p:to>
                                        <p:strVal val="visible"/>
                                      </p:to>
                                    </p:set>
                                    <p:animEffect filter="fade" transition="in">
                                      <p:cBhvr>
                                        <p:cTn dur="1822"/>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422"/>
                                        </p:tgtEl>
                                        <p:attrNameLst>
                                          <p:attrName>style.visibility</p:attrName>
                                        </p:attrNameLst>
                                      </p:cBhvr>
                                      <p:to>
                                        <p:strVal val="visible"/>
                                      </p:to>
                                    </p:set>
                                    <p:anim calcmode="lin" valueType="num">
                                      <p:cBhvr additive="base">
                                        <p:cTn dur="500"/>
                                        <p:tgtEl>
                                          <p:spTgt spid="422"/>
                                        </p:tgtEl>
                                        <p:attrNameLst>
                                          <p:attrName>ppt_w</p:attrName>
                                        </p:attrNameLst>
                                      </p:cBhvr>
                                      <p:tavLst>
                                        <p:tav fmla="" tm="0">
                                          <p:val>
                                            <p:strVal val="0"/>
                                          </p:val>
                                        </p:tav>
                                        <p:tav fmla="" tm="100000">
                                          <p:val>
                                            <p:strVal val="#ppt_w"/>
                                          </p:val>
                                        </p:tav>
                                      </p:tavLst>
                                    </p:anim>
                                    <p:anim calcmode="lin" valueType="num">
                                      <p:cBhvr additive="base">
                                        <p:cTn dur="500"/>
                                        <p:tgtEl>
                                          <p:spTgt spid="422"/>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3000"/>
                                  </p:stCondLst>
                                  <p:childTnLst>
                                    <p:set>
                                      <p:cBhvr>
                                        <p:cTn dur="1" fill="hold">
                                          <p:stCondLst>
                                            <p:cond delay="0"/>
                                          </p:stCondLst>
                                        </p:cTn>
                                        <p:tgtEl>
                                          <p:spTgt spid="417"/>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4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2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21"/>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418"/>
                                        </p:tgtEl>
                                        <p:attrNameLst>
                                          <p:attrName>style.visibility</p:attrName>
                                        </p:attrNameLst>
                                      </p:cBhvr>
                                      <p:to>
                                        <p:strVal val="visible"/>
                                      </p:to>
                                    </p:set>
                                    <p:animEffect filter="fade" transition="in">
                                      <p:cBhvr>
                                        <p:cTn dur="500"/>
                                        <p:tgtEl>
                                          <p:spTgt spid="418"/>
                                        </p:tgtEl>
                                      </p:cBhvr>
                                    </p:animEffect>
                                  </p:childTnLst>
                                </p:cTn>
                              </p:par>
                              <p:par>
                                <p:cTn fill="hold" nodeType="withEffect" presetClass="entr" presetID="10" presetSubtype="0">
                                  <p:stCondLst>
                                    <p:cond delay="100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1"/>
          <p:cNvSpPr txBox="1"/>
          <p:nvPr/>
        </p:nvSpPr>
        <p:spPr>
          <a:xfrm>
            <a:off x="306473" y="159790"/>
            <a:ext cx="7264959" cy="738222"/>
          </a:xfrm>
          <a:prstGeom prst="rect">
            <a:avLst/>
          </a:prstGeom>
          <a:solidFill>
            <a:srgbClr val="3D89CF"/>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 sz="3600">
                <a:solidFill>
                  <a:schemeClr val="lt1"/>
                </a:solidFill>
                <a:latin typeface="Calibri"/>
                <a:ea typeface="Calibri"/>
                <a:cs typeface="Calibri"/>
                <a:sym typeface="Calibri"/>
              </a:rPr>
              <a:t>المسؤولية عن السلامة الشخصية والمتبادلة</a:t>
            </a:r>
            <a:endParaRPr sz="1400">
              <a:solidFill>
                <a:schemeClr val="lt1"/>
              </a:solidFill>
              <a:latin typeface="Calibri"/>
              <a:ea typeface="Calibri"/>
              <a:cs typeface="Calibri"/>
              <a:sym typeface="Calibri"/>
            </a:endParaRPr>
          </a:p>
        </p:txBody>
      </p:sp>
      <p:cxnSp>
        <p:nvCxnSpPr>
          <p:cNvPr id="432" name="Google Shape;432;p21"/>
          <p:cNvCxnSpPr/>
          <p:nvPr/>
        </p:nvCxnSpPr>
        <p:spPr>
          <a:xfrm>
            <a:off x="83820" y="9175750"/>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433" name="Google Shape;433;p21"/>
          <p:cNvSpPr/>
          <p:nvPr/>
        </p:nvSpPr>
        <p:spPr>
          <a:xfrm>
            <a:off x="3938953" y="1436737"/>
            <a:ext cx="7635942" cy="738390"/>
          </a:xfrm>
          <a:prstGeom prst="roundRect">
            <a:avLst>
              <a:gd fmla="val 16667" name="adj"/>
            </a:avLst>
          </a:prstGeom>
          <a:solidFill>
            <a:srgbClr val="1E4E79"/>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ar" sz="2400">
                <a:solidFill>
                  <a:schemeClr val="lt1"/>
                </a:solidFill>
                <a:latin typeface="Arial"/>
                <a:ea typeface="Arial"/>
                <a:cs typeface="Arial"/>
                <a:sym typeface="Arial"/>
              </a:rPr>
              <a:t>الكيروسين هو مادة قابلة للاشتعال كانت تستخدم في السابق في المنازل للأغراض التالية:</a:t>
            </a:r>
            <a:endParaRPr b="1" sz="2400">
              <a:solidFill>
                <a:schemeClr val="lt1"/>
              </a:solidFill>
              <a:latin typeface="Calibri"/>
              <a:ea typeface="Calibri"/>
              <a:cs typeface="Calibri"/>
              <a:sym typeface="Calibri"/>
            </a:endParaRPr>
          </a:p>
        </p:txBody>
      </p:sp>
      <p:sp>
        <p:nvSpPr>
          <p:cNvPr id="434" name="Google Shape;434;p21"/>
          <p:cNvSpPr/>
          <p:nvPr/>
        </p:nvSpPr>
        <p:spPr>
          <a:xfrm>
            <a:off x="8571244" y="3459144"/>
            <a:ext cx="2915696" cy="1635369"/>
          </a:xfrm>
          <a:prstGeom prst="roundRect">
            <a:avLst>
              <a:gd fmla="val 16667" name="adj"/>
            </a:avLst>
          </a:prstGeom>
          <a:solidFill>
            <a:srgbClr val="757070">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كوقود لتشغيل جزازة العشب</a:t>
            </a:r>
            <a:endParaRPr b="1" sz="3200">
              <a:solidFill>
                <a:srgbClr val="1E4E79"/>
              </a:solidFill>
              <a:latin typeface="Arial"/>
              <a:ea typeface="Arial"/>
              <a:cs typeface="Arial"/>
              <a:sym typeface="Arial"/>
            </a:endParaRPr>
          </a:p>
        </p:txBody>
      </p:sp>
      <p:sp>
        <p:nvSpPr>
          <p:cNvPr id="435" name="Google Shape;435;p21"/>
          <p:cNvSpPr/>
          <p:nvPr/>
        </p:nvSpPr>
        <p:spPr>
          <a:xfrm>
            <a:off x="4777154" y="3486103"/>
            <a:ext cx="2915696" cy="1635369"/>
          </a:xfrm>
          <a:prstGeom prst="roundRect">
            <a:avLst>
              <a:gd fmla="val 16667" name="adj"/>
            </a:avLst>
          </a:prstGeom>
          <a:solidFill>
            <a:srgbClr val="757070">
              <a:alpha val="25882"/>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بدلا من الصابون لغسل الارضيات</a:t>
            </a:r>
            <a:endParaRPr b="1" sz="4000">
              <a:solidFill>
                <a:srgbClr val="1E4E79"/>
              </a:solidFill>
              <a:latin typeface="Arial"/>
              <a:ea typeface="Arial"/>
              <a:cs typeface="Arial"/>
              <a:sym typeface="Arial"/>
            </a:endParaRPr>
          </a:p>
        </p:txBody>
      </p:sp>
      <p:sp>
        <p:nvSpPr>
          <p:cNvPr id="436" name="Google Shape;436;p21"/>
          <p:cNvSpPr/>
          <p:nvPr/>
        </p:nvSpPr>
        <p:spPr>
          <a:xfrm>
            <a:off x="886684" y="3486104"/>
            <a:ext cx="2915696" cy="1635369"/>
          </a:xfrm>
          <a:prstGeom prst="roundRect">
            <a:avLst>
              <a:gd fmla="val 16667" name="adj"/>
            </a:avLst>
          </a:prstGeom>
          <a:solidFill>
            <a:srgbClr val="A5A5A5">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وقود للسخانات والفتائل</a:t>
            </a:r>
            <a:endParaRPr b="1" sz="2400">
              <a:solidFill>
                <a:srgbClr val="1E4E79"/>
              </a:solidFill>
              <a:latin typeface="Calibri"/>
              <a:ea typeface="Calibri"/>
              <a:cs typeface="Calibri"/>
              <a:sym typeface="Calibri"/>
            </a:endParaRPr>
          </a:p>
        </p:txBody>
      </p:sp>
      <p:sp>
        <p:nvSpPr>
          <p:cNvPr id="437" name="Google Shape;437;p21"/>
          <p:cNvSpPr txBox="1"/>
          <p:nvPr/>
        </p:nvSpPr>
        <p:spPr>
          <a:xfrm>
            <a:off x="9483970"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أ</a:t>
            </a:r>
            <a:endParaRPr/>
          </a:p>
        </p:txBody>
      </p:sp>
      <p:sp>
        <p:nvSpPr>
          <p:cNvPr id="438" name="Google Shape;438;p21"/>
          <p:cNvSpPr txBox="1"/>
          <p:nvPr/>
        </p:nvSpPr>
        <p:spPr>
          <a:xfrm>
            <a:off x="5668108"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ب</a:t>
            </a:r>
            <a:endParaRPr/>
          </a:p>
        </p:txBody>
      </p:sp>
      <p:sp>
        <p:nvSpPr>
          <p:cNvPr id="439" name="Google Shape;439;p21"/>
          <p:cNvSpPr txBox="1"/>
          <p:nvPr/>
        </p:nvSpPr>
        <p:spPr>
          <a:xfrm>
            <a:off x="1736692"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ج</a:t>
            </a:r>
            <a:endParaRPr/>
          </a:p>
        </p:txBody>
      </p:sp>
      <p:sp>
        <p:nvSpPr>
          <p:cNvPr id="440" name="Google Shape;440;p21"/>
          <p:cNvSpPr/>
          <p:nvPr/>
        </p:nvSpPr>
        <p:spPr>
          <a:xfrm>
            <a:off x="8569143" y="3459144"/>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1"/>
          <p:cNvSpPr/>
          <p:nvPr/>
        </p:nvSpPr>
        <p:spPr>
          <a:xfrm>
            <a:off x="4777154" y="3481612"/>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1"/>
          <p:cNvSpPr/>
          <p:nvPr/>
        </p:nvSpPr>
        <p:spPr>
          <a:xfrm>
            <a:off x="886684" y="3474455"/>
            <a:ext cx="2915696" cy="1672153"/>
          </a:xfrm>
          <a:prstGeom prst="roundRect">
            <a:avLst>
              <a:gd fmla="val 16667" name="adj"/>
            </a:avLst>
          </a:prstGeom>
          <a:noFill/>
          <a:ln cap="flat" cmpd="sng" w="444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הקודם עם מילוי מלא" id="443" name="Google Shape;443;p21">
            <a:hlinkClick action="ppaction://hlinkshowjump?jump=nextslide"/>
          </p:cNvPr>
          <p:cNvPicPr preferRelativeResize="0"/>
          <p:nvPr/>
        </p:nvPicPr>
        <p:blipFill rotWithShape="1">
          <a:blip r:embed="rId3">
            <a:alphaModFix/>
          </a:blip>
          <a:srcRect b="0" l="0" r="0" t="0"/>
          <a:stretch/>
        </p:blipFill>
        <p:spPr>
          <a:xfrm>
            <a:off x="617105" y="1369996"/>
            <a:ext cx="914400" cy="914400"/>
          </a:xfrm>
          <a:prstGeom prst="rect">
            <a:avLst/>
          </a:prstGeom>
          <a:noFill/>
          <a:ln>
            <a:noFill/>
          </a:ln>
        </p:spPr>
      </p:pic>
      <p:sp>
        <p:nvSpPr>
          <p:cNvPr id="444" name="Google Shape;444;p21"/>
          <p:cNvSpPr txBox="1"/>
          <p:nvPr/>
        </p:nvSpPr>
        <p:spPr>
          <a:xfrm>
            <a:off x="119265" y="2018654"/>
            <a:ext cx="1732981"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rgbClr val="1F3864"/>
                </a:solidFill>
                <a:latin typeface="Arial"/>
                <a:ea typeface="Arial"/>
                <a:cs typeface="Arial"/>
                <a:sym typeface="Arial"/>
              </a:rPr>
              <a:t>إلى السؤال التالي</a:t>
            </a:r>
            <a:endParaRPr/>
          </a:p>
        </p:txBody>
      </p:sp>
      <p:sp>
        <p:nvSpPr>
          <p:cNvPr id="445" name="Google Shape;445;p21"/>
          <p:cNvSpPr txBox="1"/>
          <p:nvPr/>
        </p:nvSpPr>
        <p:spPr>
          <a:xfrm>
            <a:off x="3418126" y="5928585"/>
            <a:ext cx="6211532"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الخاطئة، يحصل الفريق الآخر على نقطة.</a:t>
            </a:r>
            <a:endParaRPr/>
          </a:p>
        </p:txBody>
      </p:sp>
      <p:pic>
        <p:nvPicPr>
          <p:cNvPr descr="סימן ביקורת עם מילוי מלא" id="446" name="Google Shape;446;p21"/>
          <p:cNvPicPr preferRelativeResize="0"/>
          <p:nvPr/>
        </p:nvPicPr>
        <p:blipFill rotWithShape="1">
          <a:blip r:embed="rId4">
            <a:alphaModFix/>
          </a:blip>
          <a:srcRect b="0" l="0" r="0" t="0"/>
          <a:stretch/>
        </p:blipFill>
        <p:spPr>
          <a:xfrm>
            <a:off x="2277140" y="1466001"/>
            <a:ext cx="914400" cy="914400"/>
          </a:xfrm>
          <a:prstGeom prst="rect">
            <a:avLst/>
          </a:prstGeom>
          <a:noFill/>
          <a:ln>
            <a:noFill/>
          </a:ln>
        </p:spPr>
      </p:pic>
      <p:sp>
        <p:nvSpPr>
          <p:cNvPr id="447" name="Google Shape;447;p21"/>
          <p:cNvSpPr txBox="1"/>
          <p:nvPr/>
        </p:nvSpPr>
        <p:spPr>
          <a:xfrm>
            <a:off x="1093782" y="2217901"/>
            <a:ext cx="2920697"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chemeClr val="dk1"/>
                </a:solidFill>
                <a:latin typeface="Arial"/>
                <a:ea typeface="Arial"/>
                <a:cs typeface="Arial"/>
                <a:sym typeface="Arial"/>
              </a:rPr>
              <a:t>انظر الإجابة الصحيحة</a:t>
            </a:r>
            <a:endParaRPr/>
          </a:p>
        </p:txBody>
      </p:sp>
      <p:sp>
        <p:nvSpPr>
          <p:cNvPr id="448" name="Google Shape;448;p21"/>
          <p:cNvSpPr txBox="1"/>
          <p:nvPr/>
        </p:nvSpPr>
        <p:spPr>
          <a:xfrm>
            <a:off x="4439816" y="5928584"/>
            <a:ext cx="4032448"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الصحيحة تحصل على نقطتين.</a:t>
            </a:r>
            <a:endParaRPr/>
          </a:p>
        </p:txBody>
      </p:sp>
      <p:sp>
        <p:nvSpPr>
          <p:cNvPr id="449" name="Google Shape;449;p21"/>
          <p:cNvSpPr/>
          <p:nvPr/>
        </p:nvSpPr>
        <p:spPr>
          <a:xfrm>
            <a:off x="871461" y="3488880"/>
            <a:ext cx="10614917" cy="1672153"/>
          </a:xfrm>
          <a:prstGeom prst="roundRect">
            <a:avLst>
              <a:gd fmla="val 16667" name="adj"/>
            </a:avLst>
          </a:prstGeom>
          <a:solidFill>
            <a:schemeClr val="lt1">
              <a:alpha val="3921"/>
            </a:scheme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21"/>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451" name="Google Shape;451;p21"/>
          <p:cNvSpPr/>
          <p:nvPr/>
        </p:nvSpPr>
        <p:spPr>
          <a:xfrm>
            <a:off x="9483970" y="345346"/>
            <a:ext cx="1830950"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rgbClr val="4E2929"/>
              </a:buClr>
              <a:buSzPts val="3600"/>
              <a:buFont typeface="Calibri"/>
              <a:buNone/>
            </a:pPr>
            <a:r>
              <a:rPr b="1" i="0" lang="ar" sz="3600" u="none" cap="none" strike="noStrike">
                <a:solidFill>
                  <a:srgbClr val="4E2929"/>
                </a:solidFill>
                <a:latin typeface="Calibri"/>
                <a:ea typeface="Calibri"/>
                <a:cs typeface="Calibri"/>
                <a:sym typeface="Calibri"/>
              </a:rPr>
              <a:t>السؤال 5</a:t>
            </a:r>
            <a:endParaRPr b="0" i="0" sz="1800" u="none" cap="none" strike="noStrike">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33"/>
                                        </p:tgtEl>
                                        <p:attrNameLst>
                                          <p:attrName>style.visibility</p:attrName>
                                        </p:attrNameLst>
                                      </p:cBhvr>
                                      <p:to>
                                        <p:strVal val="visible"/>
                                      </p:to>
                                    </p:set>
                                    <p:animEffect filter="fade" transition="in">
                                      <p:cBhvr>
                                        <p:cTn dur="500"/>
                                        <p:tgtEl>
                                          <p:spTgt spid="433"/>
                                        </p:tgtEl>
                                      </p:cBhvr>
                                    </p:animEffect>
                                  </p:childTnLst>
                                </p:cTn>
                              </p:par>
                              <p:par>
                                <p:cTn fill="hold" nodeType="withEffect" presetClass="entr" presetID="1" presetSubtype="0">
                                  <p:stCondLst>
                                    <p:cond delay="0"/>
                                  </p:stCondLst>
                                  <p:childTnLst>
                                    <p:set>
                                      <p:cBhvr>
                                        <p:cTn dur="1" fill="hold">
                                          <p:stCondLst>
                                            <p:cond delay="0"/>
                                          </p:stCondLst>
                                        </p:cTn>
                                        <p:tgtEl>
                                          <p:spTgt spid="434">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par>
                                <p:cTn fill="hold" nodeType="with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445"/>
                                        </p:tgtEl>
                                        <p:attrNameLst>
                                          <p:attrName>style.visibility</p:attrName>
                                        </p:attrNameLst>
                                      </p:cBhvr>
                                      <p:to>
                                        <p:strVal val="visible"/>
                                      </p:to>
                                    </p:set>
                                    <p:anim calcmode="lin" valueType="num">
                                      <p:cBhvr additive="base">
                                        <p:cTn dur="500"/>
                                        <p:tgtEl>
                                          <p:spTgt spid="445"/>
                                        </p:tgtEl>
                                        <p:attrNameLst>
                                          <p:attrName>ppt_w</p:attrName>
                                        </p:attrNameLst>
                                      </p:cBhvr>
                                      <p:tavLst>
                                        <p:tav fmla="" tm="0">
                                          <p:val>
                                            <p:strVal val="0"/>
                                          </p:val>
                                        </p:tav>
                                        <p:tav fmla="" tm="100000">
                                          <p:val>
                                            <p:strVal val="#ppt_w"/>
                                          </p:val>
                                        </p:tav>
                                      </p:tavLst>
                                    </p:anim>
                                    <p:anim calcmode="lin" valueType="num">
                                      <p:cBhvr additive="base">
                                        <p:cTn dur="500"/>
                                        <p:tgtEl>
                                          <p:spTgt spid="44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446"/>
                                        </p:tgtEl>
                                        <p:attrNameLst>
                                          <p:attrName>style.visibility</p:attrName>
                                        </p:attrNameLst>
                                      </p:cBhvr>
                                      <p:to>
                                        <p:strVal val="visible"/>
                                      </p:to>
                                    </p:set>
                                    <p:animEffect filter="fade" transition="in">
                                      <p:cBhvr>
                                        <p:cTn dur="1822"/>
                                        <p:tgtEl>
                                          <p:spTgt spid="446"/>
                                        </p:tgtEl>
                                      </p:cBhvr>
                                    </p:animEffect>
                                  </p:childTnLst>
                                </p:cTn>
                              </p:par>
                              <p:par>
                                <p:cTn fill="hold" nodeType="withEffect" presetClass="entr" presetID="10" presetSubtype="0">
                                  <p:stCondLst>
                                    <p:cond delay="2000"/>
                                  </p:stCondLst>
                                  <p:childTnLst>
                                    <p:set>
                                      <p:cBhvr>
                                        <p:cTn dur="1" fill="hold">
                                          <p:stCondLst>
                                            <p:cond delay="0"/>
                                          </p:stCondLst>
                                        </p:cTn>
                                        <p:tgtEl>
                                          <p:spTgt spid="447"/>
                                        </p:tgtEl>
                                        <p:attrNameLst>
                                          <p:attrName>style.visibility</p:attrName>
                                        </p:attrNameLst>
                                      </p:cBhvr>
                                      <p:to>
                                        <p:strVal val="visible"/>
                                      </p:to>
                                    </p:set>
                                    <p:animEffect filter="fade" transition="in">
                                      <p:cBhvr>
                                        <p:cTn dur="1822"/>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445"/>
                                        </p:tgtEl>
                                        <p:attrNameLst>
                                          <p:attrName>style.visibility</p:attrName>
                                        </p:attrNameLst>
                                      </p:cBhvr>
                                      <p:to>
                                        <p:strVal val="visible"/>
                                      </p:to>
                                    </p:set>
                                    <p:anim calcmode="lin" valueType="num">
                                      <p:cBhvr additive="base">
                                        <p:cTn dur="500"/>
                                        <p:tgtEl>
                                          <p:spTgt spid="445"/>
                                        </p:tgtEl>
                                        <p:attrNameLst>
                                          <p:attrName>ppt_w</p:attrName>
                                        </p:attrNameLst>
                                      </p:cBhvr>
                                      <p:tavLst>
                                        <p:tav fmla="" tm="0">
                                          <p:val>
                                            <p:strVal val="0"/>
                                          </p:val>
                                        </p:tav>
                                        <p:tav fmla="" tm="100000">
                                          <p:val>
                                            <p:strVal val="#ppt_w"/>
                                          </p:val>
                                        </p:tav>
                                      </p:tavLst>
                                    </p:anim>
                                    <p:anim calcmode="lin" valueType="num">
                                      <p:cBhvr additive="base">
                                        <p:cTn dur="500"/>
                                        <p:tgtEl>
                                          <p:spTgt spid="44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446"/>
                                        </p:tgtEl>
                                        <p:attrNameLst>
                                          <p:attrName>style.visibility</p:attrName>
                                        </p:attrNameLst>
                                      </p:cBhvr>
                                      <p:to>
                                        <p:strVal val="visible"/>
                                      </p:to>
                                    </p:set>
                                    <p:animEffect filter="fade" transition="in">
                                      <p:cBhvr>
                                        <p:cTn dur="1822"/>
                                        <p:tgtEl>
                                          <p:spTgt spid="446"/>
                                        </p:tgtEl>
                                      </p:cBhvr>
                                    </p:animEffect>
                                  </p:childTnLst>
                                </p:cTn>
                              </p:par>
                              <p:par>
                                <p:cTn fill="hold" nodeType="withEffect" presetClass="entr" presetID="10" presetSubtype="0">
                                  <p:stCondLst>
                                    <p:cond delay="2000"/>
                                  </p:stCondLst>
                                  <p:childTnLst>
                                    <p:set>
                                      <p:cBhvr>
                                        <p:cTn dur="1" fill="hold">
                                          <p:stCondLst>
                                            <p:cond delay="0"/>
                                          </p:stCondLst>
                                        </p:cTn>
                                        <p:tgtEl>
                                          <p:spTgt spid="447"/>
                                        </p:tgtEl>
                                        <p:attrNameLst>
                                          <p:attrName>style.visibility</p:attrName>
                                        </p:attrNameLst>
                                      </p:cBhvr>
                                      <p:to>
                                        <p:strVal val="visible"/>
                                      </p:to>
                                    </p:set>
                                    <p:animEffect filter="fade" transition="in">
                                      <p:cBhvr>
                                        <p:cTn dur="1822"/>
                                        <p:tgtEl>
                                          <p:spTgt spid="4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448"/>
                                        </p:tgtEl>
                                        <p:attrNameLst>
                                          <p:attrName>style.visibility</p:attrName>
                                        </p:attrNameLst>
                                      </p:cBhvr>
                                      <p:to>
                                        <p:strVal val="visible"/>
                                      </p:to>
                                    </p:set>
                                    <p:anim calcmode="lin" valueType="num">
                                      <p:cBhvr additive="base">
                                        <p:cTn dur="500"/>
                                        <p:tgtEl>
                                          <p:spTgt spid="448"/>
                                        </p:tgtEl>
                                        <p:attrNameLst>
                                          <p:attrName>ppt_w</p:attrName>
                                        </p:attrNameLst>
                                      </p:cBhvr>
                                      <p:tavLst>
                                        <p:tav fmla="" tm="0">
                                          <p:val>
                                            <p:strVal val="0"/>
                                          </p:val>
                                        </p:tav>
                                        <p:tav fmla="" tm="100000">
                                          <p:val>
                                            <p:strVal val="#ppt_w"/>
                                          </p:val>
                                        </p:tav>
                                      </p:tavLst>
                                    </p:anim>
                                    <p:anim calcmode="lin" valueType="num">
                                      <p:cBhvr additive="base">
                                        <p:cTn dur="500"/>
                                        <p:tgtEl>
                                          <p:spTgt spid="448"/>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3000"/>
                                  </p:stCondLst>
                                  <p:childTnLst>
                                    <p:set>
                                      <p:cBhvr>
                                        <p:cTn dur="1" fill="hold">
                                          <p:stCondLst>
                                            <p:cond delay="0"/>
                                          </p:stCondLst>
                                        </p:cTn>
                                        <p:tgtEl>
                                          <p:spTgt spid="443"/>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44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4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47"/>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par>
                                <p:cTn fill="hold" nodeType="withEffect" presetClass="entr" presetID="10" presetSubtype="0">
                                  <p:stCondLst>
                                    <p:cond delay="100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22"/>
          <p:cNvSpPr txBox="1"/>
          <p:nvPr/>
        </p:nvSpPr>
        <p:spPr>
          <a:xfrm>
            <a:off x="306473" y="159790"/>
            <a:ext cx="7264959" cy="738222"/>
          </a:xfrm>
          <a:prstGeom prst="rect">
            <a:avLst/>
          </a:prstGeom>
          <a:solidFill>
            <a:srgbClr val="3D89CF"/>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 sz="3600">
                <a:solidFill>
                  <a:schemeClr val="lt1"/>
                </a:solidFill>
                <a:latin typeface="Calibri"/>
                <a:ea typeface="Calibri"/>
                <a:cs typeface="Calibri"/>
                <a:sym typeface="Calibri"/>
              </a:rPr>
              <a:t>المسؤولية عن السلامة الشخصية والمتبادلة</a:t>
            </a:r>
            <a:endParaRPr sz="1400">
              <a:solidFill>
                <a:schemeClr val="lt1"/>
              </a:solidFill>
              <a:latin typeface="Calibri"/>
              <a:ea typeface="Calibri"/>
              <a:cs typeface="Calibri"/>
              <a:sym typeface="Calibri"/>
            </a:endParaRPr>
          </a:p>
        </p:txBody>
      </p:sp>
      <p:cxnSp>
        <p:nvCxnSpPr>
          <p:cNvPr id="458" name="Google Shape;458;p22"/>
          <p:cNvCxnSpPr/>
          <p:nvPr/>
        </p:nvCxnSpPr>
        <p:spPr>
          <a:xfrm>
            <a:off x="83820" y="9175750"/>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459" name="Google Shape;459;p22"/>
          <p:cNvSpPr/>
          <p:nvPr/>
        </p:nvSpPr>
        <p:spPr>
          <a:xfrm>
            <a:off x="4367808" y="1436737"/>
            <a:ext cx="7119132" cy="738390"/>
          </a:xfrm>
          <a:prstGeom prst="roundRect">
            <a:avLst>
              <a:gd fmla="val 16667" name="adj"/>
            </a:avLst>
          </a:prstGeom>
          <a:solidFill>
            <a:srgbClr val="1E4E79"/>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ar" sz="2400">
                <a:solidFill>
                  <a:schemeClr val="lt1"/>
                </a:solidFill>
                <a:latin typeface="Arial"/>
                <a:ea typeface="Arial"/>
                <a:cs typeface="Arial"/>
                <a:sym typeface="Arial"/>
              </a:rPr>
              <a:t>لقد تم رش فصلك الدراسي بسم الصراصير. متى يمكنك العودة إلى الفصل الدراسي؟</a:t>
            </a:r>
            <a:endParaRPr b="1" sz="2400">
              <a:solidFill>
                <a:schemeClr val="lt1"/>
              </a:solidFill>
              <a:latin typeface="Calibri"/>
              <a:ea typeface="Calibri"/>
              <a:cs typeface="Calibri"/>
              <a:sym typeface="Calibri"/>
            </a:endParaRPr>
          </a:p>
        </p:txBody>
      </p:sp>
      <p:sp>
        <p:nvSpPr>
          <p:cNvPr id="460" name="Google Shape;460;p22"/>
          <p:cNvSpPr/>
          <p:nvPr/>
        </p:nvSpPr>
        <p:spPr>
          <a:xfrm>
            <a:off x="8571244" y="3459144"/>
            <a:ext cx="2915696" cy="1635369"/>
          </a:xfrm>
          <a:prstGeom prst="roundRect">
            <a:avLst>
              <a:gd fmla="val 16667" name="adj"/>
            </a:avLst>
          </a:prstGeom>
          <a:solidFill>
            <a:srgbClr val="757070">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002060"/>
                </a:solidFill>
                <a:latin typeface="Arial"/>
                <a:ea typeface="Arial"/>
                <a:cs typeface="Arial"/>
                <a:sym typeface="Arial"/>
              </a:rPr>
              <a:t>بعد اسبوع</a:t>
            </a:r>
            <a:endParaRPr b="1" sz="4800">
              <a:solidFill>
                <a:srgbClr val="002060"/>
              </a:solidFill>
              <a:latin typeface="Arial"/>
              <a:ea typeface="Arial"/>
              <a:cs typeface="Arial"/>
              <a:sym typeface="Arial"/>
            </a:endParaRPr>
          </a:p>
        </p:txBody>
      </p:sp>
      <p:sp>
        <p:nvSpPr>
          <p:cNvPr id="461" name="Google Shape;461;p22"/>
          <p:cNvSpPr/>
          <p:nvPr/>
        </p:nvSpPr>
        <p:spPr>
          <a:xfrm>
            <a:off x="900789" y="3498532"/>
            <a:ext cx="2915696" cy="1635369"/>
          </a:xfrm>
          <a:prstGeom prst="roundRect">
            <a:avLst>
              <a:gd fmla="val 16667" name="adj"/>
            </a:avLst>
          </a:prstGeom>
          <a:solidFill>
            <a:srgbClr val="757070">
              <a:alpha val="25882"/>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002060"/>
                </a:solidFill>
                <a:latin typeface="Arial"/>
                <a:ea typeface="Arial"/>
                <a:cs typeface="Arial"/>
                <a:sym typeface="Arial"/>
              </a:rPr>
              <a:t>بعد ساعة</a:t>
            </a:r>
            <a:endParaRPr b="1" sz="3200">
              <a:solidFill>
                <a:srgbClr val="002060"/>
              </a:solidFill>
              <a:latin typeface="Calibri"/>
              <a:ea typeface="Calibri"/>
              <a:cs typeface="Calibri"/>
              <a:sym typeface="Calibri"/>
            </a:endParaRPr>
          </a:p>
        </p:txBody>
      </p:sp>
      <p:sp>
        <p:nvSpPr>
          <p:cNvPr id="462" name="Google Shape;462;p22"/>
          <p:cNvSpPr/>
          <p:nvPr/>
        </p:nvSpPr>
        <p:spPr>
          <a:xfrm>
            <a:off x="4729211" y="3513229"/>
            <a:ext cx="2915696" cy="1635369"/>
          </a:xfrm>
          <a:prstGeom prst="roundRect">
            <a:avLst>
              <a:gd fmla="val 16667" name="adj"/>
            </a:avLst>
          </a:prstGeom>
          <a:solidFill>
            <a:srgbClr val="A5A5A5">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002060"/>
                </a:solidFill>
                <a:latin typeface="Arial"/>
                <a:ea typeface="Arial"/>
                <a:cs typeface="Arial"/>
                <a:sym typeface="Arial"/>
              </a:rPr>
              <a:t>اليوم التالي للرش</a:t>
            </a:r>
            <a:endParaRPr b="1" sz="6000">
              <a:solidFill>
                <a:srgbClr val="002060"/>
              </a:solidFill>
              <a:latin typeface="Arial"/>
              <a:ea typeface="Arial"/>
              <a:cs typeface="Arial"/>
              <a:sym typeface="Arial"/>
            </a:endParaRPr>
          </a:p>
        </p:txBody>
      </p:sp>
      <p:sp>
        <p:nvSpPr>
          <p:cNvPr id="463" name="Google Shape;463;p22"/>
          <p:cNvSpPr txBox="1"/>
          <p:nvPr/>
        </p:nvSpPr>
        <p:spPr>
          <a:xfrm>
            <a:off x="9483970"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أ</a:t>
            </a:r>
            <a:endParaRPr/>
          </a:p>
        </p:txBody>
      </p:sp>
      <p:sp>
        <p:nvSpPr>
          <p:cNvPr id="464" name="Google Shape;464;p22"/>
          <p:cNvSpPr txBox="1"/>
          <p:nvPr/>
        </p:nvSpPr>
        <p:spPr>
          <a:xfrm>
            <a:off x="5668108"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ب</a:t>
            </a:r>
            <a:endParaRPr/>
          </a:p>
        </p:txBody>
      </p:sp>
      <p:sp>
        <p:nvSpPr>
          <p:cNvPr id="465" name="Google Shape;465;p22"/>
          <p:cNvSpPr txBox="1"/>
          <p:nvPr/>
        </p:nvSpPr>
        <p:spPr>
          <a:xfrm>
            <a:off x="1849248" y="2653673"/>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ج</a:t>
            </a:r>
            <a:endParaRPr/>
          </a:p>
        </p:txBody>
      </p:sp>
      <p:sp>
        <p:nvSpPr>
          <p:cNvPr id="466" name="Google Shape;466;p22"/>
          <p:cNvSpPr/>
          <p:nvPr/>
        </p:nvSpPr>
        <p:spPr>
          <a:xfrm>
            <a:off x="8569143" y="3459144"/>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2"/>
          <p:cNvSpPr/>
          <p:nvPr/>
        </p:nvSpPr>
        <p:spPr>
          <a:xfrm>
            <a:off x="922980" y="3475911"/>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2"/>
          <p:cNvSpPr/>
          <p:nvPr/>
        </p:nvSpPr>
        <p:spPr>
          <a:xfrm>
            <a:off x="4729211" y="3501580"/>
            <a:ext cx="2915696" cy="1672153"/>
          </a:xfrm>
          <a:prstGeom prst="roundRect">
            <a:avLst>
              <a:gd fmla="val 16667" name="adj"/>
            </a:avLst>
          </a:prstGeom>
          <a:noFill/>
          <a:ln cap="flat" cmpd="sng" w="444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הקודם עם מילוי מלא" id="469" name="Google Shape;469;p22">
            <a:hlinkClick action="ppaction://hlinkshowjump?jump=nextslide"/>
          </p:cNvPr>
          <p:cNvPicPr preferRelativeResize="0"/>
          <p:nvPr/>
        </p:nvPicPr>
        <p:blipFill rotWithShape="1">
          <a:blip r:embed="rId3">
            <a:alphaModFix/>
          </a:blip>
          <a:srcRect b="0" l="0" r="0" t="0"/>
          <a:stretch/>
        </p:blipFill>
        <p:spPr>
          <a:xfrm>
            <a:off x="617105" y="1369996"/>
            <a:ext cx="914400" cy="914400"/>
          </a:xfrm>
          <a:prstGeom prst="rect">
            <a:avLst/>
          </a:prstGeom>
          <a:noFill/>
          <a:ln>
            <a:noFill/>
          </a:ln>
        </p:spPr>
      </p:pic>
      <p:sp>
        <p:nvSpPr>
          <p:cNvPr id="470" name="Google Shape;470;p22"/>
          <p:cNvSpPr txBox="1"/>
          <p:nvPr/>
        </p:nvSpPr>
        <p:spPr>
          <a:xfrm>
            <a:off x="119265" y="2018654"/>
            <a:ext cx="1732981"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rgbClr val="1F3864"/>
                </a:solidFill>
                <a:latin typeface="Arial"/>
                <a:ea typeface="Arial"/>
                <a:cs typeface="Arial"/>
                <a:sym typeface="Arial"/>
              </a:rPr>
              <a:t>إلى السؤال التالي</a:t>
            </a:r>
            <a:endParaRPr/>
          </a:p>
        </p:txBody>
      </p:sp>
      <p:sp>
        <p:nvSpPr>
          <p:cNvPr id="471" name="Google Shape;471;p22"/>
          <p:cNvSpPr txBox="1"/>
          <p:nvPr/>
        </p:nvSpPr>
        <p:spPr>
          <a:xfrm>
            <a:off x="3418126" y="5928585"/>
            <a:ext cx="6211532"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الخاطئة، يحصل الفريق الآخر على نقطة.</a:t>
            </a:r>
            <a:endParaRPr/>
          </a:p>
        </p:txBody>
      </p:sp>
      <p:pic>
        <p:nvPicPr>
          <p:cNvPr descr="סימן ביקורת עם מילוי מלא" id="472" name="Google Shape;472;p22"/>
          <p:cNvPicPr preferRelativeResize="0"/>
          <p:nvPr/>
        </p:nvPicPr>
        <p:blipFill rotWithShape="1">
          <a:blip r:embed="rId4">
            <a:alphaModFix/>
          </a:blip>
          <a:srcRect b="0" l="0" r="0" t="0"/>
          <a:stretch/>
        </p:blipFill>
        <p:spPr>
          <a:xfrm>
            <a:off x="2277140" y="1466001"/>
            <a:ext cx="914400" cy="914400"/>
          </a:xfrm>
          <a:prstGeom prst="rect">
            <a:avLst/>
          </a:prstGeom>
          <a:noFill/>
          <a:ln>
            <a:noFill/>
          </a:ln>
        </p:spPr>
      </p:pic>
      <p:sp>
        <p:nvSpPr>
          <p:cNvPr id="473" name="Google Shape;473;p22"/>
          <p:cNvSpPr txBox="1"/>
          <p:nvPr/>
        </p:nvSpPr>
        <p:spPr>
          <a:xfrm>
            <a:off x="1093782" y="2217901"/>
            <a:ext cx="2920697"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chemeClr val="dk1"/>
                </a:solidFill>
                <a:latin typeface="Arial"/>
                <a:ea typeface="Arial"/>
                <a:cs typeface="Arial"/>
                <a:sym typeface="Arial"/>
              </a:rPr>
              <a:t>انظر الإجابة الصحيحة</a:t>
            </a:r>
            <a:endParaRPr/>
          </a:p>
        </p:txBody>
      </p:sp>
      <p:sp>
        <p:nvSpPr>
          <p:cNvPr id="474" name="Google Shape;474;p22"/>
          <p:cNvSpPr txBox="1"/>
          <p:nvPr/>
        </p:nvSpPr>
        <p:spPr>
          <a:xfrm>
            <a:off x="4439816" y="5928584"/>
            <a:ext cx="4032448"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الصحيحة تحصل على نقطتين.</a:t>
            </a:r>
            <a:endParaRPr/>
          </a:p>
        </p:txBody>
      </p:sp>
      <p:sp>
        <p:nvSpPr>
          <p:cNvPr id="475" name="Google Shape;475;p22"/>
          <p:cNvSpPr/>
          <p:nvPr/>
        </p:nvSpPr>
        <p:spPr>
          <a:xfrm>
            <a:off x="911424" y="3429000"/>
            <a:ext cx="10614917" cy="1672153"/>
          </a:xfrm>
          <a:prstGeom prst="roundRect">
            <a:avLst>
              <a:gd fmla="val 16667" name="adj"/>
            </a:avLst>
          </a:prstGeom>
          <a:solidFill>
            <a:schemeClr val="lt1">
              <a:alpha val="3921"/>
            </a:scheme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2"/>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477" name="Google Shape;477;p22"/>
          <p:cNvSpPr/>
          <p:nvPr/>
        </p:nvSpPr>
        <p:spPr>
          <a:xfrm>
            <a:off x="9483970" y="345346"/>
            <a:ext cx="1830950"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rgbClr val="4E2929"/>
              </a:buClr>
              <a:buSzPts val="3600"/>
              <a:buFont typeface="Calibri"/>
              <a:buNone/>
            </a:pPr>
            <a:r>
              <a:rPr b="1" i="0" lang="ar" sz="3600" u="none" cap="none" strike="noStrike">
                <a:solidFill>
                  <a:srgbClr val="4E2929"/>
                </a:solidFill>
                <a:latin typeface="Calibri"/>
                <a:ea typeface="Calibri"/>
                <a:cs typeface="Calibri"/>
                <a:sym typeface="Calibri"/>
              </a:rPr>
              <a:t>السؤال 6</a:t>
            </a:r>
            <a:endParaRPr b="0" i="0" sz="1800" u="none" cap="none" strike="noStrike">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par>
                                <p:cTn fill="hold" nodeType="withEffect" presetClass="entr" presetID="1" presetSubtype="0">
                                  <p:stCondLst>
                                    <p:cond delay="0"/>
                                  </p:stCondLst>
                                  <p:childTnLst>
                                    <p:set>
                                      <p:cBhvr>
                                        <p:cTn dur="1" fill="hold">
                                          <p:stCondLst>
                                            <p:cond delay="0"/>
                                          </p:stCondLst>
                                        </p:cTn>
                                        <p:tgtEl>
                                          <p:spTgt spid="46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1">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par>
                                <p:cTn fill="hold" nodeType="with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471"/>
                                        </p:tgtEl>
                                        <p:attrNameLst>
                                          <p:attrName>style.visibility</p:attrName>
                                        </p:attrNameLst>
                                      </p:cBhvr>
                                      <p:to>
                                        <p:strVal val="visible"/>
                                      </p:to>
                                    </p:set>
                                    <p:anim calcmode="lin" valueType="num">
                                      <p:cBhvr additive="base">
                                        <p:cTn dur="500"/>
                                        <p:tgtEl>
                                          <p:spTgt spid="471"/>
                                        </p:tgtEl>
                                        <p:attrNameLst>
                                          <p:attrName>ppt_w</p:attrName>
                                        </p:attrNameLst>
                                      </p:cBhvr>
                                      <p:tavLst>
                                        <p:tav fmla="" tm="0">
                                          <p:val>
                                            <p:strVal val="0"/>
                                          </p:val>
                                        </p:tav>
                                        <p:tav fmla="" tm="100000">
                                          <p:val>
                                            <p:strVal val="#ppt_w"/>
                                          </p:val>
                                        </p:tav>
                                      </p:tavLst>
                                    </p:anim>
                                    <p:anim calcmode="lin" valueType="num">
                                      <p:cBhvr additive="base">
                                        <p:cTn dur="500"/>
                                        <p:tgtEl>
                                          <p:spTgt spid="47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472"/>
                                        </p:tgtEl>
                                        <p:attrNameLst>
                                          <p:attrName>style.visibility</p:attrName>
                                        </p:attrNameLst>
                                      </p:cBhvr>
                                      <p:to>
                                        <p:strVal val="visible"/>
                                      </p:to>
                                    </p:set>
                                    <p:animEffect filter="fade" transition="in">
                                      <p:cBhvr>
                                        <p:cTn dur="1822"/>
                                        <p:tgtEl>
                                          <p:spTgt spid="472"/>
                                        </p:tgtEl>
                                      </p:cBhvr>
                                    </p:animEffect>
                                  </p:childTnLst>
                                </p:cTn>
                              </p:par>
                              <p:par>
                                <p:cTn fill="hold" nodeType="withEffect" presetClass="entr" presetID="10" presetSubtype="0">
                                  <p:stCondLst>
                                    <p:cond delay="2000"/>
                                  </p:stCondLst>
                                  <p:childTnLst>
                                    <p:set>
                                      <p:cBhvr>
                                        <p:cTn dur="1" fill="hold">
                                          <p:stCondLst>
                                            <p:cond delay="0"/>
                                          </p:stCondLst>
                                        </p:cTn>
                                        <p:tgtEl>
                                          <p:spTgt spid="473"/>
                                        </p:tgtEl>
                                        <p:attrNameLst>
                                          <p:attrName>style.visibility</p:attrName>
                                        </p:attrNameLst>
                                      </p:cBhvr>
                                      <p:to>
                                        <p:strVal val="visible"/>
                                      </p:to>
                                    </p:set>
                                    <p:animEffect filter="fade" transition="in">
                                      <p:cBhvr>
                                        <p:cTn dur="1822"/>
                                        <p:tgtEl>
                                          <p:spTgt spid="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471"/>
                                        </p:tgtEl>
                                        <p:attrNameLst>
                                          <p:attrName>style.visibility</p:attrName>
                                        </p:attrNameLst>
                                      </p:cBhvr>
                                      <p:to>
                                        <p:strVal val="visible"/>
                                      </p:to>
                                    </p:set>
                                    <p:anim calcmode="lin" valueType="num">
                                      <p:cBhvr additive="base">
                                        <p:cTn dur="500"/>
                                        <p:tgtEl>
                                          <p:spTgt spid="471"/>
                                        </p:tgtEl>
                                        <p:attrNameLst>
                                          <p:attrName>ppt_w</p:attrName>
                                        </p:attrNameLst>
                                      </p:cBhvr>
                                      <p:tavLst>
                                        <p:tav fmla="" tm="0">
                                          <p:val>
                                            <p:strVal val="0"/>
                                          </p:val>
                                        </p:tav>
                                        <p:tav fmla="" tm="100000">
                                          <p:val>
                                            <p:strVal val="#ppt_w"/>
                                          </p:val>
                                        </p:tav>
                                      </p:tavLst>
                                    </p:anim>
                                    <p:anim calcmode="lin" valueType="num">
                                      <p:cBhvr additive="base">
                                        <p:cTn dur="500"/>
                                        <p:tgtEl>
                                          <p:spTgt spid="471"/>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472"/>
                                        </p:tgtEl>
                                        <p:attrNameLst>
                                          <p:attrName>style.visibility</p:attrName>
                                        </p:attrNameLst>
                                      </p:cBhvr>
                                      <p:to>
                                        <p:strVal val="visible"/>
                                      </p:to>
                                    </p:set>
                                    <p:animEffect filter="fade" transition="in">
                                      <p:cBhvr>
                                        <p:cTn dur="1822"/>
                                        <p:tgtEl>
                                          <p:spTgt spid="472"/>
                                        </p:tgtEl>
                                      </p:cBhvr>
                                    </p:animEffect>
                                  </p:childTnLst>
                                </p:cTn>
                              </p:par>
                              <p:par>
                                <p:cTn fill="hold" nodeType="withEffect" presetClass="entr" presetID="10" presetSubtype="0">
                                  <p:stCondLst>
                                    <p:cond delay="2000"/>
                                  </p:stCondLst>
                                  <p:childTnLst>
                                    <p:set>
                                      <p:cBhvr>
                                        <p:cTn dur="1" fill="hold">
                                          <p:stCondLst>
                                            <p:cond delay="0"/>
                                          </p:stCondLst>
                                        </p:cTn>
                                        <p:tgtEl>
                                          <p:spTgt spid="473"/>
                                        </p:tgtEl>
                                        <p:attrNameLst>
                                          <p:attrName>style.visibility</p:attrName>
                                        </p:attrNameLst>
                                      </p:cBhvr>
                                      <p:to>
                                        <p:strVal val="visible"/>
                                      </p:to>
                                    </p:set>
                                    <p:animEffect filter="fade" transition="in">
                                      <p:cBhvr>
                                        <p:cTn dur="1822"/>
                                        <p:tgtEl>
                                          <p:spTgt spid="4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474"/>
                                        </p:tgtEl>
                                        <p:attrNameLst>
                                          <p:attrName>style.visibility</p:attrName>
                                        </p:attrNameLst>
                                      </p:cBhvr>
                                      <p:to>
                                        <p:strVal val="visible"/>
                                      </p:to>
                                    </p:set>
                                    <p:anim calcmode="lin" valueType="num">
                                      <p:cBhvr additive="base">
                                        <p:cTn dur="500"/>
                                        <p:tgtEl>
                                          <p:spTgt spid="474"/>
                                        </p:tgtEl>
                                        <p:attrNameLst>
                                          <p:attrName>ppt_w</p:attrName>
                                        </p:attrNameLst>
                                      </p:cBhvr>
                                      <p:tavLst>
                                        <p:tav fmla="" tm="0">
                                          <p:val>
                                            <p:strVal val="0"/>
                                          </p:val>
                                        </p:tav>
                                        <p:tav fmla="" tm="100000">
                                          <p:val>
                                            <p:strVal val="#ppt_w"/>
                                          </p:val>
                                        </p:tav>
                                      </p:tavLst>
                                    </p:anim>
                                    <p:anim calcmode="lin" valueType="num">
                                      <p:cBhvr additive="base">
                                        <p:cTn dur="500"/>
                                        <p:tgtEl>
                                          <p:spTgt spid="474"/>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3000"/>
                                  </p:stCondLst>
                                  <p:childTnLst>
                                    <p:set>
                                      <p:cBhvr>
                                        <p:cTn dur="1" fill="hold">
                                          <p:stCondLst>
                                            <p:cond delay="0"/>
                                          </p:stCondLst>
                                        </p:cTn>
                                        <p:tgtEl>
                                          <p:spTgt spid="469"/>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4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73"/>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par>
                                <p:cTn fill="hold" nodeType="withEffect" presetClass="entr" presetID="10" presetSubtype="0">
                                  <p:stCondLst>
                                    <p:cond delay="100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23"/>
          <p:cNvSpPr txBox="1"/>
          <p:nvPr/>
        </p:nvSpPr>
        <p:spPr>
          <a:xfrm>
            <a:off x="306473" y="159790"/>
            <a:ext cx="7264959" cy="738222"/>
          </a:xfrm>
          <a:prstGeom prst="rect">
            <a:avLst/>
          </a:prstGeom>
          <a:solidFill>
            <a:srgbClr val="3D89CF"/>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 sz="3600">
                <a:solidFill>
                  <a:schemeClr val="lt1"/>
                </a:solidFill>
                <a:latin typeface="Calibri"/>
                <a:ea typeface="Calibri"/>
                <a:cs typeface="Calibri"/>
                <a:sym typeface="Calibri"/>
              </a:rPr>
              <a:t>المسؤولية عن السلامة الشخصية والمتبادلة</a:t>
            </a:r>
            <a:endParaRPr sz="1400">
              <a:solidFill>
                <a:schemeClr val="lt1"/>
              </a:solidFill>
              <a:latin typeface="Calibri"/>
              <a:ea typeface="Calibri"/>
              <a:cs typeface="Calibri"/>
              <a:sym typeface="Calibri"/>
            </a:endParaRPr>
          </a:p>
        </p:txBody>
      </p:sp>
      <p:cxnSp>
        <p:nvCxnSpPr>
          <p:cNvPr id="484" name="Google Shape;484;p23"/>
          <p:cNvCxnSpPr/>
          <p:nvPr/>
        </p:nvCxnSpPr>
        <p:spPr>
          <a:xfrm>
            <a:off x="83820" y="9175750"/>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485" name="Google Shape;485;p23"/>
          <p:cNvSpPr/>
          <p:nvPr/>
        </p:nvSpPr>
        <p:spPr>
          <a:xfrm>
            <a:off x="4173123" y="1438180"/>
            <a:ext cx="7351103" cy="738390"/>
          </a:xfrm>
          <a:prstGeom prst="roundRect">
            <a:avLst>
              <a:gd fmla="val 16667" name="adj"/>
            </a:avLst>
          </a:prstGeom>
          <a:solidFill>
            <a:srgbClr val="1E4E79"/>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ar" sz="2400">
                <a:solidFill>
                  <a:schemeClr val="lt1"/>
                </a:solidFill>
                <a:latin typeface="Arial"/>
                <a:ea typeface="Arial"/>
                <a:cs typeface="Arial"/>
                <a:sym typeface="Arial"/>
              </a:rPr>
              <a:t>لم يلاحظ الأب أن ابنه الصغير كان يلعب بعلبة حبوب الصداع.</a:t>
            </a:r>
            <a:endParaRPr b="1" sz="2400">
              <a:solidFill>
                <a:schemeClr val="lt1"/>
              </a:solidFill>
              <a:latin typeface="Calibri"/>
              <a:ea typeface="Calibri"/>
              <a:cs typeface="Calibri"/>
              <a:sym typeface="Calibri"/>
            </a:endParaRPr>
          </a:p>
        </p:txBody>
      </p:sp>
      <p:sp>
        <p:nvSpPr>
          <p:cNvPr id="486" name="Google Shape;486;p23"/>
          <p:cNvSpPr/>
          <p:nvPr/>
        </p:nvSpPr>
        <p:spPr>
          <a:xfrm>
            <a:off x="8571244" y="3459144"/>
            <a:ext cx="2915696" cy="1635369"/>
          </a:xfrm>
          <a:prstGeom prst="roundRect">
            <a:avLst>
              <a:gd fmla="val 16667" name="adj"/>
            </a:avLst>
          </a:prstGeom>
          <a:solidFill>
            <a:srgbClr val="757070">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لا بأس، دعه يلعب الكرة.</a:t>
            </a:r>
            <a:endParaRPr b="1" sz="4000">
              <a:solidFill>
                <a:srgbClr val="1E4E79"/>
              </a:solidFill>
              <a:latin typeface="Arial"/>
              <a:ea typeface="Arial"/>
              <a:cs typeface="Arial"/>
              <a:sym typeface="Arial"/>
            </a:endParaRPr>
          </a:p>
        </p:txBody>
      </p:sp>
      <p:sp>
        <p:nvSpPr>
          <p:cNvPr id="487" name="Google Shape;487;p23"/>
          <p:cNvSpPr/>
          <p:nvPr/>
        </p:nvSpPr>
        <p:spPr>
          <a:xfrm>
            <a:off x="4777154" y="3486103"/>
            <a:ext cx="2915696" cy="1635369"/>
          </a:xfrm>
          <a:prstGeom prst="roundRect">
            <a:avLst>
              <a:gd fmla="val 16667" name="adj"/>
            </a:avLst>
          </a:prstGeom>
          <a:solidFill>
            <a:srgbClr val="757070">
              <a:alpha val="25882"/>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الأب المتألم سوف يفتقر إلى الحبوب</a:t>
            </a:r>
            <a:endParaRPr/>
          </a:p>
        </p:txBody>
      </p:sp>
      <p:sp>
        <p:nvSpPr>
          <p:cNvPr id="488" name="Google Shape;488;p23"/>
          <p:cNvSpPr/>
          <p:nvPr/>
        </p:nvSpPr>
        <p:spPr>
          <a:xfrm>
            <a:off x="886684" y="3486104"/>
            <a:ext cx="2915696" cy="1635369"/>
          </a:xfrm>
          <a:prstGeom prst="roundRect">
            <a:avLst>
              <a:gd fmla="val 16667" name="adj"/>
            </a:avLst>
          </a:prstGeom>
          <a:solidFill>
            <a:srgbClr val="A5A5A5">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قد يبتلع الطفل الحبوب.</a:t>
            </a:r>
            <a:endParaRPr b="1" sz="2400">
              <a:solidFill>
                <a:srgbClr val="1E4E79"/>
              </a:solidFill>
              <a:latin typeface="Calibri"/>
              <a:ea typeface="Calibri"/>
              <a:cs typeface="Calibri"/>
              <a:sym typeface="Calibri"/>
            </a:endParaRPr>
          </a:p>
        </p:txBody>
      </p:sp>
      <p:sp>
        <p:nvSpPr>
          <p:cNvPr id="489" name="Google Shape;489;p23"/>
          <p:cNvSpPr txBox="1"/>
          <p:nvPr/>
        </p:nvSpPr>
        <p:spPr>
          <a:xfrm>
            <a:off x="9483970"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أ</a:t>
            </a:r>
            <a:endParaRPr/>
          </a:p>
        </p:txBody>
      </p:sp>
      <p:sp>
        <p:nvSpPr>
          <p:cNvPr id="490" name="Google Shape;490;p23"/>
          <p:cNvSpPr txBox="1"/>
          <p:nvPr/>
        </p:nvSpPr>
        <p:spPr>
          <a:xfrm>
            <a:off x="5668108"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ب</a:t>
            </a:r>
            <a:endParaRPr/>
          </a:p>
        </p:txBody>
      </p:sp>
      <p:sp>
        <p:nvSpPr>
          <p:cNvPr id="491" name="Google Shape;491;p23"/>
          <p:cNvSpPr txBox="1"/>
          <p:nvPr/>
        </p:nvSpPr>
        <p:spPr>
          <a:xfrm>
            <a:off x="1736692"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ج</a:t>
            </a:r>
            <a:endParaRPr/>
          </a:p>
        </p:txBody>
      </p:sp>
      <p:sp>
        <p:nvSpPr>
          <p:cNvPr id="492" name="Google Shape;492;p23"/>
          <p:cNvSpPr/>
          <p:nvPr/>
        </p:nvSpPr>
        <p:spPr>
          <a:xfrm>
            <a:off x="8569143" y="3459144"/>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23"/>
          <p:cNvSpPr/>
          <p:nvPr/>
        </p:nvSpPr>
        <p:spPr>
          <a:xfrm>
            <a:off x="4777154" y="3481612"/>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23"/>
          <p:cNvSpPr/>
          <p:nvPr/>
        </p:nvSpPr>
        <p:spPr>
          <a:xfrm>
            <a:off x="886684" y="3474455"/>
            <a:ext cx="2915696" cy="1672153"/>
          </a:xfrm>
          <a:prstGeom prst="roundRect">
            <a:avLst>
              <a:gd fmla="val 16667" name="adj"/>
            </a:avLst>
          </a:prstGeom>
          <a:noFill/>
          <a:ln cap="flat" cmpd="sng" w="444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הקודם עם מילוי מלא" id="495" name="Google Shape;495;p23">
            <a:hlinkClick action="ppaction://hlinkshowjump?jump=nextslide"/>
          </p:cNvPr>
          <p:cNvPicPr preferRelativeResize="0"/>
          <p:nvPr/>
        </p:nvPicPr>
        <p:blipFill rotWithShape="1">
          <a:blip r:embed="rId3">
            <a:alphaModFix/>
          </a:blip>
          <a:srcRect b="0" l="0" r="0" t="0"/>
          <a:stretch/>
        </p:blipFill>
        <p:spPr>
          <a:xfrm>
            <a:off x="617105" y="1369996"/>
            <a:ext cx="914400" cy="914400"/>
          </a:xfrm>
          <a:prstGeom prst="rect">
            <a:avLst/>
          </a:prstGeom>
          <a:noFill/>
          <a:ln>
            <a:noFill/>
          </a:ln>
        </p:spPr>
      </p:pic>
      <p:sp>
        <p:nvSpPr>
          <p:cNvPr id="496" name="Google Shape;496;p23"/>
          <p:cNvSpPr txBox="1"/>
          <p:nvPr/>
        </p:nvSpPr>
        <p:spPr>
          <a:xfrm>
            <a:off x="119265" y="2018654"/>
            <a:ext cx="1732981"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rgbClr val="1F3864"/>
                </a:solidFill>
                <a:latin typeface="Arial"/>
                <a:ea typeface="Arial"/>
                <a:cs typeface="Arial"/>
                <a:sym typeface="Arial"/>
              </a:rPr>
              <a:t>إلى السؤال التالي</a:t>
            </a:r>
            <a:endParaRPr/>
          </a:p>
        </p:txBody>
      </p:sp>
      <p:sp>
        <p:nvSpPr>
          <p:cNvPr id="497" name="Google Shape;497;p23"/>
          <p:cNvSpPr txBox="1"/>
          <p:nvPr/>
        </p:nvSpPr>
        <p:spPr>
          <a:xfrm>
            <a:off x="3418126" y="5928585"/>
            <a:ext cx="6211532"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الخاطئة، يحصل الفريق الآخر على نقطة.</a:t>
            </a:r>
            <a:endParaRPr/>
          </a:p>
        </p:txBody>
      </p:sp>
      <p:pic>
        <p:nvPicPr>
          <p:cNvPr descr="סימן ביקורת עם מילוי מלא" id="498" name="Google Shape;498;p23"/>
          <p:cNvPicPr preferRelativeResize="0"/>
          <p:nvPr/>
        </p:nvPicPr>
        <p:blipFill rotWithShape="1">
          <a:blip r:embed="rId4">
            <a:alphaModFix/>
          </a:blip>
          <a:srcRect b="0" l="0" r="0" t="0"/>
          <a:stretch/>
        </p:blipFill>
        <p:spPr>
          <a:xfrm>
            <a:off x="2277140" y="1466001"/>
            <a:ext cx="914400" cy="914400"/>
          </a:xfrm>
          <a:prstGeom prst="rect">
            <a:avLst/>
          </a:prstGeom>
          <a:noFill/>
          <a:ln>
            <a:noFill/>
          </a:ln>
        </p:spPr>
      </p:pic>
      <p:sp>
        <p:nvSpPr>
          <p:cNvPr id="499" name="Google Shape;499;p23"/>
          <p:cNvSpPr txBox="1"/>
          <p:nvPr/>
        </p:nvSpPr>
        <p:spPr>
          <a:xfrm>
            <a:off x="1093782" y="2217901"/>
            <a:ext cx="2920697"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chemeClr val="dk1"/>
                </a:solidFill>
                <a:latin typeface="Arial"/>
                <a:ea typeface="Arial"/>
                <a:cs typeface="Arial"/>
                <a:sym typeface="Arial"/>
              </a:rPr>
              <a:t>انظر الإجابة الصحيحة</a:t>
            </a:r>
            <a:endParaRPr/>
          </a:p>
        </p:txBody>
      </p:sp>
      <p:sp>
        <p:nvSpPr>
          <p:cNvPr id="500" name="Google Shape;500;p23"/>
          <p:cNvSpPr txBox="1"/>
          <p:nvPr/>
        </p:nvSpPr>
        <p:spPr>
          <a:xfrm>
            <a:off x="4439816" y="5928584"/>
            <a:ext cx="4032448"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الصحيحة تحصل على نقطتين.</a:t>
            </a:r>
            <a:endParaRPr/>
          </a:p>
        </p:txBody>
      </p:sp>
      <p:sp>
        <p:nvSpPr>
          <p:cNvPr id="501" name="Google Shape;501;p23"/>
          <p:cNvSpPr/>
          <p:nvPr/>
        </p:nvSpPr>
        <p:spPr>
          <a:xfrm>
            <a:off x="881683" y="3485039"/>
            <a:ext cx="10614917" cy="1672153"/>
          </a:xfrm>
          <a:prstGeom prst="roundRect">
            <a:avLst>
              <a:gd fmla="val 16667" name="adj"/>
            </a:avLst>
          </a:prstGeom>
          <a:solidFill>
            <a:schemeClr val="lt1">
              <a:alpha val="3921"/>
            </a:scheme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3"/>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503" name="Google Shape;503;p23"/>
          <p:cNvSpPr/>
          <p:nvPr/>
        </p:nvSpPr>
        <p:spPr>
          <a:xfrm>
            <a:off x="9483970" y="345346"/>
            <a:ext cx="1830950"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rgbClr val="4E2929"/>
              </a:buClr>
              <a:buSzPts val="3600"/>
              <a:buFont typeface="Calibri"/>
              <a:buNone/>
            </a:pPr>
            <a:r>
              <a:rPr b="1" i="0" lang="ar" sz="3600" u="none" cap="none" strike="noStrike">
                <a:solidFill>
                  <a:srgbClr val="4E2929"/>
                </a:solidFill>
                <a:latin typeface="Calibri"/>
                <a:ea typeface="Calibri"/>
                <a:cs typeface="Calibri"/>
                <a:sym typeface="Calibri"/>
              </a:rPr>
              <a:t>السؤال 7</a:t>
            </a:r>
            <a:endParaRPr b="0" i="0" sz="1800" u="none" cap="none" strike="noStrike">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par>
                                <p:cTn fill="hold" nodeType="withEffect" presetClass="entr" presetID="1" presetSubtype="0">
                                  <p:stCondLst>
                                    <p:cond delay="0"/>
                                  </p:stCondLst>
                                  <p:childTnLst>
                                    <p:set>
                                      <p:cBhvr>
                                        <p:cTn dur="1" fill="hold">
                                          <p:stCondLst>
                                            <p:cond delay="0"/>
                                          </p:stCondLst>
                                        </p:cTn>
                                        <p:tgtEl>
                                          <p:spTgt spid="486">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7">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500"/>
                                        <p:tgtEl>
                                          <p:spTgt spid="492"/>
                                        </p:tgtEl>
                                      </p:cBhvr>
                                    </p:animEffect>
                                  </p:childTnLst>
                                </p:cTn>
                              </p:par>
                              <p:par>
                                <p:cTn fill="hold" nodeType="with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497"/>
                                        </p:tgtEl>
                                        <p:attrNameLst>
                                          <p:attrName>style.visibility</p:attrName>
                                        </p:attrNameLst>
                                      </p:cBhvr>
                                      <p:to>
                                        <p:strVal val="visible"/>
                                      </p:to>
                                    </p:set>
                                    <p:anim calcmode="lin" valueType="num">
                                      <p:cBhvr additive="base">
                                        <p:cTn dur="500"/>
                                        <p:tgtEl>
                                          <p:spTgt spid="497"/>
                                        </p:tgtEl>
                                        <p:attrNameLst>
                                          <p:attrName>ppt_w</p:attrName>
                                        </p:attrNameLst>
                                      </p:cBhvr>
                                      <p:tavLst>
                                        <p:tav fmla="" tm="0">
                                          <p:val>
                                            <p:strVal val="0"/>
                                          </p:val>
                                        </p:tav>
                                        <p:tav fmla="" tm="100000">
                                          <p:val>
                                            <p:strVal val="#ppt_w"/>
                                          </p:val>
                                        </p:tav>
                                      </p:tavLst>
                                    </p:anim>
                                    <p:anim calcmode="lin" valueType="num">
                                      <p:cBhvr additive="base">
                                        <p:cTn dur="500"/>
                                        <p:tgtEl>
                                          <p:spTgt spid="49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498"/>
                                        </p:tgtEl>
                                        <p:attrNameLst>
                                          <p:attrName>style.visibility</p:attrName>
                                        </p:attrNameLst>
                                      </p:cBhvr>
                                      <p:to>
                                        <p:strVal val="visible"/>
                                      </p:to>
                                    </p:set>
                                    <p:animEffect filter="fade" transition="in">
                                      <p:cBhvr>
                                        <p:cTn dur="1822"/>
                                        <p:tgtEl>
                                          <p:spTgt spid="498"/>
                                        </p:tgtEl>
                                      </p:cBhvr>
                                    </p:animEffect>
                                  </p:childTnLst>
                                </p:cTn>
                              </p:par>
                              <p:par>
                                <p:cTn fill="hold" nodeType="withEffect" presetClass="entr" presetID="10" presetSubtype="0">
                                  <p:stCondLst>
                                    <p:cond delay="2000"/>
                                  </p:stCondLst>
                                  <p:childTnLst>
                                    <p:set>
                                      <p:cBhvr>
                                        <p:cTn dur="1" fill="hold">
                                          <p:stCondLst>
                                            <p:cond delay="0"/>
                                          </p:stCondLst>
                                        </p:cTn>
                                        <p:tgtEl>
                                          <p:spTgt spid="499"/>
                                        </p:tgtEl>
                                        <p:attrNameLst>
                                          <p:attrName>style.visibility</p:attrName>
                                        </p:attrNameLst>
                                      </p:cBhvr>
                                      <p:to>
                                        <p:strVal val="visible"/>
                                      </p:to>
                                    </p:set>
                                    <p:animEffect filter="fade" transition="in">
                                      <p:cBhvr>
                                        <p:cTn dur="1822"/>
                                        <p:tgtEl>
                                          <p:spTgt spid="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497"/>
                                        </p:tgtEl>
                                        <p:attrNameLst>
                                          <p:attrName>style.visibility</p:attrName>
                                        </p:attrNameLst>
                                      </p:cBhvr>
                                      <p:to>
                                        <p:strVal val="visible"/>
                                      </p:to>
                                    </p:set>
                                    <p:anim calcmode="lin" valueType="num">
                                      <p:cBhvr additive="base">
                                        <p:cTn dur="500"/>
                                        <p:tgtEl>
                                          <p:spTgt spid="497"/>
                                        </p:tgtEl>
                                        <p:attrNameLst>
                                          <p:attrName>ppt_w</p:attrName>
                                        </p:attrNameLst>
                                      </p:cBhvr>
                                      <p:tavLst>
                                        <p:tav fmla="" tm="0">
                                          <p:val>
                                            <p:strVal val="0"/>
                                          </p:val>
                                        </p:tav>
                                        <p:tav fmla="" tm="100000">
                                          <p:val>
                                            <p:strVal val="#ppt_w"/>
                                          </p:val>
                                        </p:tav>
                                      </p:tavLst>
                                    </p:anim>
                                    <p:anim calcmode="lin" valueType="num">
                                      <p:cBhvr additive="base">
                                        <p:cTn dur="500"/>
                                        <p:tgtEl>
                                          <p:spTgt spid="497"/>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498"/>
                                        </p:tgtEl>
                                        <p:attrNameLst>
                                          <p:attrName>style.visibility</p:attrName>
                                        </p:attrNameLst>
                                      </p:cBhvr>
                                      <p:to>
                                        <p:strVal val="visible"/>
                                      </p:to>
                                    </p:set>
                                    <p:animEffect filter="fade" transition="in">
                                      <p:cBhvr>
                                        <p:cTn dur="1822"/>
                                        <p:tgtEl>
                                          <p:spTgt spid="498"/>
                                        </p:tgtEl>
                                      </p:cBhvr>
                                    </p:animEffect>
                                  </p:childTnLst>
                                </p:cTn>
                              </p:par>
                              <p:par>
                                <p:cTn fill="hold" nodeType="withEffect" presetClass="entr" presetID="10" presetSubtype="0">
                                  <p:stCondLst>
                                    <p:cond delay="2000"/>
                                  </p:stCondLst>
                                  <p:childTnLst>
                                    <p:set>
                                      <p:cBhvr>
                                        <p:cTn dur="1" fill="hold">
                                          <p:stCondLst>
                                            <p:cond delay="0"/>
                                          </p:stCondLst>
                                        </p:cTn>
                                        <p:tgtEl>
                                          <p:spTgt spid="499"/>
                                        </p:tgtEl>
                                        <p:attrNameLst>
                                          <p:attrName>style.visibility</p:attrName>
                                        </p:attrNameLst>
                                      </p:cBhvr>
                                      <p:to>
                                        <p:strVal val="visible"/>
                                      </p:to>
                                    </p:set>
                                    <p:animEffect filter="fade" transition="in">
                                      <p:cBhvr>
                                        <p:cTn dur="1822"/>
                                        <p:tgtEl>
                                          <p:spTgt spid="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500"/>
                                        </p:tgtEl>
                                        <p:attrNameLst>
                                          <p:attrName>style.visibility</p:attrName>
                                        </p:attrNameLst>
                                      </p:cBhvr>
                                      <p:to>
                                        <p:strVal val="visible"/>
                                      </p:to>
                                    </p:set>
                                    <p:anim calcmode="lin" valueType="num">
                                      <p:cBhvr additive="base">
                                        <p:cTn dur="500"/>
                                        <p:tgtEl>
                                          <p:spTgt spid="500"/>
                                        </p:tgtEl>
                                        <p:attrNameLst>
                                          <p:attrName>ppt_w</p:attrName>
                                        </p:attrNameLst>
                                      </p:cBhvr>
                                      <p:tavLst>
                                        <p:tav fmla="" tm="0">
                                          <p:val>
                                            <p:strVal val="0"/>
                                          </p:val>
                                        </p:tav>
                                        <p:tav fmla="" tm="100000">
                                          <p:val>
                                            <p:strVal val="#ppt_w"/>
                                          </p:val>
                                        </p:tav>
                                      </p:tavLst>
                                    </p:anim>
                                    <p:anim calcmode="lin" valueType="num">
                                      <p:cBhvr additive="base">
                                        <p:cTn dur="500"/>
                                        <p:tgtEl>
                                          <p:spTgt spid="500"/>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3000"/>
                                  </p:stCondLst>
                                  <p:childTnLst>
                                    <p:set>
                                      <p:cBhvr>
                                        <p:cTn dur="1" fill="hold">
                                          <p:stCondLst>
                                            <p:cond delay="0"/>
                                          </p:stCondLst>
                                        </p:cTn>
                                        <p:tgtEl>
                                          <p:spTgt spid="495"/>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4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49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499"/>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496"/>
                                        </p:tgtEl>
                                        <p:attrNameLst>
                                          <p:attrName>style.visibility</p:attrName>
                                        </p:attrNameLst>
                                      </p:cBhvr>
                                      <p:to>
                                        <p:strVal val="visible"/>
                                      </p:to>
                                    </p:set>
                                    <p:animEffect filter="fade" transition="in">
                                      <p:cBhvr>
                                        <p:cTn dur="500"/>
                                        <p:tgtEl>
                                          <p:spTgt spid="496"/>
                                        </p:tgtEl>
                                      </p:cBhvr>
                                    </p:animEffect>
                                  </p:childTnLst>
                                </p:cTn>
                              </p:par>
                              <p:par>
                                <p:cTn fill="hold" nodeType="withEffect" presetClass="entr" presetID="10" presetSubtype="0">
                                  <p:stCondLst>
                                    <p:cond delay="100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24"/>
          <p:cNvSpPr txBox="1"/>
          <p:nvPr/>
        </p:nvSpPr>
        <p:spPr>
          <a:xfrm>
            <a:off x="306473" y="159790"/>
            <a:ext cx="7264959" cy="738222"/>
          </a:xfrm>
          <a:prstGeom prst="rect">
            <a:avLst/>
          </a:prstGeom>
          <a:solidFill>
            <a:srgbClr val="3D89CF"/>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 sz="3600">
                <a:solidFill>
                  <a:schemeClr val="lt1"/>
                </a:solidFill>
                <a:latin typeface="Calibri"/>
                <a:ea typeface="Calibri"/>
                <a:cs typeface="Calibri"/>
                <a:sym typeface="Calibri"/>
              </a:rPr>
              <a:t>المسؤولية عن السلامة الشخصية والمتبادلة</a:t>
            </a:r>
            <a:endParaRPr sz="1400">
              <a:solidFill>
                <a:schemeClr val="lt1"/>
              </a:solidFill>
              <a:latin typeface="Calibri"/>
              <a:ea typeface="Calibri"/>
              <a:cs typeface="Calibri"/>
              <a:sym typeface="Calibri"/>
            </a:endParaRPr>
          </a:p>
        </p:txBody>
      </p:sp>
      <p:cxnSp>
        <p:nvCxnSpPr>
          <p:cNvPr id="510" name="Google Shape;510;p24"/>
          <p:cNvCxnSpPr/>
          <p:nvPr/>
        </p:nvCxnSpPr>
        <p:spPr>
          <a:xfrm>
            <a:off x="83820" y="9175750"/>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511" name="Google Shape;511;p24"/>
          <p:cNvSpPr/>
          <p:nvPr/>
        </p:nvSpPr>
        <p:spPr>
          <a:xfrm>
            <a:off x="4655840" y="1438180"/>
            <a:ext cx="6868386" cy="738390"/>
          </a:xfrm>
          <a:prstGeom prst="roundRect">
            <a:avLst>
              <a:gd fmla="val 16667" name="adj"/>
            </a:avLst>
          </a:prstGeom>
          <a:solidFill>
            <a:srgbClr val="1E4E79"/>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ar" sz="2400">
                <a:solidFill>
                  <a:schemeClr val="lt1"/>
                </a:solidFill>
                <a:latin typeface="Arial"/>
                <a:ea typeface="Arial"/>
                <a:cs typeface="Arial"/>
                <a:sym typeface="Arial"/>
              </a:rPr>
              <a:t>التربنتين مادة قابلة للاشتعال ومتطايرة، ما هي استخداماتها؟</a:t>
            </a:r>
            <a:endParaRPr b="1" sz="2400">
              <a:solidFill>
                <a:schemeClr val="lt1"/>
              </a:solidFill>
              <a:latin typeface="Calibri"/>
              <a:ea typeface="Calibri"/>
              <a:cs typeface="Calibri"/>
              <a:sym typeface="Calibri"/>
            </a:endParaRPr>
          </a:p>
        </p:txBody>
      </p:sp>
      <p:sp>
        <p:nvSpPr>
          <p:cNvPr id="512" name="Google Shape;512;p24"/>
          <p:cNvSpPr/>
          <p:nvPr/>
        </p:nvSpPr>
        <p:spPr>
          <a:xfrm>
            <a:off x="8571244" y="3459144"/>
            <a:ext cx="2915696" cy="1635369"/>
          </a:xfrm>
          <a:prstGeom prst="roundRect">
            <a:avLst>
              <a:gd fmla="val 16667" name="adj"/>
            </a:avLst>
          </a:prstGeom>
          <a:solidFill>
            <a:srgbClr val="757070">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وقود لمدفأة المنزل</a:t>
            </a:r>
            <a:endParaRPr b="1" sz="4800">
              <a:solidFill>
                <a:srgbClr val="1E4E79"/>
              </a:solidFill>
              <a:latin typeface="Arial"/>
              <a:ea typeface="Arial"/>
              <a:cs typeface="Arial"/>
              <a:sym typeface="Arial"/>
            </a:endParaRPr>
          </a:p>
        </p:txBody>
      </p:sp>
      <p:sp>
        <p:nvSpPr>
          <p:cNvPr id="513" name="Google Shape;513;p24"/>
          <p:cNvSpPr/>
          <p:nvPr/>
        </p:nvSpPr>
        <p:spPr>
          <a:xfrm>
            <a:off x="4777154" y="3486103"/>
            <a:ext cx="2915696" cy="1635369"/>
          </a:xfrm>
          <a:prstGeom prst="roundRect">
            <a:avLst>
              <a:gd fmla="val 16667" name="adj"/>
            </a:avLst>
          </a:prstGeom>
          <a:solidFill>
            <a:srgbClr val="757070">
              <a:alpha val="25882"/>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رذاذ تلميع النوافذ</a:t>
            </a:r>
            <a:endParaRPr b="1" sz="3200">
              <a:solidFill>
                <a:srgbClr val="1E4E79"/>
              </a:solidFill>
              <a:latin typeface="Arial"/>
              <a:ea typeface="Arial"/>
              <a:cs typeface="Arial"/>
              <a:sym typeface="Arial"/>
            </a:endParaRPr>
          </a:p>
        </p:txBody>
      </p:sp>
      <p:sp>
        <p:nvSpPr>
          <p:cNvPr id="514" name="Google Shape;514;p24"/>
          <p:cNvSpPr/>
          <p:nvPr/>
        </p:nvSpPr>
        <p:spPr>
          <a:xfrm>
            <a:off x="886684" y="3486104"/>
            <a:ext cx="2915696" cy="1635369"/>
          </a:xfrm>
          <a:prstGeom prst="roundRect">
            <a:avLst>
              <a:gd fmla="val 16667" name="adj"/>
            </a:avLst>
          </a:prstGeom>
          <a:solidFill>
            <a:srgbClr val="A5A5A5">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تخفيف الطلاء</a:t>
            </a:r>
            <a:endParaRPr b="1" sz="3200">
              <a:solidFill>
                <a:srgbClr val="1E4E79"/>
              </a:solidFill>
              <a:latin typeface="Calibri"/>
              <a:ea typeface="Calibri"/>
              <a:cs typeface="Calibri"/>
              <a:sym typeface="Calibri"/>
            </a:endParaRPr>
          </a:p>
        </p:txBody>
      </p:sp>
      <p:sp>
        <p:nvSpPr>
          <p:cNvPr id="515" name="Google Shape;515;p24"/>
          <p:cNvSpPr txBox="1"/>
          <p:nvPr/>
        </p:nvSpPr>
        <p:spPr>
          <a:xfrm>
            <a:off x="9483970"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أ</a:t>
            </a:r>
            <a:endParaRPr/>
          </a:p>
        </p:txBody>
      </p:sp>
      <p:sp>
        <p:nvSpPr>
          <p:cNvPr id="516" name="Google Shape;516;p24"/>
          <p:cNvSpPr txBox="1"/>
          <p:nvPr/>
        </p:nvSpPr>
        <p:spPr>
          <a:xfrm>
            <a:off x="5668108"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ب</a:t>
            </a:r>
            <a:endParaRPr/>
          </a:p>
        </p:txBody>
      </p:sp>
      <p:sp>
        <p:nvSpPr>
          <p:cNvPr id="517" name="Google Shape;517;p24"/>
          <p:cNvSpPr txBox="1"/>
          <p:nvPr/>
        </p:nvSpPr>
        <p:spPr>
          <a:xfrm>
            <a:off x="1736692"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ج</a:t>
            </a:r>
            <a:endParaRPr/>
          </a:p>
        </p:txBody>
      </p:sp>
      <p:sp>
        <p:nvSpPr>
          <p:cNvPr id="518" name="Google Shape;518;p24"/>
          <p:cNvSpPr/>
          <p:nvPr/>
        </p:nvSpPr>
        <p:spPr>
          <a:xfrm>
            <a:off x="8569143" y="3459144"/>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4777154" y="3481612"/>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886684" y="3474455"/>
            <a:ext cx="2915696" cy="1672153"/>
          </a:xfrm>
          <a:prstGeom prst="roundRect">
            <a:avLst>
              <a:gd fmla="val 16667" name="adj"/>
            </a:avLst>
          </a:prstGeom>
          <a:noFill/>
          <a:ln cap="flat" cmpd="sng" w="444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הקודם עם מילוי מלא" id="521" name="Google Shape;521;p24">
            <a:hlinkClick action="ppaction://hlinkshowjump?jump=nextslide"/>
          </p:cNvPr>
          <p:cNvPicPr preferRelativeResize="0"/>
          <p:nvPr/>
        </p:nvPicPr>
        <p:blipFill rotWithShape="1">
          <a:blip r:embed="rId3">
            <a:alphaModFix/>
          </a:blip>
          <a:srcRect b="0" l="0" r="0" t="0"/>
          <a:stretch/>
        </p:blipFill>
        <p:spPr>
          <a:xfrm>
            <a:off x="617105" y="1369996"/>
            <a:ext cx="914400" cy="914400"/>
          </a:xfrm>
          <a:prstGeom prst="rect">
            <a:avLst/>
          </a:prstGeom>
          <a:noFill/>
          <a:ln>
            <a:noFill/>
          </a:ln>
        </p:spPr>
      </p:pic>
      <p:sp>
        <p:nvSpPr>
          <p:cNvPr id="522" name="Google Shape;522;p24"/>
          <p:cNvSpPr txBox="1"/>
          <p:nvPr/>
        </p:nvSpPr>
        <p:spPr>
          <a:xfrm>
            <a:off x="119265" y="2018654"/>
            <a:ext cx="1732981"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rgbClr val="1F3864"/>
                </a:solidFill>
                <a:latin typeface="Arial"/>
                <a:ea typeface="Arial"/>
                <a:cs typeface="Arial"/>
                <a:sym typeface="Arial"/>
              </a:rPr>
              <a:t>إلى السؤال التالي</a:t>
            </a:r>
            <a:endParaRPr/>
          </a:p>
        </p:txBody>
      </p:sp>
      <p:sp>
        <p:nvSpPr>
          <p:cNvPr id="523" name="Google Shape;523;p24"/>
          <p:cNvSpPr txBox="1"/>
          <p:nvPr/>
        </p:nvSpPr>
        <p:spPr>
          <a:xfrm>
            <a:off x="3418126" y="5928585"/>
            <a:ext cx="6211532"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الخاطئة، يحصل الفريق الآخر على نقطة.</a:t>
            </a:r>
            <a:endParaRPr/>
          </a:p>
        </p:txBody>
      </p:sp>
      <p:pic>
        <p:nvPicPr>
          <p:cNvPr descr="סימן ביקורת עם מילוי מלא" id="524" name="Google Shape;524;p24"/>
          <p:cNvPicPr preferRelativeResize="0"/>
          <p:nvPr/>
        </p:nvPicPr>
        <p:blipFill rotWithShape="1">
          <a:blip r:embed="rId4">
            <a:alphaModFix/>
          </a:blip>
          <a:srcRect b="0" l="0" r="0" t="0"/>
          <a:stretch/>
        </p:blipFill>
        <p:spPr>
          <a:xfrm>
            <a:off x="2277140" y="1466001"/>
            <a:ext cx="914400" cy="914400"/>
          </a:xfrm>
          <a:prstGeom prst="rect">
            <a:avLst/>
          </a:prstGeom>
          <a:noFill/>
          <a:ln>
            <a:noFill/>
          </a:ln>
        </p:spPr>
      </p:pic>
      <p:sp>
        <p:nvSpPr>
          <p:cNvPr id="525" name="Google Shape;525;p24"/>
          <p:cNvSpPr txBox="1"/>
          <p:nvPr/>
        </p:nvSpPr>
        <p:spPr>
          <a:xfrm>
            <a:off x="1093782" y="2217901"/>
            <a:ext cx="2920697"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chemeClr val="dk1"/>
                </a:solidFill>
                <a:latin typeface="Arial"/>
                <a:ea typeface="Arial"/>
                <a:cs typeface="Arial"/>
                <a:sym typeface="Arial"/>
              </a:rPr>
              <a:t>انظر الإجابة الصحيحة</a:t>
            </a:r>
            <a:endParaRPr/>
          </a:p>
        </p:txBody>
      </p:sp>
      <p:sp>
        <p:nvSpPr>
          <p:cNvPr id="526" name="Google Shape;526;p24"/>
          <p:cNvSpPr txBox="1"/>
          <p:nvPr/>
        </p:nvSpPr>
        <p:spPr>
          <a:xfrm>
            <a:off x="4439816" y="5928584"/>
            <a:ext cx="4032448"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الصحيحة تحصل على نقطتين.</a:t>
            </a:r>
            <a:endParaRPr/>
          </a:p>
        </p:txBody>
      </p:sp>
      <p:sp>
        <p:nvSpPr>
          <p:cNvPr id="527" name="Google Shape;527;p24"/>
          <p:cNvSpPr/>
          <p:nvPr/>
        </p:nvSpPr>
        <p:spPr>
          <a:xfrm>
            <a:off x="886684" y="3485039"/>
            <a:ext cx="10614917" cy="1672153"/>
          </a:xfrm>
          <a:prstGeom prst="roundRect">
            <a:avLst>
              <a:gd fmla="val 16667" name="adj"/>
            </a:avLst>
          </a:prstGeom>
          <a:solidFill>
            <a:schemeClr val="lt1">
              <a:alpha val="3921"/>
            </a:scheme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529" name="Google Shape;529;p24"/>
          <p:cNvSpPr/>
          <p:nvPr/>
        </p:nvSpPr>
        <p:spPr>
          <a:xfrm>
            <a:off x="9483970" y="345346"/>
            <a:ext cx="1830950"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rgbClr val="4E2929"/>
              </a:buClr>
              <a:buSzPts val="3600"/>
              <a:buFont typeface="Calibri"/>
              <a:buNone/>
            </a:pPr>
            <a:r>
              <a:rPr b="1" i="0" lang="ar" sz="3600" u="none" cap="none" strike="noStrike">
                <a:solidFill>
                  <a:srgbClr val="4E2929"/>
                </a:solidFill>
                <a:latin typeface="Calibri"/>
                <a:ea typeface="Calibri"/>
                <a:cs typeface="Calibri"/>
                <a:sym typeface="Calibri"/>
              </a:rPr>
              <a:t>السؤال 8</a:t>
            </a:r>
            <a:endParaRPr b="0" i="0" sz="1800" u="none" cap="none" strike="noStrike">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511"/>
                                        </p:tgtEl>
                                        <p:attrNameLst>
                                          <p:attrName>style.visibility</p:attrName>
                                        </p:attrNameLst>
                                      </p:cBhvr>
                                      <p:to>
                                        <p:strVal val="visible"/>
                                      </p:to>
                                    </p:set>
                                    <p:animEffect filter="fade" transition="in">
                                      <p:cBhvr>
                                        <p:cTn dur="500"/>
                                        <p:tgtEl>
                                          <p:spTgt spid="511"/>
                                        </p:tgtEl>
                                      </p:cBhvr>
                                    </p:animEffect>
                                  </p:childTnLst>
                                </p:cTn>
                              </p:par>
                              <p:par>
                                <p:cTn fill="hold" nodeType="withEffect" presetClass="entr" presetID="1" presetSubtype="0">
                                  <p:stCondLst>
                                    <p:cond delay="0"/>
                                  </p:stCondLst>
                                  <p:childTnLst>
                                    <p:set>
                                      <p:cBhvr>
                                        <p:cTn dur="1" fill="hold">
                                          <p:stCondLst>
                                            <p:cond delay="0"/>
                                          </p:stCondLst>
                                        </p:cTn>
                                        <p:tgtEl>
                                          <p:spTgt spid="512">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gtEl>
                                        <p:attrNameLst>
                                          <p:attrName>style.visibility</p:attrName>
                                        </p:attrNameLst>
                                      </p:cBhvr>
                                      <p:to>
                                        <p:strVal val="visible"/>
                                      </p:to>
                                    </p:set>
                                    <p:animEffect filter="fade" transition="in">
                                      <p:cBhvr>
                                        <p:cTn dur="500"/>
                                        <p:tgtEl>
                                          <p:spTgt spid="518"/>
                                        </p:tgtEl>
                                      </p:cBhvr>
                                    </p:animEffect>
                                  </p:childTnLst>
                                </p:cTn>
                              </p:par>
                              <p:par>
                                <p:cTn fill="hold" nodeType="with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523"/>
                                        </p:tgtEl>
                                        <p:attrNameLst>
                                          <p:attrName>style.visibility</p:attrName>
                                        </p:attrNameLst>
                                      </p:cBhvr>
                                      <p:to>
                                        <p:strVal val="visible"/>
                                      </p:to>
                                    </p:set>
                                    <p:anim calcmode="lin" valueType="num">
                                      <p:cBhvr additive="base">
                                        <p:cTn dur="500"/>
                                        <p:tgtEl>
                                          <p:spTgt spid="523"/>
                                        </p:tgtEl>
                                        <p:attrNameLst>
                                          <p:attrName>ppt_w</p:attrName>
                                        </p:attrNameLst>
                                      </p:cBhvr>
                                      <p:tavLst>
                                        <p:tav fmla="" tm="0">
                                          <p:val>
                                            <p:strVal val="0"/>
                                          </p:val>
                                        </p:tav>
                                        <p:tav fmla="" tm="100000">
                                          <p:val>
                                            <p:strVal val="#ppt_w"/>
                                          </p:val>
                                        </p:tav>
                                      </p:tavLst>
                                    </p:anim>
                                    <p:anim calcmode="lin" valueType="num">
                                      <p:cBhvr additive="base">
                                        <p:cTn dur="500"/>
                                        <p:tgtEl>
                                          <p:spTgt spid="52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524"/>
                                        </p:tgtEl>
                                        <p:attrNameLst>
                                          <p:attrName>style.visibility</p:attrName>
                                        </p:attrNameLst>
                                      </p:cBhvr>
                                      <p:to>
                                        <p:strVal val="visible"/>
                                      </p:to>
                                    </p:set>
                                    <p:animEffect filter="fade" transition="in">
                                      <p:cBhvr>
                                        <p:cTn dur="1822"/>
                                        <p:tgtEl>
                                          <p:spTgt spid="524"/>
                                        </p:tgtEl>
                                      </p:cBhvr>
                                    </p:animEffect>
                                  </p:childTnLst>
                                </p:cTn>
                              </p:par>
                              <p:par>
                                <p:cTn fill="hold" nodeType="withEffect" presetClass="entr" presetID="10" presetSubtype="0">
                                  <p:stCondLst>
                                    <p:cond delay="2000"/>
                                  </p:stCondLst>
                                  <p:childTnLst>
                                    <p:set>
                                      <p:cBhvr>
                                        <p:cTn dur="1" fill="hold">
                                          <p:stCondLst>
                                            <p:cond delay="0"/>
                                          </p:stCondLst>
                                        </p:cTn>
                                        <p:tgtEl>
                                          <p:spTgt spid="525"/>
                                        </p:tgtEl>
                                        <p:attrNameLst>
                                          <p:attrName>style.visibility</p:attrName>
                                        </p:attrNameLst>
                                      </p:cBhvr>
                                      <p:to>
                                        <p:strVal val="visible"/>
                                      </p:to>
                                    </p:set>
                                    <p:animEffect filter="fade" transition="in">
                                      <p:cBhvr>
                                        <p:cTn dur="1822"/>
                                        <p:tgtEl>
                                          <p:spTgt spid="5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523"/>
                                        </p:tgtEl>
                                        <p:attrNameLst>
                                          <p:attrName>style.visibility</p:attrName>
                                        </p:attrNameLst>
                                      </p:cBhvr>
                                      <p:to>
                                        <p:strVal val="visible"/>
                                      </p:to>
                                    </p:set>
                                    <p:anim calcmode="lin" valueType="num">
                                      <p:cBhvr additive="base">
                                        <p:cTn dur="500"/>
                                        <p:tgtEl>
                                          <p:spTgt spid="523"/>
                                        </p:tgtEl>
                                        <p:attrNameLst>
                                          <p:attrName>ppt_w</p:attrName>
                                        </p:attrNameLst>
                                      </p:cBhvr>
                                      <p:tavLst>
                                        <p:tav fmla="" tm="0">
                                          <p:val>
                                            <p:strVal val="0"/>
                                          </p:val>
                                        </p:tav>
                                        <p:tav fmla="" tm="100000">
                                          <p:val>
                                            <p:strVal val="#ppt_w"/>
                                          </p:val>
                                        </p:tav>
                                      </p:tavLst>
                                    </p:anim>
                                    <p:anim calcmode="lin" valueType="num">
                                      <p:cBhvr additive="base">
                                        <p:cTn dur="500"/>
                                        <p:tgtEl>
                                          <p:spTgt spid="523"/>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524"/>
                                        </p:tgtEl>
                                        <p:attrNameLst>
                                          <p:attrName>style.visibility</p:attrName>
                                        </p:attrNameLst>
                                      </p:cBhvr>
                                      <p:to>
                                        <p:strVal val="visible"/>
                                      </p:to>
                                    </p:set>
                                    <p:animEffect filter="fade" transition="in">
                                      <p:cBhvr>
                                        <p:cTn dur="1822"/>
                                        <p:tgtEl>
                                          <p:spTgt spid="524"/>
                                        </p:tgtEl>
                                      </p:cBhvr>
                                    </p:animEffect>
                                  </p:childTnLst>
                                </p:cTn>
                              </p:par>
                              <p:par>
                                <p:cTn fill="hold" nodeType="withEffect" presetClass="entr" presetID="10" presetSubtype="0">
                                  <p:stCondLst>
                                    <p:cond delay="2000"/>
                                  </p:stCondLst>
                                  <p:childTnLst>
                                    <p:set>
                                      <p:cBhvr>
                                        <p:cTn dur="1" fill="hold">
                                          <p:stCondLst>
                                            <p:cond delay="0"/>
                                          </p:stCondLst>
                                        </p:cTn>
                                        <p:tgtEl>
                                          <p:spTgt spid="525"/>
                                        </p:tgtEl>
                                        <p:attrNameLst>
                                          <p:attrName>style.visibility</p:attrName>
                                        </p:attrNameLst>
                                      </p:cBhvr>
                                      <p:to>
                                        <p:strVal val="visible"/>
                                      </p:to>
                                    </p:set>
                                    <p:animEffect filter="fade" transition="in">
                                      <p:cBhvr>
                                        <p:cTn dur="1822"/>
                                        <p:tgtEl>
                                          <p:spTgt spid="5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526"/>
                                        </p:tgtEl>
                                        <p:attrNameLst>
                                          <p:attrName>style.visibility</p:attrName>
                                        </p:attrNameLst>
                                      </p:cBhvr>
                                      <p:to>
                                        <p:strVal val="visible"/>
                                      </p:to>
                                    </p:set>
                                    <p:anim calcmode="lin" valueType="num">
                                      <p:cBhvr additive="base">
                                        <p:cTn dur="500"/>
                                        <p:tgtEl>
                                          <p:spTgt spid="526"/>
                                        </p:tgtEl>
                                        <p:attrNameLst>
                                          <p:attrName>ppt_w</p:attrName>
                                        </p:attrNameLst>
                                      </p:cBhvr>
                                      <p:tavLst>
                                        <p:tav fmla="" tm="0">
                                          <p:val>
                                            <p:strVal val="0"/>
                                          </p:val>
                                        </p:tav>
                                        <p:tav fmla="" tm="100000">
                                          <p:val>
                                            <p:strVal val="#ppt_w"/>
                                          </p:val>
                                        </p:tav>
                                      </p:tavLst>
                                    </p:anim>
                                    <p:anim calcmode="lin" valueType="num">
                                      <p:cBhvr additive="base">
                                        <p:cTn dur="500"/>
                                        <p:tgtEl>
                                          <p:spTgt spid="526"/>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3000"/>
                                  </p:stCondLst>
                                  <p:childTnLst>
                                    <p:set>
                                      <p:cBhvr>
                                        <p:cTn dur="1" fill="hold">
                                          <p:stCondLst>
                                            <p:cond delay="0"/>
                                          </p:stCondLst>
                                        </p:cTn>
                                        <p:tgtEl>
                                          <p:spTgt spid="521"/>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5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2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25"/>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522"/>
                                        </p:tgtEl>
                                        <p:attrNameLst>
                                          <p:attrName>style.visibility</p:attrName>
                                        </p:attrNameLst>
                                      </p:cBhvr>
                                      <p:to>
                                        <p:strVal val="visible"/>
                                      </p:to>
                                    </p:set>
                                    <p:animEffect filter="fade" transition="in">
                                      <p:cBhvr>
                                        <p:cTn dur="500"/>
                                        <p:tgtEl>
                                          <p:spTgt spid="522"/>
                                        </p:tgtEl>
                                      </p:cBhvr>
                                    </p:animEffect>
                                  </p:childTnLst>
                                </p:cTn>
                              </p:par>
                              <p:par>
                                <p:cTn fill="hold" nodeType="withEffect" presetClass="entr" presetID="10" presetSubtype="0">
                                  <p:stCondLst>
                                    <p:cond delay="100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25"/>
          <p:cNvSpPr txBox="1"/>
          <p:nvPr/>
        </p:nvSpPr>
        <p:spPr>
          <a:xfrm>
            <a:off x="306473" y="159790"/>
            <a:ext cx="7264959" cy="738222"/>
          </a:xfrm>
          <a:prstGeom prst="rect">
            <a:avLst/>
          </a:prstGeom>
          <a:solidFill>
            <a:srgbClr val="3D89CF"/>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 sz="3600">
                <a:solidFill>
                  <a:schemeClr val="lt1"/>
                </a:solidFill>
                <a:latin typeface="Calibri"/>
                <a:ea typeface="Calibri"/>
                <a:cs typeface="Calibri"/>
                <a:sym typeface="Calibri"/>
              </a:rPr>
              <a:t>المسؤولية عن السلامة الشخصية والمتبادلة</a:t>
            </a:r>
            <a:endParaRPr sz="1400">
              <a:solidFill>
                <a:schemeClr val="lt1"/>
              </a:solidFill>
              <a:latin typeface="Calibri"/>
              <a:ea typeface="Calibri"/>
              <a:cs typeface="Calibri"/>
              <a:sym typeface="Calibri"/>
            </a:endParaRPr>
          </a:p>
        </p:txBody>
      </p:sp>
      <p:cxnSp>
        <p:nvCxnSpPr>
          <p:cNvPr id="536" name="Google Shape;536;p25"/>
          <p:cNvCxnSpPr/>
          <p:nvPr/>
        </p:nvCxnSpPr>
        <p:spPr>
          <a:xfrm>
            <a:off x="83820" y="9175750"/>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537" name="Google Shape;537;p25"/>
          <p:cNvSpPr/>
          <p:nvPr/>
        </p:nvSpPr>
        <p:spPr>
          <a:xfrm>
            <a:off x="4367808" y="1436737"/>
            <a:ext cx="7119132" cy="738390"/>
          </a:xfrm>
          <a:prstGeom prst="roundRect">
            <a:avLst>
              <a:gd fmla="val 16667" name="adj"/>
            </a:avLst>
          </a:prstGeom>
          <a:solidFill>
            <a:srgbClr val="1E4E79"/>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ar" sz="2400">
                <a:solidFill>
                  <a:schemeClr val="lt1"/>
                </a:solidFill>
                <a:latin typeface="Arial"/>
                <a:ea typeface="Arial"/>
                <a:cs typeface="Arial"/>
                <a:sym typeface="Arial"/>
              </a:rPr>
              <a:t>السماد هو مادة كيميائية تستخدم كغذاء للنباتات. أين يجب تخزينه؟</a:t>
            </a:r>
            <a:endParaRPr b="1" sz="2400">
              <a:solidFill>
                <a:schemeClr val="lt1"/>
              </a:solidFill>
              <a:latin typeface="Calibri"/>
              <a:ea typeface="Calibri"/>
              <a:cs typeface="Calibri"/>
              <a:sym typeface="Calibri"/>
            </a:endParaRPr>
          </a:p>
        </p:txBody>
      </p:sp>
      <p:sp>
        <p:nvSpPr>
          <p:cNvPr id="538" name="Google Shape;538;p25"/>
          <p:cNvSpPr/>
          <p:nvPr/>
        </p:nvSpPr>
        <p:spPr>
          <a:xfrm>
            <a:off x="8571244" y="3459144"/>
            <a:ext cx="2915696" cy="1635369"/>
          </a:xfrm>
          <a:prstGeom prst="roundRect">
            <a:avLst>
              <a:gd fmla="val 16667" name="adj"/>
            </a:avLst>
          </a:prstGeom>
          <a:solidFill>
            <a:srgbClr val="757070">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002060"/>
                </a:solidFill>
                <a:latin typeface="Arial"/>
                <a:ea typeface="Arial"/>
                <a:cs typeface="Arial"/>
                <a:sym typeface="Arial"/>
              </a:rPr>
              <a:t>في الخزانة تحت حوض المطبخ</a:t>
            </a:r>
            <a:endParaRPr b="1" sz="2800">
              <a:solidFill>
                <a:srgbClr val="002060"/>
              </a:solidFill>
              <a:latin typeface="Calibri"/>
              <a:ea typeface="Calibri"/>
              <a:cs typeface="Calibri"/>
              <a:sym typeface="Calibri"/>
            </a:endParaRPr>
          </a:p>
        </p:txBody>
      </p:sp>
      <p:sp>
        <p:nvSpPr>
          <p:cNvPr id="539" name="Google Shape;539;p25"/>
          <p:cNvSpPr/>
          <p:nvPr/>
        </p:nvSpPr>
        <p:spPr>
          <a:xfrm>
            <a:off x="900789" y="3498532"/>
            <a:ext cx="2915696" cy="1635369"/>
          </a:xfrm>
          <a:prstGeom prst="roundRect">
            <a:avLst>
              <a:gd fmla="val 16667" name="adj"/>
            </a:avLst>
          </a:prstGeom>
          <a:solidFill>
            <a:srgbClr val="757070">
              <a:alpha val="25882"/>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ar" sz="2400">
                <a:solidFill>
                  <a:srgbClr val="002060"/>
                </a:solidFill>
                <a:latin typeface="Arial"/>
                <a:ea typeface="Arial"/>
                <a:cs typeface="Arial"/>
                <a:sym typeface="Arial"/>
              </a:rPr>
              <a:t>بالقرب من النباتات التي تحتاج إلى التسميد</a:t>
            </a:r>
            <a:endParaRPr b="1" sz="2400">
              <a:solidFill>
                <a:srgbClr val="002060"/>
              </a:solidFill>
              <a:latin typeface="Calibri"/>
              <a:ea typeface="Calibri"/>
              <a:cs typeface="Calibri"/>
              <a:sym typeface="Calibri"/>
            </a:endParaRPr>
          </a:p>
        </p:txBody>
      </p:sp>
      <p:sp>
        <p:nvSpPr>
          <p:cNvPr id="540" name="Google Shape;540;p25"/>
          <p:cNvSpPr/>
          <p:nvPr/>
        </p:nvSpPr>
        <p:spPr>
          <a:xfrm>
            <a:off x="4729211" y="3513229"/>
            <a:ext cx="2915696" cy="1635369"/>
          </a:xfrm>
          <a:prstGeom prst="roundRect">
            <a:avLst>
              <a:gd fmla="val 16667" name="adj"/>
            </a:avLst>
          </a:prstGeom>
          <a:solidFill>
            <a:srgbClr val="A5A5A5">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002060"/>
                </a:solidFill>
                <a:latin typeface="Arial"/>
                <a:ea typeface="Arial"/>
                <a:cs typeface="Arial"/>
                <a:sym typeface="Arial"/>
              </a:rPr>
              <a:t>في مكان مغلق بقفل</a:t>
            </a:r>
            <a:endParaRPr b="1" sz="6000">
              <a:solidFill>
                <a:srgbClr val="002060"/>
              </a:solidFill>
              <a:latin typeface="Arial"/>
              <a:ea typeface="Arial"/>
              <a:cs typeface="Arial"/>
              <a:sym typeface="Arial"/>
            </a:endParaRPr>
          </a:p>
        </p:txBody>
      </p:sp>
      <p:sp>
        <p:nvSpPr>
          <p:cNvPr id="541" name="Google Shape;541;p25"/>
          <p:cNvSpPr txBox="1"/>
          <p:nvPr/>
        </p:nvSpPr>
        <p:spPr>
          <a:xfrm>
            <a:off x="9483970"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أ</a:t>
            </a:r>
            <a:endParaRPr/>
          </a:p>
        </p:txBody>
      </p:sp>
      <p:sp>
        <p:nvSpPr>
          <p:cNvPr id="542" name="Google Shape;542;p25"/>
          <p:cNvSpPr txBox="1"/>
          <p:nvPr/>
        </p:nvSpPr>
        <p:spPr>
          <a:xfrm>
            <a:off x="5668108"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ب</a:t>
            </a:r>
            <a:endParaRPr/>
          </a:p>
        </p:txBody>
      </p:sp>
      <p:sp>
        <p:nvSpPr>
          <p:cNvPr id="543" name="Google Shape;543;p25"/>
          <p:cNvSpPr txBox="1"/>
          <p:nvPr/>
        </p:nvSpPr>
        <p:spPr>
          <a:xfrm>
            <a:off x="1849248" y="2653673"/>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ج</a:t>
            </a:r>
            <a:endParaRPr/>
          </a:p>
        </p:txBody>
      </p:sp>
      <p:sp>
        <p:nvSpPr>
          <p:cNvPr id="544" name="Google Shape;544;p25"/>
          <p:cNvSpPr/>
          <p:nvPr/>
        </p:nvSpPr>
        <p:spPr>
          <a:xfrm>
            <a:off x="8569143" y="3459144"/>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5"/>
          <p:cNvSpPr/>
          <p:nvPr/>
        </p:nvSpPr>
        <p:spPr>
          <a:xfrm>
            <a:off x="922980" y="3475911"/>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4729211" y="3501580"/>
            <a:ext cx="2915696" cy="1672153"/>
          </a:xfrm>
          <a:prstGeom prst="roundRect">
            <a:avLst>
              <a:gd fmla="val 16667" name="adj"/>
            </a:avLst>
          </a:prstGeom>
          <a:noFill/>
          <a:ln cap="flat" cmpd="sng" w="444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הקודם עם מילוי מלא" id="547" name="Google Shape;547;p25">
            <a:hlinkClick action="ppaction://hlinkshowjump?jump=nextslide"/>
          </p:cNvPr>
          <p:cNvPicPr preferRelativeResize="0"/>
          <p:nvPr/>
        </p:nvPicPr>
        <p:blipFill rotWithShape="1">
          <a:blip r:embed="rId3">
            <a:alphaModFix/>
          </a:blip>
          <a:srcRect b="0" l="0" r="0" t="0"/>
          <a:stretch/>
        </p:blipFill>
        <p:spPr>
          <a:xfrm>
            <a:off x="617105" y="1369996"/>
            <a:ext cx="914400" cy="914400"/>
          </a:xfrm>
          <a:prstGeom prst="rect">
            <a:avLst/>
          </a:prstGeom>
          <a:noFill/>
          <a:ln>
            <a:noFill/>
          </a:ln>
        </p:spPr>
      </p:pic>
      <p:sp>
        <p:nvSpPr>
          <p:cNvPr id="548" name="Google Shape;548;p25"/>
          <p:cNvSpPr txBox="1"/>
          <p:nvPr/>
        </p:nvSpPr>
        <p:spPr>
          <a:xfrm>
            <a:off x="119265" y="2018654"/>
            <a:ext cx="1732981"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rgbClr val="1F3864"/>
                </a:solidFill>
                <a:latin typeface="Arial"/>
                <a:ea typeface="Arial"/>
                <a:cs typeface="Arial"/>
                <a:sym typeface="Arial"/>
              </a:rPr>
              <a:t>إلى السؤال التالي</a:t>
            </a:r>
            <a:endParaRPr/>
          </a:p>
        </p:txBody>
      </p:sp>
      <p:sp>
        <p:nvSpPr>
          <p:cNvPr id="549" name="Google Shape;549;p25"/>
          <p:cNvSpPr txBox="1"/>
          <p:nvPr/>
        </p:nvSpPr>
        <p:spPr>
          <a:xfrm>
            <a:off x="3418126" y="5928585"/>
            <a:ext cx="6211532"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الخاطئة، يحصل الفريق الآخر على نقطة.</a:t>
            </a:r>
            <a:endParaRPr/>
          </a:p>
        </p:txBody>
      </p:sp>
      <p:pic>
        <p:nvPicPr>
          <p:cNvPr descr="סימן ביקורת עם מילוי מלא" id="550" name="Google Shape;550;p25"/>
          <p:cNvPicPr preferRelativeResize="0"/>
          <p:nvPr/>
        </p:nvPicPr>
        <p:blipFill rotWithShape="1">
          <a:blip r:embed="rId4">
            <a:alphaModFix/>
          </a:blip>
          <a:srcRect b="0" l="0" r="0" t="0"/>
          <a:stretch/>
        </p:blipFill>
        <p:spPr>
          <a:xfrm>
            <a:off x="2277140" y="1466001"/>
            <a:ext cx="914400" cy="914400"/>
          </a:xfrm>
          <a:prstGeom prst="rect">
            <a:avLst/>
          </a:prstGeom>
          <a:noFill/>
          <a:ln>
            <a:noFill/>
          </a:ln>
        </p:spPr>
      </p:pic>
      <p:sp>
        <p:nvSpPr>
          <p:cNvPr id="551" name="Google Shape;551;p25"/>
          <p:cNvSpPr txBox="1"/>
          <p:nvPr/>
        </p:nvSpPr>
        <p:spPr>
          <a:xfrm>
            <a:off x="1093782" y="2217901"/>
            <a:ext cx="2920697"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chemeClr val="dk1"/>
                </a:solidFill>
                <a:latin typeface="Arial"/>
                <a:ea typeface="Arial"/>
                <a:cs typeface="Arial"/>
                <a:sym typeface="Arial"/>
              </a:rPr>
              <a:t>انظر الإجابة الصحيحة</a:t>
            </a:r>
            <a:endParaRPr/>
          </a:p>
        </p:txBody>
      </p:sp>
      <p:sp>
        <p:nvSpPr>
          <p:cNvPr id="552" name="Google Shape;552;p25"/>
          <p:cNvSpPr txBox="1"/>
          <p:nvPr/>
        </p:nvSpPr>
        <p:spPr>
          <a:xfrm>
            <a:off x="4439816" y="5928584"/>
            <a:ext cx="4032448"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الصحيحة تحصل على نقطتين.</a:t>
            </a:r>
            <a:endParaRPr/>
          </a:p>
        </p:txBody>
      </p:sp>
      <p:sp>
        <p:nvSpPr>
          <p:cNvPr id="553" name="Google Shape;553;p25"/>
          <p:cNvSpPr/>
          <p:nvPr/>
        </p:nvSpPr>
        <p:spPr>
          <a:xfrm>
            <a:off x="953691" y="3493748"/>
            <a:ext cx="10614917" cy="1672153"/>
          </a:xfrm>
          <a:prstGeom prst="roundRect">
            <a:avLst>
              <a:gd fmla="val 16667" name="adj"/>
            </a:avLst>
          </a:prstGeom>
          <a:solidFill>
            <a:schemeClr val="lt1">
              <a:alpha val="3921"/>
            </a:scheme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555" name="Google Shape;555;p25"/>
          <p:cNvSpPr/>
          <p:nvPr/>
        </p:nvSpPr>
        <p:spPr>
          <a:xfrm>
            <a:off x="9483970" y="345346"/>
            <a:ext cx="1830950"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rgbClr val="4E2929"/>
              </a:buClr>
              <a:buSzPts val="3600"/>
              <a:buFont typeface="Calibri"/>
              <a:buNone/>
            </a:pPr>
            <a:r>
              <a:rPr b="1" i="0" lang="ar" sz="3600" u="none" cap="none" strike="noStrike">
                <a:solidFill>
                  <a:srgbClr val="4E2929"/>
                </a:solidFill>
                <a:latin typeface="Calibri"/>
                <a:ea typeface="Calibri"/>
                <a:cs typeface="Calibri"/>
                <a:sym typeface="Calibri"/>
              </a:rPr>
              <a:t>السؤال 9</a:t>
            </a:r>
            <a:endParaRPr b="0" i="0" sz="1800" u="none" cap="none" strike="noStrike">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par>
                                <p:cTn fill="hold" nodeType="withEffect" presetClass="entr" presetID="1" presetSubtype="0">
                                  <p:stCondLst>
                                    <p:cond delay="0"/>
                                  </p:stCondLst>
                                  <p:childTnLst>
                                    <p:set>
                                      <p:cBhvr>
                                        <p:cTn dur="1" fill="hold">
                                          <p:stCondLst>
                                            <p:cond delay="0"/>
                                          </p:stCondLst>
                                        </p:cTn>
                                        <p:tgtEl>
                                          <p:spTgt spid="539">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4"/>
                                        </p:tgtEl>
                                        <p:attrNameLst>
                                          <p:attrName>style.visibility</p:attrName>
                                        </p:attrNameLst>
                                      </p:cBhvr>
                                      <p:to>
                                        <p:strVal val="visible"/>
                                      </p:to>
                                    </p:set>
                                    <p:animEffect filter="fade" transition="in">
                                      <p:cBhvr>
                                        <p:cTn dur="500"/>
                                        <p:tgtEl>
                                          <p:spTgt spid="544"/>
                                        </p:tgtEl>
                                      </p:cBhvr>
                                    </p:animEffect>
                                  </p:childTnLst>
                                </p:cTn>
                              </p:par>
                              <p:par>
                                <p:cTn fill="hold" nodeType="withEffect" presetClass="entr" presetID="1" presetSubtype="0">
                                  <p:stCondLst>
                                    <p:cond delay="0"/>
                                  </p:stCondLst>
                                  <p:childTnLst>
                                    <p:set>
                                      <p:cBhvr>
                                        <p:cTn dur="1" fill="hold">
                                          <p:stCondLst>
                                            <p:cond delay="0"/>
                                          </p:stCondLst>
                                        </p:cTn>
                                        <p:tgtEl>
                                          <p:spTgt spid="553"/>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549"/>
                                        </p:tgtEl>
                                        <p:attrNameLst>
                                          <p:attrName>style.visibility</p:attrName>
                                        </p:attrNameLst>
                                      </p:cBhvr>
                                      <p:to>
                                        <p:strVal val="visible"/>
                                      </p:to>
                                    </p:set>
                                    <p:anim calcmode="lin" valueType="num">
                                      <p:cBhvr additive="base">
                                        <p:cTn dur="500"/>
                                        <p:tgtEl>
                                          <p:spTgt spid="549"/>
                                        </p:tgtEl>
                                        <p:attrNameLst>
                                          <p:attrName>ppt_w</p:attrName>
                                        </p:attrNameLst>
                                      </p:cBhvr>
                                      <p:tavLst>
                                        <p:tav fmla="" tm="0">
                                          <p:val>
                                            <p:strVal val="0"/>
                                          </p:val>
                                        </p:tav>
                                        <p:tav fmla="" tm="100000">
                                          <p:val>
                                            <p:strVal val="#ppt_w"/>
                                          </p:val>
                                        </p:tav>
                                      </p:tavLst>
                                    </p:anim>
                                    <p:anim calcmode="lin" valueType="num">
                                      <p:cBhvr additive="base">
                                        <p:cTn dur="500"/>
                                        <p:tgtEl>
                                          <p:spTgt spid="54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550"/>
                                        </p:tgtEl>
                                        <p:attrNameLst>
                                          <p:attrName>style.visibility</p:attrName>
                                        </p:attrNameLst>
                                      </p:cBhvr>
                                      <p:to>
                                        <p:strVal val="visible"/>
                                      </p:to>
                                    </p:set>
                                    <p:animEffect filter="fade" transition="in">
                                      <p:cBhvr>
                                        <p:cTn dur="1822"/>
                                        <p:tgtEl>
                                          <p:spTgt spid="550"/>
                                        </p:tgtEl>
                                      </p:cBhvr>
                                    </p:animEffect>
                                  </p:childTnLst>
                                </p:cTn>
                              </p:par>
                              <p:par>
                                <p:cTn fill="hold" nodeType="withEffect" presetClass="entr" presetID="10" presetSubtype="0">
                                  <p:stCondLst>
                                    <p:cond delay="2000"/>
                                  </p:stCondLst>
                                  <p:childTnLst>
                                    <p:set>
                                      <p:cBhvr>
                                        <p:cTn dur="1" fill="hold">
                                          <p:stCondLst>
                                            <p:cond delay="0"/>
                                          </p:stCondLst>
                                        </p:cTn>
                                        <p:tgtEl>
                                          <p:spTgt spid="551"/>
                                        </p:tgtEl>
                                        <p:attrNameLst>
                                          <p:attrName>style.visibility</p:attrName>
                                        </p:attrNameLst>
                                      </p:cBhvr>
                                      <p:to>
                                        <p:strVal val="visible"/>
                                      </p:to>
                                    </p:set>
                                    <p:animEffect filter="fade" transition="in">
                                      <p:cBhvr>
                                        <p:cTn dur="1822"/>
                                        <p:tgtEl>
                                          <p:spTgt spid="5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3"/>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549"/>
                                        </p:tgtEl>
                                        <p:attrNameLst>
                                          <p:attrName>style.visibility</p:attrName>
                                        </p:attrNameLst>
                                      </p:cBhvr>
                                      <p:to>
                                        <p:strVal val="visible"/>
                                      </p:to>
                                    </p:set>
                                    <p:anim calcmode="lin" valueType="num">
                                      <p:cBhvr additive="base">
                                        <p:cTn dur="500"/>
                                        <p:tgtEl>
                                          <p:spTgt spid="549"/>
                                        </p:tgtEl>
                                        <p:attrNameLst>
                                          <p:attrName>ppt_w</p:attrName>
                                        </p:attrNameLst>
                                      </p:cBhvr>
                                      <p:tavLst>
                                        <p:tav fmla="" tm="0">
                                          <p:val>
                                            <p:strVal val="0"/>
                                          </p:val>
                                        </p:tav>
                                        <p:tav fmla="" tm="100000">
                                          <p:val>
                                            <p:strVal val="#ppt_w"/>
                                          </p:val>
                                        </p:tav>
                                      </p:tavLst>
                                    </p:anim>
                                    <p:anim calcmode="lin" valueType="num">
                                      <p:cBhvr additive="base">
                                        <p:cTn dur="500"/>
                                        <p:tgtEl>
                                          <p:spTgt spid="549"/>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550"/>
                                        </p:tgtEl>
                                        <p:attrNameLst>
                                          <p:attrName>style.visibility</p:attrName>
                                        </p:attrNameLst>
                                      </p:cBhvr>
                                      <p:to>
                                        <p:strVal val="visible"/>
                                      </p:to>
                                    </p:set>
                                    <p:animEffect filter="fade" transition="in">
                                      <p:cBhvr>
                                        <p:cTn dur="1822"/>
                                        <p:tgtEl>
                                          <p:spTgt spid="550"/>
                                        </p:tgtEl>
                                      </p:cBhvr>
                                    </p:animEffect>
                                  </p:childTnLst>
                                </p:cTn>
                              </p:par>
                              <p:par>
                                <p:cTn fill="hold" nodeType="withEffect" presetClass="entr" presetID="10" presetSubtype="0">
                                  <p:stCondLst>
                                    <p:cond delay="2000"/>
                                  </p:stCondLst>
                                  <p:childTnLst>
                                    <p:set>
                                      <p:cBhvr>
                                        <p:cTn dur="1" fill="hold">
                                          <p:stCondLst>
                                            <p:cond delay="0"/>
                                          </p:stCondLst>
                                        </p:cTn>
                                        <p:tgtEl>
                                          <p:spTgt spid="551"/>
                                        </p:tgtEl>
                                        <p:attrNameLst>
                                          <p:attrName>style.visibility</p:attrName>
                                        </p:attrNameLst>
                                      </p:cBhvr>
                                      <p:to>
                                        <p:strVal val="visible"/>
                                      </p:to>
                                    </p:set>
                                    <p:animEffect filter="fade" transition="in">
                                      <p:cBhvr>
                                        <p:cTn dur="1822"/>
                                        <p:tgtEl>
                                          <p:spTgt spid="5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3"/>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552"/>
                                        </p:tgtEl>
                                        <p:attrNameLst>
                                          <p:attrName>style.visibility</p:attrName>
                                        </p:attrNameLst>
                                      </p:cBhvr>
                                      <p:to>
                                        <p:strVal val="visible"/>
                                      </p:to>
                                    </p:set>
                                    <p:anim calcmode="lin" valueType="num">
                                      <p:cBhvr additive="base">
                                        <p:cTn dur="500"/>
                                        <p:tgtEl>
                                          <p:spTgt spid="552"/>
                                        </p:tgtEl>
                                        <p:attrNameLst>
                                          <p:attrName>ppt_w</p:attrName>
                                        </p:attrNameLst>
                                      </p:cBhvr>
                                      <p:tavLst>
                                        <p:tav fmla="" tm="0">
                                          <p:val>
                                            <p:strVal val="0"/>
                                          </p:val>
                                        </p:tav>
                                        <p:tav fmla="" tm="100000">
                                          <p:val>
                                            <p:strVal val="#ppt_w"/>
                                          </p:val>
                                        </p:tav>
                                      </p:tavLst>
                                    </p:anim>
                                    <p:anim calcmode="lin" valueType="num">
                                      <p:cBhvr additive="base">
                                        <p:cTn dur="500"/>
                                        <p:tgtEl>
                                          <p:spTgt spid="552"/>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3000"/>
                                  </p:stCondLst>
                                  <p:childTnLst>
                                    <p:set>
                                      <p:cBhvr>
                                        <p:cTn dur="1" fill="hold">
                                          <p:stCondLst>
                                            <p:cond delay="0"/>
                                          </p:stCondLst>
                                        </p:cTn>
                                        <p:tgtEl>
                                          <p:spTgt spid="547"/>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5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5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51"/>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548"/>
                                        </p:tgtEl>
                                        <p:attrNameLst>
                                          <p:attrName>style.visibility</p:attrName>
                                        </p:attrNameLst>
                                      </p:cBhvr>
                                      <p:to>
                                        <p:strVal val="visible"/>
                                      </p:to>
                                    </p:set>
                                    <p:animEffect filter="fade" transition="in">
                                      <p:cBhvr>
                                        <p:cTn dur="500"/>
                                        <p:tgtEl>
                                          <p:spTgt spid="548"/>
                                        </p:tgtEl>
                                      </p:cBhvr>
                                    </p:animEffect>
                                  </p:childTnLst>
                                </p:cTn>
                              </p:par>
                              <p:par>
                                <p:cTn fill="hold" nodeType="withEffect" presetClass="entr" presetID="10" presetSubtype="0">
                                  <p:stCondLst>
                                    <p:cond delay="1000"/>
                                  </p:stCondLst>
                                  <p:childTnLst>
                                    <p:set>
                                      <p:cBhvr>
                                        <p:cTn dur="1" fill="hold">
                                          <p:stCondLst>
                                            <p:cond delay="0"/>
                                          </p:stCondLst>
                                        </p:cTn>
                                        <p:tgtEl>
                                          <p:spTgt spid="547"/>
                                        </p:tgtEl>
                                        <p:attrNameLst>
                                          <p:attrName>style.visibility</p:attrName>
                                        </p:attrNameLst>
                                      </p:cBhvr>
                                      <p:to>
                                        <p:strVal val="visible"/>
                                      </p:to>
                                    </p:set>
                                    <p:animEffect filter="fade" transition="in">
                                      <p:cBhvr>
                                        <p:cTn dur="500"/>
                                        <p:tgtEl>
                                          <p:spTgt spid="5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26"/>
          <p:cNvSpPr txBox="1"/>
          <p:nvPr/>
        </p:nvSpPr>
        <p:spPr>
          <a:xfrm>
            <a:off x="306473" y="159790"/>
            <a:ext cx="7264959" cy="738222"/>
          </a:xfrm>
          <a:prstGeom prst="rect">
            <a:avLst/>
          </a:prstGeom>
          <a:solidFill>
            <a:srgbClr val="3D89CF"/>
          </a:solidFill>
          <a:ln cap="flat" cmpd="sng" w="12700">
            <a:solidFill>
              <a:srgbClr val="31538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1" algn="ctr">
              <a:lnSpc>
                <a:spcPct val="115000"/>
              </a:lnSpc>
              <a:spcBef>
                <a:spcPts val="0"/>
              </a:spcBef>
              <a:spcAft>
                <a:spcPts val="0"/>
              </a:spcAft>
              <a:buNone/>
            </a:pPr>
            <a:r>
              <a:rPr b="1" lang="ar" sz="3600">
                <a:solidFill>
                  <a:schemeClr val="lt1"/>
                </a:solidFill>
                <a:latin typeface="Calibri"/>
                <a:ea typeface="Calibri"/>
                <a:cs typeface="Calibri"/>
                <a:sym typeface="Calibri"/>
              </a:rPr>
              <a:t>المسؤولية عن السلامة الشخصية والمتبادلة</a:t>
            </a:r>
            <a:endParaRPr sz="1400">
              <a:solidFill>
                <a:schemeClr val="lt1"/>
              </a:solidFill>
              <a:latin typeface="Calibri"/>
              <a:ea typeface="Calibri"/>
              <a:cs typeface="Calibri"/>
              <a:sym typeface="Calibri"/>
            </a:endParaRPr>
          </a:p>
        </p:txBody>
      </p:sp>
      <p:cxnSp>
        <p:nvCxnSpPr>
          <p:cNvPr id="562" name="Google Shape;562;p26"/>
          <p:cNvCxnSpPr/>
          <p:nvPr/>
        </p:nvCxnSpPr>
        <p:spPr>
          <a:xfrm>
            <a:off x="83820" y="9175750"/>
            <a:ext cx="7437120" cy="45720"/>
          </a:xfrm>
          <a:prstGeom prst="straightConnector1">
            <a:avLst/>
          </a:prstGeom>
          <a:noFill/>
          <a:ln cap="flat" cmpd="sng" w="9525">
            <a:solidFill>
              <a:schemeClr val="accent1"/>
            </a:solidFill>
            <a:prstDash val="solid"/>
            <a:miter lim="800000"/>
            <a:headEnd len="sm" w="sm" type="none"/>
            <a:tailEnd len="sm" w="sm" type="none"/>
          </a:ln>
        </p:spPr>
      </p:cxnSp>
      <p:sp>
        <p:nvSpPr>
          <p:cNvPr id="563" name="Google Shape;563;p26"/>
          <p:cNvSpPr/>
          <p:nvPr/>
        </p:nvSpPr>
        <p:spPr>
          <a:xfrm>
            <a:off x="4223791" y="1436737"/>
            <a:ext cx="7261047" cy="738390"/>
          </a:xfrm>
          <a:prstGeom prst="roundRect">
            <a:avLst>
              <a:gd fmla="val 16667" name="adj"/>
            </a:avLst>
          </a:prstGeom>
          <a:solidFill>
            <a:srgbClr val="1E4E79"/>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b="1" lang="ar" sz="2400">
                <a:solidFill>
                  <a:schemeClr val="lt1"/>
                </a:solidFill>
                <a:latin typeface="Arial"/>
                <a:ea typeface="Arial"/>
                <a:cs typeface="Arial"/>
                <a:sym typeface="Arial"/>
              </a:rPr>
              <a:t>طفل يدخل صابون الأطباق في عينه ويشعر بحرقة مؤلمة. ماذا نفعل؟</a:t>
            </a:r>
            <a:endParaRPr b="1" sz="2400">
              <a:solidFill>
                <a:schemeClr val="lt1"/>
              </a:solidFill>
              <a:latin typeface="Calibri"/>
              <a:ea typeface="Calibri"/>
              <a:cs typeface="Calibri"/>
              <a:sym typeface="Calibri"/>
            </a:endParaRPr>
          </a:p>
        </p:txBody>
      </p:sp>
      <p:sp>
        <p:nvSpPr>
          <p:cNvPr id="564" name="Google Shape;564;p26"/>
          <p:cNvSpPr/>
          <p:nvPr/>
        </p:nvSpPr>
        <p:spPr>
          <a:xfrm>
            <a:off x="4692472" y="3427415"/>
            <a:ext cx="2915696" cy="1635369"/>
          </a:xfrm>
          <a:prstGeom prst="roundRect">
            <a:avLst>
              <a:gd fmla="val 16667" name="adj"/>
            </a:avLst>
          </a:prstGeom>
          <a:solidFill>
            <a:srgbClr val="757070">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نظف منطقة الحرق بالكحول.</a:t>
            </a:r>
            <a:endParaRPr b="1" sz="4800">
              <a:solidFill>
                <a:srgbClr val="1E4E79"/>
              </a:solidFill>
              <a:latin typeface="Arial"/>
              <a:ea typeface="Arial"/>
              <a:cs typeface="Arial"/>
              <a:sym typeface="Arial"/>
            </a:endParaRPr>
          </a:p>
        </p:txBody>
      </p:sp>
      <p:sp>
        <p:nvSpPr>
          <p:cNvPr id="565" name="Google Shape;565;p26"/>
          <p:cNvSpPr/>
          <p:nvPr/>
        </p:nvSpPr>
        <p:spPr>
          <a:xfrm>
            <a:off x="900789" y="3468388"/>
            <a:ext cx="2915696" cy="1635369"/>
          </a:xfrm>
          <a:prstGeom prst="roundRect">
            <a:avLst>
              <a:gd fmla="val 16667" name="adj"/>
            </a:avLst>
          </a:prstGeom>
          <a:solidFill>
            <a:srgbClr val="757070">
              <a:alpha val="25882"/>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خذ الطفل إلى أقرب عيادة.</a:t>
            </a:r>
            <a:endParaRPr b="1" sz="6000">
              <a:solidFill>
                <a:srgbClr val="1E4E79"/>
              </a:solidFill>
              <a:latin typeface="Arial"/>
              <a:ea typeface="Arial"/>
              <a:cs typeface="Arial"/>
              <a:sym typeface="Arial"/>
            </a:endParaRPr>
          </a:p>
        </p:txBody>
      </p:sp>
      <p:sp>
        <p:nvSpPr>
          <p:cNvPr id="566" name="Google Shape;566;p26"/>
          <p:cNvSpPr/>
          <p:nvPr/>
        </p:nvSpPr>
        <p:spPr>
          <a:xfrm>
            <a:off x="8550760" y="3418756"/>
            <a:ext cx="2915696" cy="1635369"/>
          </a:xfrm>
          <a:prstGeom prst="roundRect">
            <a:avLst>
              <a:gd fmla="val 16667" name="adj"/>
            </a:avLst>
          </a:prstGeom>
          <a:solidFill>
            <a:srgbClr val="A5A5A5">
              <a:alpha val="28627"/>
            </a:srgbClr>
          </a:solid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2400">
                <a:solidFill>
                  <a:srgbClr val="1E4E79"/>
                </a:solidFill>
                <a:latin typeface="Arial"/>
                <a:ea typeface="Arial"/>
                <a:cs typeface="Arial"/>
                <a:sym typeface="Arial"/>
              </a:rPr>
              <a:t>اشطف العين بماء الصنبور.</a:t>
            </a:r>
            <a:endParaRPr b="1" sz="6000">
              <a:solidFill>
                <a:srgbClr val="1E4E79"/>
              </a:solidFill>
              <a:latin typeface="Arial"/>
              <a:ea typeface="Arial"/>
              <a:cs typeface="Arial"/>
              <a:sym typeface="Arial"/>
            </a:endParaRPr>
          </a:p>
        </p:txBody>
      </p:sp>
      <p:sp>
        <p:nvSpPr>
          <p:cNvPr id="567" name="Google Shape;567;p26"/>
          <p:cNvSpPr txBox="1"/>
          <p:nvPr/>
        </p:nvSpPr>
        <p:spPr>
          <a:xfrm>
            <a:off x="9483970"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أ</a:t>
            </a:r>
            <a:endParaRPr/>
          </a:p>
        </p:txBody>
      </p:sp>
      <p:sp>
        <p:nvSpPr>
          <p:cNvPr id="568" name="Google Shape;568;p26"/>
          <p:cNvSpPr txBox="1"/>
          <p:nvPr/>
        </p:nvSpPr>
        <p:spPr>
          <a:xfrm>
            <a:off x="5668108" y="260433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ب</a:t>
            </a:r>
            <a:endParaRPr/>
          </a:p>
        </p:txBody>
      </p:sp>
      <p:sp>
        <p:nvSpPr>
          <p:cNvPr id="569" name="Google Shape;569;p26"/>
          <p:cNvSpPr txBox="1"/>
          <p:nvPr/>
        </p:nvSpPr>
        <p:spPr>
          <a:xfrm>
            <a:off x="1819104" y="2673769"/>
            <a:ext cx="855784" cy="92333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5400">
                <a:solidFill>
                  <a:srgbClr val="1F3864"/>
                </a:solidFill>
                <a:latin typeface="Arial"/>
                <a:ea typeface="Arial"/>
                <a:cs typeface="Arial"/>
                <a:sym typeface="Arial"/>
              </a:rPr>
              <a:t>ج</a:t>
            </a:r>
            <a:endParaRPr/>
          </a:p>
        </p:txBody>
      </p:sp>
      <p:sp>
        <p:nvSpPr>
          <p:cNvPr id="570" name="Google Shape;570;p26"/>
          <p:cNvSpPr/>
          <p:nvPr/>
        </p:nvSpPr>
        <p:spPr>
          <a:xfrm>
            <a:off x="4690371" y="3427415"/>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6"/>
          <p:cNvSpPr/>
          <p:nvPr/>
        </p:nvSpPr>
        <p:spPr>
          <a:xfrm>
            <a:off x="922980" y="3455815"/>
            <a:ext cx="2915696" cy="1672153"/>
          </a:xfrm>
          <a:prstGeom prst="roundRect">
            <a:avLst>
              <a:gd fmla="val 16667" name="adj"/>
            </a:avLst>
          </a:prstGeom>
          <a:noFill/>
          <a:ln cap="flat" cmpd="sng" w="444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6"/>
          <p:cNvSpPr/>
          <p:nvPr/>
        </p:nvSpPr>
        <p:spPr>
          <a:xfrm>
            <a:off x="8550760" y="3407107"/>
            <a:ext cx="2915696" cy="1672153"/>
          </a:xfrm>
          <a:prstGeom prst="roundRect">
            <a:avLst>
              <a:gd fmla="val 16667" name="adj"/>
            </a:avLst>
          </a:prstGeom>
          <a:noFill/>
          <a:ln cap="flat" cmpd="sng" w="4445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הקודם עם מילוי מלא" id="573" name="Google Shape;573;p26">
            <a:hlinkClick action="ppaction://hlinkshowjump?jump=nextslide"/>
          </p:cNvPr>
          <p:cNvPicPr preferRelativeResize="0"/>
          <p:nvPr/>
        </p:nvPicPr>
        <p:blipFill rotWithShape="1">
          <a:blip r:embed="rId3">
            <a:alphaModFix/>
          </a:blip>
          <a:srcRect b="0" l="0" r="0" t="0"/>
          <a:stretch/>
        </p:blipFill>
        <p:spPr>
          <a:xfrm>
            <a:off x="617105" y="1369996"/>
            <a:ext cx="914400" cy="914400"/>
          </a:xfrm>
          <a:prstGeom prst="rect">
            <a:avLst/>
          </a:prstGeom>
          <a:noFill/>
          <a:ln>
            <a:noFill/>
          </a:ln>
        </p:spPr>
      </p:pic>
      <p:sp>
        <p:nvSpPr>
          <p:cNvPr id="574" name="Google Shape;574;p26"/>
          <p:cNvSpPr txBox="1"/>
          <p:nvPr/>
        </p:nvSpPr>
        <p:spPr>
          <a:xfrm>
            <a:off x="0" y="2068437"/>
            <a:ext cx="2232319"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rgbClr val="1F3864"/>
                </a:solidFill>
                <a:latin typeface="Arial"/>
                <a:ea typeface="Arial"/>
                <a:cs typeface="Arial"/>
                <a:sym typeface="Arial"/>
              </a:rPr>
              <a:t>لاختتام موسم الترفيه</a:t>
            </a:r>
            <a:endParaRPr/>
          </a:p>
        </p:txBody>
      </p:sp>
      <p:sp>
        <p:nvSpPr>
          <p:cNvPr id="575" name="Google Shape;575;p26"/>
          <p:cNvSpPr txBox="1"/>
          <p:nvPr/>
        </p:nvSpPr>
        <p:spPr>
          <a:xfrm>
            <a:off x="3418126" y="5928585"/>
            <a:ext cx="6211532"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الخاطئة، يحصل الفريق الآخر على نقطة.</a:t>
            </a:r>
            <a:endParaRPr/>
          </a:p>
        </p:txBody>
      </p:sp>
      <p:pic>
        <p:nvPicPr>
          <p:cNvPr descr="סימן ביקורת עם מילוי מלא" id="576" name="Google Shape;576;p26"/>
          <p:cNvPicPr preferRelativeResize="0"/>
          <p:nvPr/>
        </p:nvPicPr>
        <p:blipFill rotWithShape="1">
          <a:blip r:embed="rId4">
            <a:alphaModFix/>
          </a:blip>
          <a:srcRect b="0" l="0" r="0" t="0"/>
          <a:stretch/>
        </p:blipFill>
        <p:spPr>
          <a:xfrm>
            <a:off x="2277140" y="1466001"/>
            <a:ext cx="914400" cy="914400"/>
          </a:xfrm>
          <a:prstGeom prst="rect">
            <a:avLst/>
          </a:prstGeom>
          <a:noFill/>
          <a:ln>
            <a:noFill/>
          </a:ln>
        </p:spPr>
      </p:pic>
      <p:sp>
        <p:nvSpPr>
          <p:cNvPr id="577" name="Google Shape;577;p26"/>
          <p:cNvSpPr txBox="1"/>
          <p:nvPr/>
        </p:nvSpPr>
        <p:spPr>
          <a:xfrm>
            <a:off x="1093782" y="2217901"/>
            <a:ext cx="2920697" cy="400110"/>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000">
                <a:solidFill>
                  <a:schemeClr val="dk1"/>
                </a:solidFill>
                <a:latin typeface="Arial"/>
                <a:ea typeface="Arial"/>
                <a:cs typeface="Arial"/>
                <a:sym typeface="Arial"/>
              </a:rPr>
              <a:t>انظر الإجابة الصحيحة</a:t>
            </a:r>
            <a:endParaRPr/>
          </a:p>
        </p:txBody>
      </p:sp>
      <p:sp>
        <p:nvSpPr>
          <p:cNvPr id="578" name="Google Shape;578;p26"/>
          <p:cNvSpPr txBox="1"/>
          <p:nvPr/>
        </p:nvSpPr>
        <p:spPr>
          <a:xfrm>
            <a:off x="4439816" y="5928584"/>
            <a:ext cx="4032448" cy="461665"/>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chemeClr val="dk1"/>
                </a:solidFill>
                <a:latin typeface="Arial"/>
                <a:ea typeface="Arial"/>
                <a:cs typeface="Arial"/>
                <a:sym typeface="Arial"/>
              </a:rPr>
              <a:t>الإجابة الصحيحة تحصل على نقطتين.</a:t>
            </a:r>
            <a:endParaRPr/>
          </a:p>
        </p:txBody>
      </p:sp>
      <p:sp>
        <p:nvSpPr>
          <p:cNvPr id="579" name="Google Shape;579;p26"/>
          <p:cNvSpPr/>
          <p:nvPr/>
        </p:nvSpPr>
        <p:spPr>
          <a:xfrm>
            <a:off x="870645" y="3454821"/>
            <a:ext cx="10614917" cy="1672153"/>
          </a:xfrm>
          <a:prstGeom prst="roundRect">
            <a:avLst>
              <a:gd fmla="val 16667" name="adj"/>
            </a:avLst>
          </a:prstGeom>
          <a:solidFill>
            <a:schemeClr val="lt1">
              <a:alpha val="3921"/>
            </a:schemeClr>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0" name="Google Shape;580;p26"/>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581" name="Google Shape;581;p26"/>
          <p:cNvSpPr/>
          <p:nvPr/>
        </p:nvSpPr>
        <p:spPr>
          <a:xfrm>
            <a:off x="9206651" y="345346"/>
            <a:ext cx="2108269" cy="64633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rgbClr val="4E2929"/>
              </a:buClr>
              <a:buSzPts val="3600"/>
              <a:buFont typeface="Calibri"/>
              <a:buNone/>
            </a:pPr>
            <a:r>
              <a:rPr b="1" i="0" lang="ar" sz="3600" u="none" cap="none" strike="noStrike">
                <a:solidFill>
                  <a:srgbClr val="4E2929"/>
                </a:solidFill>
                <a:latin typeface="Calibri"/>
                <a:ea typeface="Calibri"/>
                <a:cs typeface="Calibri"/>
                <a:sym typeface="Calibri"/>
              </a:rPr>
              <a:t>السؤال رقم 10</a:t>
            </a:r>
            <a:endParaRPr b="0" i="0" sz="1800" u="none" cap="none" strike="noStrike">
              <a:solidFill>
                <a:schemeClr val="dk1"/>
              </a:solidFill>
              <a:latin typeface="Arial"/>
              <a:ea typeface="Arial"/>
              <a:cs typeface="Arial"/>
              <a:sym typeface="Arial"/>
            </a:endParaRPr>
          </a:p>
        </p:txBody>
      </p: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563"/>
                                        </p:tgtEl>
                                        <p:attrNameLst>
                                          <p:attrName>style.visibility</p:attrName>
                                        </p:attrNameLst>
                                      </p:cBhvr>
                                      <p:to>
                                        <p:strVal val="visible"/>
                                      </p:to>
                                    </p:set>
                                    <p:animEffect filter="fade" transition="in">
                                      <p:cBhvr>
                                        <p:cTn dur="500"/>
                                        <p:tgtEl>
                                          <p:spTgt spid="563"/>
                                        </p:tgtEl>
                                      </p:cBhvr>
                                    </p:animEffect>
                                  </p:childTnLst>
                                </p:cTn>
                              </p:par>
                              <p:par>
                                <p:cTn fill="hold" nodeType="withEffect" presetClass="entr" presetID="1" presetSubtype="0">
                                  <p:stCondLst>
                                    <p:cond delay="0"/>
                                  </p:stCondLst>
                                  <p:childTnLst>
                                    <p:set>
                                      <p:cBhvr>
                                        <p:cTn dur="1" fill="hold">
                                          <p:stCondLst>
                                            <p:cond delay="0"/>
                                          </p:stCondLst>
                                        </p:cTn>
                                        <p:tgtEl>
                                          <p:spTgt spid="564">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500"/>
                                        <p:tgtEl>
                                          <p:spTgt spid="570"/>
                                        </p:tgtEl>
                                      </p:cBhvr>
                                    </p:animEffect>
                                  </p:childTnLst>
                                </p:cTn>
                              </p:par>
                              <p:par>
                                <p:cTn fill="hold" nodeType="with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575"/>
                                        </p:tgtEl>
                                        <p:attrNameLst>
                                          <p:attrName>style.visibility</p:attrName>
                                        </p:attrNameLst>
                                      </p:cBhvr>
                                      <p:to>
                                        <p:strVal val="visible"/>
                                      </p:to>
                                    </p:set>
                                    <p:anim calcmode="lin" valueType="num">
                                      <p:cBhvr additive="base">
                                        <p:cTn dur="500"/>
                                        <p:tgtEl>
                                          <p:spTgt spid="575"/>
                                        </p:tgtEl>
                                        <p:attrNameLst>
                                          <p:attrName>ppt_w</p:attrName>
                                        </p:attrNameLst>
                                      </p:cBhvr>
                                      <p:tavLst>
                                        <p:tav fmla="" tm="0">
                                          <p:val>
                                            <p:strVal val="0"/>
                                          </p:val>
                                        </p:tav>
                                        <p:tav fmla="" tm="100000">
                                          <p:val>
                                            <p:strVal val="#ppt_w"/>
                                          </p:val>
                                        </p:tav>
                                      </p:tavLst>
                                    </p:anim>
                                    <p:anim calcmode="lin" valueType="num">
                                      <p:cBhvr additive="base">
                                        <p:cTn dur="500"/>
                                        <p:tgtEl>
                                          <p:spTgt spid="57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576"/>
                                        </p:tgtEl>
                                        <p:attrNameLst>
                                          <p:attrName>style.visibility</p:attrName>
                                        </p:attrNameLst>
                                      </p:cBhvr>
                                      <p:to>
                                        <p:strVal val="visible"/>
                                      </p:to>
                                    </p:set>
                                    <p:animEffect filter="fade" transition="in">
                                      <p:cBhvr>
                                        <p:cTn dur="1822"/>
                                        <p:tgtEl>
                                          <p:spTgt spid="576"/>
                                        </p:tgtEl>
                                      </p:cBhvr>
                                    </p:animEffect>
                                  </p:childTnLst>
                                </p:cTn>
                              </p:par>
                              <p:par>
                                <p:cTn fill="hold" nodeType="withEffect" presetClass="entr" presetID="10" presetSubtype="0">
                                  <p:stCondLst>
                                    <p:cond delay="2000"/>
                                  </p:stCondLst>
                                  <p:childTnLst>
                                    <p:set>
                                      <p:cBhvr>
                                        <p:cTn dur="1" fill="hold">
                                          <p:stCondLst>
                                            <p:cond delay="0"/>
                                          </p:stCondLst>
                                        </p:cTn>
                                        <p:tgtEl>
                                          <p:spTgt spid="577"/>
                                        </p:tgtEl>
                                        <p:attrNameLst>
                                          <p:attrName>style.visibility</p:attrName>
                                        </p:attrNameLst>
                                      </p:cBhvr>
                                      <p:to>
                                        <p:strVal val="visible"/>
                                      </p:to>
                                    </p:set>
                                    <p:animEffect filter="fade" transition="in">
                                      <p:cBhvr>
                                        <p:cTn dur="1822"/>
                                        <p:tgtEl>
                                          <p:spTgt spid="5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575"/>
                                        </p:tgtEl>
                                        <p:attrNameLst>
                                          <p:attrName>style.visibility</p:attrName>
                                        </p:attrNameLst>
                                      </p:cBhvr>
                                      <p:to>
                                        <p:strVal val="visible"/>
                                      </p:to>
                                    </p:set>
                                    <p:anim calcmode="lin" valueType="num">
                                      <p:cBhvr additive="base">
                                        <p:cTn dur="500"/>
                                        <p:tgtEl>
                                          <p:spTgt spid="575"/>
                                        </p:tgtEl>
                                        <p:attrNameLst>
                                          <p:attrName>ppt_w</p:attrName>
                                        </p:attrNameLst>
                                      </p:cBhvr>
                                      <p:tavLst>
                                        <p:tav fmla="" tm="0">
                                          <p:val>
                                            <p:strVal val="0"/>
                                          </p:val>
                                        </p:tav>
                                        <p:tav fmla="" tm="100000">
                                          <p:val>
                                            <p:strVal val="#ppt_w"/>
                                          </p:val>
                                        </p:tav>
                                      </p:tavLst>
                                    </p:anim>
                                    <p:anim calcmode="lin" valueType="num">
                                      <p:cBhvr additive="base">
                                        <p:cTn dur="500"/>
                                        <p:tgtEl>
                                          <p:spTgt spid="575"/>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2000"/>
                                  </p:stCondLst>
                                  <p:childTnLst>
                                    <p:set>
                                      <p:cBhvr>
                                        <p:cTn dur="1" fill="hold">
                                          <p:stCondLst>
                                            <p:cond delay="0"/>
                                          </p:stCondLst>
                                        </p:cTn>
                                        <p:tgtEl>
                                          <p:spTgt spid="576"/>
                                        </p:tgtEl>
                                        <p:attrNameLst>
                                          <p:attrName>style.visibility</p:attrName>
                                        </p:attrNameLst>
                                      </p:cBhvr>
                                      <p:to>
                                        <p:strVal val="visible"/>
                                      </p:to>
                                    </p:set>
                                    <p:animEffect filter="fade" transition="in">
                                      <p:cBhvr>
                                        <p:cTn dur="1822"/>
                                        <p:tgtEl>
                                          <p:spTgt spid="576"/>
                                        </p:tgtEl>
                                      </p:cBhvr>
                                    </p:animEffect>
                                  </p:childTnLst>
                                </p:cTn>
                              </p:par>
                              <p:par>
                                <p:cTn fill="hold" nodeType="withEffect" presetClass="entr" presetID="10" presetSubtype="0">
                                  <p:stCondLst>
                                    <p:cond delay="2000"/>
                                  </p:stCondLst>
                                  <p:childTnLst>
                                    <p:set>
                                      <p:cBhvr>
                                        <p:cTn dur="1" fill="hold">
                                          <p:stCondLst>
                                            <p:cond delay="0"/>
                                          </p:stCondLst>
                                        </p:cTn>
                                        <p:tgtEl>
                                          <p:spTgt spid="577"/>
                                        </p:tgtEl>
                                        <p:attrNameLst>
                                          <p:attrName>style.visibility</p:attrName>
                                        </p:attrNameLst>
                                      </p:cBhvr>
                                      <p:to>
                                        <p:strVal val="visible"/>
                                      </p:to>
                                    </p:set>
                                    <p:animEffect filter="fade" transition="in">
                                      <p:cBhvr>
                                        <p:cTn dur="1822"/>
                                        <p:tgtEl>
                                          <p:spTgt spid="5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par>
                                <p:cTn fill="hold" nodeType="withEffect" presetClass="entr" presetID="23" presetSubtype="16">
                                  <p:stCondLst>
                                    <p:cond delay="1000"/>
                                  </p:stCondLst>
                                  <p:childTnLst>
                                    <p:set>
                                      <p:cBhvr>
                                        <p:cTn dur="1" fill="hold">
                                          <p:stCondLst>
                                            <p:cond delay="0"/>
                                          </p:stCondLst>
                                        </p:cTn>
                                        <p:tgtEl>
                                          <p:spTgt spid="578"/>
                                        </p:tgtEl>
                                        <p:attrNameLst>
                                          <p:attrName>style.visibility</p:attrName>
                                        </p:attrNameLst>
                                      </p:cBhvr>
                                      <p:to>
                                        <p:strVal val="visible"/>
                                      </p:to>
                                    </p:set>
                                    <p:anim calcmode="lin" valueType="num">
                                      <p:cBhvr additive="base">
                                        <p:cTn dur="500"/>
                                        <p:tgtEl>
                                          <p:spTgt spid="578"/>
                                        </p:tgtEl>
                                        <p:attrNameLst>
                                          <p:attrName>ppt_w</p:attrName>
                                        </p:attrNameLst>
                                      </p:cBhvr>
                                      <p:tavLst>
                                        <p:tav fmla="" tm="0">
                                          <p:val>
                                            <p:strVal val="0"/>
                                          </p:val>
                                        </p:tav>
                                        <p:tav fmla="" tm="100000">
                                          <p:val>
                                            <p:strVal val="#ppt_w"/>
                                          </p:val>
                                        </p:tav>
                                      </p:tavLst>
                                    </p:anim>
                                    <p:anim calcmode="lin" valueType="num">
                                      <p:cBhvr additive="base">
                                        <p:cTn dur="500"/>
                                        <p:tgtEl>
                                          <p:spTgt spid="578"/>
                                        </p:tgtEl>
                                        <p:attrNameLst>
                                          <p:attrName>ppt_h</p:attrName>
                                        </p:attrNameLst>
                                      </p:cBhvr>
                                      <p:tavLst>
                                        <p:tav fmla="" tm="0">
                                          <p:val>
                                            <p:strVal val="0"/>
                                          </p:val>
                                        </p:tav>
                                        <p:tav fmla="" tm="100000">
                                          <p:val>
                                            <p:strVal val="#ppt_h"/>
                                          </p:val>
                                        </p:tav>
                                      </p:tavLst>
                                    </p:anim>
                                  </p:childTnLst>
                                </p:cTn>
                              </p:par>
                              <p:par>
                                <p:cTn fill="hold" nodeType="withEffect" presetClass="entr" presetID="1" presetSubtype="0">
                                  <p:stCondLst>
                                    <p:cond delay="3000"/>
                                  </p:stCondLst>
                                  <p:childTnLst>
                                    <p:set>
                                      <p:cBhvr>
                                        <p:cTn dur="1" fill="hold">
                                          <p:stCondLst>
                                            <p:cond delay="0"/>
                                          </p:stCondLst>
                                        </p:cTn>
                                        <p:tgtEl>
                                          <p:spTgt spid="573"/>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5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57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77"/>
                                        </p:tgtEl>
                                        <p:attrNameLst>
                                          <p:attrName>style.visibility</p:attrName>
                                        </p:attrNameLst>
                                      </p:cBhvr>
                                      <p:to>
                                        <p:strVal val="hidden"/>
                                      </p:to>
                                    </p:set>
                                  </p:childTnLst>
                                </p:cTn>
                              </p:par>
                              <p:par>
                                <p:cTn fill="hold" nodeType="withEffect" presetClass="entr" presetID="10" presetSubtype="0">
                                  <p:stCondLst>
                                    <p:cond delay="2000"/>
                                  </p:stCondLst>
                                  <p:childTnLst>
                                    <p:set>
                                      <p:cBhvr>
                                        <p:cTn dur="1" fill="hold">
                                          <p:stCondLst>
                                            <p:cond delay="0"/>
                                          </p:stCondLst>
                                        </p:cTn>
                                        <p:tgtEl>
                                          <p:spTgt spid="574"/>
                                        </p:tgtEl>
                                        <p:attrNameLst>
                                          <p:attrName>style.visibility</p:attrName>
                                        </p:attrNameLst>
                                      </p:cBhvr>
                                      <p:to>
                                        <p:strVal val="visible"/>
                                      </p:to>
                                    </p:set>
                                    <p:animEffect filter="fade" transition="in">
                                      <p:cBhvr>
                                        <p:cTn dur="500"/>
                                        <p:tgtEl>
                                          <p:spTgt spid="574"/>
                                        </p:tgtEl>
                                      </p:cBhvr>
                                    </p:animEffect>
                                  </p:childTnLst>
                                </p:cTn>
                              </p:par>
                              <p:par>
                                <p:cTn fill="hold" nodeType="withEffect" presetClass="entr" presetID="10" presetSubtype="0">
                                  <p:stCondLst>
                                    <p:cond delay="1000"/>
                                  </p:stCondLst>
                                  <p:childTnLst>
                                    <p:set>
                                      <p:cBhvr>
                                        <p:cTn dur="1" fill="hold">
                                          <p:stCondLst>
                                            <p:cond delay="0"/>
                                          </p:stCondLst>
                                        </p:cTn>
                                        <p:tgtEl>
                                          <p:spTgt spid="573"/>
                                        </p:tgtEl>
                                        <p:attrNameLst>
                                          <p:attrName>style.visibility</p:attrName>
                                        </p:attrNameLst>
                                      </p:cBhvr>
                                      <p:to>
                                        <p:strVal val="visible"/>
                                      </p:to>
                                    </p:set>
                                    <p:animEffect filter="fade" transition="in">
                                      <p:cBhvr>
                                        <p:cTn dur="500"/>
                                        <p:tgtEl>
                                          <p:spTgt spid="5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27"/>
          <p:cNvSpPr/>
          <p:nvPr/>
        </p:nvSpPr>
        <p:spPr>
          <a:xfrm>
            <a:off x="695400" y="2852936"/>
            <a:ext cx="10945216" cy="2263889"/>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lnSpc>
                <a:spcPct val="115000"/>
              </a:lnSpc>
              <a:spcBef>
                <a:spcPts val="0"/>
              </a:spcBef>
              <a:spcAft>
                <a:spcPts val="0"/>
              </a:spcAft>
              <a:buNone/>
            </a:pPr>
            <a:r>
              <a:rPr b="1" lang="ar" sz="2400">
                <a:solidFill>
                  <a:srgbClr val="1E4E79"/>
                </a:solidFill>
                <a:latin typeface="Calibri"/>
                <a:ea typeface="Calibri"/>
                <a:cs typeface="Calibri"/>
                <a:sym typeface="Calibri"/>
              </a:rPr>
              <a:t>أي فريق فاز؟</a:t>
            </a:r>
            <a:endParaRPr/>
          </a:p>
          <a:p>
            <a:pPr indent="0" lvl="0" marL="0" marR="0" rtl="1" algn="r">
              <a:lnSpc>
                <a:spcPct val="115000"/>
              </a:lnSpc>
              <a:spcBef>
                <a:spcPts val="600"/>
              </a:spcBef>
              <a:spcAft>
                <a:spcPts val="0"/>
              </a:spcAft>
              <a:buNone/>
            </a:pPr>
            <a:r>
              <a:t/>
            </a:r>
            <a:endParaRPr b="1" sz="2400">
              <a:solidFill>
                <a:srgbClr val="1E4E79"/>
              </a:solidFill>
              <a:latin typeface="Calibri"/>
              <a:ea typeface="Calibri"/>
              <a:cs typeface="Calibri"/>
              <a:sym typeface="Calibri"/>
            </a:endParaRPr>
          </a:p>
          <a:p>
            <a:pPr indent="0" lvl="0" marL="0" marR="0" rtl="1" algn="r">
              <a:lnSpc>
                <a:spcPct val="115000"/>
              </a:lnSpc>
              <a:spcBef>
                <a:spcPts val="600"/>
              </a:spcBef>
              <a:spcAft>
                <a:spcPts val="0"/>
              </a:spcAft>
              <a:buNone/>
            </a:pPr>
            <a:r>
              <a:rPr b="1" lang="ar" sz="2400">
                <a:solidFill>
                  <a:srgbClr val="1E4E79"/>
                </a:solidFill>
                <a:latin typeface="Calibri"/>
                <a:ea typeface="Calibri"/>
                <a:cs typeface="Calibri"/>
                <a:sym typeface="Calibri"/>
              </a:rPr>
              <a:t>سؤال للمناقشة</a:t>
            </a:r>
            <a:endParaRPr/>
          </a:p>
          <a:p>
            <a:pPr indent="0" lvl="0" marL="0" marR="0" rtl="1" algn="r">
              <a:lnSpc>
                <a:spcPct val="115000"/>
              </a:lnSpc>
              <a:spcBef>
                <a:spcPts val="600"/>
              </a:spcBef>
              <a:spcAft>
                <a:spcPts val="0"/>
              </a:spcAft>
              <a:buNone/>
            </a:pPr>
            <a:r>
              <a:rPr lang="ar" sz="2400">
                <a:solidFill>
                  <a:srgbClr val="1E4E79"/>
                </a:solidFill>
                <a:latin typeface="Calibri"/>
                <a:ea typeface="Calibri"/>
                <a:cs typeface="Calibri"/>
                <a:sym typeface="Calibri"/>
              </a:rPr>
              <a:t>ماذا تعلمنا في هذا العرض الترفيهي عن المسؤولية الشخصية؟</a:t>
            </a:r>
            <a:endParaRPr sz="2400">
              <a:solidFill>
                <a:srgbClr val="1E4E79"/>
              </a:solidFill>
              <a:latin typeface="Calibri"/>
              <a:ea typeface="Calibri"/>
              <a:cs typeface="Calibri"/>
              <a:sym typeface="Calibri"/>
            </a:endParaRPr>
          </a:p>
          <a:p>
            <a:pPr indent="0" lvl="0" marL="0" marR="0" rtl="1" algn="just">
              <a:lnSpc>
                <a:spcPct val="120000"/>
              </a:lnSpc>
              <a:spcBef>
                <a:spcPts val="600"/>
              </a:spcBef>
              <a:spcAft>
                <a:spcPts val="0"/>
              </a:spcAft>
              <a:buNone/>
            </a:pPr>
            <a:r>
              <a:t/>
            </a:r>
            <a:endParaRPr b="1" sz="1000" u="sng">
              <a:solidFill>
                <a:schemeClr val="dk1"/>
              </a:solidFill>
              <a:latin typeface="Tahoma"/>
              <a:ea typeface="Tahoma"/>
              <a:cs typeface="Tahoma"/>
              <a:sym typeface="Tahoma"/>
            </a:endParaRPr>
          </a:p>
        </p:txBody>
      </p:sp>
      <p:sp>
        <p:nvSpPr>
          <p:cNvPr id="587" name="Google Shape;587;p27"/>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588" name="Google Shape;588;p27"/>
          <p:cNvSpPr/>
          <p:nvPr/>
        </p:nvSpPr>
        <p:spPr>
          <a:xfrm>
            <a:off x="8184232" y="1268760"/>
            <a:ext cx="3286012"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ملخص النشاط 2</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588"/>
                                        </p:tgtEl>
                                        <p:attrNameLst>
                                          <p:attrName>style.visibility</p:attrName>
                                        </p:attrNameLst>
                                      </p:cBhvr>
                                      <p:to>
                                        <p:strVal val="visible"/>
                                      </p:to>
                                    </p:set>
                                    <p:animEffect filter="fade" transition="in">
                                      <p:cBhvr>
                                        <p:cTn dur="500"/>
                                        <p:tgtEl>
                                          <p:spTgt spid="588"/>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586">
                                            <p:txEl>
                                              <p:pRg end="0" st="0"/>
                                            </p:txEl>
                                          </p:spTgt>
                                        </p:tgtEl>
                                        <p:attrNameLst>
                                          <p:attrName>style.visibility</p:attrName>
                                        </p:attrNameLst>
                                      </p:cBhvr>
                                      <p:to>
                                        <p:strVal val="visible"/>
                                      </p:to>
                                    </p:set>
                                    <p:animEffect filter="fade" transition="in">
                                      <p:cBhvr>
                                        <p:cTn dur="1000"/>
                                        <p:tgtEl>
                                          <p:spTgt spid="586">
                                            <p:txEl>
                                              <p:pRg end="0" st="0"/>
                                            </p:txEl>
                                          </p:spTgt>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586">
                                            <p:txEl>
                                              <p:pRg end="1" st="1"/>
                                            </p:txEl>
                                          </p:spTgt>
                                        </p:tgtEl>
                                        <p:attrNameLst>
                                          <p:attrName>style.visibility</p:attrName>
                                        </p:attrNameLst>
                                      </p:cBhvr>
                                      <p:to>
                                        <p:strVal val="visible"/>
                                      </p:to>
                                    </p:set>
                                    <p:animEffect filter="fade" transition="in">
                                      <p:cBhvr>
                                        <p:cTn dur="1000"/>
                                        <p:tgtEl>
                                          <p:spTgt spid="586">
                                            <p:txEl>
                                              <p:pRg end="1" st="1"/>
                                            </p:txEl>
                                          </p:spTgt>
                                        </p:tgtEl>
                                      </p:cBhvr>
                                    </p:animEffect>
                                  </p:childTnLst>
                                </p:cTn>
                              </p:par>
                            </p:childTnLst>
                          </p:cTn>
                        </p:par>
                        <p:par>
                          <p:cTn fill="hold">
                            <p:stCondLst>
                              <p:cond delay="2500"/>
                            </p:stCondLst>
                            <p:childTnLst>
                              <p:par>
                                <p:cTn fill="hold" nodeType="afterEffect" presetClass="entr" presetID="10" presetSubtype="0">
                                  <p:stCondLst>
                                    <p:cond delay="1000"/>
                                  </p:stCondLst>
                                  <p:childTnLst>
                                    <p:set>
                                      <p:cBhvr>
                                        <p:cTn dur="1" fill="hold">
                                          <p:stCondLst>
                                            <p:cond delay="0"/>
                                          </p:stCondLst>
                                        </p:cTn>
                                        <p:tgtEl>
                                          <p:spTgt spid="586">
                                            <p:txEl>
                                              <p:pRg end="2" st="2"/>
                                            </p:txEl>
                                          </p:spTgt>
                                        </p:tgtEl>
                                        <p:attrNameLst>
                                          <p:attrName>style.visibility</p:attrName>
                                        </p:attrNameLst>
                                      </p:cBhvr>
                                      <p:to>
                                        <p:strVal val="visible"/>
                                      </p:to>
                                    </p:set>
                                    <p:animEffect filter="fade" transition="in">
                                      <p:cBhvr>
                                        <p:cTn dur="1000"/>
                                        <p:tgtEl>
                                          <p:spTgt spid="586">
                                            <p:txEl>
                                              <p:pRg end="2" st="2"/>
                                            </p:txEl>
                                          </p:spTgt>
                                        </p:tgtEl>
                                      </p:cBhvr>
                                    </p:animEffect>
                                  </p:childTnLst>
                                </p:cTn>
                              </p:par>
                            </p:childTnLst>
                          </p:cTn>
                        </p:par>
                        <p:par>
                          <p:cTn fill="hold">
                            <p:stCondLst>
                              <p:cond delay="3500"/>
                            </p:stCondLst>
                            <p:childTnLst>
                              <p:par>
                                <p:cTn fill="hold" nodeType="afterEffect" presetClass="entr" presetID="10" presetSubtype="0">
                                  <p:stCondLst>
                                    <p:cond delay="1000"/>
                                  </p:stCondLst>
                                  <p:childTnLst>
                                    <p:set>
                                      <p:cBhvr>
                                        <p:cTn dur="1" fill="hold">
                                          <p:stCondLst>
                                            <p:cond delay="0"/>
                                          </p:stCondLst>
                                        </p:cTn>
                                        <p:tgtEl>
                                          <p:spTgt spid="586">
                                            <p:txEl>
                                              <p:pRg end="3" st="3"/>
                                            </p:txEl>
                                          </p:spTgt>
                                        </p:tgtEl>
                                        <p:attrNameLst>
                                          <p:attrName>style.visibility</p:attrName>
                                        </p:attrNameLst>
                                      </p:cBhvr>
                                      <p:to>
                                        <p:strVal val="visible"/>
                                      </p:to>
                                    </p:set>
                                    <p:animEffect filter="fade" transition="in">
                                      <p:cBhvr>
                                        <p:cTn dur="1000"/>
                                        <p:tgtEl>
                                          <p:spTgt spid="586">
                                            <p:txEl>
                                              <p:pRg end="3" st="3"/>
                                            </p:txEl>
                                          </p:spTgt>
                                        </p:tgtEl>
                                      </p:cBhvr>
                                    </p:animEffect>
                                  </p:childTnLst>
                                </p:cTn>
                              </p:par>
                            </p:childTnLst>
                          </p:cTn>
                        </p:par>
                        <p:par>
                          <p:cTn fill="hold">
                            <p:stCondLst>
                              <p:cond delay="4500"/>
                            </p:stCondLst>
                            <p:childTnLst>
                              <p:par>
                                <p:cTn fill="hold" nodeType="afterEffect" presetClass="entr" presetID="10" presetSubtype="0">
                                  <p:stCondLst>
                                    <p:cond delay="1000"/>
                                  </p:stCondLst>
                                  <p:childTnLst>
                                    <p:set>
                                      <p:cBhvr>
                                        <p:cTn dur="1" fill="hold">
                                          <p:stCondLst>
                                            <p:cond delay="0"/>
                                          </p:stCondLst>
                                        </p:cTn>
                                        <p:tgtEl>
                                          <p:spTgt spid="586">
                                            <p:txEl>
                                              <p:pRg end="4" st="4"/>
                                            </p:txEl>
                                          </p:spTgt>
                                        </p:tgtEl>
                                        <p:attrNameLst>
                                          <p:attrName>style.visibility</p:attrName>
                                        </p:attrNameLst>
                                      </p:cBhvr>
                                      <p:to>
                                        <p:strVal val="visible"/>
                                      </p:to>
                                    </p:set>
                                    <p:animEffect filter="fade" transition="in">
                                      <p:cBhvr>
                                        <p:cTn dur="1000"/>
                                        <p:tgtEl>
                                          <p:spTgt spid="58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28"/>
          <p:cNvSpPr/>
          <p:nvPr/>
        </p:nvSpPr>
        <p:spPr>
          <a:xfrm>
            <a:off x="733855" y="2494650"/>
            <a:ext cx="10945216" cy="4329070"/>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lnSpc>
                <a:spcPct val="120000"/>
              </a:lnSpc>
              <a:spcBef>
                <a:spcPts val="0"/>
              </a:spcBef>
              <a:spcAft>
                <a:spcPts val="0"/>
              </a:spcAft>
              <a:buNone/>
            </a:pPr>
            <a:r>
              <a:rPr b="1" lang="ar" sz="2400">
                <a:solidFill>
                  <a:schemeClr val="dk1"/>
                </a:solidFill>
                <a:latin typeface="Arial"/>
                <a:ea typeface="Arial"/>
                <a:cs typeface="Arial"/>
                <a:sym typeface="Arial"/>
              </a:rPr>
              <a:t>توضيح</a:t>
            </a:r>
            <a:endParaRPr/>
          </a:p>
          <a:p>
            <a:pPr indent="0" lvl="0" marL="0" marR="0" rtl="1" algn="just">
              <a:lnSpc>
                <a:spcPct val="120000"/>
              </a:lnSpc>
              <a:spcBef>
                <a:spcPts val="600"/>
              </a:spcBef>
              <a:spcAft>
                <a:spcPts val="0"/>
              </a:spcAft>
              <a:buNone/>
            </a:pPr>
            <a:r>
              <a:rPr b="1" lang="ar" sz="2400">
                <a:solidFill>
                  <a:schemeClr val="dk1"/>
                </a:solidFill>
                <a:latin typeface="Arial"/>
                <a:ea typeface="Arial"/>
                <a:cs typeface="Arial"/>
                <a:sym typeface="Arial"/>
              </a:rPr>
              <a:t>هناك مواد خطرة لا نستخدمها في المنزل، ولكنها موجودة خارج المنزل وتشكل خطرا على صحتنا. يتم إنتاج هذه المواد الكيميائية في المصانع، ونقلها في صهاريج على طرق البلاد أو تخزينها في خزانات مخصصة (مثل خزان الأمونيا الموجود في خليج حيفا). إن أي ضرر يلحق بمرافق الإنتاج والتخزين ويسبب تسربًا يعرض الجمهور للخطر.</a:t>
            </a:r>
            <a:endParaRPr/>
          </a:p>
          <a:p>
            <a:pPr indent="0" lvl="0" marL="0" marR="0" rtl="1" algn="r">
              <a:lnSpc>
                <a:spcPct val="120000"/>
              </a:lnSpc>
              <a:spcBef>
                <a:spcPts val="600"/>
              </a:spcBef>
              <a:spcAft>
                <a:spcPts val="0"/>
              </a:spcAft>
              <a:buNone/>
            </a:pPr>
            <a:r>
              <a:t/>
            </a:r>
            <a:endParaRPr b="1" sz="2400">
              <a:solidFill>
                <a:schemeClr val="dk1"/>
              </a:solidFill>
              <a:latin typeface="Calibri"/>
              <a:ea typeface="Calibri"/>
              <a:cs typeface="Calibri"/>
              <a:sym typeface="Calibri"/>
            </a:endParaRPr>
          </a:p>
          <a:p>
            <a:pPr indent="0" lvl="0" marL="0" marR="0" rtl="1" algn="r">
              <a:spcBef>
                <a:spcPts val="600"/>
              </a:spcBef>
              <a:spcAft>
                <a:spcPts val="0"/>
              </a:spcAft>
              <a:buNone/>
            </a:pPr>
            <a:r>
              <a:rPr b="1" lang="ar" sz="2400">
                <a:solidFill>
                  <a:schemeClr val="dk1"/>
                </a:solidFill>
                <a:latin typeface="Arial"/>
                <a:ea typeface="Arial"/>
                <a:cs typeface="Arial"/>
                <a:sym typeface="Arial"/>
              </a:rPr>
              <a:t>شاهدنا فيلمًا إعلاميًا من قيادة الجبهة الداخلية يفرض على كل واحد منا مسؤولية شخصية بالتصرف وفقًا لإرشادات الدفاع.</a:t>
            </a:r>
            <a:endParaRPr b="1" sz="2400">
              <a:solidFill>
                <a:schemeClr val="dk1"/>
              </a:solidFill>
              <a:latin typeface="Calibri"/>
              <a:ea typeface="Calibri"/>
              <a:cs typeface="Calibri"/>
              <a:sym typeface="Calibri"/>
            </a:endParaRPr>
          </a:p>
          <a:p>
            <a:pPr indent="0" lvl="0" marL="0" marR="0" rtl="1" algn="just">
              <a:lnSpc>
                <a:spcPct val="120000"/>
              </a:lnSpc>
              <a:spcBef>
                <a:spcPts val="0"/>
              </a:spcBef>
              <a:spcAft>
                <a:spcPts val="0"/>
              </a:spcAft>
              <a:buNone/>
            </a:pPr>
            <a:r>
              <a:t/>
            </a:r>
            <a:endParaRPr b="1" sz="1000" u="sng">
              <a:solidFill>
                <a:schemeClr val="dk1"/>
              </a:solidFill>
              <a:latin typeface="Tahoma"/>
              <a:ea typeface="Tahoma"/>
              <a:cs typeface="Tahoma"/>
              <a:sym typeface="Tahoma"/>
            </a:endParaRPr>
          </a:p>
        </p:txBody>
      </p:sp>
      <p:sp>
        <p:nvSpPr>
          <p:cNvPr id="594" name="Google Shape;594;p28"/>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595" name="Google Shape;595;p28"/>
          <p:cNvSpPr/>
          <p:nvPr/>
        </p:nvSpPr>
        <p:spPr>
          <a:xfrm>
            <a:off x="4871864" y="1268760"/>
            <a:ext cx="680720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النشاط 3 - </a:t>
            </a:r>
            <a:r>
              <a:rPr b="1" lang="ar" sz="3200">
                <a:solidFill>
                  <a:schemeClr val="lt1"/>
                </a:solidFill>
                <a:latin typeface="Calibri"/>
                <a:ea typeface="Calibri"/>
                <a:cs typeface="Calibri"/>
                <a:sym typeface="Calibri"/>
              </a:rPr>
              <a:t>التعرض للمواد السامة</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93">
                                            <p:txEl>
                                              <p:pRg end="0" st="0"/>
                                            </p:txEl>
                                          </p:spTgt>
                                        </p:tgtEl>
                                        <p:attrNameLst>
                                          <p:attrName>style.visibility</p:attrName>
                                        </p:attrNameLst>
                                      </p:cBhvr>
                                      <p:to>
                                        <p:strVal val="visible"/>
                                      </p:to>
                                    </p:set>
                                    <p:animEffect filter="fade" transition="in">
                                      <p:cBhvr>
                                        <p:cTn dur="1000"/>
                                        <p:tgtEl>
                                          <p:spTgt spid="593">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93">
                                            <p:txEl>
                                              <p:pRg end="1" st="1"/>
                                            </p:txEl>
                                          </p:spTgt>
                                        </p:tgtEl>
                                        <p:attrNameLst>
                                          <p:attrName>style.visibility</p:attrName>
                                        </p:attrNameLst>
                                      </p:cBhvr>
                                      <p:to>
                                        <p:strVal val="visible"/>
                                      </p:to>
                                    </p:set>
                                    <p:animEffect filter="fade" transition="in">
                                      <p:cBhvr>
                                        <p:cTn dur="1000"/>
                                        <p:tgtEl>
                                          <p:spTgt spid="593">
                                            <p:txEl>
                                              <p:pRg end="1" st="1"/>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93">
                                            <p:txEl>
                                              <p:pRg end="2" st="2"/>
                                            </p:txEl>
                                          </p:spTgt>
                                        </p:tgtEl>
                                        <p:attrNameLst>
                                          <p:attrName>style.visibility</p:attrName>
                                        </p:attrNameLst>
                                      </p:cBhvr>
                                      <p:to>
                                        <p:strVal val="visible"/>
                                      </p:to>
                                    </p:set>
                                    <p:animEffect filter="fade" transition="in">
                                      <p:cBhvr>
                                        <p:cTn dur="1000"/>
                                        <p:tgtEl>
                                          <p:spTgt spid="593">
                                            <p:txEl>
                                              <p:pRg end="2" st="2"/>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93">
                                            <p:txEl>
                                              <p:pRg end="3" st="3"/>
                                            </p:txEl>
                                          </p:spTgt>
                                        </p:tgtEl>
                                        <p:attrNameLst>
                                          <p:attrName>style.visibility</p:attrName>
                                        </p:attrNameLst>
                                      </p:cBhvr>
                                      <p:to>
                                        <p:strVal val="visible"/>
                                      </p:to>
                                    </p:set>
                                    <p:animEffect filter="fade" transition="in">
                                      <p:cBhvr>
                                        <p:cTn dur="1000"/>
                                        <p:tgtEl>
                                          <p:spTgt spid="593">
                                            <p:txEl>
                                              <p:pRg end="3" st="3"/>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93">
                                            <p:txEl>
                                              <p:pRg end="4" st="4"/>
                                            </p:txEl>
                                          </p:spTgt>
                                        </p:tgtEl>
                                        <p:attrNameLst>
                                          <p:attrName>style.visibility</p:attrName>
                                        </p:attrNameLst>
                                      </p:cBhvr>
                                      <p:to>
                                        <p:strVal val="visible"/>
                                      </p:to>
                                    </p:set>
                                    <p:animEffect filter="fade" transition="in">
                                      <p:cBhvr>
                                        <p:cTn dur="1000"/>
                                        <p:tgtEl>
                                          <p:spTgt spid="59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
          <p:cNvSpPr/>
          <p:nvPr/>
        </p:nvSpPr>
        <p:spPr>
          <a:xfrm>
            <a:off x="695400" y="2492896"/>
            <a:ext cx="10945216" cy="3691973"/>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342900" lvl="0" marL="342900" marR="0" rtl="1" algn="just">
              <a:lnSpc>
                <a:spcPct val="120000"/>
              </a:lnSpc>
              <a:spcBef>
                <a:spcPts val="0"/>
              </a:spcBef>
              <a:spcAft>
                <a:spcPts val="0"/>
              </a:spcAft>
              <a:buClr>
                <a:schemeClr val="dk1"/>
              </a:buClr>
              <a:buSzPts val="2400"/>
              <a:buFont typeface="Noto Sans Symbols"/>
              <a:buChar char="❑"/>
            </a:pPr>
            <a:r>
              <a:rPr b="1" lang="ar" sz="2400">
                <a:solidFill>
                  <a:schemeClr val="dk1"/>
                </a:solidFill>
                <a:latin typeface="Arial"/>
                <a:ea typeface="Arial"/>
                <a:cs typeface="Arial"/>
                <a:sym typeface="Arial"/>
              </a:rPr>
              <a:t>معرفة مكونات السلامة،</a:t>
            </a:r>
            <a:endParaRPr/>
          </a:p>
          <a:p>
            <a:pPr indent="-342900" lvl="0" marL="342900" marR="0" rtl="1" algn="just">
              <a:lnSpc>
                <a:spcPct val="120000"/>
              </a:lnSpc>
              <a:spcBef>
                <a:spcPts val="0"/>
              </a:spcBef>
              <a:spcAft>
                <a:spcPts val="0"/>
              </a:spcAft>
              <a:buClr>
                <a:schemeClr val="dk1"/>
              </a:buClr>
              <a:buSzPts val="2400"/>
              <a:buFont typeface="Noto Sans Symbols"/>
              <a:buChar char="❑"/>
            </a:pPr>
            <a:r>
              <a:rPr b="1" lang="ar" sz="2400">
                <a:solidFill>
                  <a:schemeClr val="dk1"/>
                </a:solidFill>
                <a:latin typeface="Arial"/>
                <a:ea typeface="Arial"/>
                <a:cs typeface="Arial"/>
                <a:sym typeface="Arial"/>
              </a:rPr>
              <a:t>- فهم معنى مسؤوليتنا الشخصية تجاه سلامتنا ومعالجة جانب المعاملة بالمثل.</a:t>
            </a:r>
            <a:r>
              <a:rPr b="1" lang="ar" sz="1000" u="sng">
                <a:solidFill>
                  <a:schemeClr val="dk1"/>
                </a:solidFill>
                <a:latin typeface="Tahoma"/>
                <a:ea typeface="Tahoma"/>
                <a:cs typeface="Tahoma"/>
                <a:sym typeface="Tahoma"/>
              </a:rPr>
              <a:t>  </a:t>
            </a:r>
            <a:endParaRPr/>
          </a:p>
          <a:p>
            <a:pPr indent="-279400" lvl="0" marL="342900" marR="0" rtl="1" algn="just">
              <a:lnSpc>
                <a:spcPct val="120000"/>
              </a:lnSpc>
              <a:spcBef>
                <a:spcPts val="0"/>
              </a:spcBef>
              <a:spcAft>
                <a:spcPts val="0"/>
              </a:spcAft>
              <a:buClr>
                <a:schemeClr val="dk1"/>
              </a:buClr>
              <a:buSzPts val="1000"/>
              <a:buFont typeface="Noto Sans Symbols"/>
              <a:buNone/>
            </a:pPr>
            <a:r>
              <a:t/>
            </a:r>
            <a:endParaRPr b="1" sz="1000" u="sng">
              <a:solidFill>
                <a:schemeClr val="dk1"/>
              </a:solidFill>
              <a:latin typeface="Tahoma"/>
              <a:ea typeface="Tahoma"/>
              <a:cs typeface="Tahoma"/>
              <a:sym typeface="Tahoma"/>
            </a:endParaRPr>
          </a:p>
          <a:p>
            <a:pPr indent="-228600" lvl="0" marL="240030" marR="0" rtl="1" algn="just">
              <a:lnSpc>
                <a:spcPct val="120000"/>
              </a:lnSpc>
              <a:spcBef>
                <a:spcPts val="0"/>
              </a:spcBef>
              <a:spcAft>
                <a:spcPts val="0"/>
              </a:spcAft>
              <a:buClr>
                <a:schemeClr val="dk1"/>
              </a:buClr>
              <a:buSzPts val="3200"/>
              <a:buFont typeface="Arial"/>
              <a:buNone/>
            </a:pPr>
            <a:r>
              <a:rPr b="1" lang="ar" sz="3200">
                <a:solidFill>
                  <a:schemeClr val="dk1"/>
                </a:solidFill>
                <a:latin typeface="Arial"/>
                <a:ea typeface="Arial"/>
                <a:cs typeface="Arial"/>
                <a:sym typeface="Arial"/>
              </a:rPr>
              <a:t>معنى</a:t>
            </a:r>
            <a:endParaRPr/>
          </a:p>
          <a:p>
            <a:pPr indent="-342900" lvl="0" marL="354330" marR="0" rtl="1" algn="just">
              <a:lnSpc>
                <a:spcPct val="120000"/>
              </a:lnSpc>
              <a:spcBef>
                <a:spcPts val="0"/>
              </a:spcBef>
              <a:spcAft>
                <a:spcPts val="0"/>
              </a:spcAft>
              <a:buClr>
                <a:schemeClr val="dk1"/>
              </a:buClr>
              <a:buSzPts val="2400"/>
              <a:buFont typeface="Noto Sans Symbols"/>
              <a:buChar char="❑"/>
            </a:pPr>
            <a:r>
              <a:rPr b="1" lang="ar" sz="2400">
                <a:solidFill>
                  <a:schemeClr val="dk1"/>
                </a:solidFill>
                <a:latin typeface="Arial"/>
                <a:ea typeface="Arial"/>
                <a:cs typeface="Arial"/>
                <a:sym typeface="Arial"/>
              </a:rPr>
              <a:t>على المستوى الشخصي، نحن مسؤولون عن أفعالنا لحماية أنفسنا من الأذى.</a:t>
            </a:r>
            <a:endParaRPr b="1" sz="2400">
              <a:solidFill>
                <a:schemeClr val="dk1"/>
              </a:solidFill>
              <a:latin typeface="Calibri"/>
              <a:ea typeface="Calibri"/>
              <a:cs typeface="Calibri"/>
              <a:sym typeface="Calibri"/>
            </a:endParaRPr>
          </a:p>
          <a:p>
            <a:pPr indent="-342900" lvl="0" marL="356235" marR="0" rtl="1" algn="just">
              <a:lnSpc>
                <a:spcPct val="120000"/>
              </a:lnSpc>
              <a:spcBef>
                <a:spcPts val="0"/>
              </a:spcBef>
              <a:spcAft>
                <a:spcPts val="0"/>
              </a:spcAft>
              <a:buClr>
                <a:schemeClr val="dk1"/>
              </a:buClr>
              <a:buSzPts val="2400"/>
              <a:buFont typeface="Noto Sans Symbols"/>
              <a:buChar char="❑"/>
            </a:pPr>
            <a:r>
              <a:rPr b="1" lang="ar" sz="2400">
                <a:solidFill>
                  <a:schemeClr val="dk1"/>
                </a:solidFill>
                <a:latin typeface="Arial"/>
                <a:ea typeface="Arial"/>
                <a:cs typeface="Arial"/>
                <a:sym typeface="Arial"/>
              </a:rPr>
              <a:t>على المستوى الاجتماعي، يتعين علينا أن نكون على دراية بالآخرين من حولنا.</a:t>
            </a:r>
            <a:endParaRPr b="1" sz="2400">
              <a:solidFill>
                <a:schemeClr val="dk1"/>
              </a:solidFill>
              <a:latin typeface="Calibri"/>
              <a:ea typeface="Calibri"/>
              <a:cs typeface="Calibri"/>
              <a:sym typeface="Calibri"/>
            </a:endParaRPr>
          </a:p>
          <a:p>
            <a:pPr indent="-342900" lvl="0" marL="356235" marR="0" rtl="1" algn="just">
              <a:lnSpc>
                <a:spcPct val="120000"/>
              </a:lnSpc>
              <a:spcBef>
                <a:spcPts val="0"/>
              </a:spcBef>
              <a:spcAft>
                <a:spcPts val="0"/>
              </a:spcAft>
              <a:buClr>
                <a:schemeClr val="dk1"/>
              </a:buClr>
              <a:buSzPts val="2400"/>
              <a:buFont typeface="Noto Sans Symbols"/>
              <a:buChar char="❑"/>
            </a:pPr>
            <a:r>
              <a:rPr b="1" lang="ar" sz="2400">
                <a:solidFill>
                  <a:schemeClr val="dk1"/>
                </a:solidFill>
                <a:latin typeface="Arial"/>
                <a:ea typeface="Arial"/>
                <a:cs typeface="Arial"/>
                <a:sym typeface="Arial"/>
              </a:rPr>
              <a:t>المسؤولية المتبادلة هي منع الأذى عن الآخرين ومساعدة من تعرض للأذى.</a:t>
            </a:r>
            <a:endParaRPr b="1" sz="2400">
              <a:solidFill>
                <a:schemeClr val="dk1"/>
              </a:solidFill>
              <a:latin typeface="Calibri"/>
              <a:ea typeface="Calibri"/>
              <a:cs typeface="Calibri"/>
              <a:sym typeface="Calibri"/>
            </a:endParaRPr>
          </a:p>
          <a:p>
            <a:pPr indent="-279400" lvl="0" marL="342900" marR="0" rtl="1" algn="just">
              <a:lnSpc>
                <a:spcPct val="120000"/>
              </a:lnSpc>
              <a:spcBef>
                <a:spcPts val="0"/>
              </a:spcBef>
              <a:spcAft>
                <a:spcPts val="0"/>
              </a:spcAft>
              <a:buClr>
                <a:schemeClr val="dk1"/>
              </a:buClr>
              <a:buSzPts val="1000"/>
              <a:buFont typeface="Noto Sans Symbols"/>
              <a:buNone/>
            </a:pPr>
            <a:r>
              <a:t/>
            </a:r>
            <a:endParaRPr b="1" sz="1000" u="sng">
              <a:solidFill>
                <a:schemeClr val="dk1"/>
              </a:solidFill>
              <a:latin typeface="Tahoma"/>
              <a:ea typeface="Tahoma"/>
              <a:cs typeface="Tahoma"/>
              <a:sym typeface="Tahoma"/>
            </a:endParaRPr>
          </a:p>
        </p:txBody>
      </p:sp>
      <p:sp>
        <p:nvSpPr>
          <p:cNvPr id="186" name="Google Shape;186;p2"/>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187" name="Google Shape;187;p2"/>
          <p:cNvSpPr/>
          <p:nvPr/>
        </p:nvSpPr>
        <p:spPr>
          <a:xfrm>
            <a:off x="8636211" y="1428327"/>
            <a:ext cx="293239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الأهداف</a:t>
            </a:r>
            <a:endParaRPr sz="3200">
              <a:solidFill>
                <a:schemeClr val="lt1"/>
              </a:solidFill>
              <a:latin typeface="Calibri"/>
              <a:ea typeface="Calibri"/>
              <a:cs typeface="Calibri"/>
              <a:sym typeface="Calibri"/>
            </a:endParaRPr>
          </a:p>
        </p:txBody>
      </p:sp>
      <p:sp>
        <p:nvSpPr>
          <p:cNvPr id="188" name="Google Shape;188;p2"/>
          <p:cNvSpPr txBox="1"/>
          <p:nvPr/>
        </p:nvSpPr>
        <p:spPr>
          <a:xfrm>
            <a:off x="7896200" y="43901"/>
            <a:ext cx="3882007" cy="1323439"/>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4000">
                <a:solidFill>
                  <a:schemeClr val="dk1"/>
                </a:solidFill>
                <a:latin typeface="Arial"/>
                <a:ea typeface="Arial"/>
                <a:cs typeface="Arial"/>
                <a:sym typeface="Arial"/>
              </a:rPr>
              <a:t>مقدمة للدروس الثلاثة</a:t>
            </a:r>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5">
                                            <p:txEl>
                                              <p:pRg end="0" st="0"/>
                                            </p:txEl>
                                          </p:spTgt>
                                        </p:tgtEl>
                                        <p:attrNameLst>
                                          <p:attrName>style.visibility</p:attrName>
                                        </p:attrNameLst>
                                      </p:cBhvr>
                                      <p:to>
                                        <p:strVal val="visible"/>
                                      </p:to>
                                    </p:set>
                                    <p:animEffect filter="fade" transition="in">
                                      <p:cBhvr>
                                        <p:cTn dur="1000"/>
                                        <p:tgtEl>
                                          <p:spTgt spid="18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5">
                                            <p:txEl>
                                              <p:pRg end="1" st="1"/>
                                            </p:txEl>
                                          </p:spTgt>
                                        </p:tgtEl>
                                        <p:attrNameLst>
                                          <p:attrName>style.visibility</p:attrName>
                                        </p:attrNameLst>
                                      </p:cBhvr>
                                      <p:to>
                                        <p:strVal val="visible"/>
                                      </p:to>
                                    </p:set>
                                    <p:animEffect filter="fade" transition="in">
                                      <p:cBhvr>
                                        <p:cTn dur="1000"/>
                                        <p:tgtEl>
                                          <p:spTgt spid="18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5">
                                            <p:txEl>
                                              <p:pRg end="2" st="2"/>
                                            </p:txEl>
                                          </p:spTgt>
                                        </p:tgtEl>
                                        <p:attrNameLst>
                                          <p:attrName>style.visibility</p:attrName>
                                        </p:attrNameLst>
                                      </p:cBhvr>
                                      <p:to>
                                        <p:strVal val="visible"/>
                                      </p:to>
                                    </p:set>
                                    <p:animEffect filter="fade" transition="in">
                                      <p:cBhvr>
                                        <p:cTn dur="1000"/>
                                        <p:tgtEl>
                                          <p:spTgt spid="18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5">
                                            <p:txEl>
                                              <p:pRg end="3" st="3"/>
                                            </p:txEl>
                                          </p:spTgt>
                                        </p:tgtEl>
                                        <p:attrNameLst>
                                          <p:attrName>style.visibility</p:attrName>
                                        </p:attrNameLst>
                                      </p:cBhvr>
                                      <p:to>
                                        <p:strVal val="visible"/>
                                      </p:to>
                                    </p:set>
                                    <p:animEffect filter="fade" transition="in">
                                      <p:cBhvr>
                                        <p:cTn dur="1000"/>
                                        <p:tgtEl>
                                          <p:spTgt spid="18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5">
                                            <p:txEl>
                                              <p:pRg end="4" st="4"/>
                                            </p:txEl>
                                          </p:spTgt>
                                        </p:tgtEl>
                                        <p:attrNameLst>
                                          <p:attrName>style.visibility</p:attrName>
                                        </p:attrNameLst>
                                      </p:cBhvr>
                                      <p:to>
                                        <p:strVal val="visible"/>
                                      </p:to>
                                    </p:set>
                                    <p:animEffect filter="fade" transition="in">
                                      <p:cBhvr>
                                        <p:cTn dur="1000"/>
                                        <p:tgtEl>
                                          <p:spTgt spid="185">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5">
                                            <p:txEl>
                                              <p:pRg end="5" st="5"/>
                                            </p:txEl>
                                          </p:spTgt>
                                        </p:tgtEl>
                                        <p:attrNameLst>
                                          <p:attrName>style.visibility</p:attrName>
                                        </p:attrNameLst>
                                      </p:cBhvr>
                                      <p:to>
                                        <p:strVal val="visible"/>
                                      </p:to>
                                    </p:set>
                                    <p:animEffect filter="fade" transition="in">
                                      <p:cBhvr>
                                        <p:cTn dur="1000"/>
                                        <p:tgtEl>
                                          <p:spTgt spid="185">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5">
                                            <p:txEl>
                                              <p:pRg end="6" st="6"/>
                                            </p:txEl>
                                          </p:spTgt>
                                        </p:tgtEl>
                                        <p:attrNameLst>
                                          <p:attrName>style.visibility</p:attrName>
                                        </p:attrNameLst>
                                      </p:cBhvr>
                                      <p:to>
                                        <p:strVal val="visible"/>
                                      </p:to>
                                    </p:set>
                                    <p:animEffect filter="fade" transition="in">
                                      <p:cBhvr>
                                        <p:cTn dur="1000"/>
                                        <p:tgtEl>
                                          <p:spTgt spid="185">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85">
                                            <p:txEl>
                                              <p:pRg end="7" st="7"/>
                                            </p:txEl>
                                          </p:spTgt>
                                        </p:tgtEl>
                                        <p:attrNameLst>
                                          <p:attrName>style.visibility</p:attrName>
                                        </p:attrNameLst>
                                      </p:cBhvr>
                                      <p:to>
                                        <p:strVal val="visible"/>
                                      </p:to>
                                    </p:set>
                                    <p:animEffect filter="fade" transition="in">
                                      <p:cBhvr>
                                        <p:cTn dur="1000"/>
                                        <p:tgtEl>
                                          <p:spTgt spid="18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500"/>
                                  </p:stCondLst>
                                  <p:childTnLst>
                                    <p:set>
                                      <p:cBhvr>
                                        <p:cTn dur="1" fill="hold">
                                          <p:stCondLst>
                                            <p:cond delay="0"/>
                                          </p:stCondLst>
                                        </p:cTn>
                                        <p:tgtEl>
                                          <p:spTgt spid="187"/>
                                        </p:tgtEl>
                                        <p:attrNameLst>
                                          <p:attrName>style.visibility</p:attrName>
                                        </p:attrNameLst>
                                      </p:cBhvr>
                                      <p:to>
                                        <p:strVal val="visible"/>
                                      </p:to>
                                    </p:set>
                                    <p:animEffect filter="fade" transition="in">
                                      <p:cBhvr>
                                        <p:cTn dur="5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1" algn="r">
              <a:lnSpc>
                <a:spcPct val="90000"/>
              </a:lnSpc>
              <a:spcBef>
                <a:spcPts val="0"/>
              </a:spcBef>
              <a:spcAft>
                <a:spcPts val="0"/>
              </a:spcAft>
              <a:buClr>
                <a:schemeClr val="dk1"/>
              </a:buClr>
              <a:buSzPts val="4400"/>
              <a:buFont typeface="Calibri"/>
              <a:buNone/>
            </a:pPr>
            <a:r>
              <a:t/>
            </a:r>
            <a:endParaRPr/>
          </a:p>
        </p:txBody>
      </p:sp>
      <p:pic>
        <p:nvPicPr>
          <p:cNvPr id="601" name="Google Shape;601;p29" title="הנחיות התגוננות באירוע חומרים מסוכנים"/>
          <p:cNvPicPr preferRelativeResize="0"/>
          <p:nvPr>
            <p:ph idx="1" type="body"/>
          </p:nvPr>
        </p:nvPicPr>
        <p:blipFill rotWithShape="1">
          <a:blip r:embed="rId3">
            <a:alphaModFix/>
          </a:blip>
          <a:srcRect b="0" l="0" r="0" t="0"/>
          <a:stretch/>
        </p:blipFill>
        <p:spPr>
          <a:xfrm>
            <a:off x="0" y="-1205535"/>
            <a:ext cx="12253318" cy="9189150"/>
          </a:xfrm>
          <a:prstGeom prst="rect">
            <a:avLst/>
          </a:prstGeom>
          <a:noFill/>
          <a:ln>
            <a:noFill/>
          </a:ln>
        </p:spPr>
      </p:pic>
    </p:spTree>
  </p:cSld>
  <p:clrMapOvr>
    <a:masterClrMapping/>
  </p:clrMapOvr>
  <p:transition advTm="270000"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1"/>
                                        <p:tgtEl>
                                          <p:spTgt spid="6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30"/>
          <p:cNvSpPr/>
          <p:nvPr/>
        </p:nvSpPr>
        <p:spPr>
          <a:xfrm>
            <a:off x="733855" y="2494650"/>
            <a:ext cx="10945216" cy="3655040"/>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spcBef>
                <a:spcPts val="0"/>
              </a:spcBef>
              <a:spcAft>
                <a:spcPts val="0"/>
              </a:spcAft>
              <a:buNone/>
            </a:pPr>
            <a:r>
              <a:rPr lang="ar"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457200" lvl="0" marL="457200" marR="0" rtl="1" algn="r">
              <a:lnSpc>
                <a:spcPct val="120000"/>
              </a:lnSpc>
              <a:spcBef>
                <a:spcPts val="0"/>
              </a:spcBef>
              <a:spcAft>
                <a:spcPts val="0"/>
              </a:spcAft>
              <a:buClr>
                <a:schemeClr val="dk1"/>
              </a:buClr>
              <a:buSzPts val="2400"/>
              <a:buFont typeface="Arial"/>
              <a:buAutoNum type="arabicPeriod"/>
            </a:pPr>
            <a:r>
              <a:rPr b="1" lang="ar" sz="2400">
                <a:solidFill>
                  <a:schemeClr val="dk1"/>
                </a:solidFill>
                <a:latin typeface="Arial"/>
                <a:ea typeface="Arial"/>
                <a:cs typeface="Arial"/>
                <a:sym typeface="Arial"/>
              </a:rPr>
              <a:t>ما هي التدابير الوقائية التي يجب اتخاذها للحماية من الضرر عند وقوع حادث يتضمن مواد خطرة؟</a:t>
            </a:r>
            <a:endParaRPr b="1" sz="2400">
              <a:solidFill>
                <a:schemeClr val="dk1"/>
              </a:solidFill>
              <a:latin typeface="Calibri"/>
              <a:ea typeface="Calibri"/>
              <a:cs typeface="Calibri"/>
              <a:sym typeface="Calibri"/>
            </a:endParaRPr>
          </a:p>
          <a:p>
            <a:pPr indent="-457200" lvl="0" marL="457200" marR="0" rtl="1" algn="r">
              <a:lnSpc>
                <a:spcPct val="120000"/>
              </a:lnSpc>
              <a:spcBef>
                <a:spcPts val="1200"/>
              </a:spcBef>
              <a:spcAft>
                <a:spcPts val="0"/>
              </a:spcAft>
              <a:buClr>
                <a:schemeClr val="dk1"/>
              </a:buClr>
              <a:buSzPts val="2400"/>
              <a:buFont typeface="Arial"/>
              <a:buAutoNum type="arabicPeriod"/>
            </a:pPr>
            <a:r>
              <a:rPr b="1" lang="ar" sz="2400">
                <a:solidFill>
                  <a:schemeClr val="dk1"/>
                </a:solidFill>
                <a:latin typeface="Arial"/>
                <a:ea typeface="Arial"/>
                <a:cs typeface="Arial"/>
                <a:sym typeface="Arial"/>
              </a:rPr>
              <a:t>ما هي المسؤولية الشخصية لأي شخص في المنطقة التي يقع فيها حادث المواد الخطرة؟</a:t>
            </a:r>
            <a:endParaRPr b="1" sz="2400">
              <a:solidFill>
                <a:schemeClr val="dk1"/>
              </a:solidFill>
              <a:latin typeface="Calibri"/>
              <a:ea typeface="Calibri"/>
              <a:cs typeface="Calibri"/>
              <a:sym typeface="Calibri"/>
            </a:endParaRPr>
          </a:p>
          <a:p>
            <a:pPr indent="-457200" lvl="0" marL="457200" marR="0" rtl="1" algn="r">
              <a:lnSpc>
                <a:spcPct val="120000"/>
              </a:lnSpc>
              <a:spcBef>
                <a:spcPts val="1200"/>
              </a:spcBef>
              <a:spcAft>
                <a:spcPts val="0"/>
              </a:spcAft>
              <a:buClr>
                <a:schemeClr val="dk1"/>
              </a:buClr>
              <a:buSzPts val="2400"/>
              <a:buFont typeface="Arial"/>
              <a:buAutoNum type="arabicPeriod"/>
            </a:pPr>
            <a:r>
              <a:rPr b="1" lang="ar" sz="2400">
                <a:solidFill>
                  <a:schemeClr val="dk1"/>
                </a:solidFill>
                <a:latin typeface="Arial"/>
                <a:ea typeface="Arial"/>
                <a:cs typeface="Arial"/>
                <a:sym typeface="Arial"/>
              </a:rPr>
              <a:t>ما هي الأعراض التي تتطلب منا اتخاذ إجراء بعد الإصابة في حادث المواد الخطرة؟</a:t>
            </a:r>
            <a:endParaRPr b="1" sz="2400">
              <a:solidFill>
                <a:schemeClr val="dk1"/>
              </a:solidFill>
              <a:latin typeface="Calibri"/>
              <a:ea typeface="Calibri"/>
              <a:cs typeface="Calibri"/>
              <a:sym typeface="Calibri"/>
            </a:endParaRPr>
          </a:p>
          <a:p>
            <a:pPr indent="0" lvl="0" marL="0" marR="0" rtl="1" algn="just">
              <a:lnSpc>
                <a:spcPct val="120000"/>
              </a:lnSpc>
              <a:spcBef>
                <a:spcPts val="1200"/>
              </a:spcBef>
              <a:spcAft>
                <a:spcPts val="0"/>
              </a:spcAft>
              <a:buNone/>
            </a:pPr>
            <a:r>
              <a:t/>
            </a:r>
            <a:endParaRPr b="1" sz="1000" u="sng">
              <a:solidFill>
                <a:schemeClr val="dk1"/>
              </a:solidFill>
              <a:latin typeface="Tahoma"/>
              <a:ea typeface="Tahoma"/>
              <a:cs typeface="Tahoma"/>
              <a:sym typeface="Tahoma"/>
            </a:endParaRPr>
          </a:p>
        </p:txBody>
      </p:sp>
      <p:sp>
        <p:nvSpPr>
          <p:cNvPr id="607" name="Google Shape;607;p30"/>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608" name="Google Shape;608;p30"/>
          <p:cNvSpPr/>
          <p:nvPr/>
        </p:nvSpPr>
        <p:spPr>
          <a:xfrm>
            <a:off x="5735960" y="1268760"/>
            <a:ext cx="5943111"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lnSpc>
                <a:spcPct val="120000"/>
              </a:lnSpc>
              <a:spcBef>
                <a:spcPts val="0"/>
              </a:spcBef>
              <a:spcAft>
                <a:spcPts val="0"/>
              </a:spcAft>
              <a:buNone/>
            </a:pPr>
            <a:r>
              <a:rPr b="1" lang="ar" sz="3200">
                <a:solidFill>
                  <a:schemeClr val="lt1"/>
                </a:solidFill>
                <a:latin typeface="Arial"/>
                <a:ea typeface="Arial"/>
                <a:cs typeface="Arial"/>
                <a:sym typeface="Arial"/>
              </a:rPr>
              <a:t>أسئلة بعد مشاهدة الفيلم</a:t>
            </a:r>
            <a:endParaRPr b="1"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500"/>
                                        <p:tgtEl>
                                          <p:spTgt spid="60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06">
                                            <p:txEl>
                                              <p:pRg end="0" st="0"/>
                                            </p:txEl>
                                          </p:spTgt>
                                        </p:tgtEl>
                                        <p:attrNameLst>
                                          <p:attrName>style.visibility</p:attrName>
                                        </p:attrNameLst>
                                      </p:cBhvr>
                                      <p:to>
                                        <p:strVal val="visible"/>
                                      </p:to>
                                    </p:set>
                                    <p:animEffect filter="fade" transition="in">
                                      <p:cBhvr>
                                        <p:cTn dur="1000"/>
                                        <p:tgtEl>
                                          <p:spTgt spid="606">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06">
                                            <p:txEl>
                                              <p:pRg end="1" st="1"/>
                                            </p:txEl>
                                          </p:spTgt>
                                        </p:tgtEl>
                                        <p:attrNameLst>
                                          <p:attrName>style.visibility</p:attrName>
                                        </p:attrNameLst>
                                      </p:cBhvr>
                                      <p:to>
                                        <p:strVal val="visible"/>
                                      </p:to>
                                    </p:set>
                                    <p:animEffect filter="fade" transition="in">
                                      <p:cBhvr>
                                        <p:cTn dur="1000"/>
                                        <p:tgtEl>
                                          <p:spTgt spid="606">
                                            <p:txEl>
                                              <p:pRg end="1" st="1"/>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06">
                                            <p:txEl>
                                              <p:pRg end="2" st="2"/>
                                            </p:txEl>
                                          </p:spTgt>
                                        </p:tgtEl>
                                        <p:attrNameLst>
                                          <p:attrName>style.visibility</p:attrName>
                                        </p:attrNameLst>
                                      </p:cBhvr>
                                      <p:to>
                                        <p:strVal val="visible"/>
                                      </p:to>
                                    </p:set>
                                    <p:animEffect filter="fade" transition="in">
                                      <p:cBhvr>
                                        <p:cTn dur="1000"/>
                                        <p:tgtEl>
                                          <p:spTgt spid="606">
                                            <p:txEl>
                                              <p:pRg end="2" st="2"/>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06">
                                            <p:txEl>
                                              <p:pRg end="3" st="3"/>
                                            </p:txEl>
                                          </p:spTgt>
                                        </p:tgtEl>
                                        <p:attrNameLst>
                                          <p:attrName>style.visibility</p:attrName>
                                        </p:attrNameLst>
                                      </p:cBhvr>
                                      <p:to>
                                        <p:strVal val="visible"/>
                                      </p:to>
                                    </p:set>
                                    <p:animEffect filter="fade" transition="in">
                                      <p:cBhvr>
                                        <p:cTn dur="1000"/>
                                        <p:tgtEl>
                                          <p:spTgt spid="606">
                                            <p:txEl>
                                              <p:pRg end="3" st="3"/>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606">
                                            <p:txEl>
                                              <p:pRg end="4" st="4"/>
                                            </p:txEl>
                                          </p:spTgt>
                                        </p:tgtEl>
                                        <p:attrNameLst>
                                          <p:attrName>style.visibility</p:attrName>
                                        </p:attrNameLst>
                                      </p:cBhvr>
                                      <p:to>
                                        <p:strVal val="visible"/>
                                      </p:to>
                                    </p:set>
                                    <p:animEffect filter="fade" transition="in">
                                      <p:cBhvr>
                                        <p:cTn dur="1000"/>
                                        <p:tgtEl>
                                          <p:spTgt spid="60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31"/>
          <p:cNvSpPr/>
          <p:nvPr/>
        </p:nvSpPr>
        <p:spPr>
          <a:xfrm>
            <a:off x="758872" y="2342180"/>
            <a:ext cx="10945216" cy="2750176"/>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spcBef>
                <a:spcPts val="0"/>
              </a:spcBef>
              <a:spcAft>
                <a:spcPts val="0"/>
              </a:spcAft>
              <a:buNone/>
            </a:pPr>
            <a:r>
              <a:rPr lang="ar"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1" algn="just">
              <a:lnSpc>
                <a:spcPct val="120000"/>
              </a:lnSpc>
              <a:spcBef>
                <a:spcPts val="0"/>
              </a:spcBef>
              <a:spcAft>
                <a:spcPts val="0"/>
              </a:spcAft>
              <a:buNone/>
            </a:pPr>
            <a:r>
              <a:rPr lang="ar" sz="2400">
                <a:solidFill>
                  <a:schemeClr val="dk1"/>
                </a:solidFill>
                <a:latin typeface="Arial"/>
                <a:ea typeface="Arial"/>
                <a:cs typeface="Arial"/>
                <a:sym typeface="Arial"/>
              </a:rPr>
              <a:t>تتواجد المواد الخطرة والسامة في كل منزل وفي كل منطقة صناعية وتشكل خطراً على الحياة والممتلكات والبيئة. وتقع مسؤولية منع المخاطر الناجمة عن هذه المواد على عاتق أولئك الذين ينتجونها ويستخدمونها. لقد تعلمنا ما هي تلك المواد وكيف يمكننا أن نكون مسؤولين عن أنفسنا. يجب علينا اتباع التعليمات أثناء الحدث والحذر عند استخدام المواد السامة الموجودة في المنزل.</a:t>
            </a:r>
            <a:endParaRPr sz="2400">
              <a:solidFill>
                <a:schemeClr val="dk1"/>
              </a:solidFill>
              <a:latin typeface="Calibri"/>
              <a:ea typeface="Calibri"/>
              <a:cs typeface="Calibri"/>
              <a:sym typeface="Calibri"/>
            </a:endParaRPr>
          </a:p>
          <a:p>
            <a:pPr indent="0" lvl="0" marL="0" marR="0" rtl="1" algn="just">
              <a:lnSpc>
                <a:spcPct val="120000"/>
              </a:lnSpc>
              <a:spcBef>
                <a:spcPts val="0"/>
              </a:spcBef>
              <a:spcAft>
                <a:spcPts val="0"/>
              </a:spcAft>
              <a:buNone/>
            </a:pPr>
            <a:r>
              <a:t/>
            </a:r>
            <a:endParaRPr b="1" sz="1000" u="sng">
              <a:solidFill>
                <a:schemeClr val="dk1"/>
              </a:solidFill>
              <a:latin typeface="Tahoma"/>
              <a:ea typeface="Tahoma"/>
              <a:cs typeface="Tahoma"/>
              <a:sym typeface="Tahoma"/>
            </a:endParaRPr>
          </a:p>
        </p:txBody>
      </p:sp>
      <p:sp>
        <p:nvSpPr>
          <p:cNvPr id="614" name="Google Shape;614;p31"/>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615" name="Google Shape;615;p31"/>
          <p:cNvSpPr/>
          <p:nvPr/>
        </p:nvSpPr>
        <p:spPr>
          <a:xfrm>
            <a:off x="5735960" y="1268760"/>
            <a:ext cx="5943111"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lnSpc>
                <a:spcPct val="120000"/>
              </a:lnSpc>
              <a:spcBef>
                <a:spcPts val="0"/>
              </a:spcBef>
              <a:spcAft>
                <a:spcPts val="0"/>
              </a:spcAft>
              <a:buNone/>
            </a:pPr>
            <a:r>
              <a:rPr b="1" lang="ar" sz="3200">
                <a:solidFill>
                  <a:schemeClr val="lt1"/>
                </a:solidFill>
                <a:latin typeface="Arial"/>
                <a:ea typeface="Arial"/>
                <a:cs typeface="Arial"/>
                <a:sym typeface="Arial"/>
              </a:rPr>
              <a:t>ملخص الدرس</a:t>
            </a:r>
            <a:endParaRPr b="1" sz="3200">
              <a:solidFill>
                <a:schemeClr val="lt1"/>
              </a:solidFill>
              <a:latin typeface="Calibri"/>
              <a:ea typeface="Calibri"/>
              <a:cs typeface="Calibri"/>
              <a:sym typeface="Calibri"/>
            </a:endParaRPr>
          </a:p>
        </p:txBody>
      </p:sp>
      <p:sp>
        <p:nvSpPr>
          <p:cNvPr id="616" name="Google Shape;616;p31"/>
          <p:cNvSpPr/>
          <p:nvPr/>
        </p:nvSpPr>
        <p:spPr>
          <a:xfrm>
            <a:off x="2927648" y="5234978"/>
            <a:ext cx="7344816" cy="1445482"/>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lnSpc>
                <a:spcPct val="120000"/>
              </a:lnSpc>
              <a:spcBef>
                <a:spcPts val="0"/>
              </a:spcBef>
              <a:spcAft>
                <a:spcPts val="0"/>
              </a:spcAft>
              <a:buNone/>
            </a:pPr>
            <a:r>
              <a:rPr b="1" lang="ar" sz="3200">
                <a:solidFill>
                  <a:schemeClr val="lt1"/>
                </a:solidFill>
                <a:latin typeface="Arial"/>
                <a:ea typeface="Arial"/>
                <a:cs typeface="Arial"/>
                <a:sym typeface="Arial"/>
              </a:rPr>
              <a:t>وفي ضوء ما تعلمناه، سيختار كل شخص لنفسه المجال الذي سيتحمل المسؤولية فيه اعتبارًا من اليوم.</a:t>
            </a:r>
            <a:endParaRPr b="1"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13">
                                            <p:txEl>
                                              <p:pRg end="0" st="0"/>
                                            </p:txEl>
                                          </p:spTgt>
                                        </p:tgtEl>
                                        <p:attrNameLst>
                                          <p:attrName>style.visibility</p:attrName>
                                        </p:attrNameLst>
                                      </p:cBhvr>
                                      <p:to>
                                        <p:strVal val="visible"/>
                                      </p:to>
                                    </p:set>
                                    <p:animEffect filter="fade" transition="in">
                                      <p:cBhvr>
                                        <p:cTn dur="1000"/>
                                        <p:tgtEl>
                                          <p:spTgt spid="613">
                                            <p:txEl>
                                              <p:pRg end="0" st="0"/>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13">
                                            <p:txEl>
                                              <p:pRg end="1" st="1"/>
                                            </p:txEl>
                                          </p:spTgt>
                                        </p:tgtEl>
                                        <p:attrNameLst>
                                          <p:attrName>style.visibility</p:attrName>
                                        </p:attrNameLst>
                                      </p:cBhvr>
                                      <p:to>
                                        <p:strVal val="visible"/>
                                      </p:to>
                                    </p:set>
                                    <p:animEffect filter="fade" transition="in">
                                      <p:cBhvr>
                                        <p:cTn dur="1000"/>
                                        <p:tgtEl>
                                          <p:spTgt spid="613">
                                            <p:txEl>
                                              <p:pRg end="1" st="1"/>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13">
                                            <p:txEl>
                                              <p:pRg end="2" st="2"/>
                                            </p:txEl>
                                          </p:spTgt>
                                        </p:tgtEl>
                                        <p:attrNameLst>
                                          <p:attrName>style.visibility</p:attrName>
                                        </p:attrNameLst>
                                      </p:cBhvr>
                                      <p:to>
                                        <p:strVal val="visible"/>
                                      </p:to>
                                    </p:set>
                                    <p:animEffect filter="fade" transition="in">
                                      <p:cBhvr>
                                        <p:cTn dur="1000"/>
                                        <p:tgtEl>
                                          <p:spTgt spid="613">
                                            <p:txEl>
                                              <p:pRg end="2" st="2"/>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16"/>
                                        </p:tgtEl>
                                        <p:attrNameLst>
                                          <p:attrName>style.visibility</p:attrName>
                                        </p:attrNameLst>
                                      </p:cBhvr>
                                      <p:to>
                                        <p:strVal val="visible"/>
                                      </p:to>
                                    </p:set>
                                    <p:animEffect filter="fade" transition="in">
                                      <p:cBhvr>
                                        <p:cTn dur="500"/>
                                        <p:tgtEl>
                                          <p:spTgt spid="6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32"/>
          <p:cNvSpPr txBox="1"/>
          <p:nvPr/>
        </p:nvSpPr>
        <p:spPr>
          <a:xfrm>
            <a:off x="983432" y="476672"/>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pic>
        <p:nvPicPr>
          <p:cNvPr descr="C:\Users\user\Downloads\לוגו האגף.png" id="622" name="Google Shape;622;p32"/>
          <p:cNvPicPr preferRelativeResize="0"/>
          <p:nvPr/>
        </p:nvPicPr>
        <p:blipFill rotWithShape="1">
          <a:blip r:embed="rId3">
            <a:alphaModFix/>
          </a:blip>
          <a:srcRect b="0" l="0" r="0" t="0"/>
          <a:stretch/>
        </p:blipFill>
        <p:spPr>
          <a:xfrm>
            <a:off x="8976319" y="476673"/>
            <a:ext cx="3023967" cy="928490"/>
          </a:xfrm>
          <a:prstGeom prst="rect">
            <a:avLst/>
          </a:prstGeom>
          <a:noFill/>
          <a:ln>
            <a:noFill/>
          </a:ln>
        </p:spPr>
      </p:pic>
      <p:sp>
        <p:nvSpPr>
          <p:cNvPr id="623" name="Google Shape;623;p32"/>
          <p:cNvSpPr txBox="1"/>
          <p:nvPr/>
        </p:nvSpPr>
        <p:spPr>
          <a:xfrm>
            <a:off x="1415480" y="1458965"/>
            <a:ext cx="6094324" cy="777136"/>
          </a:xfrm>
          <a:prstGeom prst="rect">
            <a:avLst/>
          </a:prstGeom>
          <a:no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Clr>
                <a:srgbClr val="1E4E79"/>
              </a:buClr>
              <a:buSzPts val="4000"/>
              <a:buFont typeface="Arial"/>
              <a:buNone/>
            </a:pPr>
            <a:r>
              <a:rPr b="1" lang="ar" sz="4000" cap="none">
                <a:solidFill>
                  <a:srgbClr val="1E4E79"/>
                </a:solidFill>
                <a:latin typeface="Arial"/>
                <a:ea typeface="Arial"/>
                <a:cs typeface="Arial"/>
                <a:sym typeface="Arial"/>
              </a:rPr>
              <a:t>من أجل سلامة الأطفال والشباب</a:t>
            </a:r>
            <a:endParaRPr sz="4000">
              <a:solidFill>
                <a:srgbClr val="1E4E79"/>
              </a:solidFill>
              <a:latin typeface="Calibri"/>
              <a:ea typeface="Calibri"/>
              <a:cs typeface="Calibri"/>
              <a:sym typeface="Calibri"/>
            </a:endParaRPr>
          </a:p>
        </p:txBody>
      </p:sp>
      <p:sp>
        <p:nvSpPr>
          <p:cNvPr id="624" name="Google Shape;624;p32"/>
          <p:cNvSpPr txBox="1"/>
          <p:nvPr/>
        </p:nvSpPr>
        <p:spPr>
          <a:xfrm>
            <a:off x="1415480" y="2802895"/>
            <a:ext cx="9613068" cy="830997"/>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 sz="2400">
                <a:solidFill>
                  <a:srgbClr val="002060"/>
                </a:solidFill>
                <a:latin typeface="Arial"/>
                <a:ea typeface="Arial"/>
                <a:cs typeface="Arial"/>
                <a:sym typeface="Arial"/>
              </a:rPr>
              <a:t>انتهى الدرس الأول: الوقاية من الإصابات الناجمة عن المواد السامة والمواد الكيميائية.</a:t>
            </a:r>
            <a:endParaRPr/>
          </a:p>
        </p:txBody>
      </p:sp>
      <p:sp>
        <p:nvSpPr>
          <p:cNvPr id="625" name="Google Shape;625;p32"/>
          <p:cNvSpPr txBox="1"/>
          <p:nvPr/>
        </p:nvSpPr>
        <p:spPr>
          <a:xfrm>
            <a:off x="5663952" y="3717032"/>
            <a:ext cx="5616624" cy="777136"/>
          </a:xfrm>
          <a:prstGeom prst="rect">
            <a:avLst/>
          </a:prstGeom>
          <a:no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Clr>
                <a:srgbClr val="1E4E79"/>
              </a:buClr>
              <a:buSzPts val="4000"/>
              <a:buFont typeface="Arial"/>
              <a:buNone/>
            </a:pPr>
            <a:r>
              <a:rPr b="1" lang="ar" sz="4000" cap="none">
                <a:solidFill>
                  <a:srgbClr val="1E4E79"/>
                </a:solidFill>
                <a:latin typeface="Arial"/>
                <a:ea typeface="Arial"/>
                <a:cs typeface="Arial"/>
                <a:sym typeface="Arial"/>
              </a:rPr>
              <a:t>نراكم في الدرس الثاني.</a:t>
            </a:r>
            <a:endParaRPr sz="4000">
              <a:solidFill>
                <a:srgbClr val="1E4E79"/>
              </a:solidFill>
              <a:latin typeface="Calibri"/>
              <a:ea typeface="Calibri"/>
              <a:cs typeface="Calibri"/>
              <a:sym typeface="Calibri"/>
            </a:endParaRPr>
          </a:p>
        </p:txBody>
      </p:sp>
      <p:sp>
        <p:nvSpPr>
          <p:cNvPr id="626" name="Google Shape;626;p32"/>
          <p:cNvSpPr txBox="1"/>
          <p:nvPr/>
        </p:nvSpPr>
        <p:spPr>
          <a:xfrm>
            <a:off x="7868808" y="5095590"/>
            <a:ext cx="3411768" cy="1732526"/>
          </a:xfrm>
          <a:prstGeom prst="rect">
            <a:avLst/>
          </a:prstGeom>
          <a:no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1800">
                <a:solidFill>
                  <a:schemeClr val="dk1"/>
                </a:solidFill>
                <a:latin typeface="Calibri"/>
                <a:ea typeface="Calibri"/>
                <a:cs typeface="Calibri"/>
                <a:sym typeface="Calibri"/>
              </a:rPr>
              <a:t>التطوير والكتابة: أفيفا إليزاري</a:t>
            </a:r>
            <a:endParaRPr sz="1800">
              <a:solidFill>
                <a:schemeClr val="dk1"/>
              </a:solidFill>
              <a:latin typeface="Calibri"/>
              <a:ea typeface="Calibri"/>
              <a:cs typeface="Calibri"/>
              <a:sym typeface="Calibri"/>
            </a:endParaRPr>
          </a:p>
          <a:p>
            <a:pPr indent="0" lvl="0" marL="0" marR="0" rtl="1" algn="ctr">
              <a:lnSpc>
                <a:spcPct val="115000"/>
              </a:lnSpc>
              <a:spcBef>
                <a:spcPts val="1000"/>
              </a:spcBef>
              <a:spcAft>
                <a:spcPts val="0"/>
              </a:spcAft>
              <a:buNone/>
            </a:pPr>
            <a:r>
              <a:rPr b="1" lang="ar" sz="1800">
                <a:solidFill>
                  <a:schemeClr val="dk1"/>
                </a:solidFill>
                <a:latin typeface="Calibri"/>
                <a:ea typeface="Calibri"/>
                <a:cs typeface="Calibri"/>
                <a:sym typeface="Calibri"/>
              </a:rPr>
              <a:t>الاستشارات: يانيف ميخائيلي</a:t>
            </a:r>
            <a:endParaRPr/>
          </a:p>
          <a:p>
            <a:pPr indent="0" lvl="0" marL="0" marR="0" rtl="1" algn="ctr">
              <a:lnSpc>
                <a:spcPct val="115000"/>
              </a:lnSpc>
              <a:spcBef>
                <a:spcPts val="1000"/>
              </a:spcBef>
              <a:spcAft>
                <a:spcPts val="0"/>
              </a:spcAft>
              <a:buNone/>
            </a:pPr>
            <a:r>
              <a:rPr b="1" lang="ar" sz="1800">
                <a:solidFill>
                  <a:schemeClr val="dk1"/>
                </a:solidFill>
                <a:latin typeface="Calibri"/>
                <a:ea typeface="Calibri"/>
                <a:cs typeface="Calibri"/>
                <a:sym typeface="Calibri"/>
              </a:rPr>
              <a:t>التصميم: راشيلي ديامانت</a:t>
            </a:r>
            <a:endParaRPr/>
          </a:p>
          <a:p>
            <a:pPr indent="0" lvl="0" marL="0" marR="0" rtl="1" algn="ctr">
              <a:lnSpc>
                <a:spcPct val="115000"/>
              </a:lnSpc>
              <a:spcBef>
                <a:spcPts val="1000"/>
              </a:spcBef>
              <a:spcAft>
                <a:spcPts val="0"/>
              </a:spcAft>
              <a:buNone/>
            </a:pPr>
            <a:r>
              <a:rPr b="1" lang="ar" sz="1800">
                <a:solidFill>
                  <a:schemeClr val="dk1"/>
                </a:solidFill>
                <a:latin typeface="Calibri"/>
                <a:ea typeface="Calibri"/>
                <a:cs typeface="Calibri"/>
                <a:sym typeface="Calibri"/>
              </a:rPr>
              <a:t>ترجمة: إسكندر عطية</a:t>
            </a:r>
            <a:endParaRPr sz="1800">
              <a:solidFill>
                <a:schemeClr val="dk1"/>
              </a:solidFill>
              <a:latin typeface="Calibri"/>
              <a:ea typeface="Calibri"/>
              <a:cs typeface="Calibri"/>
              <a:sym typeface="Calibri"/>
            </a:endParaRPr>
          </a:p>
        </p:txBody>
      </p:sp>
    </p:spTree>
  </p:cSld>
  <p:clrMapOvr>
    <a:masterClrMapping/>
  </p:clrMapOvr>
  <p:transition spd="slow" p14:dur="1500">
    <p:split orient="ver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
          <p:cNvSpPr/>
          <p:nvPr/>
        </p:nvSpPr>
        <p:spPr>
          <a:xfrm>
            <a:off x="911424" y="2420888"/>
            <a:ext cx="10945216" cy="4135171"/>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just">
              <a:spcBef>
                <a:spcPts val="0"/>
              </a:spcBef>
              <a:spcAft>
                <a:spcPts val="0"/>
              </a:spcAft>
              <a:buNone/>
            </a:pPr>
            <a:r>
              <a:rPr b="1" lang="ar" sz="2400">
                <a:solidFill>
                  <a:srgbClr val="1E4E79"/>
                </a:solidFill>
                <a:latin typeface="Arial"/>
                <a:ea typeface="Arial"/>
                <a:cs typeface="Arial"/>
                <a:sym typeface="Arial"/>
              </a:rPr>
              <a:t>تحتوي هذه السلسلة التعليمية على ثلاثة دروس، كل درس يتناول منطقة مختلفة من عوامل الخطر المتعلقة بالسلامة. إن ما يجمعهم جميعًا هو المسؤولية الشخصية والمتبادلة، وهو مفتاح أساسي لتجنب المخاطر ومنع الضرر لأنفسنا وللآخرين.</a:t>
            </a:r>
            <a:endParaRPr b="1" sz="2400">
              <a:solidFill>
                <a:srgbClr val="1E4E79"/>
              </a:solidFill>
              <a:latin typeface="Calibri"/>
              <a:ea typeface="Calibri"/>
              <a:cs typeface="Calibri"/>
              <a:sym typeface="Calibri"/>
            </a:endParaRPr>
          </a:p>
          <a:p>
            <a:pPr indent="-279400" lvl="0" marL="342900" marR="0" rtl="1" algn="just">
              <a:lnSpc>
                <a:spcPct val="120000"/>
              </a:lnSpc>
              <a:spcBef>
                <a:spcPts val="0"/>
              </a:spcBef>
              <a:spcAft>
                <a:spcPts val="0"/>
              </a:spcAft>
              <a:buClr>
                <a:schemeClr val="dk1"/>
              </a:buClr>
              <a:buSzPts val="1000"/>
              <a:buFont typeface="Noto Sans Symbols"/>
              <a:buNone/>
            </a:pPr>
            <a:r>
              <a:t/>
            </a:r>
            <a:endParaRPr b="1" sz="1000" u="sng">
              <a:solidFill>
                <a:schemeClr val="dk1"/>
              </a:solidFill>
              <a:latin typeface="Tahoma"/>
              <a:ea typeface="Tahoma"/>
              <a:cs typeface="Tahoma"/>
              <a:sym typeface="Tahoma"/>
            </a:endParaRPr>
          </a:p>
          <a:p>
            <a:pPr indent="0" lvl="0" marL="0" marR="0" rtl="1" algn="r">
              <a:spcBef>
                <a:spcPts val="0"/>
              </a:spcBef>
              <a:spcAft>
                <a:spcPts val="0"/>
              </a:spcAft>
              <a:buNone/>
            </a:pPr>
            <a:r>
              <a:rPr b="1" lang="ar" sz="2400">
                <a:solidFill>
                  <a:schemeClr val="dk1"/>
                </a:solidFill>
                <a:latin typeface="Arial"/>
                <a:ea typeface="Arial"/>
                <a:cs typeface="Arial"/>
                <a:sym typeface="Arial"/>
              </a:rPr>
              <a:t>الدروس هي:</a:t>
            </a:r>
            <a:endParaRPr b="1" sz="2400">
              <a:solidFill>
                <a:schemeClr val="dk1"/>
              </a:solidFill>
              <a:latin typeface="Calibri"/>
              <a:ea typeface="Calibri"/>
              <a:cs typeface="Calibri"/>
              <a:sym typeface="Calibri"/>
            </a:endParaRPr>
          </a:p>
          <a:p>
            <a:pPr indent="-342900" lvl="0" marL="342900" marR="0" rtl="1" algn="just">
              <a:spcBef>
                <a:spcPts val="0"/>
              </a:spcBef>
              <a:spcAft>
                <a:spcPts val="0"/>
              </a:spcAft>
              <a:buClr>
                <a:schemeClr val="dk1"/>
              </a:buClr>
              <a:buSzPts val="2400"/>
              <a:buFont typeface="Noto Sans Symbols"/>
              <a:buChar char="❑"/>
            </a:pPr>
            <a:r>
              <a:rPr b="1" lang="ar" sz="2400">
                <a:solidFill>
                  <a:schemeClr val="dk1"/>
                </a:solidFill>
                <a:latin typeface="Arial"/>
                <a:ea typeface="Arial"/>
                <a:cs typeface="Arial"/>
                <a:sym typeface="Arial"/>
              </a:rPr>
              <a:t>المواد الكيميائية السامة والخطيرة عند ملامستها واستنشاقها. سنتعلم من المسؤول عن منع الضرر ومن المسؤول عن تجنب الضرر؟</a:t>
            </a:r>
            <a:endParaRPr b="1" sz="2400">
              <a:solidFill>
                <a:schemeClr val="dk1"/>
              </a:solidFill>
              <a:latin typeface="Calibri"/>
              <a:ea typeface="Calibri"/>
              <a:cs typeface="Calibri"/>
              <a:sym typeface="Calibri"/>
            </a:endParaRPr>
          </a:p>
          <a:p>
            <a:pPr indent="-342900" lvl="0" marL="342900" marR="0" rtl="1" algn="r">
              <a:spcBef>
                <a:spcPts val="0"/>
              </a:spcBef>
              <a:spcAft>
                <a:spcPts val="0"/>
              </a:spcAft>
              <a:buClr>
                <a:schemeClr val="dk1"/>
              </a:buClr>
              <a:buSzPts val="2400"/>
              <a:buFont typeface="Noto Sans Symbols"/>
              <a:buChar char="❑"/>
            </a:pPr>
            <a:r>
              <a:rPr b="1" lang="ar" sz="2400">
                <a:solidFill>
                  <a:schemeClr val="dk1"/>
                </a:solidFill>
                <a:latin typeface="Arial"/>
                <a:ea typeface="Arial"/>
                <a:cs typeface="Arial"/>
                <a:sym typeface="Arial"/>
              </a:rPr>
              <a:t>المخاطر الكامنة في البحر وفي المسبح. سنتعلم ما هي المسؤولية الشخصية التي تقع على عاتقنا لمنع الإصابات أثناء الاستحمام.</a:t>
            </a:r>
            <a:endParaRPr b="1" sz="2400">
              <a:solidFill>
                <a:schemeClr val="dk1"/>
              </a:solidFill>
              <a:latin typeface="Calibri"/>
              <a:ea typeface="Calibri"/>
              <a:cs typeface="Calibri"/>
              <a:sym typeface="Calibri"/>
            </a:endParaRPr>
          </a:p>
          <a:p>
            <a:pPr indent="-342900" lvl="0" marL="342900" marR="0" rtl="1" algn="r">
              <a:spcBef>
                <a:spcPts val="0"/>
              </a:spcBef>
              <a:spcAft>
                <a:spcPts val="0"/>
              </a:spcAft>
              <a:buClr>
                <a:schemeClr val="dk1"/>
              </a:buClr>
              <a:buSzPts val="2400"/>
              <a:buFont typeface="Noto Sans Symbols"/>
              <a:buChar char="❑"/>
            </a:pPr>
            <a:r>
              <a:rPr b="1" lang="ar" sz="2400">
                <a:solidFill>
                  <a:schemeClr val="dk1"/>
                </a:solidFill>
                <a:latin typeface="Arial"/>
                <a:ea typeface="Arial"/>
                <a:cs typeface="Arial"/>
                <a:sym typeface="Arial"/>
              </a:rPr>
              <a:t>خطر الإصابة بالحريق والكهرباء في المنزل وفي كل مكان. سنتعرف على الحروق التي تنتج عن مثل هذه الإصابات ومسؤوليتنا لتجنب هذه المخاطر.</a:t>
            </a:r>
            <a:endParaRPr b="1" sz="2400">
              <a:solidFill>
                <a:schemeClr val="dk1"/>
              </a:solidFill>
              <a:latin typeface="Calibri"/>
              <a:ea typeface="Calibri"/>
              <a:cs typeface="Calibri"/>
              <a:sym typeface="Calibri"/>
            </a:endParaRPr>
          </a:p>
          <a:p>
            <a:pPr indent="-279400" lvl="0" marL="342900" marR="0" rtl="1" algn="just">
              <a:lnSpc>
                <a:spcPct val="120000"/>
              </a:lnSpc>
              <a:spcBef>
                <a:spcPts val="0"/>
              </a:spcBef>
              <a:spcAft>
                <a:spcPts val="0"/>
              </a:spcAft>
              <a:buClr>
                <a:schemeClr val="dk1"/>
              </a:buClr>
              <a:buSzPts val="1000"/>
              <a:buFont typeface="Noto Sans Symbols"/>
              <a:buNone/>
            </a:pPr>
            <a:r>
              <a:t/>
            </a:r>
            <a:endParaRPr b="1" sz="1000" u="sng">
              <a:solidFill>
                <a:schemeClr val="dk1"/>
              </a:solidFill>
              <a:latin typeface="Tahoma"/>
              <a:ea typeface="Tahoma"/>
              <a:cs typeface="Tahoma"/>
              <a:sym typeface="Tahoma"/>
            </a:endParaRPr>
          </a:p>
        </p:txBody>
      </p:sp>
      <p:sp>
        <p:nvSpPr>
          <p:cNvPr id="195" name="Google Shape;195;p3"/>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196" name="Google Shape;196;p3"/>
          <p:cNvSpPr/>
          <p:nvPr/>
        </p:nvSpPr>
        <p:spPr>
          <a:xfrm>
            <a:off x="8904312" y="1268760"/>
            <a:ext cx="2702751"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الدروس</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196"/>
                                        </p:tgtEl>
                                        <p:attrNameLst>
                                          <p:attrName>style.visibility</p:attrName>
                                        </p:attrNameLst>
                                      </p:cBhvr>
                                      <p:to>
                                        <p:strVal val="visible"/>
                                      </p:to>
                                    </p:set>
                                    <p:animEffect filter="fade" transition="in">
                                      <p:cBhvr>
                                        <p:cTn dur="500"/>
                                        <p:tgtEl>
                                          <p:spTgt spid="1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0" st="0"/>
                                            </p:txEl>
                                          </p:spTgt>
                                        </p:tgtEl>
                                        <p:attrNameLst>
                                          <p:attrName>style.visibility</p:attrName>
                                        </p:attrNameLst>
                                      </p:cBhvr>
                                      <p:to>
                                        <p:strVal val="visible"/>
                                      </p:to>
                                    </p:set>
                                    <p:animEffect filter="fade" transition="in">
                                      <p:cBhvr>
                                        <p:cTn dur="1000"/>
                                        <p:tgtEl>
                                          <p:spTgt spid="19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1" st="1"/>
                                            </p:txEl>
                                          </p:spTgt>
                                        </p:tgtEl>
                                        <p:attrNameLst>
                                          <p:attrName>style.visibility</p:attrName>
                                        </p:attrNameLst>
                                      </p:cBhvr>
                                      <p:to>
                                        <p:strVal val="visible"/>
                                      </p:to>
                                    </p:set>
                                    <p:animEffect filter="fade" transition="in">
                                      <p:cBhvr>
                                        <p:cTn dur="1000"/>
                                        <p:tgtEl>
                                          <p:spTgt spid="19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2" st="2"/>
                                            </p:txEl>
                                          </p:spTgt>
                                        </p:tgtEl>
                                        <p:attrNameLst>
                                          <p:attrName>style.visibility</p:attrName>
                                        </p:attrNameLst>
                                      </p:cBhvr>
                                      <p:to>
                                        <p:strVal val="visible"/>
                                      </p:to>
                                    </p:set>
                                    <p:animEffect filter="fade" transition="in">
                                      <p:cBhvr>
                                        <p:cTn dur="1000"/>
                                        <p:tgtEl>
                                          <p:spTgt spid="19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3" st="3"/>
                                            </p:txEl>
                                          </p:spTgt>
                                        </p:tgtEl>
                                        <p:attrNameLst>
                                          <p:attrName>style.visibility</p:attrName>
                                        </p:attrNameLst>
                                      </p:cBhvr>
                                      <p:to>
                                        <p:strVal val="visible"/>
                                      </p:to>
                                    </p:set>
                                    <p:animEffect filter="fade" transition="in">
                                      <p:cBhvr>
                                        <p:cTn dur="1000"/>
                                        <p:tgtEl>
                                          <p:spTgt spid="19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4" st="4"/>
                                            </p:txEl>
                                          </p:spTgt>
                                        </p:tgtEl>
                                        <p:attrNameLst>
                                          <p:attrName>style.visibility</p:attrName>
                                        </p:attrNameLst>
                                      </p:cBhvr>
                                      <p:to>
                                        <p:strVal val="visible"/>
                                      </p:to>
                                    </p:set>
                                    <p:animEffect filter="fade" transition="in">
                                      <p:cBhvr>
                                        <p:cTn dur="1000"/>
                                        <p:tgtEl>
                                          <p:spTgt spid="19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5" st="5"/>
                                            </p:txEl>
                                          </p:spTgt>
                                        </p:tgtEl>
                                        <p:attrNameLst>
                                          <p:attrName>style.visibility</p:attrName>
                                        </p:attrNameLst>
                                      </p:cBhvr>
                                      <p:to>
                                        <p:strVal val="visible"/>
                                      </p:to>
                                    </p:set>
                                    <p:animEffect filter="fade" transition="in">
                                      <p:cBhvr>
                                        <p:cTn dur="1000"/>
                                        <p:tgtEl>
                                          <p:spTgt spid="19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xEl>
                                              <p:pRg end="6" st="6"/>
                                            </p:txEl>
                                          </p:spTgt>
                                        </p:tgtEl>
                                        <p:attrNameLst>
                                          <p:attrName>style.visibility</p:attrName>
                                        </p:attrNameLst>
                                      </p:cBhvr>
                                      <p:to>
                                        <p:strVal val="visible"/>
                                      </p:to>
                                    </p:set>
                                    <p:animEffect filter="fade" transition="in">
                                      <p:cBhvr>
                                        <p:cTn dur="1000"/>
                                        <p:tgtEl>
                                          <p:spTgt spid="194">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
          <p:cNvSpPr/>
          <p:nvPr/>
        </p:nvSpPr>
        <p:spPr>
          <a:xfrm>
            <a:off x="911424" y="2204864"/>
            <a:ext cx="10945216" cy="3470374"/>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just">
              <a:spcBef>
                <a:spcPts val="0"/>
              </a:spcBef>
              <a:spcAft>
                <a:spcPts val="0"/>
              </a:spcAft>
              <a:buNone/>
            </a:pPr>
            <a:r>
              <a:rPr b="1" lang="ar" sz="2400">
                <a:solidFill>
                  <a:srgbClr val="1E4E79"/>
                </a:solidFill>
                <a:latin typeface="Calibri"/>
                <a:ea typeface="Calibri"/>
                <a:cs typeface="Calibri"/>
                <a:sym typeface="Calibri"/>
              </a:rPr>
              <a:t>ما هو السلامة؟</a:t>
            </a:r>
            <a:endParaRPr b="1" sz="2400">
              <a:solidFill>
                <a:srgbClr val="1E4E79"/>
              </a:solidFill>
              <a:latin typeface="Calibri"/>
              <a:ea typeface="Calibri"/>
              <a:cs typeface="Calibri"/>
              <a:sym typeface="Calibri"/>
            </a:endParaRPr>
          </a:p>
          <a:p>
            <a:pPr indent="-279400" lvl="0" marL="342900" marR="0" rtl="1" algn="just">
              <a:lnSpc>
                <a:spcPct val="120000"/>
              </a:lnSpc>
              <a:spcBef>
                <a:spcPts val="0"/>
              </a:spcBef>
              <a:spcAft>
                <a:spcPts val="0"/>
              </a:spcAft>
              <a:buClr>
                <a:schemeClr val="dk1"/>
              </a:buClr>
              <a:buSzPts val="1000"/>
              <a:buFont typeface="Noto Sans Symbols"/>
              <a:buNone/>
            </a:pPr>
            <a:r>
              <a:t/>
            </a:r>
            <a:endParaRPr b="1" sz="1000" u="sng">
              <a:solidFill>
                <a:schemeClr val="dk1"/>
              </a:solidFill>
              <a:latin typeface="Tahoma"/>
              <a:ea typeface="Tahoma"/>
              <a:cs typeface="Tahoma"/>
              <a:sym typeface="Tahoma"/>
            </a:endParaRPr>
          </a:p>
          <a:p>
            <a:pPr indent="0" lvl="0" marL="0" marR="0" rtl="1" algn="just">
              <a:lnSpc>
                <a:spcPct val="120000"/>
              </a:lnSpc>
              <a:spcBef>
                <a:spcPts val="0"/>
              </a:spcBef>
              <a:spcAft>
                <a:spcPts val="0"/>
              </a:spcAft>
              <a:buNone/>
            </a:pPr>
            <a:r>
              <a:rPr lang="ar" sz="2400">
                <a:solidFill>
                  <a:schemeClr val="dk1"/>
                </a:solidFill>
                <a:latin typeface="Arial"/>
                <a:ea typeface="Arial"/>
                <a:cs typeface="Arial"/>
                <a:sym typeface="Arial"/>
              </a:rPr>
              <a:t>يتعرض الأطفال والمراهقون للإصابة في حوادث مختلفة: على الطريق، وفي المنزل، وأثناء ممارسة الأنشطة الترفيهية مثل السباحة في البحر وحمام السباحة.</a:t>
            </a:r>
            <a:endParaRPr/>
          </a:p>
          <a:p>
            <a:pPr indent="0" lvl="0" marL="0" marR="0" rtl="1" algn="just">
              <a:lnSpc>
                <a:spcPct val="120000"/>
              </a:lnSpc>
              <a:spcBef>
                <a:spcPts val="0"/>
              </a:spcBef>
              <a:spcAft>
                <a:spcPts val="0"/>
              </a:spcAft>
              <a:buNone/>
            </a:pPr>
            <a:r>
              <a:rPr lang="ar" sz="2400">
                <a:solidFill>
                  <a:schemeClr val="dk1"/>
                </a:solidFill>
                <a:latin typeface="Arial"/>
                <a:ea typeface="Arial"/>
                <a:cs typeface="Arial"/>
                <a:sym typeface="Arial"/>
              </a:rPr>
              <a:t>السلامة هي مفهوم عام للحماية من خطر الضرر. السلامة ليست هدفًا في حد ذاتها، بل هي قضية ترافقنا أينما كنا وتعني الحماية والحماية من الأذى الجسدي أو الأذى الدائم لنا ولأسرتنا. الحياة ثمينة جدًا بالنسبة لنا ونود أن نكون آمنين ومحميين من أي ضرر.</a:t>
            </a:r>
            <a:endParaRPr sz="2400">
              <a:solidFill>
                <a:schemeClr val="dk1"/>
              </a:solidFill>
              <a:latin typeface="Calibri"/>
              <a:ea typeface="Calibri"/>
              <a:cs typeface="Calibri"/>
              <a:sym typeface="Calibri"/>
            </a:endParaRPr>
          </a:p>
          <a:p>
            <a:pPr indent="-279400" lvl="0" marL="342900" marR="0" rtl="1" algn="just">
              <a:lnSpc>
                <a:spcPct val="120000"/>
              </a:lnSpc>
              <a:spcBef>
                <a:spcPts val="0"/>
              </a:spcBef>
              <a:spcAft>
                <a:spcPts val="0"/>
              </a:spcAft>
              <a:buClr>
                <a:schemeClr val="dk1"/>
              </a:buClr>
              <a:buSzPts val="1000"/>
              <a:buFont typeface="Noto Sans Symbols"/>
              <a:buNone/>
            </a:pPr>
            <a:r>
              <a:t/>
            </a:r>
            <a:endParaRPr b="1" sz="1000" u="sng">
              <a:solidFill>
                <a:schemeClr val="dk1"/>
              </a:solidFill>
              <a:latin typeface="Tahoma"/>
              <a:ea typeface="Tahoma"/>
              <a:cs typeface="Tahoma"/>
              <a:sym typeface="Tahoma"/>
            </a:endParaRPr>
          </a:p>
        </p:txBody>
      </p:sp>
      <p:sp>
        <p:nvSpPr>
          <p:cNvPr id="203" name="Google Shape;203;p4"/>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04" name="Google Shape;204;p4"/>
          <p:cNvSpPr/>
          <p:nvPr/>
        </p:nvSpPr>
        <p:spPr>
          <a:xfrm>
            <a:off x="7320136" y="1268760"/>
            <a:ext cx="4358935"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مناقشة لتوضيح المفاهيم</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animEffect filter="fade" transition="in">
                                      <p:cBhvr>
                                        <p:cTn dur="1000"/>
                                        <p:tgtEl>
                                          <p:spTgt spid="2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animEffect filter="fade" transition="in">
                                      <p:cBhvr>
                                        <p:cTn dur="1000"/>
                                        <p:tgtEl>
                                          <p:spTgt spid="2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animEffect filter="fade" transition="in">
                                      <p:cBhvr>
                                        <p:cTn dur="1000"/>
                                        <p:tgtEl>
                                          <p:spTgt spid="2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3" st="3"/>
                                            </p:txEl>
                                          </p:spTgt>
                                        </p:tgtEl>
                                        <p:attrNameLst>
                                          <p:attrName>style.visibility</p:attrName>
                                        </p:attrNameLst>
                                      </p:cBhvr>
                                      <p:to>
                                        <p:strVal val="visible"/>
                                      </p:to>
                                    </p:set>
                                    <p:animEffect filter="fade" transition="in">
                                      <p:cBhvr>
                                        <p:cTn dur="1000"/>
                                        <p:tgtEl>
                                          <p:spTgt spid="2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4" st="4"/>
                                            </p:txEl>
                                          </p:spTgt>
                                        </p:tgtEl>
                                        <p:attrNameLst>
                                          <p:attrName>style.visibility</p:attrName>
                                        </p:attrNameLst>
                                      </p:cBhvr>
                                      <p:to>
                                        <p:strVal val="visible"/>
                                      </p:to>
                                    </p:set>
                                    <p:animEffect filter="fade" transition="in">
                                      <p:cBhvr>
                                        <p:cTn dur="1000"/>
                                        <p:tgtEl>
                                          <p:spTgt spid="20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5"/>
          <p:cNvSpPr/>
          <p:nvPr/>
        </p:nvSpPr>
        <p:spPr>
          <a:xfrm>
            <a:off x="733855" y="3140968"/>
            <a:ext cx="10945216" cy="2842509"/>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1077913" lvl="0" marL="1077913" marR="0" rtl="1" algn="r">
              <a:spcBef>
                <a:spcPts val="0"/>
              </a:spcBef>
              <a:spcAft>
                <a:spcPts val="0"/>
              </a:spcAft>
              <a:buNone/>
            </a:pPr>
            <a:r>
              <a:rPr b="1" lang="ar" sz="2400">
                <a:solidFill>
                  <a:schemeClr val="dk1"/>
                </a:solidFill>
                <a:latin typeface="Arial"/>
                <a:ea typeface="Arial"/>
                <a:cs typeface="Arial"/>
                <a:sym typeface="Arial"/>
              </a:rPr>
              <a:t>مخاطرة</a:t>
            </a:r>
            <a:r>
              <a:rPr lang="ar" sz="2400">
                <a:solidFill>
                  <a:schemeClr val="dk1"/>
                </a:solidFill>
                <a:latin typeface="Arial"/>
                <a:ea typeface="Arial"/>
                <a:cs typeface="Arial"/>
                <a:sym typeface="Arial"/>
              </a:rPr>
              <a:t> </a:t>
            </a:r>
            <a:r>
              <a:rPr lang="ar" sz="2400">
                <a:solidFill>
                  <a:schemeClr val="dk1"/>
                </a:solidFill>
                <a:latin typeface="Calibri"/>
                <a:ea typeface="Calibri"/>
                <a:cs typeface="Calibri"/>
                <a:sym typeface="Calibri"/>
              </a:rPr>
              <a:t>- </a:t>
            </a:r>
            <a:r>
              <a:rPr lang="ar" sz="2400">
                <a:solidFill>
                  <a:schemeClr val="dk1"/>
                </a:solidFill>
                <a:latin typeface="Arial"/>
                <a:ea typeface="Arial"/>
                <a:cs typeface="Arial"/>
                <a:sym typeface="Arial"/>
              </a:rPr>
              <a:t>ماذا تعني هذه الكلمة بالنسبة لك؟ أعط أمثلة على موقف محفوف بالمخاطر أو مكان يوجد فيه خطر التعرض للأذى.</a:t>
            </a:r>
            <a:endParaRPr/>
          </a:p>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a:p>
            <a:pPr indent="0" lvl="0" marL="0" marR="0" rtl="1" algn="r">
              <a:spcBef>
                <a:spcPts val="0"/>
              </a:spcBef>
              <a:spcAft>
                <a:spcPts val="0"/>
              </a:spcAft>
              <a:buNone/>
            </a:pPr>
            <a:r>
              <a:rPr b="1" lang="ar" sz="2400">
                <a:solidFill>
                  <a:schemeClr val="dk1"/>
                </a:solidFill>
                <a:latin typeface="Arial"/>
                <a:ea typeface="Arial"/>
                <a:cs typeface="Arial"/>
                <a:sym typeface="Arial"/>
              </a:rPr>
              <a:t>الخطر هو موقف أو مكان قد يحدث فيه ضرر جسدي ويجب تجنبه.</a:t>
            </a:r>
            <a:endParaRPr/>
          </a:p>
          <a:p>
            <a:pPr indent="0" lvl="0" marL="0" marR="0" rtl="1" algn="r">
              <a:spcBef>
                <a:spcPts val="0"/>
              </a:spcBef>
              <a:spcAft>
                <a:spcPts val="0"/>
              </a:spcAft>
              <a:buNone/>
            </a:pPr>
            <a:r>
              <a:rPr b="1" lang="ar" sz="2400">
                <a:solidFill>
                  <a:schemeClr val="dk1"/>
                </a:solidFill>
                <a:latin typeface="Arial"/>
                <a:ea typeface="Arial"/>
                <a:cs typeface="Arial"/>
                <a:sym typeface="Arial"/>
              </a:rPr>
              <a:t>مثال: نافذة مفتوحة ليس لها قضيب وتقع في طابق مرتفع من المنزل. تشكل هذه النافذة خطرًا إذا كان من الممكن الصعود إليها والجلوس عليها.</a:t>
            </a:r>
            <a:endParaRPr b="1" sz="2400">
              <a:solidFill>
                <a:schemeClr val="dk1"/>
              </a:solidFill>
              <a:latin typeface="Calibri"/>
              <a:ea typeface="Calibri"/>
              <a:cs typeface="Calibri"/>
              <a:sym typeface="Calibri"/>
            </a:endParaRPr>
          </a:p>
          <a:p>
            <a:pPr indent="-279400" lvl="0" marL="342900" marR="0" rtl="1" algn="just">
              <a:lnSpc>
                <a:spcPct val="120000"/>
              </a:lnSpc>
              <a:spcBef>
                <a:spcPts val="0"/>
              </a:spcBef>
              <a:spcAft>
                <a:spcPts val="0"/>
              </a:spcAft>
              <a:buClr>
                <a:schemeClr val="dk1"/>
              </a:buClr>
              <a:buSzPts val="1000"/>
              <a:buFont typeface="Noto Sans Symbols"/>
              <a:buNone/>
            </a:pPr>
            <a:r>
              <a:t/>
            </a:r>
            <a:endParaRPr b="1" sz="1000" u="sng">
              <a:solidFill>
                <a:schemeClr val="dk1"/>
              </a:solidFill>
              <a:latin typeface="Tahoma"/>
              <a:ea typeface="Tahoma"/>
              <a:cs typeface="Tahoma"/>
              <a:sym typeface="Tahoma"/>
            </a:endParaRPr>
          </a:p>
        </p:txBody>
      </p:sp>
      <p:sp>
        <p:nvSpPr>
          <p:cNvPr id="211" name="Google Shape;211;p5"/>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12" name="Google Shape;212;p5"/>
          <p:cNvSpPr/>
          <p:nvPr/>
        </p:nvSpPr>
        <p:spPr>
          <a:xfrm>
            <a:off x="7752184" y="1268760"/>
            <a:ext cx="392688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مكونات السلامة</a:t>
            </a:r>
            <a:endParaRPr sz="3200">
              <a:solidFill>
                <a:schemeClr val="lt1"/>
              </a:solidFill>
              <a:latin typeface="Calibri"/>
              <a:ea typeface="Calibri"/>
              <a:cs typeface="Calibri"/>
              <a:sym typeface="Calibri"/>
            </a:endParaRPr>
          </a:p>
        </p:txBody>
      </p:sp>
      <p:sp>
        <p:nvSpPr>
          <p:cNvPr id="213" name="Google Shape;213;p5"/>
          <p:cNvSpPr txBox="1"/>
          <p:nvPr/>
        </p:nvSpPr>
        <p:spPr>
          <a:xfrm>
            <a:off x="5449093" y="2411514"/>
            <a:ext cx="6229978" cy="348172"/>
          </a:xfrm>
          <a:prstGeom prst="rect">
            <a:avLst/>
          </a:prstGeom>
          <a:noFill/>
          <a:ln>
            <a:noFill/>
          </a:ln>
        </p:spPr>
        <p:txBody>
          <a:bodyPr anchorCtr="0" anchor="t" bIns="45700" lIns="91425" spcFirstLastPara="1" rIns="91425" wrap="square" tIns="45700">
            <a:spAutoFit/>
          </a:bodyPr>
          <a:lstStyle/>
          <a:p>
            <a:pPr indent="0" lvl="0" marL="0" marR="0" rtl="1" algn="just">
              <a:lnSpc>
                <a:spcPct val="70833"/>
              </a:lnSpc>
              <a:spcBef>
                <a:spcPts val="0"/>
              </a:spcBef>
              <a:spcAft>
                <a:spcPts val="0"/>
              </a:spcAft>
              <a:buNone/>
            </a:pPr>
            <a:r>
              <a:rPr b="1" lang="ar" sz="2400">
                <a:solidFill>
                  <a:srgbClr val="1E4E79"/>
                </a:solidFill>
                <a:latin typeface="Calibri"/>
                <a:ea typeface="Calibri"/>
                <a:cs typeface="Calibri"/>
                <a:sym typeface="Calibri"/>
              </a:rPr>
              <a:t>دعونا نناقش بعض مكونات السلامة:</a:t>
            </a:r>
            <a:endParaRPr sz="1800">
              <a:solidFill>
                <a:srgbClr val="1E4E79"/>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par>
                                <p:cTn fill="hold" nodeType="withEffect" presetClass="entr" presetID="10" presetSubtype="0">
                                  <p:stCondLst>
                                    <p:cond delay="500"/>
                                  </p:stCondLst>
                                  <p:childTnLst>
                                    <p:set>
                                      <p:cBhvr>
                                        <p:cTn dur="1" fill="hold">
                                          <p:stCondLst>
                                            <p:cond delay="0"/>
                                          </p:stCondLst>
                                        </p:cTn>
                                        <p:tgtEl>
                                          <p:spTgt spid="213"/>
                                        </p:tgtEl>
                                        <p:attrNameLst>
                                          <p:attrName>style.visibility</p:attrName>
                                        </p:attrNameLst>
                                      </p:cBhvr>
                                      <p:to>
                                        <p:strVal val="visible"/>
                                      </p:to>
                                    </p:set>
                                    <p:animEffect filter="fade" transition="in">
                                      <p:cBhvr>
                                        <p:cTn dur="500"/>
                                        <p:tgtEl>
                                          <p:spTgt spid="21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10">
                                            <p:txEl>
                                              <p:pRg end="0" st="0"/>
                                            </p:txEl>
                                          </p:spTgt>
                                        </p:tgtEl>
                                        <p:attrNameLst>
                                          <p:attrName>style.visibility</p:attrName>
                                        </p:attrNameLst>
                                      </p:cBhvr>
                                      <p:to>
                                        <p:strVal val="visible"/>
                                      </p:to>
                                    </p:set>
                                    <p:animEffect filter="fade" transition="in">
                                      <p:cBhvr>
                                        <p:cTn dur="500"/>
                                        <p:tgtEl>
                                          <p:spTgt spid="2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10">
                                            <p:txEl>
                                              <p:pRg end="1" st="1"/>
                                            </p:txEl>
                                          </p:spTgt>
                                        </p:tgtEl>
                                        <p:attrNameLst>
                                          <p:attrName>style.visibility</p:attrName>
                                        </p:attrNameLst>
                                      </p:cBhvr>
                                      <p:to>
                                        <p:strVal val="visible"/>
                                      </p:to>
                                    </p:set>
                                    <p:animEffect filter="fade" transition="in">
                                      <p:cBhvr>
                                        <p:cTn dur="500"/>
                                        <p:tgtEl>
                                          <p:spTgt spid="2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10">
                                            <p:txEl>
                                              <p:pRg end="2" st="2"/>
                                            </p:txEl>
                                          </p:spTgt>
                                        </p:tgtEl>
                                        <p:attrNameLst>
                                          <p:attrName>style.visibility</p:attrName>
                                        </p:attrNameLst>
                                      </p:cBhvr>
                                      <p:to>
                                        <p:strVal val="visible"/>
                                      </p:to>
                                    </p:set>
                                    <p:animEffect filter="fade" transition="in">
                                      <p:cBhvr>
                                        <p:cTn dur="500"/>
                                        <p:tgtEl>
                                          <p:spTgt spid="2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10">
                                            <p:txEl>
                                              <p:pRg end="3" st="3"/>
                                            </p:txEl>
                                          </p:spTgt>
                                        </p:tgtEl>
                                        <p:attrNameLst>
                                          <p:attrName>style.visibility</p:attrName>
                                        </p:attrNameLst>
                                      </p:cBhvr>
                                      <p:to>
                                        <p:strVal val="visible"/>
                                      </p:to>
                                    </p:set>
                                    <p:animEffect filter="fade" transition="in">
                                      <p:cBhvr>
                                        <p:cTn dur="500"/>
                                        <p:tgtEl>
                                          <p:spTgt spid="2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1000"/>
                                  </p:stCondLst>
                                  <p:childTnLst>
                                    <p:set>
                                      <p:cBhvr>
                                        <p:cTn dur="1" fill="hold">
                                          <p:stCondLst>
                                            <p:cond delay="0"/>
                                          </p:stCondLst>
                                        </p:cTn>
                                        <p:tgtEl>
                                          <p:spTgt spid="210">
                                            <p:txEl>
                                              <p:pRg end="4" st="4"/>
                                            </p:txEl>
                                          </p:spTgt>
                                        </p:tgtEl>
                                        <p:attrNameLst>
                                          <p:attrName>style.visibility</p:attrName>
                                        </p:attrNameLst>
                                      </p:cBhvr>
                                      <p:to>
                                        <p:strVal val="visible"/>
                                      </p:to>
                                    </p:set>
                                    <p:animEffect filter="fade" transition="in">
                                      <p:cBhvr>
                                        <p:cTn dur="500"/>
                                        <p:tgtEl>
                                          <p:spTgt spid="210">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6"/>
          <p:cNvSpPr/>
          <p:nvPr/>
        </p:nvSpPr>
        <p:spPr>
          <a:xfrm>
            <a:off x="1055440" y="2636912"/>
            <a:ext cx="10945216" cy="2842509"/>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1077913" lvl="0" marL="1077913" marR="0" rtl="1" algn="r">
              <a:spcBef>
                <a:spcPts val="0"/>
              </a:spcBef>
              <a:spcAft>
                <a:spcPts val="0"/>
              </a:spcAft>
              <a:buNone/>
            </a:pPr>
            <a:r>
              <a:rPr b="1" lang="ar" sz="2400">
                <a:solidFill>
                  <a:schemeClr val="dk1"/>
                </a:solidFill>
                <a:latin typeface="Arial"/>
                <a:ea typeface="Arial"/>
                <a:cs typeface="Arial"/>
                <a:sym typeface="Arial"/>
              </a:rPr>
              <a:t>المخاطر - </a:t>
            </a:r>
            <a:r>
              <a:rPr lang="ar" sz="2400">
                <a:solidFill>
                  <a:schemeClr val="dk1"/>
                </a:solidFill>
                <a:latin typeface="Arial"/>
                <a:ea typeface="Arial"/>
                <a:cs typeface="Arial"/>
                <a:sym typeface="Arial"/>
              </a:rPr>
              <a:t>ما الذي يحدد الخطر من حيث المخاطرة أو الضرر الذي يهدد السلامة؟ أعط أمثلة على المخاطر التي واجهتها.</a:t>
            </a:r>
            <a:endParaRPr/>
          </a:p>
          <a:p>
            <a:pPr indent="0" lvl="0" marL="0" marR="0" rtl="1" algn="r">
              <a:spcBef>
                <a:spcPts val="0"/>
              </a:spcBef>
              <a:spcAft>
                <a:spcPts val="0"/>
              </a:spcAft>
              <a:buNone/>
            </a:pPr>
            <a:r>
              <a:t/>
            </a:r>
            <a:endParaRPr sz="2400">
              <a:solidFill>
                <a:schemeClr val="dk1"/>
              </a:solidFill>
              <a:latin typeface="Calibri"/>
              <a:ea typeface="Calibri"/>
              <a:cs typeface="Calibri"/>
              <a:sym typeface="Calibri"/>
            </a:endParaRPr>
          </a:p>
          <a:p>
            <a:pPr indent="0" lvl="0" marL="0" marR="0" rtl="1" algn="r">
              <a:spcBef>
                <a:spcPts val="0"/>
              </a:spcBef>
              <a:spcAft>
                <a:spcPts val="0"/>
              </a:spcAft>
              <a:buNone/>
            </a:pPr>
            <a:r>
              <a:rPr b="1" lang="ar" sz="2400">
                <a:solidFill>
                  <a:schemeClr val="dk1"/>
                </a:solidFill>
                <a:latin typeface="Arial"/>
                <a:ea typeface="Arial"/>
                <a:cs typeface="Arial"/>
                <a:sym typeface="Arial"/>
              </a:rPr>
              <a:t>الخطر هو عيب أو عائق يمكن إزالته، والذي قد يسبب إصابة وأضرارًا إذا لم يتم إزالته. أمثلة:</a:t>
            </a:r>
            <a:endParaRPr/>
          </a:p>
          <a:p>
            <a:pPr indent="-342900" lvl="0" marL="342900" marR="0" rtl="1" algn="r">
              <a:spcBef>
                <a:spcPts val="0"/>
              </a:spcBef>
              <a:spcAft>
                <a:spcPts val="0"/>
              </a:spcAft>
              <a:buClr>
                <a:schemeClr val="dk1"/>
              </a:buClr>
              <a:buSzPts val="2400"/>
              <a:buFont typeface="Noto Sans Symbols"/>
              <a:buChar char="❑"/>
            </a:pPr>
            <a:r>
              <a:rPr b="1" lang="ar" sz="2400">
                <a:solidFill>
                  <a:schemeClr val="dk1"/>
                </a:solidFill>
                <a:latin typeface="Arial"/>
                <a:ea typeface="Arial"/>
                <a:cs typeface="Arial"/>
                <a:sym typeface="Arial"/>
              </a:rPr>
              <a:t>خطر الانزلاق على الأرضية المبللة.</a:t>
            </a:r>
            <a:endParaRPr/>
          </a:p>
          <a:p>
            <a:pPr indent="-342900" lvl="0" marL="342900" marR="0" rtl="1" algn="r">
              <a:spcBef>
                <a:spcPts val="0"/>
              </a:spcBef>
              <a:spcAft>
                <a:spcPts val="0"/>
              </a:spcAft>
              <a:buClr>
                <a:schemeClr val="dk1"/>
              </a:buClr>
              <a:buSzPts val="2400"/>
              <a:buFont typeface="Noto Sans Symbols"/>
              <a:buChar char="❑"/>
            </a:pPr>
            <a:r>
              <a:rPr b="1" lang="ar" sz="2400">
                <a:solidFill>
                  <a:schemeClr val="dk1"/>
                </a:solidFill>
                <a:latin typeface="Arial"/>
                <a:ea typeface="Arial"/>
                <a:cs typeface="Arial"/>
                <a:sym typeface="Arial"/>
              </a:rPr>
              <a:t>وضع حقيبة الطالب في مكان مرور الطلاب</a:t>
            </a:r>
            <a:endParaRPr b="1" sz="2400">
              <a:solidFill>
                <a:schemeClr val="dk1"/>
              </a:solidFill>
              <a:latin typeface="Calibri"/>
              <a:ea typeface="Calibri"/>
              <a:cs typeface="Calibri"/>
              <a:sym typeface="Calibri"/>
            </a:endParaRPr>
          </a:p>
          <a:p>
            <a:pPr indent="-279400" lvl="0" marL="342900" marR="0" rtl="1" algn="just">
              <a:lnSpc>
                <a:spcPct val="120000"/>
              </a:lnSpc>
              <a:spcBef>
                <a:spcPts val="0"/>
              </a:spcBef>
              <a:spcAft>
                <a:spcPts val="0"/>
              </a:spcAft>
              <a:buClr>
                <a:schemeClr val="dk1"/>
              </a:buClr>
              <a:buSzPts val="1000"/>
              <a:buFont typeface="Noto Sans Symbols"/>
              <a:buNone/>
            </a:pPr>
            <a:r>
              <a:t/>
            </a:r>
            <a:endParaRPr b="1" sz="1000" u="sng">
              <a:solidFill>
                <a:schemeClr val="dk1"/>
              </a:solidFill>
              <a:latin typeface="Tahoma"/>
              <a:ea typeface="Tahoma"/>
              <a:cs typeface="Tahoma"/>
              <a:sym typeface="Tahoma"/>
            </a:endParaRPr>
          </a:p>
        </p:txBody>
      </p:sp>
      <p:sp>
        <p:nvSpPr>
          <p:cNvPr id="220" name="Google Shape;220;p6"/>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21" name="Google Shape;221;p6"/>
          <p:cNvSpPr/>
          <p:nvPr/>
        </p:nvSpPr>
        <p:spPr>
          <a:xfrm>
            <a:off x="7752184" y="1268760"/>
            <a:ext cx="392688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مكونات السلامة</a:t>
            </a:r>
            <a:endParaRPr sz="3200">
              <a:solidFill>
                <a:schemeClr val="lt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000"/>
                                        <p:tgtEl>
                                          <p:spTgt spid="219"/>
                                        </p:tgtEl>
                                      </p:cBhvr>
                                    </p:animEffect>
                                  </p:childTnLst>
                                </p:cTn>
                              </p:par>
                              <p:par>
                                <p:cTn fill="hold" nodeType="withEffect" presetClass="entr" presetID="10" presetSubtype="0">
                                  <p:stCondLst>
                                    <p:cond delay="1000"/>
                                  </p:stCondLst>
                                  <p:childTnLst>
                                    <p:set>
                                      <p:cBhvr>
                                        <p:cTn dur="1" fill="hold">
                                          <p:stCondLst>
                                            <p:cond delay="0"/>
                                          </p:stCondLst>
                                        </p:cTn>
                                        <p:tgtEl>
                                          <p:spTgt spid="219">
                                            <p:txEl>
                                              <p:pRg end="0" st="0"/>
                                            </p:txEl>
                                          </p:spTgt>
                                        </p:tgtEl>
                                        <p:attrNameLst>
                                          <p:attrName>style.visibility</p:attrName>
                                        </p:attrNameLst>
                                      </p:cBhvr>
                                      <p:to>
                                        <p:strVal val="visible"/>
                                      </p:to>
                                    </p:set>
                                    <p:animEffect filter="fade" transition="in">
                                      <p:cBhvr>
                                        <p:cTn dur="1000"/>
                                        <p:tgtEl>
                                          <p:spTgt spid="219">
                                            <p:txEl>
                                              <p:pRg end="0" st="0"/>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19">
                                            <p:txEl>
                                              <p:pRg end="1" st="1"/>
                                            </p:txEl>
                                          </p:spTgt>
                                        </p:tgtEl>
                                        <p:attrNameLst>
                                          <p:attrName>style.visibility</p:attrName>
                                        </p:attrNameLst>
                                      </p:cBhvr>
                                      <p:to>
                                        <p:strVal val="visible"/>
                                      </p:to>
                                    </p:set>
                                    <p:animEffect filter="fade" transition="in">
                                      <p:cBhvr>
                                        <p:cTn dur="1000"/>
                                        <p:tgtEl>
                                          <p:spTgt spid="219">
                                            <p:txEl>
                                              <p:pRg end="1" st="1"/>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19">
                                            <p:txEl>
                                              <p:pRg end="2" st="2"/>
                                            </p:txEl>
                                          </p:spTgt>
                                        </p:tgtEl>
                                        <p:attrNameLst>
                                          <p:attrName>style.visibility</p:attrName>
                                        </p:attrNameLst>
                                      </p:cBhvr>
                                      <p:to>
                                        <p:strVal val="visible"/>
                                      </p:to>
                                    </p:set>
                                    <p:animEffect filter="fade" transition="in">
                                      <p:cBhvr>
                                        <p:cTn dur="1000"/>
                                        <p:tgtEl>
                                          <p:spTgt spid="219">
                                            <p:txEl>
                                              <p:pRg end="2" st="2"/>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19">
                                            <p:txEl>
                                              <p:pRg end="3" st="3"/>
                                            </p:txEl>
                                          </p:spTgt>
                                        </p:tgtEl>
                                        <p:attrNameLst>
                                          <p:attrName>style.visibility</p:attrName>
                                        </p:attrNameLst>
                                      </p:cBhvr>
                                      <p:to>
                                        <p:strVal val="visible"/>
                                      </p:to>
                                    </p:set>
                                    <p:animEffect filter="fade" transition="in">
                                      <p:cBhvr>
                                        <p:cTn dur="1000"/>
                                        <p:tgtEl>
                                          <p:spTgt spid="219">
                                            <p:txEl>
                                              <p:pRg end="3" st="3"/>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19">
                                            <p:txEl>
                                              <p:pRg end="4" st="4"/>
                                            </p:txEl>
                                          </p:spTgt>
                                        </p:tgtEl>
                                        <p:attrNameLst>
                                          <p:attrName>style.visibility</p:attrName>
                                        </p:attrNameLst>
                                      </p:cBhvr>
                                      <p:to>
                                        <p:strVal val="visible"/>
                                      </p:to>
                                    </p:set>
                                    <p:animEffect filter="fade" transition="in">
                                      <p:cBhvr>
                                        <p:cTn dur="1000"/>
                                        <p:tgtEl>
                                          <p:spTgt spid="219">
                                            <p:txEl>
                                              <p:pRg end="4" st="4"/>
                                            </p:txEl>
                                          </p:spTgt>
                                        </p:tgtEl>
                                      </p:cBhvr>
                                    </p:animEffect>
                                  </p:childTnLst>
                                </p:cTn>
                              </p:par>
                              <p:par>
                                <p:cTn fill="hold" nodeType="withEffect" presetClass="entr" presetID="10" presetSubtype="0">
                                  <p:stCondLst>
                                    <p:cond delay="1000"/>
                                  </p:stCondLst>
                                  <p:childTnLst>
                                    <p:set>
                                      <p:cBhvr>
                                        <p:cTn dur="1" fill="hold">
                                          <p:stCondLst>
                                            <p:cond delay="0"/>
                                          </p:stCondLst>
                                        </p:cTn>
                                        <p:tgtEl>
                                          <p:spTgt spid="219">
                                            <p:txEl>
                                              <p:pRg end="5" st="5"/>
                                            </p:txEl>
                                          </p:spTgt>
                                        </p:tgtEl>
                                        <p:attrNameLst>
                                          <p:attrName>style.visibility</p:attrName>
                                        </p:attrNameLst>
                                      </p:cBhvr>
                                      <p:to>
                                        <p:strVal val="visible"/>
                                      </p:to>
                                    </p:set>
                                    <p:animEffect filter="fade" transition="in">
                                      <p:cBhvr>
                                        <p:cTn dur="1000"/>
                                        <p:tgtEl>
                                          <p:spTgt spid="21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7"/>
          <p:cNvSpPr/>
          <p:nvPr/>
        </p:nvSpPr>
        <p:spPr>
          <a:xfrm>
            <a:off x="733855" y="3110819"/>
            <a:ext cx="10945216" cy="3581173"/>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r">
              <a:spcBef>
                <a:spcPts val="0"/>
              </a:spcBef>
              <a:spcAft>
                <a:spcPts val="0"/>
              </a:spcAft>
              <a:buNone/>
            </a:pPr>
            <a:r>
              <a:rPr b="1" lang="ar" sz="2400">
                <a:solidFill>
                  <a:srgbClr val="1E4E79"/>
                </a:solidFill>
                <a:latin typeface="Arial"/>
                <a:ea typeface="Arial"/>
                <a:cs typeface="Arial"/>
                <a:sym typeface="Arial"/>
              </a:rPr>
              <a:t>ما هي المسؤولية الشخصية برأيك؟ أعط أمثلة على الحالات التي تصرفت فيها بمسؤولية شخصية؟</a:t>
            </a:r>
            <a:endParaRPr/>
          </a:p>
          <a:p>
            <a:pPr indent="0" lvl="0" marL="0" marR="0" rtl="1" algn="r">
              <a:spcBef>
                <a:spcPts val="0"/>
              </a:spcBef>
              <a:spcAft>
                <a:spcPts val="0"/>
              </a:spcAft>
              <a:buNone/>
            </a:pPr>
            <a:r>
              <a:t/>
            </a:r>
            <a:endParaRPr b="1" sz="2400">
              <a:solidFill>
                <a:srgbClr val="1E4E79"/>
              </a:solidFill>
              <a:latin typeface="Calibri"/>
              <a:ea typeface="Calibri"/>
              <a:cs typeface="Calibri"/>
              <a:sym typeface="Calibri"/>
            </a:endParaRPr>
          </a:p>
          <a:p>
            <a:pPr indent="-342900" lvl="0" marL="342900" marR="0" rtl="1" algn="r">
              <a:spcBef>
                <a:spcPts val="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المسؤولية عنصر ضروري في كافة مجالات الحياة. نحن نتحمل مسؤولية إدارة جدول أعمالنا الخاص. نحن حذرون ونحذر من الأذى. إذا واجهنا عقبة فإننا نتحمل المسؤولية لتجنب الضرر ولا نبحث عن شخص نلومه.</a:t>
            </a:r>
            <a:endParaRPr sz="2400">
              <a:solidFill>
                <a:schemeClr val="dk1"/>
              </a:solidFill>
              <a:latin typeface="Calibri"/>
              <a:ea typeface="Calibri"/>
              <a:cs typeface="Calibri"/>
              <a:sym typeface="Calibri"/>
            </a:endParaRPr>
          </a:p>
          <a:p>
            <a:pPr indent="-342900" lvl="0" marL="342900" marR="0" rtl="1" algn="r">
              <a:spcBef>
                <a:spcPts val="0"/>
              </a:spcBef>
              <a:spcAft>
                <a:spcPts val="0"/>
              </a:spcAft>
              <a:buClr>
                <a:schemeClr val="dk1"/>
              </a:buClr>
              <a:buSzPts val="2400"/>
              <a:buFont typeface="Noto Sans Symbols"/>
              <a:buChar char="❑"/>
            </a:pPr>
            <a:r>
              <a:rPr lang="ar" sz="2400">
                <a:solidFill>
                  <a:schemeClr val="dk1"/>
                </a:solidFill>
                <a:latin typeface="Arial"/>
                <a:ea typeface="Arial"/>
                <a:cs typeface="Arial"/>
                <a:sym typeface="Arial"/>
              </a:rPr>
              <a:t>المسؤولية هي قيمة أخلاقية تعني بالنسبة للإنسان الذي يعيش في المجتمع أنه يستجيب لاحتياجات الآخرين، حتى مع علمه بعدم وجود مكافأة في المقابل. إذا واجهنا عقبة، فإننا سوف نقوم بإزالتها أو وضع علامة عليها حتى لا يتعرض الآخرون للأذى.</a:t>
            </a:r>
            <a:endParaRPr sz="2400">
              <a:solidFill>
                <a:schemeClr val="dk1"/>
              </a:solidFill>
              <a:latin typeface="Calibri"/>
              <a:ea typeface="Calibri"/>
              <a:cs typeface="Calibri"/>
              <a:sym typeface="Calibri"/>
            </a:endParaRPr>
          </a:p>
          <a:p>
            <a:pPr indent="-279400" lvl="0" marL="342900" marR="0" rtl="1" algn="just">
              <a:lnSpc>
                <a:spcPct val="120000"/>
              </a:lnSpc>
              <a:spcBef>
                <a:spcPts val="0"/>
              </a:spcBef>
              <a:spcAft>
                <a:spcPts val="0"/>
              </a:spcAft>
              <a:buClr>
                <a:schemeClr val="dk1"/>
              </a:buClr>
              <a:buSzPts val="1000"/>
              <a:buFont typeface="Noto Sans Symbols"/>
              <a:buNone/>
            </a:pPr>
            <a:r>
              <a:t/>
            </a:r>
            <a:endParaRPr b="1" sz="1000" u="sng">
              <a:solidFill>
                <a:schemeClr val="dk1"/>
              </a:solidFill>
              <a:latin typeface="Tahoma"/>
              <a:ea typeface="Tahoma"/>
              <a:cs typeface="Tahoma"/>
              <a:sym typeface="Tahoma"/>
            </a:endParaRPr>
          </a:p>
        </p:txBody>
      </p:sp>
      <p:sp>
        <p:nvSpPr>
          <p:cNvPr id="228" name="Google Shape;228;p7"/>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29" name="Google Shape;229;p7"/>
          <p:cNvSpPr/>
          <p:nvPr/>
        </p:nvSpPr>
        <p:spPr>
          <a:xfrm>
            <a:off x="7752184" y="1268760"/>
            <a:ext cx="392688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مكونات السلامة</a:t>
            </a:r>
            <a:endParaRPr sz="3200">
              <a:solidFill>
                <a:schemeClr val="lt1"/>
              </a:solidFill>
              <a:latin typeface="Calibri"/>
              <a:ea typeface="Calibri"/>
              <a:cs typeface="Calibri"/>
              <a:sym typeface="Calibri"/>
            </a:endParaRPr>
          </a:p>
        </p:txBody>
      </p:sp>
      <p:sp>
        <p:nvSpPr>
          <p:cNvPr id="230" name="Google Shape;230;p7"/>
          <p:cNvSpPr txBox="1"/>
          <p:nvPr/>
        </p:nvSpPr>
        <p:spPr>
          <a:xfrm>
            <a:off x="1055440" y="2006406"/>
            <a:ext cx="10474713" cy="960263"/>
          </a:xfrm>
          <a:prstGeom prst="rect">
            <a:avLst/>
          </a:prstGeom>
          <a:noFill/>
          <a:ln>
            <a:noFill/>
          </a:ln>
        </p:spPr>
        <p:txBody>
          <a:bodyPr anchorCtr="0" anchor="t" bIns="45700" lIns="91425" spcFirstLastPara="1" rIns="91425" wrap="square" tIns="45700">
            <a:spAutoFit/>
          </a:bodyPr>
          <a:lstStyle/>
          <a:p>
            <a:pPr indent="0" lvl="0" marL="0" marR="0" rtl="1" algn="just">
              <a:lnSpc>
                <a:spcPct val="120000"/>
              </a:lnSpc>
              <a:spcBef>
                <a:spcPts val="0"/>
              </a:spcBef>
              <a:spcAft>
                <a:spcPts val="0"/>
              </a:spcAft>
              <a:buNone/>
            </a:pPr>
            <a:r>
              <a:rPr lang="ar" sz="2400">
                <a:solidFill>
                  <a:schemeClr val="dk1"/>
                </a:solidFill>
                <a:latin typeface="Arial"/>
                <a:ea typeface="Arial"/>
                <a:cs typeface="Arial"/>
                <a:sym typeface="Arial"/>
              </a:rPr>
              <a:t>المسؤولية الشخصية هي عندما نشعر بالمسؤولية عن أفعالنا أو تقصيرنا. سنناقش معنى تحمل المسؤولية ونتوسع في معنى المسؤولية المتبادلة:</a:t>
            </a:r>
            <a:endParaRPr sz="2400">
              <a:solidFill>
                <a:schemeClr val="dk1"/>
              </a:solidFill>
              <a:latin typeface="Calibri"/>
              <a:ea typeface="Calibri"/>
              <a:cs typeface="Calibri"/>
              <a:sym typeface="Calibri"/>
            </a:endParaRPr>
          </a:p>
        </p:txBody>
      </p: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par>
                                <p:cTn fill="hold" nodeType="withEffect" presetClass="entr" presetID="10" presetSubtype="0">
                                  <p:stCondLst>
                                    <p:cond delay="50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0" st="0"/>
                                            </p:txEl>
                                          </p:spTgt>
                                        </p:tgtEl>
                                        <p:attrNameLst>
                                          <p:attrName>style.visibility</p:attrName>
                                        </p:attrNameLst>
                                      </p:cBhvr>
                                      <p:to>
                                        <p:strVal val="visible"/>
                                      </p:to>
                                    </p:set>
                                    <p:animEffect filter="fade" transition="in">
                                      <p:cBhvr>
                                        <p:cTn dur="1000"/>
                                        <p:tgtEl>
                                          <p:spTgt spid="2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1" st="1"/>
                                            </p:txEl>
                                          </p:spTgt>
                                        </p:tgtEl>
                                        <p:attrNameLst>
                                          <p:attrName>style.visibility</p:attrName>
                                        </p:attrNameLst>
                                      </p:cBhvr>
                                      <p:to>
                                        <p:strVal val="visible"/>
                                      </p:to>
                                    </p:set>
                                    <p:animEffect filter="fade" transition="in">
                                      <p:cBhvr>
                                        <p:cTn dur="1000"/>
                                        <p:tgtEl>
                                          <p:spTgt spid="2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2" st="2"/>
                                            </p:txEl>
                                          </p:spTgt>
                                        </p:tgtEl>
                                        <p:attrNameLst>
                                          <p:attrName>style.visibility</p:attrName>
                                        </p:attrNameLst>
                                      </p:cBhvr>
                                      <p:to>
                                        <p:strVal val="visible"/>
                                      </p:to>
                                    </p:set>
                                    <p:animEffect filter="fade" transition="in">
                                      <p:cBhvr>
                                        <p:cTn dur="1000"/>
                                        <p:tgtEl>
                                          <p:spTgt spid="2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3" st="3"/>
                                            </p:txEl>
                                          </p:spTgt>
                                        </p:tgtEl>
                                        <p:attrNameLst>
                                          <p:attrName>style.visibility</p:attrName>
                                        </p:attrNameLst>
                                      </p:cBhvr>
                                      <p:to>
                                        <p:strVal val="visible"/>
                                      </p:to>
                                    </p:set>
                                    <p:animEffect filter="fade" transition="in">
                                      <p:cBhvr>
                                        <p:cTn dur="1000"/>
                                        <p:tgtEl>
                                          <p:spTgt spid="22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xEl>
                                              <p:pRg end="4" st="4"/>
                                            </p:txEl>
                                          </p:spTgt>
                                        </p:tgtEl>
                                        <p:attrNameLst>
                                          <p:attrName>style.visibility</p:attrName>
                                        </p:attrNameLst>
                                      </p:cBhvr>
                                      <p:to>
                                        <p:strVal val="visible"/>
                                      </p:to>
                                    </p:set>
                                    <p:animEffect filter="fade" transition="in">
                                      <p:cBhvr>
                                        <p:cTn dur="1000"/>
                                        <p:tgtEl>
                                          <p:spTgt spid="22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8"/>
          <p:cNvSpPr/>
          <p:nvPr/>
        </p:nvSpPr>
        <p:spPr>
          <a:xfrm>
            <a:off x="797869" y="2761106"/>
            <a:ext cx="10945216" cy="3636573"/>
          </a:xfrm>
          <a:prstGeom prst="rect">
            <a:avLst/>
          </a:prstGeom>
          <a:solidFill>
            <a:srgbClr val="FEFEFE"/>
          </a:solidFill>
          <a:ln>
            <a:noFill/>
          </a:ln>
          <a:effectLst>
            <a:outerShdw blurRad="50800" rotWithShape="0" algn="ctr" dir="5400000" dist="50800">
              <a:schemeClr val="lt1"/>
            </a:outerShdw>
          </a:effectLst>
        </p:spPr>
        <p:txBody>
          <a:bodyPr anchorCtr="0" anchor="t" bIns="45700" lIns="91425" spcFirstLastPara="1" rIns="252000" wrap="square" tIns="45700">
            <a:spAutoFit/>
          </a:bodyPr>
          <a:lstStyle/>
          <a:p>
            <a:pPr indent="0" lvl="0" marL="0" marR="0" rtl="1" algn="just">
              <a:lnSpc>
                <a:spcPct val="120000"/>
              </a:lnSpc>
              <a:spcBef>
                <a:spcPts val="0"/>
              </a:spcBef>
              <a:spcAft>
                <a:spcPts val="0"/>
              </a:spcAft>
              <a:buNone/>
            </a:pPr>
            <a:r>
              <a:rPr lang="ar" sz="2400">
                <a:solidFill>
                  <a:schemeClr val="dk1"/>
                </a:solidFill>
                <a:latin typeface="Arial"/>
                <a:ea typeface="Arial"/>
                <a:cs typeface="Arial"/>
                <a:sym typeface="Arial"/>
              </a:rPr>
              <a:t>يجب أن نكون قادرين على تحمل مسؤولية قراراتنا وأفعالنا طوال اليوم.</a:t>
            </a:r>
            <a:endParaRPr sz="2400">
              <a:solidFill>
                <a:schemeClr val="dk1"/>
              </a:solidFill>
              <a:latin typeface="Calibri"/>
              <a:ea typeface="Calibri"/>
              <a:cs typeface="Calibri"/>
              <a:sym typeface="Calibri"/>
            </a:endParaRPr>
          </a:p>
          <a:p>
            <a:pPr indent="0" lvl="0" marL="0" marR="0" rtl="1" algn="just">
              <a:spcBef>
                <a:spcPts val="0"/>
              </a:spcBef>
              <a:spcAft>
                <a:spcPts val="0"/>
              </a:spcAft>
              <a:buNone/>
            </a:pPr>
            <a:r>
              <a:t/>
            </a:r>
            <a:endParaRPr sz="1800">
              <a:solidFill>
                <a:schemeClr val="dk1"/>
              </a:solidFill>
              <a:latin typeface="Calibri"/>
              <a:ea typeface="Calibri"/>
              <a:cs typeface="Calibri"/>
              <a:sym typeface="Calibri"/>
            </a:endParaRPr>
          </a:p>
          <a:p>
            <a:pPr indent="0" lvl="0" marL="0" marR="0" rtl="1" algn="just">
              <a:lnSpc>
                <a:spcPct val="120000"/>
              </a:lnSpc>
              <a:spcBef>
                <a:spcPts val="0"/>
              </a:spcBef>
              <a:spcAft>
                <a:spcPts val="0"/>
              </a:spcAft>
              <a:buNone/>
            </a:pPr>
            <a:r>
              <a:rPr lang="ar" sz="2400">
                <a:solidFill>
                  <a:schemeClr val="dk1"/>
                </a:solidFill>
                <a:latin typeface="Arial"/>
                <a:ea typeface="Arial"/>
                <a:cs typeface="Arial"/>
                <a:sym typeface="Arial"/>
              </a:rPr>
              <a:t>على سبيل المثال: نحتاج إلى القدرة على تحديد أولويات المهام التي يتعين علينا القيام بها خلال اليوم.</a:t>
            </a:r>
            <a:endParaRPr/>
          </a:p>
          <a:p>
            <a:pPr indent="0" lvl="0" marL="0" marR="0" rtl="1" algn="just">
              <a:lnSpc>
                <a:spcPct val="120000"/>
              </a:lnSpc>
              <a:spcBef>
                <a:spcPts val="0"/>
              </a:spcBef>
              <a:spcAft>
                <a:spcPts val="0"/>
              </a:spcAft>
              <a:buNone/>
            </a:pPr>
            <a:r>
              <a:rPr lang="ar" sz="2400">
                <a:solidFill>
                  <a:schemeClr val="dk1"/>
                </a:solidFill>
                <a:latin typeface="Arial"/>
                <a:ea typeface="Arial"/>
                <a:cs typeface="Arial"/>
                <a:sym typeface="Arial"/>
              </a:rPr>
              <a:t>مثل تحديد ترتيب الأولويات للإجراءات التي يجب اتخاذها عند عودتنا إلى المنزل من المدرسة. هل يجب علي أن أقوم بواجباتي أولاً ثم أشاهد التلفاز أم العكس؟</a:t>
            </a:r>
            <a:endParaRPr b="1" sz="2400">
              <a:solidFill>
                <a:srgbClr val="1E4E79"/>
              </a:solidFill>
              <a:latin typeface="Calibri"/>
              <a:ea typeface="Calibri"/>
              <a:cs typeface="Calibri"/>
              <a:sym typeface="Calibri"/>
            </a:endParaRPr>
          </a:p>
          <a:p>
            <a:pPr indent="-279400" lvl="0" marL="342900" marR="0" rtl="1" algn="just">
              <a:lnSpc>
                <a:spcPct val="120000"/>
              </a:lnSpc>
              <a:spcBef>
                <a:spcPts val="0"/>
              </a:spcBef>
              <a:spcAft>
                <a:spcPts val="0"/>
              </a:spcAft>
              <a:buClr>
                <a:schemeClr val="dk1"/>
              </a:buClr>
              <a:buSzPts val="1000"/>
              <a:buFont typeface="Noto Sans Symbols"/>
              <a:buNone/>
            </a:pPr>
            <a:r>
              <a:t/>
            </a:r>
            <a:endParaRPr b="1" sz="1000" u="sng">
              <a:solidFill>
                <a:schemeClr val="dk1"/>
              </a:solidFill>
              <a:latin typeface="Tahoma"/>
              <a:ea typeface="Tahoma"/>
              <a:cs typeface="Tahoma"/>
              <a:sym typeface="Tahoma"/>
            </a:endParaRPr>
          </a:p>
        </p:txBody>
      </p:sp>
      <p:sp>
        <p:nvSpPr>
          <p:cNvPr id="237" name="Google Shape;237;p8"/>
          <p:cNvSpPr txBox="1"/>
          <p:nvPr/>
        </p:nvSpPr>
        <p:spPr>
          <a:xfrm>
            <a:off x="191344" y="143937"/>
            <a:ext cx="7416824" cy="1016817"/>
          </a:xfrm>
          <a:prstGeom prst="rect">
            <a:avLst/>
          </a:prstGeom>
          <a:gradFill>
            <a:gsLst>
              <a:gs pos="0">
                <a:srgbClr val="797070"/>
              </a:gs>
              <a:gs pos="55000">
                <a:srgbClr val="304A58"/>
              </a:gs>
              <a:gs pos="100000">
                <a:srgbClr val="8F8D8D"/>
              </a:gs>
            </a:gsLst>
            <a:path path="circle">
              <a:fillToRect b="100%" r="100%"/>
            </a:path>
            <a:tileRect l="-100%" t="-100%"/>
          </a:gradFill>
          <a:ln>
            <a:noFill/>
          </a:ln>
        </p:spPr>
        <p:txBody>
          <a:bodyPr anchorCtr="0" anchor="t" bIns="45700" lIns="91425" spcFirstLastPara="1" rIns="91425" wrap="square" tIns="45700">
            <a:spAutoFit/>
          </a:bodyPr>
          <a:lstStyle/>
          <a:p>
            <a:pPr indent="0" lvl="0" marL="0" marR="0" rtl="1" algn="ctr">
              <a:lnSpc>
                <a:spcPct val="115000"/>
              </a:lnSpc>
              <a:spcBef>
                <a:spcPts val="0"/>
              </a:spcBef>
              <a:spcAft>
                <a:spcPts val="0"/>
              </a:spcAft>
              <a:buNone/>
            </a:pPr>
            <a:r>
              <a:rPr b="1" lang="ar" sz="5400" cap="none">
                <a:solidFill>
                  <a:schemeClr val="lt1"/>
                </a:solidFill>
                <a:latin typeface="Calibri"/>
                <a:ea typeface="Calibri"/>
                <a:cs typeface="Calibri"/>
                <a:sym typeface="Calibri"/>
              </a:rPr>
              <a:t>المسؤولية الشخصية والمتبادلة</a:t>
            </a:r>
            <a:endParaRPr sz="2400">
              <a:solidFill>
                <a:schemeClr val="lt1"/>
              </a:solidFill>
              <a:latin typeface="Calibri"/>
              <a:ea typeface="Calibri"/>
              <a:cs typeface="Calibri"/>
              <a:sym typeface="Calibri"/>
            </a:endParaRPr>
          </a:p>
        </p:txBody>
      </p:sp>
      <p:sp>
        <p:nvSpPr>
          <p:cNvPr id="238" name="Google Shape;238;p8"/>
          <p:cNvSpPr/>
          <p:nvPr/>
        </p:nvSpPr>
        <p:spPr>
          <a:xfrm>
            <a:off x="7752184" y="1268760"/>
            <a:ext cx="3926887" cy="738390"/>
          </a:xfrm>
          <a:prstGeom prst="roundRect">
            <a:avLst>
              <a:gd fmla="val 16667" name="adj"/>
            </a:avLst>
          </a:prstGeom>
          <a:solidFill>
            <a:srgbClr val="2F549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 sz="3200">
                <a:solidFill>
                  <a:schemeClr val="lt1"/>
                </a:solidFill>
                <a:latin typeface="Arial"/>
                <a:ea typeface="Arial"/>
                <a:cs typeface="Arial"/>
                <a:sym typeface="Arial"/>
              </a:rPr>
              <a:t>مكونات السلامة</a:t>
            </a:r>
            <a:endParaRPr sz="3200">
              <a:solidFill>
                <a:schemeClr val="lt1"/>
              </a:solidFill>
              <a:latin typeface="Calibri"/>
              <a:ea typeface="Calibri"/>
              <a:cs typeface="Calibri"/>
              <a:sym typeface="Calibri"/>
            </a:endParaRPr>
          </a:p>
        </p:txBody>
      </p:sp>
      <p:cxnSp>
        <p:nvCxnSpPr>
          <p:cNvPr id="239" name="Google Shape;239;p8"/>
          <p:cNvCxnSpPr/>
          <p:nvPr/>
        </p:nvCxnSpPr>
        <p:spPr>
          <a:xfrm>
            <a:off x="61595" y="7924165"/>
            <a:ext cx="7437120" cy="45720"/>
          </a:xfrm>
          <a:prstGeom prst="straightConnector1">
            <a:avLst/>
          </a:prstGeom>
          <a:noFill/>
          <a:ln cap="flat" cmpd="sng" w="9525">
            <a:solidFill>
              <a:schemeClr val="accent1"/>
            </a:solidFill>
            <a:prstDash val="solid"/>
            <a:miter lim="800000"/>
            <a:headEnd len="sm" w="sm" type="none"/>
            <a:tailEnd len="sm" w="sm" type="none"/>
          </a:ln>
        </p:spPr>
      </p:cxnSp>
    </p:spTree>
  </p:cSld>
  <p:clrMapOvr>
    <a:masterClrMapping/>
  </p:clrMapOvr>
  <p:transition spd="slow">
    <p:wipe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50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0" st="0"/>
                                            </p:txEl>
                                          </p:spTgt>
                                        </p:tgtEl>
                                        <p:attrNameLst>
                                          <p:attrName>style.visibility</p:attrName>
                                        </p:attrNameLst>
                                      </p:cBhvr>
                                      <p:to>
                                        <p:strVal val="visible"/>
                                      </p:to>
                                    </p:set>
                                    <p:animEffect filter="fade" transition="in">
                                      <p:cBhvr>
                                        <p:cTn dur="1000"/>
                                        <p:tgtEl>
                                          <p:spTgt spid="2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1" st="1"/>
                                            </p:txEl>
                                          </p:spTgt>
                                        </p:tgtEl>
                                        <p:attrNameLst>
                                          <p:attrName>style.visibility</p:attrName>
                                        </p:attrNameLst>
                                      </p:cBhvr>
                                      <p:to>
                                        <p:strVal val="visible"/>
                                      </p:to>
                                    </p:set>
                                    <p:animEffect filter="fade" transition="in">
                                      <p:cBhvr>
                                        <p:cTn dur="1000"/>
                                        <p:tgtEl>
                                          <p:spTgt spid="2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2" st="2"/>
                                            </p:txEl>
                                          </p:spTgt>
                                        </p:tgtEl>
                                        <p:attrNameLst>
                                          <p:attrName>style.visibility</p:attrName>
                                        </p:attrNameLst>
                                      </p:cBhvr>
                                      <p:to>
                                        <p:strVal val="visible"/>
                                      </p:to>
                                    </p:set>
                                    <p:animEffect filter="fade" transition="in">
                                      <p:cBhvr>
                                        <p:cTn dur="1000"/>
                                        <p:tgtEl>
                                          <p:spTgt spid="2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3" st="3"/>
                                            </p:txEl>
                                          </p:spTgt>
                                        </p:tgtEl>
                                        <p:attrNameLst>
                                          <p:attrName>style.visibility</p:attrName>
                                        </p:attrNameLst>
                                      </p:cBhvr>
                                      <p:to>
                                        <p:strVal val="visible"/>
                                      </p:to>
                                    </p:set>
                                    <p:animEffect filter="fade" transition="in">
                                      <p:cBhvr>
                                        <p:cTn dur="1000"/>
                                        <p:tgtEl>
                                          <p:spTgt spid="2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xEl>
                                              <p:pRg end="4" st="4"/>
                                            </p:txEl>
                                          </p:spTgt>
                                        </p:tgtEl>
                                        <p:attrNameLst>
                                          <p:attrName>style.visibility</p:attrName>
                                        </p:attrNameLst>
                                      </p:cBhvr>
                                      <p:to>
                                        <p:strVal val="visible"/>
                                      </p:to>
                                    </p:set>
                                    <p:animEffect filter="fade" transition="in">
                                      <p:cBhvr>
                                        <p:cTn dur="1000"/>
                                        <p:tgtEl>
                                          <p:spTgt spid="236">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הפעלת משמרות זהב - מתוזמן 1">
  <a:themeElements>
    <a:clrScheme name="אזרחי">
      <a:dk1>
        <a:srgbClr val="000000"/>
      </a:dk1>
      <a:lt1>
        <a:srgbClr val="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2025-04-10T10:25:15Z</dcterms:created>
  <dc:creator>יניב מיכאלי</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2025-04-10T10:25:38Z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02567295-b83b-4c17-b8b6-955c7be510b6</vt:lpwstr>
  </property>
  <property fmtid="{D5CDD505-2E9C-101B-9397-08002B2CF9AE}" pid="7" name="MSIP_Label_defa4170-0d19-0005-0004-bc88714345d2_ActionId">
    <vt:lpwstr>82c1fca6-0b90-4e65-9cc9-a19c1a125bb3</vt:lpwstr>
  </property>
  <property fmtid="{D5CDD505-2E9C-101B-9397-08002B2CF9AE}" pid="8" name="MSIP_Label_defa4170-0d19-0005-0004-bc88714345d2_ContentBits">
    <vt:lpwstr>0</vt:lpwstr>
  </property>
  <property fmtid="{D5CDD505-2E9C-101B-9397-08002B2CF9AE}" pid="9" name="MSIP_Label_defa4170-0d19-0005-0004-bc88714345d2_Tag">
    <vt:lpwstr>10, 3, 0, 1</vt:lpwstr>
  </property>
</Properties>
</file>