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2" r:id="rId2"/>
    <p:sldMasterId id="2147483672" r:id="rId3"/>
    <p:sldMasterId id="2147483722" r:id="rId4"/>
    <p:sldMasterId id="2147483747" r:id="rId5"/>
  </p:sldMasterIdLst>
  <p:notesMasterIdLst>
    <p:notesMasterId r:id="rId28"/>
  </p:notesMasterIdLst>
  <p:sldIdLst>
    <p:sldId id="256" r:id="rId6"/>
    <p:sldId id="601" r:id="rId7"/>
    <p:sldId id="1129" r:id="rId8"/>
    <p:sldId id="257" r:id="rId9"/>
    <p:sldId id="258" r:id="rId10"/>
    <p:sldId id="1141" r:id="rId11"/>
    <p:sldId id="260" r:id="rId12"/>
    <p:sldId id="261" r:id="rId13"/>
    <p:sldId id="262" r:id="rId14"/>
    <p:sldId id="280" r:id="rId15"/>
    <p:sldId id="281" r:id="rId16"/>
    <p:sldId id="266" r:id="rId17"/>
    <p:sldId id="282" r:id="rId18"/>
    <p:sldId id="1131" r:id="rId19"/>
    <p:sldId id="1137" r:id="rId20"/>
    <p:sldId id="1142" r:id="rId21"/>
    <p:sldId id="285" r:id="rId22"/>
    <p:sldId id="286" r:id="rId23"/>
    <p:sldId id="600" r:id="rId24"/>
    <p:sldId id="1138" r:id="rId25"/>
    <p:sldId id="288" r:id="rId26"/>
    <p:sldId id="1140" r:id="rId2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45">
          <p15:clr>
            <a:srgbClr val="9AA0A6"/>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5" roundtripDataSignature="AMtx7mgTGgsKdwRy50pYdvYDPhCbQU6u2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6CDD96-CD3A-C8B6-4E1E-83416F40EBB0}" name="מיכל גלנטי" initials="מג" userId="cc54284fc78c9a81" providerId="Windows Live"/>
  <p188:author id="{5272D8AE-591E-6ECF-CC9E-68D98DC3CD2F}" name="Dafna Hadar Pecker" initials="DHP" userId="873281f71de5b194" providerId="Windows Live"/>
  <p188:author id="{DC9A63D3-F978-C809-5A02-F391D21E2325}" name="דפנה הדר" initials="דה" userId="S::dafnaha@reali.org.il::4f419a13-f067-4491-a6c4-de657f92cbf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afna Hadar Pecker" initials="DH" lastIdx="24" clrIdx="0">
    <p:extLst>
      <p:ext uri="{19B8F6BF-5375-455C-9EA6-DF929625EA0E}">
        <p15:presenceInfo xmlns:p15="http://schemas.microsoft.com/office/powerpoint/2012/main" userId="873281f71de5b19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CAEF"/>
    <a:srgbClr val="EAD6D2"/>
    <a:srgbClr val="98D5B6"/>
    <a:srgbClr val="E0E3E3"/>
    <a:srgbClr val="F4F4F5"/>
    <a:srgbClr val="DDADA4"/>
    <a:srgbClr val="28384D"/>
    <a:srgbClr val="D3DDE9"/>
    <a:srgbClr val="578C9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365" autoAdjust="0"/>
  </p:normalViewPr>
  <p:slideViewPr>
    <p:cSldViewPr snapToGrid="0">
      <p:cViewPr varScale="1">
        <p:scale>
          <a:sx n="63" d="100"/>
          <a:sy n="63" d="100"/>
        </p:scale>
        <p:origin x="1426" y="82"/>
      </p:cViewPr>
      <p:guideLst>
        <p:guide orient="horz" pos="345"/>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4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36"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5"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3886200" y="0"/>
            <a:ext cx="2971800" cy="458788"/>
          </a:xfrm>
          <a:prstGeom prst="rect">
            <a:avLst/>
          </a:prstGeom>
          <a:noFill/>
          <a:ln>
            <a:noFill/>
          </a:ln>
        </p:spPr>
        <p:txBody>
          <a:bodyPr spcFirstLastPara="1" wrap="square" lIns="91425" tIns="45700" rIns="91425" bIns="45700" anchor="t" anchorCtr="0">
            <a:noAutofit/>
          </a:bodyPr>
          <a:lstStyle>
            <a:lvl1pPr marR="0" lvl="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1588" y="0"/>
            <a:ext cx="2971800" cy="458788"/>
          </a:xfrm>
          <a:prstGeom prst="rect">
            <a:avLst/>
          </a:prstGeom>
          <a:noFill/>
          <a:ln>
            <a:noFill/>
          </a:ln>
        </p:spPr>
        <p:txBody>
          <a:bodyPr spcFirstLastPara="1" wrap="square" lIns="91425" tIns="45700" rIns="91425" bIns="45700" anchor="t" anchorCtr="0">
            <a:noAutofit/>
          </a:bodyPr>
          <a:lstStyle>
            <a:lvl1pPr marR="0" lvl="0" algn="l"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3886200" y="8685213"/>
            <a:ext cx="2971800" cy="458787"/>
          </a:xfrm>
          <a:prstGeom prst="rect">
            <a:avLst/>
          </a:prstGeom>
          <a:noFill/>
          <a:ln>
            <a:noFill/>
          </a:ln>
        </p:spPr>
        <p:txBody>
          <a:bodyPr spcFirstLastPara="1" wrap="square" lIns="91425" tIns="45700" rIns="91425" bIns="45700" anchor="b" anchorCtr="0">
            <a:noAutofit/>
          </a:bodyPr>
          <a:lstStyle>
            <a:lvl1pPr marR="0" lvl="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1">
              <a:spcBef>
                <a:spcPts val="0"/>
              </a:spcBef>
              <a:spcAft>
                <a:spcPts val="0"/>
              </a:spcAft>
              <a:buNone/>
            </a:pPr>
            <a:fld id="{00000000-1234-1234-1234-123412341234}" type="slidenum">
              <a:rPr lang="iw-IL"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נחלק את הבנות תחיל</a:t>
            </a:r>
            <a:r>
              <a:rPr lang="he-IL" baseline="0" dirty="0"/>
              <a:t>ה לרביעיות- לפי ההוראות</a:t>
            </a:r>
          </a:p>
          <a:p>
            <a:r>
              <a:rPr lang="he-IL" baseline="0" dirty="0"/>
              <a:t>אח"כ נצרף לרביעיות ולשמיניות למציאת מכנים משותפים ביניהן.</a:t>
            </a:r>
            <a:endParaRPr lang="he-IL" dirty="0"/>
          </a:p>
        </p:txBody>
      </p:sp>
      <p:sp>
        <p:nvSpPr>
          <p:cNvPr id="4" name="מציין מיקום של מספר שקופית 3"/>
          <p:cNvSpPr>
            <a:spLocks noGrp="1"/>
          </p:cNvSpPr>
          <p:nvPr>
            <p:ph type="sldNum" idx="10"/>
          </p:nvPr>
        </p:nvSpPr>
        <p:spPr/>
        <p:txBody>
          <a:bodyPr/>
          <a:lstStyle/>
          <a:p>
            <a:pPr marL="0" marR="0" lvl="0" indent="0" algn="l" rtl="1">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10</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715016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1126e955b28_0_8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2" name="Google Shape;402;g1126e955b28_0_8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Clr>
                <a:schemeClr val="dk1"/>
              </a:buClr>
              <a:buSzPts val="1200"/>
              <a:buFont typeface="David"/>
              <a:buNone/>
            </a:pPr>
            <a:r>
              <a:rPr lang="he-IL" b="1" dirty="0">
                <a:latin typeface="David"/>
                <a:ea typeface="David"/>
                <a:cs typeface="David"/>
                <a:sym typeface="David"/>
              </a:rPr>
              <a:t>למורה</a:t>
            </a:r>
            <a:r>
              <a:rPr lang="he-IL" dirty="0">
                <a:latin typeface="David"/>
                <a:ea typeface="David"/>
                <a:cs typeface="David"/>
                <a:sym typeface="David"/>
              </a:rPr>
              <a:t> - חשוב להקדיש זמן לחלק זה המזמן התבוננות ורפלקציה. </a:t>
            </a:r>
            <a:r>
              <a:rPr lang="en-US" dirty="0">
                <a:latin typeface="David"/>
                <a:ea typeface="David"/>
                <a:cs typeface="David"/>
                <a:sym typeface="David"/>
              </a:rPr>
              <a:t/>
            </a:r>
            <a:br>
              <a:rPr lang="en-US" dirty="0">
                <a:latin typeface="David"/>
                <a:ea typeface="David"/>
                <a:cs typeface="David"/>
                <a:sym typeface="David"/>
              </a:rPr>
            </a:br>
            <a:r>
              <a:rPr lang="he-IL" dirty="0">
                <a:latin typeface="David"/>
                <a:ea typeface="David"/>
                <a:cs typeface="David"/>
                <a:sym typeface="David"/>
              </a:rPr>
              <a:t>הפעילות מאפשרת לתלמידות להיות חלק מקבוצה ולעבוד יחד סביב משימה. </a:t>
            </a:r>
            <a:endParaRPr kumimoji="0" lang="he-IL" sz="1200" b="0" i="0" u="none" strike="noStrike" kern="0" cap="none" spc="0" normalizeH="0" baseline="0" dirty="0">
              <a:ln>
                <a:noFill/>
              </a:ln>
              <a:solidFill>
                <a:schemeClr val="dk1"/>
              </a:solidFill>
              <a:effectLst/>
              <a:uLnTx/>
              <a:uFillTx/>
              <a:latin typeface="David"/>
              <a:ea typeface="David"/>
              <a:cs typeface="David"/>
              <a:sym typeface="David"/>
            </a:endParaRPr>
          </a:p>
          <a:p>
            <a:pPr marL="0" lvl="0" indent="0" algn="r" rtl="1">
              <a:lnSpc>
                <a:spcPct val="100000"/>
              </a:lnSpc>
              <a:spcBef>
                <a:spcPts val="0"/>
              </a:spcBef>
              <a:spcAft>
                <a:spcPts val="0"/>
              </a:spcAft>
              <a:buClr>
                <a:schemeClr val="dk1"/>
              </a:buClr>
              <a:buSzPts val="1200"/>
              <a:buFont typeface="David"/>
              <a:buNone/>
            </a:pPr>
            <a:r>
              <a:rPr kumimoji="0" lang="he-IL" sz="1200" b="1" i="0" u="none" strike="noStrike" kern="0" cap="none" spc="0" normalizeH="0" baseline="0" noProof="0" dirty="0">
                <a:ln>
                  <a:noFill/>
                </a:ln>
                <a:solidFill>
                  <a:srgbClr val="002060"/>
                </a:solidFill>
                <a:effectLst/>
                <a:uLnTx/>
                <a:uFillTx/>
                <a:latin typeface="Calibri"/>
                <a:ea typeface="Calibri"/>
                <a:cs typeface="Calibri"/>
                <a:sym typeface="Calibri"/>
              </a:rPr>
              <a:t>הקבוצות שיצרנו בפעילות היו קבוצות אקראיות וזמניות, אבל בחיים יש לנו קבוצות שייכות קבועות.</a:t>
            </a:r>
          </a:p>
        </p:txBody>
      </p:sp>
      <p:sp>
        <p:nvSpPr>
          <p:cNvPr id="403" name="Google Shape;403;g1126e955b28_0_850:notes"/>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1"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x-none"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1" eaLnBrk="1" fontAlgn="auto" latinLnBrk="0" hangingPunct="1">
                <a:lnSpc>
                  <a:spcPct val="100000"/>
                </a:lnSpc>
                <a:spcBef>
                  <a:spcPts val="0"/>
                </a:spcBef>
                <a:spcAft>
                  <a:spcPts val="0"/>
                </a:spcAft>
                <a:buClr>
                  <a:srgbClr val="000000"/>
                </a:buClr>
                <a:buSzPts val="1400"/>
                <a:buFont typeface="Arial"/>
                <a:buNone/>
                <a:tabLst/>
                <a:defRPr/>
              </a:pPr>
              <a:t>11</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39867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he-IL" b="1" dirty="0"/>
              <a:t>למורה</a:t>
            </a:r>
            <a:r>
              <a:rPr lang="he-IL" dirty="0"/>
              <a:t> – לכתוב על הלוח את הדוגמאות של התלמידות.</a:t>
            </a:r>
          </a:p>
        </p:txBody>
      </p:sp>
      <p:sp>
        <p:nvSpPr>
          <p:cNvPr id="270" name="Google Shape;27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למורה</a:t>
            </a:r>
            <a:r>
              <a:rPr lang="he-IL" dirty="0"/>
              <a:t> – נשאל את התלמידות באילו מעגלי השתייכות הן מרגישות בנוח, מה מאפשר להן להרגיש שייכות.</a:t>
            </a:r>
          </a:p>
          <a:p>
            <a:r>
              <a:rPr lang="he-IL" dirty="0"/>
              <a:t>לאחר מכן, על סמך הדברים שיעלו, נבקש מהן לנסות להגדיר מהי שייכות.</a:t>
            </a:r>
          </a:p>
          <a:p>
            <a:r>
              <a:rPr lang="he-IL" dirty="0"/>
              <a:t>המסר שלנו לתלמידות הוא, שככל שהאדם מרגיש אהוב ונחוץ, הרווחה הנפשית שלו תגדל.</a:t>
            </a:r>
          </a:p>
        </p:txBody>
      </p:sp>
      <p:sp>
        <p:nvSpPr>
          <p:cNvPr id="4" name="מציין מיקום של מספר שקופית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13</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946640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הצורך בשייכות הינו צורך בסיסי שפירושו הצורך להיות נאהב, שייך לקבוצה אנושית ומקובל  ע"י  אחרים. </a:t>
            </a:r>
          </a:p>
          <a:p>
            <a:r>
              <a:rPr lang="he-IL" dirty="0"/>
              <a:t>אהוב</a:t>
            </a:r>
          </a:p>
          <a:p>
            <a:r>
              <a:rPr lang="he-IL" dirty="0"/>
              <a:t>נחוץ</a:t>
            </a:r>
          </a:p>
          <a:p>
            <a:r>
              <a:rPr lang="he-IL" dirty="0"/>
              <a:t>יכול</a:t>
            </a:r>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dirty="0"/>
              <a:t>האדם הוא ייצור חברתי - כולנו רוצים להרגיש שאנחנו שייכים לקבוצה אנושית ושיש לנו מקום משמעותי בה..</a:t>
            </a:r>
          </a:p>
          <a:p>
            <a:r>
              <a:rPr lang="he-IL" dirty="0"/>
              <a:t>נאמר לתלמידות  כי לעתים תחושה שאני אהובה ונחוצה בקבוצה אחת (למשל, בתנועת בתיה או בחוג) עשויה לפצות, מבחינה רגשית, על תחושת שייכות </a:t>
            </a:r>
          </a:p>
          <a:p>
            <a:r>
              <a:rPr lang="he-IL" dirty="0"/>
              <a:t>נמוכה בקבוצה אחרת (למשל, בכיתה).</a:t>
            </a:r>
          </a:p>
        </p:txBody>
      </p:sp>
      <p:sp>
        <p:nvSpPr>
          <p:cNvPr id="4" name="מציין מיקום של מספר שקופית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14</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016317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kumimoji="0" lang="he-IL" sz="1200" b="1" i="0" u="none" strike="noStrike" kern="0" cap="none" spc="0" normalizeH="0" baseline="0" noProof="0" dirty="0">
                <a:ln>
                  <a:noFill/>
                </a:ln>
                <a:solidFill>
                  <a:srgbClr val="000000"/>
                </a:solidFill>
                <a:effectLst/>
                <a:uLnTx/>
                <a:uFillTx/>
                <a:latin typeface="Calibri"/>
                <a:ea typeface="Calibri"/>
                <a:cs typeface="Calibri"/>
                <a:sym typeface="Calibri"/>
              </a:rPr>
              <a:t>למורה:</a:t>
            </a:r>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kumimoji="0" lang="he-IL" sz="1200" b="0" i="0" u="none" strike="noStrike" kern="0" cap="none" spc="0" normalizeH="0" baseline="0" noProof="0" dirty="0">
                <a:ln>
                  <a:noFill/>
                </a:ln>
                <a:solidFill>
                  <a:srgbClr val="000000"/>
                </a:solidFill>
                <a:effectLst/>
                <a:uLnTx/>
                <a:uFillTx/>
                <a:latin typeface="Calibri"/>
                <a:ea typeface="Calibri"/>
                <a:cs typeface="Calibri"/>
                <a:sym typeface="Calibri"/>
              </a:rPr>
              <a:t>עבודה אישית – אין להקריא בכיתה.</a:t>
            </a:r>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kumimoji="0" lang="he-IL" sz="1200" b="0" i="0" u="none" strike="noStrike" kern="0" cap="none" spc="0" normalizeH="0" baseline="0" noProof="0" dirty="0">
                <a:ln>
                  <a:noFill/>
                </a:ln>
                <a:solidFill>
                  <a:srgbClr val="000000"/>
                </a:solidFill>
                <a:effectLst/>
                <a:uLnTx/>
                <a:uFillTx/>
                <a:latin typeface="Calibri"/>
                <a:ea typeface="Calibri"/>
                <a:cs typeface="Calibri"/>
                <a:sym typeface="Calibri"/>
              </a:rPr>
              <a:t>התלמידות  יקבלו שני דפים – </a:t>
            </a:r>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kumimoji="0" lang="he-IL" sz="1200" b="0" i="0" u="none" strike="noStrike" kern="0" cap="none" spc="0" normalizeH="0" baseline="0" noProof="0" dirty="0">
                <a:ln>
                  <a:noFill/>
                </a:ln>
                <a:solidFill>
                  <a:srgbClr val="000000"/>
                </a:solidFill>
                <a:effectLst/>
                <a:uLnTx/>
                <a:uFillTx/>
                <a:latin typeface="Calibri"/>
                <a:ea typeface="Calibri"/>
                <a:cs typeface="Calibri"/>
                <a:sym typeface="Calibri"/>
              </a:rPr>
              <a:t>- דף עבודה אישי רפלקטיבי, לא לשיתוף.</a:t>
            </a:r>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kumimoji="0" lang="he-IL" sz="1200" b="0" i="0" u="none" strike="noStrike" kern="0" cap="none" spc="0" normalizeH="0" baseline="0" noProof="0" dirty="0">
                <a:ln>
                  <a:noFill/>
                </a:ln>
                <a:solidFill>
                  <a:srgbClr val="000000"/>
                </a:solidFill>
                <a:effectLst/>
                <a:uLnTx/>
                <a:uFillTx/>
                <a:latin typeface="Calibri"/>
                <a:ea typeface="Calibri"/>
                <a:cs typeface="Calibri"/>
                <a:sym typeface="Calibri"/>
              </a:rPr>
              <a:t>- דף למסירה למורה/לשיתוף המורה בשיחה אישית (לא במליאה) וכולל השלמת ההיגד – 'משהו שרציתי להגיד לך...'</a:t>
            </a:r>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kumimoji="0" lang="he-IL" sz="1200" b="1" i="0" u="none" strike="noStrike" kern="0" cap="none" spc="0" normalizeH="0" baseline="0" noProof="0" dirty="0">
                <a:ln>
                  <a:noFill/>
                </a:ln>
                <a:solidFill>
                  <a:srgbClr val="000000"/>
                </a:solidFill>
                <a:effectLst/>
                <a:uLnTx/>
                <a:uFillTx/>
                <a:latin typeface="Calibri"/>
                <a:ea typeface="Calibri"/>
                <a:cs typeface="Calibri"/>
                <a:sym typeface="Calibri"/>
              </a:rPr>
              <a:t>*הדפים מוכנים להדפסה בסוף המצגת</a:t>
            </a:r>
            <a:r>
              <a:rPr kumimoji="0" lang="he-IL" sz="1200" b="0" i="0" u="none" strike="noStrike" kern="0" cap="none" spc="0" normalizeH="0" baseline="0" noProof="0" dirty="0">
                <a:ln>
                  <a:noFill/>
                </a:ln>
                <a:solidFill>
                  <a:srgbClr val="000000"/>
                </a:solidFill>
                <a:effectLst/>
                <a:uLnTx/>
                <a:uFillTx/>
                <a:latin typeface="Calibri"/>
                <a:ea typeface="Calibri"/>
                <a:cs typeface="Calibri"/>
                <a:sym typeface="Calibri"/>
              </a:rPr>
              <a:t>.</a:t>
            </a:r>
          </a:p>
        </p:txBody>
      </p:sp>
      <p:sp>
        <p:nvSpPr>
          <p:cNvPr id="4" name="מציין מיקום של מספר שקופית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15</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112546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kumimoji="0" lang="he-IL" sz="1200" b="1" i="0" u="none" strike="noStrike" kern="0" cap="none" spc="0" normalizeH="0" baseline="0" noProof="0" dirty="0">
                <a:ln>
                  <a:noFill/>
                </a:ln>
                <a:solidFill>
                  <a:srgbClr val="000000"/>
                </a:solidFill>
                <a:effectLst/>
                <a:uLnTx/>
                <a:uFillTx/>
                <a:latin typeface="Calibri"/>
                <a:ea typeface="Calibri"/>
                <a:cs typeface="Calibri"/>
                <a:sym typeface="Calibri"/>
              </a:rPr>
              <a:t>שיתוף בעקבות דף העבודה.</a:t>
            </a:r>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kumimoji="0" lang="he-IL" sz="1200" b="0" i="0" u="none" strike="noStrike" kern="0" cap="none" spc="0" normalizeH="0" baseline="0" noProof="0" dirty="0">
                <a:ln>
                  <a:noFill/>
                </a:ln>
                <a:solidFill>
                  <a:srgbClr val="000000"/>
                </a:solidFill>
                <a:effectLst/>
                <a:uLnTx/>
                <a:uFillTx/>
                <a:latin typeface="Calibri"/>
                <a:ea typeface="Calibri"/>
                <a:cs typeface="Calibri"/>
                <a:sym typeface="Calibri"/>
              </a:rPr>
              <a:t>אפשר להזמין את התלמידות לרשום על פתקים קטנים "טיפים" להרגשה טובה/להרגשת שייכות בכיתה, ולתלות בכיתה.</a:t>
            </a:r>
          </a:p>
        </p:txBody>
      </p:sp>
      <p:sp>
        <p:nvSpPr>
          <p:cNvPr id="4" name="מציין מיקום של מספר שקופית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16</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797809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למורה:</a:t>
            </a:r>
          </a:p>
          <a:p>
            <a:r>
              <a:rPr lang="he-IL" dirty="0"/>
              <a:t>1. נציין בפני התלמידות שלוקח זמן לפתח תחושת שייכות, זאת במטרה לנרמל את החוויה, להדגיש כי מדובר בתהליך, להעניק לגיטימציה לקושי ולהרגיע תחושות קושי או לחץ.</a:t>
            </a:r>
          </a:p>
          <a:p>
            <a:r>
              <a:rPr lang="he-IL" dirty="0"/>
              <a:t>2. המסר השלישי מחבר את התלמידות למיקוד שליטה פנימי וליכולת שלהן להשפיע על תחושת השייכות שלהן ושל חברותיהן דרך ההתנהלות ביום יום. </a:t>
            </a:r>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822099-C4B9-4777-AC4D-E954DB6718BC}"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sym typeface="Arial"/>
              </a:rPr>
              <a:pPr marL="0" marR="0" lvl="0" indent="0" algn="l" defTabSz="914400" rtl="1" eaLnBrk="1" fontAlgn="auto" latinLnBrk="0" hangingPunct="1">
                <a:lnSpc>
                  <a:spcPct val="100000"/>
                </a:lnSpc>
                <a:spcBef>
                  <a:spcPts val="0"/>
                </a:spcBef>
                <a:spcAft>
                  <a:spcPts val="0"/>
                </a:spcAft>
                <a:buClrTx/>
                <a:buSzTx/>
                <a:buFontTx/>
                <a:buNone/>
                <a:tabLst/>
                <a:defRPr/>
              </a:pPr>
              <a:t>17</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sym typeface="Arial"/>
            </a:endParaRPr>
          </a:p>
        </p:txBody>
      </p:sp>
    </p:spTree>
    <p:extLst>
      <p:ext uri="{BB962C8B-B14F-4D97-AF65-F5344CB8AC3E}">
        <p14:creationId xmlns:p14="http://schemas.microsoft.com/office/powerpoint/2010/main" val="16245679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18</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61544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idx="12"/>
          </p:nvPr>
        </p:nvSpPr>
        <p:spPr/>
        <p:txBody>
          <a:bodyPr/>
          <a:lstStyle/>
          <a:p>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iw-IL"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t>19</a:t>
            </a:fld>
            <a:endParaRPr kumimoji="0" lang="iw-IL"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66041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 name="Google Shape;13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9367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2161ce90a3f_0_4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g2161ce90a3f_0_4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dirty="0"/>
          </a:p>
        </p:txBody>
      </p:sp>
      <p:sp>
        <p:nvSpPr>
          <p:cNvPr id="302" name="Google Shape;302;g2161ce90a3f_0_417:notes"/>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21</a:t>
            </a:fld>
            <a:endParaRPr/>
          </a:p>
        </p:txBody>
      </p:sp>
    </p:spTree>
    <p:extLst>
      <p:ext uri="{BB962C8B-B14F-4D97-AF65-F5344CB8AC3E}">
        <p14:creationId xmlns:p14="http://schemas.microsoft.com/office/powerpoint/2010/main" val="862045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a:extLst>
            <a:ext uri="{FF2B5EF4-FFF2-40B4-BE49-F238E27FC236}">
              <a16:creationId xmlns:a16="http://schemas.microsoft.com/office/drawing/2014/main" id="{18EC7F54-DF05-0839-A956-25F59C6AF208}"/>
            </a:ext>
          </a:extLst>
        </p:cNvPr>
        <p:cNvGrpSpPr/>
        <p:nvPr/>
      </p:nvGrpSpPr>
      <p:grpSpPr>
        <a:xfrm>
          <a:off x="0" y="0"/>
          <a:ext cx="0" cy="0"/>
          <a:chOff x="0" y="0"/>
          <a:chExt cx="0" cy="0"/>
        </a:xfrm>
      </p:grpSpPr>
      <p:sp>
        <p:nvSpPr>
          <p:cNvPr id="137" name="Google Shape;137;p3:notes">
            <a:extLst>
              <a:ext uri="{FF2B5EF4-FFF2-40B4-BE49-F238E27FC236}">
                <a16:creationId xmlns:a16="http://schemas.microsoft.com/office/drawing/2014/main" id="{1325C9B5-9EF1-0B06-CF29-7493B99989C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3:notes">
            <a:extLst>
              <a:ext uri="{FF2B5EF4-FFF2-40B4-BE49-F238E27FC236}">
                <a16:creationId xmlns:a16="http://schemas.microsoft.com/office/drawing/2014/main" id="{8BAC80F7-5C2A-FCF2-A2A1-5CA42AA18E1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endParaRPr sz="1200">
              <a:solidFill>
                <a:srgbClr val="002060"/>
              </a:solidFill>
              <a:latin typeface="Gisha"/>
              <a:ea typeface="Gisha"/>
              <a:cs typeface="Gisha"/>
              <a:sym typeface="Gisha"/>
            </a:endParaRPr>
          </a:p>
        </p:txBody>
      </p:sp>
      <p:sp>
        <p:nvSpPr>
          <p:cNvPr id="139" name="Google Shape;139;p3:notes">
            <a:extLst>
              <a:ext uri="{FF2B5EF4-FFF2-40B4-BE49-F238E27FC236}">
                <a16:creationId xmlns:a16="http://schemas.microsoft.com/office/drawing/2014/main" id="{06DD39AD-EA6A-D1C7-1E87-D12BF5021C12}"/>
              </a:ext>
            </a:extLst>
          </p:cNvPr>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iw-IL"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75411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dirty="0"/>
          </a:p>
        </p:txBody>
      </p:sp>
      <p:sp>
        <p:nvSpPr>
          <p:cNvPr id="131" name="Google Shape;131;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 name="Google Shape;16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a:extLst>
            <a:ext uri="{FF2B5EF4-FFF2-40B4-BE49-F238E27FC236}">
              <a16:creationId xmlns:a16="http://schemas.microsoft.com/office/drawing/2014/main" id="{1789270A-CB13-7818-853B-EECC88F26CE5}"/>
            </a:ext>
          </a:extLst>
        </p:cNvPr>
        <p:cNvGrpSpPr/>
        <p:nvPr/>
      </p:nvGrpSpPr>
      <p:grpSpPr>
        <a:xfrm>
          <a:off x="0" y="0"/>
          <a:ext cx="0" cy="0"/>
          <a:chOff x="0" y="0"/>
          <a:chExt cx="0" cy="0"/>
        </a:xfrm>
      </p:grpSpPr>
      <p:sp>
        <p:nvSpPr>
          <p:cNvPr id="188" name="Google Shape;188;p6:notes">
            <a:extLst>
              <a:ext uri="{FF2B5EF4-FFF2-40B4-BE49-F238E27FC236}">
                <a16:creationId xmlns:a16="http://schemas.microsoft.com/office/drawing/2014/main" id="{75A989B7-76EB-0653-D093-3B27CBF2E132}"/>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9" name="Google Shape;189;p6:notes">
            <a:extLst>
              <a:ext uri="{FF2B5EF4-FFF2-40B4-BE49-F238E27FC236}">
                <a16:creationId xmlns:a16="http://schemas.microsoft.com/office/drawing/2014/main" id="{21702B7D-CE03-03E0-A239-AA74206E085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0672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189" name="Google Shape;189;p5: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1">
              <a:lnSpc>
                <a:spcPct val="100000"/>
              </a:lnSpc>
              <a:spcBef>
                <a:spcPts val="0"/>
              </a:spcBef>
              <a:spcAft>
                <a:spcPts val="0"/>
              </a:spcAft>
              <a:buClr>
                <a:srgbClr val="000000"/>
              </a:buClr>
              <a:buSzPts val="1200"/>
              <a:buFont typeface="Calibri"/>
              <a:buNone/>
            </a:pPr>
            <a:fld id="{00000000-1234-1234-1234-123412341234}" type="slidenum">
              <a:rPr lang="iw-IL" sz="12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endParaRPr dirty="0"/>
          </a:p>
        </p:txBody>
      </p:sp>
      <p:sp>
        <p:nvSpPr>
          <p:cNvPr id="218" name="Google Shape;21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כותרת ותוכן" type="obj">
  <p:cSld name="OBJECT">
    <p:spTree>
      <p:nvGrpSpPr>
        <p:cNvPr id="1" name="Shape 15"/>
        <p:cNvGrpSpPr/>
        <p:nvPr/>
      </p:nvGrpSpPr>
      <p:grpSpPr>
        <a:xfrm>
          <a:off x="0" y="0"/>
          <a:ext cx="0" cy="0"/>
          <a:chOff x="0" y="0"/>
          <a:chExt cx="0" cy="0"/>
        </a:xfrm>
      </p:grpSpPr>
      <p:sp>
        <p:nvSpPr>
          <p:cNvPr id="16" name="Google Shape;16;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8" name="Google Shape;18;p18"/>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9" name="Google Shape;19;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0" name="Google Shape;20;p18"/>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שקופית כותרת" type="title">
  <p:cSld name="שקופית כותרת">
    <p:spTree>
      <p:nvGrpSpPr>
        <p:cNvPr id="1" name="Shape 78"/>
        <p:cNvGrpSpPr/>
        <p:nvPr/>
      </p:nvGrpSpPr>
      <p:grpSpPr>
        <a:xfrm>
          <a:off x="0" y="0"/>
          <a:ext cx="0" cy="0"/>
          <a:chOff x="0" y="0"/>
          <a:chExt cx="0" cy="0"/>
        </a:xfrm>
      </p:grpSpPr>
      <p:sp>
        <p:nvSpPr>
          <p:cNvPr id="79" name="Google Shape;79;p2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rtl="1">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rtl="1">
              <a:lnSpc>
                <a:spcPct val="90000"/>
              </a:lnSpc>
              <a:spcBef>
                <a:spcPts val="1000"/>
              </a:spcBef>
              <a:spcAft>
                <a:spcPts val="0"/>
              </a:spcAft>
              <a:buClr>
                <a:schemeClr val="dk1"/>
              </a:buClr>
              <a:buSzPts val="2400"/>
              <a:buNone/>
              <a:defRPr sz="2400"/>
            </a:lvl1pPr>
            <a:lvl2pPr lvl="1" algn="ctr" rtl="1">
              <a:lnSpc>
                <a:spcPct val="90000"/>
              </a:lnSpc>
              <a:spcBef>
                <a:spcPts val="500"/>
              </a:spcBef>
              <a:spcAft>
                <a:spcPts val="0"/>
              </a:spcAft>
              <a:buClr>
                <a:schemeClr val="dk1"/>
              </a:buClr>
              <a:buSzPts val="2000"/>
              <a:buNone/>
              <a:defRPr sz="2000"/>
            </a:lvl2pPr>
            <a:lvl3pPr lvl="2" algn="ctr" rtl="1">
              <a:lnSpc>
                <a:spcPct val="90000"/>
              </a:lnSpc>
              <a:spcBef>
                <a:spcPts val="500"/>
              </a:spcBef>
              <a:spcAft>
                <a:spcPts val="0"/>
              </a:spcAft>
              <a:buClr>
                <a:schemeClr val="dk1"/>
              </a:buClr>
              <a:buSzPts val="1800"/>
              <a:buNone/>
              <a:defRPr sz="1800"/>
            </a:lvl3pPr>
            <a:lvl4pPr lvl="3" algn="ctr" rtl="1">
              <a:lnSpc>
                <a:spcPct val="90000"/>
              </a:lnSpc>
              <a:spcBef>
                <a:spcPts val="500"/>
              </a:spcBef>
              <a:spcAft>
                <a:spcPts val="0"/>
              </a:spcAft>
              <a:buClr>
                <a:schemeClr val="dk1"/>
              </a:buClr>
              <a:buSzPts val="1600"/>
              <a:buNone/>
              <a:defRPr sz="1600"/>
            </a:lvl4pPr>
            <a:lvl5pPr lvl="4" algn="ctr" rtl="1">
              <a:lnSpc>
                <a:spcPct val="90000"/>
              </a:lnSpc>
              <a:spcBef>
                <a:spcPts val="500"/>
              </a:spcBef>
              <a:spcAft>
                <a:spcPts val="0"/>
              </a:spcAft>
              <a:buClr>
                <a:schemeClr val="dk1"/>
              </a:buClr>
              <a:buSzPts val="1600"/>
              <a:buNone/>
              <a:defRPr sz="1600"/>
            </a:lvl5pPr>
            <a:lvl6pPr lvl="5" algn="ctr" rtl="1">
              <a:lnSpc>
                <a:spcPct val="90000"/>
              </a:lnSpc>
              <a:spcBef>
                <a:spcPts val="500"/>
              </a:spcBef>
              <a:spcAft>
                <a:spcPts val="0"/>
              </a:spcAft>
              <a:buClr>
                <a:schemeClr val="dk1"/>
              </a:buClr>
              <a:buSzPts val="1600"/>
              <a:buNone/>
              <a:defRPr sz="1600"/>
            </a:lvl6pPr>
            <a:lvl7pPr lvl="6" algn="ctr" rtl="1">
              <a:lnSpc>
                <a:spcPct val="90000"/>
              </a:lnSpc>
              <a:spcBef>
                <a:spcPts val="500"/>
              </a:spcBef>
              <a:spcAft>
                <a:spcPts val="0"/>
              </a:spcAft>
              <a:buClr>
                <a:schemeClr val="dk1"/>
              </a:buClr>
              <a:buSzPts val="1600"/>
              <a:buNone/>
              <a:defRPr sz="1600"/>
            </a:lvl7pPr>
            <a:lvl8pPr lvl="7" algn="ctr" rtl="1">
              <a:lnSpc>
                <a:spcPct val="90000"/>
              </a:lnSpc>
              <a:spcBef>
                <a:spcPts val="500"/>
              </a:spcBef>
              <a:spcAft>
                <a:spcPts val="0"/>
              </a:spcAft>
              <a:buClr>
                <a:schemeClr val="dk1"/>
              </a:buClr>
              <a:buSzPts val="1600"/>
              <a:buNone/>
              <a:defRPr sz="1600"/>
            </a:lvl8pPr>
            <a:lvl9pPr lvl="8" algn="ctr" rtl="1">
              <a:lnSpc>
                <a:spcPct val="90000"/>
              </a:lnSpc>
              <a:spcBef>
                <a:spcPts val="500"/>
              </a:spcBef>
              <a:spcAft>
                <a:spcPts val="0"/>
              </a:spcAft>
              <a:buClr>
                <a:schemeClr val="dk1"/>
              </a:buClr>
              <a:buSzPts val="1600"/>
              <a:buNone/>
              <a:defRPr sz="1600"/>
            </a:lvl9pPr>
          </a:lstStyle>
          <a:p>
            <a:endParaRPr/>
          </a:p>
        </p:txBody>
      </p:sp>
      <p:sp>
        <p:nvSpPr>
          <p:cNvPr id="81" name="Google Shape;81;p29"/>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2" name="Google Shape;82;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3" name="Google Shape;83;p29"/>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2073671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1_תמונה ">
  <p:cSld name="1_תמונה ">
    <p:spTree>
      <p:nvGrpSpPr>
        <p:cNvPr id="1" name="Shape 84"/>
        <p:cNvGrpSpPr/>
        <p:nvPr/>
      </p:nvGrpSpPr>
      <p:grpSpPr>
        <a:xfrm>
          <a:off x="0" y="0"/>
          <a:ext cx="0" cy="0"/>
          <a:chOff x="0" y="0"/>
          <a:chExt cx="0" cy="0"/>
        </a:xfrm>
      </p:grpSpPr>
      <p:sp>
        <p:nvSpPr>
          <p:cNvPr id="85" name="Google Shape;85;p30"/>
          <p:cNvSpPr/>
          <p:nvPr/>
        </p:nvSpPr>
        <p:spPr>
          <a:xfrm>
            <a:off x="0" y="0"/>
            <a:ext cx="3581400" cy="6858000"/>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rgbClr val="002060"/>
              </a:solidFill>
              <a:latin typeface="Calibri"/>
              <a:ea typeface="Calibri"/>
              <a:cs typeface="Calibri"/>
              <a:sym typeface="Calibri"/>
            </a:endParaRPr>
          </a:p>
        </p:txBody>
      </p:sp>
      <p:sp>
        <p:nvSpPr>
          <p:cNvPr id="86" name="Google Shape;86;p30"/>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7" name="Google Shape;87;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8" name="Google Shape;88;p30"/>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pic>
        <p:nvPicPr>
          <p:cNvPr id="89" name="Google Shape;89;p30" descr="מדפסת עם מילוי מלא"/>
          <p:cNvPicPr preferRelativeResize="0"/>
          <p:nvPr/>
        </p:nvPicPr>
        <p:blipFill rotWithShape="1">
          <a:blip r:embed="rId2">
            <a:alphaModFix/>
          </a:blip>
          <a:srcRect/>
          <a:stretch/>
        </p:blipFill>
        <p:spPr>
          <a:xfrm>
            <a:off x="5657653" y="916454"/>
            <a:ext cx="4617563" cy="4617563"/>
          </a:xfrm>
          <a:prstGeom prst="rect">
            <a:avLst/>
          </a:prstGeom>
          <a:noFill/>
          <a:ln>
            <a:noFill/>
          </a:ln>
        </p:spPr>
      </p:pic>
      <p:sp>
        <p:nvSpPr>
          <p:cNvPr id="90" name="Google Shape;90;p30"/>
          <p:cNvSpPr txBox="1">
            <a:spLocks noGrp="1"/>
          </p:cNvSpPr>
          <p:nvPr>
            <p:ph type="title"/>
          </p:nvPr>
        </p:nvSpPr>
        <p:spPr>
          <a:xfrm>
            <a:off x="336040" y="1189831"/>
            <a:ext cx="2743199"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029259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שני תכנים" type="twoObj">
  <p:cSld name="שני תכנים">
    <p:spTree>
      <p:nvGrpSpPr>
        <p:cNvPr id="1" name="Shape 91"/>
        <p:cNvGrpSpPr/>
        <p:nvPr/>
      </p:nvGrpSpPr>
      <p:grpSpPr>
        <a:xfrm>
          <a:off x="0" y="0"/>
          <a:ext cx="0" cy="0"/>
          <a:chOff x="0" y="0"/>
          <a:chExt cx="0" cy="0"/>
        </a:xfrm>
      </p:grpSpPr>
      <p:sp>
        <p:nvSpPr>
          <p:cNvPr id="92" name="Google Shape;92;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3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94" name="Google Shape;94;p3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95" name="Google Shape;95;p31"/>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6" name="Google Shape;96;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7" name="Google Shape;97;p31"/>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4510082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השוואה" type="twoTxTwoObj">
  <p:cSld name="השוואה">
    <p:spTree>
      <p:nvGrpSpPr>
        <p:cNvPr id="1" name="Shape 98"/>
        <p:cNvGrpSpPr/>
        <p:nvPr/>
      </p:nvGrpSpPr>
      <p:grpSpPr>
        <a:xfrm>
          <a:off x="0" y="0"/>
          <a:ext cx="0" cy="0"/>
          <a:chOff x="0" y="0"/>
          <a:chExt cx="0" cy="0"/>
        </a:xfrm>
      </p:grpSpPr>
      <p:sp>
        <p:nvSpPr>
          <p:cNvPr id="99" name="Google Shape;99;p3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3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101" name="Google Shape;101;p3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02" name="Google Shape;102;p3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103" name="Google Shape;103;p3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04" name="Google Shape;104;p32"/>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5" name="Google Shape;105;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6" name="Google Shape;106;p32"/>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33213903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סרטונים/ שמע">
  <p:cSld name="סרטונים/ שמע">
    <p:spTree>
      <p:nvGrpSpPr>
        <p:cNvPr id="1" name="Shape 107"/>
        <p:cNvGrpSpPr/>
        <p:nvPr/>
      </p:nvGrpSpPr>
      <p:grpSpPr>
        <a:xfrm>
          <a:off x="0" y="0"/>
          <a:ext cx="0" cy="0"/>
          <a:chOff x="0" y="0"/>
          <a:chExt cx="0" cy="0"/>
        </a:xfrm>
      </p:grpSpPr>
      <p:sp>
        <p:nvSpPr>
          <p:cNvPr id="108" name="Google Shape;108;p33"/>
          <p:cNvSpPr/>
          <p:nvPr/>
        </p:nvSpPr>
        <p:spPr>
          <a:xfrm>
            <a:off x="7673" y="0"/>
            <a:ext cx="3573727" cy="6858000"/>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109" name="Google Shape;109;p33"/>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10" name="Google Shape;110;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11" name="Google Shape;111;p33"/>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112" name="Google Shape;112;p33"/>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33"/>
          <p:cNvSpPr>
            <a:spLocks noGrp="1"/>
          </p:cNvSpPr>
          <p:nvPr>
            <p:ph type="media" idx="2"/>
          </p:nvPr>
        </p:nvSpPr>
        <p:spPr>
          <a:xfrm>
            <a:off x="5464968" y="1611299"/>
            <a:ext cx="5376863" cy="4157662"/>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7652329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כותרת ותוכן" type="obj">
  <p:cSld name="כותרת ותוכן">
    <p:spTree>
      <p:nvGrpSpPr>
        <p:cNvPr id="1" name="Shape 15"/>
        <p:cNvGrpSpPr/>
        <p:nvPr/>
      </p:nvGrpSpPr>
      <p:grpSpPr>
        <a:xfrm>
          <a:off x="0" y="0"/>
          <a:ext cx="0" cy="0"/>
          <a:chOff x="0" y="0"/>
          <a:chExt cx="0" cy="0"/>
        </a:xfrm>
      </p:grpSpPr>
      <p:sp>
        <p:nvSpPr>
          <p:cNvPr id="16" name="Google Shape;16;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8" name="Google Shape;18;p18"/>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9" name="Google Shape;19;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0" name="Google Shape;20;p18"/>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7942096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שקופית כותרת" type="title">
  <p:cSld name="שקופית כותרת">
    <p:spTree>
      <p:nvGrpSpPr>
        <p:cNvPr id="1" name="Shape 21"/>
        <p:cNvGrpSpPr/>
        <p:nvPr/>
      </p:nvGrpSpPr>
      <p:grpSpPr>
        <a:xfrm>
          <a:off x="0" y="0"/>
          <a:ext cx="0" cy="0"/>
          <a:chOff x="0" y="0"/>
          <a:chExt cx="0" cy="0"/>
        </a:xfrm>
      </p:grpSpPr>
      <p:sp>
        <p:nvSpPr>
          <p:cNvPr id="22" name="Google Shape;22;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rtl="1">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rtl="1">
              <a:lnSpc>
                <a:spcPct val="90000"/>
              </a:lnSpc>
              <a:spcBef>
                <a:spcPts val="1000"/>
              </a:spcBef>
              <a:spcAft>
                <a:spcPts val="0"/>
              </a:spcAft>
              <a:buClr>
                <a:schemeClr val="dk1"/>
              </a:buClr>
              <a:buSzPts val="2400"/>
              <a:buNone/>
              <a:defRPr sz="2400"/>
            </a:lvl1pPr>
            <a:lvl2pPr lvl="1" algn="ctr" rtl="1">
              <a:lnSpc>
                <a:spcPct val="90000"/>
              </a:lnSpc>
              <a:spcBef>
                <a:spcPts val="500"/>
              </a:spcBef>
              <a:spcAft>
                <a:spcPts val="0"/>
              </a:spcAft>
              <a:buClr>
                <a:schemeClr val="dk1"/>
              </a:buClr>
              <a:buSzPts val="2000"/>
              <a:buNone/>
              <a:defRPr sz="2000"/>
            </a:lvl2pPr>
            <a:lvl3pPr lvl="2" algn="ctr" rtl="1">
              <a:lnSpc>
                <a:spcPct val="90000"/>
              </a:lnSpc>
              <a:spcBef>
                <a:spcPts val="500"/>
              </a:spcBef>
              <a:spcAft>
                <a:spcPts val="0"/>
              </a:spcAft>
              <a:buClr>
                <a:schemeClr val="dk1"/>
              </a:buClr>
              <a:buSzPts val="1800"/>
              <a:buNone/>
              <a:defRPr sz="1800"/>
            </a:lvl3pPr>
            <a:lvl4pPr lvl="3" algn="ctr" rtl="1">
              <a:lnSpc>
                <a:spcPct val="90000"/>
              </a:lnSpc>
              <a:spcBef>
                <a:spcPts val="500"/>
              </a:spcBef>
              <a:spcAft>
                <a:spcPts val="0"/>
              </a:spcAft>
              <a:buClr>
                <a:schemeClr val="dk1"/>
              </a:buClr>
              <a:buSzPts val="1600"/>
              <a:buNone/>
              <a:defRPr sz="1600"/>
            </a:lvl4pPr>
            <a:lvl5pPr lvl="4" algn="ctr" rtl="1">
              <a:lnSpc>
                <a:spcPct val="90000"/>
              </a:lnSpc>
              <a:spcBef>
                <a:spcPts val="500"/>
              </a:spcBef>
              <a:spcAft>
                <a:spcPts val="0"/>
              </a:spcAft>
              <a:buClr>
                <a:schemeClr val="dk1"/>
              </a:buClr>
              <a:buSzPts val="1600"/>
              <a:buNone/>
              <a:defRPr sz="1600"/>
            </a:lvl5pPr>
            <a:lvl6pPr lvl="5" algn="ctr" rtl="1">
              <a:lnSpc>
                <a:spcPct val="90000"/>
              </a:lnSpc>
              <a:spcBef>
                <a:spcPts val="500"/>
              </a:spcBef>
              <a:spcAft>
                <a:spcPts val="0"/>
              </a:spcAft>
              <a:buClr>
                <a:schemeClr val="dk1"/>
              </a:buClr>
              <a:buSzPts val="1600"/>
              <a:buNone/>
              <a:defRPr sz="1600"/>
            </a:lvl6pPr>
            <a:lvl7pPr lvl="6" algn="ctr" rtl="1">
              <a:lnSpc>
                <a:spcPct val="90000"/>
              </a:lnSpc>
              <a:spcBef>
                <a:spcPts val="500"/>
              </a:spcBef>
              <a:spcAft>
                <a:spcPts val="0"/>
              </a:spcAft>
              <a:buClr>
                <a:schemeClr val="dk1"/>
              </a:buClr>
              <a:buSzPts val="1600"/>
              <a:buNone/>
              <a:defRPr sz="1600"/>
            </a:lvl7pPr>
            <a:lvl8pPr lvl="7" algn="ctr" rtl="1">
              <a:lnSpc>
                <a:spcPct val="90000"/>
              </a:lnSpc>
              <a:spcBef>
                <a:spcPts val="500"/>
              </a:spcBef>
              <a:spcAft>
                <a:spcPts val="0"/>
              </a:spcAft>
              <a:buClr>
                <a:schemeClr val="dk1"/>
              </a:buClr>
              <a:buSzPts val="1600"/>
              <a:buNone/>
              <a:defRPr sz="1600"/>
            </a:lvl8pPr>
            <a:lvl9pPr lvl="8" algn="ctr" rtl="1">
              <a:lnSpc>
                <a:spcPct val="90000"/>
              </a:lnSpc>
              <a:spcBef>
                <a:spcPts val="500"/>
              </a:spcBef>
              <a:spcAft>
                <a:spcPts val="0"/>
              </a:spcAft>
              <a:buClr>
                <a:schemeClr val="dk1"/>
              </a:buClr>
              <a:buSzPts val="1600"/>
              <a:buNone/>
              <a:defRPr sz="1600"/>
            </a:lvl9pPr>
          </a:lstStyle>
          <a:p>
            <a:endParaRPr/>
          </a:p>
        </p:txBody>
      </p:sp>
      <p:sp>
        <p:nvSpPr>
          <p:cNvPr id="24" name="Google Shape;24;p19"/>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5" name="Google Shape;25;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6" name="Google Shape;26;p19"/>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14350067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שאלות- אפשרות 1">
  <p:cSld name="שאלות- אפשרות 1">
    <p:spTree>
      <p:nvGrpSpPr>
        <p:cNvPr id="1" name="Shape 27"/>
        <p:cNvGrpSpPr/>
        <p:nvPr/>
      </p:nvGrpSpPr>
      <p:grpSpPr>
        <a:xfrm>
          <a:off x="0" y="0"/>
          <a:ext cx="0" cy="0"/>
          <a:chOff x="0" y="0"/>
          <a:chExt cx="0" cy="0"/>
        </a:xfrm>
      </p:grpSpPr>
      <p:sp>
        <p:nvSpPr>
          <p:cNvPr id="28" name="Google Shape;28;p20"/>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9" name="Google Shape;29;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0" name="Google Shape;30;p20"/>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31" name="Google Shape;31;p20"/>
          <p:cNvSpPr/>
          <p:nvPr/>
        </p:nvSpPr>
        <p:spPr>
          <a:xfrm>
            <a:off x="0" y="0"/>
            <a:ext cx="12192000" cy="1487055"/>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32" name="Google Shape;32;p20"/>
          <p:cNvSpPr txBox="1"/>
          <p:nvPr/>
        </p:nvSpPr>
        <p:spPr>
          <a:xfrm>
            <a:off x="1159162" y="143362"/>
            <a:ext cx="8640619" cy="1200329"/>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7200" b="1">
                <a:solidFill>
                  <a:srgbClr val="002060"/>
                </a:solidFill>
                <a:latin typeface="Calibri"/>
                <a:ea typeface="Calibri"/>
                <a:cs typeface="Calibri"/>
                <a:sym typeface="Calibri"/>
              </a:rPr>
              <a:t>שאלות לדיון בכיתה</a:t>
            </a:r>
            <a:endParaRPr/>
          </a:p>
        </p:txBody>
      </p:sp>
      <p:sp>
        <p:nvSpPr>
          <p:cNvPr id="33" name="Google Shape;33;p20"/>
          <p:cNvSpPr txBox="1">
            <a:spLocks noGrp="1"/>
          </p:cNvSpPr>
          <p:nvPr>
            <p:ph type="body" idx="1"/>
          </p:nvPr>
        </p:nvSpPr>
        <p:spPr>
          <a:xfrm>
            <a:off x="3918528" y="2246457"/>
            <a:ext cx="6638636" cy="3684588"/>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2299282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שאלות- אפשרות 2">
  <p:cSld name="שאלות- אפשרות 2">
    <p:spTree>
      <p:nvGrpSpPr>
        <p:cNvPr id="1" name="Shape 41"/>
        <p:cNvGrpSpPr/>
        <p:nvPr/>
      </p:nvGrpSpPr>
      <p:grpSpPr>
        <a:xfrm>
          <a:off x="0" y="0"/>
          <a:ext cx="0" cy="0"/>
          <a:chOff x="0" y="0"/>
          <a:chExt cx="0" cy="0"/>
        </a:xfrm>
      </p:grpSpPr>
      <p:sp>
        <p:nvSpPr>
          <p:cNvPr id="42" name="Google Shape;42;p22"/>
          <p:cNvSpPr/>
          <p:nvPr/>
        </p:nvSpPr>
        <p:spPr>
          <a:xfrm>
            <a:off x="0" y="0"/>
            <a:ext cx="12192000" cy="1487055"/>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43" name="Google Shape;43;p22"/>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44" name="Google Shape;44;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45" name="Google Shape;45;p22"/>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pic>
        <p:nvPicPr>
          <p:cNvPr id="46" name="Google Shape;46;p22"/>
          <p:cNvPicPr preferRelativeResize="0"/>
          <p:nvPr/>
        </p:nvPicPr>
        <p:blipFill rotWithShape="1">
          <a:blip r:embed="rId2">
            <a:alphaModFix/>
          </a:blip>
          <a:srcRect/>
          <a:stretch/>
        </p:blipFill>
        <p:spPr>
          <a:xfrm flipH="1">
            <a:off x="290837" y="1866284"/>
            <a:ext cx="3468362" cy="2846131"/>
          </a:xfrm>
          <a:prstGeom prst="rect">
            <a:avLst/>
          </a:prstGeom>
          <a:noFill/>
          <a:ln>
            <a:noFill/>
          </a:ln>
        </p:spPr>
      </p:pic>
      <p:pic>
        <p:nvPicPr>
          <p:cNvPr id="47" name="Google Shape;47;p22"/>
          <p:cNvPicPr preferRelativeResize="0"/>
          <p:nvPr/>
        </p:nvPicPr>
        <p:blipFill rotWithShape="1">
          <a:blip r:embed="rId2">
            <a:alphaModFix/>
          </a:blip>
          <a:srcRect/>
          <a:stretch/>
        </p:blipFill>
        <p:spPr>
          <a:xfrm flipH="1">
            <a:off x="2715383" y="3875344"/>
            <a:ext cx="3468362" cy="2846131"/>
          </a:xfrm>
          <a:prstGeom prst="rect">
            <a:avLst/>
          </a:prstGeom>
          <a:noFill/>
          <a:ln>
            <a:noFill/>
          </a:ln>
        </p:spPr>
      </p:pic>
      <p:pic>
        <p:nvPicPr>
          <p:cNvPr id="48" name="Google Shape;48;p22"/>
          <p:cNvPicPr preferRelativeResize="0"/>
          <p:nvPr/>
        </p:nvPicPr>
        <p:blipFill rotWithShape="1">
          <a:blip r:embed="rId2">
            <a:alphaModFix/>
          </a:blip>
          <a:srcRect/>
          <a:stretch/>
        </p:blipFill>
        <p:spPr>
          <a:xfrm>
            <a:off x="5510369" y="1688935"/>
            <a:ext cx="3246583" cy="2846131"/>
          </a:xfrm>
          <a:prstGeom prst="rect">
            <a:avLst/>
          </a:prstGeom>
          <a:noFill/>
          <a:ln>
            <a:noFill/>
          </a:ln>
        </p:spPr>
      </p:pic>
      <p:pic>
        <p:nvPicPr>
          <p:cNvPr id="49" name="Google Shape;49;p22"/>
          <p:cNvPicPr preferRelativeResize="0"/>
          <p:nvPr/>
        </p:nvPicPr>
        <p:blipFill rotWithShape="1">
          <a:blip r:embed="rId2">
            <a:alphaModFix/>
          </a:blip>
          <a:srcRect/>
          <a:stretch/>
        </p:blipFill>
        <p:spPr>
          <a:xfrm>
            <a:off x="8226137" y="4116530"/>
            <a:ext cx="3392995" cy="2445039"/>
          </a:xfrm>
          <a:prstGeom prst="rect">
            <a:avLst/>
          </a:prstGeom>
          <a:noFill/>
          <a:ln>
            <a:noFill/>
          </a:ln>
        </p:spPr>
      </p:pic>
      <p:sp>
        <p:nvSpPr>
          <p:cNvPr id="50" name="Google Shape;50;p22"/>
          <p:cNvSpPr txBox="1">
            <a:spLocks noGrp="1"/>
          </p:cNvSpPr>
          <p:nvPr>
            <p:ph type="title"/>
          </p:nvPr>
        </p:nvSpPr>
        <p:spPr>
          <a:xfrm>
            <a:off x="5013878" y="59823"/>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7200"/>
              <a:buFont typeface="Calibri"/>
              <a:buNone/>
              <a:defRPr sz="72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488505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שאלות - אפשרות 3">
  <p:cSld name="שאלות - אפשרות 3">
    <p:spTree>
      <p:nvGrpSpPr>
        <p:cNvPr id="1" name="Shape 51"/>
        <p:cNvGrpSpPr/>
        <p:nvPr/>
      </p:nvGrpSpPr>
      <p:grpSpPr>
        <a:xfrm>
          <a:off x="0" y="0"/>
          <a:ext cx="0" cy="0"/>
          <a:chOff x="0" y="0"/>
          <a:chExt cx="0" cy="0"/>
        </a:xfrm>
      </p:grpSpPr>
      <p:sp>
        <p:nvSpPr>
          <p:cNvPr id="52" name="Google Shape;52;p23"/>
          <p:cNvSpPr/>
          <p:nvPr/>
        </p:nvSpPr>
        <p:spPr>
          <a:xfrm>
            <a:off x="8610600" y="0"/>
            <a:ext cx="3581400" cy="6858000"/>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53" name="Google Shape;53;p23"/>
          <p:cNvSpPr txBox="1">
            <a:spLocks noGrp="1"/>
          </p:cNvSpPr>
          <p:nvPr>
            <p:ph type="title"/>
          </p:nvPr>
        </p:nvSpPr>
        <p:spPr>
          <a:xfrm>
            <a:off x="90392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23"/>
          <p:cNvSpPr txBox="1">
            <a:spLocks noGrp="1"/>
          </p:cNvSpPr>
          <p:nvPr>
            <p:ph type="sldNum" idx="12"/>
          </p:nvPr>
        </p:nvSpPr>
        <p:spPr>
          <a:xfrm>
            <a:off x="94488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pic>
        <p:nvPicPr>
          <p:cNvPr id="55" name="Google Shape;55;p23"/>
          <p:cNvPicPr preferRelativeResize="0"/>
          <p:nvPr/>
        </p:nvPicPr>
        <p:blipFill rotWithShape="1">
          <a:blip r:embed="rId2">
            <a:alphaModFix/>
          </a:blip>
          <a:srcRect/>
          <a:stretch/>
        </p:blipFill>
        <p:spPr>
          <a:xfrm>
            <a:off x="6096000" y="835091"/>
            <a:ext cx="1858858" cy="1353379"/>
          </a:xfrm>
          <a:prstGeom prst="rect">
            <a:avLst/>
          </a:prstGeom>
          <a:noFill/>
          <a:ln>
            <a:noFill/>
          </a:ln>
        </p:spPr>
      </p:pic>
      <p:pic>
        <p:nvPicPr>
          <p:cNvPr id="56" name="Google Shape;56;p23"/>
          <p:cNvPicPr preferRelativeResize="0"/>
          <p:nvPr/>
        </p:nvPicPr>
        <p:blipFill rotWithShape="1">
          <a:blip r:embed="rId3">
            <a:alphaModFix/>
          </a:blip>
          <a:srcRect/>
          <a:stretch/>
        </p:blipFill>
        <p:spPr>
          <a:xfrm>
            <a:off x="4968676" y="2606675"/>
            <a:ext cx="2649310" cy="1845831"/>
          </a:xfrm>
          <a:prstGeom prst="rect">
            <a:avLst/>
          </a:prstGeom>
          <a:noFill/>
          <a:ln>
            <a:noFill/>
          </a:ln>
        </p:spPr>
      </p:pic>
      <p:pic>
        <p:nvPicPr>
          <p:cNvPr id="57" name="Google Shape;57;p23"/>
          <p:cNvPicPr preferRelativeResize="0"/>
          <p:nvPr/>
        </p:nvPicPr>
        <p:blipFill rotWithShape="1">
          <a:blip r:embed="rId4">
            <a:alphaModFix/>
          </a:blip>
          <a:srcRect/>
          <a:stretch/>
        </p:blipFill>
        <p:spPr>
          <a:xfrm>
            <a:off x="3038232" y="682291"/>
            <a:ext cx="2814200" cy="1833103"/>
          </a:xfrm>
          <a:prstGeom prst="rect">
            <a:avLst/>
          </a:prstGeom>
          <a:noFill/>
          <a:ln>
            <a:noFill/>
          </a:ln>
        </p:spPr>
      </p:pic>
      <p:pic>
        <p:nvPicPr>
          <p:cNvPr id="58" name="Google Shape;58;p23"/>
          <p:cNvPicPr preferRelativeResize="0"/>
          <p:nvPr/>
        </p:nvPicPr>
        <p:blipFill rotWithShape="1">
          <a:blip r:embed="rId5">
            <a:alphaModFix/>
          </a:blip>
          <a:srcRect/>
          <a:stretch/>
        </p:blipFill>
        <p:spPr>
          <a:xfrm>
            <a:off x="3436789" y="4787831"/>
            <a:ext cx="1805401" cy="1978522"/>
          </a:xfrm>
          <a:prstGeom prst="rect">
            <a:avLst/>
          </a:prstGeom>
          <a:noFill/>
          <a:ln>
            <a:noFill/>
          </a:ln>
        </p:spPr>
      </p:pic>
      <p:pic>
        <p:nvPicPr>
          <p:cNvPr id="59" name="Google Shape;59;p23"/>
          <p:cNvPicPr preferRelativeResize="0"/>
          <p:nvPr/>
        </p:nvPicPr>
        <p:blipFill rotWithShape="1">
          <a:blip r:embed="rId6">
            <a:alphaModFix/>
          </a:blip>
          <a:srcRect/>
          <a:stretch/>
        </p:blipFill>
        <p:spPr>
          <a:xfrm>
            <a:off x="1778922" y="2728697"/>
            <a:ext cx="2089237" cy="1845831"/>
          </a:xfrm>
          <a:prstGeom prst="rect">
            <a:avLst/>
          </a:prstGeom>
          <a:noFill/>
          <a:ln>
            <a:noFill/>
          </a:ln>
        </p:spPr>
      </p:pic>
      <p:pic>
        <p:nvPicPr>
          <p:cNvPr id="60" name="Google Shape;60;p23"/>
          <p:cNvPicPr preferRelativeResize="0"/>
          <p:nvPr/>
        </p:nvPicPr>
        <p:blipFill rotWithShape="1">
          <a:blip r:embed="rId7">
            <a:alphaModFix/>
          </a:blip>
          <a:srcRect/>
          <a:stretch/>
        </p:blipFill>
        <p:spPr>
          <a:xfrm>
            <a:off x="6132649" y="4758566"/>
            <a:ext cx="2089238" cy="1644719"/>
          </a:xfrm>
          <a:prstGeom prst="rect">
            <a:avLst/>
          </a:prstGeom>
          <a:noFill/>
          <a:ln>
            <a:noFill/>
          </a:ln>
        </p:spPr>
      </p:pic>
      <p:pic>
        <p:nvPicPr>
          <p:cNvPr id="61" name="Google Shape;61;p23"/>
          <p:cNvPicPr preferRelativeResize="0"/>
          <p:nvPr/>
        </p:nvPicPr>
        <p:blipFill rotWithShape="1">
          <a:blip r:embed="rId8">
            <a:alphaModFix/>
          </a:blip>
          <a:srcRect/>
          <a:stretch/>
        </p:blipFill>
        <p:spPr>
          <a:xfrm>
            <a:off x="680831" y="730316"/>
            <a:ext cx="1811014" cy="1562930"/>
          </a:xfrm>
          <a:prstGeom prst="rect">
            <a:avLst/>
          </a:prstGeom>
          <a:noFill/>
          <a:ln>
            <a:noFill/>
          </a:ln>
        </p:spPr>
      </p:pic>
      <p:pic>
        <p:nvPicPr>
          <p:cNvPr id="62" name="Google Shape;62;p23"/>
          <p:cNvPicPr preferRelativeResize="0"/>
          <p:nvPr/>
        </p:nvPicPr>
        <p:blipFill rotWithShape="1">
          <a:blip r:embed="rId9">
            <a:alphaModFix/>
          </a:blip>
          <a:srcRect/>
          <a:stretch/>
        </p:blipFill>
        <p:spPr>
          <a:xfrm>
            <a:off x="535550" y="4839928"/>
            <a:ext cx="2287991" cy="1481994"/>
          </a:xfrm>
          <a:prstGeom prst="rect">
            <a:avLst/>
          </a:prstGeom>
          <a:noFill/>
          <a:ln>
            <a:noFill/>
          </a:ln>
        </p:spPr>
      </p:pic>
    </p:spTree>
    <p:extLst>
      <p:ext uri="{BB962C8B-B14F-4D97-AF65-F5344CB8AC3E}">
        <p14:creationId xmlns:p14="http://schemas.microsoft.com/office/powerpoint/2010/main" val="3183851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שני תכנים" type="twoObj">
  <p:cSld name="TWO_OBJECTS">
    <p:spTree>
      <p:nvGrpSpPr>
        <p:cNvPr id="1" name="Shape 71"/>
        <p:cNvGrpSpPr/>
        <p:nvPr/>
      </p:nvGrpSpPr>
      <p:grpSpPr>
        <a:xfrm>
          <a:off x="0" y="0"/>
          <a:ext cx="0" cy="0"/>
          <a:chOff x="0" y="0"/>
          <a:chExt cx="0" cy="0"/>
        </a:xfrm>
      </p:grpSpPr>
      <p:sp>
        <p:nvSpPr>
          <p:cNvPr id="72" name="Google Shape;72;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2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74" name="Google Shape;74;p2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75" name="Google Shape;75;p25"/>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6" name="Google Shape;76;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7" name="Google Shape;77;p25"/>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שאלות - אפשרות 3" preserve="1">
  <p:cSld name="1_שאלות - אפשרות 3">
    <p:spTree>
      <p:nvGrpSpPr>
        <p:cNvPr id="1" name="Shape 51"/>
        <p:cNvGrpSpPr/>
        <p:nvPr/>
      </p:nvGrpSpPr>
      <p:grpSpPr>
        <a:xfrm>
          <a:off x="0" y="0"/>
          <a:ext cx="0" cy="0"/>
          <a:chOff x="0" y="0"/>
          <a:chExt cx="0" cy="0"/>
        </a:xfrm>
      </p:grpSpPr>
      <p:sp>
        <p:nvSpPr>
          <p:cNvPr id="52" name="Google Shape;52;p23"/>
          <p:cNvSpPr/>
          <p:nvPr/>
        </p:nvSpPr>
        <p:spPr>
          <a:xfrm>
            <a:off x="8610600" y="0"/>
            <a:ext cx="3581400" cy="6858000"/>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53" name="Google Shape;53;p23"/>
          <p:cNvSpPr txBox="1">
            <a:spLocks noGrp="1"/>
          </p:cNvSpPr>
          <p:nvPr>
            <p:ph type="title"/>
          </p:nvPr>
        </p:nvSpPr>
        <p:spPr>
          <a:xfrm>
            <a:off x="90392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23"/>
          <p:cNvSpPr txBox="1">
            <a:spLocks noGrp="1"/>
          </p:cNvSpPr>
          <p:nvPr>
            <p:ph type="sldNum" idx="12"/>
          </p:nvPr>
        </p:nvSpPr>
        <p:spPr>
          <a:xfrm>
            <a:off x="94488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2743277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מה למדנו היום?">
  <p:cSld name="מה למדנו היום?">
    <p:spTree>
      <p:nvGrpSpPr>
        <p:cNvPr id="1" name="Shape 63"/>
        <p:cNvGrpSpPr/>
        <p:nvPr/>
      </p:nvGrpSpPr>
      <p:grpSpPr>
        <a:xfrm>
          <a:off x="0" y="0"/>
          <a:ext cx="0" cy="0"/>
          <a:chOff x="0" y="0"/>
          <a:chExt cx="0" cy="0"/>
        </a:xfrm>
      </p:grpSpPr>
      <p:sp>
        <p:nvSpPr>
          <p:cNvPr id="64" name="Google Shape;64;p24"/>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65" name="Google Shape;65;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66" name="Google Shape;66;p24"/>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67" name="Google Shape;67;p24"/>
          <p:cNvSpPr/>
          <p:nvPr/>
        </p:nvSpPr>
        <p:spPr>
          <a:xfrm>
            <a:off x="0" y="0"/>
            <a:ext cx="12192000" cy="1487055"/>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pic>
        <p:nvPicPr>
          <p:cNvPr id="68" name="Google Shape;68;p24"/>
          <p:cNvPicPr preferRelativeResize="0"/>
          <p:nvPr/>
        </p:nvPicPr>
        <p:blipFill rotWithShape="1">
          <a:blip r:embed="rId2">
            <a:alphaModFix/>
          </a:blip>
          <a:srcRect/>
          <a:stretch/>
        </p:blipFill>
        <p:spPr>
          <a:xfrm rot="7234956">
            <a:off x="2188430" y="1157286"/>
            <a:ext cx="838200" cy="428625"/>
          </a:xfrm>
          <a:prstGeom prst="rect">
            <a:avLst/>
          </a:prstGeom>
          <a:noFill/>
          <a:ln>
            <a:noFill/>
          </a:ln>
        </p:spPr>
      </p:pic>
      <p:sp>
        <p:nvSpPr>
          <p:cNvPr id="69" name="Google Shape;69;p24"/>
          <p:cNvSpPr/>
          <p:nvPr/>
        </p:nvSpPr>
        <p:spPr>
          <a:xfrm>
            <a:off x="2625010" y="230909"/>
            <a:ext cx="7536873" cy="1025236"/>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7200" b="1">
                <a:solidFill>
                  <a:srgbClr val="002060"/>
                </a:solidFill>
                <a:latin typeface="Calibri"/>
                <a:ea typeface="Calibri"/>
                <a:cs typeface="Calibri"/>
                <a:sym typeface="Calibri"/>
              </a:rPr>
              <a:t>מה למדנו היום?</a:t>
            </a:r>
            <a:endParaRPr/>
          </a:p>
        </p:txBody>
      </p:sp>
      <p:sp>
        <p:nvSpPr>
          <p:cNvPr id="70" name="Google Shape;70;p24"/>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2396948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שני תכנים" type="twoObj">
  <p:cSld name="שני תכנים">
    <p:spTree>
      <p:nvGrpSpPr>
        <p:cNvPr id="1" name="Shape 71"/>
        <p:cNvGrpSpPr/>
        <p:nvPr/>
      </p:nvGrpSpPr>
      <p:grpSpPr>
        <a:xfrm>
          <a:off x="0" y="0"/>
          <a:ext cx="0" cy="0"/>
          <a:chOff x="0" y="0"/>
          <a:chExt cx="0" cy="0"/>
        </a:xfrm>
      </p:grpSpPr>
      <p:sp>
        <p:nvSpPr>
          <p:cNvPr id="72" name="Google Shape;72;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2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74" name="Google Shape;74;p2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75" name="Google Shape;75;p25"/>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6" name="Google Shape;76;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7" name="Google Shape;77;p25"/>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2232579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השוואה" type="twoTxTwoObj">
  <p:cSld name="השוואה">
    <p:spTree>
      <p:nvGrpSpPr>
        <p:cNvPr id="1" name="Shape 78"/>
        <p:cNvGrpSpPr/>
        <p:nvPr/>
      </p:nvGrpSpPr>
      <p:grpSpPr>
        <a:xfrm>
          <a:off x="0" y="0"/>
          <a:ext cx="0" cy="0"/>
          <a:chOff x="0" y="0"/>
          <a:chExt cx="0" cy="0"/>
        </a:xfrm>
      </p:grpSpPr>
      <p:sp>
        <p:nvSpPr>
          <p:cNvPr id="79" name="Google Shape;79;p2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81" name="Google Shape;81;p2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82" name="Google Shape;82;p2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83" name="Google Shape;83;p2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84" name="Google Shape;84;p26"/>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5" name="Google Shape;85;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6" name="Google Shape;86;p26"/>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22573846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כותרת">
  <p:cSld name="כותרת">
    <p:spTree>
      <p:nvGrpSpPr>
        <p:cNvPr id="1" name="Shape 87"/>
        <p:cNvGrpSpPr/>
        <p:nvPr/>
      </p:nvGrpSpPr>
      <p:grpSpPr>
        <a:xfrm>
          <a:off x="0" y="0"/>
          <a:ext cx="0" cy="0"/>
          <a:chOff x="0" y="0"/>
          <a:chExt cx="0" cy="0"/>
        </a:xfrm>
      </p:grpSpPr>
      <p:sp>
        <p:nvSpPr>
          <p:cNvPr id="88" name="Google Shape;88;p27"/>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9" name="Google Shape;89;p27"/>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90" name="Google Shape;90;p27"/>
          <p:cNvSpPr/>
          <p:nvPr/>
        </p:nvSpPr>
        <p:spPr>
          <a:xfrm>
            <a:off x="0" y="0"/>
            <a:ext cx="12192000" cy="1487055"/>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91" name="Google Shape;91;p27"/>
          <p:cNvSpPr txBox="1">
            <a:spLocks noGrp="1"/>
          </p:cNvSpPr>
          <p:nvPr>
            <p:ph type="title"/>
          </p:nvPr>
        </p:nvSpPr>
        <p:spPr>
          <a:xfrm>
            <a:off x="838200" y="161492"/>
            <a:ext cx="10515600"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7200"/>
              <a:buFont typeface="Calibri"/>
              <a:buNone/>
              <a:defRPr sz="72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27"/>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3538866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תמונה ">
  <p:cSld name="תמונה ">
    <p:spTree>
      <p:nvGrpSpPr>
        <p:cNvPr id="1" name="Shape 93"/>
        <p:cNvGrpSpPr/>
        <p:nvPr/>
      </p:nvGrpSpPr>
      <p:grpSpPr>
        <a:xfrm>
          <a:off x="0" y="0"/>
          <a:ext cx="0" cy="0"/>
          <a:chOff x="0" y="0"/>
          <a:chExt cx="0" cy="0"/>
        </a:xfrm>
      </p:grpSpPr>
      <p:sp>
        <p:nvSpPr>
          <p:cNvPr id="94" name="Google Shape;94;p28"/>
          <p:cNvSpPr/>
          <p:nvPr/>
        </p:nvSpPr>
        <p:spPr>
          <a:xfrm>
            <a:off x="0" y="0"/>
            <a:ext cx="3581400" cy="6858000"/>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95" name="Google Shape;95;p28"/>
          <p:cNvSpPr>
            <a:spLocks noGrp="1"/>
          </p:cNvSpPr>
          <p:nvPr>
            <p:ph type="pic" idx="2"/>
          </p:nvPr>
        </p:nvSpPr>
        <p:spPr>
          <a:xfrm>
            <a:off x="5183188" y="987425"/>
            <a:ext cx="6172200" cy="4873625"/>
          </a:xfrm>
          <a:prstGeom prst="rect">
            <a:avLst/>
          </a:prstGeom>
          <a:noFill/>
          <a:ln>
            <a:noFill/>
          </a:ln>
        </p:spPr>
      </p:sp>
      <p:sp>
        <p:nvSpPr>
          <p:cNvPr id="96" name="Google Shape;96;p28"/>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28"/>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8" name="Google Shape;98;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9" name="Google Shape;99;p28"/>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7784005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1_תמונה ">
  <p:cSld name="1_תמונה ">
    <p:spTree>
      <p:nvGrpSpPr>
        <p:cNvPr id="1" name="Shape 100"/>
        <p:cNvGrpSpPr/>
        <p:nvPr/>
      </p:nvGrpSpPr>
      <p:grpSpPr>
        <a:xfrm>
          <a:off x="0" y="0"/>
          <a:ext cx="0" cy="0"/>
          <a:chOff x="0" y="0"/>
          <a:chExt cx="0" cy="0"/>
        </a:xfrm>
      </p:grpSpPr>
      <p:sp>
        <p:nvSpPr>
          <p:cNvPr id="101" name="Google Shape;101;p29"/>
          <p:cNvSpPr/>
          <p:nvPr/>
        </p:nvSpPr>
        <p:spPr>
          <a:xfrm>
            <a:off x="0" y="0"/>
            <a:ext cx="3581400" cy="6858000"/>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102" name="Google Shape;102;p29"/>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29"/>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4" name="Google Shape;104;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5" name="Google Shape;105;p29"/>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pic>
        <p:nvPicPr>
          <p:cNvPr id="106" name="Google Shape;106;p29" descr="מדפסת עם מילוי מלא"/>
          <p:cNvPicPr preferRelativeResize="0"/>
          <p:nvPr/>
        </p:nvPicPr>
        <p:blipFill rotWithShape="1">
          <a:blip r:embed="rId2">
            <a:alphaModFix/>
          </a:blip>
          <a:srcRect/>
          <a:stretch/>
        </p:blipFill>
        <p:spPr>
          <a:xfrm>
            <a:off x="5625446" y="969389"/>
            <a:ext cx="4617563" cy="4617563"/>
          </a:xfrm>
          <a:prstGeom prst="rect">
            <a:avLst/>
          </a:prstGeom>
          <a:noFill/>
          <a:ln>
            <a:noFill/>
          </a:ln>
        </p:spPr>
      </p:pic>
    </p:spTree>
    <p:extLst>
      <p:ext uri="{BB962C8B-B14F-4D97-AF65-F5344CB8AC3E}">
        <p14:creationId xmlns:p14="http://schemas.microsoft.com/office/powerpoint/2010/main" val="37043347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סרטונים/ שמע">
  <p:cSld name="סרטונים/ שמע">
    <p:spTree>
      <p:nvGrpSpPr>
        <p:cNvPr id="1" name="Shape 107"/>
        <p:cNvGrpSpPr/>
        <p:nvPr/>
      </p:nvGrpSpPr>
      <p:grpSpPr>
        <a:xfrm>
          <a:off x="0" y="0"/>
          <a:ext cx="0" cy="0"/>
          <a:chOff x="0" y="0"/>
          <a:chExt cx="0" cy="0"/>
        </a:xfrm>
      </p:grpSpPr>
      <p:sp>
        <p:nvSpPr>
          <p:cNvPr id="108" name="Google Shape;108;p30"/>
          <p:cNvSpPr/>
          <p:nvPr/>
        </p:nvSpPr>
        <p:spPr>
          <a:xfrm>
            <a:off x="7673" y="0"/>
            <a:ext cx="3573727" cy="6858000"/>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109" name="Google Shape;109;p30"/>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10" name="Google Shape;110;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11" name="Google Shape;111;p30"/>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112" name="Google Shape;112;p30"/>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30"/>
          <p:cNvSpPr>
            <a:spLocks noGrp="1"/>
          </p:cNvSpPr>
          <p:nvPr>
            <p:ph type="media" idx="2"/>
          </p:nvPr>
        </p:nvSpPr>
        <p:spPr>
          <a:xfrm>
            <a:off x="5464968" y="1611299"/>
            <a:ext cx="5376863" cy="4157662"/>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8356572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כותרת ותוכן" type="obj">
  <p:cSld name="כותרת ותוכן">
    <p:spTree>
      <p:nvGrpSpPr>
        <p:cNvPr id="1" name="Shape 15"/>
        <p:cNvGrpSpPr/>
        <p:nvPr/>
      </p:nvGrpSpPr>
      <p:grpSpPr>
        <a:xfrm>
          <a:off x="0" y="0"/>
          <a:ext cx="0" cy="0"/>
          <a:chOff x="0" y="0"/>
          <a:chExt cx="0" cy="0"/>
        </a:xfrm>
      </p:grpSpPr>
      <p:sp>
        <p:nvSpPr>
          <p:cNvPr id="16" name="Google Shape;16;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8" name="Google Shape;18;p21"/>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dirty="0"/>
          </a:p>
        </p:txBody>
      </p:sp>
      <p:sp>
        <p:nvSpPr>
          <p:cNvPr id="19" name="Google Shape;19;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dirty="0"/>
          </a:p>
        </p:txBody>
      </p:sp>
      <p:sp>
        <p:nvSpPr>
          <p:cNvPr id="20" name="Google Shape;20;p21"/>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x-none"/>
              <a:t>‹#›</a:t>
            </a:fld>
            <a:endParaRPr dirty="0"/>
          </a:p>
        </p:txBody>
      </p:sp>
    </p:spTree>
    <p:extLst>
      <p:ext uri="{BB962C8B-B14F-4D97-AF65-F5344CB8AC3E}">
        <p14:creationId xmlns:p14="http://schemas.microsoft.com/office/powerpoint/2010/main" val="3889052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כותרת">
  <p:cSld name="כותרת">
    <p:spTree>
      <p:nvGrpSpPr>
        <p:cNvPr id="1" name="Shape 21"/>
        <p:cNvGrpSpPr/>
        <p:nvPr/>
      </p:nvGrpSpPr>
      <p:grpSpPr>
        <a:xfrm>
          <a:off x="0" y="0"/>
          <a:ext cx="0" cy="0"/>
          <a:chOff x="0" y="0"/>
          <a:chExt cx="0" cy="0"/>
        </a:xfrm>
      </p:grpSpPr>
      <p:sp>
        <p:nvSpPr>
          <p:cNvPr id="22" name="Google Shape;22;p22"/>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dirty="0"/>
          </a:p>
        </p:txBody>
      </p:sp>
      <p:sp>
        <p:nvSpPr>
          <p:cNvPr id="23" name="Google Shape;23;p22"/>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x-none"/>
              <a:t>‹#›</a:t>
            </a:fld>
            <a:endParaRPr dirty="0"/>
          </a:p>
        </p:txBody>
      </p:sp>
      <p:sp>
        <p:nvSpPr>
          <p:cNvPr id="24" name="Google Shape;24;p22"/>
          <p:cNvSpPr/>
          <p:nvPr/>
        </p:nvSpPr>
        <p:spPr>
          <a:xfrm>
            <a:off x="0" y="0"/>
            <a:ext cx="12192000" cy="1487055"/>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25" name="Google Shape;25;p22"/>
          <p:cNvSpPr txBox="1">
            <a:spLocks noGrp="1"/>
          </p:cNvSpPr>
          <p:nvPr>
            <p:ph type="title"/>
          </p:nvPr>
        </p:nvSpPr>
        <p:spPr>
          <a:xfrm>
            <a:off x="838200" y="161492"/>
            <a:ext cx="10515600"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7200"/>
              <a:buFont typeface="Calibri"/>
              <a:buNone/>
              <a:defRPr sz="7200" b="1">
                <a:solidFill>
                  <a:srgbClr val="00206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970771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השוואה" type="twoTxTwoObj">
  <p:cSld name="TWO_OBJECTS_WITH_TEXT">
    <p:spTree>
      <p:nvGrpSpPr>
        <p:cNvPr id="1" name="Shape 78"/>
        <p:cNvGrpSpPr/>
        <p:nvPr/>
      </p:nvGrpSpPr>
      <p:grpSpPr>
        <a:xfrm>
          <a:off x="0" y="0"/>
          <a:ext cx="0" cy="0"/>
          <a:chOff x="0" y="0"/>
          <a:chExt cx="0" cy="0"/>
        </a:xfrm>
      </p:grpSpPr>
      <p:sp>
        <p:nvSpPr>
          <p:cNvPr id="79" name="Google Shape;79;p2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81" name="Google Shape;81;p2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82" name="Google Shape;82;p2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83" name="Google Shape;83;p2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84" name="Google Shape;84;p26"/>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5" name="Google Shape;85;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6" name="Google Shape;86;p26"/>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כותרת" preserve="1">
  <p:cSld name="1_כותרת">
    <p:spTree>
      <p:nvGrpSpPr>
        <p:cNvPr id="1" name="Shape 21"/>
        <p:cNvGrpSpPr/>
        <p:nvPr/>
      </p:nvGrpSpPr>
      <p:grpSpPr>
        <a:xfrm>
          <a:off x="0" y="0"/>
          <a:ext cx="0" cy="0"/>
          <a:chOff x="0" y="0"/>
          <a:chExt cx="0" cy="0"/>
        </a:xfrm>
      </p:grpSpPr>
      <p:sp>
        <p:nvSpPr>
          <p:cNvPr id="22" name="Google Shape;22;p22"/>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dirty="0"/>
          </a:p>
        </p:txBody>
      </p:sp>
      <p:sp>
        <p:nvSpPr>
          <p:cNvPr id="23" name="Google Shape;23;p22"/>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x-none"/>
              <a:t>‹#›</a:t>
            </a:fld>
            <a:endParaRPr dirty="0"/>
          </a:p>
        </p:txBody>
      </p:sp>
      <p:sp>
        <p:nvSpPr>
          <p:cNvPr id="24" name="Google Shape;24;p22"/>
          <p:cNvSpPr/>
          <p:nvPr/>
        </p:nvSpPr>
        <p:spPr>
          <a:xfrm>
            <a:off x="0" y="1"/>
            <a:ext cx="12192000" cy="914400"/>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25" name="Google Shape;25;p22"/>
          <p:cNvSpPr txBox="1">
            <a:spLocks noGrp="1"/>
          </p:cNvSpPr>
          <p:nvPr>
            <p:ph type="title"/>
          </p:nvPr>
        </p:nvSpPr>
        <p:spPr>
          <a:xfrm>
            <a:off x="838200" y="161492"/>
            <a:ext cx="10515600"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7200"/>
              <a:buFont typeface="Calibri"/>
              <a:buNone/>
              <a:defRPr sz="7200" b="1">
                <a:solidFill>
                  <a:srgbClr val="00206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6" name="Google Shape;26;p22"/>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2818877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תמונה ">
  <p:cSld name="תמונה ">
    <p:spTree>
      <p:nvGrpSpPr>
        <p:cNvPr id="1" name="Shape 27"/>
        <p:cNvGrpSpPr/>
        <p:nvPr/>
      </p:nvGrpSpPr>
      <p:grpSpPr>
        <a:xfrm>
          <a:off x="0" y="0"/>
          <a:ext cx="0" cy="0"/>
          <a:chOff x="0" y="0"/>
          <a:chExt cx="0" cy="0"/>
        </a:xfrm>
      </p:grpSpPr>
      <p:sp>
        <p:nvSpPr>
          <p:cNvPr id="28" name="Google Shape;28;p23"/>
          <p:cNvSpPr/>
          <p:nvPr/>
        </p:nvSpPr>
        <p:spPr>
          <a:xfrm>
            <a:off x="0" y="0"/>
            <a:ext cx="3581400" cy="6858000"/>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dirty="0">
              <a:solidFill>
                <a:srgbClr val="002060"/>
              </a:solidFill>
              <a:latin typeface="Calibri"/>
              <a:ea typeface="Calibri"/>
              <a:cs typeface="Calibri"/>
              <a:sym typeface="Calibri"/>
            </a:endParaRPr>
          </a:p>
        </p:txBody>
      </p:sp>
      <p:sp>
        <p:nvSpPr>
          <p:cNvPr id="29" name="Google Shape;29;p23"/>
          <p:cNvSpPr>
            <a:spLocks noGrp="1"/>
          </p:cNvSpPr>
          <p:nvPr>
            <p:ph type="pic" idx="2"/>
          </p:nvPr>
        </p:nvSpPr>
        <p:spPr>
          <a:xfrm>
            <a:off x="5183188" y="987425"/>
            <a:ext cx="6172200" cy="4873625"/>
          </a:xfrm>
          <a:prstGeom prst="rect">
            <a:avLst/>
          </a:prstGeom>
          <a:noFill/>
          <a:ln>
            <a:noFill/>
          </a:ln>
        </p:spPr>
      </p:sp>
      <p:sp>
        <p:nvSpPr>
          <p:cNvPr id="30" name="Google Shape;30;p23"/>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3"/>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dirty="0"/>
          </a:p>
        </p:txBody>
      </p:sp>
      <p:sp>
        <p:nvSpPr>
          <p:cNvPr id="32" name="Google Shape;3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dirty="0"/>
          </a:p>
        </p:txBody>
      </p:sp>
      <p:sp>
        <p:nvSpPr>
          <p:cNvPr id="33" name="Google Shape;33;p23"/>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x-none"/>
              <a:t>‹#›</a:t>
            </a:fld>
            <a:endParaRPr dirty="0"/>
          </a:p>
        </p:txBody>
      </p:sp>
    </p:spTree>
    <p:extLst>
      <p:ext uri="{BB962C8B-B14F-4D97-AF65-F5344CB8AC3E}">
        <p14:creationId xmlns:p14="http://schemas.microsoft.com/office/powerpoint/2010/main" val="34076618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מה המסר שלנו">
  <p:cSld name="מה המסר שלנו">
    <p:spTree>
      <p:nvGrpSpPr>
        <p:cNvPr id="1" name="Shape 34"/>
        <p:cNvGrpSpPr/>
        <p:nvPr/>
      </p:nvGrpSpPr>
      <p:grpSpPr>
        <a:xfrm>
          <a:off x="0" y="0"/>
          <a:ext cx="0" cy="0"/>
          <a:chOff x="0" y="0"/>
          <a:chExt cx="0" cy="0"/>
        </a:xfrm>
      </p:grpSpPr>
      <p:sp>
        <p:nvSpPr>
          <p:cNvPr id="35" name="Google Shape;35;p25"/>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dirty="0"/>
          </a:p>
        </p:txBody>
      </p:sp>
      <p:sp>
        <p:nvSpPr>
          <p:cNvPr id="36" name="Google Shape;36;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dirty="0"/>
          </a:p>
        </p:txBody>
      </p:sp>
      <p:sp>
        <p:nvSpPr>
          <p:cNvPr id="37" name="Google Shape;37;p25"/>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x-none"/>
              <a:t>‹#›</a:t>
            </a:fld>
            <a:endParaRPr dirty="0"/>
          </a:p>
        </p:txBody>
      </p:sp>
      <p:sp>
        <p:nvSpPr>
          <p:cNvPr id="38" name="Google Shape;38;p25"/>
          <p:cNvSpPr/>
          <p:nvPr/>
        </p:nvSpPr>
        <p:spPr>
          <a:xfrm>
            <a:off x="0" y="0"/>
            <a:ext cx="12192000" cy="1487055"/>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39" name="Google Shape;39;p25"/>
          <p:cNvSpPr txBox="1"/>
          <p:nvPr/>
        </p:nvSpPr>
        <p:spPr>
          <a:xfrm>
            <a:off x="3191163" y="189529"/>
            <a:ext cx="6308436" cy="1200329"/>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7200"/>
              <a:buFont typeface="Arial"/>
              <a:buNone/>
            </a:pPr>
            <a:r>
              <a:rPr lang="x-none" sz="7200" b="1" i="0" u="none" strike="noStrike" cap="none">
                <a:solidFill>
                  <a:srgbClr val="002060"/>
                </a:solidFill>
                <a:latin typeface="Calibri"/>
                <a:ea typeface="Calibri"/>
                <a:cs typeface="Calibri"/>
                <a:sym typeface="Calibri"/>
              </a:rPr>
              <a:t>מה המסר שלנו?</a:t>
            </a:r>
            <a:endParaRPr sz="1400" b="0" i="0" u="none" strike="noStrike" cap="none" dirty="0">
              <a:solidFill>
                <a:srgbClr val="000000"/>
              </a:solidFill>
              <a:latin typeface="Arial"/>
              <a:ea typeface="Arial"/>
              <a:cs typeface="Arial"/>
              <a:sym typeface="Arial"/>
            </a:endParaRPr>
          </a:p>
        </p:txBody>
      </p:sp>
      <p:sp>
        <p:nvSpPr>
          <p:cNvPr id="40" name="Google Shape;40;p25"/>
          <p:cNvSpPr txBox="1">
            <a:spLocks noGrp="1"/>
          </p:cNvSpPr>
          <p:nvPr>
            <p:ph type="body" idx="1"/>
          </p:nvPr>
        </p:nvSpPr>
        <p:spPr>
          <a:xfrm>
            <a:off x="2643910" y="2218749"/>
            <a:ext cx="8365836" cy="3684588"/>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3090550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שקופית כותרת" type="title">
  <p:cSld name="שקופית כותרת">
    <p:spTree>
      <p:nvGrpSpPr>
        <p:cNvPr id="1" name="Shape 41"/>
        <p:cNvGrpSpPr/>
        <p:nvPr/>
      </p:nvGrpSpPr>
      <p:grpSpPr>
        <a:xfrm>
          <a:off x="0" y="0"/>
          <a:ext cx="0" cy="0"/>
          <a:chOff x="0" y="0"/>
          <a:chExt cx="0" cy="0"/>
        </a:xfrm>
      </p:grpSpPr>
      <p:sp>
        <p:nvSpPr>
          <p:cNvPr id="42" name="Google Shape;42;p2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rtl="1">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rtl="1">
              <a:lnSpc>
                <a:spcPct val="90000"/>
              </a:lnSpc>
              <a:spcBef>
                <a:spcPts val="1000"/>
              </a:spcBef>
              <a:spcAft>
                <a:spcPts val="0"/>
              </a:spcAft>
              <a:buClr>
                <a:schemeClr val="dk1"/>
              </a:buClr>
              <a:buSzPts val="2400"/>
              <a:buNone/>
              <a:defRPr sz="2400"/>
            </a:lvl1pPr>
            <a:lvl2pPr lvl="1" algn="ctr" rtl="1">
              <a:lnSpc>
                <a:spcPct val="90000"/>
              </a:lnSpc>
              <a:spcBef>
                <a:spcPts val="500"/>
              </a:spcBef>
              <a:spcAft>
                <a:spcPts val="0"/>
              </a:spcAft>
              <a:buClr>
                <a:schemeClr val="dk1"/>
              </a:buClr>
              <a:buSzPts val="2000"/>
              <a:buNone/>
              <a:defRPr sz="2000"/>
            </a:lvl2pPr>
            <a:lvl3pPr lvl="2" algn="ctr" rtl="1">
              <a:lnSpc>
                <a:spcPct val="90000"/>
              </a:lnSpc>
              <a:spcBef>
                <a:spcPts val="500"/>
              </a:spcBef>
              <a:spcAft>
                <a:spcPts val="0"/>
              </a:spcAft>
              <a:buClr>
                <a:schemeClr val="dk1"/>
              </a:buClr>
              <a:buSzPts val="1800"/>
              <a:buNone/>
              <a:defRPr sz="1800"/>
            </a:lvl3pPr>
            <a:lvl4pPr lvl="3" algn="ctr" rtl="1">
              <a:lnSpc>
                <a:spcPct val="90000"/>
              </a:lnSpc>
              <a:spcBef>
                <a:spcPts val="500"/>
              </a:spcBef>
              <a:spcAft>
                <a:spcPts val="0"/>
              </a:spcAft>
              <a:buClr>
                <a:schemeClr val="dk1"/>
              </a:buClr>
              <a:buSzPts val="1600"/>
              <a:buNone/>
              <a:defRPr sz="1600"/>
            </a:lvl4pPr>
            <a:lvl5pPr lvl="4" algn="ctr" rtl="1">
              <a:lnSpc>
                <a:spcPct val="90000"/>
              </a:lnSpc>
              <a:spcBef>
                <a:spcPts val="500"/>
              </a:spcBef>
              <a:spcAft>
                <a:spcPts val="0"/>
              </a:spcAft>
              <a:buClr>
                <a:schemeClr val="dk1"/>
              </a:buClr>
              <a:buSzPts val="1600"/>
              <a:buNone/>
              <a:defRPr sz="1600"/>
            </a:lvl5pPr>
            <a:lvl6pPr lvl="5" algn="ctr" rtl="1">
              <a:lnSpc>
                <a:spcPct val="90000"/>
              </a:lnSpc>
              <a:spcBef>
                <a:spcPts val="500"/>
              </a:spcBef>
              <a:spcAft>
                <a:spcPts val="0"/>
              </a:spcAft>
              <a:buClr>
                <a:schemeClr val="dk1"/>
              </a:buClr>
              <a:buSzPts val="1600"/>
              <a:buNone/>
              <a:defRPr sz="1600"/>
            </a:lvl6pPr>
            <a:lvl7pPr lvl="6" algn="ctr" rtl="1">
              <a:lnSpc>
                <a:spcPct val="90000"/>
              </a:lnSpc>
              <a:spcBef>
                <a:spcPts val="500"/>
              </a:spcBef>
              <a:spcAft>
                <a:spcPts val="0"/>
              </a:spcAft>
              <a:buClr>
                <a:schemeClr val="dk1"/>
              </a:buClr>
              <a:buSzPts val="1600"/>
              <a:buNone/>
              <a:defRPr sz="1600"/>
            </a:lvl7pPr>
            <a:lvl8pPr lvl="7" algn="ctr" rtl="1">
              <a:lnSpc>
                <a:spcPct val="90000"/>
              </a:lnSpc>
              <a:spcBef>
                <a:spcPts val="500"/>
              </a:spcBef>
              <a:spcAft>
                <a:spcPts val="0"/>
              </a:spcAft>
              <a:buClr>
                <a:schemeClr val="dk1"/>
              </a:buClr>
              <a:buSzPts val="1600"/>
              <a:buNone/>
              <a:defRPr sz="1600"/>
            </a:lvl8pPr>
            <a:lvl9pPr lvl="8" algn="ctr" rtl="1">
              <a:lnSpc>
                <a:spcPct val="90000"/>
              </a:lnSpc>
              <a:spcBef>
                <a:spcPts val="500"/>
              </a:spcBef>
              <a:spcAft>
                <a:spcPts val="0"/>
              </a:spcAft>
              <a:buClr>
                <a:schemeClr val="dk1"/>
              </a:buClr>
              <a:buSzPts val="1600"/>
              <a:buNone/>
              <a:defRPr sz="1600"/>
            </a:lvl9pPr>
          </a:lstStyle>
          <a:p>
            <a:endParaRPr/>
          </a:p>
        </p:txBody>
      </p:sp>
      <p:sp>
        <p:nvSpPr>
          <p:cNvPr id="44" name="Google Shape;44;p29"/>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dirty="0"/>
          </a:p>
        </p:txBody>
      </p:sp>
      <p:sp>
        <p:nvSpPr>
          <p:cNvPr id="45" name="Google Shape;45;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dirty="0"/>
          </a:p>
        </p:txBody>
      </p:sp>
      <p:sp>
        <p:nvSpPr>
          <p:cNvPr id="46" name="Google Shape;46;p29"/>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x-none"/>
              <a:t>‹#›</a:t>
            </a:fld>
            <a:endParaRPr dirty="0"/>
          </a:p>
        </p:txBody>
      </p:sp>
    </p:spTree>
    <p:extLst>
      <p:ext uri="{BB962C8B-B14F-4D97-AF65-F5344CB8AC3E}">
        <p14:creationId xmlns:p14="http://schemas.microsoft.com/office/powerpoint/2010/main" val="4140058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שאלות- אפשרות 1">
  <p:cSld name="שאלות- אפשרות 1">
    <p:spTree>
      <p:nvGrpSpPr>
        <p:cNvPr id="1" name="Shape 47"/>
        <p:cNvGrpSpPr/>
        <p:nvPr/>
      </p:nvGrpSpPr>
      <p:grpSpPr>
        <a:xfrm>
          <a:off x="0" y="0"/>
          <a:ext cx="0" cy="0"/>
          <a:chOff x="0" y="0"/>
          <a:chExt cx="0" cy="0"/>
        </a:xfrm>
      </p:grpSpPr>
      <p:sp>
        <p:nvSpPr>
          <p:cNvPr id="48" name="Google Shape;48;p24"/>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dirty="0"/>
          </a:p>
        </p:txBody>
      </p:sp>
      <p:sp>
        <p:nvSpPr>
          <p:cNvPr id="49" name="Google Shape;49;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dirty="0"/>
          </a:p>
        </p:txBody>
      </p:sp>
      <p:sp>
        <p:nvSpPr>
          <p:cNvPr id="50" name="Google Shape;50;p24"/>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x-none"/>
              <a:t>‹#›</a:t>
            </a:fld>
            <a:endParaRPr dirty="0"/>
          </a:p>
        </p:txBody>
      </p:sp>
      <p:sp>
        <p:nvSpPr>
          <p:cNvPr id="51" name="Google Shape;51;p24"/>
          <p:cNvSpPr/>
          <p:nvPr/>
        </p:nvSpPr>
        <p:spPr>
          <a:xfrm>
            <a:off x="0" y="0"/>
            <a:ext cx="12192000" cy="1487055"/>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52" name="Google Shape;52;p24"/>
          <p:cNvSpPr txBox="1"/>
          <p:nvPr/>
        </p:nvSpPr>
        <p:spPr>
          <a:xfrm>
            <a:off x="1159162" y="143362"/>
            <a:ext cx="8640619" cy="1200329"/>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7200"/>
              <a:buFont typeface="Arial"/>
              <a:buNone/>
            </a:pPr>
            <a:r>
              <a:rPr lang="x-none" sz="7200" b="1" i="0" u="none" strike="noStrike" cap="none">
                <a:solidFill>
                  <a:srgbClr val="002060"/>
                </a:solidFill>
                <a:latin typeface="Calibri"/>
                <a:ea typeface="Calibri"/>
                <a:cs typeface="Calibri"/>
                <a:sym typeface="Calibri"/>
              </a:rPr>
              <a:t>שאלות לדיון בכיתה</a:t>
            </a:r>
            <a:endParaRPr sz="1400" b="0" i="0" u="none" strike="noStrike" cap="none" dirty="0">
              <a:solidFill>
                <a:srgbClr val="000000"/>
              </a:solidFill>
              <a:latin typeface="Arial"/>
              <a:ea typeface="Arial"/>
              <a:cs typeface="Arial"/>
              <a:sym typeface="Arial"/>
            </a:endParaRPr>
          </a:p>
        </p:txBody>
      </p:sp>
      <p:sp>
        <p:nvSpPr>
          <p:cNvPr id="53" name="Google Shape;53;p24"/>
          <p:cNvSpPr txBox="1">
            <a:spLocks noGrp="1"/>
          </p:cNvSpPr>
          <p:nvPr>
            <p:ph type="body" idx="1"/>
          </p:nvPr>
        </p:nvSpPr>
        <p:spPr>
          <a:xfrm>
            <a:off x="3918528" y="2246457"/>
            <a:ext cx="6638636" cy="3684588"/>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6894644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שאלות- אפשרות 2">
  <p:cSld name="שאלות- אפשרות 2">
    <p:spTree>
      <p:nvGrpSpPr>
        <p:cNvPr id="1" name="Shape 54"/>
        <p:cNvGrpSpPr/>
        <p:nvPr/>
      </p:nvGrpSpPr>
      <p:grpSpPr>
        <a:xfrm>
          <a:off x="0" y="0"/>
          <a:ext cx="0" cy="0"/>
          <a:chOff x="0" y="0"/>
          <a:chExt cx="0" cy="0"/>
        </a:xfrm>
      </p:grpSpPr>
      <p:sp>
        <p:nvSpPr>
          <p:cNvPr id="55" name="Google Shape;55;p26"/>
          <p:cNvSpPr/>
          <p:nvPr/>
        </p:nvSpPr>
        <p:spPr>
          <a:xfrm>
            <a:off x="0" y="0"/>
            <a:ext cx="12192000" cy="1487055"/>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56" name="Google Shape;56;p26"/>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dirty="0"/>
          </a:p>
        </p:txBody>
      </p:sp>
      <p:sp>
        <p:nvSpPr>
          <p:cNvPr id="57" name="Google Shape;57;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dirty="0"/>
          </a:p>
        </p:txBody>
      </p:sp>
      <p:sp>
        <p:nvSpPr>
          <p:cNvPr id="58" name="Google Shape;58;p26"/>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x-none"/>
              <a:t>‹#›</a:t>
            </a:fld>
            <a:endParaRPr dirty="0"/>
          </a:p>
        </p:txBody>
      </p:sp>
      <p:pic>
        <p:nvPicPr>
          <p:cNvPr id="59" name="Google Shape;59;p26"/>
          <p:cNvPicPr preferRelativeResize="0"/>
          <p:nvPr/>
        </p:nvPicPr>
        <p:blipFill rotWithShape="1">
          <a:blip r:embed="rId2">
            <a:alphaModFix/>
          </a:blip>
          <a:srcRect/>
          <a:stretch/>
        </p:blipFill>
        <p:spPr>
          <a:xfrm flipH="1">
            <a:off x="290837" y="1866284"/>
            <a:ext cx="3468362" cy="2846131"/>
          </a:xfrm>
          <a:prstGeom prst="rect">
            <a:avLst/>
          </a:prstGeom>
          <a:noFill/>
          <a:ln>
            <a:noFill/>
          </a:ln>
        </p:spPr>
      </p:pic>
      <p:pic>
        <p:nvPicPr>
          <p:cNvPr id="60" name="Google Shape;60;p26"/>
          <p:cNvPicPr preferRelativeResize="0"/>
          <p:nvPr/>
        </p:nvPicPr>
        <p:blipFill rotWithShape="1">
          <a:blip r:embed="rId2">
            <a:alphaModFix/>
          </a:blip>
          <a:srcRect/>
          <a:stretch/>
        </p:blipFill>
        <p:spPr>
          <a:xfrm flipH="1">
            <a:off x="2715383" y="3875344"/>
            <a:ext cx="3468362" cy="2846131"/>
          </a:xfrm>
          <a:prstGeom prst="rect">
            <a:avLst/>
          </a:prstGeom>
          <a:noFill/>
          <a:ln>
            <a:noFill/>
          </a:ln>
        </p:spPr>
      </p:pic>
      <p:pic>
        <p:nvPicPr>
          <p:cNvPr id="61" name="Google Shape;61;p26"/>
          <p:cNvPicPr preferRelativeResize="0"/>
          <p:nvPr/>
        </p:nvPicPr>
        <p:blipFill rotWithShape="1">
          <a:blip r:embed="rId2">
            <a:alphaModFix/>
          </a:blip>
          <a:srcRect/>
          <a:stretch/>
        </p:blipFill>
        <p:spPr>
          <a:xfrm>
            <a:off x="5510369" y="1688935"/>
            <a:ext cx="3246583" cy="2846131"/>
          </a:xfrm>
          <a:prstGeom prst="rect">
            <a:avLst/>
          </a:prstGeom>
          <a:noFill/>
          <a:ln>
            <a:noFill/>
          </a:ln>
        </p:spPr>
      </p:pic>
      <p:pic>
        <p:nvPicPr>
          <p:cNvPr id="62" name="Google Shape;62;p26"/>
          <p:cNvPicPr preferRelativeResize="0"/>
          <p:nvPr/>
        </p:nvPicPr>
        <p:blipFill rotWithShape="1">
          <a:blip r:embed="rId2">
            <a:alphaModFix/>
          </a:blip>
          <a:srcRect/>
          <a:stretch/>
        </p:blipFill>
        <p:spPr>
          <a:xfrm>
            <a:off x="8226137" y="4116530"/>
            <a:ext cx="3392995" cy="2445039"/>
          </a:xfrm>
          <a:prstGeom prst="rect">
            <a:avLst/>
          </a:prstGeom>
          <a:noFill/>
          <a:ln>
            <a:noFill/>
          </a:ln>
        </p:spPr>
      </p:pic>
      <p:sp>
        <p:nvSpPr>
          <p:cNvPr id="63" name="Google Shape;63;p26"/>
          <p:cNvSpPr txBox="1">
            <a:spLocks noGrp="1"/>
          </p:cNvSpPr>
          <p:nvPr>
            <p:ph type="title"/>
          </p:nvPr>
        </p:nvSpPr>
        <p:spPr>
          <a:xfrm>
            <a:off x="5013878" y="59823"/>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7200"/>
              <a:buFont typeface="Calibri"/>
              <a:buNone/>
              <a:defRPr sz="7200" b="1">
                <a:solidFill>
                  <a:srgbClr val="00206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563365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שאלות - אפשרות 3">
  <p:cSld name="שאלות - אפשרות 3">
    <p:spTree>
      <p:nvGrpSpPr>
        <p:cNvPr id="1" name="Shape 64"/>
        <p:cNvGrpSpPr/>
        <p:nvPr/>
      </p:nvGrpSpPr>
      <p:grpSpPr>
        <a:xfrm>
          <a:off x="0" y="0"/>
          <a:ext cx="0" cy="0"/>
          <a:chOff x="0" y="0"/>
          <a:chExt cx="0" cy="0"/>
        </a:xfrm>
      </p:grpSpPr>
      <p:sp>
        <p:nvSpPr>
          <p:cNvPr id="65" name="Google Shape;65;p27"/>
          <p:cNvSpPr/>
          <p:nvPr/>
        </p:nvSpPr>
        <p:spPr>
          <a:xfrm>
            <a:off x="8610600" y="0"/>
            <a:ext cx="3581400" cy="6858000"/>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66" name="Google Shape;66;p27"/>
          <p:cNvSpPr txBox="1">
            <a:spLocks noGrp="1"/>
          </p:cNvSpPr>
          <p:nvPr>
            <p:ph type="title"/>
          </p:nvPr>
        </p:nvSpPr>
        <p:spPr>
          <a:xfrm>
            <a:off x="90392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7"/>
          <p:cNvSpPr txBox="1">
            <a:spLocks noGrp="1"/>
          </p:cNvSpPr>
          <p:nvPr>
            <p:ph type="sldNum" idx="12"/>
          </p:nvPr>
        </p:nvSpPr>
        <p:spPr>
          <a:xfrm>
            <a:off x="94488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x-none"/>
              <a:t>‹#›</a:t>
            </a:fld>
            <a:endParaRPr dirty="0"/>
          </a:p>
        </p:txBody>
      </p:sp>
      <p:pic>
        <p:nvPicPr>
          <p:cNvPr id="68" name="Google Shape;68;p27"/>
          <p:cNvPicPr preferRelativeResize="0"/>
          <p:nvPr/>
        </p:nvPicPr>
        <p:blipFill rotWithShape="1">
          <a:blip r:embed="rId2">
            <a:alphaModFix/>
          </a:blip>
          <a:srcRect/>
          <a:stretch/>
        </p:blipFill>
        <p:spPr>
          <a:xfrm>
            <a:off x="6096000" y="835091"/>
            <a:ext cx="1858858" cy="1353379"/>
          </a:xfrm>
          <a:prstGeom prst="rect">
            <a:avLst/>
          </a:prstGeom>
          <a:noFill/>
          <a:ln>
            <a:noFill/>
          </a:ln>
        </p:spPr>
      </p:pic>
      <p:pic>
        <p:nvPicPr>
          <p:cNvPr id="69" name="Google Shape;69;p27"/>
          <p:cNvPicPr preferRelativeResize="0"/>
          <p:nvPr/>
        </p:nvPicPr>
        <p:blipFill rotWithShape="1">
          <a:blip r:embed="rId3">
            <a:alphaModFix/>
          </a:blip>
          <a:srcRect/>
          <a:stretch/>
        </p:blipFill>
        <p:spPr>
          <a:xfrm>
            <a:off x="4968676" y="2606675"/>
            <a:ext cx="2649310" cy="1845831"/>
          </a:xfrm>
          <a:prstGeom prst="rect">
            <a:avLst/>
          </a:prstGeom>
          <a:noFill/>
          <a:ln>
            <a:noFill/>
          </a:ln>
        </p:spPr>
      </p:pic>
      <p:pic>
        <p:nvPicPr>
          <p:cNvPr id="70" name="Google Shape;70;p27"/>
          <p:cNvPicPr preferRelativeResize="0"/>
          <p:nvPr/>
        </p:nvPicPr>
        <p:blipFill rotWithShape="1">
          <a:blip r:embed="rId4">
            <a:alphaModFix/>
          </a:blip>
          <a:srcRect/>
          <a:stretch/>
        </p:blipFill>
        <p:spPr>
          <a:xfrm>
            <a:off x="3038232" y="682291"/>
            <a:ext cx="2814200" cy="1833103"/>
          </a:xfrm>
          <a:prstGeom prst="rect">
            <a:avLst/>
          </a:prstGeom>
          <a:noFill/>
          <a:ln>
            <a:noFill/>
          </a:ln>
        </p:spPr>
      </p:pic>
      <p:pic>
        <p:nvPicPr>
          <p:cNvPr id="71" name="Google Shape;71;p27"/>
          <p:cNvPicPr preferRelativeResize="0"/>
          <p:nvPr/>
        </p:nvPicPr>
        <p:blipFill rotWithShape="1">
          <a:blip r:embed="rId5">
            <a:alphaModFix/>
          </a:blip>
          <a:srcRect/>
          <a:stretch/>
        </p:blipFill>
        <p:spPr>
          <a:xfrm>
            <a:off x="3436789" y="4787831"/>
            <a:ext cx="1805401" cy="1978522"/>
          </a:xfrm>
          <a:prstGeom prst="rect">
            <a:avLst/>
          </a:prstGeom>
          <a:noFill/>
          <a:ln>
            <a:noFill/>
          </a:ln>
        </p:spPr>
      </p:pic>
      <p:pic>
        <p:nvPicPr>
          <p:cNvPr id="72" name="Google Shape;72;p27"/>
          <p:cNvPicPr preferRelativeResize="0"/>
          <p:nvPr/>
        </p:nvPicPr>
        <p:blipFill rotWithShape="1">
          <a:blip r:embed="rId6">
            <a:alphaModFix/>
          </a:blip>
          <a:srcRect/>
          <a:stretch/>
        </p:blipFill>
        <p:spPr>
          <a:xfrm>
            <a:off x="1778922" y="2728697"/>
            <a:ext cx="2089237" cy="1845831"/>
          </a:xfrm>
          <a:prstGeom prst="rect">
            <a:avLst/>
          </a:prstGeom>
          <a:noFill/>
          <a:ln>
            <a:noFill/>
          </a:ln>
        </p:spPr>
      </p:pic>
      <p:pic>
        <p:nvPicPr>
          <p:cNvPr id="73" name="Google Shape;73;p27"/>
          <p:cNvPicPr preferRelativeResize="0"/>
          <p:nvPr/>
        </p:nvPicPr>
        <p:blipFill rotWithShape="1">
          <a:blip r:embed="rId7">
            <a:alphaModFix/>
          </a:blip>
          <a:srcRect/>
          <a:stretch/>
        </p:blipFill>
        <p:spPr>
          <a:xfrm>
            <a:off x="6132649" y="4758566"/>
            <a:ext cx="2089238" cy="1644719"/>
          </a:xfrm>
          <a:prstGeom prst="rect">
            <a:avLst/>
          </a:prstGeom>
          <a:noFill/>
          <a:ln>
            <a:noFill/>
          </a:ln>
        </p:spPr>
      </p:pic>
      <p:pic>
        <p:nvPicPr>
          <p:cNvPr id="74" name="Google Shape;74;p27"/>
          <p:cNvPicPr preferRelativeResize="0"/>
          <p:nvPr/>
        </p:nvPicPr>
        <p:blipFill rotWithShape="1">
          <a:blip r:embed="rId8">
            <a:alphaModFix/>
          </a:blip>
          <a:srcRect/>
          <a:stretch/>
        </p:blipFill>
        <p:spPr>
          <a:xfrm>
            <a:off x="680831" y="730316"/>
            <a:ext cx="1811014" cy="1562930"/>
          </a:xfrm>
          <a:prstGeom prst="rect">
            <a:avLst/>
          </a:prstGeom>
          <a:noFill/>
          <a:ln>
            <a:noFill/>
          </a:ln>
        </p:spPr>
      </p:pic>
      <p:pic>
        <p:nvPicPr>
          <p:cNvPr id="75" name="Google Shape;75;p27"/>
          <p:cNvPicPr preferRelativeResize="0"/>
          <p:nvPr/>
        </p:nvPicPr>
        <p:blipFill rotWithShape="1">
          <a:blip r:embed="rId9">
            <a:alphaModFix/>
          </a:blip>
          <a:srcRect/>
          <a:stretch/>
        </p:blipFill>
        <p:spPr>
          <a:xfrm>
            <a:off x="535550" y="4839928"/>
            <a:ext cx="2287991" cy="1481994"/>
          </a:xfrm>
          <a:prstGeom prst="rect">
            <a:avLst/>
          </a:prstGeom>
          <a:noFill/>
          <a:ln>
            <a:noFill/>
          </a:ln>
        </p:spPr>
      </p:pic>
    </p:spTree>
    <p:extLst>
      <p:ext uri="{BB962C8B-B14F-4D97-AF65-F5344CB8AC3E}">
        <p14:creationId xmlns:p14="http://schemas.microsoft.com/office/powerpoint/2010/main" val="10126933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מה למדנו היום?">
  <p:cSld name="מה למדנו היום?">
    <p:spTree>
      <p:nvGrpSpPr>
        <p:cNvPr id="1" name="Shape 76"/>
        <p:cNvGrpSpPr/>
        <p:nvPr/>
      </p:nvGrpSpPr>
      <p:grpSpPr>
        <a:xfrm>
          <a:off x="0" y="0"/>
          <a:ext cx="0" cy="0"/>
          <a:chOff x="0" y="0"/>
          <a:chExt cx="0" cy="0"/>
        </a:xfrm>
      </p:grpSpPr>
      <p:sp>
        <p:nvSpPr>
          <p:cNvPr id="77" name="Google Shape;77;p28"/>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dirty="0"/>
          </a:p>
        </p:txBody>
      </p:sp>
      <p:sp>
        <p:nvSpPr>
          <p:cNvPr id="78" name="Google Shape;78;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dirty="0"/>
          </a:p>
        </p:txBody>
      </p:sp>
      <p:sp>
        <p:nvSpPr>
          <p:cNvPr id="79" name="Google Shape;79;p28"/>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x-none"/>
              <a:t>‹#›</a:t>
            </a:fld>
            <a:endParaRPr dirty="0"/>
          </a:p>
        </p:txBody>
      </p:sp>
      <p:sp>
        <p:nvSpPr>
          <p:cNvPr id="80" name="Google Shape;80;p28"/>
          <p:cNvSpPr/>
          <p:nvPr/>
        </p:nvSpPr>
        <p:spPr>
          <a:xfrm>
            <a:off x="0" y="0"/>
            <a:ext cx="12192000" cy="1487055"/>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dirty="0">
              <a:solidFill>
                <a:srgbClr val="002060"/>
              </a:solidFill>
              <a:latin typeface="Calibri"/>
              <a:ea typeface="Calibri"/>
              <a:cs typeface="Calibri"/>
              <a:sym typeface="Calibri"/>
            </a:endParaRPr>
          </a:p>
        </p:txBody>
      </p:sp>
      <p:pic>
        <p:nvPicPr>
          <p:cNvPr id="81" name="Google Shape;81;p28"/>
          <p:cNvPicPr preferRelativeResize="0"/>
          <p:nvPr/>
        </p:nvPicPr>
        <p:blipFill rotWithShape="1">
          <a:blip r:embed="rId2">
            <a:alphaModFix/>
          </a:blip>
          <a:srcRect/>
          <a:stretch/>
        </p:blipFill>
        <p:spPr>
          <a:xfrm rot="7234956">
            <a:off x="2188430" y="1157286"/>
            <a:ext cx="838200" cy="428625"/>
          </a:xfrm>
          <a:prstGeom prst="rect">
            <a:avLst/>
          </a:prstGeom>
          <a:noFill/>
          <a:ln>
            <a:noFill/>
          </a:ln>
        </p:spPr>
      </p:pic>
      <p:sp>
        <p:nvSpPr>
          <p:cNvPr id="82" name="Google Shape;82;p28"/>
          <p:cNvSpPr/>
          <p:nvPr/>
        </p:nvSpPr>
        <p:spPr>
          <a:xfrm>
            <a:off x="2625010" y="230909"/>
            <a:ext cx="7536873" cy="1025236"/>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7200"/>
              <a:buFont typeface="Arial"/>
              <a:buNone/>
            </a:pPr>
            <a:r>
              <a:rPr lang="x-none" sz="7200" b="1" i="0" u="none" strike="noStrike" cap="none">
                <a:solidFill>
                  <a:srgbClr val="002060"/>
                </a:solidFill>
                <a:latin typeface="Calibri"/>
                <a:ea typeface="Calibri"/>
                <a:cs typeface="Calibri"/>
                <a:sym typeface="Calibri"/>
              </a:rPr>
              <a:t>מה למדנו היום?</a:t>
            </a:r>
            <a:endParaRPr sz="1400" b="0" i="0" u="none" strike="noStrike" cap="none" dirty="0">
              <a:solidFill>
                <a:srgbClr val="000000"/>
              </a:solidFill>
              <a:latin typeface="Arial"/>
              <a:ea typeface="Arial"/>
              <a:cs typeface="Arial"/>
              <a:sym typeface="Arial"/>
            </a:endParaRPr>
          </a:p>
        </p:txBody>
      </p:sp>
      <p:sp>
        <p:nvSpPr>
          <p:cNvPr id="83" name="Google Shape;83;p28"/>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7035804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1_תמונה ">
  <p:cSld name="1_תמונה ">
    <p:spTree>
      <p:nvGrpSpPr>
        <p:cNvPr id="1" name="Shape 84"/>
        <p:cNvGrpSpPr/>
        <p:nvPr/>
      </p:nvGrpSpPr>
      <p:grpSpPr>
        <a:xfrm>
          <a:off x="0" y="0"/>
          <a:ext cx="0" cy="0"/>
          <a:chOff x="0" y="0"/>
          <a:chExt cx="0" cy="0"/>
        </a:xfrm>
      </p:grpSpPr>
      <p:sp>
        <p:nvSpPr>
          <p:cNvPr id="85" name="Google Shape;85;p30"/>
          <p:cNvSpPr/>
          <p:nvPr/>
        </p:nvSpPr>
        <p:spPr>
          <a:xfrm>
            <a:off x="0" y="0"/>
            <a:ext cx="3581400" cy="6858000"/>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dirty="0">
              <a:solidFill>
                <a:srgbClr val="002060"/>
              </a:solidFill>
              <a:latin typeface="Calibri"/>
              <a:ea typeface="Calibri"/>
              <a:cs typeface="Calibri"/>
              <a:sym typeface="Calibri"/>
            </a:endParaRPr>
          </a:p>
        </p:txBody>
      </p:sp>
      <p:sp>
        <p:nvSpPr>
          <p:cNvPr id="86" name="Google Shape;86;p30"/>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dirty="0"/>
          </a:p>
        </p:txBody>
      </p:sp>
      <p:sp>
        <p:nvSpPr>
          <p:cNvPr id="87" name="Google Shape;87;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dirty="0"/>
          </a:p>
        </p:txBody>
      </p:sp>
      <p:sp>
        <p:nvSpPr>
          <p:cNvPr id="88" name="Google Shape;88;p30"/>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x-none"/>
              <a:t>‹#›</a:t>
            </a:fld>
            <a:endParaRPr dirty="0"/>
          </a:p>
        </p:txBody>
      </p:sp>
      <p:pic>
        <p:nvPicPr>
          <p:cNvPr id="89" name="Google Shape;89;p30" descr="מדפסת עם מילוי מלא"/>
          <p:cNvPicPr preferRelativeResize="0"/>
          <p:nvPr/>
        </p:nvPicPr>
        <p:blipFill rotWithShape="1">
          <a:blip r:embed="rId2">
            <a:alphaModFix/>
          </a:blip>
          <a:srcRect/>
          <a:stretch/>
        </p:blipFill>
        <p:spPr>
          <a:xfrm>
            <a:off x="5657653" y="916454"/>
            <a:ext cx="4617563" cy="4617563"/>
          </a:xfrm>
          <a:prstGeom prst="rect">
            <a:avLst/>
          </a:prstGeom>
          <a:noFill/>
          <a:ln>
            <a:noFill/>
          </a:ln>
        </p:spPr>
      </p:pic>
      <p:sp>
        <p:nvSpPr>
          <p:cNvPr id="90" name="Google Shape;90;p30"/>
          <p:cNvSpPr txBox="1">
            <a:spLocks noGrp="1"/>
          </p:cNvSpPr>
          <p:nvPr>
            <p:ph type="title"/>
          </p:nvPr>
        </p:nvSpPr>
        <p:spPr>
          <a:xfrm>
            <a:off x="336040" y="1189831"/>
            <a:ext cx="2743199"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3406405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השוואה" type="twoTxTwoObj">
  <p:cSld name="השוואה">
    <p:spTree>
      <p:nvGrpSpPr>
        <p:cNvPr id="1" name="Shape 98"/>
        <p:cNvGrpSpPr/>
        <p:nvPr/>
      </p:nvGrpSpPr>
      <p:grpSpPr>
        <a:xfrm>
          <a:off x="0" y="0"/>
          <a:ext cx="0" cy="0"/>
          <a:chOff x="0" y="0"/>
          <a:chExt cx="0" cy="0"/>
        </a:xfrm>
      </p:grpSpPr>
      <p:sp>
        <p:nvSpPr>
          <p:cNvPr id="99" name="Google Shape;99;p3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3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101" name="Google Shape;101;p3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02" name="Google Shape;102;p3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103" name="Google Shape;103;p3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04" name="Google Shape;104;p32"/>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dirty="0"/>
          </a:p>
        </p:txBody>
      </p:sp>
      <p:sp>
        <p:nvSpPr>
          <p:cNvPr id="105" name="Google Shape;105;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dirty="0"/>
          </a:p>
        </p:txBody>
      </p:sp>
      <p:sp>
        <p:nvSpPr>
          <p:cNvPr id="106" name="Google Shape;106;p32"/>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x-none"/>
              <a:t>‹#›</a:t>
            </a:fld>
            <a:endParaRPr dirty="0"/>
          </a:p>
        </p:txBody>
      </p:sp>
    </p:spTree>
    <p:extLst>
      <p:ext uri="{BB962C8B-B14F-4D97-AF65-F5344CB8AC3E}">
        <p14:creationId xmlns:p14="http://schemas.microsoft.com/office/powerpoint/2010/main" val="4158951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כותרת">
  <p:cSld name="כותרת">
    <p:spTree>
      <p:nvGrpSpPr>
        <p:cNvPr id="1" name="Shape 87"/>
        <p:cNvGrpSpPr/>
        <p:nvPr/>
      </p:nvGrpSpPr>
      <p:grpSpPr>
        <a:xfrm>
          <a:off x="0" y="0"/>
          <a:ext cx="0" cy="0"/>
          <a:chOff x="0" y="0"/>
          <a:chExt cx="0" cy="0"/>
        </a:xfrm>
      </p:grpSpPr>
      <p:sp>
        <p:nvSpPr>
          <p:cNvPr id="88" name="Google Shape;88;p27"/>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9" name="Google Shape;89;p27"/>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90" name="Google Shape;90;p27"/>
          <p:cNvSpPr/>
          <p:nvPr/>
        </p:nvSpPr>
        <p:spPr>
          <a:xfrm>
            <a:off x="0" y="0"/>
            <a:ext cx="12192000" cy="1487055"/>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91" name="Google Shape;91;p27"/>
          <p:cNvSpPr txBox="1">
            <a:spLocks noGrp="1"/>
          </p:cNvSpPr>
          <p:nvPr>
            <p:ph type="title"/>
          </p:nvPr>
        </p:nvSpPr>
        <p:spPr>
          <a:xfrm>
            <a:off x="838200" y="161492"/>
            <a:ext cx="10515600"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7200"/>
              <a:buFont typeface="Calibri"/>
              <a:buNone/>
              <a:defRPr sz="72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27"/>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מה נלמד היום">
  <p:cSld name="מה נלמד היום">
    <p:spTree>
      <p:nvGrpSpPr>
        <p:cNvPr id="1" name="Shape 114"/>
        <p:cNvGrpSpPr/>
        <p:nvPr/>
      </p:nvGrpSpPr>
      <p:grpSpPr>
        <a:xfrm>
          <a:off x="0" y="0"/>
          <a:ext cx="0" cy="0"/>
          <a:chOff x="0" y="0"/>
          <a:chExt cx="0" cy="0"/>
        </a:xfrm>
      </p:grpSpPr>
      <p:sp>
        <p:nvSpPr>
          <p:cNvPr id="115" name="Google Shape;115;g1126e955b28_0_827"/>
          <p:cNvSpPr/>
          <p:nvPr/>
        </p:nvSpPr>
        <p:spPr>
          <a:xfrm>
            <a:off x="0" y="0"/>
            <a:ext cx="12192000" cy="1487100"/>
          </a:xfrm>
          <a:prstGeom prst="rect">
            <a:avLst/>
          </a:prstGeom>
          <a:solidFill>
            <a:srgbClr val="87C6E9"/>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pic>
        <p:nvPicPr>
          <p:cNvPr id="116" name="Google Shape;116;g1126e955b28_0_827"/>
          <p:cNvPicPr preferRelativeResize="0"/>
          <p:nvPr/>
        </p:nvPicPr>
        <p:blipFill rotWithShape="1">
          <a:blip r:embed="rId2">
            <a:alphaModFix/>
          </a:blip>
          <a:srcRect/>
          <a:stretch/>
        </p:blipFill>
        <p:spPr>
          <a:xfrm rot="-2662216">
            <a:off x="9720414" y="316224"/>
            <a:ext cx="1142698" cy="584334"/>
          </a:xfrm>
          <a:prstGeom prst="rect">
            <a:avLst/>
          </a:prstGeom>
          <a:noFill/>
          <a:ln>
            <a:noFill/>
          </a:ln>
        </p:spPr>
      </p:pic>
      <p:sp>
        <p:nvSpPr>
          <p:cNvPr id="117" name="Google Shape;117;g1126e955b28_0_827"/>
          <p:cNvSpPr/>
          <p:nvPr/>
        </p:nvSpPr>
        <p:spPr>
          <a:xfrm>
            <a:off x="2625010" y="230909"/>
            <a:ext cx="7536900" cy="1025100"/>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8000"/>
              <a:buFont typeface="Arial"/>
              <a:buNone/>
            </a:pPr>
            <a:r>
              <a:rPr lang="x-none" sz="8000" b="1" i="0" u="none" strike="noStrike" cap="none">
                <a:solidFill>
                  <a:srgbClr val="002060"/>
                </a:solidFill>
                <a:latin typeface="Calibri"/>
                <a:ea typeface="Calibri"/>
                <a:cs typeface="Calibri"/>
                <a:sym typeface="Calibri"/>
              </a:rPr>
              <a:t>מה נלמד היום?</a:t>
            </a:r>
            <a:endParaRPr sz="1400" b="0" i="0" u="none" strike="noStrike" cap="none" dirty="0">
              <a:solidFill>
                <a:srgbClr val="000000"/>
              </a:solidFill>
              <a:latin typeface="Arial"/>
              <a:ea typeface="Arial"/>
              <a:cs typeface="Arial"/>
              <a:sym typeface="Arial"/>
            </a:endParaRPr>
          </a:p>
        </p:txBody>
      </p:sp>
      <p:sp>
        <p:nvSpPr>
          <p:cNvPr id="118" name="Google Shape;118;g1126e955b28_0_827"/>
          <p:cNvSpPr txBox="1">
            <a:spLocks noGrp="1"/>
          </p:cNvSpPr>
          <p:nvPr>
            <p:ph type="body" idx="1"/>
          </p:nvPr>
        </p:nvSpPr>
        <p:spPr>
          <a:xfrm>
            <a:off x="692727" y="2071687"/>
            <a:ext cx="10806600" cy="2714700"/>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867419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1"/>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0143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3274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2" y="8012546"/>
            <a:ext cx="17807885" cy="2476500"/>
          </a:xfr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2" y="5284934"/>
            <a:ext cx="17807885" cy="2727613"/>
          </a:xfr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46908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47523" y="2909455"/>
            <a:ext cx="9253117" cy="8229024"/>
          </a:xfr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4" y="2909455"/>
            <a:ext cx="9253117" cy="8229024"/>
          </a:xfr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324657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4"/>
            <a:ext cx="9256755" cy="1163204"/>
          </a:xfr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256192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63490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502086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6" y="496455"/>
            <a:ext cx="11711885" cy="10642024"/>
          </a:xfr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4"/>
            <a:ext cx="6892555" cy="8529205"/>
          </a:xfr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06473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6" y="9758797"/>
            <a:ext cx="12570272" cy="1463385"/>
          </a:xfr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14667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תמונה ">
  <p:cSld name="תמונה ">
    <p:spTree>
      <p:nvGrpSpPr>
        <p:cNvPr id="1" name="Shape 93"/>
        <p:cNvGrpSpPr/>
        <p:nvPr/>
      </p:nvGrpSpPr>
      <p:grpSpPr>
        <a:xfrm>
          <a:off x="0" y="0"/>
          <a:ext cx="0" cy="0"/>
          <a:chOff x="0" y="0"/>
          <a:chExt cx="0" cy="0"/>
        </a:xfrm>
      </p:grpSpPr>
      <p:sp>
        <p:nvSpPr>
          <p:cNvPr id="94" name="Google Shape;94;p28"/>
          <p:cNvSpPr/>
          <p:nvPr/>
        </p:nvSpPr>
        <p:spPr>
          <a:xfrm>
            <a:off x="0" y="0"/>
            <a:ext cx="3581400" cy="6858000"/>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95" name="Google Shape;95;p28"/>
          <p:cNvSpPr>
            <a:spLocks noGrp="1"/>
          </p:cNvSpPr>
          <p:nvPr>
            <p:ph type="pic" idx="2"/>
          </p:nvPr>
        </p:nvSpPr>
        <p:spPr>
          <a:xfrm>
            <a:off x="5183188" y="987425"/>
            <a:ext cx="6172200" cy="4873625"/>
          </a:xfrm>
          <a:prstGeom prst="rect">
            <a:avLst/>
          </a:prstGeom>
          <a:noFill/>
          <a:ln>
            <a:noFill/>
          </a:ln>
        </p:spPr>
      </p:sp>
      <p:sp>
        <p:nvSpPr>
          <p:cNvPr id="96" name="Google Shape;96;p28"/>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28"/>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8" name="Google Shape;98;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9" name="Google Shape;99;p28"/>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65168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3"/>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3"/>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47324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שקופית כותרת" type="title">
  <p:cSld name="שקופית כותרת">
    <p:spTree>
      <p:nvGrpSpPr>
        <p:cNvPr id="1" name="Shape 78"/>
        <p:cNvGrpSpPr/>
        <p:nvPr/>
      </p:nvGrpSpPr>
      <p:grpSpPr>
        <a:xfrm>
          <a:off x="0" y="0"/>
          <a:ext cx="0" cy="0"/>
          <a:chOff x="0" y="0"/>
          <a:chExt cx="0" cy="0"/>
        </a:xfrm>
      </p:grpSpPr>
      <p:sp>
        <p:nvSpPr>
          <p:cNvPr id="79" name="Google Shape;79;p2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rtl="1">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rtl="1">
              <a:lnSpc>
                <a:spcPct val="90000"/>
              </a:lnSpc>
              <a:spcBef>
                <a:spcPts val="1000"/>
              </a:spcBef>
              <a:spcAft>
                <a:spcPts val="0"/>
              </a:spcAft>
              <a:buClr>
                <a:schemeClr val="dk1"/>
              </a:buClr>
              <a:buSzPts val="2400"/>
              <a:buNone/>
              <a:defRPr sz="2400"/>
            </a:lvl1pPr>
            <a:lvl2pPr lvl="1" algn="ctr" rtl="1">
              <a:lnSpc>
                <a:spcPct val="90000"/>
              </a:lnSpc>
              <a:spcBef>
                <a:spcPts val="500"/>
              </a:spcBef>
              <a:spcAft>
                <a:spcPts val="0"/>
              </a:spcAft>
              <a:buClr>
                <a:schemeClr val="dk1"/>
              </a:buClr>
              <a:buSzPts val="2000"/>
              <a:buNone/>
              <a:defRPr sz="2000"/>
            </a:lvl2pPr>
            <a:lvl3pPr lvl="2" algn="ctr" rtl="1">
              <a:lnSpc>
                <a:spcPct val="90000"/>
              </a:lnSpc>
              <a:spcBef>
                <a:spcPts val="500"/>
              </a:spcBef>
              <a:spcAft>
                <a:spcPts val="0"/>
              </a:spcAft>
              <a:buClr>
                <a:schemeClr val="dk1"/>
              </a:buClr>
              <a:buSzPts val="1800"/>
              <a:buNone/>
              <a:defRPr sz="1800"/>
            </a:lvl3pPr>
            <a:lvl4pPr lvl="3" algn="ctr" rtl="1">
              <a:lnSpc>
                <a:spcPct val="90000"/>
              </a:lnSpc>
              <a:spcBef>
                <a:spcPts val="500"/>
              </a:spcBef>
              <a:spcAft>
                <a:spcPts val="0"/>
              </a:spcAft>
              <a:buClr>
                <a:schemeClr val="dk1"/>
              </a:buClr>
              <a:buSzPts val="1600"/>
              <a:buNone/>
              <a:defRPr sz="1600"/>
            </a:lvl4pPr>
            <a:lvl5pPr lvl="4" algn="ctr" rtl="1">
              <a:lnSpc>
                <a:spcPct val="90000"/>
              </a:lnSpc>
              <a:spcBef>
                <a:spcPts val="500"/>
              </a:spcBef>
              <a:spcAft>
                <a:spcPts val="0"/>
              </a:spcAft>
              <a:buClr>
                <a:schemeClr val="dk1"/>
              </a:buClr>
              <a:buSzPts val="1600"/>
              <a:buNone/>
              <a:defRPr sz="1600"/>
            </a:lvl5pPr>
            <a:lvl6pPr lvl="5" algn="ctr" rtl="1">
              <a:lnSpc>
                <a:spcPct val="90000"/>
              </a:lnSpc>
              <a:spcBef>
                <a:spcPts val="500"/>
              </a:spcBef>
              <a:spcAft>
                <a:spcPts val="0"/>
              </a:spcAft>
              <a:buClr>
                <a:schemeClr val="dk1"/>
              </a:buClr>
              <a:buSzPts val="1600"/>
              <a:buNone/>
              <a:defRPr sz="1600"/>
            </a:lvl6pPr>
            <a:lvl7pPr lvl="6" algn="ctr" rtl="1">
              <a:lnSpc>
                <a:spcPct val="90000"/>
              </a:lnSpc>
              <a:spcBef>
                <a:spcPts val="500"/>
              </a:spcBef>
              <a:spcAft>
                <a:spcPts val="0"/>
              </a:spcAft>
              <a:buClr>
                <a:schemeClr val="dk1"/>
              </a:buClr>
              <a:buSzPts val="1600"/>
              <a:buNone/>
              <a:defRPr sz="1600"/>
            </a:lvl7pPr>
            <a:lvl8pPr lvl="7" algn="ctr" rtl="1">
              <a:lnSpc>
                <a:spcPct val="90000"/>
              </a:lnSpc>
              <a:spcBef>
                <a:spcPts val="500"/>
              </a:spcBef>
              <a:spcAft>
                <a:spcPts val="0"/>
              </a:spcAft>
              <a:buClr>
                <a:schemeClr val="dk1"/>
              </a:buClr>
              <a:buSzPts val="1600"/>
              <a:buNone/>
              <a:defRPr sz="1600"/>
            </a:lvl8pPr>
            <a:lvl9pPr lvl="8" algn="ctr" rtl="1">
              <a:lnSpc>
                <a:spcPct val="90000"/>
              </a:lnSpc>
              <a:spcBef>
                <a:spcPts val="500"/>
              </a:spcBef>
              <a:spcAft>
                <a:spcPts val="0"/>
              </a:spcAft>
              <a:buClr>
                <a:schemeClr val="dk1"/>
              </a:buClr>
              <a:buSzPts val="1600"/>
              <a:buNone/>
              <a:defRPr sz="1600"/>
            </a:lvl9pPr>
          </a:lstStyle>
          <a:p>
            <a:endParaRPr/>
          </a:p>
        </p:txBody>
      </p:sp>
      <p:sp>
        <p:nvSpPr>
          <p:cNvPr id="81" name="Google Shape;81;p29"/>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2" name="Google Shape;82;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3" name="Google Shape;83;p29"/>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2302015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כותרת ותוכן" type="obj">
  <p:cSld name="כותרת ותוכן">
    <p:spTree>
      <p:nvGrpSpPr>
        <p:cNvPr id="1" name="Shape 15"/>
        <p:cNvGrpSpPr/>
        <p:nvPr/>
      </p:nvGrpSpPr>
      <p:grpSpPr>
        <a:xfrm>
          <a:off x="0" y="0"/>
          <a:ext cx="0" cy="0"/>
          <a:chOff x="0" y="0"/>
          <a:chExt cx="0" cy="0"/>
        </a:xfrm>
      </p:grpSpPr>
      <p:sp>
        <p:nvSpPr>
          <p:cNvPr id="16" name="Google Shape;16;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8" name="Google Shape;18;p21"/>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9" name="Google Shape;19;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0" name="Google Shape;20;p21"/>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3080136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שאלות- אפשרות 1">
  <p:cSld name="שאלות- אפשרות 1">
    <p:spTree>
      <p:nvGrpSpPr>
        <p:cNvPr id="1" name="Shape 34"/>
        <p:cNvGrpSpPr/>
        <p:nvPr/>
      </p:nvGrpSpPr>
      <p:grpSpPr>
        <a:xfrm>
          <a:off x="0" y="0"/>
          <a:ext cx="0" cy="0"/>
          <a:chOff x="0" y="0"/>
          <a:chExt cx="0" cy="0"/>
        </a:xfrm>
      </p:grpSpPr>
      <p:sp>
        <p:nvSpPr>
          <p:cNvPr id="35" name="Google Shape;35;p24"/>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6" name="Google Shape;36;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7" name="Google Shape;37;p24"/>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38" name="Google Shape;38;p24"/>
          <p:cNvSpPr/>
          <p:nvPr/>
        </p:nvSpPr>
        <p:spPr>
          <a:xfrm>
            <a:off x="0" y="0"/>
            <a:ext cx="12192000" cy="1487055"/>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39" name="Google Shape;39;p24"/>
          <p:cNvSpPr txBox="1"/>
          <p:nvPr/>
        </p:nvSpPr>
        <p:spPr>
          <a:xfrm>
            <a:off x="1159162" y="143362"/>
            <a:ext cx="8640619" cy="1200329"/>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7200" b="1">
                <a:solidFill>
                  <a:srgbClr val="002060"/>
                </a:solidFill>
                <a:latin typeface="Calibri"/>
                <a:ea typeface="Calibri"/>
                <a:cs typeface="Calibri"/>
                <a:sym typeface="Calibri"/>
              </a:rPr>
              <a:t>שאלות לדיון בכיתה</a:t>
            </a:r>
            <a:endParaRPr/>
          </a:p>
        </p:txBody>
      </p:sp>
      <p:sp>
        <p:nvSpPr>
          <p:cNvPr id="40" name="Google Shape;40;p24"/>
          <p:cNvSpPr txBox="1">
            <a:spLocks noGrp="1"/>
          </p:cNvSpPr>
          <p:nvPr>
            <p:ph type="body" idx="1"/>
          </p:nvPr>
        </p:nvSpPr>
        <p:spPr>
          <a:xfrm>
            <a:off x="3918528" y="2246457"/>
            <a:ext cx="6638636" cy="3684588"/>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3208396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מה המסר שלנו">
  <p:cSld name="מה המסר שלנו">
    <p:spTree>
      <p:nvGrpSpPr>
        <p:cNvPr id="1" name="Shape 41"/>
        <p:cNvGrpSpPr/>
        <p:nvPr/>
      </p:nvGrpSpPr>
      <p:grpSpPr>
        <a:xfrm>
          <a:off x="0" y="0"/>
          <a:ext cx="0" cy="0"/>
          <a:chOff x="0" y="0"/>
          <a:chExt cx="0" cy="0"/>
        </a:xfrm>
      </p:grpSpPr>
      <p:sp>
        <p:nvSpPr>
          <p:cNvPr id="42" name="Google Shape;42;p25"/>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43" name="Google Shape;43;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44" name="Google Shape;44;p25"/>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45" name="Google Shape;45;p25"/>
          <p:cNvSpPr/>
          <p:nvPr/>
        </p:nvSpPr>
        <p:spPr>
          <a:xfrm>
            <a:off x="0" y="0"/>
            <a:ext cx="12192000" cy="1487055"/>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46" name="Google Shape;46;p25"/>
          <p:cNvSpPr txBox="1"/>
          <p:nvPr/>
        </p:nvSpPr>
        <p:spPr>
          <a:xfrm>
            <a:off x="2553209" y="189529"/>
            <a:ext cx="7085583" cy="1200329"/>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7200" b="1">
                <a:solidFill>
                  <a:srgbClr val="002060"/>
                </a:solidFill>
                <a:latin typeface="Calibri"/>
                <a:ea typeface="Calibri"/>
                <a:cs typeface="Calibri"/>
                <a:sym typeface="Calibri"/>
              </a:rPr>
              <a:t>מהם המסרים שלנו?</a:t>
            </a:r>
            <a:endParaRPr/>
          </a:p>
        </p:txBody>
      </p:sp>
      <p:sp>
        <p:nvSpPr>
          <p:cNvPr id="47" name="Google Shape;47;p25"/>
          <p:cNvSpPr txBox="1">
            <a:spLocks noGrp="1"/>
          </p:cNvSpPr>
          <p:nvPr>
            <p:ph type="body" idx="1"/>
          </p:nvPr>
        </p:nvSpPr>
        <p:spPr>
          <a:xfrm>
            <a:off x="2643910" y="2218749"/>
            <a:ext cx="8365836" cy="3684588"/>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77927447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F4F5"/>
        </a:solidFill>
        <a:effectLst/>
      </p:bgPr>
    </p:bg>
    <p:spTree>
      <p:nvGrpSpPr>
        <p:cNvPr id="1" name="Shape 9"/>
        <p:cNvGrpSpPr/>
        <p:nvPr/>
      </p:nvGrpSpPr>
      <p:grpSpPr>
        <a:xfrm>
          <a:off x="0" y="0"/>
          <a:ext cx="0" cy="0"/>
          <a:chOff x="0" y="0"/>
          <a:chExt cx="0" cy="0"/>
        </a:xfrm>
      </p:grpSpPr>
      <p:sp>
        <p:nvSpPr>
          <p:cNvPr id="10" name="Google Shape;10;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7"/>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R="0" lvl="0" algn="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7"/>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b="0" i="0" u="none" strike="noStrike" cap="none">
                <a:solidFill>
                  <a:srgbClr val="888888"/>
                </a:solidFill>
                <a:latin typeface="Calibri"/>
                <a:ea typeface="Calibri"/>
                <a:cs typeface="Calibri"/>
                <a:sym typeface="Calibri"/>
              </a:defRPr>
            </a:lvl1pPr>
            <a:lvl2pPr marL="0" marR="0" lvl="1" indent="0" algn="l" rtl="1">
              <a:spcBef>
                <a:spcPts val="0"/>
              </a:spcBef>
              <a:buNone/>
              <a:defRPr sz="1200" b="0" i="0" u="none" strike="noStrike" cap="none">
                <a:solidFill>
                  <a:srgbClr val="888888"/>
                </a:solidFill>
                <a:latin typeface="Calibri"/>
                <a:ea typeface="Calibri"/>
                <a:cs typeface="Calibri"/>
                <a:sym typeface="Calibri"/>
              </a:defRPr>
            </a:lvl2pPr>
            <a:lvl3pPr marL="0" marR="0" lvl="2" indent="0" algn="l" rtl="1">
              <a:spcBef>
                <a:spcPts val="0"/>
              </a:spcBef>
              <a:buNone/>
              <a:defRPr sz="1200" b="0" i="0" u="none" strike="noStrike" cap="none">
                <a:solidFill>
                  <a:srgbClr val="888888"/>
                </a:solidFill>
                <a:latin typeface="Calibri"/>
                <a:ea typeface="Calibri"/>
                <a:cs typeface="Calibri"/>
                <a:sym typeface="Calibri"/>
              </a:defRPr>
            </a:lvl3pPr>
            <a:lvl4pPr marL="0" marR="0" lvl="3" indent="0" algn="l" rtl="1">
              <a:spcBef>
                <a:spcPts val="0"/>
              </a:spcBef>
              <a:buNone/>
              <a:defRPr sz="1200" b="0" i="0" u="none" strike="noStrike" cap="none">
                <a:solidFill>
                  <a:srgbClr val="888888"/>
                </a:solidFill>
                <a:latin typeface="Calibri"/>
                <a:ea typeface="Calibri"/>
                <a:cs typeface="Calibri"/>
                <a:sym typeface="Calibri"/>
              </a:defRPr>
            </a:lvl4pPr>
            <a:lvl5pPr marL="0" marR="0" lvl="4" indent="0" algn="l" rtl="1">
              <a:spcBef>
                <a:spcPts val="0"/>
              </a:spcBef>
              <a:buNone/>
              <a:defRPr sz="1200" b="0" i="0" u="none" strike="noStrike" cap="none">
                <a:solidFill>
                  <a:srgbClr val="888888"/>
                </a:solidFill>
                <a:latin typeface="Calibri"/>
                <a:ea typeface="Calibri"/>
                <a:cs typeface="Calibri"/>
                <a:sym typeface="Calibri"/>
              </a:defRPr>
            </a:lvl5pPr>
            <a:lvl6pPr marL="0" marR="0" lvl="5" indent="0" algn="l" rtl="1">
              <a:spcBef>
                <a:spcPts val="0"/>
              </a:spcBef>
              <a:buNone/>
              <a:defRPr sz="1200" b="0" i="0" u="none" strike="noStrike" cap="none">
                <a:solidFill>
                  <a:srgbClr val="888888"/>
                </a:solidFill>
                <a:latin typeface="Calibri"/>
                <a:ea typeface="Calibri"/>
                <a:cs typeface="Calibri"/>
                <a:sym typeface="Calibri"/>
              </a:defRPr>
            </a:lvl6pPr>
            <a:lvl7pPr marL="0" marR="0" lvl="6" indent="0" algn="l" rtl="1">
              <a:spcBef>
                <a:spcPts val="0"/>
              </a:spcBef>
              <a:buNone/>
              <a:defRPr sz="1200" b="0" i="0" u="none" strike="noStrike" cap="none">
                <a:solidFill>
                  <a:srgbClr val="888888"/>
                </a:solidFill>
                <a:latin typeface="Calibri"/>
                <a:ea typeface="Calibri"/>
                <a:cs typeface="Calibri"/>
                <a:sym typeface="Calibri"/>
              </a:defRPr>
            </a:lvl7pPr>
            <a:lvl8pPr marL="0" marR="0" lvl="7" indent="0" algn="l" rtl="1">
              <a:spcBef>
                <a:spcPts val="0"/>
              </a:spcBef>
              <a:buNone/>
              <a:defRPr sz="1200" b="0" i="0" u="none" strike="noStrike" cap="none">
                <a:solidFill>
                  <a:srgbClr val="888888"/>
                </a:solidFill>
                <a:latin typeface="Calibri"/>
                <a:ea typeface="Calibri"/>
                <a:cs typeface="Calibri"/>
                <a:sym typeface="Calibri"/>
              </a:defRPr>
            </a:lvl8pPr>
            <a:lvl9pPr marL="0" marR="0" lvl="8" indent="0" algn="l" rtl="1">
              <a:spcBef>
                <a:spcPts val="0"/>
              </a:spcBef>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75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4F4F5"/>
        </a:solidFill>
        <a:effectLst/>
      </p:bgPr>
    </p:bg>
    <p:spTree>
      <p:nvGrpSpPr>
        <p:cNvPr id="1" name="Shape 9"/>
        <p:cNvGrpSpPr/>
        <p:nvPr/>
      </p:nvGrpSpPr>
      <p:grpSpPr>
        <a:xfrm>
          <a:off x="0" y="0"/>
          <a:ext cx="0" cy="0"/>
          <a:chOff x="0" y="0"/>
          <a:chExt cx="0" cy="0"/>
        </a:xfrm>
      </p:grpSpPr>
      <p:sp>
        <p:nvSpPr>
          <p:cNvPr id="10" name="Google Shape;10;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0"/>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R="0" lvl="0" algn="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0"/>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b="0" i="0" u="none" strike="noStrike" cap="none">
                <a:solidFill>
                  <a:srgbClr val="888888"/>
                </a:solidFill>
                <a:latin typeface="Calibri"/>
                <a:ea typeface="Calibri"/>
                <a:cs typeface="Calibri"/>
                <a:sym typeface="Calibri"/>
              </a:defRPr>
            </a:lvl1pPr>
            <a:lvl2pPr marL="0" marR="0" lvl="1" indent="0" algn="l" rtl="1">
              <a:spcBef>
                <a:spcPts val="0"/>
              </a:spcBef>
              <a:buNone/>
              <a:defRPr sz="1200" b="0" i="0" u="none" strike="noStrike" cap="none">
                <a:solidFill>
                  <a:srgbClr val="888888"/>
                </a:solidFill>
                <a:latin typeface="Calibri"/>
                <a:ea typeface="Calibri"/>
                <a:cs typeface="Calibri"/>
                <a:sym typeface="Calibri"/>
              </a:defRPr>
            </a:lvl2pPr>
            <a:lvl3pPr marL="0" marR="0" lvl="2" indent="0" algn="l" rtl="1">
              <a:spcBef>
                <a:spcPts val="0"/>
              </a:spcBef>
              <a:buNone/>
              <a:defRPr sz="1200" b="0" i="0" u="none" strike="noStrike" cap="none">
                <a:solidFill>
                  <a:srgbClr val="888888"/>
                </a:solidFill>
                <a:latin typeface="Calibri"/>
                <a:ea typeface="Calibri"/>
                <a:cs typeface="Calibri"/>
                <a:sym typeface="Calibri"/>
              </a:defRPr>
            </a:lvl3pPr>
            <a:lvl4pPr marL="0" marR="0" lvl="3" indent="0" algn="l" rtl="1">
              <a:spcBef>
                <a:spcPts val="0"/>
              </a:spcBef>
              <a:buNone/>
              <a:defRPr sz="1200" b="0" i="0" u="none" strike="noStrike" cap="none">
                <a:solidFill>
                  <a:srgbClr val="888888"/>
                </a:solidFill>
                <a:latin typeface="Calibri"/>
                <a:ea typeface="Calibri"/>
                <a:cs typeface="Calibri"/>
                <a:sym typeface="Calibri"/>
              </a:defRPr>
            </a:lvl4pPr>
            <a:lvl5pPr marL="0" marR="0" lvl="4" indent="0" algn="l" rtl="1">
              <a:spcBef>
                <a:spcPts val="0"/>
              </a:spcBef>
              <a:buNone/>
              <a:defRPr sz="1200" b="0" i="0" u="none" strike="noStrike" cap="none">
                <a:solidFill>
                  <a:srgbClr val="888888"/>
                </a:solidFill>
                <a:latin typeface="Calibri"/>
                <a:ea typeface="Calibri"/>
                <a:cs typeface="Calibri"/>
                <a:sym typeface="Calibri"/>
              </a:defRPr>
            </a:lvl5pPr>
            <a:lvl6pPr marL="0" marR="0" lvl="5" indent="0" algn="l" rtl="1">
              <a:spcBef>
                <a:spcPts val="0"/>
              </a:spcBef>
              <a:buNone/>
              <a:defRPr sz="1200" b="0" i="0" u="none" strike="noStrike" cap="none">
                <a:solidFill>
                  <a:srgbClr val="888888"/>
                </a:solidFill>
                <a:latin typeface="Calibri"/>
                <a:ea typeface="Calibri"/>
                <a:cs typeface="Calibri"/>
                <a:sym typeface="Calibri"/>
              </a:defRPr>
            </a:lvl6pPr>
            <a:lvl7pPr marL="0" marR="0" lvl="6" indent="0" algn="l" rtl="1">
              <a:spcBef>
                <a:spcPts val="0"/>
              </a:spcBef>
              <a:buNone/>
              <a:defRPr sz="1200" b="0" i="0" u="none" strike="noStrike" cap="none">
                <a:solidFill>
                  <a:srgbClr val="888888"/>
                </a:solidFill>
                <a:latin typeface="Calibri"/>
                <a:ea typeface="Calibri"/>
                <a:cs typeface="Calibri"/>
                <a:sym typeface="Calibri"/>
              </a:defRPr>
            </a:lvl7pPr>
            <a:lvl8pPr marL="0" marR="0" lvl="7" indent="0" algn="l" rtl="1">
              <a:spcBef>
                <a:spcPts val="0"/>
              </a:spcBef>
              <a:buNone/>
              <a:defRPr sz="1200" b="0" i="0" u="none" strike="noStrike" cap="none">
                <a:solidFill>
                  <a:srgbClr val="888888"/>
                </a:solidFill>
                <a:latin typeface="Calibri"/>
                <a:ea typeface="Calibri"/>
                <a:cs typeface="Calibri"/>
                <a:sym typeface="Calibri"/>
              </a:defRPr>
            </a:lvl8pPr>
            <a:lvl9pPr marL="0" marR="0" lvl="8" indent="0" algn="l" rtl="1">
              <a:spcBef>
                <a:spcPts val="0"/>
              </a:spcBef>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3859860634"/>
      </p:ext>
    </p:extLst>
  </p:cSld>
  <p:clrMap bg1="lt1" tx1="dk1" bg2="dk2" tx2="lt2" accent1="accent1" accent2="accent2" accent3="accent3" accent4="accent4" accent5="accent5" accent6="accent6" hlink="hlink" folHlink="folHlink"/>
  <p:sldLayoutIdLst>
    <p:sldLayoutId id="2147483663" r:id="rId1"/>
    <p:sldLayoutId id="2147483665" r:id="rId2"/>
    <p:sldLayoutId id="2147483666" r:id="rId3"/>
    <p:sldLayoutId id="2147483667" r:id="rId4"/>
    <p:sldLayoutId id="2147483668" r:id="rId5"/>
    <p:sldLayoutId id="2147483669" r:id="rId6"/>
    <p:sldLayoutId id="2147483670" r:id="rId7"/>
    <p:sldLayoutId id="2147483671"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4F4F5"/>
        </a:solidFill>
        <a:effectLst/>
      </p:bgPr>
    </p:bg>
    <p:spTree>
      <p:nvGrpSpPr>
        <p:cNvPr id="1" name="Shape 9"/>
        <p:cNvGrpSpPr/>
        <p:nvPr/>
      </p:nvGrpSpPr>
      <p:grpSpPr>
        <a:xfrm>
          <a:off x="0" y="0"/>
          <a:ext cx="0" cy="0"/>
          <a:chOff x="0" y="0"/>
          <a:chExt cx="0" cy="0"/>
        </a:xfrm>
      </p:grpSpPr>
      <p:sp>
        <p:nvSpPr>
          <p:cNvPr id="10" name="Google Shape;10;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7"/>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R="0" lvl="0" algn="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7"/>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b="0" i="0" u="none" strike="noStrike" cap="none">
                <a:solidFill>
                  <a:srgbClr val="888888"/>
                </a:solidFill>
                <a:latin typeface="Calibri"/>
                <a:ea typeface="Calibri"/>
                <a:cs typeface="Calibri"/>
                <a:sym typeface="Calibri"/>
              </a:defRPr>
            </a:lvl1pPr>
            <a:lvl2pPr marL="0" marR="0" lvl="1" indent="0" algn="l" rtl="1">
              <a:spcBef>
                <a:spcPts val="0"/>
              </a:spcBef>
              <a:buNone/>
              <a:defRPr sz="1200" b="0" i="0" u="none" strike="noStrike" cap="none">
                <a:solidFill>
                  <a:srgbClr val="888888"/>
                </a:solidFill>
                <a:latin typeface="Calibri"/>
                <a:ea typeface="Calibri"/>
                <a:cs typeface="Calibri"/>
                <a:sym typeface="Calibri"/>
              </a:defRPr>
            </a:lvl2pPr>
            <a:lvl3pPr marL="0" marR="0" lvl="2" indent="0" algn="l" rtl="1">
              <a:spcBef>
                <a:spcPts val="0"/>
              </a:spcBef>
              <a:buNone/>
              <a:defRPr sz="1200" b="0" i="0" u="none" strike="noStrike" cap="none">
                <a:solidFill>
                  <a:srgbClr val="888888"/>
                </a:solidFill>
                <a:latin typeface="Calibri"/>
                <a:ea typeface="Calibri"/>
                <a:cs typeface="Calibri"/>
                <a:sym typeface="Calibri"/>
              </a:defRPr>
            </a:lvl3pPr>
            <a:lvl4pPr marL="0" marR="0" lvl="3" indent="0" algn="l" rtl="1">
              <a:spcBef>
                <a:spcPts val="0"/>
              </a:spcBef>
              <a:buNone/>
              <a:defRPr sz="1200" b="0" i="0" u="none" strike="noStrike" cap="none">
                <a:solidFill>
                  <a:srgbClr val="888888"/>
                </a:solidFill>
                <a:latin typeface="Calibri"/>
                <a:ea typeface="Calibri"/>
                <a:cs typeface="Calibri"/>
                <a:sym typeface="Calibri"/>
              </a:defRPr>
            </a:lvl4pPr>
            <a:lvl5pPr marL="0" marR="0" lvl="4" indent="0" algn="l" rtl="1">
              <a:spcBef>
                <a:spcPts val="0"/>
              </a:spcBef>
              <a:buNone/>
              <a:defRPr sz="1200" b="0" i="0" u="none" strike="noStrike" cap="none">
                <a:solidFill>
                  <a:srgbClr val="888888"/>
                </a:solidFill>
                <a:latin typeface="Calibri"/>
                <a:ea typeface="Calibri"/>
                <a:cs typeface="Calibri"/>
                <a:sym typeface="Calibri"/>
              </a:defRPr>
            </a:lvl5pPr>
            <a:lvl6pPr marL="0" marR="0" lvl="5" indent="0" algn="l" rtl="1">
              <a:spcBef>
                <a:spcPts val="0"/>
              </a:spcBef>
              <a:buNone/>
              <a:defRPr sz="1200" b="0" i="0" u="none" strike="noStrike" cap="none">
                <a:solidFill>
                  <a:srgbClr val="888888"/>
                </a:solidFill>
                <a:latin typeface="Calibri"/>
                <a:ea typeface="Calibri"/>
                <a:cs typeface="Calibri"/>
                <a:sym typeface="Calibri"/>
              </a:defRPr>
            </a:lvl6pPr>
            <a:lvl7pPr marL="0" marR="0" lvl="6" indent="0" algn="l" rtl="1">
              <a:spcBef>
                <a:spcPts val="0"/>
              </a:spcBef>
              <a:buNone/>
              <a:defRPr sz="1200" b="0" i="0" u="none" strike="noStrike" cap="none">
                <a:solidFill>
                  <a:srgbClr val="888888"/>
                </a:solidFill>
                <a:latin typeface="Calibri"/>
                <a:ea typeface="Calibri"/>
                <a:cs typeface="Calibri"/>
                <a:sym typeface="Calibri"/>
              </a:defRPr>
            </a:lvl7pPr>
            <a:lvl8pPr marL="0" marR="0" lvl="7" indent="0" algn="l" rtl="1">
              <a:spcBef>
                <a:spcPts val="0"/>
              </a:spcBef>
              <a:buNone/>
              <a:defRPr sz="1200" b="0" i="0" u="none" strike="noStrike" cap="none">
                <a:solidFill>
                  <a:srgbClr val="888888"/>
                </a:solidFill>
                <a:latin typeface="Calibri"/>
                <a:ea typeface="Calibri"/>
                <a:cs typeface="Calibri"/>
                <a:sym typeface="Calibri"/>
              </a:defRPr>
            </a:lvl8pPr>
            <a:lvl9pPr marL="0" marR="0" lvl="8" indent="0" algn="l" rtl="1">
              <a:spcBef>
                <a:spcPts val="0"/>
              </a:spcBef>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2675958576"/>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7" r:id="rId4"/>
    <p:sldLayoutId id="2147483678" r:id="rId5"/>
    <p:sldLayoutId id="2147483697" r:id="rId6"/>
    <p:sldLayoutId id="2147483679" r:id="rId7"/>
    <p:sldLayoutId id="2147483680" r:id="rId8"/>
    <p:sldLayoutId id="2147483681" r:id="rId9"/>
    <p:sldLayoutId id="2147483682" r:id="rId10"/>
    <p:sldLayoutId id="2147483683" r:id="rId11"/>
    <p:sldLayoutId id="2147483684" r:id="rId12"/>
    <p:sldLayoutId id="2147483685"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4F4F5"/>
        </a:solidFill>
        <a:effectLst/>
      </p:bgPr>
    </p:bg>
    <p:spTree>
      <p:nvGrpSpPr>
        <p:cNvPr id="1" name="Shape 9"/>
        <p:cNvGrpSpPr/>
        <p:nvPr/>
      </p:nvGrpSpPr>
      <p:grpSpPr>
        <a:xfrm>
          <a:off x="0" y="0"/>
          <a:ext cx="0" cy="0"/>
          <a:chOff x="0" y="0"/>
          <a:chExt cx="0" cy="0"/>
        </a:xfrm>
      </p:grpSpPr>
      <p:sp>
        <p:nvSpPr>
          <p:cNvPr id="10" name="Google Shape;10;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0"/>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R="0" lvl="0" algn="r" rtl="1">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13" name="Google Shape;1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1">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14" name="Google Shape;14;p20"/>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x-none"/>
              <a:t>‹#›</a:t>
            </a:fld>
            <a:endParaRPr dirty="0"/>
          </a:p>
        </p:txBody>
      </p:sp>
    </p:spTree>
    <p:extLst>
      <p:ext uri="{BB962C8B-B14F-4D97-AF65-F5344CB8AC3E}">
        <p14:creationId xmlns:p14="http://schemas.microsoft.com/office/powerpoint/2010/main" val="4245162202"/>
      </p:ext>
    </p:extLst>
  </p:cSld>
  <p:clrMap bg1="lt1" tx1="dk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47523" y="499342"/>
            <a:ext cx="18855408" cy="207818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47523" y="2909455"/>
            <a:ext cx="18855408" cy="82290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47523" y="11557001"/>
            <a:ext cx="4888439" cy="663864"/>
          </a:xfrm>
          <a:prstGeom prst="rect">
            <a:avLst/>
          </a:prstGeom>
        </p:spPr>
        <p:txBody>
          <a:bodyPr vert="horz" lIns="91440" tIns="45720" rIns="91440" bIns="45720" rtlCol="0" anchor="ctr"/>
          <a:lstStyle>
            <a:lvl1pPr algn="l">
              <a:defRPr sz="2182">
                <a:solidFill>
                  <a:schemeClr val="tx1">
                    <a:tint val="75000"/>
                  </a:schemeClr>
                </a:solidFill>
              </a:defRPr>
            </a:lvl1pPr>
          </a:lstStyle>
          <a:p>
            <a:fld id="{1D8BD707-D9CF-40AE-B4C6-C98DA3205C09}" type="datetimeFigureOut">
              <a:rPr lang="en-US" smtClean="0"/>
              <a:pPr/>
              <a:t>1/9/2025</a:t>
            </a:fld>
            <a:endParaRPr lang="en-US"/>
          </a:p>
        </p:txBody>
      </p:sp>
      <p:sp>
        <p:nvSpPr>
          <p:cNvPr id="5" name="Footer Placeholder 4"/>
          <p:cNvSpPr>
            <a:spLocks noGrp="1"/>
          </p:cNvSpPr>
          <p:nvPr>
            <p:ph type="ftr" sz="quarter" idx="3"/>
          </p:nvPr>
        </p:nvSpPr>
        <p:spPr>
          <a:xfrm>
            <a:off x="7158072" y="11557001"/>
            <a:ext cx="6634310" cy="663864"/>
          </a:xfrm>
          <a:prstGeom prst="rect">
            <a:avLst/>
          </a:prstGeom>
        </p:spPr>
        <p:txBody>
          <a:bodyPr vert="horz" lIns="91440" tIns="45720" rIns="91440" bIns="45720" rtlCol="0" anchor="ctr"/>
          <a:lstStyle>
            <a:lvl1pPr algn="ctr">
              <a:defRPr sz="2182">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5014492" y="11557001"/>
            <a:ext cx="4888439" cy="663864"/>
          </a:xfrm>
          <a:prstGeom prst="rect">
            <a:avLst/>
          </a:prstGeom>
        </p:spPr>
        <p:txBody>
          <a:bodyPr vert="horz" lIns="91440" tIns="45720" rIns="91440" bIns="45720" rtlCol="0" anchor="ctr"/>
          <a:lstStyle>
            <a:lvl1pPr algn="r">
              <a:defRPr sz="2182">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9566918"/>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0.png"/><Relationship Id="rId7" Type="http://schemas.openxmlformats.org/officeDocument/2006/relationships/image" Target="../media/image44.svg"/><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image" Target="../media/image42.png"/><Relationship Id="rId5" Type="http://schemas.openxmlformats.org/officeDocument/2006/relationships/image" Target="../media/image42.svg"/><Relationship Id="rId10" Type="http://schemas.openxmlformats.org/officeDocument/2006/relationships/image" Target="../media/image47.svg"/><Relationship Id="rId4" Type="http://schemas.openxmlformats.org/officeDocument/2006/relationships/image" Target="../media/image41.png"/><Relationship Id="rId9"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31.xml"/><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50.png"/><Relationship Id="rId5" Type="http://schemas.openxmlformats.org/officeDocument/2006/relationships/image" Target="../media/image49.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54.png"/><Relationship Id="rId5" Type="http://schemas.openxmlformats.org/officeDocument/2006/relationships/image" Target="../media/image57.sv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6.png"/><Relationship Id="rId7"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microsoft.com/office/2007/relationships/hdphoto" Target="../media/hdphoto3.wdp"/><Relationship Id="rId5" Type="http://schemas.openxmlformats.org/officeDocument/2006/relationships/image" Target="../media/image57.png"/><Relationship Id="rId4" Type="http://schemas.microsoft.com/office/2007/relationships/hdphoto" Target="../media/hdphoto2.wdp"/><Relationship Id="rId9"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microsoft.com/office/2007/relationships/hdphoto" Target="../media/hdphoto4.wdp"/><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0.xml"/><Relationship Id="rId5" Type="http://schemas.openxmlformats.org/officeDocument/2006/relationships/image" Target="../media/image70.svg"/><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82.svg"/><Relationship Id="rId3" Type="http://schemas.openxmlformats.org/officeDocument/2006/relationships/image" Target="../media/image66.png"/><Relationship Id="rId7" Type="http://schemas.openxmlformats.org/officeDocument/2006/relationships/image" Target="../media/image76.svg"/><Relationship Id="rId12" Type="http://schemas.openxmlformats.org/officeDocument/2006/relationships/image" Target="../media/image71.png"/><Relationship Id="rId17" Type="http://schemas.openxmlformats.org/officeDocument/2006/relationships/image" Target="../media/image86.svg"/><Relationship Id="rId2" Type="http://schemas.openxmlformats.org/officeDocument/2006/relationships/image" Target="../media/image65.png"/><Relationship Id="rId16" Type="http://schemas.openxmlformats.org/officeDocument/2006/relationships/image" Target="../media/image73.png"/><Relationship Id="rId1" Type="http://schemas.openxmlformats.org/officeDocument/2006/relationships/slideLayout" Target="../slideLayouts/slideLayout47.xml"/><Relationship Id="rId6" Type="http://schemas.openxmlformats.org/officeDocument/2006/relationships/image" Target="../media/image68.png"/><Relationship Id="rId11" Type="http://schemas.openxmlformats.org/officeDocument/2006/relationships/image" Target="../media/image80.svg"/><Relationship Id="rId5" Type="http://schemas.openxmlformats.org/officeDocument/2006/relationships/image" Target="../media/image74.svg"/><Relationship Id="rId15" Type="http://schemas.openxmlformats.org/officeDocument/2006/relationships/image" Target="../media/image84.svg"/><Relationship Id="rId10" Type="http://schemas.openxmlformats.org/officeDocument/2006/relationships/image" Target="../media/image70.png"/><Relationship Id="rId4" Type="http://schemas.openxmlformats.org/officeDocument/2006/relationships/image" Target="../media/image67.png"/><Relationship Id="rId9" Type="http://schemas.openxmlformats.org/officeDocument/2006/relationships/image" Target="../media/image78.svg"/><Relationship Id="rId14"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hyperlink" Target="https://meyda.education.gov.il/files/shefi/kishurey_haim_yesodi_new/mashmaoutkvutzathagil.pdf"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s://meyda.education.gov.il/files/shefi/Aklim_meitavi/Igeret_Herem/Horim/Sadna_Hanhagat_Horim.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117"/>
        <p:cNvGrpSpPr/>
        <p:nvPr/>
      </p:nvGrpSpPr>
      <p:grpSpPr>
        <a:xfrm>
          <a:off x="0" y="0"/>
          <a:ext cx="0" cy="0"/>
          <a:chOff x="0" y="0"/>
          <a:chExt cx="0" cy="0"/>
        </a:xfrm>
      </p:grpSpPr>
      <p:sp>
        <p:nvSpPr>
          <p:cNvPr id="118" name="Google Shape;118;p1"/>
          <p:cNvSpPr/>
          <p:nvPr/>
        </p:nvSpPr>
        <p:spPr>
          <a:xfrm>
            <a:off x="-3757" y="-121920"/>
            <a:ext cx="12192000" cy="5069932"/>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9" name="Google Shape;119;p1"/>
          <p:cNvSpPr/>
          <p:nvPr/>
        </p:nvSpPr>
        <p:spPr>
          <a:xfrm>
            <a:off x="7675" y="2594478"/>
            <a:ext cx="12192000" cy="4263522"/>
          </a:xfrm>
          <a:prstGeom prst="rect">
            <a:avLst/>
          </a:prstGeom>
          <a:solidFill>
            <a:srgbClr val="BA06B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20" name="Google Shape;120;p1"/>
          <p:cNvPicPr preferRelativeResize="0"/>
          <p:nvPr/>
        </p:nvPicPr>
        <p:blipFill rotWithShape="1">
          <a:blip r:embed="rId3">
            <a:alphaModFix/>
          </a:blip>
          <a:srcRect/>
          <a:stretch/>
        </p:blipFill>
        <p:spPr>
          <a:xfrm>
            <a:off x="646095" y="100884"/>
            <a:ext cx="776288" cy="892175"/>
          </a:xfrm>
          <a:prstGeom prst="rect">
            <a:avLst/>
          </a:prstGeom>
          <a:noFill/>
          <a:ln>
            <a:noFill/>
          </a:ln>
        </p:spPr>
      </p:pic>
      <p:sp>
        <p:nvSpPr>
          <p:cNvPr id="121" name="Google Shape;121;p1"/>
          <p:cNvSpPr/>
          <p:nvPr/>
        </p:nvSpPr>
        <p:spPr>
          <a:xfrm>
            <a:off x="-102068" y="790599"/>
            <a:ext cx="2141984" cy="404919"/>
          </a:xfrm>
          <a:prstGeom prst="rect">
            <a:avLst/>
          </a:prstGeom>
          <a:noFill/>
          <a:ln>
            <a:noFill/>
          </a:ln>
        </p:spPr>
        <p:txBody>
          <a:bodyPr spcFirstLastPara="1" wrap="square" lIns="91425" tIns="45700" rIns="91425" bIns="45700" anchor="t" anchorCtr="0">
            <a:spAutoFit/>
          </a:bodyPr>
          <a:lstStyle/>
          <a:p>
            <a:pPr marL="0" marR="0" lvl="0" indent="0" algn="ctr" rtl="1">
              <a:lnSpc>
                <a:spcPct val="88888"/>
              </a:lnSpc>
              <a:spcBef>
                <a:spcPts val="0"/>
              </a:spcBef>
              <a:spcAft>
                <a:spcPts val="0"/>
              </a:spcAft>
              <a:buNone/>
            </a:pPr>
            <a:r>
              <a:rPr lang="iw-IL" sz="900" b="0" i="0" u="none" strike="noStrike" cap="none">
                <a:solidFill>
                  <a:srgbClr val="002060"/>
                </a:solidFill>
                <a:latin typeface="Calibri"/>
                <a:ea typeface="Calibri"/>
                <a:cs typeface="Calibri"/>
                <a:sym typeface="Calibri"/>
              </a:rPr>
              <a:t>משרד החינוך</a:t>
            </a:r>
            <a:endParaRPr/>
          </a:p>
          <a:p>
            <a:pPr marL="0" marR="0" lvl="0" indent="0" algn="ctr" rtl="1">
              <a:lnSpc>
                <a:spcPct val="88888"/>
              </a:lnSpc>
              <a:spcBef>
                <a:spcPts val="0"/>
              </a:spcBef>
              <a:spcAft>
                <a:spcPts val="0"/>
              </a:spcAft>
              <a:buNone/>
            </a:pPr>
            <a:r>
              <a:rPr lang="iw-IL" sz="900" b="0" i="0" u="none" strike="noStrike" cap="none">
                <a:solidFill>
                  <a:srgbClr val="002060"/>
                </a:solidFill>
                <a:latin typeface="Calibri"/>
                <a:ea typeface="Calibri"/>
                <a:cs typeface="Calibri"/>
                <a:sym typeface="Calibri"/>
              </a:rPr>
              <a:t>מינהל פדגוגי</a:t>
            </a:r>
            <a:endParaRPr sz="900" b="0" i="0" u="none" strike="noStrike" cap="none">
              <a:solidFill>
                <a:srgbClr val="002060"/>
              </a:solidFill>
              <a:latin typeface="Calibri"/>
              <a:ea typeface="Calibri"/>
              <a:cs typeface="Calibri"/>
              <a:sym typeface="Calibri"/>
            </a:endParaRPr>
          </a:p>
          <a:p>
            <a:pPr marL="0" marR="0" lvl="0" indent="0" algn="ctr" rtl="1">
              <a:lnSpc>
                <a:spcPct val="88888"/>
              </a:lnSpc>
              <a:spcBef>
                <a:spcPts val="0"/>
              </a:spcBef>
              <a:spcAft>
                <a:spcPts val="0"/>
              </a:spcAft>
              <a:buNone/>
            </a:pPr>
            <a:r>
              <a:rPr lang="iw-IL" sz="900" b="0" i="0" u="none" strike="noStrike" cap="none">
                <a:solidFill>
                  <a:srgbClr val="002060"/>
                </a:solidFill>
                <a:latin typeface="Calibri"/>
                <a:ea typeface="Calibri"/>
                <a:cs typeface="Calibri"/>
                <a:sym typeface="Calibri"/>
              </a:rPr>
              <a:t>אגף בכיר שירות פסיכולוגי ייעוצי</a:t>
            </a:r>
            <a:endParaRPr/>
          </a:p>
        </p:txBody>
      </p:sp>
      <p:sp>
        <p:nvSpPr>
          <p:cNvPr id="122" name="Google Shape;122;p1"/>
          <p:cNvSpPr/>
          <p:nvPr/>
        </p:nvSpPr>
        <p:spPr>
          <a:xfrm>
            <a:off x="1485150" y="199632"/>
            <a:ext cx="9221700" cy="2466853"/>
          </a:xfrm>
          <a:prstGeom prst="rect">
            <a:avLst/>
          </a:prstGeom>
          <a:noFill/>
          <a:ln>
            <a:noFill/>
          </a:ln>
        </p:spPr>
        <p:txBody>
          <a:bodyPr spcFirstLastPara="1" wrap="square" lIns="91425" tIns="45700" rIns="91425" bIns="45700" anchor="t" anchorCtr="0">
            <a:spAutoFit/>
          </a:bodyPr>
          <a:lstStyle/>
          <a:p>
            <a:pPr marL="0" marR="0" lvl="0" indent="0" algn="ctr" rtl="1">
              <a:lnSpc>
                <a:spcPct val="116666"/>
              </a:lnSpc>
              <a:spcBef>
                <a:spcPts val="0"/>
              </a:spcBef>
              <a:spcAft>
                <a:spcPts val="0"/>
              </a:spcAft>
              <a:buNone/>
            </a:pPr>
            <a:r>
              <a:rPr lang="iw-IL" sz="4400" b="0" i="0" u="none" strike="noStrike" cap="none" dirty="0">
                <a:solidFill>
                  <a:srgbClr val="002060"/>
                </a:solidFill>
                <a:latin typeface="Calibri"/>
                <a:ea typeface="Calibri"/>
                <a:cs typeface="Calibri"/>
                <a:sym typeface="Calibri"/>
              </a:rPr>
              <a:t>יחידת לימוד בכישורי חיים</a:t>
            </a:r>
            <a:endParaRPr lang="he-IL" sz="4400" b="0" i="0" u="none" strike="noStrike" cap="none" dirty="0">
              <a:solidFill>
                <a:srgbClr val="002060"/>
              </a:solidFill>
              <a:latin typeface="Calibri"/>
              <a:ea typeface="Calibri"/>
              <a:cs typeface="Calibri"/>
              <a:sym typeface="Calibri"/>
            </a:endParaRPr>
          </a:p>
          <a:p>
            <a:pPr marL="0" marR="0" lvl="0" indent="0" algn="ctr" defTabSz="914400" rtl="1" eaLnBrk="1" fontAlgn="auto" latinLnBrk="0" hangingPunct="1">
              <a:lnSpc>
                <a:spcPts val="5600"/>
              </a:lnSpc>
              <a:spcBef>
                <a:spcPts val="0"/>
              </a:spcBef>
              <a:spcAft>
                <a:spcPts val="0"/>
              </a:spcAft>
              <a:buClrTx/>
              <a:buSzTx/>
              <a:buFontTx/>
              <a:buNone/>
              <a:tabLst/>
              <a:defRPr/>
            </a:pPr>
            <a:r>
              <a:rPr kumimoji="0" lang="he-IL" sz="440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חברות, סובלנות ומניעת אלימות</a:t>
            </a:r>
            <a:r>
              <a:rPr kumimoji="0" lang="he-IL" sz="280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p>
          <a:p>
            <a:pPr marL="0" marR="0" lvl="0" indent="0" algn="ctr" defTabSz="914400" rtl="1" eaLnBrk="1" fontAlgn="auto" latinLnBrk="0" hangingPunct="1">
              <a:lnSpc>
                <a:spcPct val="116666"/>
              </a:lnSpc>
              <a:spcBef>
                <a:spcPts val="0"/>
              </a:spcBef>
              <a:spcAft>
                <a:spcPts val="0"/>
              </a:spcAft>
              <a:buClr>
                <a:srgbClr val="000000"/>
              </a:buClr>
              <a:buSzTx/>
              <a:buFont typeface="Arial"/>
              <a:buNone/>
              <a:tabLst/>
              <a:defRPr/>
            </a:pPr>
            <a:r>
              <a:rPr kumimoji="0" lang="he-IL" sz="48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למצוא מקום</a:t>
            </a:r>
            <a:endParaRPr sz="1800" b="1" dirty="0"/>
          </a:p>
        </p:txBody>
      </p:sp>
      <p:pic>
        <p:nvPicPr>
          <p:cNvPr id="124" name="Google Shape;124;p1"/>
          <p:cNvPicPr preferRelativeResize="0"/>
          <p:nvPr/>
        </p:nvPicPr>
        <p:blipFill rotWithShape="1">
          <a:blip r:embed="rId4">
            <a:alphaModFix/>
          </a:blip>
          <a:srcRect/>
          <a:stretch/>
        </p:blipFill>
        <p:spPr>
          <a:xfrm rot="10800000">
            <a:off x="-3757" y="5076101"/>
            <a:ext cx="5327518" cy="1376660"/>
          </a:xfrm>
          <a:prstGeom prst="rect">
            <a:avLst/>
          </a:prstGeom>
          <a:noFill/>
          <a:ln>
            <a:noFill/>
          </a:ln>
        </p:spPr>
      </p:pic>
      <p:sp>
        <p:nvSpPr>
          <p:cNvPr id="125" name="Google Shape;125;p1"/>
          <p:cNvSpPr txBox="1"/>
          <p:nvPr/>
        </p:nvSpPr>
        <p:spPr>
          <a:xfrm>
            <a:off x="-1173372" y="5291154"/>
            <a:ext cx="6426575" cy="837112"/>
          </a:xfrm>
          <a:prstGeom prst="rect">
            <a:avLst/>
          </a:prstGeom>
          <a:noFill/>
          <a:ln>
            <a:noFill/>
          </a:ln>
        </p:spPr>
        <p:txBody>
          <a:bodyPr spcFirstLastPara="1" wrap="square" lIns="91425" tIns="45700" rIns="91425" bIns="45700" anchor="t" anchorCtr="0">
            <a:spAutoFit/>
          </a:bodyPr>
          <a:lstStyle/>
          <a:p>
            <a:pPr marL="0" marR="0" lvl="0" indent="0" algn="ctr" rtl="1">
              <a:lnSpc>
                <a:spcPct val="110000"/>
              </a:lnSpc>
              <a:spcBef>
                <a:spcPts val="0"/>
              </a:spcBef>
              <a:spcAft>
                <a:spcPts val="0"/>
              </a:spcAft>
              <a:buNone/>
            </a:pPr>
            <a:r>
              <a:rPr lang="iw-IL" sz="2400" b="1" i="0" u="none" strike="noStrike" cap="none" dirty="0">
                <a:solidFill>
                  <a:schemeClr val="lt1"/>
                </a:solidFill>
                <a:latin typeface="Calibri"/>
                <a:ea typeface="Calibri"/>
                <a:cs typeface="Calibri"/>
                <a:sym typeface="Calibri"/>
              </a:rPr>
              <a:t>מיומנות מרכזית</a:t>
            </a:r>
            <a:br>
              <a:rPr lang="iw-IL" sz="2400" b="1" i="0" u="none" strike="noStrike" cap="none" dirty="0">
                <a:solidFill>
                  <a:schemeClr val="lt1"/>
                </a:solidFill>
                <a:latin typeface="Calibri"/>
                <a:ea typeface="Calibri"/>
                <a:cs typeface="Calibri"/>
                <a:sym typeface="Calibri"/>
              </a:rPr>
            </a:br>
            <a:r>
              <a:rPr lang="he-IL" sz="2000" b="0" i="0" u="none" strike="noStrike" cap="none" dirty="0">
                <a:solidFill>
                  <a:schemeClr val="lt1"/>
                </a:solidFill>
                <a:latin typeface="Calibri"/>
                <a:ea typeface="Calibri"/>
                <a:cs typeface="Calibri"/>
                <a:sym typeface="Calibri"/>
              </a:rPr>
              <a:t>מודעות חברתית - רגישות חברתית </a:t>
            </a:r>
            <a:endParaRPr sz="2000" b="0" i="0" u="none" strike="noStrike" cap="none" dirty="0">
              <a:solidFill>
                <a:schemeClr val="lt1"/>
              </a:solidFill>
              <a:latin typeface="Calibri"/>
              <a:ea typeface="Calibri"/>
              <a:cs typeface="Calibri"/>
              <a:sym typeface="Calibri"/>
            </a:endParaRPr>
          </a:p>
        </p:txBody>
      </p:sp>
      <p:sp>
        <p:nvSpPr>
          <p:cNvPr id="126" name="Google Shape;126;p1"/>
          <p:cNvSpPr txBox="1"/>
          <p:nvPr/>
        </p:nvSpPr>
        <p:spPr>
          <a:xfrm>
            <a:off x="1485123" y="2947472"/>
            <a:ext cx="9221754" cy="1631175"/>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4000" b="0" i="0" u="none" strike="noStrike" cap="none" dirty="0">
                <a:solidFill>
                  <a:schemeClr val="lt1"/>
                </a:solidFill>
                <a:latin typeface="Calibri"/>
                <a:ea typeface="Calibri"/>
                <a:cs typeface="Calibri"/>
                <a:sym typeface="Calibri"/>
              </a:rPr>
              <a:t>שיעור </a:t>
            </a:r>
            <a:r>
              <a:rPr lang="he-IL" sz="4000" dirty="0">
                <a:solidFill>
                  <a:schemeClr val="lt1"/>
                </a:solidFill>
                <a:latin typeface="Calibri"/>
                <a:ea typeface="Calibri"/>
                <a:cs typeface="Calibri"/>
                <a:sym typeface="Calibri"/>
              </a:rPr>
              <a:t>ראשון</a:t>
            </a:r>
          </a:p>
          <a:p>
            <a:pPr marL="0" marR="0" lvl="0" indent="0" algn="ctr" rtl="1">
              <a:spcBef>
                <a:spcPts val="0"/>
              </a:spcBef>
              <a:spcAft>
                <a:spcPts val="0"/>
              </a:spcAft>
              <a:buNone/>
            </a:pPr>
            <a:r>
              <a:rPr lang="he-IL" sz="6000" b="1">
                <a:solidFill>
                  <a:schemeClr val="lt1"/>
                </a:solidFill>
                <a:latin typeface="Calibri"/>
                <a:ea typeface="Calibri"/>
                <a:cs typeface="Calibri"/>
                <a:sym typeface="Calibri"/>
              </a:rPr>
              <a:t>מקום בעולם</a:t>
            </a:r>
            <a:endParaRPr lang="he-IL" sz="6600" b="1" dirty="0">
              <a:solidFill>
                <a:schemeClr val="lt1"/>
              </a:solidFill>
              <a:latin typeface="Calibri"/>
              <a:ea typeface="Calibri"/>
              <a:cs typeface="Calibri"/>
              <a:sym typeface="Calibri"/>
            </a:endParaRPr>
          </a:p>
        </p:txBody>
      </p:sp>
      <p:pic>
        <p:nvPicPr>
          <p:cNvPr id="127" name="Google Shape;127;p1"/>
          <p:cNvPicPr preferRelativeResize="0"/>
          <p:nvPr/>
        </p:nvPicPr>
        <p:blipFill>
          <a:blip r:embed="rId5">
            <a:alphaModFix/>
          </a:blip>
          <a:stretch>
            <a:fillRect/>
          </a:stretch>
        </p:blipFill>
        <p:spPr>
          <a:xfrm>
            <a:off x="8626225" y="-121925"/>
            <a:ext cx="3573450" cy="1706950"/>
          </a:xfrm>
          <a:prstGeom prst="rect">
            <a:avLst/>
          </a:prstGeom>
          <a:noFill/>
          <a:ln>
            <a:noFill/>
          </a:ln>
        </p:spPr>
      </p:pic>
      <p:sp>
        <p:nvSpPr>
          <p:cNvPr id="2" name="Google Shape;123;p1">
            <a:extLst>
              <a:ext uri="{FF2B5EF4-FFF2-40B4-BE49-F238E27FC236}">
                <a16:creationId xmlns:a16="http://schemas.microsoft.com/office/drawing/2014/main" id="{BD17518F-ABC6-6238-9AD0-6011C2A5CECD}"/>
              </a:ext>
            </a:extLst>
          </p:cNvPr>
          <p:cNvSpPr txBox="1"/>
          <p:nvPr/>
        </p:nvSpPr>
        <p:spPr>
          <a:xfrm>
            <a:off x="6678157" y="5010213"/>
            <a:ext cx="6692346" cy="1676701"/>
          </a:xfrm>
          <a:prstGeom prst="rect">
            <a:avLst/>
          </a:prstGeom>
          <a:noFill/>
          <a:ln>
            <a:noFill/>
          </a:ln>
        </p:spPr>
        <p:txBody>
          <a:bodyPr spcFirstLastPara="1" wrap="square" lIns="91425" tIns="45700" rIns="91425" bIns="45700" anchor="t" anchorCtr="0">
            <a:spAutoFit/>
          </a:bodyPr>
          <a:lstStyle/>
          <a:p>
            <a:pPr marL="0" marR="0" lvl="0" indent="0" algn="ctr" rtl="1">
              <a:lnSpc>
                <a:spcPct val="116666"/>
              </a:lnSpc>
              <a:spcBef>
                <a:spcPts val="0"/>
              </a:spcBef>
              <a:spcAft>
                <a:spcPts val="0"/>
              </a:spcAft>
              <a:buNone/>
            </a:pPr>
            <a:r>
              <a:rPr lang="he-IL" sz="4800" b="1" dirty="0">
                <a:solidFill>
                  <a:schemeClr val="lt1"/>
                </a:solidFill>
                <a:latin typeface="Calibri"/>
                <a:ea typeface="Calibri"/>
                <a:cs typeface="Calibri"/>
                <a:sym typeface="Calibri"/>
              </a:rPr>
              <a:t>כיתה</a:t>
            </a:r>
            <a:r>
              <a:rPr lang="iw-IL" sz="4800" b="1" i="0" u="none" strike="noStrike" cap="none" dirty="0">
                <a:solidFill>
                  <a:schemeClr val="lt1"/>
                </a:solidFill>
                <a:latin typeface="Calibri"/>
                <a:ea typeface="Calibri"/>
                <a:cs typeface="Calibri"/>
                <a:sym typeface="Calibri"/>
              </a:rPr>
              <a:t> </a:t>
            </a:r>
            <a:r>
              <a:rPr lang="he-IL" sz="4800" b="1" i="0" u="none" strike="noStrike" cap="none" dirty="0">
                <a:solidFill>
                  <a:schemeClr val="lt1"/>
                </a:solidFill>
                <a:latin typeface="Calibri"/>
                <a:ea typeface="Calibri"/>
                <a:cs typeface="Calibri"/>
                <a:sym typeface="Calibri"/>
              </a:rPr>
              <a:t>ז</a:t>
            </a:r>
          </a:p>
          <a:p>
            <a:pPr marL="0" marR="0" lvl="0" indent="0" algn="ctr" rtl="1">
              <a:lnSpc>
                <a:spcPct val="116666"/>
              </a:lnSpc>
              <a:spcBef>
                <a:spcPts val="0"/>
              </a:spcBef>
              <a:spcAft>
                <a:spcPts val="0"/>
              </a:spcAft>
              <a:buNone/>
            </a:pPr>
            <a:r>
              <a:rPr lang="he-IL" sz="4000" b="1" dirty="0">
                <a:solidFill>
                  <a:schemeClr val="lt1"/>
                </a:solidFill>
                <a:latin typeface="Calibri"/>
                <a:cs typeface="Calibri"/>
                <a:sym typeface="Calibri"/>
              </a:rPr>
              <a:t>חברה חרדית- בנות</a:t>
            </a:r>
            <a:endParaRPr sz="4000" dirty="0"/>
          </a:p>
        </p:txBody>
      </p:sp>
      <p:pic>
        <p:nvPicPr>
          <p:cNvPr id="3" name="תמונה 2" descr="C:\Users\HaUser\Downloads\image.png">
            <a:extLst>
              <a:ext uri="{FF2B5EF4-FFF2-40B4-BE49-F238E27FC236}">
                <a16:creationId xmlns:a16="http://schemas.microsoft.com/office/drawing/2014/main" id="{D53322E1-3944-2F69-603A-3D5FCDC47B8B}"/>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422383" y="169344"/>
            <a:ext cx="1581150" cy="7048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תמונה 8">
            <a:extLst>
              <a:ext uri="{FF2B5EF4-FFF2-40B4-BE49-F238E27FC236}">
                <a16:creationId xmlns:a16="http://schemas.microsoft.com/office/drawing/2014/main" id="{A2C3B640-A054-0A34-9ADA-27E6D6EB2123}"/>
              </a:ext>
            </a:extLst>
          </p:cNvPr>
          <p:cNvPicPr>
            <a:picLocks noChangeAspect="1"/>
          </p:cNvPicPr>
          <p:nvPr/>
        </p:nvPicPr>
        <p:blipFill>
          <a:blip r:embed="rId3"/>
          <a:stretch>
            <a:fillRect/>
          </a:stretch>
        </p:blipFill>
        <p:spPr>
          <a:xfrm>
            <a:off x="977261" y="-12118"/>
            <a:ext cx="3023878" cy="3286029"/>
          </a:xfrm>
          <a:prstGeom prst="rect">
            <a:avLst/>
          </a:prstGeom>
        </p:spPr>
      </p:pic>
      <p:pic>
        <p:nvPicPr>
          <p:cNvPr id="10" name="תמונה 9">
            <a:extLst>
              <a:ext uri="{FF2B5EF4-FFF2-40B4-BE49-F238E27FC236}">
                <a16:creationId xmlns:a16="http://schemas.microsoft.com/office/drawing/2014/main" id="{2B92F34D-4FD7-68A4-5B8A-DC627BDCDE68}"/>
              </a:ext>
            </a:extLst>
          </p:cNvPr>
          <p:cNvPicPr>
            <a:picLocks noChangeAspect="1"/>
          </p:cNvPicPr>
          <p:nvPr/>
        </p:nvPicPr>
        <p:blipFill>
          <a:blip r:embed="rId4"/>
          <a:stretch>
            <a:fillRect/>
          </a:stretch>
        </p:blipFill>
        <p:spPr>
          <a:xfrm>
            <a:off x="-345425" y="2573385"/>
            <a:ext cx="3023878" cy="3286029"/>
          </a:xfrm>
          <a:prstGeom prst="rect">
            <a:avLst/>
          </a:prstGeom>
        </p:spPr>
      </p:pic>
      <p:sp>
        <p:nvSpPr>
          <p:cNvPr id="7" name="כותרת 6">
            <a:extLst>
              <a:ext uri="{FF2B5EF4-FFF2-40B4-BE49-F238E27FC236}">
                <a16:creationId xmlns:a16="http://schemas.microsoft.com/office/drawing/2014/main" id="{267440A6-D039-6565-07E2-9D5CE403B05A}"/>
              </a:ext>
            </a:extLst>
          </p:cNvPr>
          <p:cNvSpPr>
            <a:spLocks noGrp="1"/>
          </p:cNvSpPr>
          <p:nvPr>
            <p:ph type="title"/>
          </p:nvPr>
        </p:nvSpPr>
        <p:spPr>
          <a:xfrm>
            <a:off x="352425" y="2155031"/>
            <a:ext cx="2828636" cy="1325563"/>
          </a:xfrm>
        </p:spPr>
        <p:txBody>
          <a:bodyPr>
            <a:normAutofit fontScale="90000"/>
          </a:bodyPr>
          <a:lstStyle/>
          <a:p>
            <a:r>
              <a:rPr lang="he-IL" dirty="0"/>
              <a:t>כדור שלג מתגלגל</a:t>
            </a:r>
          </a:p>
        </p:txBody>
      </p:sp>
      <p:pic>
        <p:nvPicPr>
          <p:cNvPr id="8" name="תמונה 7">
            <a:extLst>
              <a:ext uri="{FF2B5EF4-FFF2-40B4-BE49-F238E27FC236}">
                <a16:creationId xmlns:a16="http://schemas.microsoft.com/office/drawing/2014/main" id="{5A9A76BA-4EB3-4692-A69A-3A59735DE732}"/>
              </a:ext>
            </a:extLst>
          </p:cNvPr>
          <p:cNvPicPr>
            <a:picLocks noChangeAspect="1"/>
          </p:cNvPicPr>
          <p:nvPr/>
        </p:nvPicPr>
        <p:blipFill>
          <a:blip r:embed="rId5">
            <a:duotone>
              <a:schemeClr val="bg2">
                <a:shade val="45000"/>
                <a:satMod val="135000"/>
              </a:schemeClr>
              <a:prstClr val="white"/>
            </a:duotone>
          </a:blip>
          <a:stretch>
            <a:fillRect/>
          </a:stretch>
        </p:blipFill>
        <p:spPr>
          <a:xfrm>
            <a:off x="8005106" y="-1024617"/>
            <a:ext cx="4420592" cy="4803829"/>
          </a:xfrm>
          <a:prstGeom prst="rect">
            <a:avLst/>
          </a:prstGeom>
        </p:spPr>
      </p:pic>
      <p:sp>
        <p:nvSpPr>
          <p:cNvPr id="5" name="תיבת טקסט 4">
            <a:extLst>
              <a:ext uri="{FF2B5EF4-FFF2-40B4-BE49-F238E27FC236}">
                <a16:creationId xmlns:a16="http://schemas.microsoft.com/office/drawing/2014/main" id="{36034ADA-760B-D83C-3015-C65B24D2B296}"/>
              </a:ext>
            </a:extLst>
          </p:cNvPr>
          <p:cNvSpPr txBox="1"/>
          <p:nvPr/>
        </p:nvSpPr>
        <p:spPr>
          <a:xfrm>
            <a:off x="7914344" y="29315"/>
            <a:ext cx="4077458" cy="2805896"/>
          </a:xfrm>
          <a:prstGeom prst="rect">
            <a:avLst/>
          </a:prstGeom>
          <a:noFill/>
        </p:spPr>
        <p:txBody>
          <a:bodyPr wrap="square">
            <a:spAutoFit/>
          </a:bodyPr>
          <a:lstStyle/>
          <a:p>
            <a:pPr marL="50800" marR="0" lvl="0" algn="ctr" defTabSz="914400" rtl="1" eaLnBrk="1" fontAlgn="auto" latinLnBrk="0" hangingPunct="1">
              <a:lnSpc>
                <a:spcPct val="100000"/>
              </a:lnSpc>
              <a:spcBef>
                <a:spcPts val="1000"/>
              </a:spcBef>
              <a:spcAft>
                <a:spcPts val="0"/>
              </a:spcAft>
              <a:buClr>
                <a:srgbClr val="FF99FF"/>
              </a:buClr>
              <a:buSzPts val="2800"/>
              <a:tabLst/>
              <a:defRPr/>
            </a:pPr>
            <a:r>
              <a:rPr kumimoji="0" lang="he-IL" sz="2800" b="1" i="0" u="none" strike="noStrike" kern="0" cap="none" spc="0" normalizeH="0" baseline="0" noProof="0" dirty="0">
                <a:ln>
                  <a:noFill/>
                </a:ln>
                <a:solidFill>
                  <a:srgbClr val="002060"/>
                </a:solidFill>
                <a:effectLst/>
                <a:uLnTx/>
                <a:uFillTx/>
                <a:latin typeface="Calibri"/>
                <a:ea typeface="Calibri"/>
                <a:cs typeface="Calibri"/>
                <a:sym typeface="Calibri"/>
              </a:rPr>
              <a:t>בזוגות</a:t>
            </a:r>
            <a:r>
              <a:rPr kumimoji="0" lang="en-US" sz="2800" b="0" i="0" u="none" strike="noStrike" kern="0" cap="none" spc="0" normalizeH="0" baseline="0" noProof="0" dirty="0">
                <a:ln>
                  <a:noFill/>
                </a:ln>
                <a:solidFill>
                  <a:srgbClr val="002060"/>
                </a:solidFill>
                <a:effectLst/>
                <a:uLnTx/>
                <a:uFillTx/>
                <a:latin typeface="Calibri"/>
                <a:ea typeface="Calibri"/>
                <a:cs typeface="Calibri"/>
                <a:sym typeface="Calibri"/>
              </a:rPr>
              <a:t/>
            </a:r>
            <a:br>
              <a:rPr kumimoji="0" lang="en-US" sz="2800" b="0" i="0" u="none" strike="noStrike" kern="0" cap="none" spc="0" normalizeH="0" baseline="0" noProof="0" dirty="0">
                <a:ln>
                  <a:noFill/>
                </a:ln>
                <a:solidFill>
                  <a:srgbClr val="002060"/>
                </a:solidFill>
                <a:effectLst/>
                <a:uLnTx/>
                <a:uFillTx/>
                <a:latin typeface="Calibri"/>
                <a:ea typeface="Calibri"/>
                <a:cs typeface="Calibri"/>
                <a:sym typeface="Calibri"/>
              </a:rPr>
            </a:br>
            <a:r>
              <a:rPr kumimoji="0" lang="he-IL" sz="2800" b="0" i="0" u="none" strike="noStrike" kern="0" cap="none" spc="0" normalizeH="0" baseline="0" noProof="0" dirty="0">
                <a:ln>
                  <a:noFill/>
                </a:ln>
                <a:solidFill>
                  <a:srgbClr val="002060"/>
                </a:solidFill>
                <a:effectLst/>
                <a:uLnTx/>
                <a:uFillTx/>
                <a:latin typeface="Calibri"/>
                <a:ea typeface="Calibri"/>
                <a:cs typeface="Calibri"/>
                <a:sym typeface="Calibri"/>
              </a:rPr>
              <a:t>מצאו לפחות </a:t>
            </a:r>
            <a:r>
              <a:rPr kumimoji="0" lang="en-US" sz="2800" b="0" i="0" u="none" strike="noStrike" kern="0" cap="none" spc="0" normalizeH="0" baseline="0" noProof="0" dirty="0">
                <a:ln>
                  <a:noFill/>
                </a:ln>
                <a:solidFill>
                  <a:srgbClr val="002060"/>
                </a:solidFill>
                <a:effectLst/>
                <a:uLnTx/>
                <a:uFillTx/>
                <a:latin typeface="Calibri"/>
                <a:ea typeface="Calibri"/>
                <a:cs typeface="Calibri"/>
                <a:sym typeface="Calibri"/>
              </a:rPr>
              <a:t/>
            </a:r>
            <a:br>
              <a:rPr kumimoji="0" lang="en-US" sz="2800" b="0" i="0" u="none" strike="noStrike" kern="0" cap="none" spc="0" normalizeH="0" baseline="0" noProof="0" dirty="0">
                <a:ln>
                  <a:noFill/>
                </a:ln>
                <a:solidFill>
                  <a:srgbClr val="002060"/>
                </a:solidFill>
                <a:effectLst/>
                <a:uLnTx/>
                <a:uFillTx/>
                <a:latin typeface="Calibri"/>
                <a:ea typeface="Calibri"/>
                <a:cs typeface="Calibri"/>
                <a:sym typeface="Calibri"/>
              </a:rPr>
            </a:br>
            <a:r>
              <a:rPr kumimoji="0" lang="he-IL" sz="2800" b="0" i="0" u="none" strike="noStrike" kern="0" cap="none" spc="0" normalizeH="0" baseline="0" noProof="0" dirty="0">
                <a:ln>
                  <a:noFill/>
                </a:ln>
                <a:solidFill>
                  <a:srgbClr val="002060"/>
                </a:solidFill>
                <a:effectLst/>
                <a:uLnTx/>
                <a:uFillTx/>
                <a:latin typeface="Calibri"/>
                <a:ea typeface="Calibri"/>
                <a:cs typeface="Calibri"/>
                <a:sym typeface="Calibri"/>
              </a:rPr>
              <a:t>10 משפטים משותפים </a:t>
            </a:r>
            <a:r>
              <a:rPr kumimoji="0" lang="en-US" sz="2800" b="0" i="0" u="none" strike="noStrike" kern="0" cap="none" spc="0" normalizeH="0" baseline="0" noProof="0" dirty="0">
                <a:ln>
                  <a:noFill/>
                </a:ln>
                <a:solidFill>
                  <a:srgbClr val="002060"/>
                </a:solidFill>
                <a:effectLst/>
                <a:uLnTx/>
                <a:uFillTx/>
                <a:latin typeface="Calibri"/>
                <a:ea typeface="Calibri"/>
                <a:cs typeface="Calibri"/>
                <a:sym typeface="Calibri"/>
              </a:rPr>
              <a:t/>
            </a:r>
            <a:br>
              <a:rPr kumimoji="0" lang="en-US" sz="2800" b="0" i="0" u="none" strike="noStrike" kern="0" cap="none" spc="0" normalizeH="0" baseline="0" noProof="0" dirty="0">
                <a:ln>
                  <a:noFill/>
                </a:ln>
                <a:solidFill>
                  <a:srgbClr val="002060"/>
                </a:solidFill>
                <a:effectLst/>
                <a:uLnTx/>
                <a:uFillTx/>
                <a:latin typeface="Calibri"/>
                <a:ea typeface="Calibri"/>
                <a:cs typeface="Calibri"/>
                <a:sym typeface="Calibri"/>
              </a:rPr>
            </a:br>
            <a:r>
              <a:rPr kumimoji="0" lang="he-IL" sz="2800" b="0" i="0" u="none" strike="noStrike" kern="0" cap="none" spc="0" normalizeH="0" baseline="0" noProof="0" dirty="0">
                <a:ln>
                  <a:noFill/>
                </a:ln>
                <a:solidFill>
                  <a:srgbClr val="002060"/>
                </a:solidFill>
                <a:effectLst/>
                <a:uLnTx/>
                <a:uFillTx/>
                <a:latin typeface="Calibri"/>
                <a:ea typeface="Calibri"/>
                <a:cs typeface="Calibri"/>
                <a:sym typeface="Calibri"/>
              </a:rPr>
              <a:t>שכל אחת מכן </a:t>
            </a:r>
            <a:r>
              <a:rPr kumimoji="0" lang="en-US" sz="2800" b="0" i="0" u="none" strike="noStrike" kern="0" cap="none" spc="0" normalizeH="0" baseline="0" noProof="0" dirty="0">
                <a:ln>
                  <a:noFill/>
                </a:ln>
                <a:solidFill>
                  <a:srgbClr val="002060"/>
                </a:solidFill>
                <a:effectLst/>
                <a:uLnTx/>
                <a:uFillTx/>
                <a:latin typeface="Calibri"/>
                <a:ea typeface="Calibri"/>
                <a:cs typeface="Calibri"/>
                <a:sym typeface="Calibri"/>
              </a:rPr>
              <a:t/>
            </a:r>
            <a:br>
              <a:rPr kumimoji="0" lang="en-US" sz="2800" b="0" i="0" u="none" strike="noStrike" kern="0" cap="none" spc="0" normalizeH="0" baseline="0" noProof="0" dirty="0">
                <a:ln>
                  <a:noFill/>
                </a:ln>
                <a:solidFill>
                  <a:srgbClr val="002060"/>
                </a:solidFill>
                <a:effectLst/>
                <a:uLnTx/>
                <a:uFillTx/>
                <a:latin typeface="Calibri"/>
                <a:ea typeface="Calibri"/>
                <a:cs typeface="Calibri"/>
                <a:sym typeface="Calibri"/>
              </a:rPr>
            </a:br>
            <a:r>
              <a:rPr kumimoji="0" lang="he-IL" sz="2800" b="0" i="0" u="none" strike="noStrike" kern="0" cap="none" spc="0" normalizeH="0" baseline="0" noProof="0" dirty="0">
                <a:ln>
                  <a:noFill/>
                </a:ln>
                <a:solidFill>
                  <a:srgbClr val="002060"/>
                </a:solidFill>
                <a:effectLst/>
                <a:uLnTx/>
                <a:uFillTx/>
                <a:latin typeface="Calibri"/>
                <a:ea typeface="Calibri"/>
                <a:cs typeface="Calibri"/>
                <a:sym typeface="Calibri"/>
              </a:rPr>
              <a:t>שומעת בבית</a:t>
            </a:r>
          </a:p>
          <a:p>
            <a:pPr marL="50800" marR="0" lvl="0" algn="ctr" defTabSz="914400" rtl="1" eaLnBrk="1" fontAlgn="auto" latinLnBrk="0" hangingPunct="1">
              <a:lnSpc>
                <a:spcPct val="100000"/>
              </a:lnSpc>
              <a:spcBef>
                <a:spcPts val="1000"/>
              </a:spcBef>
              <a:spcAft>
                <a:spcPts val="0"/>
              </a:spcAft>
              <a:buClr>
                <a:srgbClr val="FF99FF"/>
              </a:buClr>
              <a:buSzPts val="2800"/>
              <a:tabLst/>
              <a:defRPr/>
            </a:pPr>
            <a:r>
              <a:rPr kumimoji="0" lang="he-IL" sz="2800" b="0" i="0" u="none" strike="noStrike" kern="0" cap="none" spc="0" normalizeH="0" baseline="0" noProof="0" dirty="0">
                <a:ln>
                  <a:noFill/>
                </a:ln>
                <a:solidFill>
                  <a:srgbClr val="002060"/>
                </a:solidFill>
                <a:effectLst/>
                <a:uLnTx/>
                <a:uFillTx/>
                <a:latin typeface="Calibri"/>
                <a:ea typeface="Calibri"/>
                <a:cs typeface="Calibri"/>
                <a:sym typeface="Calibri"/>
              </a:rPr>
              <a:t>  מההורים/אחים/סבים</a:t>
            </a:r>
          </a:p>
        </p:txBody>
      </p:sp>
      <p:pic>
        <p:nvPicPr>
          <p:cNvPr id="13" name="תמונה 12">
            <a:extLst>
              <a:ext uri="{FF2B5EF4-FFF2-40B4-BE49-F238E27FC236}">
                <a16:creationId xmlns:a16="http://schemas.microsoft.com/office/drawing/2014/main" id="{37BD088A-1B0E-199E-1A9C-881165416144}"/>
              </a:ext>
            </a:extLst>
          </p:cNvPr>
          <p:cNvPicPr>
            <a:picLocks noChangeAspect="1"/>
          </p:cNvPicPr>
          <p:nvPr/>
        </p:nvPicPr>
        <p:blipFill>
          <a:blip r:embed="rId6">
            <a:clrChange>
              <a:clrFrom>
                <a:srgbClr val="FFFEFE"/>
              </a:clrFrom>
              <a:clrTo>
                <a:srgbClr val="FFFEFE">
                  <a:alpha val="0"/>
                </a:srgbClr>
              </a:clrTo>
            </a:clrChange>
            <a:lum bright="70000" contrast="-70000"/>
          </a:blip>
          <a:stretch>
            <a:fillRect/>
          </a:stretch>
        </p:blipFill>
        <p:spPr>
          <a:xfrm>
            <a:off x="3181061" y="-1347617"/>
            <a:ext cx="5480767" cy="5957026"/>
          </a:xfrm>
          <a:prstGeom prst="rect">
            <a:avLst/>
          </a:prstGeom>
        </p:spPr>
      </p:pic>
      <p:pic>
        <p:nvPicPr>
          <p:cNvPr id="15" name="תמונה 14">
            <a:extLst>
              <a:ext uri="{FF2B5EF4-FFF2-40B4-BE49-F238E27FC236}">
                <a16:creationId xmlns:a16="http://schemas.microsoft.com/office/drawing/2014/main" id="{DB20AC81-C789-B425-35B5-60F3C57D83BA}"/>
              </a:ext>
            </a:extLst>
          </p:cNvPr>
          <p:cNvPicPr>
            <a:picLocks noChangeAspect="1"/>
          </p:cNvPicPr>
          <p:nvPr/>
        </p:nvPicPr>
        <p:blipFill>
          <a:blip r:embed="rId6">
            <a:clrChange>
              <a:clrFrom>
                <a:srgbClr val="727272">
                  <a:alpha val="44706"/>
                </a:srgbClr>
              </a:clrFrom>
              <a:clrTo>
                <a:srgbClr val="727272">
                  <a:alpha val="0"/>
                </a:srgbClr>
              </a:clrTo>
            </a:clrChange>
            <a:lum bright="70000" contrast="-70000"/>
          </a:blip>
          <a:stretch>
            <a:fillRect/>
          </a:stretch>
        </p:blipFill>
        <p:spPr>
          <a:xfrm>
            <a:off x="3573760" y="2004340"/>
            <a:ext cx="5559916" cy="6043053"/>
          </a:xfrm>
          <a:prstGeom prst="rect">
            <a:avLst/>
          </a:prstGeom>
        </p:spPr>
      </p:pic>
      <p:sp>
        <p:nvSpPr>
          <p:cNvPr id="11" name="תיבת טקסט 10">
            <a:extLst>
              <a:ext uri="{FF2B5EF4-FFF2-40B4-BE49-F238E27FC236}">
                <a16:creationId xmlns:a16="http://schemas.microsoft.com/office/drawing/2014/main" id="{68D983DE-3468-1B6D-9A76-75E97CC911E7}"/>
              </a:ext>
            </a:extLst>
          </p:cNvPr>
          <p:cNvSpPr txBox="1"/>
          <p:nvPr/>
        </p:nvSpPr>
        <p:spPr>
          <a:xfrm>
            <a:off x="2489200" y="374223"/>
            <a:ext cx="5720302" cy="2246769"/>
          </a:xfrm>
          <a:prstGeom prst="rect">
            <a:avLst/>
          </a:prstGeom>
          <a:noFill/>
        </p:spPr>
        <p:txBody>
          <a:bodyPr wrap="square">
            <a:spAutoFit/>
          </a:bodyPr>
          <a:lstStyle/>
          <a:p>
            <a:pPr marL="50800" marR="0" lvl="0" algn="ctr" defTabSz="914400" rtl="1" eaLnBrk="1" fontAlgn="auto" latinLnBrk="0" hangingPunct="1">
              <a:lnSpc>
                <a:spcPct val="100000"/>
              </a:lnSpc>
              <a:spcBef>
                <a:spcPts val="1000"/>
              </a:spcBef>
              <a:spcAft>
                <a:spcPts val="0"/>
              </a:spcAft>
              <a:buClr>
                <a:srgbClr val="FF99FF"/>
              </a:buClr>
              <a:buSzPts val="2800"/>
              <a:tabLst/>
              <a:defRPr/>
            </a:pPr>
            <a:r>
              <a:rPr kumimoji="0" lang="he-IL" sz="2800" b="1" i="0" u="none" strike="noStrike" kern="0" cap="none" spc="0" normalizeH="0" baseline="0" noProof="0" dirty="0">
                <a:ln>
                  <a:noFill/>
                </a:ln>
                <a:solidFill>
                  <a:srgbClr val="002060"/>
                </a:solidFill>
                <a:effectLst/>
                <a:uLnTx/>
                <a:uFillTx/>
                <a:latin typeface="Calibri"/>
                <a:ea typeface="Calibri"/>
                <a:cs typeface="Calibri"/>
                <a:sym typeface="Calibri"/>
              </a:rPr>
              <a:t>ברביעיות</a:t>
            </a:r>
            <a:r>
              <a:rPr kumimoji="0" lang="he-IL" sz="2800" b="0" i="0" u="none" strike="noStrike" kern="0" cap="none" spc="0" normalizeH="0" baseline="0" noProof="0" dirty="0">
                <a:ln>
                  <a:noFill/>
                </a:ln>
                <a:solidFill>
                  <a:srgbClr val="002060"/>
                </a:solidFill>
                <a:effectLst/>
                <a:uLnTx/>
                <a:uFillTx/>
                <a:latin typeface="Calibri"/>
                <a:ea typeface="Calibri"/>
                <a:cs typeface="Calibri"/>
                <a:sym typeface="Calibri"/>
              </a:rPr>
              <a:t> </a:t>
            </a:r>
            <a:r>
              <a:rPr kumimoji="0" lang="en-US" sz="2800" b="0" i="0" u="none" strike="noStrike" kern="0" cap="none" spc="0" normalizeH="0" baseline="0" noProof="0" dirty="0">
                <a:ln>
                  <a:noFill/>
                </a:ln>
                <a:solidFill>
                  <a:srgbClr val="002060"/>
                </a:solidFill>
                <a:effectLst/>
                <a:uLnTx/>
                <a:uFillTx/>
                <a:latin typeface="Calibri"/>
                <a:ea typeface="Calibri"/>
                <a:cs typeface="Calibri"/>
                <a:sym typeface="Calibri"/>
              </a:rPr>
              <a:t/>
            </a:r>
            <a:br>
              <a:rPr kumimoji="0" lang="en-US" sz="2800" b="0" i="0" u="none" strike="noStrike" kern="0" cap="none" spc="0" normalizeH="0" baseline="0" noProof="0" dirty="0">
                <a:ln>
                  <a:noFill/>
                </a:ln>
                <a:solidFill>
                  <a:srgbClr val="002060"/>
                </a:solidFill>
                <a:effectLst/>
                <a:uLnTx/>
                <a:uFillTx/>
                <a:latin typeface="Calibri"/>
                <a:ea typeface="Calibri"/>
                <a:cs typeface="Calibri"/>
                <a:sym typeface="Calibri"/>
              </a:rPr>
            </a:br>
            <a:r>
              <a:rPr kumimoji="0" lang="he-IL" sz="2800" b="0" i="0" u="none" strike="noStrike" kern="0" cap="none" spc="0" normalizeH="0" baseline="0" noProof="0" dirty="0">
                <a:ln>
                  <a:noFill/>
                </a:ln>
                <a:solidFill>
                  <a:srgbClr val="002060"/>
                </a:solidFill>
                <a:effectLst/>
                <a:uLnTx/>
                <a:uFillTx/>
                <a:latin typeface="Calibri"/>
                <a:ea typeface="Calibri"/>
                <a:cs typeface="Calibri"/>
                <a:sym typeface="Calibri"/>
              </a:rPr>
              <a:t>מצאו לפחות</a:t>
            </a:r>
            <a:r>
              <a:rPr kumimoji="0" lang="en-US" sz="2800" b="0" i="0" u="none" strike="noStrike" kern="0" cap="none" spc="0" normalizeH="0" baseline="0" noProof="0" dirty="0">
                <a:ln>
                  <a:noFill/>
                </a:ln>
                <a:solidFill>
                  <a:srgbClr val="002060"/>
                </a:solidFill>
                <a:effectLst/>
                <a:uLnTx/>
                <a:uFillTx/>
                <a:latin typeface="Calibri"/>
                <a:ea typeface="Calibri"/>
                <a:cs typeface="Calibri"/>
                <a:sym typeface="Calibri"/>
              </a:rPr>
              <a:t/>
            </a:r>
            <a:br>
              <a:rPr kumimoji="0" lang="en-US" sz="2800" b="0" i="0" u="none" strike="noStrike" kern="0" cap="none" spc="0" normalizeH="0" baseline="0" noProof="0" dirty="0">
                <a:ln>
                  <a:noFill/>
                </a:ln>
                <a:solidFill>
                  <a:srgbClr val="002060"/>
                </a:solidFill>
                <a:effectLst/>
                <a:uLnTx/>
                <a:uFillTx/>
                <a:latin typeface="Calibri"/>
                <a:ea typeface="Calibri"/>
                <a:cs typeface="Calibri"/>
                <a:sym typeface="Calibri"/>
              </a:rPr>
            </a:br>
            <a:r>
              <a:rPr kumimoji="0" lang="he-IL" sz="2800" b="0" i="0" u="none" strike="noStrike" kern="0" cap="none" spc="0" normalizeH="0" baseline="0" noProof="0" dirty="0">
                <a:ln>
                  <a:noFill/>
                </a:ln>
                <a:solidFill>
                  <a:srgbClr val="002060"/>
                </a:solidFill>
                <a:effectLst/>
                <a:uLnTx/>
                <a:uFillTx/>
                <a:latin typeface="Calibri"/>
                <a:ea typeface="Calibri"/>
                <a:cs typeface="Calibri"/>
                <a:sym typeface="Calibri"/>
              </a:rPr>
              <a:t> 10 מאכלים משותפים </a:t>
            </a:r>
            <a:r>
              <a:rPr kumimoji="0" lang="en-US" sz="2800" b="0" i="0" u="none" strike="noStrike" kern="0" cap="none" spc="0" normalizeH="0" baseline="0" noProof="0" dirty="0">
                <a:ln>
                  <a:noFill/>
                </a:ln>
                <a:solidFill>
                  <a:srgbClr val="002060"/>
                </a:solidFill>
                <a:effectLst/>
                <a:uLnTx/>
                <a:uFillTx/>
                <a:latin typeface="Calibri"/>
                <a:ea typeface="Calibri"/>
                <a:cs typeface="Calibri"/>
                <a:sym typeface="Calibri"/>
              </a:rPr>
              <a:t/>
            </a:r>
            <a:br>
              <a:rPr kumimoji="0" lang="en-US" sz="2800" b="0" i="0" u="none" strike="noStrike" kern="0" cap="none" spc="0" normalizeH="0" baseline="0" noProof="0" dirty="0">
                <a:ln>
                  <a:noFill/>
                </a:ln>
                <a:solidFill>
                  <a:srgbClr val="002060"/>
                </a:solidFill>
                <a:effectLst/>
                <a:uLnTx/>
                <a:uFillTx/>
                <a:latin typeface="Calibri"/>
                <a:ea typeface="Calibri"/>
                <a:cs typeface="Calibri"/>
                <a:sym typeface="Calibri"/>
              </a:rPr>
            </a:br>
            <a:r>
              <a:rPr kumimoji="0" lang="he-IL" sz="2800" b="0" i="0" u="none" strike="noStrike" kern="0" cap="none" spc="0" normalizeH="0" baseline="0" noProof="0" dirty="0">
                <a:ln>
                  <a:noFill/>
                </a:ln>
                <a:solidFill>
                  <a:srgbClr val="002060"/>
                </a:solidFill>
                <a:effectLst/>
                <a:uLnTx/>
                <a:uFillTx/>
                <a:latin typeface="Calibri"/>
                <a:ea typeface="Calibri"/>
                <a:cs typeface="Calibri"/>
                <a:sym typeface="Calibri"/>
              </a:rPr>
              <a:t>שאתן אוהבות לאכול בבית </a:t>
            </a:r>
            <a:r>
              <a:rPr kumimoji="0" lang="en-US" sz="2800" b="0" i="0" u="none" strike="noStrike" kern="0" cap="none" spc="0" normalizeH="0" baseline="0" noProof="0" dirty="0">
                <a:ln>
                  <a:noFill/>
                </a:ln>
                <a:solidFill>
                  <a:srgbClr val="002060"/>
                </a:solidFill>
                <a:effectLst/>
                <a:uLnTx/>
                <a:uFillTx/>
                <a:latin typeface="Calibri"/>
                <a:ea typeface="Calibri"/>
                <a:cs typeface="Calibri"/>
                <a:sym typeface="Calibri"/>
              </a:rPr>
              <a:t/>
            </a:r>
            <a:br>
              <a:rPr kumimoji="0" lang="en-US" sz="2800" b="0" i="0" u="none" strike="noStrike" kern="0" cap="none" spc="0" normalizeH="0" baseline="0" noProof="0" dirty="0">
                <a:ln>
                  <a:noFill/>
                </a:ln>
                <a:solidFill>
                  <a:srgbClr val="002060"/>
                </a:solidFill>
                <a:effectLst/>
                <a:uLnTx/>
                <a:uFillTx/>
                <a:latin typeface="Calibri"/>
                <a:ea typeface="Calibri"/>
                <a:cs typeface="Calibri"/>
                <a:sym typeface="Calibri"/>
              </a:rPr>
            </a:br>
            <a:r>
              <a:rPr kumimoji="0" lang="he-IL" sz="2800" b="0" i="0" u="none" strike="noStrike" kern="0" cap="none" spc="0" normalizeH="0" baseline="0" noProof="0" dirty="0">
                <a:ln>
                  <a:noFill/>
                </a:ln>
                <a:solidFill>
                  <a:srgbClr val="002060"/>
                </a:solidFill>
                <a:effectLst/>
                <a:uLnTx/>
                <a:uFillTx/>
                <a:latin typeface="Calibri"/>
                <a:ea typeface="Calibri"/>
                <a:cs typeface="Calibri"/>
                <a:sym typeface="Calibri"/>
              </a:rPr>
              <a:t>ויודעות להכין בעצמכן</a:t>
            </a:r>
          </a:p>
        </p:txBody>
      </p:sp>
      <p:pic>
        <p:nvPicPr>
          <p:cNvPr id="16" name="תמונה 15">
            <a:extLst>
              <a:ext uri="{FF2B5EF4-FFF2-40B4-BE49-F238E27FC236}">
                <a16:creationId xmlns:a16="http://schemas.microsoft.com/office/drawing/2014/main" id="{CAC9C873-32F9-1CED-0AE3-476B8F0E06BF}"/>
              </a:ext>
            </a:extLst>
          </p:cNvPr>
          <p:cNvPicPr>
            <a:picLocks noChangeAspect="1"/>
          </p:cNvPicPr>
          <p:nvPr/>
        </p:nvPicPr>
        <p:blipFill>
          <a:blip r:embed="rId7">
            <a:lum bright="70000" contrast="-70000"/>
          </a:blip>
          <a:stretch>
            <a:fillRect/>
          </a:stretch>
        </p:blipFill>
        <p:spPr>
          <a:xfrm>
            <a:off x="8177282" y="2996711"/>
            <a:ext cx="4419983" cy="4804064"/>
          </a:xfrm>
          <a:prstGeom prst="rect">
            <a:avLst/>
          </a:prstGeom>
        </p:spPr>
      </p:pic>
      <p:pic>
        <p:nvPicPr>
          <p:cNvPr id="2" name="תמונה 1">
            <a:extLst>
              <a:ext uri="{FF2B5EF4-FFF2-40B4-BE49-F238E27FC236}">
                <a16:creationId xmlns:a16="http://schemas.microsoft.com/office/drawing/2014/main" id="{F6195123-2410-E7A0-1F00-D5947228971D}"/>
              </a:ext>
            </a:extLst>
          </p:cNvPr>
          <p:cNvPicPr>
            <a:picLocks noChangeAspect="1"/>
          </p:cNvPicPr>
          <p:nvPr/>
        </p:nvPicPr>
        <p:blipFill>
          <a:blip r:embed="rId8"/>
          <a:stretch>
            <a:fillRect/>
          </a:stretch>
        </p:blipFill>
        <p:spPr>
          <a:xfrm>
            <a:off x="8767745" y="2999326"/>
            <a:ext cx="3357521" cy="3674923"/>
          </a:xfrm>
          <a:prstGeom prst="rect">
            <a:avLst/>
          </a:prstGeom>
        </p:spPr>
      </p:pic>
      <p:sp>
        <p:nvSpPr>
          <p:cNvPr id="14" name="תיבת טקסט 13">
            <a:extLst>
              <a:ext uri="{FF2B5EF4-FFF2-40B4-BE49-F238E27FC236}">
                <a16:creationId xmlns:a16="http://schemas.microsoft.com/office/drawing/2014/main" id="{FCFB1D07-71D3-A4B7-5BC1-0A9FBF63F1E7}"/>
              </a:ext>
            </a:extLst>
          </p:cNvPr>
          <p:cNvSpPr txBox="1"/>
          <p:nvPr/>
        </p:nvSpPr>
        <p:spPr>
          <a:xfrm>
            <a:off x="4169422" y="3348989"/>
            <a:ext cx="3984717" cy="2677656"/>
          </a:xfrm>
          <a:prstGeom prst="rect">
            <a:avLst/>
          </a:prstGeom>
          <a:noFill/>
        </p:spPr>
        <p:txBody>
          <a:bodyPr wrap="square">
            <a:spAutoFit/>
          </a:bodyPr>
          <a:lstStyle/>
          <a:p>
            <a:pPr marL="50800" marR="0" lvl="0" algn="ctr" defTabSz="914400" rtl="1" eaLnBrk="1" fontAlgn="auto" latinLnBrk="0" hangingPunct="1">
              <a:lnSpc>
                <a:spcPct val="100000"/>
              </a:lnSpc>
              <a:spcBef>
                <a:spcPts val="1000"/>
              </a:spcBef>
              <a:spcAft>
                <a:spcPts val="0"/>
              </a:spcAft>
              <a:buClr>
                <a:srgbClr val="FF99FF"/>
              </a:buClr>
              <a:buSzPts val="2800"/>
              <a:tabLst/>
              <a:defRPr/>
            </a:pPr>
            <a:r>
              <a:rPr kumimoji="0" lang="he-IL" sz="2800" b="1" i="0" u="none" strike="noStrike" kern="0" cap="none" spc="0" normalizeH="0" baseline="0" noProof="0" dirty="0">
                <a:ln>
                  <a:noFill/>
                </a:ln>
                <a:solidFill>
                  <a:srgbClr val="002060"/>
                </a:solidFill>
                <a:effectLst/>
                <a:uLnTx/>
                <a:uFillTx/>
                <a:latin typeface="Calibri"/>
                <a:ea typeface="Calibri"/>
                <a:cs typeface="Calibri"/>
                <a:sym typeface="Calibri"/>
              </a:rPr>
              <a:t>בשמיניות</a:t>
            </a:r>
            <a:r>
              <a:rPr kumimoji="0" lang="he-IL" sz="2800" b="0" i="0" u="none" strike="noStrike" kern="0" cap="none" spc="0" normalizeH="0" baseline="0" noProof="0" dirty="0">
                <a:ln>
                  <a:noFill/>
                </a:ln>
                <a:solidFill>
                  <a:srgbClr val="002060"/>
                </a:solidFill>
                <a:effectLst/>
                <a:uLnTx/>
                <a:uFillTx/>
                <a:latin typeface="Calibri"/>
                <a:ea typeface="Calibri"/>
                <a:cs typeface="Calibri"/>
                <a:sym typeface="Calibri"/>
              </a:rPr>
              <a:t> – </a:t>
            </a:r>
            <a:r>
              <a:rPr kumimoji="0" lang="en-US" sz="2800" b="0" i="0" u="none" strike="noStrike" kern="0" cap="none" spc="0" normalizeH="0" baseline="0" noProof="0" dirty="0">
                <a:ln>
                  <a:noFill/>
                </a:ln>
                <a:solidFill>
                  <a:srgbClr val="002060"/>
                </a:solidFill>
                <a:effectLst/>
                <a:uLnTx/>
                <a:uFillTx/>
                <a:latin typeface="Calibri"/>
                <a:ea typeface="Calibri"/>
                <a:cs typeface="Calibri"/>
                <a:sym typeface="Calibri"/>
              </a:rPr>
              <a:t/>
            </a:r>
            <a:br>
              <a:rPr kumimoji="0" lang="en-US" sz="2800" b="0" i="0" u="none" strike="noStrike" kern="0" cap="none" spc="0" normalizeH="0" baseline="0" noProof="0" dirty="0">
                <a:ln>
                  <a:noFill/>
                </a:ln>
                <a:solidFill>
                  <a:srgbClr val="002060"/>
                </a:solidFill>
                <a:effectLst/>
                <a:uLnTx/>
                <a:uFillTx/>
                <a:latin typeface="Calibri"/>
                <a:ea typeface="Calibri"/>
                <a:cs typeface="Calibri"/>
                <a:sym typeface="Calibri"/>
              </a:rPr>
            </a:br>
            <a:r>
              <a:rPr kumimoji="0" lang="he-IL" sz="2800" b="0" i="0" u="none" strike="noStrike" kern="0" cap="none" spc="0" normalizeH="0" baseline="0" noProof="0" dirty="0">
                <a:ln>
                  <a:noFill/>
                </a:ln>
                <a:solidFill>
                  <a:srgbClr val="002060"/>
                </a:solidFill>
                <a:effectLst/>
                <a:uLnTx/>
                <a:uFillTx/>
                <a:latin typeface="Calibri"/>
                <a:ea typeface="Calibri"/>
                <a:cs typeface="Calibri"/>
                <a:sym typeface="Calibri"/>
              </a:rPr>
              <a:t>מצאו לפחות</a:t>
            </a:r>
            <a:r>
              <a:rPr kumimoji="0" lang="en-US" sz="2800" b="0" i="0" u="none" strike="noStrike" kern="0" cap="none" spc="0" normalizeH="0" baseline="0" noProof="0" dirty="0">
                <a:ln>
                  <a:noFill/>
                </a:ln>
                <a:solidFill>
                  <a:srgbClr val="002060"/>
                </a:solidFill>
                <a:effectLst/>
                <a:uLnTx/>
                <a:uFillTx/>
                <a:latin typeface="Calibri"/>
                <a:ea typeface="Calibri"/>
                <a:cs typeface="Calibri"/>
                <a:sym typeface="Calibri"/>
              </a:rPr>
              <a:t/>
            </a:r>
            <a:br>
              <a:rPr kumimoji="0" lang="en-US" sz="2800" b="0" i="0" u="none" strike="noStrike" kern="0" cap="none" spc="0" normalizeH="0" baseline="0" noProof="0" dirty="0">
                <a:ln>
                  <a:noFill/>
                </a:ln>
                <a:solidFill>
                  <a:srgbClr val="002060"/>
                </a:solidFill>
                <a:effectLst/>
                <a:uLnTx/>
                <a:uFillTx/>
                <a:latin typeface="Calibri"/>
                <a:ea typeface="Calibri"/>
                <a:cs typeface="Calibri"/>
                <a:sym typeface="Calibri"/>
              </a:rPr>
            </a:br>
            <a:r>
              <a:rPr kumimoji="0" lang="en-US" sz="2800" b="0" i="0" u="none" strike="noStrike" kern="0" cap="none" spc="0" normalizeH="0" baseline="0" noProof="0" dirty="0">
                <a:ln>
                  <a:noFill/>
                </a:ln>
                <a:solidFill>
                  <a:srgbClr val="002060"/>
                </a:solidFill>
                <a:effectLst/>
                <a:uLnTx/>
                <a:uFillTx/>
                <a:latin typeface="Calibri"/>
                <a:ea typeface="Calibri"/>
                <a:cs typeface="Calibri"/>
                <a:sym typeface="Calibri"/>
              </a:rPr>
              <a:t> 8 </a:t>
            </a:r>
            <a:r>
              <a:rPr kumimoji="0" lang="he-IL" sz="2800" b="0" i="0" u="none" strike="noStrike" kern="0" cap="none" spc="0" normalizeH="0" baseline="0" noProof="0" dirty="0">
                <a:ln>
                  <a:noFill/>
                </a:ln>
                <a:solidFill>
                  <a:srgbClr val="002060"/>
                </a:solidFill>
                <a:effectLst/>
                <a:uLnTx/>
                <a:uFillTx/>
                <a:latin typeface="Calibri"/>
                <a:ea typeface="Calibri"/>
                <a:cs typeface="Calibri"/>
                <a:sym typeface="Calibri"/>
              </a:rPr>
              <a:t>חוויות משותפות </a:t>
            </a:r>
            <a:r>
              <a:rPr kumimoji="0" lang="he-IL" sz="2800" b="0" i="0" u="none" kern="0" cap="none" spc="0" normalizeH="0" baseline="0" noProof="0" dirty="0">
                <a:ln>
                  <a:noFill/>
                </a:ln>
                <a:solidFill>
                  <a:srgbClr val="002060"/>
                </a:solidFill>
                <a:effectLst/>
                <a:uLnTx/>
                <a:uFillTx/>
                <a:latin typeface="Calibri"/>
                <a:ea typeface="Calibri"/>
                <a:cs typeface="Calibri"/>
                <a:sym typeface="Calibri"/>
              </a:rPr>
              <a:t>ה</a:t>
            </a:r>
            <a:r>
              <a:rPr kumimoji="0" lang="he-IL" sz="2800" b="0" i="0" u="none" strike="noStrike" kern="0" cap="none" spc="0" normalizeH="0" baseline="0" noProof="0" dirty="0">
                <a:ln>
                  <a:noFill/>
                </a:ln>
                <a:solidFill>
                  <a:srgbClr val="002060"/>
                </a:solidFill>
                <a:effectLst/>
                <a:uLnTx/>
                <a:uFillTx/>
                <a:latin typeface="Calibri"/>
                <a:ea typeface="Calibri"/>
                <a:cs typeface="Calibri"/>
                <a:sym typeface="Calibri"/>
              </a:rPr>
              <a:t>זכורות לכן</a:t>
            </a:r>
            <a:r>
              <a:rPr kumimoji="0" lang="he-IL" sz="2800" b="0" i="0" u="none" strike="noStrike" kern="0" cap="none" spc="0" normalizeH="0" baseline="0" noProof="0" dirty="0">
                <a:ln>
                  <a:noFill/>
                </a:ln>
                <a:solidFill>
                  <a:srgbClr val="FF0000"/>
                </a:solidFill>
                <a:effectLst/>
                <a:uLnTx/>
                <a:uFillTx/>
                <a:latin typeface="Calibri"/>
                <a:ea typeface="Calibri"/>
                <a:cs typeface="Calibri"/>
                <a:sym typeface="Calibri"/>
              </a:rPr>
              <a:t> </a:t>
            </a:r>
            <a:r>
              <a:rPr kumimoji="0" lang="he-IL" sz="2800" b="0" i="0" u="none" strike="noStrike" kern="0" cap="none" spc="0" normalizeH="0" baseline="0" noProof="0" dirty="0">
                <a:ln>
                  <a:noFill/>
                </a:ln>
                <a:solidFill>
                  <a:srgbClr val="002060"/>
                </a:solidFill>
                <a:effectLst/>
                <a:uLnTx/>
                <a:uFillTx/>
                <a:latin typeface="Calibri"/>
                <a:ea typeface="Calibri"/>
                <a:cs typeface="Calibri"/>
                <a:sym typeface="Calibri"/>
              </a:rPr>
              <a:t>מהפסקות ו/או טיולים בית </a:t>
            </a:r>
            <a:r>
              <a:rPr kumimoji="0" lang="he-IL" sz="2800" b="0" i="0" u="none" strike="noStrike" kern="0" cap="none" spc="0" normalizeH="0" baseline="0" noProof="0" dirty="0" err="1">
                <a:ln>
                  <a:noFill/>
                </a:ln>
                <a:solidFill>
                  <a:srgbClr val="002060"/>
                </a:solidFill>
                <a:effectLst/>
                <a:uLnTx/>
                <a:uFillTx/>
                <a:latin typeface="Calibri"/>
                <a:ea typeface="Calibri"/>
                <a:cs typeface="Calibri"/>
                <a:sym typeface="Calibri"/>
              </a:rPr>
              <a:t>ספריים</a:t>
            </a:r>
            <a:r>
              <a:rPr kumimoji="0" lang="he-IL" sz="2800" b="0" i="0" u="none" strike="noStrike" kern="0" cap="none" spc="0" normalizeH="0" baseline="0" noProof="0" dirty="0">
                <a:ln>
                  <a:noFill/>
                </a:ln>
                <a:solidFill>
                  <a:srgbClr val="002060"/>
                </a:solidFill>
                <a:effectLst/>
                <a:uLnTx/>
                <a:uFillTx/>
                <a:latin typeface="Calibri"/>
                <a:ea typeface="Calibri"/>
                <a:cs typeface="Calibri"/>
                <a:sym typeface="Calibri"/>
              </a:rPr>
              <a:t>/ משפחתיים/ בחוגים ועוד</a:t>
            </a:r>
            <a:endParaRPr kumimoji="0" lang="he-IL" sz="1400" b="0" i="0" u="none" strike="noStrike" kern="0" cap="none" spc="0" normalizeH="0" baseline="0" noProof="0" dirty="0">
              <a:ln>
                <a:noFill/>
              </a:ln>
              <a:solidFill>
                <a:srgbClr val="002060"/>
              </a:solidFill>
              <a:effectLst/>
              <a:uLnTx/>
              <a:uFillTx/>
              <a:latin typeface="Arial"/>
              <a:cs typeface="Arial"/>
              <a:sym typeface="Arial"/>
            </a:endParaRPr>
          </a:p>
        </p:txBody>
      </p:sp>
    </p:spTree>
    <p:extLst>
      <p:ext uri="{BB962C8B-B14F-4D97-AF65-F5344CB8AC3E}">
        <p14:creationId xmlns:p14="http://schemas.microsoft.com/office/powerpoint/2010/main" val="3867538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1" grpId="0"/>
      <p:bldP spid="11" grpId="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grpSp>
        <p:nvGrpSpPr>
          <p:cNvPr id="9" name="קבוצה 8"/>
          <p:cNvGrpSpPr/>
          <p:nvPr/>
        </p:nvGrpSpPr>
        <p:grpSpPr>
          <a:xfrm>
            <a:off x="-230236" y="-1009285"/>
            <a:ext cx="12431753" cy="2601377"/>
            <a:chOff x="-230236" y="-1009285"/>
            <a:chExt cx="12431753" cy="2601377"/>
          </a:xfrm>
        </p:grpSpPr>
        <p:sp>
          <p:nvSpPr>
            <p:cNvPr id="4" name="מלבן 3"/>
            <p:cNvSpPr/>
            <p:nvPr/>
          </p:nvSpPr>
          <p:spPr>
            <a:xfrm>
              <a:off x="1" y="404855"/>
              <a:ext cx="12201516" cy="1126501"/>
            </a:xfrm>
            <a:prstGeom prst="rect">
              <a:avLst/>
            </a:prstGeom>
            <a:solidFill>
              <a:srgbClr val="F4F4F5"/>
            </a:solidFill>
            <a:ln>
              <a:solidFill>
                <a:srgbClr val="F4F4F5"/>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5" name="תמונה 14">
              <a:extLst>
                <a:ext uri="{FF2B5EF4-FFF2-40B4-BE49-F238E27FC236}">
                  <a16:creationId xmlns:a16="http://schemas.microsoft.com/office/drawing/2014/main" id="{E8F0109F-7883-0EEB-4567-30792A712BE2}"/>
                </a:ext>
              </a:extLst>
            </p:cNvPr>
            <p:cNvPicPr>
              <a:picLocks noChangeAspect="1"/>
            </p:cNvPicPr>
            <p:nvPr/>
          </p:nvPicPr>
          <p:blipFill>
            <a:blip r:embed="rId3"/>
            <a:stretch>
              <a:fillRect/>
            </a:stretch>
          </p:blipFill>
          <p:spPr>
            <a:xfrm>
              <a:off x="1385573" y="-535289"/>
              <a:ext cx="1958038" cy="2127381"/>
            </a:xfrm>
            <a:prstGeom prst="rect">
              <a:avLst/>
            </a:prstGeom>
          </p:spPr>
        </p:pic>
        <p:pic>
          <p:nvPicPr>
            <p:cNvPr id="19" name="תמונה 18">
              <a:extLst>
                <a:ext uri="{FF2B5EF4-FFF2-40B4-BE49-F238E27FC236}">
                  <a16:creationId xmlns:a16="http://schemas.microsoft.com/office/drawing/2014/main" id="{DC503816-092A-8436-0E3E-D43E88787663}"/>
                </a:ext>
              </a:extLst>
            </p:cNvPr>
            <p:cNvPicPr>
              <a:picLocks noChangeAspect="1"/>
            </p:cNvPicPr>
            <p:nvPr/>
          </p:nvPicPr>
          <p:blipFill>
            <a:blip r:embed="rId3"/>
            <a:stretch>
              <a:fillRect/>
            </a:stretch>
          </p:blipFill>
          <p:spPr>
            <a:xfrm>
              <a:off x="-230236" y="-1009285"/>
              <a:ext cx="2255716" cy="2450804"/>
            </a:xfrm>
            <a:prstGeom prst="rect">
              <a:avLst/>
            </a:prstGeom>
          </p:spPr>
        </p:pic>
      </p:grpSp>
      <p:pic>
        <p:nvPicPr>
          <p:cNvPr id="17" name="גרפיקה 16" descr="בלון מחשבה קו מיתאר">
            <a:extLst>
              <a:ext uri="{FF2B5EF4-FFF2-40B4-BE49-F238E27FC236}">
                <a16:creationId xmlns:a16="http://schemas.microsoft.com/office/drawing/2014/main" id="{7F98A904-9DC5-9BD7-3360-F5250801076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20864479" flipH="1">
            <a:off x="-193244" y="1251251"/>
            <a:ext cx="5115673" cy="4877570"/>
          </a:xfrm>
          <a:prstGeom prst="rect">
            <a:avLst/>
          </a:prstGeom>
        </p:spPr>
      </p:pic>
      <p:sp>
        <p:nvSpPr>
          <p:cNvPr id="5" name="תיבת טקסט 4">
            <a:extLst>
              <a:ext uri="{FF2B5EF4-FFF2-40B4-BE49-F238E27FC236}">
                <a16:creationId xmlns:a16="http://schemas.microsoft.com/office/drawing/2014/main" id="{DEAA7D81-2BD8-0021-A783-45AA58B15EFB}"/>
              </a:ext>
            </a:extLst>
          </p:cNvPr>
          <p:cNvSpPr txBox="1"/>
          <p:nvPr/>
        </p:nvSpPr>
        <p:spPr>
          <a:xfrm>
            <a:off x="4207197" y="1041256"/>
            <a:ext cx="2859065" cy="1384995"/>
          </a:xfrm>
          <a:prstGeom prst="rect">
            <a:avLst/>
          </a:prstGeom>
          <a:noFill/>
        </p:spPr>
        <p:txBody>
          <a:bodyPr wrap="square">
            <a:spAutoFit/>
          </a:bodyPr>
          <a:lstStyle/>
          <a:p>
            <a:pPr marL="50800" marR="0" lvl="0" indent="0" algn="ctr" defTabSz="914400" rtl="1" eaLnBrk="1" fontAlgn="auto" latinLnBrk="0" hangingPunct="1">
              <a:spcBef>
                <a:spcPts val="1000"/>
              </a:spcBef>
              <a:spcAft>
                <a:spcPts val="0"/>
              </a:spcAft>
              <a:buClr>
                <a:srgbClr val="000000"/>
              </a:buClr>
              <a:buSzPts val="2800"/>
              <a:buFont typeface="Arial"/>
              <a:buNone/>
              <a:tabLst/>
              <a:defRPr/>
            </a:pPr>
            <a:r>
              <a:rPr kumimoji="0" lang="he-IL" sz="2800" b="1" i="0" u="none" strike="noStrike" kern="0" cap="none" spc="0" normalizeH="0" baseline="0" noProof="0" dirty="0">
                <a:ln>
                  <a:noFill/>
                </a:ln>
                <a:solidFill>
                  <a:srgbClr val="000000"/>
                </a:solidFill>
                <a:effectLst/>
                <a:uLnTx/>
                <a:uFillTx/>
                <a:latin typeface="Calibri"/>
                <a:ea typeface="Calibri"/>
                <a:cs typeface="Calibri"/>
                <a:sym typeface="Calibri"/>
              </a:rPr>
              <a:t>מה עזר לכן </a:t>
            </a:r>
            <a:r>
              <a:rPr kumimoji="0" lang="en-US" sz="2800" b="1" i="0" u="none" strike="noStrike" kern="0" cap="none" spc="0" normalizeH="0" baseline="0" noProof="0" dirty="0">
                <a:ln>
                  <a:noFill/>
                </a:ln>
                <a:solidFill>
                  <a:srgbClr val="000000"/>
                </a:solidFill>
                <a:effectLst/>
                <a:uLnTx/>
                <a:uFillTx/>
                <a:latin typeface="Calibri"/>
                <a:ea typeface="Calibri"/>
                <a:cs typeface="Calibri"/>
                <a:sym typeface="Calibri"/>
              </a:rPr>
              <a:t/>
            </a:r>
            <a:br>
              <a:rPr kumimoji="0" lang="en-US" sz="2800" b="1" i="0" u="none" strike="noStrike" kern="0" cap="none" spc="0" normalizeH="0" baseline="0" noProof="0" dirty="0">
                <a:ln>
                  <a:noFill/>
                </a:ln>
                <a:solidFill>
                  <a:srgbClr val="000000"/>
                </a:solidFill>
                <a:effectLst/>
                <a:uLnTx/>
                <a:uFillTx/>
                <a:latin typeface="Calibri"/>
                <a:ea typeface="Calibri"/>
                <a:cs typeface="Calibri"/>
                <a:sym typeface="Calibri"/>
              </a:rPr>
            </a:br>
            <a:r>
              <a:rPr kumimoji="0" lang="he-IL" sz="2800" b="1" i="0" u="none" strike="noStrike" kern="0" cap="none" spc="0" normalizeH="0" baseline="0" noProof="0" dirty="0">
                <a:ln>
                  <a:noFill/>
                </a:ln>
                <a:solidFill>
                  <a:srgbClr val="000000"/>
                </a:solidFill>
                <a:effectLst/>
                <a:uLnTx/>
                <a:uFillTx/>
                <a:latin typeface="Calibri"/>
                <a:ea typeface="Calibri"/>
                <a:cs typeface="Calibri"/>
                <a:sym typeface="Calibri"/>
              </a:rPr>
              <a:t>לשתף פעולה </a:t>
            </a:r>
            <a:r>
              <a:rPr kumimoji="0" lang="en-US" sz="2800" b="1" i="0" u="none" strike="noStrike" kern="0" cap="none" spc="0" normalizeH="0" baseline="0" noProof="0" dirty="0">
                <a:ln>
                  <a:noFill/>
                </a:ln>
                <a:solidFill>
                  <a:srgbClr val="000000"/>
                </a:solidFill>
                <a:effectLst/>
                <a:uLnTx/>
                <a:uFillTx/>
                <a:latin typeface="Calibri"/>
                <a:ea typeface="Calibri"/>
                <a:cs typeface="Calibri"/>
                <a:sym typeface="Calibri"/>
              </a:rPr>
              <a:t/>
            </a:r>
            <a:br>
              <a:rPr kumimoji="0" lang="en-US" sz="2800" b="1" i="0" u="none" strike="noStrike" kern="0" cap="none" spc="0" normalizeH="0" baseline="0" noProof="0" dirty="0">
                <a:ln>
                  <a:noFill/>
                </a:ln>
                <a:solidFill>
                  <a:srgbClr val="000000"/>
                </a:solidFill>
                <a:effectLst/>
                <a:uLnTx/>
                <a:uFillTx/>
                <a:latin typeface="Calibri"/>
                <a:ea typeface="Calibri"/>
                <a:cs typeface="Calibri"/>
                <a:sym typeface="Calibri"/>
              </a:rPr>
            </a:br>
            <a:r>
              <a:rPr kumimoji="0" lang="he-IL" sz="2800" b="1" i="0" u="none" strike="noStrike" kern="0" cap="none" spc="0" normalizeH="0" baseline="0" noProof="0" dirty="0">
                <a:ln>
                  <a:noFill/>
                </a:ln>
                <a:solidFill>
                  <a:srgbClr val="000000"/>
                </a:solidFill>
                <a:effectLst/>
                <a:uLnTx/>
                <a:uFillTx/>
                <a:latin typeface="Calibri"/>
                <a:ea typeface="Calibri"/>
                <a:cs typeface="Calibri"/>
                <a:sym typeface="Calibri"/>
              </a:rPr>
              <a:t>בקבוצה?</a:t>
            </a:r>
          </a:p>
        </p:txBody>
      </p:sp>
      <p:sp>
        <p:nvSpPr>
          <p:cNvPr id="7" name="תיבת טקסט 6">
            <a:extLst>
              <a:ext uri="{FF2B5EF4-FFF2-40B4-BE49-F238E27FC236}">
                <a16:creationId xmlns:a16="http://schemas.microsoft.com/office/drawing/2014/main" id="{E5696274-CF1F-F64E-63F4-DBF14CD1B7B9}"/>
              </a:ext>
            </a:extLst>
          </p:cNvPr>
          <p:cNvSpPr txBox="1"/>
          <p:nvPr/>
        </p:nvSpPr>
        <p:spPr>
          <a:xfrm>
            <a:off x="624784" y="2371900"/>
            <a:ext cx="3337571" cy="1815882"/>
          </a:xfrm>
          <a:prstGeom prst="rect">
            <a:avLst/>
          </a:prstGeom>
          <a:noFill/>
        </p:spPr>
        <p:txBody>
          <a:bodyPr wrap="square">
            <a:spAutoFit/>
          </a:bodyPr>
          <a:lstStyle/>
          <a:p>
            <a:pPr marL="50800" marR="0" lvl="0" indent="0" algn="ctr" defTabSz="914400" rtl="1" eaLnBrk="1" fontAlgn="auto" latinLnBrk="0" hangingPunct="1">
              <a:spcBef>
                <a:spcPts val="1000"/>
              </a:spcBef>
              <a:spcAft>
                <a:spcPts val="0"/>
              </a:spcAft>
              <a:buClr>
                <a:srgbClr val="000000"/>
              </a:buClr>
              <a:buSzPts val="2800"/>
              <a:buFont typeface="Arial"/>
              <a:buNone/>
              <a:tabLst/>
              <a:defRPr/>
            </a:pPr>
            <a:r>
              <a:rPr kumimoji="0" lang="he-IL" sz="2800" b="1" i="0" u="none" strike="noStrike" kern="0" cap="none" spc="0" normalizeH="0" baseline="0" noProof="0" dirty="0">
                <a:ln>
                  <a:noFill/>
                </a:ln>
                <a:solidFill>
                  <a:srgbClr val="000000"/>
                </a:solidFill>
                <a:effectLst/>
                <a:uLnTx/>
                <a:uFillTx/>
                <a:latin typeface="Calibri"/>
                <a:ea typeface="Calibri"/>
                <a:cs typeface="Calibri"/>
                <a:sym typeface="Calibri"/>
              </a:rPr>
              <a:t>איך היה עבורכן </a:t>
            </a:r>
            <a:r>
              <a:rPr kumimoji="0" lang="en-US" sz="2800" b="1" i="0" u="none" strike="noStrike" kern="0" cap="none" spc="0" normalizeH="0" baseline="0" noProof="0" dirty="0">
                <a:ln>
                  <a:noFill/>
                </a:ln>
                <a:solidFill>
                  <a:srgbClr val="000000"/>
                </a:solidFill>
                <a:effectLst/>
                <a:uLnTx/>
                <a:uFillTx/>
                <a:latin typeface="Calibri"/>
                <a:ea typeface="Calibri"/>
                <a:cs typeface="Calibri"/>
                <a:sym typeface="Calibri"/>
              </a:rPr>
              <a:t/>
            </a:r>
            <a:br>
              <a:rPr kumimoji="0" lang="en-US" sz="2800" b="1" i="0" u="none" strike="noStrike" kern="0" cap="none" spc="0" normalizeH="0" baseline="0" noProof="0" dirty="0">
                <a:ln>
                  <a:noFill/>
                </a:ln>
                <a:solidFill>
                  <a:srgbClr val="000000"/>
                </a:solidFill>
                <a:effectLst/>
                <a:uLnTx/>
                <a:uFillTx/>
                <a:latin typeface="Calibri"/>
                <a:ea typeface="Calibri"/>
                <a:cs typeface="Calibri"/>
                <a:sym typeface="Calibri"/>
              </a:rPr>
            </a:br>
            <a:r>
              <a:rPr kumimoji="0" lang="he-IL" sz="2800" b="1" i="0" u="none" strike="noStrike" kern="0" cap="none" spc="0" normalizeH="0" baseline="0" noProof="0" dirty="0">
                <a:ln>
                  <a:noFill/>
                </a:ln>
                <a:solidFill>
                  <a:srgbClr val="000000"/>
                </a:solidFill>
                <a:effectLst/>
                <a:uLnTx/>
                <a:uFillTx/>
                <a:latin typeface="Calibri"/>
                <a:ea typeface="Calibri"/>
                <a:cs typeface="Calibri"/>
                <a:sym typeface="Calibri"/>
              </a:rPr>
              <a:t>לספר על עצמכן</a:t>
            </a:r>
            <a:r>
              <a:rPr kumimoji="0" lang="en-US" sz="2800" b="1" i="0" u="none" strike="noStrike" kern="0" cap="none" spc="0" normalizeH="0" baseline="0" noProof="0" dirty="0">
                <a:ln>
                  <a:noFill/>
                </a:ln>
                <a:solidFill>
                  <a:srgbClr val="000000"/>
                </a:solidFill>
                <a:effectLst/>
                <a:uLnTx/>
                <a:uFillTx/>
                <a:latin typeface="Calibri"/>
                <a:ea typeface="Calibri"/>
                <a:cs typeface="Calibri"/>
                <a:sym typeface="Calibri"/>
              </a:rPr>
              <a:t/>
            </a:r>
            <a:br>
              <a:rPr kumimoji="0" lang="en-US" sz="2800" b="1" i="0" u="none" strike="noStrike" kern="0" cap="none" spc="0" normalizeH="0" baseline="0" noProof="0" dirty="0">
                <a:ln>
                  <a:noFill/>
                </a:ln>
                <a:solidFill>
                  <a:srgbClr val="000000"/>
                </a:solidFill>
                <a:effectLst/>
                <a:uLnTx/>
                <a:uFillTx/>
                <a:latin typeface="Calibri"/>
                <a:ea typeface="Calibri"/>
                <a:cs typeface="Calibri"/>
                <a:sym typeface="Calibri"/>
              </a:rPr>
            </a:br>
            <a:r>
              <a:rPr kumimoji="0" lang="he-IL" sz="2800" b="1" i="0" u="none" strike="noStrike" kern="0" cap="none" spc="0" normalizeH="0" baseline="0" noProof="0" dirty="0">
                <a:ln>
                  <a:noFill/>
                </a:ln>
                <a:solidFill>
                  <a:srgbClr val="000000"/>
                </a:solidFill>
                <a:effectLst/>
                <a:uLnTx/>
                <a:uFillTx/>
                <a:latin typeface="Calibri"/>
                <a:ea typeface="Calibri"/>
                <a:cs typeface="Calibri"/>
                <a:sym typeface="Calibri"/>
              </a:rPr>
              <a:t>ולמצוא דברים משותפים?</a:t>
            </a:r>
          </a:p>
        </p:txBody>
      </p:sp>
      <p:pic>
        <p:nvPicPr>
          <p:cNvPr id="18" name="תמונה 17">
            <a:extLst>
              <a:ext uri="{FF2B5EF4-FFF2-40B4-BE49-F238E27FC236}">
                <a16:creationId xmlns:a16="http://schemas.microsoft.com/office/drawing/2014/main" id="{0F461E49-1F36-B27B-BE48-EFFD01AD20F2}"/>
              </a:ext>
            </a:extLst>
          </p:cNvPr>
          <p:cNvPicPr>
            <a:picLocks noChangeAspect="1"/>
          </p:cNvPicPr>
          <p:nvPr/>
        </p:nvPicPr>
        <p:blipFill>
          <a:blip r:embed="rId3"/>
          <a:stretch>
            <a:fillRect/>
          </a:stretch>
        </p:blipFill>
        <p:spPr>
          <a:xfrm>
            <a:off x="6413642" y="508352"/>
            <a:ext cx="2255716" cy="2450804"/>
          </a:xfrm>
          <a:prstGeom prst="rect">
            <a:avLst/>
          </a:prstGeom>
        </p:spPr>
      </p:pic>
      <p:pic>
        <p:nvPicPr>
          <p:cNvPr id="16" name="גרפיקה 15" descr="בלון מחשבה קו מיתאר">
            <a:extLst>
              <a:ext uri="{FF2B5EF4-FFF2-40B4-BE49-F238E27FC236}">
                <a16:creationId xmlns:a16="http://schemas.microsoft.com/office/drawing/2014/main" id="{F6F5F5B5-FF74-7462-3DBA-C9DCF4A98EB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rot="1208713">
            <a:off x="7306621" y="451743"/>
            <a:ext cx="5263742" cy="5033183"/>
          </a:xfrm>
          <a:prstGeom prst="rect">
            <a:avLst/>
          </a:prstGeom>
        </p:spPr>
      </p:pic>
      <p:sp>
        <p:nvSpPr>
          <p:cNvPr id="3" name="תיבת טקסט 2">
            <a:extLst>
              <a:ext uri="{FF2B5EF4-FFF2-40B4-BE49-F238E27FC236}">
                <a16:creationId xmlns:a16="http://schemas.microsoft.com/office/drawing/2014/main" id="{9FD298ED-E4D0-B8B9-E51B-0A02FA0B7ECE}"/>
              </a:ext>
            </a:extLst>
          </p:cNvPr>
          <p:cNvSpPr txBox="1"/>
          <p:nvPr/>
        </p:nvSpPr>
        <p:spPr>
          <a:xfrm>
            <a:off x="8501224" y="1790653"/>
            <a:ext cx="3256059" cy="954107"/>
          </a:xfrm>
          <a:prstGeom prst="rect">
            <a:avLst/>
          </a:prstGeom>
          <a:noFill/>
        </p:spPr>
        <p:txBody>
          <a:bodyPr wrap="square">
            <a:spAutoFit/>
          </a:bodyPr>
          <a:lstStyle/>
          <a:p>
            <a:pPr marL="50800" marR="0" lvl="0" indent="0" algn="ctr" defTabSz="914400" rtl="1" eaLnBrk="1" fontAlgn="auto" latinLnBrk="0" hangingPunct="1">
              <a:spcBef>
                <a:spcPts val="1000"/>
              </a:spcBef>
              <a:spcAft>
                <a:spcPts val="0"/>
              </a:spcAft>
              <a:buClr>
                <a:srgbClr val="000000"/>
              </a:buClr>
              <a:buSzPts val="2800"/>
              <a:buFont typeface="Arial"/>
              <a:buNone/>
              <a:tabLst/>
              <a:defRPr/>
            </a:pPr>
            <a:r>
              <a:rPr kumimoji="0" lang="he-IL" sz="2800" b="1" i="0" u="none" strike="noStrike" kern="0" cap="none" spc="0" normalizeH="0" baseline="0" noProof="0" dirty="0">
                <a:ln>
                  <a:noFill/>
                </a:ln>
                <a:solidFill>
                  <a:srgbClr val="000000"/>
                </a:solidFill>
                <a:effectLst/>
                <a:uLnTx/>
                <a:uFillTx/>
                <a:latin typeface="Calibri"/>
                <a:ea typeface="Calibri"/>
                <a:cs typeface="Calibri"/>
                <a:sym typeface="Calibri"/>
              </a:rPr>
              <a:t>משהו חדש שגיליתן</a:t>
            </a:r>
            <a:r>
              <a:rPr kumimoji="0" lang="he-IL" sz="2800" b="1" i="0" u="none" strike="noStrike" kern="0" cap="none" spc="0" normalizeH="0" noProof="0" dirty="0">
                <a:ln>
                  <a:noFill/>
                </a:ln>
                <a:solidFill>
                  <a:srgbClr val="000000"/>
                </a:solidFill>
                <a:effectLst/>
                <a:uLnTx/>
                <a:uFillTx/>
                <a:latin typeface="Calibri"/>
                <a:ea typeface="Calibri"/>
                <a:cs typeface="Calibri"/>
                <a:sym typeface="Calibri"/>
              </a:rPr>
              <a:t> </a:t>
            </a:r>
            <a:r>
              <a:rPr kumimoji="0" lang="en-US" sz="2800" b="1" i="0" u="none" strike="noStrike" kern="0" cap="none" spc="0" normalizeH="0" noProof="0" dirty="0">
                <a:ln>
                  <a:noFill/>
                </a:ln>
                <a:solidFill>
                  <a:srgbClr val="000000"/>
                </a:solidFill>
                <a:effectLst/>
                <a:uLnTx/>
                <a:uFillTx/>
                <a:latin typeface="Calibri"/>
                <a:ea typeface="Calibri"/>
                <a:cs typeface="Calibri"/>
                <a:sym typeface="Calibri"/>
              </a:rPr>
              <a:t/>
            </a:r>
            <a:br>
              <a:rPr kumimoji="0" lang="en-US" sz="2800" b="1" i="0" u="none" strike="noStrike" kern="0" cap="none" spc="0" normalizeH="0" noProof="0" dirty="0">
                <a:ln>
                  <a:noFill/>
                </a:ln>
                <a:solidFill>
                  <a:srgbClr val="000000"/>
                </a:solidFill>
                <a:effectLst/>
                <a:uLnTx/>
                <a:uFillTx/>
                <a:latin typeface="Calibri"/>
                <a:ea typeface="Calibri"/>
                <a:cs typeface="Calibri"/>
                <a:sym typeface="Calibri"/>
              </a:rPr>
            </a:br>
            <a:r>
              <a:rPr lang="he-IL" sz="2800" b="1" dirty="0">
                <a:latin typeface="Calibri"/>
                <a:ea typeface="Calibri"/>
                <a:cs typeface="Calibri"/>
                <a:sym typeface="Calibri"/>
              </a:rPr>
              <a:t>והפתיע או עניין אתכן</a:t>
            </a:r>
            <a:endParaRPr kumimoji="0" lang="he-IL" sz="2800" b="1" i="0" u="none" strike="noStrike" kern="0" cap="none" spc="0" normalizeH="0" noProof="0" dirty="0">
              <a:ln>
                <a:noFill/>
              </a:ln>
              <a:solidFill>
                <a:srgbClr val="000000"/>
              </a:solidFill>
              <a:effectLst/>
              <a:uLnTx/>
              <a:uFillTx/>
              <a:latin typeface="Calibri"/>
              <a:ea typeface="Calibri"/>
              <a:cs typeface="Calibri"/>
              <a:sym typeface="Calibri"/>
            </a:endParaRPr>
          </a:p>
        </p:txBody>
      </p:sp>
      <p:pic>
        <p:nvPicPr>
          <p:cNvPr id="2" name="תמונה 1">
            <a:extLst>
              <a:ext uri="{FF2B5EF4-FFF2-40B4-BE49-F238E27FC236}">
                <a16:creationId xmlns:a16="http://schemas.microsoft.com/office/drawing/2014/main" id="{34688AC9-95AF-4831-6D6C-D74467EF1D99}"/>
              </a:ext>
            </a:extLst>
          </p:cNvPr>
          <p:cNvPicPr>
            <a:picLocks noChangeAspect="1"/>
          </p:cNvPicPr>
          <p:nvPr/>
        </p:nvPicPr>
        <p:blipFill>
          <a:blip r:embed="rId8"/>
          <a:stretch>
            <a:fillRect/>
          </a:stretch>
        </p:blipFill>
        <p:spPr>
          <a:xfrm>
            <a:off x="4609398" y="3333701"/>
            <a:ext cx="3133298" cy="3429000"/>
          </a:xfrm>
          <a:prstGeom prst="rect">
            <a:avLst/>
          </a:prstGeom>
        </p:spPr>
      </p:pic>
      <p:pic>
        <p:nvPicPr>
          <p:cNvPr id="6" name="גרפיקה 5" descr="בלון מחשבה קו מיתאר">
            <a:extLst>
              <a:ext uri="{FF2B5EF4-FFF2-40B4-BE49-F238E27FC236}">
                <a16:creationId xmlns:a16="http://schemas.microsoft.com/office/drawing/2014/main" id="{8ED2D047-36F0-1FB5-EA7B-7DE44E098AF6}"/>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842896" flipH="1">
            <a:off x="3042231" y="-60463"/>
            <a:ext cx="5020081" cy="4864726"/>
          </a:xfrm>
          <a:prstGeom prst="rect">
            <a:avLst/>
          </a:prstGeom>
        </p:spPr>
      </p:pic>
    </p:spTree>
    <p:extLst>
      <p:ext uri="{BB962C8B-B14F-4D97-AF65-F5344CB8AC3E}">
        <p14:creationId xmlns:p14="http://schemas.microsoft.com/office/powerpoint/2010/main" val="2613024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xit" presetSubtype="0" fill="hold" grpId="1" nodeType="clickEffect">
                                  <p:stCondLst>
                                    <p:cond delay="0"/>
                                  </p:stCondLst>
                                  <p:childTnLst>
                                    <p:animEffect transition="out" filter="fade">
                                      <p:cBhvr>
                                        <p:cTn id="42" dur="1000"/>
                                        <p:tgtEl>
                                          <p:spTgt spid="3"/>
                                        </p:tgtEl>
                                      </p:cBhvr>
                                    </p:animEffect>
                                    <p:anim calcmode="lin" valueType="num">
                                      <p:cBhvr>
                                        <p:cTn id="43" dur="1000"/>
                                        <p:tgtEl>
                                          <p:spTgt spid="3"/>
                                        </p:tgtEl>
                                        <p:attrNameLst>
                                          <p:attrName>ppt_x</p:attrName>
                                        </p:attrNameLst>
                                      </p:cBhvr>
                                      <p:tavLst>
                                        <p:tav tm="0">
                                          <p:val>
                                            <p:strVal val="ppt_x"/>
                                          </p:val>
                                        </p:tav>
                                        <p:tav tm="100000">
                                          <p:val>
                                            <p:strVal val="ppt_x"/>
                                          </p:val>
                                        </p:tav>
                                      </p:tavLst>
                                    </p:anim>
                                    <p:anim calcmode="lin" valueType="num">
                                      <p:cBhvr>
                                        <p:cTn id="44" dur="1000"/>
                                        <p:tgtEl>
                                          <p:spTgt spid="3"/>
                                        </p:tgtEl>
                                        <p:attrNameLst>
                                          <p:attrName>ppt_y</p:attrName>
                                        </p:attrNameLst>
                                      </p:cBhvr>
                                      <p:tavLst>
                                        <p:tav tm="0">
                                          <p:val>
                                            <p:strVal val="ppt_y"/>
                                          </p:val>
                                        </p:tav>
                                        <p:tav tm="100000">
                                          <p:val>
                                            <p:strVal val="ppt_y+.1"/>
                                          </p:val>
                                        </p:tav>
                                      </p:tavLst>
                                    </p:anim>
                                    <p:set>
                                      <p:cBhvr>
                                        <p:cTn id="45" dur="1" fill="hold">
                                          <p:stCondLst>
                                            <p:cond delay="999"/>
                                          </p:stCondLst>
                                        </p:cTn>
                                        <p:tgtEl>
                                          <p:spTgt spid="3"/>
                                        </p:tgtEl>
                                        <p:attrNameLst>
                                          <p:attrName>style.visibility</p:attrName>
                                        </p:attrNameLst>
                                      </p:cBhvr>
                                      <p:to>
                                        <p:strVal val="hidden"/>
                                      </p:to>
                                    </p:set>
                                  </p:childTnLst>
                                </p:cTn>
                              </p:par>
                              <p:par>
                                <p:cTn id="46" presetID="42" presetClass="exit" presetSubtype="0" fill="hold" nodeType="withEffect">
                                  <p:stCondLst>
                                    <p:cond delay="0"/>
                                  </p:stCondLst>
                                  <p:childTnLst>
                                    <p:animEffect transition="out" filter="fade">
                                      <p:cBhvr>
                                        <p:cTn id="47" dur="1000"/>
                                        <p:tgtEl>
                                          <p:spTgt spid="16"/>
                                        </p:tgtEl>
                                      </p:cBhvr>
                                    </p:animEffect>
                                    <p:anim calcmode="lin" valueType="num">
                                      <p:cBhvr>
                                        <p:cTn id="48" dur="1000"/>
                                        <p:tgtEl>
                                          <p:spTgt spid="16"/>
                                        </p:tgtEl>
                                        <p:attrNameLst>
                                          <p:attrName>ppt_x</p:attrName>
                                        </p:attrNameLst>
                                      </p:cBhvr>
                                      <p:tavLst>
                                        <p:tav tm="0">
                                          <p:val>
                                            <p:strVal val="ppt_x"/>
                                          </p:val>
                                        </p:tav>
                                        <p:tav tm="100000">
                                          <p:val>
                                            <p:strVal val="ppt_x"/>
                                          </p:val>
                                        </p:tav>
                                      </p:tavLst>
                                    </p:anim>
                                    <p:anim calcmode="lin" valueType="num">
                                      <p:cBhvr>
                                        <p:cTn id="49" dur="1000"/>
                                        <p:tgtEl>
                                          <p:spTgt spid="16"/>
                                        </p:tgtEl>
                                        <p:attrNameLst>
                                          <p:attrName>ppt_y</p:attrName>
                                        </p:attrNameLst>
                                      </p:cBhvr>
                                      <p:tavLst>
                                        <p:tav tm="0">
                                          <p:val>
                                            <p:strVal val="ppt_y"/>
                                          </p:val>
                                        </p:tav>
                                        <p:tav tm="100000">
                                          <p:val>
                                            <p:strVal val="ppt_y+.1"/>
                                          </p:val>
                                        </p:tav>
                                      </p:tavLst>
                                    </p:anim>
                                    <p:set>
                                      <p:cBhvr>
                                        <p:cTn id="50" dur="1" fill="hold">
                                          <p:stCondLst>
                                            <p:cond delay="999"/>
                                          </p:stCondLst>
                                        </p:cTn>
                                        <p:tgtEl>
                                          <p:spTgt spid="16"/>
                                        </p:tgtEl>
                                        <p:attrNameLst>
                                          <p:attrName>style.visibility</p:attrName>
                                        </p:attrNameLst>
                                      </p:cBhvr>
                                      <p:to>
                                        <p:strVal val="hidden"/>
                                      </p:to>
                                    </p:set>
                                  </p:childTnLst>
                                </p:cTn>
                              </p:par>
                              <p:par>
                                <p:cTn id="51" presetID="42" presetClass="exit" presetSubtype="0" fill="hold" grpId="1" nodeType="withEffect">
                                  <p:stCondLst>
                                    <p:cond delay="0"/>
                                  </p:stCondLst>
                                  <p:childTnLst>
                                    <p:animEffect transition="out" filter="fade">
                                      <p:cBhvr>
                                        <p:cTn id="52" dur="1000"/>
                                        <p:tgtEl>
                                          <p:spTgt spid="7"/>
                                        </p:tgtEl>
                                      </p:cBhvr>
                                    </p:animEffect>
                                    <p:anim calcmode="lin" valueType="num">
                                      <p:cBhvr>
                                        <p:cTn id="53" dur="1000"/>
                                        <p:tgtEl>
                                          <p:spTgt spid="7"/>
                                        </p:tgtEl>
                                        <p:attrNameLst>
                                          <p:attrName>ppt_x</p:attrName>
                                        </p:attrNameLst>
                                      </p:cBhvr>
                                      <p:tavLst>
                                        <p:tav tm="0">
                                          <p:val>
                                            <p:strVal val="ppt_x"/>
                                          </p:val>
                                        </p:tav>
                                        <p:tav tm="100000">
                                          <p:val>
                                            <p:strVal val="ppt_x"/>
                                          </p:val>
                                        </p:tav>
                                      </p:tavLst>
                                    </p:anim>
                                    <p:anim calcmode="lin" valueType="num">
                                      <p:cBhvr>
                                        <p:cTn id="54" dur="1000"/>
                                        <p:tgtEl>
                                          <p:spTgt spid="7"/>
                                        </p:tgtEl>
                                        <p:attrNameLst>
                                          <p:attrName>ppt_y</p:attrName>
                                        </p:attrNameLst>
                                      </p:cBhvr>
                                      <p:tavLst>
                                        <p:tav tm="0">
                                          <p:val>
                                            <p:strVal val="ppt_y"/>
                                          </p:val>
                                        </p:tav>
                                        <p:tav tm="100000">
                                          <p:val>
                                            <p:strVal val="ppt_y+.1"/>
                                          </p:val>
                                        </p:tav>
                                      </p:tavLst>
                                    </p:anim>
                                    <p:set>
                                      <p:cBhvr>
                                        <p:cTn id="55" dur="1" fill="hold">
                                          <p:stCondLst>
                                            <p:cond delay="999"/>
                                          </p:stCondLst>
                                        </p:cTn>
                                        <p:tgtEl>
                                          <p:spTgt spid="7"/>
                                        </p:tgtEl>
                                        <p:attrNameLst>
                                          <p:attrName>style.visibility</p:attrName>
                                        </p:attrNameLst>
                                      </p:cBhvr>
                                      <p:to>
                                        <p:strVal val="hidden"/>
                                      </p:to>
                                    </p:set>
                                  </p:childTnLst>
                                </p:cTn>
                              </p:par>
                              <p:par>
                                <p:cTn id="56" presetID="42" presetClass="exit" presetSubtype="0" fill="hold" nodeType="withEffect">
                                  <p:stCondLst>
                                    <p:cond delay="0"/>
                                  </p:stCondLst>
                                  <p:childTnLst>
                                    <p:animEffect transition="out" filter="fade">
                                      <p:cBhvr>
                                        <p:cTn id="57" dur="1000"/>
                                        <p:tgtEl>
                                          <p:spTgt spid="17"/>
                                        </p:tgtEl>
                                      </p:cBhvr>
                                    </p:animEffect>
                                    <p:anim calcmode="lin" valueType="num">
                                      <p:cBhvr>
                                        <p:cTn id="58" dur="1000"/>
                                        <p:tgtEl>
                                          <p:spTgt spid="17"/>
                                        </p:tgtEl>
                                        <p:attrNameLst>
                                          <p:attrName>ppt_x</p:attrName>
                                        </p:attrNameLst>
                                      </p:cBhvr>
                                      <p:tavLst>
                                        <p:tav tm="0">
                                          <p:val>
                                            <p:strVal val="ppt_x"/>
                                          </p:val>
                                        </p:tav>
                                        <p:tav tm="100000">
                                          <p:val>
                                            <p:strVal val="ppt_x"/>
                                          </p:val>
                                        </p:tav>
                                      </p:tavLst>
                                    </p:anim>
                                    <p:anim calcmode="lin" valueType="num">
                                      <p:cBhvr>
                                        <p:cTn id="59" dur="1000"/>
                                        <p:tgtEl>
                                          <p:spTgt spid="17"/>
                                        </p:tgtEl>
                                        <p:attrNameLst>
                                          <p:attrName>ppt_y</p:attrName>
                                        </p:attrNameLst>
                                      </p:cBhvr>
                                      <p:tavLst>
                                        <p:tav tm="0">
                                          <p:val>
                                            <p:strVal val="ppt_y"/>
                                          </p:val>
                                        </p:tav>
                                        <p:tav tm="100000">
                                          <p:val>
                                            <p:strVal val="ppt_y+.1"/>
                                          </p:val>
                                        </p:tav>
                                      </p:tavLst>
                                    </p:anim>
                                    <p:set>
                                      <p:cBhvr>
                                        <p:cTn id="60" dur="1" fill="hold">
                                          <p:stCondLst>
                                            <p:cond delay="999"/>
                                          </p:stCondLst>
                                        </p:cTn>
                                        <p:tgtEl>
                                          <p:spTgt spid="17"/>
                                        </p:tgtEl>
                                        <p:attrNameLst>
                                          <p:attrName>style.visibility</p:attrName>
                                        </p:attrNameLst>
                                      </p:cBhvr>
                                      <p:to>
                                        <p:strVal val="hidden"/>
                                      </p:to>
                                    </p:set>
                                  </p:childTnLst>
                                </p:cTn>
                              </p:par>
                              <p:par>
                                <p:cTn id="61" presetID="42" presetClass="exit" presetSubtype="0" fill="hold" nodeType="withEffect">
                                  <p:stCondLst>
                                    <p:cond delay="0"/>
                                  </p:stCondLst>
                                  <p:childTnLst>
                                    <p:animEffect transition="out" filter="fade">
                                      <p:cBhvr>
                                        <p:cTn id="62" dur="1000"/>
                                        <p:tgtEl>
                                          <p:spTgt spid="6"/>
                                        </p:tgtEl>
                                      </p:cBhvr>
                                    </p:animEffect>
                                    <p:anim calcmode="lin" valueType="num">
                                      <p:cBhvr>
                                        <p:cTn id="63" dur="1000"/>
                                        <p:tgtEl>
                                          <p:spTgt spid="6"/>
                                        </p:tgtEl>
                                        <p:attrNameLst>
                                          <p:attrName>ppt_x</p:attrName>
                                        </p:attrNameLst>
                                      </p:cBhvr>
                                      <p:tavLst>
                                        <p:tav tm="0">
                                          <p:val>
                                            <p:strVal val="ppt_x"/>
                                          </p:val>
                                        </p:tav>
                                        <p:tav tm="100000">
                                          <p:val>
                                            <p:strVal val="ppt_x"/>
                                          </p:val>
                                        </p:tav>
                                      </p:tavLst>
                                    </p:anim>
                                    <p:anim calcmode="lin" valueType="num">
                                      <p:cBhvr>
                                        <p:cTn id="64" dur="1000"/>
                                        <p:tgtEl>
                                          <p:spTgt spid="6"/>
                                        </p:tgtEl>
                                        <p:attrNameLst>
                                          <p:attrName>ppt_y</p:attrName>
                                        </p:attrNameLst>
                                      </p:cBhvr>
                                      <p:tavLst>
                                        <p:tav tm="0">
                                          <p:val>
                                            <p:strVal val="ppt_y"/>
                                          </p:val>
                                        </p:tav>
                                        <p:tav tm="100000">
                                          <p:val>
                                            <p:strVal val="ppt_y+.1"/>
                                          </p:val>
                                        </p:tav>
                                      </p:tavLst>
                                    </p:anim>
                                    <p:set>
                                      <p:cBhvr>
                                        <p:cTn id="65" dur="1" fill="hold">
                                          <p:stCondLst>
                                            <p:cond delay="999"/>
                                          </p:stCondLst>
                                        </p:cTn>
                                        <p:tgtEl>
                                          <p:spTgt spid="6"/>
                                        </p:tgtEl>
                                        <p:attrNameLst>
                                          <p:attrName>style.visibility</p:attrName>
                                        </p:attrNameLst>
                                      </p:cBhvr>
                                      <p:to>
                                        <p:strVal val="hidden"/>
                                      </p:to>
                                    </p:set>
                                  </p:childTnLst>
                                </p:cTn>
                              </p:par>
                              <p:par>
                                <p:cTn id="66" presetID="42" presetClass="exit" presetSubtype="0" fill="hold" grpId="1" nodeType="withEffect">
                                  <p:stCondLst>
                                    <p:cond delay="0"/>
                                  </p:stCondLst>
                                  <p:childTnLst>
                                    <p:animEffect transition="out" filter="fade">
                                      <p:cBhvr>
                                        <p:cTn id="67" dur="1000"/>
                                        <p:tgtEl>
                                          <p:spTgt spid="5"/>
                                        </p:tgtEl>
                                      </p:cBhvr>
                                    </p:animEffect>
                                    <p:anim calcmode="lin" valueType="num">
                                      <p:cBhvr>
                                        <p:cTn id="68" dur="1000"/>
                                        <p:tgtEl>
                                          <p:spTgt spid="5"/>
                                        </p:tgtEl>
                                        <p:attrNameLst>
                                          <p:attrName>ppt_x</p:attrName>
                                        </p:attrNameLst>
                                      </p:cBhvr>
                                      <p:tavLst>
                                        <p:tav tm="0">
                                          <p:val>
                                            <p:strVal val="ppt_x"/>
                                          </p:val>
                                        </p:tav>
                                        <p:tav tm="100000">
                                          <p:val>
                                            <p:strVal val="ppt_x"/>
                                          </p:val>
                                        </p:tav>
                                      </p:tavLst>
                                    </p:anim>
                                    <p:anim calcmode="lin" valueType="num">
                                      <p:cBhvr>
                                        <p:cTn id="69" dur="1000"/>
                                        <p:tgtEl>
                                          <p:spTgt spid="5"/>
                                        </p:tgtEl>
                                        <p:attrNameLst>
                                          <p:attrName>ppt_y</p:attrName>
                                        </p:attrNameLst>
                                      </p:cBhvr>
                                      <p:tavLst>
                                        <p:tav tm="0">
                                          <p:val>
                                            <p:strVal val="ppt_y"/>
                                          </p:val>
                                        </p:tav>
                                        <p:tav tm="100000">
                                          <p:val>
                                            <p:strVal val="ppt_y+.1"/>
                                          </p:val>
                                        </p:tav>
                                      </p:tavLst>
                                    </p:anim>
                                    <p:set>
                                      <p:cBhvr>
                                        <p:cTn id="70"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P spid="3" grpId="0"/>
      <p:bldP spid="3"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3" name="כותרת 1">
            <a:extLst>
              <a:ext uri="{FF2B5EF4-FFF2-40B4-BE49-F238E27FC236}">
                <a16:creationId xmlns:a16="http://schemas.microsoft.com/office/drawing/2014/main" id="{9521F1B7-6AFF-07E3-92B4-0211D37C1CDC}"/>
              </a:ext>
            </a:extLst>
          </p:cNvPr>
          <p:cNvSpPr>
            <a:spLocks noGrp="1"/>
          </p:cNvSpPr>
          <p:nvPr>
            <p:ph type="title"/>
          </p:nvPr>
        </p:nvSpPr>
        <p:spPr>
          <a:xfrm>
            <a:off x="5553567" y="192319"/>
            <a:ext cx="6180629" cy="1325563"/>
          </a:xfrm>
        </p:spPr>
        <p:txBody>
          <a:bodyPr>
            <a:normAutofit fontScale="90000"/>
          </a:bodyPr>
          <a:lstStyle/>
          <a:p>
            <a:r>
              <a:rPr lang="he-IL" sz="6000" dirty="0"/>
              <a:t>שמש מעגלי השתייכות</a:t>
            </a:r>
          </a:p>
        </p:txBody>
      </p:sp>
      <p:sp>
        <p:nvSpPr>
          <p:cNvPr id="5" name="תיבת טקסט 7">
            <a:extLst>
              <a:ext uri="{FF2B5EF4-FFF2-40B4-BE49-F238E27FC236}">
                <a16:creationId xmlns:a16="http://schemas.microsoft.com/office/drawing/2014/main" id="{70156E78-9590-529C-BEA5-2812F93A80E4}"/>
              </a:ext>
            </a:extLst>
          </p:cNvPr>
          <p:cNvSpPr txBox="1"/>
          <p:nvPr/>
        </p:nvSpPr>
        <p:spPr>
          <a:xfrm rot="3582355">
            <a:off x="-1025755" y="2819308"/>
            <a:ext cx="6147486" cy="523220"/>
          </a:xfrm>
          <a:prstGeom prst="rect">
            <a:avLst/>
          </a:prstGeom>
          <a:noFill/>
        </p:spPr>
        <p:txBody>
          <a:bodyPr wrap="square">
            <a:spAutoFit/>
          </a:bodyPr>
          <a:lstStyle/>
          <a:p>
            <a:pPr algn="ctr"/>
            <a:r>
              <a:rPr kumimoji="0" lang="he-IL" sz="2800" b="1" i="0" u="none" strike="noStrike" kern="0" cap="none" spc="0" normalizeH="0" baseline="0" noProof="0" dirty="0">
                <a:ln>
                  <a:noFill/>
                </a:ln>
                <a:solidFill>
                  <a:schemeClr val="accent2">
                    <a:lumMod val="75000"/>
                  </a:schemeClr>
                </a:solidFill>
                <a:effectLst/>
                <a:uLnTx/>
                <a:uFillTx/>
                <a:latin typeface="Calibri"/>
                <a:ea typeface="Calibri"/>
                <a:cs typeface="Calibri"/>
                <a:sym typeface="Calibri"/>
              </a:rPr>
              <a:t>משפחה</a:t>
            </a:r>
            <a:endParaRPr lang="he-IL" b="1" dirty="0">
              <a:solidFill>
                <a:schemeClr val="accent2">
                  <a:lumMod val="75000"/>
                </a:schemeClr>
              </a:solidFill>
            </a:endParaRPr>
          </a:p>
        </p:txBody>
      </p:sp>
      <p:sp>
        <p:nvSpPr>
          <p:cNvPr id="6" name="תיבת טקסט 9">
            <a:extLst>
              <a:ext uri="{FF2B5EF4-FFF2-40B4-BE49-F238E27FC236}">
                <a16:creationId xmlns:a16="http://schemas.microsoft.com/office/drawing/2014/main" id="{F55FEB04-58F2-5CC8-EA29-9E021C6C29CF}"/>
              </a:ext>
            </a:extLst>
          </p:cNvPr>
          <p:cNvSpPr txBox="1"/>
          <p:nvPr/>
        </p:nvSpPr>
        <p:spPr>
          <a:xfrm rot="2496799">
            <a:off x="-205740" y="1844740"/>
            <a:ext cx="6147486" cy="523220"/>
          </a:xfrm>
          <a:prstGeom prst="rect">
            <a:avLst/>
          </a:prstGeom>
          <a:noFill/>
        </p:spPr>
        <p:txBody>
          <a:bodyPr wrap="square">
            <a:spAutoFit/>
          </a:bodyPr>
          <a:lstStyle/>
          <a:p>
            <a:pPr algn="ctr"/>
            <a:r>
              <a:rPr kumimoji="0" lang="he-IL" sz="2800" b="1" i="0" u="none" strike="noStrike" kern="0" cap="none" spc="0" normalizeH="0" baseline="0" noProof="0" dirty="0">
                <a:ln>
                  <a:noFill/>
                </a:ln>
                <a:solidFill>
                  <a:schemeClr val="accent2">
                    <a:lumMod val="75000"/>
                  </a:schemeClr>
                </a:solidFill>
                <a:effectLst/>
                <a:uLnTx/>
                <a:uFillTx/>
                <a:latin typeface="Calibri"/>
                <a:ea typeface="Calibri"/>
                <a:cs typeface="Calibri"/>
                <a:sym typeface="Calibri"/>
              </a:rPr>
              <a:t>חוג</a:t>
            </a:r>
            <a:endParaRPr lang="he-IL" b="1" dirty="0">
              <a:solidFill>
                <a:schemeClr val="accent2">
                  <a:lumMod val="75000"/>
                </a:schemeClr>
              </a:solidFill>
            </a:endParaRPr>
          </a:p>
        </p:txBody>
      </p:sp>
      <p:sp>
        <p:nvSpPr>
          <p:cNvPr id="7" name="תיבת טקסט 11">
            <a:extLst>
              <a:ext uri="{FF2B5EF4-FFF2-40B4-BE49-F238E27FC236}">
                <a16:creationId xmlns:a16="http://schemas.microsoft.com/office/drawing/2014/main" id="{BD03B1E2-38B3-0F11-B892-1631D6E5ED7A}"/>
              </a:ext>
            </a:extLst>
          </p:cNvPr>
          <p:cNvSpPr txBox="1"/>
          <p:nvPr/>
        </p:nvSpPr>
        <p:spPr>
          <a:xfrm rot="1141087">
            <a:off x="-494165" y="749168"/>
            <a:ext cx="700628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2800" b="1" i="0" u="none" strike="noStrike" kern="0" cap="none" spc="0" normalizeH="0" baseline="0" noProof="0" dirty="0">
                <a:ln>
                  <a:noFill/>
                </a:ln>
                <a:solidFill>
                  <a:schemeClr val="accent2">
                    <a:lumMod val="75000"/>
                  </a:schemeClr>
                </a:solidFill>
                <a:effectLst/>
                <a:uLnTx/>
                <a:uFillTx/>
                <a:latin typeface="Calibri"/>
                <a:ea typeface="Calibri"/>
                <a:cs typeface="Calibri"/>
                <a:sym typeface="Calibri"/>
              </a:rPr>
              <a:t>בית ספר</a:t>
            </a:r>
            <a:endParaRPr kumimoji="0" lang="he-IL" sz="1400" b="1" i="0" u="none" strike="noStrike" kern="0" cap="none" spc="0" normalizeH="0" baseline="0" noProof="0" dirty="0">
              <a:ln>
                <a:noFill/>
              </a:ln>
              <a:solidFill>
                <a:schemeClr val="accent2">
                  <a:lumMod val="75000"/>
                </a:schemeClr>
              </a:solidFill>
              <a:effectLst/>
              <a:uLnTx/>
              <a:uFillTx/>
              <a:sym typeface="Arial"/>
            </a:endParaRPr>
          </a:p>
        </p:txBody>
      </p:sp>
      <p:grpSp>
        <p:nvGrpSpPr>
          <p:cNvPr id="2" name="קבוצה 1"/>
          <p:cNvGrpSpPr/>
          <p:nvPr/>
        </p:nvGrpSpPr>
        <p:grpSpPr>
          <a:xfrm flipH="1">
            <a:off x="26021" y="-411"/>
            <a:ext cx="4043933" cy="4212701"/>
            <a:chOff x="8500083" y="54852"/>
            <a:chExt cx="3816427" cy="4212701"/>
          </a:xfrm>
        </p:grpSpPr>
        <p:pic>
          <p:nvPicPr>
            <p:cNvPr id="4" name="תמונה 3">
              <a:extLst>
                <a:ext uri="{FF2B5EF4-FFF2-40B4-BE49-F238E27FC236}">
                  <a16:creationId xmlns:a16="http://schemas.microsoft.com/office/drawing/2014/main" id="{8EF27169-A9A4-9F4D-BCEF-04EEC1337470}"/>
                </a:ext>
              </a:extLst>
            </p:cNvPr>
            <p:cNvPicPr>
              <a:picLocks noChangeAspect="1"/>
            </p:cNvPicPr>
            <p:nvPr/>
          </p:nvPicPr>
          <p:blipFill>
            <a:blip r:embed="rId3"/>
            <a:stretch>
              <a:fillRect/>
            </a:stretch>
          </p:blipFill>
          <p:spPr>
            <a:xfrm>
              <a:off x="8500083" y="54852"/>
              <a:ext cx="3816427" cy="4212701"/>
            </a:xfrm>
            <a:prstGeom prst="rect">
              <a:avLst/>
            </a:prstGeom>
          </p:spPr>
        </p:pic>
        <p:pic>
          <p:nvPicPr>
            <p:cNvPr id="8" name="תמונה 7">
              <a:extLst>
                <a:ext uri="{FF2B5EF4-FFF2-40B4-BE49-F238E27FC236}">
                  <a16:creationId xmlns:a16="http://schemas.microsoft.com/office/drawing/2014/main" id="{1552A23C-6EFB-09F2-984B-73F636DE4C25}"/>
                </a:ext>
              </a:extLst>
            </p:cNvPr>
            <p:cNvPicPr>
              <a:picLocks noChangeAspect="1"/>
            </p:cNvPicPr>
            <p:nvPr/>
          </p:nvPicPr>
          <p:blipFill>
            <a:blip r:embed="rId4"/>
            <a:stretch>
              <a:fillRect/>
            </a:stretch>
          </p:blipFill>
          <p:spPr>
            <a:xfrm>
              <a:off x="10483162" y="55263"/>
              <a:ext cx="1782463" cy="1703402"/>
            </a:xfrm>
            <a:prstGeom prst="rect">
              <a:avLst/>
            </a:prstGeom>
          </p:spPr>
        </p:pic>
      </p:grpSp>
      <p:sp>
        <p:nvSpPr>
          <p:cNvPr id="10" name="מציין מיקום טקסט 2">
            <a:extLst>
              <a:ext uri="{FF2B5EF4-FFF2-40B4-BE49-F238E27FC236}">
                <a16:creationId xmlns:a16="http://schemas.microsoft.com/office/drawing/2014/main" id="{8BED185C-ADD5-33DD-F057-250F90C258EF}"/>
              </a:ext>
            </a:extLst>
          </p:cNvPr>
          <p:cNvSpPr txBox="1">
            <a:spLocks/>
          </p:cNvSpPr>
          <p:nvPr/>
        </p:nvSpPr>
        <p:spPr>
          <a:xfrm>
            <a:off x="5124677" y="2152070"/>
            <a:ext cx="6672650" cy="4398051"/>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50800" algn="ctr">
              <a:lnSpc>
                <a:spcPct val="120000"/>
              </a:lnSpc>
            </a:pPr>
            <a:r>
              <a:rPr lang="he-IL" sz="3200" dirty="0">
                <a:solidFill>
                  <a:srgbClr val="002060"/>
                </a:solidFill>
              </a:rPr>
              <a:t>בחיינו ישנם מעגלי השתייכות רבים – </a:t>
            </a:r>
            <a:r>
              <a:rPr lang="en-US" sz="3200" dirty="0">
                <a:solidFill>
                  <a:srgbClr val="002060"/>
                </a:solidFill>
              </a:rPr>
              <a:t/>
            </a:r>
            <a:br>
              <a:rPr lang="en-US" sz="3200" dirty="0">
                <a:solidFill>
                  <a:srgbClr val="002060"/>
                </a:solidFill>
              </a:rPr>
            </a:br>
            <a:r>
              <a:rPr lang="he-IL" sz="3200" dirty="0">
                <a:solidFill>
                  <a:srgbClr val="002060"/>
                </a:solidFill>
              </a:rPr>
              <a:t>משפחה, חוג ועוד... </a:t>
            </a:r>
          </a:p>
          <a:p>
            <a:pPr marL="50800" algn="ctr">
              <a:lnSpc>
                <a:spcPct val="120000"/>
              </a:lnSpc>
            </a:pPr>
            <a:r>
              <a:rPr lang="he-IL" sz="3200" b="1" dirty="0">
                <a:solidFill>
                  <a:srgbClr val="002060"/>
                </a:solidFill>
              </a:rPr>
              <a:t>לאילו קבוצות נוספות אתן משתייכות?</a:t>
            </a:r>
          </a:p>
        </p:txBody>
      </p:sp>
      <p:sp>
        <p:nvSpPr>
          <p:cNvPr id="9" name="תיבת טקסט 7">
            <a:extLst>
              <a:ext uri="{FF2B5EF4-FFF2-40B4-BE49-F238E27FC236}">
                <a16:creationId xmlns:a16="http://schemas.microsoft.com/office/drawing/2014/main" id="{0093FF42-A7B7-2548-8D93-C2330060B99A}"/>
              </a:ext>
            </a:extLst>
          </p:cNvPr>
          <p:cNvSpPr txBox="1"/>
          <p:nvPr/>
        </p:nvSpPr>
        <p:spPr>
          <a:xfrm rot="3582355">
            <a:off x="-1982141" y="3167390"/>
            <a:ext cx="6147486" cy="523220"/>
          </a:xfrm>
          <a:prstGeom prst="rect">
            <a:avLst/>
          </a:prstGeom>
          <a:noFill/>
        </p:spPr>
        <p:txBody>
          <a:bodyPr wrap="square">
            <a:spAutoFit/>
          </a:bodyPr>
          <a:lstStyle/>
          <a:p>
            <a:pPr algn="ctr"/>
            <a:r>
              <a:rPr lang="he-IL" sz="2800" b="1" dirty="0">
                <a:solidFill>
                  <a:schemeClr val="accent2">
                    <a:lumMod val="75000"/>
                  </a:schemeClr>
                </a:solidFill>
                <a:latin typeface="Calibri"/>
                <a:cs typeface="Calibri"/>
                <a:sym typeface="Calibri"/>
              </a:rPr>
              <a:t>חברים</a:t>
            </a:r>
            <a:endParaRPr lang="he-IL" b="1" dirty="0">
              <a:solidFill>
                <a:schemeClr val="accent2">
                  <a:lumMod val="75000"/>
                </a:schemeClr>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כותרת 12">
            <a:extLst>
              <a:ext uri="{FF2B5EF4-FFF2-40B4-BE49-F238E27FC236}">
                <a16:creationId xmlns:a16="http://schemas.microsoft.com/office/drawing/2014/main" id="{59040D42-CDD7-DAE1-3032-3C855E747792}"/>
              </a:ext>
            </a:extLst>
          </p:cNvPr>
          <p:cNvSpPr>
            <a:spLocks noGrp="1"/>
          </p:cNvSpPr>
          <p:nvPr>
            <p:ph type="title"/>
          </p:nvPr>
        </p:nvSpPr>
        <p:spPr>
          <a:xfrm>
            <a:off x="380222" y="617130"/>
            <a:ext cx="2828636" cy="1325563"/>
          </a:xfrm>
        </p:spPr>
        <p:txBody>
          <a:bodyPr>
            <a:normAutofit fontScale="90000"/>
          </a:bodyPr>
          <a:lstStyle/>
          <a:p>
            <a:r>
              <a:rPr lang="he-IL" dirty="0">
                <a:solidFill>
                  <a:srgbClr val="F4F4F5"/>
                </a:solidFill>
              </a:rPr>
              <a:t>מעגלי השתייכות</a:t>
            </a:r>
          </a:p>
        </p:txBody>
      </p:sp>
      <p:sp>
        <p:nvSpPr>
          <p:cNvPr id="5" name="תיבת טקסט 4">
            <a:extLst>
              <a:ext uri="{FF2B5EF4-FFF2-40B4-BE49-F238E27FC236}">
                <a16:creationId xmlns:a16="http://schemas.microsoft.com/office/drawing/2014/main" id="{F42DBBB7-98DA-6191-AFB8-F589F5F7D2F7}"/>
              </a:ext>
            </a:extLst>
          </p:cNvPr>
          <p:cNvSpPr txBox="1"/>
          <p:nvPr/>
        </p:nvSpPr>
        <p:spPr>
          <a:xfrm>
            <a:off x="3734578" y="117357"/>
            <a:ext cx="8077200" cy="1569660"/>
          </a:xfrm>
          <a:prstGeom prst="rect">
            <a:avLst/>
          </a:prstGeom>
          <a:noFill/>
          <a:ln>
            <a:noFill/>
          </a:ln>
        </p:spPr>
        <p:txBody>
          <a:bodyPr wrap="square" rtlCol="1">
            <a:spAutoFit/>
          </a:bodyPr>
          <a:lstStyle/>
          <a:p>
            <a:pPr marL="0" marR="0" lvl="0" indent="0" algn="ctr" defTabSz="609630" rtl="1" eaLnBrk="1" fontAlgn="auto" latinLnBrk="0" hangingPunct="1">
              <a:lnSpc>
                <a:spcPct val="100000"/>
              </a:lnSpc>
              <a:spcBef>
                <a:spcPts val="0"/>
              </a:spcBef>
              <a:spcAft>
                <a:spcPts val="0"/>
              </a:spcAft>
              <a:buClrTx/>
              <a:buSzTx/>
              <a:buFontTx/>
              <a:buNone/>
              <a:tabLst/>
              <a:defRPr/>
            </a:pPr>
            <a:r>
              <a:rPr kumimoji="0" lang="he-IL" sz="3200" b="1"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Calibri" panose="020F0502020204030204" pitchFamily="34" charset="0"/>
              </a:rPr>
              <a:t>באיזה מעגל השתייכות אתן מרגישות בנוח? </a:t>
            </a:r>
          </a:p>
          <a:p>
            <a:pPr marL="0" marR="0" lvl="0" indent="0" algn="ctr" defTabSz="609630" rtl="1" eaLnBrk="1" fontAlgn="auto" latinLnBrk="0" hangingPunct="1">
              <a:lnSpc>
                <a:spcPct val="100000"/>
              </a:lnSpc>
              <a:spcBef>
                <a:spcPts val="0"/>
              </a:spcBef>
              <a:spcAft>
                <a:spcPts val="0"/>
              </a:spcAft>
              <a:buClrTx/>
              <a:buSzTx/>
              <a:buFontTx/>
              <a:buNone/>
              <a:tabLst/>
              <a:defRPr/>
            </a:pPr>
            <a:r>
              <a:rPr lang="he-IL" sz="3200" b="1" kern="1200" dirty="0">
                <a:solidFill>
                  <a:srgbClr val="1F497D"/>
                </a:solidFill>
                <a:latin typeface="Calibri" panose="020F0502020204030204" pitchFamily="34" charset="0"/>
                <a:ea typeface="Calibri" panose="020F0502020204030204" pitchFamily="34" charset="0"/>
                <a:cs typeface="Calibri" panose="020F0502020204030204" pitchFamily="34" charset="0"/>
              </a:rPr>
              <a:t>מה מאפשר לכן לחוש בנוח?</a:t>
            </a:r>
          </a:p>
          <a:p>
            <a:pPr marL="0" marR="0" lvl="0" indent="0" algn="ctr" defTabSz="609630" rtl="1" eaLnBrk="1" fontAlgn="auto" latinLnBrk="0" hangingPunct="1">
              <a:lnSpc>
                <a:spcPct val="100000"/>
              </a:lnSpc>
              <a:spcBef>
                <a:spcPts val="0"/>
              </a:spcBef>
              <a:spcAft>
                <a:spcPts val="0"/>
              </a:spcAft>
              <a:buClrTx/>
              <a:buSzTx/>
              <a:buFontTx/>
              <a:buNone/>
              <a:tabLst/>
              <a:defRPr/>
            </a:pPr>
            <a:r>
              <a:rPr kumimoji="0" lang="he-IL" sz="3200" b="1"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Calibri" panose="020F0502020204030204" pitchFamily="34" charset="0"/>
              </a:rPr>
              <a:t>להרגיש שייכות?</a:t>
            </a:r>
          </a:p>
        </p:txBody>
      </p:sp>
      <p:sp>
        <p:nvSpPr>
          <p:cNvPr id="6" name="אליפסה 5">
            <a:extLst>
              <a:ext uri="{FF2B5EF4-FFF2-40B4-BE49-F238E27FC236}">
                <a16:creationId xmlns:a16="http://schemas.microsoft.com/office/drawing/2014/main" id="{EFE8EB21-8EE0-821F-71AC-6F29619888D3}"/>
              </a:ext>
            </a:extLst>
          </p:cNvPr>
          <p:cNvSpPr/>
          <p:nvPr/>
        </p:nvSpPr>
        <p:spPr>
          <a:xfrm>
            <a:off x="6947987" y="1799048"/>
            <a:ext cx="1886466" cy="1686940"/>
          </a:xfrm>
          <a:prstGeom prst="ellipse">
            <a:avLst/>
          </a:prstGeom>
          <a:solidFill>
            <a:srgbClr val="F2CAEF"/>
          </a:solidFill>
          <a:ln w="25400" cap="flat" cmpd="sng" algn="ctr">
            <a:solidFill>
              <a:srgbClr val="28384D"/>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he-IL" sz="28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כיתה</a:t>
            </a:r>
            <a:r>
              <a:rPr kumimoji="0" lang="he-IL" sz="1867" b="0" i="0" u="none" strike="noStrike" kern="1200" cap="none" spc="0" normalizeH="0" baseline="0" noProof="0" dirty="0">
                <a:ln>
                  <a:noFill/>
                </a:ln>
                <a:solidFill>
                  <a:schemeClr val="bg1"/>
                </a:solidFill>
                <a:effectLst/>
                <a:uLnTx/>
                <a:uFillTx/>
                <a:latin typeface="Heebo" pitchFamily="2" charset="-79"/>
                <a:ea typeface="+mn-ea"/>
                <a:cs typeface="Heebo" pitchFamily="2" charset="-79"/>
              </a:rPr>
              <a:t> </a:t>
            </a:r>
            <a:endParaRPr kumimoji="0" lang="LID4096" sz="1867" b="0" i="0" u="none" strike="noStrike" kern="1200" cap="none" spc="0" normalizeH="0" baseline="0" noProof="0" dirty="0">
              <a:ln>
                <a:noFill/>
              </a:ln>
              <a:solidFill>
                <a:schemeClr val="bg1"/>
              </a:solidFill>
              <a:effectLst/>
              <a:uLnTx/>
              <a:uFillTx/>
              <a:latin typeface="Heebo" pitchFamily="2" charset="-79"/>
              <a:ea typeface="+mn-ea"/>
              <a:cs typeface="Heebo" pitchFamily="2" charset="-79"/>
            </a:endParaRPr>
          </a:p>
        </p:txBody>
      </p:sp>
      <p:sp>
        <p:nvSpPr>
          <p:cNvPr id="7" name="אליפסה 6">
            <a:extLst>
              <a:ext uri="{FF2B5EF4-FFF2-40B4-BE49-F238E27FC236}">
                <a16:creationId xmlns:a16="http://schemas.microsoft.com/office/drawing/2014/main" id="{6B67136E-2BD1-018F-6EC2-567F6A8A645F}"/>
              </a:ext>
            </a:extLst>
          </p:cNvPr>
          <p:cNvSpPr/>
          <p:nvPr/>
        </p:nvSpPr>
        <p:spPr>
          <a:xfrm>
            <a:off x="9368010" y="1720699"/>
            <a:ext cx="1886466" cy="1686940"/>
          </a:xfrm>
          <a:prstGeom prst="ellipse">
            <a:avLst/>
          </a:prstGeom>
          <a:solidFill>
            <a:srgbClr val="F2CAEF"/>
          </a:solidFill>
          <a:ln w="25400" cap="flat" cmpd="sng" algn="ctr">
            <a:solidFill>
              <a:srgbClr val="28384D"/>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he-IL" sz="28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חברות</a:t>
            </a:r>
            <a:r>
              <a:rPr kumimoji="0" lang="he-IL" sz="1867" b="0" i="0" u="none" strike="noStrike" kern="1200" cap="none" spc="0" normalizeH="0" baseline="0" noProof="0" dirty="0">
                <a:ln>
                  <a:noFill/>
                </a:ln>
                <a:solidFill>
                  <a:schemeClr val="bg1"/>
                </a:solidFill>
                <a:effectLst/>
                <a:uLnTx/>
                <a:uFillTx/>
                <a:latin typeface="Heebo" pitchFamily="2" charset="-79"/>
                <a:ea typeface="+mn-ea"/>
                <a:cs typeface="Heebo" pitchFamily="2" charset="-79"/>
              </a:rPr>
              <a:t> </a:t>
            </a:r>
            <a:endParaRPr kumimoji="0" lang="LID4096" sz="1867" b="0" i="0" u="none" strike="noStrike" kern="1200" cap="none" spc="0" normalizeH="0" baseline="0" noProof="0" dirty="0">
              <a:ln>
                <a:noFill/>
              </a:ln>
              <a:solidFill>
                <a:schemeClr val="bg1"/>
              </a:solidFill>
              <a:effectLst/>
              <a:uLnTx/>
              <a:uFillTx/>
              <a:latin typeface="Heebo" pitchFamily="2" charset="-79"/>
              <a:ea typeface="+mn-ea"/>
              <a:cs typeface="Heebo" pitchFamily="2" charset="-79"/>
            </a:endParaRPr>
          </a:p>
        </p:txBody>
      </p:sp>
      <p:sp>
        <p:nvSpPr>
          <p:cNvPr id="9" name="אליפסה 8">
            <a:extLst>
              <a:ext uri="{FF2B5EF4-FFF2-40B4-BE49-F238E27FC236}">
                <a16:creationId xmlns:a16="http://schemas.microsoft.com/office/drawing/2014/main" id="{43F8C2D2-B8B5-5B2A-7482-5EB97B9D2498}"/>
              </a:ext>
            </a:extLst>
          </p:cNvPr>
          <p:cNvSpPr/>
          <p:nvPr/>
        </p:nvSpPr>
        <p:spPr>
          <a:xfrm>
            <a:off x="4500495" y="1799048"/>
            <a:ext cx="1886466" cy="1686940"/>
          </a:xfrm>
          <a:prstGeom prst="ellipse">
            <a:avLst/>
          </a:prstGeom>
          <a:solidFill>
            <a:srgbClr val="F2CAEF"/>
          </a:solidFill>
          <a:ln w="25400" cap="flat" cmpd="sng" algn="ctr">
            <a:solidFill>
              <a:srgbClr val="28384D"/>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lang="he-IL" sz="2800" b="1" kern="1200" dirty="0">
                <a:solidFill>
                  <a:schemeClr val="bg1"/>
                </a:solidFill>
                <a:latin typeface="Calibri" panose="020F0502020204030204" pitchFamily="34" charset="0"/>
                <a:ea typeface="Calibri" panose="020F0502020204030204" pitchFamily="34" charset="0"/>
                <a:cs typeface="Calibri" panose="020F0502020204030204" pitchFamily="34" charset="0"/>
              </a:rPr>
              <a:t>חוגים</a:t>
            </a:r>
            <a:r>
              <a:rPr kumimoji="0" lang="he-IL" sz="1867" b="0" i="0" u="none" strike="noStrike" kern="1200" cap="none" spc="0" normalizeH="0" baseline="0" noProof="0" dirty="0">
                <a:ln>
                  <a:noFill/>
                </a:ln>
                <a:solidFill>
                  <a:schemeClr val="bg1"/>
                </a:solidFill>
                <a:effectLst/>
                <a:uLnTx/>
                <a:uFillTx/>
                <a:latin typeface="Heebo" pitchFamily="2" charset="-79"/>
                <a:ea typeface="+mn-ea"/>
                <a:cs typeface="Heebo" pitchFamily="2" charset="-79"/>
              </a:rPr>
              <a:t> </a:t>
            </a:r>
            <a:endParaRPr kumimoji="0" lang="LID4096" sz="1867" b="0" i="0" u="none" strike="noStrike" kern="1200" cap="none" spc="0" normalizeH="0" baseline="0" noProof="0" dirty="0">
              <a:ln>
                <a:noFill/>
              </a:ln>
              <a:solidFill>
                <a:schemeClr val="bg1"/>
              </a:solidFill>
              <a:effectLst/>
              <a:uLnTx/>
              <a:uFillTx/>
              <a:latin typeface="Heebo" pitchFamily="2" charset="-79"/>
              <a:ea typeface="+mn-ea"/>
              <a:cs typeface="Heebo" pitchFamily="2" charset="-79"/>
            </a:endParaRPr>
          </a:p>
        </p:txBody>
      </p:sp>
      <p:sp>
        <p:nvSpPr>
          <p:cNvPr id="10" name="אליפסה 9">
            <a:extLst>
              <a:ext uri="{FF2B5EF4-FFF2-40B4-BE49-F238E27FC236}">
                <a16:creationId xmlns:a16="http://schemas.microsoft.com/office/drawing/2014/main" id="{1D67F1B3-11F5-4F7F-1EA1-81B2F2131C3A}"/>
              </a:ext>
            </a:extLst>
          </p:cNvPr>
          <p:cNvSpPr/>
          <p:nvPr/>
        </p:nvSpPr>
        <p:spPr>
          <a:xfrm>
            <a:off x="9368010" y="3607327"/>
            <a:ext cx="1886466" cy="1769593"/>
          </a:xfrm>
          <a:prstGeom prst="ellipse">
            <a:avLst/>
          </a:prstGeom>
          <a:solidFill>
            <a:srgbClr val="F2CAEF"/>
          </a:solidFill>
          <a:ln w="25400" cap="flat" cmpd="sng" algn="ctr">
            <a:solidFill>
              <a:srgbClr val="28384D"/>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he-IL" sz="28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משפחה</a:t>
            </a:r>
            <a:endParaRPr kumimoji="0" lang="LID4096" sz="28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אליפסה 10">
            <a:extLst>
              <a:ext uri="{FF2B5EF4-FFF2-40B4-BE49-F238E27FC236}">
                <a16:creationId xmlns:a16="http://schemas.microsoft.com/office/drawing/2014/main" id="{C28D763A-438E-BF91-A872-18A5DBDC68DF}"/>
              </a:ext>
            </a:extLst>
          </p:cNvPr>
          <p:cNvSpPr/>
          <p:nvPr/>
        </p:nvSpPr>
        <p:spPr>
          <a:xfrm>
            <a:off x="6959631" y="3607327"/>
            <a:ext cx="1886466" cy="1686940"/>
          </a:xfrm>
          <a:prstGeom prst="ellipse">
            <a:avLst/>
          </a:prstGeom>
          <a:solidFill>
            <a:srgbClr val="F2CAEF"/>
          </a:solidFill>
          <a:ln w="25400" cap="flat" cmpd="sng" algn="ctr">
            <a:solidFill>
              <a:srgbClr val="28384D"/>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he-IL" sz="28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שכונה / בניין </a:t>
            </a:r>
            <a:endParaRPr kumimoji="0" lang="LID4096" sz="28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אליפסה 11">
            <a:extLst>
              <a:ext uri="{FF2B5EF4-FFF2-40B4-BE49-F238E27FC236}">
                <a16:creationId xmlns:a16="http://schemas.microsoft.com/office/drawing/2014/main" id="{B6E44E23-B80B-0BBD-B2D9-3A0CFD404387}"/>
              </a:ext>
            </a:extLst>
          </p:cNvPr>
          <p:cNvSpPr/>
          <p:nvPr/>
        </p:nvSpPr>
        <p:spPr>
          <a:xfrm>
            <a:off x="4500495" y="3607327"/>
            <a:ext cx="1886466" cy="1686940"/>
          </a:xfrm>
          <a:prstGeom prst="ellipse">
            <a:avLst/>
          </a:prstGeom>
          <a:solidFill>
            <a:srgbClr val="F2CAEF"/>
          </a:solidFill>
          <a:ln w="25400" cap="flat" cmpd="sng" algn="ctr">
            <a:solidFill>
              <a:srgbClr val="28384D"/>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he-IL" sz="28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קהילה </a:t>
            </a:r>
            <a:endParaRPr kumimoji="0" lang="LID4096" sz="28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תמונה 14">
            <a:extLst>
              <a:ext uri="{FF2B5EF4-FFF2-40B4-BE49-F238E27FC236}">
                <a16:creationId xmlns:a16="http://schemas.microsoft.com/office/drawing/2014/main" id="{F614D5EC-AEDE-D4FE-755F-637B3D1BD961}"/>
              </a:ext>
            </a:extLst>
          </p:cNvPr>
          <p:cNvPicPr>
            <a:picLocks noChangeAspect="1"/>
          </p:cNvPicPr>
          <p:nvPr/>
        </p:nvPicPr>
        <p:blipFill>
          <a:blip r:embed="rId3"/>
          <a:stretch>
            <a:fillRect/>
          </a:stretch>
        </p:blipFill>
        <p:spPr>
          <a:xfrm>
            <a:off x="422099" y="2519829"/>
            <a:ext cx="2507153" cy="2547591"/>
          </a:xfrm>
          <a:prstGeom prst="rect">
            <a:avLst/>
          </a:prstGeom>
        </p:spPr>
      </p:pic>
      <p:sp>
        <p:nvSpPr>
          <p:cNvPr id="3" name="תיבת טקסט 2">
            <a:extLst>
              <a:ext uri="{FF2B5EF4-FFF2-40B4-BE49-F238E27FC236}">
                <a16:creationId xmlns:a16="http://schemas.microsoft.com/office/drawing/2014/main" id="{B7EF5E21-1EC7-DD2F-48A9-1BD463DE7ADB}"/>
              </a:ext>
            </a:extLst>
          </p:cNvPr>
          <p:cNvSpPr txBox="1"/>
          <p:nvPr/>
        </p:nvSpPr>
        <p:spPr>
          <a:xfrm>
            <a:off x="3644538" y="5715147"/>
            <a:ext cx="8464732" cy="830997"/>
          </a:xfrm>
          <a:prstGeom prst="rect">
            <a:avLst/>
          </a:prstGeom>
          <a:noFill/>
        </p:spPr>
        <p:txBody>
          <a:bodyPr wrap="square">
            <a:spAutoFit/>
          </a:bodyPr>
          <a:lstStyle/>
          <a:p>
            <a:pPr marL="0" marR="0" lvl="0" indent="0" algn="ctr" defTabSz="609630" rtl="1" eaLnBrk="1" fontAlgn="auto" latinLnBrk="0" hangingPunct="1">
              <a:lnSpc>
                <a:spcPct val="100000"/>
              </a:lnSpc>
              <a:spcBef>
                <a:spcPts val="0"/>
              </a:spcBef>
              <a:spcAft>
                <a:spcPts val="0"/>
              </a:spcAft>
              <a:buClrTx/>
              <a:buSzTx/>
              <a:buFontTx/>
              <a:buNone/>
              <a:tabLst/>
              <a:defRPr/>
            </a:pPr>
            <a:r>
              <a:rPr kumimoji="0" lang="he-IL" sz="4800" b="1"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Calibri" panose="020F0502020204030204" pitchFamily="34" charset="0"/>
              </a:rPr>
              <a:t>ובעצם, מהי בכלל שייכות עבורכן?</a:t>
            </a:r>
          </a:p>
        </p:txBody>
      </p:sp>
    </p:spTree>
    <p:extLst>
      <p:ext uri="{BB962C8B-B14F-4D97-AF65-F5344CB8AC3E}">
        <p14:creationId xmlns:p14="http://schemas.microsoft.com/office/powerpoint/2010/main" val="2723221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מציין מיקום של מדיה 11">
            <a:extLst>
              <a:ext uri="{FF2B5EF4-FFF2-40B4-BE49-F238E27FC236}">
                <a16:creationId xmlns:a16="http://schemas.microsoft.com/office/drawing/2014/main" id="{3BF06002-811F-4DAA-DFC3-288CF053A18F}"/>
              </a:ext>
            </a:extLst>
          </p:cNvPr>
          <p:cNvSpPr>
            <a:spLocks noGrp="1"/>
          </p:cNvSpPr>
          <p:nvPr>
            <p:ph type="media" idx="2"/>
          </p:nvPr>
        </p:nvSpPr>
        <p:spPr/>
        <p:txBody>
          <a:bodyPr/>
          <a:lstStyle/>
          <a:p>
            <a:endParaRPr lang="he-IL"/>
          </a:p>
        </p:txBody>
      </p:sp>
      <p:sp>
        <p:nvSpPr>
          <p:cNvPr id="6" name="Google Shape;87;p18">
            <a:extLst>
              <a:ext uri="{FF2B5EF4-FFF2-40B4-BE49-F238E27FC236}">
                <a16:creationId xmlns:a16="http://schemas.microsoft.com/office/drawing/2014/main" id="{C1AC2911-84B7-9BA3-8B0A-C41C486A12A1}"/>
              </a:ext>
            </a:extLst>
          </p:cNvPr>
          <p:cNvSpPr txBox="1">
            <a:spLocks noGrp="1"/>
          </p:cNvSpPr>
          <p:nvPr>
            <p:ph type="body" idx="4294967295"/>
          </p:nvPr>
        </p:nvSpPr>
        <p:spPr>
          <a:xfrm>
            <a:off x="3579223" y="290613"/>
            <a:ext cx="8517785" cy="5570328"/>
          </a:xfrm>
          <a:prstGeom prst="rect">
            <a:avLst/>
          </a:prstGeom>
          <a:solidFill>
            <a:schemeClr val="bg1">
              <a:lumMod val="95000"/>
            </a:schemeClr>
          </a:solidFill>
          <a:ln>
            <a:noFill/>
          </a:ln>
        </p:spPr>
        <p:txBody>
          <a:bodyPr spcFirstLastPara="1" wrap="square" lIns="60955" tIns="30467" rIns="60955" bIns="30467" anchor="t" anchorCtr="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609630" rtl="1" eaLnBrk="1" fontAlgn="auto" latinLnBrk="0" hangingPunct="1">
              <a:lnSpc>
                <a:spcPct val="150000"/>
              </a:lnSpc>
              <a:spcBef>
                <a:spcPct val="20000"/>
              </a:spcBef>
              <a:spcAft>
                <a:spcPts val="0"/>
              </a:spcAft>
              <a:buClrTx/>
              <a:buSzPct val="100000"/>
              <a:buFont typeface="Arial" pitchFamily="34" charset="0"/>
              <a:buNone/>
              <a:tabLst/>
              <a:defRPr/>
            </a:pPr>
            <a:r>
              <a:rPr kumimoji="0" lang="he-IL" sz="35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הצורך בשייכות הינו צורך בסיסי שפירושו הצורך להיות נאהב, שייך לקבוצה אנושית ומקובל על ידי אחרים. </a:t>
            </a:r>
            <a:r>
              <a:rPr kumimoji="0" lang="en-US" sz="35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r>
            <a:br>
              <a:rPr kumimoji="0" lang="en-US" sz="35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he-IL" sz="35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124181" marR="0" lvl="0" indent="-124181" algn="r" defTabSz="609630" rtl="1" eaLnBrk="1" fontAlgn="auto" latinLnBrk="0" hangingPunct="1">
              <a:lnSpc>
                <a:spcPct val="90000"/>
              </a:lnSpc>
              <a:spcBef>
                <a:spcPts val="622"/>
              </a:spcBef>
              <a:spcAft>
                <a:spcPts val="0"/>
              </a:spcAft>
              <a:buClrTx/>
              <a:buSzPct val="100000"/>
              <a:buFont typeface="Arial" pitchFamily="34" charset="0"/>
              <a:buNone/>
              <a:tabLst/>
              <a:defRPr/>
            </a:pPr>
            <a:endParaRPr kumimoji="0" lang="he-IL"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124181" marR="0" lvl="0" indent="-124181" algn="r" defTabSz="609630" rtl="1" eaLnBrk="1" fontAlgn="auto" latinLnBrk="0" hangingPunct="1">
              <a:lnSpc>
                <a:spcPct val="90000"/>
              </a:lnSpc>
              <a:spcBef>
                <a:spcPts val="622"/>
              </a:spcBef>
              <a:spcAft>
                <a:spcPts val="0"/>
              </a:spcAft>
              <a:buClrTx/>
              <a:buSzPct val="100000"/>
              <a:buFont typeface="Arial" pitchFamily="34" charset="0"/>
              <a:buNone/>
              <a:tabLst/>
              <a:defRPr/>
            </a:pPr>
            <a:endParaRPr kumimoji="0" lang="he-IL"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124181" marR="0" lvl="0" indent="-124181" algn="r" defTabSz="609630" rtl="1" eaLnBrk="1" fontAlgn="auto" latinLnBrk="0" hangingPunct="1">
              <a:lnSpc>
                <a:spcPct val="90000"/>
              </a:lnSpc>
              <a:spcBef>
                <a:spcPts val="622"/>
              </a:spcBef>
              <a:spcAft>
                <a:spcPts val="0"/>
              </a:spcAft>
              <a:buClrTx/>
              <a:buSzPct val="100000"/>
              <a:buFont typeface="Arial" pitchFamily="34" charset="0"/>
              <a:buNone/>
              <a:tabLst/>
              <a:defRPr/>
            </a:pPr>
            <a:r>
              <a:rPr kumimoji="0" lang="he-IL" sz="4800" b="1" i="0" u="none" strike="noStrike" kern="1200" cap="none" spc="0" normalizeH="0" baseline="0" noProof="0" dirty="0">
                <a:ln>
                  <a:noFill/>
                </a:ln>
                <a:solidFill>
                  <a:srgbClr val="1F497D">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he-IL" sz="5800" b="1" i="0" u="none" strike="noStrike" kern="1200" cap="none" spc="0" normalizeH="0" baseline="0" noProof="0" dirty="0">
                <a:ln>
                  <a:noFill/>
                </a:ln>
                <a:solidFill>
                  <a:srgbClr val="1F497D">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א</a:t>
            </a:r>
            <a:r>
              <a:rPr kumimoji="0" lang="he-IL" sz="35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הוב</a:t>
            </a:r>
          </a:p>
          <a:p>
            <a:pPr marL="124181" marR="0" lvl="0" indent="-124181" algn="r" defTabSz="609630" rtl="1" eaLnBrk="1" fontAlgn="auto" latinLnBrk="0" hangingPunct="1">
              <a:lnSpc>
                <a:spcPct val="90000"/>
              </a:lnSpc>
              <a:spcBef>
                <a:spcPts val="622"/>
              </a:spcBef>
              <a:spcAft>
                <a:spcPts val="0"/>
              </a:spcAft>
              <a:buClrTx/>
              <a:buSzPct val="100000"/>
              <a:buFont typeface="Arial" pitchFamily="34" charset="0"/>
              <a:buNone/>
              <a:tabLst/>
              <a:defRPr/>
            </a:pPr>
            <a:r>
              <a:rPr kumimoji="0" lang="he-IL" sz="5800" b="1" i="0" u="none" strike="noStrike" kern="1200" cap="none" spc="0" normalizeH="0" baseline="0" noProof="0" dirty="0">
                <a:ln>
                  <a:noFill/>
                </a:ln>
                <a:solidFill>
                  <a:srgbClr val="1F497D">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נ</a:t>
            </a:r>
            <a:r>
              <a:rPr kumimoji="0" lang="he-IL" sz="35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חוץ</a:t>
            </a:r>
          </a:p>
          <a:p>
            <a:pPr marL="124181" marR="0" lvl="0" indent="-124181" algn="r" defTabSz="609630" rtl="1" eaLnBrk="1" fontAlgn="auto" latinLnBrk="0" hangingPunct="1">
              <a:lnSpc>
                <a:spcPct val="90000"/>
              </a:lnSpc>
              <a:spcBef>
                <a:spcPts val="622"/>
              </a:spcBef>
              <a:spcAft>
                <a:spcPts val="0"/>
              </a:spcAft>
              <a:buClrTx/>
              <a:buSzPct val="100000"/>
              <a:buFont typeface="Arial" pitchFamily="34" charset="0"/>
              <a:buNone/>
              <a:tabLst/>
              <a:defRPr/>
            </a:pPr>
            <a:r>
              <a:rPr kumimoji="0" lang="he-IL" sz="5800" b="1" i="0" u="none" strike="noStrike" kern="1200" cap="none" spc="0" normalizeH="0" baseline="0" noProof="0" dirty="0">
                <a:ln>
                  <a:noFill/>
                </a:ln>
                <a:solidFill>
                  <a:srgbClr val="1F497D">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י</a:t>
            </a:r>
            <a:r>
              <a:rPr kumimoji="0" lang="he-IL" sz="35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כול</a:t>
            </a:r>
          </a:p>
        </p:txBody>
      </p:sp>
      <p:pic>
        <p:nvPicPr>
          <p:cNvPr id="10" name="תמונה 9">
            <a:extLst>
              <a:ext uri="{FF2B5EF4-FFF2-40B4-BE49-F238E27FC236}">
                <a16:creationId xmlns:a16="http://schemas.microsoft.com/office/drawing/2014/main" id="{D14DF268-1A59-4025-74EB-0A2EE4EC982A}"/>
              </a:ext>
            </a:extLst>
          </p:cNvPr>
          <p:cNvPicPr>
            <a:picLocks noChangeAspect="1"/>
          </p:cNvPicPr>
          <p:nvPr/>
        </p:nvPicPr>
        <p:blipFill>
          <a:blip r:embed="rId3">
            <a:extLst>
              <a:ext uri="{BEBA8EAE-BF5A-486C-A8C5-ECC9F3942E4B}">
                <a14:imgProps xmlns:a14="http://schemas.microsoft.com/office/drawing/2010/main">
                  <a14:imgLayer r:embed="rId4">
                    <a14:imgEffect>
                      <a14:artisticPencilGrayscale/>
                    </a14:imgEffect>
                  </a14:imgLayer>
                </a14:imgProps>
              </a:ext>
            </a:extLst>
          </a:blip>
          <a:stretch>
            <a:fillRect/>
          </a:stretch>
        </p:blipFill>
        <p:spPr>
          <a:xfrm>
            <a:off x="94992" y="-686158"/>
            <a:ext cx="3737172" cy="4115157"/>
          </a:xfrm>
          <a:prstGeom prst="rect">
            <a:avLst/>
          </a:prstGeom>
        </p:spPr>
      </p:pic>
      <p:pic>
        <p:nvPicPr>
          <p:cNvPr id="9" name="תמונה 8">
            <a:extLst>
              <a:ext uri="{FF2B5EF4-FFF2-40B4-BE49-F238E27FC236}">
                <a16:creationId xmlns:a16="http://schemas.microsoft.com/office/drawing/2014/main" id="{7664213A-207A-556D-FAEE-86B9A6928623}"/>
              </a:ext>
            </a:extLst>
          </p:cNvPr>
          <p:cNvPicPr>
            <a:picLocks noChangeAspect="1"/>
          </p:cNvPicPr>
          <p:nvPr/>
        </p:nvPicPr>
        <p:blipFill>
          <a:blip r:embed="rId5"/>
          <a:stretch>
            <a:fillRect/>
          </a:stretch>
        </p:blipFill>
        <p:spPr>
          <a:xfrm rot="20275237">
            <a:off x="-171699" y="984631"/>
            <a:ext cx="3937184" cy="1253337"/>
          </a:xfrm>
          <a:prstGeom prst="rect">
            <a:avLst/>
          </a:prstGeom>
        </p:spPr>
      </p:pic>
      <p:pic>
        <p:nvPicPr>
          <p:cNvPr id="11" name="תמונה 10">
            <a:extLst>
              <a:ext uri="{FF2B5EF4-FFF2-40B4-BE49-F238E27FC236}">
                <a16:creationId xmlns:a16="http://schemas.microsoft.com/office/drawing/2014/main" id="{D0868C35-CA7B-8C80-D5D9-A8D7DFED98EE}"/>
              </a:ext>
            </a:extLst>
          </p:cNvPr>
          <p:cNvPicPr>
            <a:picLocks noChangeAspect="1"/>
          </p:cNvPicPr>
          <p:nvPr/>
        </p:nvPicPr>
        <p:blipFill>
          <a:blip r:embed="rId6">
            <a:duotone>
              <a:schemeClr val="accent5">
                <a:shade val="45000"/>
                <a:satMod val="135000"/>
              </a:schemeClr>
              <a:prstClr val="white"/>
            </a:duotone>
          </a:blip>
          <a:stretch>
            <a:fillRect/>
          </a:stretch>
        </p:blipFill>
        <p:spPr>
          <a:xfrm rot="4890889">
            <a:off x="7709646" y="2631423"/>
            <a:ext cx="3234514" cy="4071983"/>
          </a:xfrm>
          <a:prstGeom prst="rect">
            <a:avLst/>
          </a:prstGeom>
        </p:spPr>
      </p:pic>
      <p:sp>
        <p:nvSpPr>
          <p:cNvPr id="4" name="כותרת 3">
            <a:extLst>
              <a:ext uri="{FF2B5EF4-FFF2-40B4-BE49-F238E27FC236}">
                <a16:creationId xmlns:a16="http://schemas.microsoft.com/office/drawing/2014/main" id="{6A4C8420-BFA2-408A-2B52-3C2EC397F643}"/>
              </a:ext>
            </a:extLst>
          </p:cNvPr>
          <p:cNvSpPr>
            <a:spLocks noGrp="1"/>
          </p:cNvSpPr>
          <p:nvPr>
            <p:ph type="title"/>
          </p:nvPr>
        </p:nvSpPr>
        <p:spPr>
          <a:xfrm>
            <a:off x="493842" y="2708591"/>
            <a:ext cx="2828636" cy="1325563"/>
          </a:xfrm>
        </p:spPr>
        <p:txBody>
          <a:bodyPr>
            <a:normAutofit fontScale="90000"/>
          </a:bodyPr>
          <a:lstStyle/>
          <a:p>
            <a:r>
              <a:rPr lang="he-IL" dirty="0"/>
              <a:t>הצורך בשייכות</a:t>
            </a:r>
          </a:p>
        </p:txBody>
      </p:sp>
      <p:pic>
        <p:nvPicPr>
          <p:cNvPr id="8" name="תמונה 7">
            <a:extLst>
              <a:ext uri="{FF2B5EF4-FFF2-40B4-BE49-F238E27FC236}">
                <a16:creationId xmlns:a16="http://schemas.microsoft.com/office/drawing/2014/main" id="{F646F77F-1182-44FD-CF65-8CD84072E5C7}"/>
              </a:ext>
            </a:extLst>
          </p:cNvPr>
          <p:cNvPicPr>
            <a:picLocks noChangeAspect="1"/>
          </p:cNvPicPr>
          <p:nvPr/>
        </p:nvPicPr>
        <p:blipFill>
          <a:blip r:embed="rId7"/>
          <a:stretch>
            <a:fillRect/>
          </a:stretch>
        </p:blipFill>
        <p:spPr>
          <a:xfrm>
            <a:off x="4727558" y="3338402"/>
            <a:ext cx="3632280" cy="2364310"/>
          </a:xfrm>
          <a:prstGeom prst="rect">
            <a:avLst/>
          </a:prstGeom>
        </p:spPr>
      </p:pic>
    </p:spTree>
    <p:extLst>
      <p:ext uri="{BB962C8B-B14F-4D97-AF65-F5344CB8AC3E}">
        <p14:creationId xmlns:p14="http://schemas.microsoft.com/office/powerpoint/2010/main" val="306433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BF676-6865-80F8-2552-3B341DF7918C}"/>
            </a:ext>
          </a:extLst>
        </p:cNvPr>
        <p:cNvGrpSpPr/>
        <p:nvPr/>
      </p:nvGrpSpPr>
      <p:grpSpPr>
        <a:xfrm>
          <a:off x="0" y="0"/>
          <a:ext cx="0" cy="0"/>
          <a:chOff x="0" y="0"/>
          <a:chExt cx="0" cy="0"/>
        </a:xfrm>
      </p:grpSpPr>
      <p:pic>
        <p:nvPicPr>
          <p:cNvPr id="15" name="תמונה 14">
            <a:extLst>
              <a:ext uri="{FF2B5EF4-FFF2-40B4-BE49-F238E27FC236}">
                <a16:creationId xmlns:a16="http://schemas.microsoft.com/office/drawing/2014/main" id="{39120B59-83C6-A605-FA75-99D73161F5A7}"/>
              </a:ext>
            </a:extLst>
          </p:cNvPr>
          <p:cNvPicPr>
            <a:picLocks noChangeAspect="1"/>
          </p:cNvPicPr>
          <p:nvPr/>
        </p:nvPicPr>
        <p:blipFill>
          <a:blip r:embed="rId3"/>
          <a:stretch>
            <a:fillRect/>
          </a:stretch>
        </p:blipFill>
        <p:spPr>
          <a:xfrm>
            <a:off x="1046333" y="1109923"/>
            <a:ext cx="4785775" cy="4115157"/>
          </a:xfrm>
          <a:prstGeom prst="rect">
            <a:avLst/>
          </a:prstGeom>
        </p:spPr>
      </p:pic>
      <p:sp>
        <p:nvSpPr>
          <p:cNvPr id="8" name="תיבת טקסט 7">
            <a:extLst>
              <a:ext uri="{FF2B5EF4-FFF2-40B4-BE49-F238E27FC236}">
                <a16:creationId xmlns:a16="http://schemas.microsoft.com/office/drawing/2014/main" id="{F52C2AB8-BA53-B904-107E-134B83D92D23}"/>
              </a:ext>
            </a:extLst>
          </p:cNvPr>
          <p:cNvSpPr txBox="1"/>
          <p:nvPr/>
        </p:nvSpPr>
        <p:spPr>
          <a:xfrm>
            <a:off x="1094043" y="1784347"/>
            <a:ext cx="4690354" cy="1569660"/>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3200" b="1" i="0" u="none" strike="noStrike" kern="0" cap="none" spc="0" normalizeH="0" baseline="0" noProof="0" dirty="0">
                <a:ln>
                  <a:noFill/>
                </a:ln>
                <a:solidFill>
                  <a:srgbClr val="002060"/>
                </a:solidFill>
                <a:effectLst/>
                <a:uLnTx/>
                <a:uFillTx/>
                <a:latin typeface="Calibri"/>
                <a:ea typeface="Calibri"/>
                <a:cs typeface="Calibri"/>
                <a:sym typeface="Calibri"/>
              </a:rPr>
              <a:t>למורה, </a:t>
            </a:r>
            <a:r>
              <a:rPr kumimoji="0" lang="en-US" sz="3200" b="1" i="0" u="none" strike="noStrike" kern="0" cap="none" spc="0" normalizeH="0" baseline="0" noProof="0" dirty="0">
                <a:ln>
                  <a:noFill/>
                </a:ln>
                <a:solidFill>
                  <a:srgbClr val="002060"/>
                </a:solidFill>
                <a:effectLst/>
                <a:uLnTx/>
                <a:uFillTx/>
                <a:latin typeface="Calibri"/>
                <a:ea typeface="Calibri"/>
                <a:cs typeface="Calibri"/>
                <a:sym typeface="Calibri"/>
              </a:rPr>
              <a:t/>
            </a:r>
            <a:br>
              <a:rPr kumimoji="0" lang="en-US" sz="3200" b="1" i="0" u="none" strike="noStrike" kern="0" cap="none" spc="0" normalizeH="0" baseline="0" noProof="0" dirty="0">
                <a:ln>
                  <a:noFill/>
                </a:ln>
                <a:solidFill>
                  <a:srgbClr val="002060"/>
                </a:solidFill>
                <a:effectLst/>
                <a:uLnTx/>
                <a:uFillTx/>
                <a:latin typeface="Calibri"/>
                <a:ea typeface="Calibri"/>
                <a:cs typeface="Calibri"/>
                <a:sym typeface="Calibri"/>
              </a:rPr>
            </a:br>
            <a:r>
              <a:rPr kumimoji="0" lang="he-IL" sz="3200" b="1" i="0" u="none" strike="noStrike" kern="0" cap="none" spc="0" normalizeH="0" baseline="0" noProof="0" dirty="0">
                <a:ln>
                  <a:noFill/>
                </a:ln>
                <a:solidFill>
                  <a:srgbClr val="002060"/>
                </a:solidFill>
                <a:effectLst/>
                <a:uLnTx/>
                <a:uFillTx/>
                <a:latin typeface="Calibri"/>
                <a:ea typeface="Calibri"/>
                <a:cs typeface="Calibri"/>
                <a:sym typeface="Calibri"/>
              </a:rPr>
              <a:t>רציתי לומר לך </a:t>
            </a:r>
            <a:r>
              <a:rPr kumimoji="0" lang="en-US" sz="3200" b="1" i="0" u="none" strike="noStrike" kern="0" cap="none" spc="0" normalizeH="0" baseline="0" noProof="0" dirty="0">
                <a:ln>
                  <a:noFill/>
                </a:ln>
                <a:solidFill>
                  <a:srgbClr val="002060"/>
                </a:solidFill>
                <a:effectLst/>
                <a:uLnTx/>
                <a:uFillTx/>
                <a:latin typeface="Calibri"/>
                <a:ea typeface="Calibri"/>
                <a:cs typeface="Calibri"/>
                <a:sym typeface="Calibri"/>
              </a:rPr>
              <a:t/>
            </a:r>
            <a:br>
              <a:rPr kumimoji="0" lang="en-US" sz="3200" b="1" i="0" u="none" strike="noStrike" kern="0" cap="none" spc="0" normalizeH="0" baseline="0" noProof="0" dirty="0">
                <a:ln>
                  <a:noFill/>
                </a:ln>
                <a:solidFill>
                  <a:srgbClr val="002060"/>
                </a:solidFill>
                <a:effectLst/>
                <a:uLnTx/>
                <a:uFillTx/>
                <a:latin typeface="Calibri"/>
                <a:ea typeface="Calibri"/>
                <a:cs typeface="Calibri"/>
                <a:sym typeface="Calibri"/>
              </a:rPr>
            </a:br>
            <a:r>
              <a:rPr kumimoji="0" lang="he-IL" sz="3200" b="1" i="0" u="none" strike="noStrike" kern="0" cap="none" spc="0" normalizeH="0" baseline="0" noProof="0" dirty="0">
                <a:ln>
                  <a:noFill/>
                </a:ln>
                <a:solidFill>
                  <a:srgbClr val="002060"/>
                </a:solidFill>
                <a:effectLst/>
                <a:uLnTx/>
                <a:uFillTx/>
                <a:latin typeface="Calibri"/>
                <a:ea typeface="Calibri"/>
                <a:cs typeface="Calibri"/>
                <a:sym typeface="Calibri"/>
              </a:rPr>
              <a:t>ש...</a:t>
            </a:r>
            <a:endParaRPr kumimoji="0" lang="he-IL" sz="800" b="1" i="0" u="none" strike="noStrike" kern="0" cap="none" spc="0" normalizeH="0" baseline="0" noProof="0" dirty="0">
              <a:ln>
                <a:noFill/>
              </a:ln>
              <a:solidFill>
                <a:srgbClr val="002060"/>
              </a:solidFill>
              <a:effectLst/>
              <a:uLnTx/>
              <a:uFillTx/>
              <a:latin typeface="Arial"/>
              <a:cs typeface="Arial"/>
              <a:sym typeface="Arial"/>
            </a:endParaRPr>
          </a:p>
        </p:txBody>
      </p:sp>
      <p:pic>
        <p:nvPicPr>
          <p:cNvPr id="14" name="גרפיקה 13" descr="צ'אט קו מיתאר">
            <a:extLst>
              <a:ext uri="{FF2B5EF4-FFF2-40B4-BE49-F238E27FC236}">
                <a16:creationId xmlns:a16="http://schemas.microsoft.com/office/drawing/2014/main" id="{65C49393-68FF-0186-CF73-E0EC9A69A3F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081236" y="2945535"/>
            <a:ext cx="1332111" cy="1332111"/>
          </a:xfrm>
          <a:prstGeom prst="rect">
            <a:avLst/>
          </a:prstGeom>
        </p:spPr>
      </p:pic>
      <p:pic>
        <p:nvPicPr>
          <p:cNvPr id="16" name="תמונה 15">
            <a:extLst>
              <a:ext uri="{FF2B5EF4-FFF2-40B4-BE49-F238E27FC236}">
                <a16:creationId xmlns:a16="http://schemas.microsoft.com/office/drawing/2014/main" id="{B800ADC4-07C0-3A82-1EA7-5A49FED18245}"/>
              </a:ext>
            </a:extLst>
          </p:cNvPr>
          <p:cNvPicPr>
            <a:picLocks noChangeAspect="1"/>
          </p:cNvPicPr>
          <p:nvPr/>
        </p:nvPicPr>
        <p:blipFill>
          <a:blip r:embed="rId6"/>
          <a:stretch>
            <a:fillRect/>
          </a:stretch>
        </p:blipFill>
        <p:spPr>
          <a:xfrm>
            <a:off x="6024560" y="1347849"/>
            <a:ext cx="5230821" cy="3359187"/>
          </a:xfrm>
          <a:prstGeom prst="rect">
            <a:avLst/>
          </a:prstGeom>
        </p:spPr>
      </p:pic>
      <p:sp>
        <p:nvSpPr>
          <p:cNvPr id="6" name="תיבת טקסט 5">
            <a:extLst>
              <a:ext uri="{FF2B5EF4-FFF2-40B4-BE49-F238E27FC236}">
                <a16:creationId xmlns:a16="http://schemas.microsoft.com/office/drawing/2014/main" id="{F84F1884-1763-41AC-88A9-0F9C214CD169}"/>
              </a:ext>
            </a:extLst>
          </p:cNvPr>
          <p:cNvSpPr txBox="1"/>
          <p:nvPr/>
        </p:nvSpPr>
        <p:spPr>
          <a:xfrm>
            <a:off x="4537859" y="1713470"/>
            <a:ext cx="8195831" cy="1569660"/>
          </a:xfrm>
          <a:prstGeom prst="rect">
            <a:avLst/>
          </a:prstGeom>
          <a:noFill/>
        </p:spPr>
        <p:txBody>
          <a:bodyPr wrap="square">
            <a:spAutoFit/>
          </a:bodyPr>
          <a:lstStyle/>
          <a:p>
            <a:pPr algn="ctr" rtl="1"/>
            <a:r>
              <a:rPr kumimoji="0" lang="he-IL" sz="3200" b="1" i="0" u="none" strike="noStrike" kern="0" cap="none" spc="0" normalizeH="0" baseline="0" noProof="0" dirty="0">
                <a:ln>
                  <a:noFill/>
                </a:ln>
                <a:solidFill>
                  <a:srgbClr val="002060"/>
                </a:solidFill>
                <a:effectLst/>
                <a:uLnTx/>
                <a:uFillTx/>
                <a:latin typeface="Calibri"/>
                <a:ea typeface="Calibri"/>
                <a:cs typeface="Calibri"/>
                <a:sym typeface="Calibri"/>
              </a:rPr>
              <a:t>דף </a:t>
            </a:r>
          </a:p>
          <a:p>
            <a:pPr algn="ctr" rtl="1"/>
            <a:r>
              <a:rPr kumimoji="0" lang="he-IL" sz="3200" b="1" i="0" u="none" strike="noStrike" kern="0" cap="none" spc="0" normalizeH="0" baseline="0" noProof="0" dirty="0">
                <a:ln>
                  <a:noFill/>
                </a:ln>
                <a:solidFill>
                  <a:srgbClr val="002060"/>
                </a:solidFill>
                <a:effectLst/>
                <a:uLnTx/>
                <a:uFillTx/>
                <a:latin typeface="Calibri"/>
                <a:ea typeface="Calibri"/>
                <a:cs typeface="Calibri"/>
                <a:sym typeface="Calibri"/>
              </a:rPr>
              <a:t>להתבוננות </a:t>
            </a:r>
            <a:r>
              <a:rPr kumimoji="0" lang="en-US" sz="3200" b="1" i="0" u="none" strike="noStrike" kern="0" cap="none" spc="0" normalizeH="0" baseline="0" noProof="0" dirty="0">
                <a:ln>
                  <a:noFill/>
                </a:ln>
                <a:solidFill>
                  <a:srgbClr val="002060"/>
                </a:solidFill>
                <a:effectLst/>
                <a:uLnTx/>
                <a:uFillTx/>
                <a:latin typeface="Calibri"/>
                <a:ea typeface="Calibri"/>
                <a:cs typeface="Calibri"/>
                <a:sym typeface="Calibri"/>
              </a:rPr>
              <a:t/>
            </a:r>
            <a:br>
              <a:rPr kumimoji="0" lang="en-US" sz="3200" b="1" i="0" u="none" strike="noStrike" kern="0" cap="none" spc="0" normalizeH="0" baseline="0" noProof="0" dirty="0">
                <a:ln>
                  <a:noFill/>
                </a:ln>
                <a:solidFill>
                  <a:srgbClr val="002060"/>
                </a:solidFill>
                <a:effectLst/>
                <a:uLnTx/>
                <a:uFillTx/>
                <a:latin typeface="Calibri"/>
                <a:ea typeface="Calibri"/>
                <a:cs typeface="Calibri"/>
                <a:sym typeface="Calibri"/>
              </a:rPr>
            </a:br>
            <a:r>
              <a:rPr kumimoji="0" lang="he-IL" sz="3200" b="1" i="0" u="none" strike="noStrike" kern="0" cap="none" spc="0" normalizeH="0" baseline="0" noProof="0" dirty="0">
                <a:ln>
                  <a:noFill/>
                </a:ln>
                <a:solidFill>
                  <a:srgbClr val="002060"/>
                </a:solidFill>
                <a:effectLst/>
                <a:uLnTx/>
                <a:uFillTx/>
                <a:latin typeface="Calibri"/>
                <a:ea typeface="Calibri"/>
                <a:cs typeface="Calibri"/>
                <a:sym typeface="Calibri"/>
              </a:rPr>
              <a:t>אישית</a:t>
            </a:r>
            <a:endParaRPr lang="he-IL" sz="600" b="1" dirty="0"/>
          </a:p>
        </p:txBody>
      </p:sp>
      <p:pic>
        <p:nvPicPr>
          <p:cNvPr id="10" name="גרפיקה 9" descr="השתקפות קו מיתאר">
            <a:extLst>
              <a:ext uri="{FF2B5EF4-FFF2-40B4-BE49-F238E27FC236}">
                <a16:creationId xmlns:a16="http://schemas.microsoft.com/office/drawing/2014/main" id="{402EB799-2F5D-BB11-0C46-FDB048E82492}"/>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7932317" y="3046056"/>
            <a:ext cx="1415303" cy="1415303"/>
          </a:xfrm>
          <a:prstGeom prst="rect">
            <a:avLst/>
          </a:prstGeom>
        </p:spPr>
      </p:pic>
    </p:spTree>
    <p:extLst>
      <p:ext uri="{BB962C8B-B14F-4D97-AF65-F5344CB8AC3E}">
        <p14:creationId xmlns:p14="http://schemas.microsoft.com/office/powerpoint/2010/main" val="17931498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BF676-6865-80F8-2552-3B341DF7918C}"/>
            </a:ext>
          </a:extLst>
        </p:cNvPr>
        <p:cNvGrpSpPr/>
        <p:nvPr/>
      </p:nvGrpSpPr>
      <p:grpSpPr>
        <a:xfrm>
          <a:off x="0" y="0"/>
          <a:ext cx="0" cy="0"/>
          <a:chOff x="0" y="0"/>
          <a:chExt cx="0" cy="0"/>
        </a:xfrm>
      </p:grpSpPr>
      <p:pic>
        <p:nvPicPr>
          <p:cNvPr id="15" name="תמונה 14">
            <a:extLst>
              <a:ext uri="{FF2B5EF4-FFF2-40B4-BE49-F238E27FC236}">
                <a16:creationId xmlns:a16="http://schemas.microsoft.com/office/drawing/2014/main" id="{39120B59-83C6-A605-FA75-99D73161F5A7}"/>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Effect>
                      <a14:saturation sat="33000"/>
                    </a14:imgEffect>
                  </a14:imgLayer>
                </a14:imgProps>
              </a:ext>
            </a:extLst>
          </a:blip>
          <a:stretch>
            <a:fillRect/>
          </a:stretch>
        </p:blipFill>
        <p:spPr>
          <a:xfrm flipH="1">
            <a:off x="978636" y="859462"/>
            <a:ext cx="5396037" cy="4639904"/>
          </a:xfrm>
          <a:prstGeom prst="rect">
            <a:avLst/>
          </a:prstGeom>
        </p:spPr>
      </p:pic>
      <p:sp>
        <p:nvSpPr>
          <p:cNvPr id="8" name="תיבת טקסט 7">
            <a:extLst>
              <a:ext uri="{FF2B5EF4-FFF2-40B4-BE49-F238E27FC236}">
                <a16:creationId xmlns:a16="http://schemas.microsoft.com/office/drawing/2014/main" id="{F52C2AB8-BA53-B904-107E-134B83D92D23}"/>
              </a:ext>
            </a:extLst>
          </p:cNvPr>
          <p:cNvSpPr txBox="1"/>
          <p:nvPr/>
        </p:nvSpPr>
        <p:spPr>
          <a:xfrm>
            <a:off x="1331615" y="1720037"/>
            <a:ext cx="4690354" cy="2308324"/>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3600" b="1" i="0" u="none" strike="noStrike" kern="0" cap="none" spc="0" normalizeH="0" baseline="0" noProof="0" dirty="0">
                <a:ln>
                  <a:noFill/>
                </a:ln>
                <a:solidFill>
                  <a:srgbClr val="002060"/>
                </a:solidFill>
                <a:effectLst/>
                <a:uLnTx/>
                <a:uFillTx/>
                <a:latin typeface="Calibri"/>
                <a:ea typeface="Calibri"/>
                <a:cs typeface="Calibri"/>
                <a:sym typeface="Calibri"/>
              </a:rPr>
              <a:t>מה אנחנו </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3600" b="1" i="0" u="none" strike="noStrike" kern="0" cap="none" spc="0" normalizeH="0" baseline="0" noProof="0" dirty="0">
                <a:ln>
                  <a:noFill/>
                </a:ln>
                <a:solidFill>
                  <a:srgbClr val="002060"/>
                </a:solidFill>
                <a:effectLst/>
                <a:uLnTx/>
                <a:uFillTx/>
                <a:latin typeface="Calibri"/>
                <a:ea typeface="Calibri"/>
                <a:cs typeface="Calibri"/>
                <a:sym typeface="Calibri"/>
              </a:rPr>
              <a:t>צריכות  לעשות </a:t>
            </a:r>
            <a:r>
              <a:rPr kumimoji="0" lang="en-US" sz="3600" b="1" i="0" u="none" strike="noStrike" kern="0" cap="none" spc="0" normalizeH="0" baseline="0" noProof="0" dirty="0">
                <a:ln>
                  <a:noFill/>
                </a:ln>
                <a:solidFill>
                  <a:srgbClr val="002060"/>
                </a:solidFill>
                <a:effectLst/>
                <a:uLnTx/>
                <a:uFillTx/>
                <a:latin typeface="Calibri"/>
                <a:ea typeface="Calibri"/>
                <a:cs typeface="Calibri"/>
                <a:sym typeface="Calibri"/>
              </a:rPr>
              <a:t/>
            </a:r>
            <a:br>
              <a:rPr kumimoji="0" lang="en-US" sz="3600" b="1" i="0" u="none" strike="noStrike" kern="0" cap="none" spc="0" normalizeH="0" baseline="0" noProof="0" dirty="0">
                <a:ln>
                  <a:noFill/>
                </a:ln>
                <a:solidFill>
                  <a:srgbClr val="002060"/>
                </a:solidFill>
                <a:effectLst/>
                <a:uLnTx/>
                <a:uFillTx/>
                <a:latin typeface="Calibri"/>
                <a:ea typeface="Calibri"/>
                <a:cs typeface="Calibri"/>
                <a:sym typeface="Calibri"/>
              </a:rPr>
            </a:br>
            <a:r>
              <a:rPr kumimoji="0" lang="he-IL" sz="3600" b="1" i="0" u="none" strike="noStrike" kern="0" cap="none" spc="0" normalizeH="0" baseline="0" noProof="0" dirty="0">
                <a:ln>
                  <a:noFill/>
                </a:ln>
                <a:solidFill>
                  <a:srgbClr val="002060"/>
                </a:solidFill>
                <a:effectLst/>
                <a:uLnTx/>
                <a:uFillTx/>
                <a:latin typeface="Calibri"/>
                <a:ea typeface="Calibri"/>
                <a:cs typeface="Calibri"/>
                <a:sym typeface="Calibri"/>
              </a:rPr>
              <a:t>כדי שכולן בכיתה </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3600" b="1" i="0" u="none" strike="noStrike" kern="0" cap="none" spc="0" normalizeH="0" baseline="0" noProof="0" dirty="0">
                <a:ln>
                  <a:noFill/>
                </a:ln>
                <a:solidFill>
                  <a:srgbClr val="002060"/>
                </a:solidFill>
                <a:effectLst/>
                <a:uLnTx/>
                <a:uFillTx/>
                <a:latin typeface="Calibri"/>
                <a:ea typeface="Calibri"/>
                <a:cs typeface="Calibri"/>
                <a:sym typeface="Calibri"/>
              </a:rPr>
              <a:t>ירגישו שייכות?</a:t>
            </a:r>
            <a:endParaRPr kumimoji="0" lang="he-IL" sz="900" b="1" i="0" u="none" strike="noStrike" kern="0" cap="none" spc="0" normalizeH="0" baseline="0" noProof="0" dirty="0">
              <a:ln>
                <a:noFill/>
              </a:ln>
              <a:solidFill>
                <a:srgbClr val="002060"/>
              </a:solidFill>
              <a:effectLst/>
              <a:uLnTx/>
              <a:uFillTx/>
              <a:latin typeface="Arial"/>
              <a:cs typeface="Arial"/>
              <a:sym typeface="Arial"/>
            </a:endParaRPr>
          </a:p>
        </p:txBody>
      </p:sp>
      <p:pic>
        <p:nvPicPr>
          <p:cNvPr id="16" name="תמונה 15">
            <a:extLst>
              <a:ext uri="{FF2B5EF4-FFF2-40B4-BE49-F238E27FC236}">
                <a16:creationId xmlns:a16="http://schemas.microsoft.com/office/drawing/2014/main" id="{B800ADC4-07C0-3A82-1EA7-5A49FED18245}"/>
              </a:ext>
            </a:extLst>
          </p:cNvPr>
          <p:cNvPicPr>
            <a:picLocks noChangeAspect="1"/>
          </p:cNvPicPr>
          <p:nvPr/>
        </p:nvPicPr>
        <p:blipFill>
          <a:blip r:embed="rId5">
            <a:duotone>
              <a:schemeClr val="accent3">
                <a:shade val="45000"/>
                <a:satMod val="135000"/>
              </a:schemeClr>
              <a:prstClr val="white"/>
            </a:duotone>
            <a:extLst>
              <a:ext uri="{BEBA8EAE-BF5A-486C-A8C5-ECC9F3942E4B}">
                <a14:imgProps xmlns:a14="http://schemas.microsoft.com/office/drawing/2010/main">
                  <a14:imgLayer r:embed="rId6">
                    <a14:imgEffect>
                      <a14:colorTemperature colorTemp="11200"/>
                    </a14:imgEffect>
                  </a14:imgLayer>
                </a14:imgProps>
              </a:ext>
            </a:extLst>
          </a:blip>
          <a:stretch>
            <a:fillRect/>
          </a:stretch>
        </p:blipFill>
        <p:spPr>
          <a:xfrm flipH="1">
            <a:off x="7340002" y="2057878"/>
            <a:ext cx="5011456" cy="3359187"/>
          </a:xfrm>
          <a:prstGeom prst="rect">
            <a:avLst/>
          </a:prstGeom>
        </p:spPr>
      </p:pic>
      <p:sp>
        <p:nvSpPr>
          <p:cNvPr id="6" name="תיבת טקסט 5">
            <a:extLst>
              <a:ext uri="{FF2B5EF4-FFF2-40B4-BE49-F238E27FC236}">
                <a16:creationId xmlns:a16="http://schemas.microsoft.com/office/drawing/2014/main" id="{F84F1884-1763-41AC-88A9-0F9C214CD169}"/>
              </a:ext>
            </a:extLst>
          </p:cNvPr>
          <p:cNvSpPr txBox="1"/>
          <p:nvPr/>
        </p:nvSpPr>
        <p:spPr>
          <a:xfrm>
            <a:off x="7340002" y="2657407"/>
            <a:ext cx="4756576" cy="1754326"/>
          </a:xfrm>
          <a:prstGeom prst="rect">
            <a:avLst/>
          </a:prstGeom>
          <a:noFill/>
        </p:spPr>
        <p:txBody>
          <a:bodyPr wrap="square">
            <a:spAutoFit/>
          </a:bodyPr>
          <a:lstStyle/>
          <a:p>
            <a:pPr algn="ctr" rtl="1"/>
            <a:r>
              <a:rPr kumimoji="0" lang="he-IL" sz="3600" b="1" i="0" u="none" strike="noStrike" kern="0" cap="none" spc="0" normalizeH="0" baseline="0" noProof="0" dirty="0">
                <a:ln>
                  <a:noFill/>
                </a:ln>
                <a:solidFill>
                  <a:srgbClr val="002060"/>
                </a:solidFill>
                <a:effectLst/>
                <a:uLnTx/>
                <a:uFillTx/>
                <a:latin typeface="Calibri"/>
                <a:ea typeface="Calibri"/>
                <a:cs typeface="Calibri"/>
                <a:sym typeface="Calibri"/>
              </a:rPr>
              <a:t>במהלך הכתיבה..</a:t>
            </a:r>
          </a:p>
          <a:p>
            <a:pPr algn="ctr" rtl="1"/>
            <a:r>
              <a:rPr lang="he-IL" sz="3600" b="1" dirty="0">
                <a:solidFill>
                  <a:srgbClr val="002060"/>
                </a:solidFill>
                <a:latin typeface="Calibri"/>
                <a:ea typeface="Calibri"/>
                <a:cs typeface="Calibri"/>
                <a:sym typeface="Calibri"/>
              </a:rPr>
              <a:t>הבנתי ש...</a:t>
            </a:r>
          </a:p>
          <a:p>
            <a:pPr algn="ctr" rtl="1"/>
            <a:r>
              <a:rPr lang="he-IL" sz="3600" b="1" dirty="0">
                <a:solidFill>
                  <a:srgbClr val="002060"/>
                </a:solidFill>
                <a:latin typeface="Calibri"/>
                <a:ea typeface="Calibri"/>
                <a:cs typeface="Calibri"/>
                <a:sym typeface="Calibri"/>
              </a:rPr>
              <a:t>הרגשתי ש...</a:t>
            </a:r>
            <a:endParaRPr lang="he-IL" sz="700" b="1" dirty="0"/>
          </a:p>
        </p:txBody>
      </p:sp>
      <p:pic>
        <p:nvPicPr>
          <p:cNvPr id="2" name="תמונה 1">
            <a:extLst>
              <a:ext uri="{FF2B5EF4-FFF2-40B4-BE49-F238E27FC236}">
                <a16:creationId xmlns:a16="http://schemas.microsoft.com/office/drawing/2014/main" id="{91B28C7A-004A-597B-EEC4-8232F5C18877}"/>
              </a:ext>
            </a:extLst>
          </p:cNvPr>
          <p:cNvPicPr>
            <a:picLocks noChangeAspect="1"/>
          </p:cNvPicPr>
          <p:nvPr/>
        </p:nvPicPr>
        <p:blipFill>
          <a:blip r:embed="rId7"/>
          <a:stretch>
            <a:fillRect/>
          </a:stretch>
        </p:blipFill>
        <p:spPr>
          <a:xfrm>
            <a:off x="9372600" y="75786"/>
            <a:ext cx="2819400" cy="1153604"/>
          </a:xfrm>
          <a:prstGeom prst="rect">
            <a:avLst/>
          </a:prstGeom>
        </p:spPr>
      </p:pic>
      <p:pic>
        <p:nvPicPr>
          <p:cNvPr id="3" name="תמונה 2">
            <a:extLst>
              <a:ext uri="{FF2B5EF4-FFF2-40B4-BE49-F238E27FC236}">
                <a16:creationId xmlns:a16="http://schemas.microsoft.com/office/drawing/2014/main" id="{91BD5569-AC82-2830-A1FB-0B15A52D7066}"/>
              </a:ext>
            </a:extLst>
          </p:cNvPr>
          <p:cNvPicPr>
            <a:picLocks noChangeAspect="1"/>
          </p:cNvPicPr>
          <p:nvPr/>
        </p:nvPicPr>
        <p:blipFill>
          <a:blip r:embed="rId8">
            <a:lum bright="70000" contrast="-70000"/>
          </a:blip>
          <a:stretch>
            <a:fillRect/>
          </a:stretch>
        </p:blipFill>
        <p:spPr>
          <a:xfrm>
            <a:off x="-110757" y="124763"/>
            <a:ext cx="1481561" cy="1949422"/>
          </a:xfrm>
          <a:prstGeom prst="rect">
            <a:avLst/>
          </a:prstGeom>
        </p:spPr>
      </p:pic>
      <p:pic>
        <p:nvPicPr>
          <p:cNvPr id="4" name="תמונה 3">
            <a:extLst>
              <a:ext uri="{FF2B5EF4-FFF2-40B4-BE49-F238E27FC236}">
                <a16:creationId xmlns:a16="http://schemas.microsoft.com/office/drawing/2014/main" id="{2774BE7D-D564-DE44-18AF-03FB279E8F03}"/>
              </a:ext>
            </a:extLst>
          </p:cNvPr>
          <p:cNvPicPr>
            <a:picLocks noChangeAspect="1"/>
          </p:cNvPicPr>
          <p:nvPr/>
        </p:nvPicPr>
        <p:blipFill>
          <a:blip r:embed="rId9"/>
          <a:stretch>
            <a:fillRect/>
          </a:stretch>
        </p:blipFill>
        <p:spPr>
          <a:xfrm>
            <a:off x="10491179" y="4907111"/>
            <a:ext cx="1481456" cy="1950889"/>
          </a:xfrm>
          <a:prstGeom prst="rect">
            <a:avLst/>
          </a:prstGeom>
        </p:spPr>
      </p:pic>
    </p:spTree>
    <p:extLst>
      <p:ext uri="{BB962C8B-B14F-4D97-AF65-F5344CB8AC3E}">
        <p14:creationId xmlns:p14="http://schemas.microsoft.com/office/powerpoint/2010/main" val="34138238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8">
            <a:extLst>
              <a:ext uri="{FF2B5EF4-FFF2-40B4-BE49-F238E27FC236}">
                <a16:creationId xmlns:a16="http://schemas.microsoft.com/office/drawing/2014/main" id="{3A47CA61-9D49-4B0B-8B10-892302DDC816}"/>
              </a:ext>
            </a:extLst>
          </p:cNvPr>
          <p:cNvSpPr/>
          <p:nvPr/>
        </p:nvSpPr>
        <p:spPr>
          <a:xfrm>
            <a:off x="8515778" y="3429000"/>
            <a:ext cx="3095172" cy="2974128"/>
          </a:xfrm>
          <a:custGeom>
            <a:avLst/>
            <a:gdLst>
              <a:gd name="connsiteX0" fmla="*/ 0 w 3095172"/>
              <a:gd name="connsiteY0" fmla="*/ 495698 h 2974128"/>
              <a:gd name="connsiteX1" fmla="*/ 309786 w 3095172"/>
              <a:gd name="connsiteY1" fmla="*/ 0 h 2974128"/>
              <a:gd name="connsiteX2" fmla="*/ 2785385 w 3095172"/>
              <a:gd name="connsiteY2" fmla="*/ 0 h 2974128"/>
              <a:gd name="connsiteX3" fmla="*/ 3095172 w 3095172"/>
              <a:gd name="connsiteY3" fmla="*/ 495698 h 2974128"/>
              <a:gd name="connsiteX4" fmla="*/ 3095172 w 3095172"/>
              <a:gd name="connsiteY4" fmla="*/ 2478429 h 2974128"/>
              <a:gd name="connsiteX5" fmla="*/ 2785385 w 3095172"/>
              <a:gd name="connsiteY5" fmla="*/ 2974128 h 2974128"/>
              <a:gd name="connsiteX6" fmla="*/ 309786 w 3095172"/>
              <a:gd name="connsiteY6" fmla="*/ 2974128 h 2974128"/>
              <a:gd name="connsiteX7" fmla="*/ 0 w 3095172"/>
              <a:gd name="connsiteY7" fmla="*/ 2478429 h 2974128"/>
              <a:gd name="connsiteX8" fmla="*/ 0 w 3095172"/>
              <a:gd name="connsiteY8" fmla="*/ 495698 h 2974128"/>
              <a:gd name="connsiteX0" fmla="*/ 0 w 3095172"/>
              <a:gd name="connsiteY0" fmla="*/ 495698 h 2974128"/>
              <a:gd name="connsiteX1" fmla="*/ 309786 w 3095172"/>
              <a:gd name="connsiteY1" fmla="*/ 0 h 2974128"/>
              <a:gd name="connsiteX2" fmla="*/ 2785385 w 3095172"/>
              <a:gd name="connsiteY2" fmla="*/ 0 h 2974128"/>
              <a:gd name="connsiteX3" fmla="*/ 3095172 w 3095172"/>
              <a:gd name="connsiteY3" fmla="*/ 495698 h 2974128"/>
              <a:gd name="connsiteX4" fmla="*/ 3095172 w 3095172"/>
              <a:gd name="connsiteY4" fmla="*/ 2478429 h 2974128"/>
              <a:gd name="connsiteX5" fmla="*/ 2785385 w 3095172"/>
              <a:gd name="connsiteY5" fmla="*/ 2974128 h 2974128"/>
              <a:gd name="connsiteX6" fmla="*/ 309786 w 3095172"/>
              <a:gd name="connsiteY6" fmla="*/ 2974128 h 2974128"/>
              <a:gd name="connsiteX7" fmla="*/ 0 w 3095172"/>
              <a:gd name="connsiteY7" fmla="*/ 2478429 h 2974128"/>
              <a:gd name="connsiteX8" fmla="*/ 0 w 3095172"/>
              <a:gd name="connsiteY8" fmla="*/ 495698 h 297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5172" h="2974128" fill="none" extrusionOk="0">
                <a:moveTo>
                  <a:pt x="0" y="495698"/>
                </a:moveTo>
                <a:cubicBezTo>
                  <a:pt x="7064" y="187085"/>
                  <a:pt x="116531" y="-43923"/>
                  <a:pt x="309786" y="0"/>
                </a:cubicBezTo>
                <a:cubicBezTo>
                  <a:pt x="944225" y="78690"/>
                  <a:pt x="1636574" y="-209137"/>
                  <a:pt x="2785385" y="0"/>
                </a:cubicBezTo>
                <a:cubicBezTo>
                  <a:pt x="2938778" y="-29486"/>
                  <a:pt x="3102055" y="286170"/>
                  <a:pt x="3095172" y="495698"/>
                </a:cubicBezTo>
                <a:cubicBezTo>
                  <a:pt x="3002322" y="944340"/>
                  <a:pt x="3173527" y="1881782"/>
                  <a:pt x="3095172" y="2478429"/>
                </a:cubicBezTo>
                <a:cubicBezTo>
                  <a:pt x="3058179" y="2730673"/>
                  <a:pt x="2945578" y="2968887"/>
                  <a:pt x="2785385" y="2974128"/>
                </a:cubicBezTo>
                <a:cubicBezTo>
                  <a:pt x="1607752" y="2889630"/>
                  <a:pt x="714341" y="2902697"/>
                  <a:pt x="309786" y="2974128"/>
                </a:cubicBezTo>
                <a:cubicBezTo>
                  <a:pt x="114095" y="2944371"/>
                  <a:pt x="-37623" y="2712333"/>
                  <a:pt x="0" y="2478429"/>
                </a:cubicBezTo>
                <a:cubicBezTo>
                  <a:pt x="-931" y="1504223"/>
                  <a:pt x="-63941" y="1319884"/>
                  <a:pt x="0" y="495698"/>
                </a:cubicBezTo>
                <a:close/>
              </a:path>
              <a:path w="3095172" h="2974128" stroke="0" extrusionOk="0">
                <a:moveTo>
                  <a:pt x="0" y="495698"/>
                </a:moveTo>
                <a:cubicBezTo>
                  <a:pt x="-2573" y="174126"/>
                  <a:pt x="107353" y="28086"/>
                  <a:pt x="309786" y="0"/>
                </a:cubicBezTo>
                <a:cubicBezTo>
                  <a:pt x="745401" y="-126553"/>
                  <a:pt x="2193187" y="-64892"/>
                  <a:pt x="2785385" y="0"/>
                </a:cubicBezTo>
                <a:cubicBezTo>
                  <a:pt x="2949402" y="-24520"/>
                  <a:pt x="3104484" y="219424"/>
                  <a:pt x="3095172" y="495698"/>
                </a:cubicBezTo>
                <a:cubicBezTo>
                  <a:pt x="3087559" y="1242662"/>
                  <a:pt x="3212665" y="1879519"/>
                  <a:pt x="3095172" y="2478429"/>
                </a:cubicBezTo>
                <a:cubicBezTo>
                  <a:pt x="3095671" y="2764462"/>
                  <a:pt x="2949580" y="3005129"/>
                  <a:pt x="2785385" y="2974128"/>
                </a:cubicBezTo>
                <a:cubicBezTo>
                  <a:pt x="1948484" y="2797416"/>
                  <a:pt x="584340" y="3105947"/>
                  <a:pt x="309786" y="2974128"/>
                </a:cubicBezTo>
                <a:cubicBezTo>
                  <a:pt x="180956" y="2975027"/>
                  <a:pt x="-27137" y="2796685"/>
                  <a:pt x="0" y="2478429"/>
                </a:cubicBezTo>
                <a:cubicBezTo>
                  <a:pt x="60831" y="2088824"/>
                  <a:pt x="125513" y="840443"/>
                  <a:pt x="0" y="495698"/>
                </a:cubicBezTo>
                <a:close/>
              </a:path>
              <a:path w="3095172" h="2974128" fill="none" stroke="0" extrusionOk="0">
                <a:moveTo>
                  <a:pt x="0" y="495698"/>
                </a:moveTo>
                <a:cubicBezTo>
                  <a:pt x="-11219" y="188294"/>
                  <a:pt x="107602" y="854"/>
                  <a:pt x="309786" y="0"/>
                </a:cubicBezTo>
                <a:cubicBezTo>
                  <a:pt x="903675" y="251508"/>
                  <a:pt x="1743616" y="-258930"/>
                  <a:pt x="2785385" y="0"/>
                </a:cubicBezTo>
                <a:cubicBezTo>
                  <a:pt x="2949870" y="-14094"/>
                  <a:pt x="3128308" y="280189"/>
                  <a:pt x="3095172" y="495698"/>
                </a:cubicBezTo>
                <a:cubicBezTo>
                  <a:pt x="3162384" y="806610"/>
                  <a:pt x="3014949" y="1886073"/>
                  <a:pt x="3095172" y="2478429"/>
                </a:cubicBezTo>
                <a:cubicBezTo>
                  <a:pt x="3085924" y="2762288"/>
                  <a:pt x="2935556" y="2994046"/>
                  <a:pt x="2785385" y="2974128"/>
                </a:cubicBezTo>
                <a:cubicBezTo>
                  <a:pt x="1616241" y="2955490"/>
                  <a:pt x="789692" y="2939667"/>
                  <a:pt x="309786" y="2974128"/>
                </a:cubicBezTo>
                <a:cubicBezTo>
                  <a:pt x="169608" y="2987713"/>
                  <a:pt x="-56680" y="2744487"/>
                  <a:pt x="0" y="2478429"/>
                </a:cubicBezTo>
                <a:cubicBezTo>
                  <a:pt x="31358" y="1496975"/>
                  <a:pt x="-61725" y="1306969"/>
                  <a:pt x="0" y="495698"/>
                </a:cubicBezTo>
                <a:close/>
              </a:path>
            </a:pathLst>
          </a:custGeom>
          <a:solidFill>
            <a:srgbClr val="FFCCFF"/>
          </a:solidFill>
          <a:ln w="25400" cap="flat" cmpd="sng" algn="ctr">
            <a:solidFill>
              <a:srgbClr val="000000"/>
            </a:solidFill>
            <a:prstDash val="solid"/>
            <a:extLst>
              <a:ext uri="{C807C97D-BFC1-408E-A445-0C87EB9F89A2}">
                <ask:lineSketchStyleProps xmlns:ask="http://schemas.microsoft.com/office/drawing/2018/sketchyshapes" xmlns="" sd="2133042925">
                  <a:custGeom>
                    <a:avLst/>
                    <a:gdLst>
                      <a:gd name="connsiteX0" fmla="*/ 0 w 4207044"/>
                      <a:gd name="connsiteY0" fmla="*/ 421071 h 2526374"/>
                      <a:gd name="connsiteX1" fmla="*/ 421071 w 4207044"/>
                      <a:gd name="connsiteY1" fmla="*/ 0 h 2526374"/>
                      <a:gd name="connsiteX2" fmla="*/ 3785973 w 4207044"/>
                      <a:gd name="connsiteY2" fmla="*/ 0 h 2526374"/>
                      <a:gd name="connsiteX3" fmla="*/ 4207044 w 4207044"/>
                      <a:gd name="connsiteY3" fmla="*/ 421071 h 2526374"/>
                      <a:gd name="connsiteX4" fmla="*/ 4207044 w 4207044"/>
                      <a:gd name="connsiteY4" fmla="*/ 2105303 h 2526374"/>
                      <a:gd name="connsiteX5" fmla="*/ 3785973 w 4207044"/>
                      <a:gd name="connsiteY5" fmla="*/ 2526374 h 2526374"/>
                      <a:gd name="connsiteX6" fmla="*/ 421071 w 4207044"/>
                      <a:gd name="connsiteY6" fmla="*/ 2526374 h 2526374"/>
                      <a:gd name="connsiteX7" fmla="*/ 0 w 4207044"/>
                      <a:gd name="connsiteY7" fmla="*/ 2105303 h 2526374"/>
                      <a:gd name="connsiteX8" fmla="*/ 0 w 4207044"/>
                      <a:gd name="connsiteY8" fmla="*/ 421071 h 252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7044" h="2526374" fill="none" extrusionOk="0">
                        <a:moveTo>
                          <a:pt x="0" y="421071"/>
                        </a:moveTo>
                        <a:cubicBezTo>
                          <a:pt x="1754" y="180722"/>
                          <a:pt x="172065" y="-24558"/>
                          <a:pt x="421071" y="0"/>
                        </a:cubicBezTo>
                        <a:cubicBezTo>
                          <a:pt x="1076538" y="140984"/>
                          <a:pt x="2303320" y="-164893"/>
                          <a:pt x="3785973" y="0"/>
                        </a:cubicBezTo>
                        <a:cubicBezTo>
                          <a:pt x="3999075" y="-21818"/>
                          <a:pt x="4213287" y="230123"/>
                          <a:pt x="4207044" y="421071"/>
                        </a:cubicBezTo>
                        <a:cubicBezTo>
                          <a:pt x="4239283" y="772609"/>
                          <a:pt x="4203762" y="1563473"/>
                          <a:pt x="4207044" y="2105303"/>
                        </a:cubicBezTo>
                        <a:cubicBezTo>
                          <a:pt x="4177500" y="2325146"/>
                          <a:pt x="4008135" y="2522858"/>
                          <a:pt x="3785973" y="2526374"/>
                        </a:cubicBezTo>
                        <a:cubicBezTo>
                          <a:pt x="2232829" y="2488909"/>
                          <a:pt x="995102" y="2459097"/>
                          <a:pt x="421071" y="2526374"/>
                        </a:cubicBezTo>
                        <a:cubicBezTo>
                          <a:pt x="176245" y="2514207"/>
                          <a:pt x="-35334" y="2311390"/>
                          <a:pt x="0" y="2105303"/>
                        </a:cubicBezTo>
                        <a:cubicBezTo>
                          <a:pt x="47763" y="1270334"/>
                          <a:pt x="-71846" y="1111752"/>
                          <a:pt x="0" y="421071"/>
                        </a:cubicBezTo>
                        <a:close/>
                      </a:path>
                      <a:path w="4207044" h="2526374" stroke="0" extrusionOk="0">
                        <a:moveTo>
                          <a:pt x="0" y="421071"/>
                        </a:moveTo>
                        <a:cubicBezTo>
                          <a:pt x="-7635" y="173592"/>
                          <a:pt x="163798" y="38752"/>
                          <a:pt x="421071" y="0"/>
                        </a:cubicBezTo>
                        <a:cubicBezTo>
                          <a:pt x="1083489" y="-93916"/>
                          <a:pt x="2964259" y="-57011"/>
                          <a:pt x="3785973" y="0"/>
                        </a:cubicBezTo>
                        <a:cubicBezTo>
                          <a:pt x="4021720" y="4808"/>
                          <a:pt x="4213201" y="190522"/>
                          <a:pt x="4207044" y="421071"/>
                        </a:cubicBezTo>
                        <a:cubicBezTo>
                          <a:pt x="4082004" y="1038824"/>
                          <a:pt x="4344503" y="1605849"/>
                          <a:pt x="4207044" y="2105303"/>
                        </a:cubicBezTo>
                        <a:cubicBezTo>
                          <a:pt x="4211062" y="2345915"/>
                          <a:pt x="4001912" y="2556477"/>
                          <a:pt x="3785973" y="2526374"/>
                        </a:cubicBezTo>
                        <a:cubicBezTo>
                          <a:pt x="2641538" y="2375950"/>
                          <a:pt x="761513" y="2636621"/>
                          <a:pt x="421071" y="2526374"/>
                        </a:cubicBezTo>
                        <a:cubicBezTo>
                          <a:pt x="219881" y="2548287"/>
                          <a:pt x="-26345" y="2357984"/>
                          <a:pt x="0" y="2105303"/>
                        </a:cubicBezTo>
                        <a:cubicBezTo>
                          <a:pt x="91815" y="1779530"/>
                          <a:pt x="149193" y="689195"/>
                          <a:pt x="0" y="421071"/>
                        </a:cubicBezTo>
                        <a:close/>
                      </a:path>
                    </a:pathLst>
                  </a:custGeom>
                  <ask:type>
                    <ask:lineSketchCurved/>
                  </ask:type>
                </ask:lineSketchStyleProps>
              </a:ext>
            </a:extLst>
          </a:ln>
          <a:effectLst/>
        </p:spPr>
        <p:txBody>
          <a:bodyPr rtlCol="1" anchor="ctr"/>
          <a:lstStyle/>
          <a:p>
            <a:pPr lvl="0" algn="ctr" rtl="1">
              <a:buClrTx/>
              <a:defRPr/>
            </a:pPr>
            <a: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r>
            <a:b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br>
            <a:endParaRPr kumimoji="0" lang="he-IL"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a:p>
            <a:pPr lvl="0" algn="ctr" rtl="1">
              <a:buClrTx/>
              <a:defRPr/>
            </a:pPr>
            <a:endParaRPr lang="he-IL" sz="2600" kern="1200" dirty="0">
              <a:solidFill>
                <a:prstClr val="black"/>
              </a:solidFill>
              <a:latin typeface="Calibri" panose="020F0502020204030204" pitchFamily="34" charset="0"/>
              <a:ea typeface="+mn-ea"/>
              <a:cs typeface="Calibri" panose="020F0502020204030204" pitchFamily="34" charset="0"/>
            </a:endParaRPr>
          </a:p>
          <a:p>
            <a:pPr lvl="0" algn="ctr" rtl="1">
              <a:buClrTx/>
              <a:defRPr/>
            </a:pPr>
            <a:r>
              <a:rPr lang="he-IL" sz="2800" kern="1200" dirty="0">
                <a:solidFill>
                  <a:prstClr val="black"/>
                </a:solidFill>
                <a:latin typeface="Calibri" panose="020F0502020204030204" pitchFamily="34" charset="0"/>
                <a:ea typeface="+mn-ea"/>
                <a:cs typeface="Calibri" panose="020F0502020204030204" pitchFamily="34" charset="0"/>
              </a:rPr>
              <a:t>לכל אחת מאתנו יש קצב אישי משלה, </a:t>
            </a:r>
            <a:r>
              <a:rPr lang="en-US" sz="2800" kern="1200" dirty="0">
                <a:solidFill>
                  <a:prstClr val="black"/>
                </a:solidFill>
                <a:latin typeface="Calibri" panose="020F0502020204030204" pitchFamily="34" charset="0"/>
                <a:ea typeface="+mn-ea"/>
                <a:cs typeface="Calibri" panose="020F0502020204030204" pitchFamily="34" charset="0"/>
              </a:rPr>
              <a:t/>
            </a:r>
            <a:br>
              <a:rPr lang="en-US" sz="2800" kern="1200" dirty="0">
                <a:solidFill>
                  <a:prstClr val="black"/>
                </a:solidFill>
                <a:latin typeface="Calibri" panose="020F0502020204030204" pitchFamily="34" charset="0"/>
                <a:ea typeface="+mn-ea"/>
                <a:cs typeface="Calibri" panose="020F0502020204030204" pitchFamily="34" charset="0"/>
              </a:rPr>
            </a:br>
            <a:r>
              <a:rPr lang="he-IL" sz="2800" kern="1200" dirty="0">
                <a:solidFill>
                  <a:prstClr val="black"/>
                </a:solidFill>
                <a:latin typeface="Calibri" panose="020F0502020204030204" pitchFamily="34" charset="0"/>
                <a:ea typeface="+mn-ea"/>
                <a:cs typeface="Calibri" panose="020F0502020204030204" pitchFamily="34" charset="0"/>
              </a:rPr>
              <a:t>שבו היא מפתחת את תחושת השייכות בקבוצה ומרגישה </a:t>
            </a:r>
          </a:p>
          <a:p>
            <a:pPr lvl="0" algn="ctr" rtl="1">
              <a:buClrTx/>
              <a:defRPr/>
            </a:pPr>
            <a:r>
              <a:rPr lang="he-IL" sz="2800" kern="1200" dirty="0">
                <a:solidFill>
                  <a:prstClr val="black"/>
                </a:solidFill>
                <a:latin typeface="Calibri" panose="020F0502020204030204" pitchFamily="34" charset="0"/>
                <a:ea typeface="+mn-ea"/>
                <a:cs typeface="Calibri" panose="020F0502020204030204" pitchFamily="34" charset="0"/>
              </a:rPr>
              <a:t>בה נוח. </a:t>
            </a:r>
            <a:r>
              <a:rPr lang="en-US" sz="2800" kern="1200" dirty="0">
                <a:solidFill>
                  <a:prstClr val="black"/>
                </a:solidFill>
                <a:latin typeface="Calibri" panose="020F0502020204030204" pitchFamily="34" charset="0"/>
                <a:ea typeface="+mn-ea"/>
                <a:cs typeface="Calibri" panose="020F0502020204030204" pitchFamily="34" charset="0"/>
              </a:rPr>
              <a:t/>
            </a:r>
            <a:br>
              <a:rPr lang="en-US" sz="2800" kern="1200" dirty="0">
                <a:solidFill>
                  <a:prstClr val="black"/>
                </a:solidFill>
                <a:latin typeface="Calibri" panose="020F0502020204030204" pitchFamily="34" charset="0"/>
                <a:ea typeface="+mn-ea"/>
                <a:cs typeface="Calibri" panose="020F0502020204030204" pitchFamily="34" charset="0"/>
              </a:rPr>
            </a:br>
            <a:endParaRPr lang="he-IL" sz="2800" kern="1200" dirty="0">
              <a:solidFill>
                <a:prstClr val="black"/>
              </a:solidFill>
              <a:latin typeface="Calibri" panose="020F0502020204030204" pitchFamily="34" charset="0"/>
              <a:ea typeface="+mn-ea"/>
              <a:cs typeface="Calibri" panose="020F0502020204030204" pitchFamily="34" charset="0"/>
            </a:endParaRPr>
          </a:p>
          <a:p>
            <a:pPr lvl="0" algn="ctr" rtl="1">
              <a:buClrTx/>
              <a:defRPr/>
            </a:pPr>
            <a:endParaRPr lang="he-IL" sz="2600" kern="1200" dirty="0">
              <a:solidFill>
                <a:prstClr val="black"/>
              </a:solidFill>
              <a:latin typeface="Calibri" panose="020F0502020204030204" pitchFamily="34" charset="0"/>
              <a:ea typeface="+mn-ea"/>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 typeface="Arial"/>
              <a:buNone/>
              <a:tabLst/>
              <a:defRPr/>
            </a:pPr>
            <a:endParaRPr kumimoji="0" lang="he-IL"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sp>
        <p:nvSpPr>
          <p:cNvPr id="14" name="Rectangle: Rounded Corners 8">
            <a:extLst>
              <a:ext uri="{FF2B5EF4-FFF2-40B4-BE49-F238E27FC236}">
                <a16:creationId xmlns:a16="http://schemas.microsoft.com/office/drawing/2014/main" id="{09C5A926-EAF7-4911-91F3-B7E9AC8971BD}"/>
              </a:ext>
            </a:extLst>
          </p:cNvPr>
          <p:cNvSpPr/>
          <p:nvPr/>
        </p:nvSpPr>
        <p:spPr>
          <a:xfrm>
            <a:off x="4548414" y="3429000"/>
            <a:ext cx="3095172" cy="2974128"/>
          </a:xfrm>
          <a:custGeom>
            <a:avLst/>
            <a:gdLst>
              <a:gd name="connsiteX0" fmla="*/ 0 w 3095172"/>
              <a:gd name="connsiteY0" fmla="*/ 495698 h 2974128"/>
              <a:gd name="connsiteX1" fmla="*/ 309786 w 3095172"/>
              <a:gd name="connsiteY1" fmla="*/ 0 h 2974128"/>
              <a:gd name="connsiteX2" fmla="*/ 2785385 w 3095172"/>
              <a:gd name="connsiteY2" fmla="*/ 0 h 2974128"/>
              <a:gd name="connsiteX3" fmla="*/ 3095172 w 3095172"/>
              <a:gd name="connsiteY3" fmla="*/ 495698 h 2974128"/>
              <a:gd name="connsiteX4" fmla="*/ 3095172 w 3095172"/>
              <a:gd name="connsiteY4" fmla="*/ 2478429 h 2974128"/>
              <a:gd name="connsiteX5" fmla="*/ 2785385 w 3095172"/>
              <a:gd name="connsiteY5" fmla="*/ 2974128 h 2974128"/>
              <a:gd name="connsiteX6" fmla="*/ 309786 w 3095172"/>
              <a:gd name="connsiteY6" fmla="*/ 2974128 h 2974128"/>
              <a:gd name="connsiteX7" fmla="*/ 0 w 3095172"/>
              <a:gd name="connsiteY7" fmla="*/ 2478429 h 2974128"/>
              <a:gd name="connsiteX8" fmla="*/ 0 w 3095172"/>
              <a:gd name="connsiteY8" fmla="*/ 495698 h 2974128"/>
              <a:gd name="connsiteX0" fmla="*/ 0 w 3095172"/>
              <a:gd name="connsiteY0" fmla="*/ 495698 h 2974128"/>
              <a:gd name="connsiteX1" fmla="*/ 309786 w 3095172"/>
              <a:gd name="connsiteY1" fmla="*/ 0 h 2974128"/>
              <a:gd name="connsiteX2" fmla="*/ 2785385 w 3095172"/>
              <a:gd name="connsiteY2" fmla="*/ 0 h 2974128"/>
              <a:gd name="connsiteX3" fmla="*/ 3095172 w 3095172"/>
              <a:gd name="connsiteY3" fmla="*/ 495698 h 2974128"/>
              <a:gd name="connsiteX4" fmla="*/ 3095172 w 3095172"/>
              <a:gd name="connsiteY4" fmla="*/ 2478429 h 2974128"/>
              <a:gd name="connsiteX5" fmla="*/ 2785385 w 3095172"/>
              <a:gd name="connsiteY5" fmla="*/ 2974128 h 2974128"/>
              <a:gd name="connsiteX6" fmla="*/ 309786 w 3095172"/>
              <a:gd name="connsiteY6" fmla="*/ 2974128 h 2974128"/>
              <a:gd name="connsiteX7" fmla="*/ 0 w 3095172"/>
              <a:gd name="connsiteY7" fmla="*/ 2478429 h 2974128"/>
              <a:gd name="connsiteX8" fmla="*/ 0 w 3095172"/>
              <a:gd name="connsiteY8" fmla="*/ 495698 h 297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5172" h="2974128" fill="none" extrusionOk="0">
                <a:moveTo>
                  <a:pt x="0" y="495698"/>
                </a:moveTo>
                <a:cubicBezTo>
                  <a:pt x="7064" y="187085"/>
                  <a:pt x="116531" y="-43923"/>
                  <a:pt x="309786" y="0"/>
                </a:cubicBezTo>
                <a:cubicBezTo>
                  <a:pt x="944225" y="78690"/>
                  <a:pt x="1636574" y="-209137"/>
                  <a:pt x="2785385" y="0"/>
                </a:cubicBezTo>
                <a:cubicBezTo>
                  <a:pt x="2938778" y="-29486"/>
                  <a:pt x="3102055" y="286170"/>
                  <a:pt x="3095172" y="495698"/>
                </a:cubicBezTo>
                <a:cubicBezTo>
                  <a:pt x="3002322" y="944340"/>
                  <a:pt x="3173527" y="1881782"/>
                  <a:pt x="3095172" y="2478429"/>
                </a:cubicBezTo>
                <a:cubicBezTo>
                  <a:pt x="3058179" y="2730673"/>
                  <a:pt x="2945578" y="2968887"/>
                  <a:pt x="2785385" y="2974128"/>
                </a:cubicBezTo>
                <a:cubicBezTo>
                  <a:pt x="1607752" y="2889630"/>
                  <a:pt x="714341" y="2902697"/>
                  <a:pt x="309786" y="2974128"/>
                </a:cubicBezTo>
                <a:cubicBezTo>
                  <a:pt x="114095" y="2944371"/>
                  <a:pt x="-37623" y="2712333"/>
                  <a:pt x="0" y="2478429"/>
                </a:cubicBezTo>
                <a:cubicBezTo>
                  <a:pt x="-931" y="1504223"/>
                  <a:pt x="-63941" y="1319884"/>
                  <a:pt x="0" y="495698"/>
                </a:cubicBezTo>
                <a:close/>
              </a:path>
              <a:path w="3095172" h="2974128" stroke="0" extrusionOk="0">
                <a:moveTo>
                  <a:pt x="0" y="495698"/>
                </a:moveTo>
                <a:cubicBezTo>
                  <a:pt x="-2573" y="174126"/>
                  <a:pt x="107353" y="28086"/>
                  <a:pt x="309786" y="0"/>
                </a:cubicBezTo>
                <a:cubicBezTo>
                  <a:pt x="745401" y="-126553"/>
                  <a:pt x="2193187" y="-64892"/>
                  <a:pt x="2785385" y="0"/>
                </a:cubicBezTo>
                <a:cubicBezTo>
                  <a:pt x="2949402" y="-24520"/>
                  <a:pt x="3104484" y="219424"/>
                  <a:pt x="3095172" y="495698"/>
                </a:cubicBezTo>
                <a:cubicBezTo>
                  <a:pt x="3087559" y="1242662"/>
                  <a:pt x="3212665" y="1879519"/>
                  <a:pt x="3095172" y="2478429"/>
                </a:cubicBezTo>
                <a:cubicBezTo>
                  <a:pt x="3095671" y="2764462"/>
                  <a:pt x="2949580" y="3005129"/>
                  <a:pt x="2785385" y="2974128"/>
                </a:cubicBezTo>
                <a:cubicBezTo>
                  <a:pt x="1948484" y="2797416"/>
                  <a:pt x="584340" y="3105947"/>
                  <a:pt x="309786" y="2974128"/>
                </a:cubicBezTo>
                <a:cubicBezTo>
                  <a:pt x="180956" y="2975027"/>
                  <a:pt x="-27137" y="2796685"/>
                  <a:pt x="0" y="2478429"/>
                </a:cubicBezTo>
                <a:cubicBezTo>
                  <a:pt x="60831" y="2088824"/>
                  <a:pt x="125513" y="840443"/>
                  <a:pt x="0" y="495698"/>
                </a:cubicBezTo>
                <a:close/>
              </a:path>
              <a:path w="3095172" h="2974128" fill="none" stroke="0" extrusionOk="0">
                <a:moveTo>
                  <a:pt x="0" y="495698"/>
                </a:moveTo>
                <a:cubicBezTo>
                  <a:pt x="-11219" y="188294"/>
                  <a:pt x="107602" y="854"/>
                  <a:pt x="309786" y="0"/>
                </a:cubicBezTo>
                <a:cubicBezTo>
                  <a:pt x="903675" y="251508"/>
                  <a:pt x="1743616" y="-258930"/>
                  <a:pt x="2785385" y="0"/>
                </a:cubicBezTo>
                <a:cubicBezTo>
                  <a:pt x="2949870" y="-14094"/>
                  <a:pt x="3128308" y="280189"/>
                  <a:pt x="3095172" y="495698"/>
                </a:cubicBezTo>
                <a:cubicBezTo>
                  <a:pt x="3162384" y="806610"/>
                  <a:pt x="3014949" y="1886073"/>
                  <a:pt x="3095172" y="2478429"/>
                </a:cubicBezTo>
                <a:cubicBezTo>
                  <a:pt x="3085924" y="2762288"/>
                  <a:pt x="2935556" y="2994046"/>
                  <a:pt x="2785385" y="2974128"/>
                </a:cubicBezTo>
                <a:cubicBezTo>
                  <a:pt x="1616241" y="2955490"/>
                  <a:pt x="789692" y="2939667"/>
                  <a:pt x="309786" y="2974128"/>
                </a:cubicBezTo>
                <a:cubicBezTo>
                  <a:pt x="169608" y="2987713"/>
                  <a:pt x="-56680" y="2744487"/>
                  <a:pt x="0" y="2478429"/>
                </a:cubicBezTo>
                <a:cubicBezTo>
                  <a:pt x="31358" y="1496975"/>
                  <a:pt x="-61725" y="1306969"/>
                  <a:pt x="0" y="495698"/>
                </a:cubicBezTo>
                <a:close/>
              </a:path>
            </a:pathLst>
          </a:custGeom>
          <a:solidFill>
            <a:srgbClr val="CCFFFF"/>
          </a:solidFill>
          <a:ln w="25400" cap="flat" cmpd="sng" algn="ctr">
            <a:solidFill>
              <a:srgbClr val="000000"/>
            </a:solidFill>
            <a:prstDash val="solid"/>
            <a:extLst>
              <a:ext uri="{C807C97D-BFC1-408E-A445-0C87EB9F89A2}">
                <ask:lineSketchStyleProps xmlns:ask="http://schemas.microsoft.com/office/drawing/2018/sketchyshapes" xmlns="" sd="2133042925">
                  <a:custGeom>
                    <a:avLst/>
                    <a:gdLst>
                      <a:gd name="connsiteX0" fmla="*/ 0 w 4207044"/>
                      <a:gd name="connsiteY0" fmla="*/ 421071 h 2526374"/>
                      <a:gd name="connsiteX1" fmla="*/ 421071 w 4207044"/>
                      <a:gd name="connsiteY1" fmla="*/ 0 h 2526374"/>
                      <a:gd name="connsiteX2" fmla="*/ 3785973 w 4207044"/>
                      <a:gd name="connsiteY2" fmla="*/ 0 h 2526374"/>
                      <a:gd name="connsiteX3" fmla="*/ 4207044 w 4207044"/>
                      <a:gd name="connsiteY3" fmla="*/ 421071 h 2526374"/>
                      <a:gd name="connsiteX4" fmla="*/ 4207044 w 4207044"/>
                      <a:gd name="connsiteY4" fmla="*/ 2105303 h 2526374"/>
                      <a:gd name="connsiteX5" fmla="*/ 3785973 w 4207044"/>
                      <a:gd name="connsiteY5" fmla="*/ 2526374 h 2526374"/>
                      <a:gd name="connsiteX6" fmla="*/ 421071 w 4207044"/>
                      <a:gd name="connsiteY6" fmla="*/ 2526374 h 2526374"/>
                      <a:gd name="connsiteX7" fmla="*/ 0 w 4207044"/>
                      <a:gd name="connsiteY7" fmla="*/ 2105303 h 2526374"/>
                      <a:gd name="connsiteX8" fmla="*/ 0 w 4207044"/>
                      <a:gd name="connsiteY8" fmla="*/ 421071 h 252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7044" h="2526374" fill="none" extrusionOk="0">
                        <a:moveTo>
                          <a:pt x="0" y="421071"/>
                        </a:moveTo>
                        <a:cubicBezTo>
                          <a:pt x="1754" y="180722"/>
                          <a:pt x="172065" y="-24558"/>
                          <a:pt x="421071" y="0"/>
                        </a:cubicBezTo>
                        <a:cubicBezTo>
                          <a:pt x="1076538" y="140984"/>
                          <a:pt x="2303320" y="-164893"/>
                          <a:pt x="3785973" y="0"/>
                        </a:cubicBezTo>
                        <a:cubicBezTo>
                          <a:pt x="3999075" y="-21818"/>
                          <a:pt x="4213287" y="230123"/>
                          <a:pt x="4207044" y="421071"/>
                        </a:cubicBezTo>
                        <a:cubicBezTo>
                          <a:pt x="4239283" y="772609"/>
                          <a:pt x="4203762" y="1563473"/>
                          <a:pt x="4207044" y="2105303"/>
                        </a:cubicBezTo>
                        <a:cubicBezTo>
                          <a:pt x="4177500" y="2325146"/>
                          <a:pt x="4008135" y="2522858"/>
                          <a:pt x="3785973" y="2526374"/>
                        </a:cubicBezTo>
                        <a:cubicBezTo>
                          <a:pt x="2232829" y="2488909"/>
                          <a:pt x="995102" y="2459097"/>
                          <a:pt x="421071" y="2526374"/>
                        </a:cubicBezTo>
                        <a:cubicBezTo>
                          <a:pt x="176245" y="2514207"/>
                          <a:pt x="-35334" y="2311390"/>
                          <a:pt x="0" y="2105303"/>
                        </a:cubicBezTo>
                        <a:cubicBezTo>
                          <a:pt x="47763" y="1270334"/>
                          <a:pt x="-71846" y="1111752"/>
                          <a:pt x="0" y="421071"/>
                        </a:cubicBezTo>
                        <a:close/>
                      </a:path>
                      <a:path w="4207044" h="2526374" stroke="0" extrusionOk="0">
                        <a:moveTo>
                          <a:pt x="0" y="421071"/>
                        </a:moveTo>
                        <a:cubicBezTo>
                          <a:pt x="-7635" y="173592"/>
                          <a:pt x="163798" y="38752"/>
                          <a:pt x="421071" y="0"/>
                        </a:cubicBezTo>
                        <a:cubicBezTo>
                          <a:pt x="1083489" y="-93916"/>
                          <a:pt x="2964259" y="-57011"/>
                          <a:pt x="3785973" y="0"/>
                        </a:cubicBezTo>
                        <a:cubicBezTo>
                          <a:pt x="4021720" y="4808"/>
                          <a:pt x="4213201" y="190522"/>
                          <a:pt x="4207044" y="421071"/>
                        </a:cubicBezTo>
                        <a:cubicBezTo>
                          <a:pt x="4082004" y="1038824"/>
                          <a:pt x="4344503" y="1605849"/>
                          <a:pt x="4207044" y="2105303"/>
                        </a:cubicBezTo>
                        <a:cubicBezTo>
                          <a:pt x="4211062" y="2345915"/>
                          <a:pt x="4001912" y="2556477"/>
                          <a:pt x="3785973" y="2526374"/>
                        </a:cubicBezTo>
                        <a:cubicBezTo>
                          <a:pt x="2641538" y="2375950"/>
                          <a:pt x="761513" y="2636621"/>
                          <a:pt x="421071" y="2526374"/>
                        </a:cubicBezTo>
                        <a:cubicBezTo>
                          <a:pt x="219881" y="2548287"/>
                          <a:pt x="-26345" y="2357984"/>
                          <a:pt x="0" y="2105303"/>
                        </a:cubicBezTo>
                        <a:cubicBezTo>
                          <a:pt x="91815" y="1779530"/>
                          <a:pt x="149193" y="689195"/>
                          <a:pt x="0" y="421071"/>
                        </a:cubicBezTo>
                        <a:close/>
                      </a:path>
                    </a:pathLst>
                  </a:custGeom>
                  <ask:type>
                    <ask:lineSketchCurved/>
                  </ask:type>
                </ask:lineSketchStyleProps>
              </a:ext>
            </a:extLst>
          </a:ln>
          <a:effectLst/>
        </p:spPr>
        <p:txBody>
          <a:bodyPr rtlCol="1" anchor="ctr"/>
          <a:lstStyle/>
          <a:p>
            <a:pPr lvl="0" algn="ctr" rtl="1">
              <a:buClrTx/>
              <a:defRPr/>
            </a:pPr>
            <a:r>
              <a:rPr lang="he-IL" sz="2800" kern="1200" dirty="0">
                <a:solidFill>
                  <a:prstClr val="black"/>
                </a:solidFill>
                <a:latin typeface="Calibri" panose="020F0502020204030204" pitchFamily="34" charset="0"/>
                <a:ea typeface="+mn-ea"/>
                <a:cs typeface="Calibri" panose="020F0502020204030204" pitchFamily="34" charset="0"/>
              </a:rPr>
              <a:t>באופן טבעי, לעיתים לוקח זמן להכיר חברות ולמצוא מקום. </a:t>
            </a:r>
            <a:r>
              <a:rPr lang="en-US" sz="2800" kern="1200" dirty="0">
                <a:solidFill>
                  <a:prstClr val="black"/>
                </a:solidFill>
                <a:latin typeface="Calibri" panose="020F0502020204030204" pitchFamily="34" charset="0"/>
                <a:ea typeface="+mn-ea"/>
                <a:cs typeface="Calibri" panose="020F0502020204030204" pitchFamily="34" charset="0"/>
              </a:rPr>
              <a:t/>
            </a:r>
            <a:br>
              <a:rPr lang="en-US" sz="2800" kern="1200" dirty="0">
                <a:solidFill>
                  <a:prstClr val="black"/>
                </a:solidFill>
                <a:latin typeface="Calibri" panose="020F0502020204030204" pitchFamily="34" charset="0"/>
                <a:ea typeface="+mn-ea"/>
                <a:cs typeface="Calibri" panose="020F0502020204030204" pitchFamily="34" charset="0"/>
              </a:rPr>
            </a:br>
            <a:r>
              <a:rPr lang="he-IL" sz="2800" kern="1200" dirty="0">
                <a:solidFill>
                  <a:prstClr val="black"/>
                </a:solidFill>
                <a:latin typeface="Calibri" panose="020F0502020204030204" pitchFamily="34" charset="0"/>
                <a:ea typeface="+mn-ea"/>
                <a:cs typeface="Calibri" panose="020F0502020204030204" pitchFamily="34" charset="0"/>
              </a:rPr>
              <a:t>זהו מצב זמני.</a:t>
            </a:r>
          </a:p>
        </p:txBody>
      </p:sp>
      <p:sp>
        <p:nvSpPr>
          <p:cNvPr id="2" name="כותרת 1">
            <a:extLst>
              <a:ext uri="{FF2B5EF4-FFF2-40B4-BE49-F238E27FC236}">
                <a16:creationId xmlns:a16="http://schemas.microsoft.com/office/drawing/2014/main" id="{7AE93325-9C3B-F3C8-0D9A-190E0F46F33C}"/>
              </a:ext>
            </a:extLst>
          </p:cNvPr>
          <p:cNvSpPr>
            <a:spLocks noGrp="1"/>
          </p:cNvSpPr>
          <p:nvPr>
            <p:ph type="title"/>
          </p:nvPr>
        </p:nvSpPr>
        <p:spPr/>
        <p:txBody>
          <a:bodyPr/>
          <a:lstStyle/>
          <a:p>
            <a:r>
              <a:rPr lang="he-IL" dirty="0"/>
              <a:t>חשוב לזכור</a:t>
            </a:r>
          </a:p>
        </p:txBody>
      </p:sp>
      <p:sp>
        <p:nvSpPr>
          <p:cNvPr id="7" name="Rectangle: Rounded Corners 8">
            <a:extLst>
              <a:ext uri="{FF2B5EF4-FFF2-40B4-BE49-F238E27FC236}">
                <a16:creationId xmlns:a16="http://schemas.microsoft.com/office/drawing/2014/main" id="{BF9224DB-0D94-DEDA-01E0-961534902DBF}"/>
              </a:ext>
            </a:extLst>
          </p:cNvPr>
          <p:cNvSpPr/>
          <p:nvPr/>
        </p:nvSpPr>
        <p:spPr>
          <a:xfrm>
            <a:off x="759353" y="3429000"/>
            <a:ext cx="3095172" cy="2974128"/>
          </a:xfrm>
          <a:custGeom>
            <a:avLst/>
            <a:gdLst>
              <a:gd name="connsiteX0" fmla="*/ 0 w 3095172"/>
              <a:gd name="connsiteY0" fmla="*/ 495698 h 2974128"/>
              <a:gd name="connsiteX1" fmla="*/ 309786 w 3095172"/>
              <a:gd name="connsiteY1" fmla="*/ 0 h 2974128"/>
              <a:gd name="connsiteX2" fmla="*/ 2785385 w 3095172"/>
              <a:gd name="connsiteY2" fmla="*/ 0 h 2974128"/>
              <a:gd name="connsiteX3" fmla="*/ 3095172 w 3095172"/>
              <a:gd name="connsiteY3" fmla="*/ 495698 h 2974128"/>
              <a:gd name="connsiteX4" fmla="*/ 3095172 w 3095172"/>
              <a:gd name="connsiteY4" fmla="*/ 2478429 h 2974128"/>
              <a:gd name="connsiteX5" fmla="*/ 2785385 w 3095172"/>
              <a:gd name="connsiteY5" fmla="*/ 2974128 h 2974128"/>
              <a:gd name="connsiteX6" fmla="*/ 309786 w 3095172"/>
              <a:gd name="connsiteY6" fmla="*/ 2974128 h 2974128"/>
              <a:gd name="connsiteX7" fmla="*/ 0 w 3095172"/>
              <a:gd name="connsiteY7" fmla="*/ 2478429 h 2974128"/>
              <a:gd name="connsiteX8" fmla="*/ 0 w 3095172"/>
              <a:gd name="connsiteY8" fmla="*/ 495698 h 2974128"/>
              <a:gd name="connsiteX0" fmla="*/ 0 w 3095172"/>
              <a:gd name="connsiteY0" fmla="*/ 495698 h 2974128"/>
              <a:gd name="connsiteX1" fmla="*/ 309786 w 3095172"/>
              <a:gd name="connsiteY1" fmla="*/ 0 h 2974128"/>
              <a:gd name="connsiteX2" fmla="*/ 2785385 w 3095172"/>
              <a:gd name="connsiteY2" fmla="*/ 0 h 2974128"/>
              <a:gd name="connsiteX3" fmla="*/ 3095172 w 3095172"/>
              <a:gd name="connsiteY3" fmla="*/ 495698 h 2974128"/>
              <a:gd name="connsiteX4" fmla="*/ 3095172 w 3095172"/>
              <a:gd name="connsiteY4" fmla="*/ 2478429 h 2974128"/>
              <a:gd name="connsiteX5" fmla="*/ 2785385 w 3095172"/>
              <a:gd name="connsiteY5" fmla="*/ 2974128 h 2974128"/>
              <a:gd name="connsiteX6" fmla="*/ 309786 w 3095172"/>
              <a:gd name="connsiteY6" fmla="*/ 2974128 h 2974128"/>
              <a:gd name="connsiteX7" fmla="*/ 0 w 3095172"/>
              <a:gd name="connsiteY7" fmla="*/ 2478429 h 2974128"/>
              <a:gd name="connsiteX8" fmla="*/ 0 w 3095172"/>
              <a:gd name="connsiteY8" fmla="*/ 495698 h 297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5172" h="2974128" fill="none" extrusionOk="0">
                <a:moveTo>
                  <a:pt x="0" y="495698"/>
                </a:moveTo>
                <a:cubicBezTo>
                  <a:pt x="7064" y="187085"/>
                  <a:pt x="116531" y="-43923"/>
                  <a:pt x="309786" y="0"/>
                </a:cubicBezTo>
                <a:cubicBezTo>
                  <a:pt x="944225" y="78690"/>
                  <a:pt x="1636574" y="-209137"/>
                  <a:pt x="2785385" y="0"/>
                </a:cubicBezTo>
                <a:cubicBezTo>
                  <a:pt x="2938778" y="-29486"/>
                  <a:pt x="3102055" y="286170"/>
                  <a:pt x="3095172" y="495698"/>
                </a:cubicBezTo>
                <a:cubicBezTo>
                  <a:pt x="3002322" y="944340"/>
                  <a:pt x="3173527" y="1881782"/>
                  <a:pt x="3095172" y="2478429"/>
                </a:cubicBezTo>
                <a:cubicBezTo>
                  <a:pt x="3058179" y="2730673"/>
                  <a:pt x="2945578" y="2968887"/>
                  <a:pt x="2785385" y="2974128"/>
                </a:cubicBezTo>
                <a:cubicBezTo>
                  <a:pt x="1607752" y="2889630"/>
                  <a:pt x="714341" y="2902697"/>
                  <a:pt x="309786" y="2974128"/>
                </a:cubicBezTo>
                <a:cubicBezTo>
                  <a:pt x="114095" y="2944371"/>
                  <a:pt x="-37623" y="2712333"/>
                  <a:pt x="0" y="2478429"/>
                </a:cubicBezTo>
                <a:cubicBezTo>
                  <a:pt x="-931" y="1504223"/>
                  <a:pt x="-63941" y="1319884"/>
                  <a:pt x="0" y="495698"/>
                </a:cubicBezTo>
                <a:close/>
              </a:path>
              <a:path w="3095172" h="2974128" stroke="0" extrusionOk="0">
                <a:moveTo>
                  <a:pt x="0" y="495698"/>
                </a:moveTo>
                <a:cubicBezTo>
                  <a:pt x="-2573" y="174126"/>
                  <a:pt x="107353" y="28086"/>
                  <a:pt x="309786" y="0"/>
                </a:cubicBezTo>
                <a:cubicBezTo>
                  <a:pt x="745401" y="-126553"/>
                  <a:pt x="2193187" y="-64892"/>
                  <a:pt x="2785385" y="0"/>
                </a:cubicBezTo>
                <a:cubicBezTo>
                  <a:pt x="2949402" y="-24520"/>
                  <a:pt x="3104484" y="219424"/>
                  <a:pt x="3095172" y="495698"/>
                </a:cubicBezTo>
                <a:cubicBezTo>
                  <a:pt x="3087559" y="1242662"/>
                  <a:pt x="3212665" y="1879519"/>
                  <a:pt x="3095172" y="2478429"/>
                </a:cubicBezTo>
                <a:cubicBezTo>
                  <a:pt x="3095671" y="2764462"/>
                  <a:pt x="2949580" y="3005129"/>
                  <a:pt x="2785385" y="2974128"/>
                </a:cubicBezTo>
                <a:cubicBezTo>
                  <a:pt x="1948484" y="2797416"/>
                  <a:pt x="584340" y="3105947"/>
                  <a:pt x="309786" y="2974128"/>
                </a:cubicBezTo>
                <a:cubicBezTo>
                  <a:pt x="180956" y="2975027"/>
                  <a:pt x="-27137" y="2796685"/>
                  <a:pt x="0" y="2478429"/>
                </a:cubicBezTo>
                <a:cubicBezTo>
                  <a:pt x="60831" y="2088824"/>
                  <a:pt x="125513" y="840443"/>
                  <a:pt x="0" y="495698"/>
                </a:cubicBezTo>
                <a:close/>
              </a:path>
              <a:path w="3095172" h="2974128" fill="none" stroke="0" extrusionOk="0">
                <a:moveTo>
                  <a:pt x="0" y="495698"/>
                </a:moveTo>
                <a:cubicBezTo>
                  <a:pt x="-11219" y="188294"/>
                  <a:pt x="107602" y="854"/>
                  <a:pt x="309786" y="0"/>
                </a:cubicBezTo>
                <a:cubicBezTo>
                  <a:pt x="903675" y="251508"/>
                  <a:pt x="1743616" y="-258930"/>
                  <a:pt x="2785385" y="0"/>
                </a:cubicBezTo>
                <a:cubicBezTo>
                  <a:pt x="2949870" y="-14094"/>
                  <a:pt x="3128308" y="280189"/>
                  <a:pt x="3095172" y="495698"/>
                </a:cubicBezTo>
                <a:cubicBezTo>
                  <a:pt x="3162384" y="806610"/>
                  <a:pt x="3014949" y="1886073"/>
                  <a:pt x="3095172" y="2478429"/>
                </a:cubicBezTo>
                <a:cubicBezTo>
                  <a:pt x="3085924" y="2762288"/>
                  <a:pt x="2935556" y="2994046"/>
                  <a:pt x="2785385" y="2974128"/>
                </a:cubicBezTo>
                <a:cubicBezTo>
                  <a:pt x="1616241" y="2955490"/>
                  <a:pt x="789692" y="2939667"/>
                  <a:pt x="309786" y="2974128"/>
                </a:cubicBezTo>
                <a:cubicBezTo>
                  <a:pt x="169608" y="2987713"/>
                  <a:pt x="-56680" y="2744487"/>
                  <a:pt x="0" y="2478429"/>
                </a:cubicBezTo>
                <a:cubicBezTo>
                  <a:pt x="31358" y="1496975"/>
                  <a:pt x="-61725" y="1306969"/>
                  <a:pt x="0" y="495698"/>
                </a:cubicBezTo>
                <a:close/>
              </a:path>
            </a:pathLst>
          </a:custGeom>
          <a:solidFill>
            <a:srgbClr val="FFCC99"/>
          </a:solidFill>
          <a:ln w="25400" cap="flat" cmpd="sng" algn="ctr">
            <a:solidFill>
              <a:srgbClr val="000000"/>
            </a:solidFill>
            <a:prstDash val="solid"/>
            <a:extLst>
              <a:ext uri="{C807C97D-BFC1-408E-A445-0C87EB9F89A2}">
                <ask:lineSketchStyleProps xmlns:ask="http://schemas.microsoft.com/office/drawing/2018/sketchyshapes" xmlns="" sd="2133042925">
                  <a:custGeom>
                    <a:avLst/>
                    <a:gdLst>
                      <a:gd name="connsiteX0" fmla="*/ 0 w 4207044"/>
                      <a:gd name="connsiteY0" fmla="*/ 421071 h 2526374"/>
                      <a:gd name="connsiteX1" fmla="*/ 421071 w 4207044"/>
                      <a:gd name="connsiteY1" fmla="*/ 0 h 2526374"/>
                      <a:gd name="connsiteX2" fmla="*/ 3785973 w 4207044"/>
                      <a:gd name="connsiteY2" fmla="*/ 0 h 2526374"/>
                      <a:gd name="connsiteX3" fmla="*/ 4207044 w 4207044"/>
                      <a:gd name="connsiteY3" fmla="*/ 421071 h 2526374"/>
                      <a:gd name="connsiteX4" fmla="*/ 4207044 w 4207044"/>
                      <a:gd name="connsiteY4" fmla="*/ 2105303 h 2526374"/>
                      <a:gd name="connsiteX5" fmla="*/ 3785973 w 4207044"/>
                      <a:gd name="connsiteY5" fmla="*/ 2526374 h 2526374"/>
                      <a:gd name="connsiteX6" fmla="*/ 421071 w 4207044"/>
                      <a:gd name="connsiteY6" fmla="*/ 2526374 h 2526374"/>
                      <a:gd name="connsiteX7" fmla="*/ 0 w 4207044"/>
                      <a:gd name="connsiteY7" fmla="*/ 2105303 h 2526374"/>
                      <a:gd name="connsiteX8" fmla="*/ 0 w 4207044"/>
                      <a:gd name="connsiteY8" fmla="*/ 421071 h 252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7044" h="2526374" fill="none" extrusionOk="0">
                        <a:moveTo>
                          <a:pt x="0" y="421071"/>
                        </a:moveTo>
                        <a:cubicBezTo>
                          <a:pt x="1754" y="180722"/>
                          <a:pt x="172065" y="-24558"/>
                          <a:pt x="421071" y="0"/>
                        </a:cubicBezTo>
                        <a:cubicBezTo>
                          <a:pt x="1076538" y="140984"/>
                          <a:pt x="2303320" y="-164893"/>
                          <a:pt x="3785973" y="0"/>
                        </a:cubicBezTo>
                        <a:cubicBezTo>
                          <a:pt x="3999075" y="-21818"/>
                          <a:pt x="4213287" y="230123"/>
                          <a:pt x="4207044" y="421071"/>
                        </a:cubicBezTo>
                        <a:cubicBezTo>
                          <a:pt x="4239283" y="772609"/>
                          <a:pt x="4203762" y="1563473"/>
                          <a:pt x="4207044" y="2105303"/>
                        </a:cubicBezTo>
                        <a:cubicBezTo>
                          <a:pt x="4177500" y="2325146"/>
                          <a:pt x="4008135" y="2522858"/>
                          <a:pt x="3785973" y="2526374"/>
                        </a:cubicBezTo>
                        <a:cubicBezTo>
                          <a:pt x="2232829" y="2488909"/>
                          <a:pt x="995102" y="2459097"/>
                          <a:pt x="421071" y="2526374"/>
                        </a:cubicBezTo>
                        <a:cubicBezTo>
                          <a:pt x="176245" y="2514207"/>
                          <a:pt x="-35334" y="2311390"/>
                          <a:pt x="0" y="2105303"/>
                        </a:cubicBezTo>
                        <a:cubicBezTo>
                          <a:pt x="47763" y="1270334"/>
                          <a:pt x="-71846" y="1111752"/>
                          <a:pt x="0" y="421071"/>
                        </a:cubicBezTo>
                        <a:close/>
                      </a:path>
                      <a:path w="4207044" h="2526374" stroke="0" extrusionOk="0">
                        <a:moveTo>
                          <a:pt x="0" y="421071"/>
                        </a:moveTo>
                        <a:cubicBezTo>
                          <a:pt x="-7635" y="173592"/>
                          <a:pt x="163798" y="38752"/>
                          <a:pt x="421071" y="0"/>
                        </a:cubicBezTo>
                        <a:cubicBezTo>
                          <a:pt x="1083489" y="-93916"/>
                          <a:pt x="2964259" y="-57011"/>
                          <a:pt x="3785973" y="0"/>
                        </a:cubicBezTo>
                        <a:cubicBezTo>
                          <a:pt x="4021720" y="4808"/>
                          <a:pt x="4213201" y="190522"/>
                          <a:pt x="4207044" y="421071"/>
                        </a:cubicBezTo>
                        <a:cubicBezTo>
                          <a:pt x="4082004" y="1038824"/>
                          <a:pt x="4344503" y="1605849"/>
                          <a:pt x="4207044" y="2105303"/>
                        </a:cubicBezTo>
                        <a:cubicBezTo>
                          <a:pt x="4211062" y="2345915"/>
                          <a:pt x="4001912" y="2556477"/>
                          <a:pt x="3785973" y="2526374"/>
                        </a:cubicBezTo>
                        <a:cubicBezTo>
                          <a:pt x="2641538" y="2375950"/>
                          <a:pt x="761513" y="2636621"/>
                          <a:pt x="421071" y="2526374"/>
                        </a:cubicBezTo>
                        <a:cubicBezTo>
                          <a:pt x="219881" y="2548287"/>
                          <a:pt x="-26345" y="2357984"/>
                          <a:pt x="0" y="2105303"/>
                        </a:cubicBezTo>
                        <a:cubicBezTo>
                          <a:pt x="91815" y="1779530"/>
                          <a:pt x="149193" y="689195"/>
                          <a:pt x="0" y="421071"/>
                        </a:cubicBezTo>
                        <a:close/>
                      </a:path>
                    </a:pathLst>
                  </a:custGeom>
                  <ask:type>
                    <ask:lineSketchCurved/>
                  </ask:type>
                </ask:lineSketchStyleProps>
              </a:ext>
            </a:extLst>
          </a:ln>
          <a:effectLst/>
        </p:spPr>
        <p:txBody>
          <a:bodyPr rtlCol="1" anchor="ctr"/>
          <a:lstStyle/>
          <a:p>
            <a:pPr lvl="0" algn="ctr" rtl="1">
              <a:buClrTx/>
              <a:defRPr/>
            </a:pPr>
            <a:r>
              <a:rPr lang="he-IL" sz="2800" kern="1200" dirty="0">
                <a:solidFill>
                  <a:prstClr val="black"/>
                </a:solidFill>
                <a:latin typeface="Calibri" panose="020F0502020204030204" pitchFamily="34" charset="0"/>
                <a:ea typeface="+mn-ea"/>
                <a:cs typeface="Calibri" panose="020F0502020204030204" pitchFamily="34" charset="0"/>
              </a:rPr>
              <a:t>לכל אחת מאתנו יש יכולת להשפיע על תחושת השייכות </a:t>
            </a:r>
          </a:p>
          <a:p>
            <a:pPr lvl="0" algn="ctr" rtl="1">
              <a:buClrTx/>
              <a:defRPr/>
            </a:pPr>
            <a:r>
              <a:rPr lang="he-IL" sz="2800" kern="1200" dirty="0">
                <a:solidFill>
                  <a:prstClr val="black"/>
                </a:solidFill>
                <a:latin typeface="Calibri" panose="020F0502020204030204" pitchFamily="34" charset="0"/>
                <a:ea typeface="+mn-ea"/>
                <a:cs typeface="Calibri" panose="020F0502020204030204" pitchFamily="34" charset="0"/>
              </a:rPr>
              <a:t>שלנו לכיתה.</a:t>
            </a:r>
          </a:p>
        </p:txBody>
      </p:sp>
      <p:pic>
        <p:nvPicPr>
          <p:cNvPr id="1026" name="Picture 2">
            <a:extLst>
              <a:ext uri="{FF2B5EF4-FFF2-40B4-BE49-F238E27FC236}">
                <a16:creationId xmlns:a16="http://schemas.microsoft.com/office/drawing/2014/main" id="{EF7F8C1F-C9AB-408B-8C97-2C982F23D2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244" y="-86547"/>
            <a:ext cx="4258767" cy="3515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9058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6"/>
          <p:cNvPicPr>
            <a:picLocks noChangeAspect="1"/>
          </p:cNvPicPr>
          <p:nvPr/>
        </p:nvPicPr>
        <p:blipFill>
          <a:blip r:embed="rId3"/>
          <a:stretch>
            <a:fillRect/>
          </a:stretch>
        </p:blipFill>
        <p:spPr>
          <a:xfrm>
            <a:off x="0" y="1487055"/>
            <a:ext cx="12192000" cy="5370946"/>
          </a:xfrm>
          <a:prstGeom prst="rect">
            <a:avLst/>
          </a:prstGeom>
        </p:spPr>
      </p:pic>
      <p:sp>
        <p:nvSpPr>
          <p:cNvPr id="2" name="כותרת 1">
            <a:extLst>
              <a:ext uri="{FF2B5EF4-FFF2-40B4-BE49-F238E27FC236}">
                <a16:creationId xmlns:a16="http://schemas.microsoft.com/office/drawing/2014/main" id="{85757A34-F6A3-86CD-F853-EA8883D7E0AD}"/>
              </a:ext>
            </a:extLst>
          </p:cNvPr>
          <p:cNvSpPr>
            <a:spLocks noGrp="1"/>
          </p:cNvSpPr>
          <p:nvPr>
            <p:ph type="title"/>
          </p:nvPr>
        </p:nvSpPr>
        <p:spPr/>
        <p:txBody>
          <a:bodyPr/>
          <a:lstStyle/>
          <a:p>
            <a:r>
              <a:rPr lang="he-IL" dirty="0"/>
              <a:t>מן המקורות</a:t>
            </a:r>
          </a:p>
        </p:txBody>
      </p:sp>
      <p:pic>
        <p:nvPicPr>
          <p:cNvPr id="4" name="תמונה 3"/>
          <p:cNvPicPr/>
          <p:nvPr/>
        </p:nvPicPr>
        <p:blipFill>
          <a:blip r:embed="rId4" cstate="print">
            <a:extLst>
              <a:ext uri="{BEBA8EAE-BF5A-486C-A8C5-ECC9F3942E4B}">
                <a14:imgProps xmlns:a14="http://schemas.microsoft.com/office/drawing/2010/main">
                  <a14:imgLayer r:embed="rId5">
                    <a14:imgEffect>
                      <a14:backgroundRemoval t="9988" b="96065" l="9986" r="89968"/>
                    </a14:imgEffect>
                  </a14:imgLayer>
                </a14:imgProps>
              </a:ext>
              <a:ext uri="{28A0092B-C50C-407E-A947-70E740481C1C}">
                <a14:useLocalDpi xmlns:a14="http://schemas.microsoft.com/office/drawing/2010/main" val="0"/>
              </a:ext>
            </a:extLst>
          </a:blip>
          <a:stretch>
            <a:fillRect/>
          </a:stretch>
        </p:blipFill>
        <p:spPr>
          <a:xfrm>
            <a:off x="1662523" y="-129047"/>
            <a:ext cx="1834515" cy="1375410"/>
          </a:xfrm>
          <a:prstGeom prst="rect">
            <a:avLst/>
          </a:prstGeom>
        </p:spPr>
      </p:pic>
      <p:sp>
        <p:nvSpPr>
          <p:cNvPr id="5" name="מציין מיקום טקסט 4"/>
          <p:cNvSpPr>
            <a:spLocks noGrp="1"/>
          </p:cNvSpPr>
          <p:nvPr>
            <p:ph type="body" idx="1"/>
          </p:nvPr>
        </p:nvSpPr>
        <p:spPr>
          <a:xfrm>
            <a:off x="387234" y="2571926"/>
            <a:ext cx="10806546" cy="2714625"/>
          </a:xfrm>
        </p:spPr>
        <p:txBody>
          <a:bodyPr>
            <a:normAutofit fontScale="92500" lnSpcReduction="20000"/>
          </a:bodyPr>
          <a:lstStyle/>
          <a:p>
            <a:pPr marL="50800" indent="0" algn="ctr">
              <a:buNone/>
            </a:pPr>
            <a:r>
              <a:rPr lang="he-IL" sz="5000" b="1" dirty="0">
                <a:latin typeface="David" panose="020E0502060401010101" pitchFamily="34" charset="-79"/>
                <a:cs typeface="David" panose="020E0502060401010101" pitchFamily="34" charset="-79"/>
              </a:rPr>
              <a:t>"טובים השנים מן האחד"</a:t>
            </a:r>
          </a:p>
          <a:p>
            <a:pPr marL="50800" indent="0" algn="ctr">
              <a:buNone/>
            </a:pPr>
            <a:r>
              <a:rPr lang="he-IL" sz="4000" b="1" dirty="0">
                <a:latin typeface="David" panose="020E0502060401010101" pitchFamily="34" charset="-79"/>
                <a:cs typeface="David" panose="020E0502060401010101" pitchFamily="34" charset="-79"/>
              </a:rPr>
              <a:t>(קהלת ד ט)</a:t>
            </a:r>
          </a:p>
          <a:p>
            <a:pPr marL="50800" indent="0" algn="ctr">
              <a:buNone/>
            </a:pPr>
            <a:endParaRPr lang="he-IL" sz="5000" b="1" dirty="0">
              <a:latin typeface="David" panose="020E0502060401010101" pitchFamily="34" charset="-79"/>
              <a:cs typeface="David" panose="020E0502060401010101" pitchFamily="34" charset="-79"/>
            </a:endParaRPr>
          </a:p>
          <a:p>
            <a:pPr marL="50800" indent="0" algn="ctr">
              <a:buNone/>
            </a:pPr>
            <a:r>
              <a:rPr lang="he-IL" sz="5000" dirty="0">
                <a:latin typeface="David" panose="020E0502060401010101" pitchFamily="34" charset="-79"/>
                <a:cs typeface="David" panose="020E0502060401010101" pitchFamily="34" charset="-79"/>
              </a:rPr>
              <a:t>מאמר החכם בשבח החברות והעזרה ההדדית.</a:t>
            </a:r>
          </a:p>
        </p:txBody>
      </p:sp>
    </p:spTree>
    <p:extLst>
      <p:ext uri="{BB962C8B-B14F-4D97-AF65-F5344CB8AC3E}">
        <p14:creationId xmlns:p14="http://schemas.microsoft.com/office/powerpoint/2010/main" val="19553606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Google Shape;69;p28">
            <a:extLst>
              <a:ext uri="{FF2B5EF4-FFF2-40B4-BE49-F238E27FC236}">
                <a16:creationId xmlns:a16="http://schemas.microsoft.com/office/drawing/2014/main" id="{701D5BC6-29A1-20D0-36C1-7F48E5606628}"/>
              </a:ext>
            </a:extLst>
          </p:cNvPr>
          <p:cNvPicPr preferRelativeResize="0"/>
          <p:nvPr/>
        </p:nvPicPr>
        <p:blipFill rotWithShape="1">
          <a:blip r:embed="rId3">
            <a:alphaModFix/>
          </a:blip>
          <a:srcRect/>
          <a:stretch/>
        </p:blipFill>
        <p:spPr>
          <a:xfrm>
            <a:off x="2730137" y="1267097"/>
            <a:ext cx="5220691" cy="3798170"/>
          </a:xfrm>
          <a:prstGeom prst="rect">
            <a:avLst/>
          </a:prstGeom>
          <a:noFill/>
          <a:ln>
            <a:noFill/>
          </a:ln>
        </p:spPr>
      </p:pic>
      <p:sp>
        <p:nvSpPr>
          <p:cNvPr id="3" name="כותרת 2">
            <a:extLst>
              <a:ext uri="{FF2B5EF4-FFF2-40B4-BE49-F238E27FC236}">
                <a16:creationId xmlns:a16="http://schemas.microsoft.com/office/drawing/2014/main" id="{2C49CB9E-2A93-46D3-A489-1EF1A773C472}"/>
              </a:ext>
            </a:extLst>
          </p:cNvPr>
          <p:cNvSpPr>
            <a:spLocks noGrp="1"/>
          </p:cNvSpPr>
          <p:nvPr>
            <p:ph type="title"/>
          </p:nvPr>
        </p:nvSpPr>
        <p:spPr>
          <a:xfrm>
            <a:off x="9040193" y="1945345"/>
            <a:ext cx="2972634" cy="1288510"/>
          </a:xfrm>
        </p:spPr>
        <p:txBody>
          <a:bodyPr>
            <a:noAutofit/>
          </a:bodyPr>
          <a:lstStyle/>
          <a:p>
            <a:r>
              <a:rPr lang="he-IL" sz="6000" dirty="0"/>
              <a:t>בכוונתי...</a:t>
            </a:r>
          </a:p>
        </p:txBody>
      </p:sp>
      <p:pic>
        <p:nvPicPr>
          <p:cNvPr id="6" name="גרפיקה 5">
            <a:extLst>
              <a:ext uri="{FF2B5EF4-FFF2-40B4-BE49-F238E27FC236}">
                <a16:creationId xmlns:a16="http://schemas.microsoft.com/office/drawing/2014/main" id="{3806BBD4-0399-46E0-AF9D-08634FD7CBBF}"/>
              </a:ext>
            </a:extLst>
          </p:cNvPr>
          <p:cNvPicPr>
            <a:picLocks noChangeAspect="1"/>
          </p:cNvPicPr>
          <p:nvPr/>
        </p:nvPicPr>
        <p:blipFill rotWithShape="1">
          <a:blip r:embed="rId4">
            <a:extLst>
              <a:ext uri="{96DAC541-7B7A-43D3-8B79-37D633B846F1}">
                <asvg:svgBlip xmlns:asvg="http://schemas.microsoft.com/office/drawing/2016/SVG/main" xmlns="" r:embed="rId5"/>
              </a:ext>
            </a:extLst>
          </a:blip>
          <a:srcRect l="20944" t="23304" r="50515"/>
          <a:stretch/>
        </p:blipFill>
        <p:spPr>
          <a:xfrm rot="5400000">
            <a:off x="7654937" y="-1440210"/>
            <a:ext cx="4162152" cy="4946127"/>
          </a:xfrm>
          <a:prstGeom prst="rect">
            <a:avLst/>
          </a:prstGeom>
        </p:spPr>
      </p:pic>
      <p:sp>
        <p:nvSpPr>
          <p:cNvPr id="5" name="מציין מיקום תוכן 3">
            <a:extLst>
              <a:ext uri="{FF2B5EF4-FFF2-40B4-BE49-F238E27FC236}">
                <a16:creationId xmlns:a16="http://schemas.microsoft.com/office/drawing/2014/main" id="{854A7F59-B0D7-9863-B3F4-F8B2E723C291}"/>
              </a:ext>
            </a:extLst>
          </p:cNvPr>
          <p:cNvSpPr txBox="1">
            <a:spLocks/>
          </p:cNvSpPr>
          <p:nvPr/>
        </p:nvSpPr>
        <p:spPr>
          <a:xfrm>
            <a:off x="3555736" y="1408177"/>
            <a:ext cx="3707213" cy="2745812"/>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50800" indent="0" algn="ctr">
              <a:lnSpc>
                <a:spcPct val="100000"/>
              </a:lnSpc>
              <a:buClr>
                <a:srgbClr val="000000"/>
              </a:buClr>
              <a:buFont typeface="Arial"/>
              <a:buNone/>
              <a:defRPr/>
            </a:pPr>
            <a:r>
              <a:rPr lang="he-IL" sz="3600" dirty="0">
                <a:solidFill>
                  <a:srgbClr val="000000"/>
                </a:solidFill>
              </a:rPr>
              <a:t>מה בכוונתי לעשות</a:t>
            </a:r>
          </a:p>
          <a:p>
            <a:pPr marL="50800" indent="0" algn="ctr">
              <a:lnSpc>
                <a:spcPct val="100000"/>
              </a:lnSpc>
              <a:buClr>
                <a:srgbClr val="000000"/>
              </a:buClr>
              <a:buFont typeface="Arial"/>
              <a:buNone/>
              <a:defRPr/>
            </a:pPr>
            <a:r>
              <a:rPr lang="he-IL" sz="3600" dirty="0">
                <a:solidFill>
                  <a:srgbClr val="000000"/>
                </a:solidFill>
              </a:rPr>
              <a:t>כדי לקדם את </a:t>
            </a:r>
          </a:p>
          <a:p>
            <a:pPr marL="50800" indent="0" algn="ctr">
              <a:lnSpc>
                <a:spcPct val="100000"/>
              </a:lnSpc>
              <a:buClr>
                <a:srgbClr val="000000"/>
              </a:buClr>
              <a:buFont typeface="Arial"/>
              <a:buNone/>
              <a:defRPr/>
            </a:pPr>
            <a:r>
              <a:rPr lang="he-IL" sz="3600" dirty="0">
                <a:solidFill>
                  <a:srgbClr val="000000"/>
                </a:solidFill>
              </a:rPr>
              <a:t>תחושת השייכות</a:t>
            </a:r>
          </a:p>
          <a:p>
            <a:pPr marL="50800" indent="0" algn="ctr">
              <a:lnSpc>
                <a:spcPct val="100000"/>
              </a:lnSpc>
              <a:buClr>
                <a:srgbClr val="000000"/>
              </a:buClr>
              <a:buFont typeface="Arial"/>
              <a:buNone/>
              <a:defRPr/>
            </a:pPr>
            <a:r>
              <a:rPr lang="he-IL" sz="3600" dirty="0">
                <a:solidFill>
                  <a:srgbClr val="000000"/>
                </a:solidFill>
              </a:rPr>
              <a:t>שלי בכיתה?</a:t>
            </a:r>
          </a:p>
        </p:txBody>
      </p:sp>
      <p:pic>
        <p:nvPicPr>
          <p:cNvPr id="7" name="Google Shape;69;p28">
            <a:extLst>
              <a:ext uri="{FF2B5EF4-FFF2-40B4-BE49-F238E27FC236}">
                <a16:creationId xmlns:a16="http://schemas.microsoft.com/office/drawing/2014/main" id="{C21B4038-8C65-D4EA-32C4-BEC51D31269E}"/>
              </a:ext>
            </a:extLst>
          </p:cNvPr>
          <p:cNvPicPr preferRelativeResize="0"/>
          <p:nvPr/>
        </p:nvPicPr>
        <p:blipFill rotWithShape="1">
          <a:blip r:embed="rId3">
            <a:alphaModFix/>
          </a:blip>
          <a:srcRect/>
          <a:stretch/>
        </p:blipFill>
        <p:spPr>
          <a:xfrm flipH="1" flipV="1">
            <a:off x="117565" y="3490393"/>
            <a:ext cx="5046605" cy="2873151"/>
          </a:xfrm>
          <a:prstGeom prst="rect">
            <a:avLst/>
          </a:prstGeom>
          <a:noFill/>
          <a:ln>
            <a:noFill/>
          </a:ln>
        </p:spPr>
      </p:pic>
      <p:sp>
        <p:nvSpPr>
          <p:cNvPr id="9" name="מציין מיקום תוכן 3">
            <a:extLst>
              <a:ext uri="{FF2B5EF4-FFF2-40B4-BE49-F238E27FC236}">
                <a16:creationId xmlns:a16="http://schemas.microsoft.com/office/drawing/2014/main" id="{E0540C59-0D56-FC83-9527-2F2B1BF2AE43}"/>
              </a:ext>
            </a:extLst>
          </p:cNvPr>
          <p:cNvSpPr txBox="1">
            <a:spLocks/>
          </p:cNvSpPr>
          <p:nvPr/>
        </p:nvSpPr>
        <p:spPr>
          <a:xfrm>
            <a:off x="652740" y="4295069"/>
            <a:ext cx="3707213" cy="211796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50800" indent="0" algn="ctr">
              <a:lnSpc>
                <a:spcPct val="100000"/>
              </a:lnSpc>
              <a:buClr>
                <a:srgbClr val="000000"/>
              </a:buClr>
              <a:buFont typeface="Arial"/>
              <a:buNone/>
              <a:defRPr/>
            </a:pPr>
            <a:r>
              <a:rPr lang="he-IL" sz="3600" dirty="0">
                <a:solidFill>
                  <a:srgbClr val="000000"/>
                </a:solidFill>
              </a:rPr>
              <a:t>מה בכוונתי לעשות</a:t>
            </a:r>
            <a:r>
              <a:rPr lang="en-US" sz="3600" dirty="0">
                <a:solidFill>
                  <a:srgbClr val="000000"/>
                </a:solidFill>
              </a:rPr>
              <a:t/>
            </a:r>
            <a:br>
              <a:rPr lang="en-US" sz="3600" dirty="0">
                <a:solidFill>
                  <a:srgbClr val="000000"/>
                </a:solidFill>
              </a:rPr>
            </a:br>
            <a:r>
              <a:rPr lang="he-IL" sz="3600" dirty="0">
                <a:solidFill>
                  <a:srgbClr val="000000"/>
                </a:solidFill>
              </a:rPr>
              <a:t>כדי שנכיר </a:t>
            </a:r>
            <a:r>
              <a:rPr lang="en-US" sz="3600" dirty="0">
                <a:solidFill>
                  <a:srgbClr val="000000"/>
                </a:solidFill>
              </a:rPr>
              <a:t/>
            </a:r>
            <a:br>
              <a:rPr lang="en-US" sz="3600" dirty="0">
                <a:solidFill>
                  <a:srgbClr val="000000"/>
                </a:solidFill>
              </a:rPr>
            </a:br>
            <a:r>
              <a:rPr lang="he-IL" sz="3600" dirty="0">
                <a:solidFill>
                  <a:srgbClr val="000000"/>
                </a:solidFill>
              </a:rPr>
              <a:t>ונתגבש ככיתה?</a:t>
            </a:r>
          </a:p>
        </p:txBody>
      </p:sp>
    </p:spTree>
    <p:extLst>
      <p:ext uri="{BB962C8B-B14F-4D97-AF65-F5344CB8AC3E}">
        <p14:creationId xmlns:p14="http://schemas.microsoft.com/office/powerpoint/2010/main" val="802224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show="0">
  <p:cSld>
    <p:spTree>
      <p:nvGrpSpPr>
        <p:cNvPr id="1" name="Shape 131"/>
        <p:cNvGrpSpPr/>
        <p:nvPr/>
      </p:nvGrpSpPr>
      <p:grpSpPr>
        <a:xfrm>
          <a:off x="0" y="0"/>
          <a:ext cx="0" cy="0"/>
          <a:chOff x="0" y="0"/>
          <a:chExt cx="0" cy="0"/>
        </a:xfrm>
      </p:grpSpPr>
      <p:sp>
        <p:nvSpPr>
          <p:cNvPr id="132" name="Google Shape;132;p2"/>
          <p:cNvSpPr/>
          <p:nvPr/>
        </p:nvSpPr>
        <p:spPr>
          <a:xfrm>
            <a:off x="0" y="1665262"/>
            <a:ext cx="12192000" cy="5192738"/>
          </a:xfrm>
          <a:prstGeom prst="rect">
            <a:avLst/>
          </a:prstGeom>
          <a:solidFill>
            <a:srgbClr val="BA06BA"/>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lang="he-IL"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3" name="Google Shape;133;p2"/>
          <p:cNvSpPr/>
          <p:nvPr/>
        </p:nvSpPr>
        <p:spPr>
          <a:xfrm>
            <a:off x="-102068" y="790599"/>
            <a:ext cx="2141984" cy="404919"/>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88888"/>
              </a:lnSpc>
              <a:spcBef>
                <a:spcPts val="0"/>
              </a:spcBef>
              <a:spcAft>
                <a:spcPts val="0"/>
              </a:spcAft>
              <a:buClr>
                <a:srgbClr val="000000"/>
              </a:buClr>
              <a:buSzTx/>
              <a:buFont typeface="Arial"/>
              <a:buNone/>
              <a:tabLst/>
              <a:defRPr/>
            </a:pPr>
            <a:r>
              <a:rPr kumimoji="0" lang="iw-IL" sz="900" b="0" i="0" u="none" strike="noStrike" kern="0" cap="none" spc="0" normalizeH="0" baseline="0" noProof="0">
                <a:ln>
                  <a:noFill/>
                </a:ln>
                <a:solidFill>
                  <a:srgbClr val="FFFFFF"/>
                </a:solidFill>
                <a:effectLst/>
                <a:uLnTx/>
                <a:uFillTx/>
                <a:latin typeface="Calibri"/>
                <a:ea typeface="Calibri"/>
                <a:cs typeface="Calibri"/>
                <a:sym typeface="Calibri"/>
              </a:rPr>
              <a:t>משרד החינוך</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1" eaLnBrk="1" fontAlgn="auto" latinLnBrk="0" hangingPunct="1">
              <a:lnSpc>
                <a:spcPct val="88888"/>
              </a:lnSpc>
              <a:spcBef>
                <a:spcPts val="0"/>
              </a:spcBef>
              <a:spcAft>
                <a:spcPts val="0"/>
              </a:spcAft>
              <a:buClr>
                <a:srgbClr val="000000"/>
              </a:buClr>
              <a:buSzTx/>
              <a:buFont typeface="Arial"/>
              <a:buNone/>
              <a:tabLst/>
              <a:defRPr/>
            </a:pPr>
            <a:r>
              <a:rPr kumimoji="0" lang="iw-IL" sz="900" b="0" i="0" u="none" strike="noStrike" kern="0" cap="none" spc="0" normalizeH="0" baseline="0" noProof="0">
                <a:ln>
                  <a:noFill/>
                </a:ln>
                <a:solidFill>
                  <a:srgbClr val="FFFFFF"/>
                </a:solidFill>
                <a:effectLst/>
                <a:uLnTx/>
                <a:uFillTx/>
                <a:latin typeface="Calibri"/>
                <a:ea typeface="Calibri"/>
                <a:cs typeface="Calibri"/>
                <a:sym typeface="Calibri"/>
              </a:rPr>
              <a:t>מינהל פדגוגי</a:t>
            </a:r>
            <a:endParaRPr kumimoji="0" sz="900" b="0"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1" eaLnBrk="1" fontAlgn="auto" latinLnBrk="0" hangingPunct="1">
              <a:lnSpc>
                <a:spcPct val="88888"/>
              </a:lnSpc>
              <a:spcBef>
                <a:spcPts val="0"/>
              </a:spcBef>
              <a:spcAft>
                <a:spcPts val="0"/>
              </a:spcAft>
              <a:buClr>
                <a:srgbClr val="000000"/>
              </a:buClr>
              <a:buSzTx/>
              <a:buFont typeface="Arial"/>
              <a:buNone/>
              <a:tabLst/>
              <a:defRPr/>
            </a:pPr>
            <a:r>
              <a:rPr kumimoji="0" lang="iw-IL" sz="900" b="0" i="0" u="none" strike="noStrike" kern="0" cap="none" spc="0" normalizeH="0" baseline="0" noProof="0">
                <a:ln>
                  <a:noFill/>
                </a:ln>
                <a:solidFill>
                  <a:srgbClr val="FFFFFF"/>
                </a:solidFill>
                <a:effectLst/>
                <a:uLnTx/>
                <a:uFillTx/>
                <a:latin typeface="Calibri"/>
                <a:ea typeface="Calibri"/>
                <a:cs typeface="Calibri"/>
                <a:sym typeface="Calibri"/>
              </a:rPr>
              <a:t>אגף בכיר שירות פסיכולוגי ייעוצי</a:t>
            </a:r>
            <a:endParaRPr kumimoji="0" sz="9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4" name="Google Shape;134;p2"/>
          <p:cNvSpPr/>
          <p:nvPr/>
        </p:nvSpPr>
        <p:spPr>
          <a:xfrm>
            <a:off x="1603708" y="458002"/>
            <a:ext cx="9221755" cy="874663"/>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77777"/>
              </a:lnSpc>
              <a:spcBef>
                <a:spcPts val="0"/>
              </a:spcBef>
              <a:spcAft>
                <a:spcPts val="0"/>
              </a:spcAft>
              <a:buClr>
                <a:srgbClr val="000000"/>
              </a:buClr>
              <a:buSzTx/>
              <a:buFont typeface="Arial"/>
              <a:buNone/>
              <a:tabLst/>
              <a:defRPr/>
            </a:pPr>
            <a:r>
              <a:rPr kumimoji="0" lang="iw-IL" sz="7200" b="1" i="0" u="none" strike="noStrike" kern="0" cap="none" spc="0" normalizeH="0" baseline="0" noProof="0" dirty="0">
                <a:ln>
                  <a:noFill/>
                </a:ln>
                <a:solidFill>
                  <a:srgbClr val="002060"/>
                </a:solidFill>
                <a:effectLst/>
                <a:uLnTx/>
                <a:uFillTx/>
                <a:latin typeface="Calibri"/>
                <a:ea typeface="Calibri"/>
                <a:cs typeface="Calibri"/>
                <a:sym typeface="Calibri"/>
              </a:rPr>
              <a:t>מטרות היחידה</a:t>
            </a:r>
            <a:endParaRPr kumimoji="0" sz="7200" b="1" i="0" u="none" strike="noStrike" kern="0" cap="none" spc="0" normalizeH="0" baseline="0" noProof="0" dirty="0">
              <a:ln>
                <a:noFill/>
              </a:ln>
              <a:solidFill>
                <a:srgbClr val="002060"/>
              </a:solidFill>
              <a:effectLst/>
              <a:uLnTx/>
              <a:uFillTx/>
              <a:latin typeface="Calibri"/>
              <a:ea typeface="Calibri"/>
              <a:cs typeface="Calibri"/>
              <a:sym typeface="Calibri"/>
            </a:endParaRPr>
          </a:p>
        </p:txBody>
      </p:sp>
      <p:sp>
        <p:nvSpPr>
          <p:cNvPr id="135" name="Google Shape;135;p2"/>
          <p:cNvSpPr txBox="1"/>
          <p:nvPr/>
        </p:nvSpPr>
        <p:spPr>
          <a:xfrm>
            <a:off x="145026" y="2158106"/>
            <a:ext cx="11901948" cy="3970277"/>
          </a:xfrm>
          <a:prstGeom prst="rect">
            <a:avLst/>
          </a:prstGeom>
          <a:noFill/>
          <a:ln>
            <a:noFill/>
          </a:ln>
        </p:spPr>
        <p:txBody>
          <a:bodyPr spcFirstLastPara="1" wrap="square" lIns="91425" tIns="45700" rIns="91425" bIns="45700" anchor="t" anchorCtr="0">
            <a:spAutoFit/>
          </a:bodyPr>
          <a:lstStyle/>
          <a:p>
            <a:pPr marL="514350" indent="-514350" algn="r" rtl="1">
              <a:lnSpc>
                <a:spcPct val="150000"/>
              </a:lnSpc>
              <a:buClr>
                <a:srgbClr val="FFFFFF"/>
              </a:buClr>
              <a:buSzPts val="2400"/>
              <a:buFont typeface="Arial" panose="020B0604020202020204" pitchFamily="34" charset="0"/>
              <a:buChar char="•"/>
              <a:defRPr/>
            </a:pPr>
            <a:r>
              <a:rPr lang="he-IL" sz="2800" dirty="0">
                <a:solidFill>
                  <a:srgbClr val="FFFFFF"/>
                </a:solidFill>
                <a:latin typeface="Calibri"/>
                <a:ea typeface="Calibri"/>
                <a:cs typeface="Calibri"/>
                <a:sym typeface="Calibri"/>
              </a:rPr>
              <a:t> הזדמנות להתפתחות אישית וחברתית </a:t>
            </a:r>
            <a:r>
              <a:rPr lang="en-US" sz="2800" dirty="0">
                <a:solidFill>
                  <a:srgbClr val="FFFFFF"/>
                </a:solidFill>
                <a:latin typeface="Calibri"/>
                <a:ea typeface="Calibri"/>
                <a:cs typeface="Calibri"/>
                <a:sym typeface="Calibri"/>
              </a:rPr>
              <a:t/>
            </a:r>
            <a:br>
              <a:rPr lang="en-US" sz="2800" dirty="0">
                <a:solidFill>
                  <a:srgbClr val="FFFFFF"/>
                </a:solidFill>
                <a:latin typeface="Calibri"/>
                <a:ea typeface="Calibri"/>
                <a:cs typeface="Calibri"/>
                <a:sym typeface="Calibri"/>
              </a:rPr>
            </a:br>
            <a:r>
              <a:rPr lang="he-IL" sz="2800" dirty="0">
                <a:solidFill>
                  <a:srgbClr val="FFFFFF"/>
                </a:solidFill>
                <a:latin typeface="Calibri"/>
                <a:ea typeface="Calibri"/>
                <a:cs typeface="Calibri"/>
                <a:sym typeface="Calibri"/>
              </a:rPr>
              <a:t>. </a:t>
            </a:r>
          </a:p>
          <a:p>
            <a:pPr marL="514350" indent="-514350" algn="r" rtl="1">
              <a:lnSpc>
                <a:spcPct val="150000"/>
              </a:lnSpc>
              <a:buClr>
                <a:srgbClr val="FFFFFF"/>
              </a:buClr>
              <a:buSzPts val="2400"/>
              <a:buFont typeface="Arial" panose="020B0604020202020204" pitchFamily="34" charset="0"/>
              <a:buChar char="•"/>
              <a:defRPr/>
            </a:pPr>
            <a:r>
              <a:rPr kumimoji="0" lang="he-IL" sz="2800" b="0" i="0" u="none" strike="noStrike" kern="0" cap="none" spc="0" normalizeH="0" baseline="0" noProof="0" dirty="0">
                <a:ln>
                  <a:noFill/>
                </a:ln>
                <a:solidFill>
                  <a:srgbClr val="FFFFFF"/>
                </a:solidFill>
                <a:effectLst/>
                <a:uLnTx/>
                <a:uFillTx/>
                <a:latin typeface="Calibri"/>
                <a:ea typeface="Calibri"/>
                <a:cs typeface="Calibri"/>
                <a:sym typeface="Calibri"/>
              </a:rPr>
              <a:t>התבוננות על מרחבי החיים ומעגלי השתייכות נוספים</a:t>
            </a:r>
            <a:r>
              <a:rPr lang="he-IL" sz="2800" dirty="0">
                <a:solidFill>
                  <a:srgbClr val="FFFFFF"/>
                </a:solidFill>
                <a:latin typeface="Calibri"/>
                <a:ea typeface="Calibri"/>
                <a:cs typeface="Calibri"/>
                <a:sym typeface="Calibri"/>
              </a:rPr>
              <a:t>, לחיזוק הכוחות ולבניית הזהות האישית והחברתית. </a:t>
            </a:r>
          </a:p>
          <a:p>
            <a:pPr marL="514350" indent="-514350" algn="r" rtl="1">
              <a:lnSpc>
                <a:spcPct val="150000"/>
              </a:lnSpc>
              <a:buClr>
                <a:srgbClr val="FFFFFF"/>
              </a:buClr>
              <a:buSzPts val="2400"/>
              <a:buFont typeface="Arial" panose="020B0604020202020204" pitchFamily="34" charset="0"/>
              <a:buChar char="•"/>
              <a:defRPr/>
            </a:pPr>
            <a:r>
              <a:rPr lang="he-IL" sz="2800" dirty="0">
                <a:solidFill>
                  <a:srgbClr val="FFFFFF"/>
                </a:solidFill>
                <a:latin typeface="Calibri"/>
                <a:ea typeface="Calibri"/>
                <a:cs typeface="Calibri"/>
                <a:sym typeface="Calibri"/>
              </a:rPr>
              <a:t>זיהוי מצבים של פגיעה בתחושת ההשתייכות שלי או של חבר/ה לקבוצה, ופיתוח ארגז כלים להתמודדות ולשינוי המצב.</a:t>
            </a:r>
            <a:endParaRPr kumimoji="0" lang="he-IL" sz="24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219563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a:extLst>
              <a:ext uri="{FF2B5EF4-FFF2-40B4-BE49-F238E27FC236}">
                <a16:creationId xmlns:a16="http://schemas.microsoft.com/office/drawing/2014/main" id="{24BBDF2A-99EC-0FE7-B3AB-EE96004E332D}"/>
              </a:ext>
            </a:extLst>
          </p:cNvPr>
          <p:cNvSpPr>
            <a:spLocks noGrp="1"/>
          </p:cNvSpPr>
          <p:nvPr>
            <p:ph type="title"/>
          </p:nvPr>
        </p:nvSpPr>
        <p:spPr>
          <a:xfrm>
            <a:off x="264920" y="2103437"/>
            <a:ext cx="2743199" cy="1325563"/>
          </a:xfrm>
        </p:spPr>
        <p:txBody>
          <a:bodyPr/>
          <a:lstStyle/>
          <a:p>
            <a:r>
              <a:rPr lang="he-IL" dirty="0">
                <a:solidFill>
                  <a:schemeClr val="bg1"/>
                </a:solidFill>
              </a:rPr>
              <a:t>להדפסה</a:t>
            </a:r>
          </a:p>
        </p:txBody>
      </p:sp>
    </p:spTree>
    <p:extLst>
      <p:ext uri="{BB962C8B-B14F-4D97-AF65-F5344CB8AC3E}">
        <p14:creationId xmlns:p14="http://schemas.microsoft.com/office/powerpoint/2010/main" val="26923633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grpSp>
        <p:nvGrpSpPr>
          <p:cNvPr id="16" name="קבוצה 15"/>
          <p:cNvGrpSpPr/>
          <p:nvPr/>
        </p:nvGrpSpPr>
        <p:grpSpPr>
          <a:xfrm>
            <a:off x="6080816" y="118940"/>
            <a:ext cx="6061309" cy="6672560"/>
            <a:chOff x="6115985" y="58025"/>
            <a:chExt cx="6061309" cy="6672560"/>
          </a:xfrm>
        </p:grpSpPr>
        <p:grpSp>
          <p:nvGrpSpPr>
            <p:cNvPr id="17" name="Group 2">
              <a:extLst>
                <a:ext uri="{FF2B5EF4-FFF2-40B4-BE49-F238E27FC236}">
                  <a16:creationId xmlns:a16="http://schemas.microsoft.com/office/drawing/2014/main" id="{C843B6C7-8266-6BDC-B3E6-97575415542C}"/>
                </a:ext>
              </a:extLst>
            </p:cNvPr>
            <p:cNvGrpSpPr/>
            <p:nvPr/>
          </p:nvGrpSpPr>
          <p:grpSpPr>
            <a:xfrm>
              <a:off x="6115985" y="58025"/>
              <a:ext cx="6061309" cy="6672560"/>
              <a:chOff x="0" y="0"/>
              <a:chExt cx="5584672" cy="7367317"/>
            </a:xfrm>
            <a:solidFill>
              <a:sysClr val="windowText" lastClr="000000"/>
            </a:solidFill>
          </p:grpSpPr>
          <p:sp>
            <p:nvSpPr>
              <p:cNvPr id="57" name="Freeform 3">
                <a:extLst>
                  <a:ext uri="{FF2B5EF4-FFF2-40B4-BE49-F238E27FC236}">
                    <a16:creationId xmlns:a16="http://schemas.microsoft.com/office/drawing/2014/main" id="{485F9A33-1539-1650-F1E5-224867249CBF}"/>
                  </a:ext>
                </a:extLst>
              </p:cNvPr>
              <p:cNvSpPr/>
              <p:nvPr/>
            </p:nvSpPr>
            <p:spPr>
              <a:xfrm>
                <a:off x="0" y="-2540"/>
                <a:ext cx="5584672" cy="7369858"/>
              </a:xfrm>
              <a:custGeom>
                <a:avLst/>
                <a:gdLst/>
                <a:ahLst/>
                <a:cxnLst/>
                <a:rect l="l" t="t" r="r" b="b"/>
                <a:pathLst>
                  <a:path w="5584672" h="7369858">
                    <a:moveTo>
                      <a:pt x="5582132" y="1594072"/>
                    </a:moveTo>
                    <a:lnTo>
                      <a:pt x="5584672" y="1544940"/>
                    </a:lnTo>
                    <a:lnTo>
                      <a:pt x="5578322" y="1557223"/>
                    </a:lnTo>
                    <a:lnTo>
                      <a:pt x="5578322" y="1479429"/>
                    </a:lnTo>
                    <a:cubicBezTo>
                      <a:pt x="5578322" y="1475335"/>
                      <a:pt x="5577052" y="1463052"/>
                      <a:pt x="5575782" y="1446674"/>
                    </a:cubicBezTo>
                    <a:lnTo>
                      <a:pt x="5575782" y="1438485"/>
                    </a:lnTo>
                    <a:lnTo>
                      <a:pt x="5574512" y="1438485"/>
                    </a:lnTo>
                    <a:cubicBezTo>
                      <a:pt x="5573242" y="1422108"/>
                      <a:pt x="5569432" y="1422108"/>
                      <a:pt x="5568162" y="1422108"/>
                    </a:cubicBezTo>
                    <a:cubicBezTo>
                      <a:pt x="5568162" y="1291086"/>
                      <a:pt x="5569432" y="1155971"/>
                      <a:pt x="5570702" y="1024950"/>
                    </a:cubicBezTo>
                    <a:cubicBezTo>
                      <a:pt x="5570702" y="988100"/>
                      <a:pt x="5571972" y="955345"/>
                      <a:pt x="5571972" y="918496"/>
                    </a:cubicBezTo>
                    <a:lnTo>
                      <a:pt x="5575782" y="918496"/>
                    </a:lnTo>
                    <a:lnTo>
                      <a:pt x="5575782" y="847090"/>
                    </a:lnTo>
                    <a:lnTo>
                      <a:pt x="5579592" y="847090"/>
                    </a:lnTo>
                    <a:lnTo>
                      <a:pt x="5579592" y="816610"/>
                    </a:lnTo>
                    <a:cubicBezTo>
                      <a:pt x="5582132" y="781050"/>
                      <a:pt x="5584672" y="726440"/>
                      <a:pt x="5582132" y="692150"/>
                    </a:cubicBezTo>
                    <a:cubicBezTo>
                      <a:pt x="5583402" y="674370"/>
                      <a:pt x="5580862" y="652780"/>
                      <a:pt x="5579592" y="641350"/>
                    </a:cubicBezTo>
                    <a:lnTo>
                      <a:pt x="5580862" y="641350"/>
                    </a:lnTo>
                    <a:lnTo>
                      <a:pt x="5577052" y="542290"/>
                    </a:lnTo>
                    <a:lnTo>
                      <a:pt x="5578322" y="541020"/>
                    </a:lnTo>
                    <a:lnTo>
                      <a:pt x="5578322" y="537210"/>
                    </a:lnTo>
                    <a:cubicBezTo>
                      <a:pt x="5578322" y="502920"/>
                      <a:pt x="5577052" y="468630"/>
                      <a:pt x="5577052" y="431800"/>
                    </a:cubicBezTo>
                    <a:cubicBezTo>
                      <a:pt x="5574512" y="361950"/>
                      <a:pt x="5573242" y="290830"/>
                      <a:pt x="5579592" y="213360"/>
                    </a:cubicBezTo>
                    <a:lnTo>
                      <a:pt x="5579592" y="207010"/>
                    </a:lnTo>
                    <a:cubicBezTo>
                      <a:pt x="5578322" y="191770"/>
                      <a:pt x="5578322" y="176530"/>
                      <a:pt x="5578322" y="158750"/>
                    </a:cubicBezTo>
                    <a:lnTo>
                      <a:pt x="5578322" y="80010"/>
                    </a:lnTo>
                    <a:lnTo>
                      <a:pt x="5583402" y="59690"/>
                    </a:lnTo>
                    <a:lnTo>
                      <a:pt x="5583402" y="8890"/>
                    </a:lnTo>
                    <a:lnTo>
                      <a:pt x="5577052" y="8890"/>
                    </a:lnTo>
                    <a:cubicBezTo>
                      <a:pt x="5538952" y="8890"/>
                      <a:pt x="5483072" y="7620"/>
                      <a:pt x="5467832" y="7620"/>
                    </a:cubicBezTo>
                    <a:cubicBezTo>
                      <a:pt x="5439892" y="7620"/>
                      <a:pt x="5424652" y="7620"/>
                      <a:pt x="5417032" y="8890"/>
                    </a:cubicBezTo>
                    <a:cubicBezTo>
                      <a:pt x="5384012" y="0"/>
                      <a:pt x="5305272" y="1270"/>
                      <a:pt x="5229072" y="3810"/>
                    </a:cubicBezTo>
                    <a:cubicBezTo>
                      <a:pt x="5190972" y="5080"/>
                      <a:pt x="5154142" y="5080"/>
                      <a:pt x="5128742" y="3810"/>
                    </a:cubicBezTo>
                    <a:lnTo>
                      <a:pt x="5124932" y="3810"/>
                    </a:lnTo>
                    <a:lnTo>
                      <a:pt x="5122392" y="10160"/>
                    </a:lnTo>
                    <a:cubicBezTo>
                      <a:pt x="5071592" y="10160"/>
                      <a:pt x="5022062" y="11430"/>
                      <a:pt x="4957292" y="13970"/>
                    </a:cubicBezTo>
                    <a:lnTo>
                      <a:pt x="4945862" y="13970"/>
                    </a:lnTo>
                    <a:lnTo>
                      <a:pt x="4947132" y="16510"/>
                    </a:lnTo>
                    <a:lnTo>
                      <a:pt x="4914112" y="16510"/>
                    </a:lnTo>
                    <a:lnTo>
                      <a:pt x="4914112" y="21590"/>
                    </a:lnTo>
                    <a:cubicBezTo>
                      <a:pt x="4891252" y="21590"/>
                      <a:pt x="4867122" y="20320"/>
                      <a:pt x="4840452" y="19050"/>
                    </a:cubicBezTo>
                    <a:cubicBezTo>
                      <a:pt x="4817592" y="17780"/>
                      <a:pt x="4794732" y="17780"/>
                      <a:pt x="4771872" y="16510"/>
                    </a:cubicBezTo>
                    <a:lnTo>
                      <a:pt x="4771872" y="15240"/>
                    </a:lnTo>
                    <a:cubicBezTo>
                      <a:pt x="4764252" y="13970"/>
                      <a:pt x="4755362" y="13970"/>
                      <a:pt x="4747742" y="12700"/>
                    </a:cubicBezTo>
                    <a:lnTo>
                      <a:pt x="4746472" y="44450"/>
                    </a:lnTo>
                    <a:lnTo>
                      <a:pt x="4742662" y="44450"/>
                    </a:lnTo>
                    <a:lnTo>
                      <a:pt x="4742662" y="13970"/>
                    </a:lnTo>
                    <a:cubicBezTo>
                      <a:pt x="4649332" y="10160"/>
                      <a:pt x="4534273" y="12700"/>
                      <a:pt x="4422020" y="15240"/>
                    </a:cubicBezTo>
                    <a:cubicBezTo>
                      <a:pt x="4306962" y="17780"/>
                      <a:pt x="4197515" y="20320"/>
                      <a:pt x="4096488" y="16510"/>
                    </a:cubicBezTo>
                    <a:cubicBezTo>
                      <a:pt x="4048781" y="17780"/>
                      <a:pt x="4012299" y="17780"/>
                      <a:pt x="3981429" y="16510"/>
                    </a:cubicBezTo>
                    <a:lnTo>
                      <a:pt x="3981429" y="15240"/>
                    </a:lnTo>
                    <a:lnTo>
                      <a:pt x="3886015" y="12700"/>
                    </a:lnTo>
                    <a:lnTo>
                      <a:pt x="3886015" y="16510"/>
                    </a:lnTo>
                    <a:cubicBezTo>
                      <a:pt x="3855145" y="16510"/>
                      <a:pt x="3821470" y="17780"/>
                      <a:pt x="3784988" y="17780"/>
                    </a:cubicBezTo>
                    <a:lnTo>
                      <a:pt x="3762537" y="12700"/>
                    </a:lnTo>
                    <a:lnTo>
                      <a:pt x="3748505" y="12700"/>
                    </a:lnTo>
                    <a:cubicBezTo>
                      <a:pt x="3712023" y="11430"/>
                      <a:pt x="3695186" y="11430"/>
                      <a:pt x="3689572" y="19050"/>
                    </a:cubicBezTo>
                    <a:lnTo>
                      <a:pt x="3689572" y="21590"/>
                    </a:lnTo>
                    <a:cubicBezTo>
                      <a:pt x="3675541" y="22860"/>
                      <a:pt x="3661509" y="22860"/>
                      <a:pt x="3650285" y="24130"/>
                    </a:cubicBezTo>
                    <a:cubicBezTo>
                      <a:pt x="3622221" y="19050"/>
                      <a:pt x="3585739" y="20320"/>
                      <a:pt x="3543645" y="20320"/>
                    </a:cubicBezTo>
                    <a:cubicBezTo>
                      <a:pt x="3501550" y="21590"/>
                      <a:pt x="3456649" y="21590"/>
                      <a:pt x="3425779" y="16510"/>
                    </a:cubicBezTo>
                    <a:lnTo>
                      <a:pt x="3422973" y="15240"/>
                    </a:lnTo>
                    <a:lnTo>
                      <a:pt x="3417360" y="15240"/>
                    </a:lnTo>
                    <a:cubicBezTo>
                      <a:pt x="3403329" y="16510"/>
                      <a:pt x="3347203" y="17780"/>
                      <a:pt x="3293883" y="19050"/>
                    </a:cubicBezTo>
                    <a:cubicBezTo>
                      <a:pt x="3243369" y="20320"/>
                      <a:pt x="3187243" y="21590"/>
                      <a:pt x="3142342" y="22860"/>
                    </a:cubicBezTo>
                    <a:cubicBezTo>
                      <a:pt x="3133923" y="20320"/>
                      <a:pt x="3117085" y="19050"/>
                      <a:pt x="3097441" y="19050"/>
                    </a:cubicBezTo>
                    <a:cubicBezTo>
                      <a:pt x="3032895" y="20320"/>
                      <a:pt x="2959931" y="21590"/>
                      <a:pt x="2870129" y="21590"/>
                    </a:cubicBezTo>
                    <a:lnTo>
                      <a:pt x="2867323" y="20320"/>
                    </a:lnTo>
                    <a:lnTo>
                      <a:pt x="2853292" y="21590"/>
                    </a:lnTo>
                    <a:cubicBezTo>
                      <a:pt x="2794359" y="21590"/>
                      <a:pt x="2735426" y="20320"/>
                      <a:pt x="2676494" y="20320"/>
                    </a:cubicBezTo>
                    <a:lnTo>
                      <a:pt x="2676494" y="17780"/>
                    </a:lnTo>
                    <a:cubicBezTo>
                      <a:pt x="2659656" y="19050"/>
                      <a:pt x="2642818" y="19050"/>
                      <a:pt x="2628787" y="20320"/>
                    </a:cubicBezTo>
                    <a:lnTo>
                      <a:pt x="2606336" y="20320"/>
                    </a:lnTo>
                    <a:cubicBezTo>
                      <a:pt x="2468827" y="19050"/>
                      <a:pt x="2325705" y="17780"/>
                      <a:pt x="2179776" y="17780"/>
                    </a:cubicBezTo>
                    <a:lnTo>
                      <a:pt x="2174164" y="17780"/>
                    </a:lnTo>
                    <a:lnTo>
                      <a:pt x="2165745" y="22860"/>
                    </a:lnTo>
                    <a:lnTo>
                      <a:pt x="2165745" y="27940"/>
                    </a:lnTo>
                    <a:lnTo>
                      <a:pt x="2160132" y="27940"/>
                    </a:lnTo>
                    <a:lnTo>
                      <a:pt x="1986141" y="16510"/>
                    </a:lnTo>
                    <a:cubicBezTo>
                      <a:pt x="1960884" y="16510"/>
                      <a:pt x="1946852" y="19050"/>
                      <a:pt x="1930014" y="20320"/>
                    </a:cubicBezTo>
                    <a:cubicBezTo>
                      <a:pt x="1904758" y="22860"/>
                      <a:pt x="1882307" y="26670"/>
                      <a:pt x="1809343" y="21590"/>
                    </a:cubicBezTo>
                    <a:lnTo>
                      <a:pt x="1809343" y="24130"/>
                    </a:lnTo>
                    <a:lnTo>
                      <a:pt x="1632545" y="24130"/>
                    </a:lnTo>
                    <a:cubicBezTo>
                      <a:pt x="1427684" y="24130"/>
                      <a:pt x="1191954" y="24130"/>
                      <a:pt x="1009544" y="19050"/>
                    </a:cubicBezTo>
                    <a:lnTo>
                      <a:pt x="933773" y="17780"/>
                    </a:lnTo>
                    <a:lnTo>
                      <a:pt x="964643" y="24130"/>
                    </a:lnTo>
                    <a:lnTo>
                      <a:pt x="947805" y="24130"/>
                    </a:lnTo>
                    <a:cubicBezTo>
                      <a:pt x="874841"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5268"/>
                      <a:pt x="6350" y="906212"/>
                      <a:pt x="6350" y="1086366"/>
                    </a:cubicBezTo>
                    <a:lnTo>
                      <a:pt x="10160" y="1086366"/>
                    </a:lnTo>
                    <a:lnTo>
                      <a:pt x="10160" y="1106838"/>
                    </a:lnTo>
                    <a:lnTo>
                      <a:pt x="19050" y="1110933"/>
                    </a:lnTo>
                    <a:lnTo>
                      <a:pt x="19050" y="1168254"/>
                    </a:lnTo>
                    <a:lnTo>
                      <a:pt x="12700" y="1168254"/>
                    </a:lnTo>
                    <a:lnTo>
                      <a:pt x="16510" y="1332030"/>
                    </a:lnTo>
                    <a:lnTo>
                      <a:pt x="16510" y="1356597"/>
                    </a:lnTo>
                    <a:cubicBezTo>
                      <a:pt x="13970" y="1508090"/>
                      <a:pt x="10160" y="1663677"/>
                      <a:pt x="16510" y="1770132"/>
                    </a:cubicBezTo>
                    <a:cubicBezTo>
                      <a:pt x="16510" y="1778321"/>
                      <a:pt x="16510" y="1782415"/>
                      <a:pt x="15240" y="1786509"/>
                    </a:cubicBezTo>
                    <a:lnTo>
                      <a:pt x="12700" y="1790604"/>
                    </a:lnTo>
                    <a:lnTo>
                      <a:pt x="12700" y="1806981"/>
                    </a:lnTo>
                    <a:cubicBezTo>
                      <a:pt x="13970" y="1847925"/>
                      <a:pt x="13970" y="1909341"/>
                      <a:pt x="15240" y="1974852"/>
                    </a:cubicBezTo>
                    <a:cubicBezTo>
                      <a:pt x="16510" y="2105873"/>
                      <a:pt x="19050" y="2253271"/>
                      <a:pt x="21590" y="2322876"/>
                    </a:cubicBezTo>
                    <a:cubicBezTo>
                      <a:pt x="21590" y="2331065"/>
                      <a:pt x="20320" y="2339254"/>
                      <a:pt x="20320" y="2343348"/>
                    </a:cubicBezTo>
                    <a:cubicBezTo>
                      <a:pt x="20320" y="2347443"/>
                      <a:pt x="19050" y="2351537"/>
                      <a:pt x="19050" y="2355631"/>
                    </a:cubicBezTo>
                    <a:lnTo>
                      <a:pt x="21590" y="2355631"/>
                    </a:lnTo>
                    <a:lnTo>
                      <a:pt x="21590" y="2359726"/>
                    </a:lnTo>
                    <a:cubicBezTo>
                      <a:pt x="15240" y="2453897"/>
                      <a:pt x="17780" y="2650429"/>
                      <a:pt x="20320" y="2826488"/>
                    </a:cubicBezTo>
                    <a:cubicBezTo>
                      <a:pt x="21590" y="2957509"/>
                      <a:pt x="24130" y="3121285"/>
                      <a:pt x="20320" y="3154040"/>
                    </a:cubicBezTo>
                    <a:lnTo>
                      <a:pt x="16510" y="3154040"/>
                    </a:lnTo>
                    <a:lnTo>
                      <a:pt x="17780" y="3469309"/>
                    </a:lnTo>
                    <a:lnTo>
                      <a:pt x="11430" y="3469309"/>
                    </a:lnTo>
                    <a:cubicBezTo>
                      <a:pt x="11430" y="3506159"/>
                      <a:pt x="10160" y="3538914"/>
                      <a:pt x="10160" y="3571669"/>
                    </a:cubicBezTo>
                    <a:lnTo>
                      <a:pt x="8890" y="3567575"/>
                    </a:lnTo>
                    <a:lnTo>
                      <a:pt x="10160" y="3616708"/>
                    </a:lnTo>
                    <a:lnTo>
                      <a:pt x="10160" y="3628991"/>
                    </a:lnTo>
                    <a:lnTo>
                      <a:pt x="13970" y="3936072"/>
                    </a:lnTo>
                    <a:lnTo>
                      <a:pt x="21590" y="3936072"/>
                    </a:lnTo>
                    <a:cubicBezTo>
                      <a:pt x="22860" y="3956544"/>
                      <a:pt x="22860" y="3977016"/>
                      <a:pt x="24130" y="3993393"/>
                    </a:cubicBezTo>
                    <a:lnTo>
                      <a:pt x="22860" y="3989298"/>
                    </a:lnTo>
                    <a:lnTo>
                      <a:pt x="21590" y="4054809"/>
                    </a:lnTo>
                    <a:cubicBezTo>
                      <a:pt x="20320" y="4120320"/>
                      <a:pt x="20320" y="4173546"/>
                      <a:pt x="20320" y="4222680"/>
                    </a:cubicBezTo>
                    <a:cubicBezTo>
                      <a:pt x="17780" y="4247246"/>
                      <a:pt x="15240" y="4271812"/>
                      <a:pt x="13970" y="4300473"/>
                    </a:cubicBezTo>
                    <a:lnTo>
                      <a:pt x="12700" y="4312756"/>
                    </a:lnTo>
                    <a:lnTo>
                      <a:pt x="12700" y="4320945"/>
                    </a:lnTo>
                    <a:cubicBezTo>
                      <a:pt x="13970" y="4325040"/>
                      <a:pt x="15240" y="4341417"/>
                      <a:pt x="16510" y="4415117"/>
                    </a:cubicBezTo>
                    <a:cubicBezTo>
                      <a:pt x="16510" y="4513382"/>
                      <a:pt x="19050" y="4595270"/>
                      <a:pt x="22860" y="4722197"/>
                    </a:cubicBezTo>
                    <a:lnTo>
                      <a:pt x="12700" y="4840935"/>
                    </a:lnTo>
                    <a:cubicBezTo>
                      <a:pt x="8890" y="4885973"/>
                      <a:pt x="8890" y="4898256"/>
                      <a:pt x="8890" y="4918728"/>
                    </a:cubicBezTo>
                    <a:cubicBezTo>
                      <a:pt x="8890" y="4935106"/>
                      <a:pt x="8890" y="4959672"/>
                      <a:pt x="5080" y="5029277"/>
                    </a:cubicBezTo>
                    <a:lnTo>
                      <a:pt x="8890" y="5033371"/>
                    </a:lnTo>
                    <a:cubicBezTo>
                      <a:pt x="10160" y="5057938"/>
                      <a:pt x="10160" y="5152109"/>
                      <a:pt x="10160" y="5213525"/>
                    </a:cubicBezTo>
                    <a:cubicBezTo>
                      <a:pt x="10160" y="5336357"/>
                      <a:pt x="10160" y="5381395"/>
                      <a:pt x="12700" y="5393679"/>
                    </a:cubicBezTo>
                    <a:cubicBezTo>
                      <a:pt x="10160" y="5451001"/>
                      <a:pt x="8890" y="5504228"/>
                      <a:pt x="8890" y="5561550"/>
                    </a:cubicBezTo>
                    <a:cubicBezTo>
                      <a:pt x="7620" y="5627060"/>
                      <a:pt x="7620" y="5696665"/>
                      <a:pt x="2540" y="5782647"/>
                    </a:cubicBezTo>
                    <a:lnTo>
                      <a:pt x="0" y="5831780"/>
                    </a:lnTo>
                    <a:lnTo>
                      <a:pt x="6350" y="5819497"/>
                    </a:lnTo>
                    <a:lnTo>
                      <a:pt x="6350" y="5897291"/>
                    </a:lnTo>
                    <a:cubicBezTo>
                      <a:pt x="6350" y="5901385"/>
                      <a:pt x="7620" y="5913668"/>
                      <a:pt x="8890" y="5930046"/>
                    </a:cubicBezTo>
                    <a:lnTo>
                      <a:pt x="8890" y="5938235"/>
                    </a:lnTo>
                    <a:lnTo>
                      <a:pt x="10160" y="5938235"/>
                    </a:lnTo>
                    <a:cubicBezTo>
                      <a:pt x="11430" y="5954612"/>
                      <a:pt x="15240" y="5954612"/>
                      <a:pt x="16510" y="5954612"/>
                    </a:cubicBezTo>
                    <a:cubicBezTo>
                      <a:pt x="16510" y="6085633"/>
                      <a:pt x="15240" y="6220748"/>
                      <a:pt x="13970" y="6351770"/>
                    </a:cubicBezTo>
                    <a:cubicBezTo>
                      <a:pt x="13970" y="6388619"/>
                      <a:pt x="12700" y="6421375"/>
                      <a:pt x="12700" y="6458224"/>
                    </a:cubicBezTo>
                    <a:lnTo>
                      <a:pt x="8890" y="6458224"/>
                    </a:lnTo>
                    <a:lnTo>
                      <a:pt x="8890" y="6522768"/>
                    </a:lnTo>
                    <a:lnTo>
                      <a:pt x="6350" y="6522768"/>
                    </a:lnTo>
                    <a:lnTo>
                      <a:pt x="6350" y="6553247"/>
                    </a:lnTo>
                    <a:cubicBezTo>
                      <a:pt x="3810" y="6588807"/>
                      <a:pt x="1270" y="6643418"/>
                      <a:pt x="3810" y="6677707"/>
                    </a:cubicBezTo>
                    <a:cubicBezTo>
                      <a:pt x="2540" y="6695487"/>
                      <a:pt x="5080" y="6717077"/>
                      <a:pt x="6350" y="6728507"/>
                    </a:cubicBezTo>
                    <a:lnTo>
                      <a:pt x="5080" y="6728507"/>
                    </a:lnTo>
                    <a:lnTo>
                      <a:pt x="8890" y="6827568"/>
                    </a:lnTo>
                    <a:lnTo>
                      <a:pt x="7620" y="6828837"/>
                    </a:lnTo>
                    <a:lnTo>
                      <a:pt x="7620" y="6832647"/>
                    </a:lnTo>
                    <a:cubicBezTo>
                      <a:pt x="7620" y="6866937"/>
                      <a:pt x="8890" y="6901227"/>
                      <a:pt x="8890" y="6938057"/>
                    </a:cubicBezTo>
                    <a:cubicBezTo>
                      <a:pt x="11430" y="7007907"/>
                      <a:pt x="12700" y="7079027"/>
                      <a:pt x="6350" y="7156497"/>
                    </a:cubicBezTo>
                    <a:lnTo>
                      <a:pt x="6350" y="7162847"/>
                    </a:lnTo>
                    <a:cubicBezTo>
                      <a:pt x="7620" y="7178087"/>
                      <a:pt x="7620" y="7193327"/>
                      <a:pt x="7620" y="7211108"/>
                    </a:cubicBezTo>
                    <a:lnTo>
                      <a:pt x="7620" y="7289847"/>
                    </a:lnTo>
                    <a:lnTo>
                      <a:pt x="2540" y="7310168"/>
                    </a:lnTo>
                    <a:lnTo>
                      <a:pt x="2540" y="7360968"/>
                    </a:lnTo>
                    <a:lnTo>
                      <a:pt x="8890" y="7360968"/>
                    </a:lnTo>
                    <a:cubicBezTo>
                      <a:pt x="46990" y="7360968"/>
                      <a:pt x="102870" y="7362237"/>
                      <a:pt x="118110" y="7362237"/>
                    </a:cubicBezTo>
                    <a:cubicBezTo>
                      <a:pt x="146050" y="7362237"/>
                      <a:pt x="161290" y="7362237"/>
                      <a:pt x="168910" y="7360968"/>
                    </a:cubicBezTo>
                    <a:cubicBezTo>
                      <a:pt x="189230" y="7366047"/>
                      <a:pt x="227330" y="7367318"/>
                      <a:pt x="271780" y="7367318"/>
                    </a:cubicBezTo>
                    <a:cubicBezTo>
                      <a:pt x="298450" y="7367318"/>
                      <a:pt x="327660" y="7367318"/>
                      <a:pt x="356870" y="7366047"/>
                    </a:cubicBezTo>
                    <a:cubicBezTo>
                      <a:pt x="394970" y="7364777"/>
                      <a:pt x="431800" y="7364777"/>
                      <a:pt x="457200" y="7366047"/>
                    </a:cubicBezTo>
                    <a:lnTo>
                      <a:pt x="461010" y="7366047"/>
                    </a:lnTo>
                    <a:lnTo>
                      <a:pt x="463550" y="7359697"/>
                    </a:lnTo>
                    <a:cubicBezTo>
                      <a:pt x="514350" y="7359697"/>
                      <a:pt x="563880" y="7358427"/>
                      <a:pt x="628650" y="7355887"/>
                    </a:cubicBezTo>
                    <a:lnTo>
                      <a:pt x="640080" y="7355887"/>
                    </a:lnTo>
                    <a:lnTo>
                      <a:pt x="638810" y="7353347"/>
                    </a:lnTo>
                    <a:lnTo>
                      <a:pt x="671830" y="7353347"/>
                    </a:lnTo>
                    <a:lnTo>
                      <a:pt x="671830" y="7348268"/>
                    </a:lnTo>
                    <a:cubicBezTo>
                      <a:pt x="694690" y="7348268"/>
                      <a:pt x="718820" y="7349537"/>
                      <a:pt x="745490" y="7350808"/>
                    </a:cubicBezTo>
                    <a:cubicBezTo>
                      <a:pt x="763270" y="7352077"/>
                      <a:pt x="781050" y="7352077"/>
                      <a:pt x="798830" y="7353347"/>
                    </a:cubicBezTo>
                    <a:lnTo>
                      <a:pt x="798830" y="7364777"/>
                    </a:lnTo>
                    <a:lnTo>
                      <a:pt x="1003931" y="7364777"/>
                    </a:lnTo>
                    <a:cubicBezTo>
                      <a:pt x="1057251" y="7364777"/>
                      <a:pt x="1107764" y="7363508"/>
                      <a:pt x="1161084" y="7362237"/>
                    </a:cubicBezTo>
                    <a:cubicBezTo>
                      <a:pt x="1276143" y="7359697"/>
                      <a:pt x="1385590" y="7357158"/>
                      <a:pt x="1486617" y="7360968"/>
                    </a:cubicBezTo>
                    <a:cubicBezTo>
                      <a:pt x="1534324" y="7359697"/>
                      <a:pt x="1570806" y="7359697"/>
                      <a:pt x="1601676" y="7360968"/>
                    </a:cubicBezTo>
                    <a:lnTo>
                      <a:pt x="1601676" y="7362237"/>
                    </a:lnTo>
                    <a:lnTo>
                      <a:pt x="1621320" y="7362237"/>
                    </a:lnTo>
                    <a:lnTo>
                      <a:pt x="1694284" y="7364777"/>
                    </a:lnTo>
                    <a:lnTo>
                      <a:pt x="1694284" y="7360968"/>
                    </a:lnTo>
                    <a:cubicBezTo>
                      <a:pt x="1725153" y="7360968"/>
                      <a:pt x="1758829" y="7359697"/>
                      <a:pt x="1795311" y="7359697"/>
                    </a:cubicBezTo>
                    <a:lnTo>
                      <a:pt x="1820568" y="7366047"/>
                    </a:lnTo>
                    <a:lnTo>
                      <a:pt x="1837406" y="7366047"/>
                    </a:lnTo>
                    <a:cubicBezTo>
                      <a:pt x="1873888" y="7367318"/>
                      <a:pt x="1890726" y="7367318"/>
                      <a:pt x="1896339" y="7359697"/>
                    </a:cubicBezTo>
                    <a:lnTo>
                      <a:pt x="1896339" y="7357158"/>
                    </a:lnTo>
                    <a:cubicBezTo>
                      <a:pt x="1910370" y="7355887"/>
                      <a:pt x="1924402" y="7355887"/>
                      <a:pt x="1935627" y="7354618"/>
                    </a:cubicBezTo>
                    <a:cubicBezTo>
                      <a:pt x="1963690" y="7359697"/>
                      <a:pt x="2000172" y="7358427"/>
                      <a:pt x="2042267" y="7358427"/>
                    </a:cubicBezTo>
                    <a:cubicBezTo>
                      <a:pt x="2084362" y="7357158"/>
                      <a:pt x="2129262" y="7357158"/>
                      <a:pt x="2160132" y="7362237"/>
                    </a:cubicBezTo>
                    <a:lnTo>
                      <a:pt x="2162939" y="7363508"/>
                    </a:lnTo>
                    <a:lnTo>
                      <a:pt x="2168551" y="7363508"/>
                    </a:lnTo>
                    <a:cubicBezTo>
                      <a:pt x="2182582" y="7362237"/>
                      <a:pt x="2238709" y="7360968"/>
                      <a:pt x="2292029" y="7359697"/>
                    </a:cubicBezTo>
                    <a:cubicBezTo>
                      <a:pt x="2342542" y="7358427"/>
                      <a:pt x="2398669" y="7357158"/>
                      <a:pt x="2443570" y="7355887"/>
                    </a:cubicBezTo>
                    <a:cubicBezTo>
                      <a:pt x="2451989" y="7358427"/>
                      <a:pt x="2471633" y="7359697"/>
                      <a:pt x="2488471" y="7359697"/>
                    </a:cubicBezTo>
                    <a:cubicBezTo>
                      <a:pt x="2553016" y="7358427"/>
                      <a:pt x="2625980" y="7357158"/>
                      <a:pt x="2715782" y="7357158"/>
                    </a:cubicBezTo>
                    <a:lnTo>
                      <a:pt x="2718589" y="7358427"/>
                    </a:lnTo>
                    <a:lnTo>
                      <a:pt x="2732620" y="7357158"/>
                    </a:lnTo>
                    <a:cubicBezTo>
                      <a:pt x="2791552" y="7357158"/>
                      <a:pt x="2850485" y="7358427"/>
                      <a:pt x="2909418" y="7358427"/>
                    </a:cubicBezTo>
                    <a:lnTo>
                      <a:pt x="2909418" y="7360968"/>
                    </a:lnTo>
                    <a:lnTo>
                      <a:pt x="2957125" y="7358427"/>
                    </a:lnTo>
                    <a:lnTo>
                      <a:pt x="2979575" y="7358427"/>
                    </a:lnTo>
                    <a:cubicBezTo>
                      <a:pt x="3117085" y="7359697"/>
                      <a:pt x="3260207" y="7360968"/>
                      <a:pt x="3406135" y="7360968"/>
                    </a:cubicBezTo>
                    <a:lnTo>
                      <a:pt x="3411748" y="7360968"/>
                    </a:lnTo>
                    <a:lnTo>
                      <a:pt x="3420167" y="7355887"/>
                    </a:lnTo>
                    <a:lnTo>
                      <a:pt x="3420167" y="7350808"/>
                    </a:lnTo>
                    <a:lnTo>
                      <a:pt x="3425779" y="7350808"/>
                    </a:lnTo>
                    <a:lnTo>
                      <a:pt x="3599771" y="7362237"/>
                    </a:lnTo>
                    <a:cubicBezTo>
                      <a:pt x="3625027" y="7362237"/>
                      <a:pt x="3639059" y="7359697"/>
                      <a:pt x="3655897" y="7358427"/>
                    </a:cubicBezTo>
                    <a:cubicBezTo>
                      <a:pt x="3681154" y="7355887"/>
                      <a:pt x="3703604" y="7352077"/>
                      <a:pt x="3776569" y="7357158"/>
                    </a:cubicBezTo>
                    <a:lnTo>
                      <a:pt x="3776569" y="7354618"/>
                    </a:lnTo>
                    <a:lnTo>
                      <a:pt x="3950560" y="7354618"/>
                    </a:lnTo>
                    <a:cubicBezTo>
                      <a:pt x="4155421" y="7354618"/>
                      <a:pt x="4391151" y="7354618"/>
                      <a:pt x="4573561" y="7359697"/>
                    </a:cubicBezTo>
                    <a:lnTo>
                      <a:pt x="4649332" y="7360968"/>
                    </a:lnTo>
                    <a:lnTo>
                      <a:pt x="4618463" y="7354618"/>
                    </a:lnTo>
                    <a:lnTo>
                      <a:pt x="4635300" y="7354618"/>
                    </a:lnTo>
                    <a:cubicBezTo>
                      <a:pt x="4705458" y="7357158"/>
                      <a:pt x="4735042" y="7358427"/>
                      <a:pt x="4742662" y="7354618"/>
                    </a:cubicBezTo>
                    <a:lnTo>
                      <a:pt x="4742662" y="7355887"/>
                    </a:lnTo>
                    <a:cubicBezTo>
                      <a:pt x="4743932" y="7355887"/>
                      <a:pt x="4743932" y="7355887"/>
                      <a:pt x="4745202" y="7354618"/>
                    </a:cubicBezTo>
                    <a:cubicBezTo>
                      <a:pt x="4746472" y="7354618"/>
                      <a:pt x="4747742" y="7355887"/>
                      <a:pt x="4750282" y="7355887"/>
                    </a:cubicBezTo>
                    <a:lnTo>
                      <a:pt x="4750282" y="7362237"/>
                    </a:lnTo>
                    <a:cubicBezTo>
                      <a:pt x="4785842" y="7360968"/>
                      <a:pt x="4815052" y="7360968"/>
                      <a:pt x="4840452" y="7362237"/>
                    </a:cubicBezTo>
                    <a:cubicBezTo>
                      <a:pt x="4869662" y="7363508"/>
                      <a:pt x="4896332" y="7363508"/>
                      <a:pt x="4924272" y="7360968"/>
                    </a:cubicBezTo>
                    <a:cubicBezTo>
                      <a:pt x="4925542" y="7362237"/>
                      <a:pt x="4926812" y="7364777"/>
                      <a:pt x="4930622" y="7366047"/>
                    </a:cubicBezTo>
                    <a:lnTo>
                      <a:pt x="4933162" y="7366047"/>
                    </a:lnTo>
                    <a:cubicBezTo>
                      <a:pt x="4936972" y="7366047"/>
                      <a:pt x="4939512" y="7364777"/>
                      <a:pt x="4942052" y="7364777"/>
                    </a:cubicBezTo>
                    <a:lnTo>
                      <a:pt x="4942052" y="7369858"/>
                    </a:lnTo>
                    <a:cubicBezTo>
                      <a:pt x="5010632" y="7369858"/>
                      <a:pt x="5032222" y="7362237"/>
                      <a:pt x="5042382" y="7355887"/>
                    </a:cubicBezTo>
                    <a:cubicBezTo>
                      <a:pt x="5096992" y="7357158"/>
                      <a:pt x="5145252" y="7359697"/>
                      <a:pt x="5192242" y="7363508"/>
                    </a:cubicBezTo>
                    <a:lnTo>
                      <a:pt x="5192242" y="7358427"/>
                    </a:lnTo>
                    <a:lnTo>
                      <a:pt x="5210022" y="7358427"/>
                    </a:lnTo>
                    <a:lnTo>
                      <a:pt x="5210022" y="7354618"/>
                    </a:lnTo>
                    <a:lnTo>
                      <a:pt x="5284952" y="7354618"/>
                    </a:lnTo>
                    <a:lnTo>
                      <a:pt x="5331942" y="7357158"/>
                    </a:lnTo>
                    <a:lnTo>
                      <a:pt x="5333212" y="7357158"/>
                    </a:lnTo>
                    <a:cubicBezTo>
                      <a:pt x="5343372" y="7353347"/>
                      <a:pt x="5377662" y="7353347"/>
                      <a:pt x="5409412" y="7353347"/>
                    </a:cubicBezTo>
                    <a:cubicBezTo>
                      <a:pt x="5437352" y="7353347"/>
                      <a:pt x="5462752" y="7353347"/>
                      <a:pt x="5474182" y="7350808"/>
                    </a:cubicBezTo>
                    <a:lnTo>
                      <a:pt x="5537682" y="7350808"/>
                    </a:lnTo>
                    <a:lnTo>
                      <a:pt x="5537682" y="7344458"/>
                    </a:lnTo>
                    <a:lnTo>
                      <a:pt x="5554192" y="7344458"/>
                    </a:lnTo>
                    <a:lnTo>
                      <a:pt x="5554192" y="7338108"/>
                    </a:lnTo>
                    <a:cubicBezTo>
                      <a:pt x="5554192" y="7327947"/>
                      <a:pt x="5554192" y="7316518"/>
                      <a:pt x="5555462" y="7303818"/>
                    </a:cubicBezTo>
                    <a:lnTo>
                      <a:pt x="5555462" y="7291118"/>
                    </a:lnTo>
                    <a:cubicBezTo>
                      <a:pt x="5555462" y="7280958"/>
                      <a:pt x="5555462" y="7273337"/>
                      <a:pt x="5556732" y="7264447"/>
                    </a:cubicBezTo>
                    <a:lnTo>
                      <a:pt x="5558002" y="7247937"/>
                    </a:lnTo>
                    <a:cubicBezTo>
                      <a:pt x="5561812" y="7184437"/>
                      <a:pt x="5560542" y="7170468"/>
                      <a:pt x="5560542" y="7156497"/>
                    </a:cubicBezTo>
                    <a:cubicBezTo>
                      <a:pt x="5559272" y="7142527"/>
                      <a:pt x="5559272" y="7129827"/>
                      <a:pt x="5563082" y="7067597"/>
                    </a:cubicBezTo>
                    <a:lnTo>
                      <a:pt x="5564352" y="7049818"/>
                    </a:lnTo>
                    <a:lnTo>
                      <a:pt x="5552922" y="7062518"/>
                    </a:lnTo>
                    <a:cubicBezTo>
                      <a:pt x="5551652" y="7049818"/>
                      <a:pt x="5554192" y="7021877"/>
                      <a:pt x="5555462" y="7000287"/>
                    </a:cubicBezTo>
                    <a:cubicBezTo>
                      <a:pt x="5558002" y="6967268"/>
                      <a:pt x="5561812" y="6929168"/>
                      <a:pt x="5559272" y="6894877"/>
                    </a:cubicBezTo>
                    <a:lnTo>
                      <a:pt x="5568162" y="6922818"/>
                    </a:lnTo>
                    <a:lnTo>
                      <a:pt x="5566892" y="6875827"/>
                    </a:lnTo>
                    <a:cubicBezTo>
                      <a:pt x="5566892" y="6860587"/>
                      <a:pt x="5565622" y="6844077"/>
                      <a:pt x="5565622" y="6827568"/>
                    </a:cubicBezTo>
                    <a:cubicBezTo>
                      <a:pt x="5568162" y="6814868"/>
                      <a:pt x="5570702" y="6802168"/>
                      <a:pt x="5571972" y="6792007"/>
                    </a:cubicBezTo>
                    <a:lnTo>
                      <a:pt x="5577052" y="6792007"/>
                    </a:lnTo>
                    <a:cubicBezTo>
                      <a:pt x="5580862" y="6739937"/>
                      <a:pt x="5579592" y="6736127"/>
                      <a:pt x="5575782" y="6732318"/>
                    </a:cubicBezTo>
                    <a:cubicBezTo>
                      <a:pt x="5574512" y="6731047"/>
                      <a:pt x="5571972" y="6729777"/>
                      <a:pt x="5570702" y="6729777"/>
                    </a:cubicBezTo>
                    <a:cubicBezTo>
                      <a:pt x="5569432" y="6727237"/>
                      <a:pt x="5568162" y="6720887"/>
                      <a:pt x="5568162" y="6704377"/>
                    </a:cubicBezTo>
                    <a:cubicBezTo>
                      <a:pt x="5569432" y="6704377"/>
                      <a:pt x="5570702" y="6704377"/>
                      <a:pt x="5573242" y="6703107"/>
                    </a:cubicBezTo>
                    <a:cubicBezTo>
                      <a:pt x="5578322" y="6700568"/>
                      <a:pt x="5579592" y="6694218"/>
                      <a:pt x="5579592" y="6667547"/>
                    </a:cubicBezTo>
                    <a:cubicBezTo>
                      <a:pt x="5580862" y="6657387"/>
                      <a:pt x="5579592" y="6631987"/>
                      <a:pt x="5577052" y="6600237"/>
                    </a:cubicBezTo>
                    <a:cubicBezTo>
                      <a:pt x="5575782" y="6579918"/>
                      <a:pt x="5574512" y="6557057"/>
                      <a:pt x="5573242" y="6534197"/>
                    </a:cubicBezTo>
                    <a:lnTo>
                      <a:pt x="5573242" y="6511337"/>
                    </a:lnTo>
                    <a:cubicBezTo>
                      <a:pt x="5578322" y="6499168"/>
                      <a:pt x="5579592" y="6445941"/>
                      <a:pt x="5578322" y="6290354"/>
                    </a:cubicBezTo>
                    <a:lnTo>
                      <a:pt x="5574512" y="6290354"/>
                    </a:lnTo>
                    <a:lnTo>
                      <a:pt x="5574512" y="6269882"/>
                    </a:lnTo>
                    <a:lnTo>
                      <a:pt x="5565622" y="6265787"/>
                    </a:lnTo>
                    <a:lnTo>
                      <a:pt x="5565622" y="6208466"/>
                    </a:lnTo>
                    <a:lnTo>
                      <a:pt x="5571972" y="6208466"/>
                    </a:lnTo>
                    <a:lnTo>
                      <a:pt x="5568162" y="6044689"/>
                    </a:lnTo>
                    <a:lnTo>
                      <a:pt x="5568162" y="6020123"/>
                    </a:lnTo>
                    <a:cubicBezTo>
                      <a:pt x="5570702" y="5868630"/>
                      <a:pt x="5574512" y="5713043"/>
                      <a:pt x="5568162" y="5606588"/>
                    </a:cubicBezTo>
                    <a:cubicBezTo>
                      <a:pt x="5568162" y="5598400"/>
                      <a:pt x="5568162" y="5594305"/>
                      <a:pt x="5569432" y="5590211"/>
                    </a:cubicBezTo>
                    <a:lnTo>
                      <a:pt x="5571972" y="5586116"/>
                    </a:lnTo>
                    <a:lnTo>
                      <a:pt x="5571972" y="5569739"/>
                    </a:lnTo>
                    <a:cubicBezTo>
                      <a:pt x="5570702" y="5528795"/>
                      <a:pt x="5570702" y="5467378"/>
                      <a:pt x="5569432" y="5401868"/>
                    </a:cubicBezTo>
                    <a:cubicBezTo>
                      <a:pt x="5568162" y="5270847"/>
                      <a:pt x="5565622" y="5123449"/>
                      <a:pt x="5563082" y="5053844"/>
                    </a:cubicBezTo>
                    <a:cubicBezTo>
                      <a:pt x="5563082" y="5045655"/>
                      <a:pt x="5564352" y="5037466"/>
                      <a:pt x="5564352" y="5033372"/>
                    </a:cubicBezTo>
                    <a:cubicBezTo>
                      <a:pt x="5564352" y="5029277"/>
                      <a:pt x="5564352" y="5025183"/>
                      <a:pt x="5565622" y="5025183"/>
                    </a:cubicBezTo>
                    <a:lnTo>
                      <a:pt x="5560542" y="5016994"/>
                    </a:lnTo>
                    <a:lnTo>
                      <a:pt x="5566892" y="5021089"/>
                    </a:lnTo>
                    <a:lnTo>
                      <a:pt x="5568162" y="5016994"/>
                    </a:lnTo>
                    <a:lnTo>
                      <a:pt x="5568162" y="5012900"/>
                    </a:lnTo>
                    <a:cubicBezTo>
                      <a:pt x="5574512" y="4918728"/>
                      <a:pt x="5571972" y="4722197"/>
                      <a:pt x="5569432" y="4546137"/>
                    </a:cubicBezTo>
                    <a:cubicBezTo>
                      <a:pt x="5568162" y="4415117"/>
                      <a:pt x="5565622" y="4251340"/>
                      <a:pt x="5569432" y="4218585"/>
                    </a:cubicBezTo>
                    <a:lnTo>
                      <a:pt x="5573242" y="4218585"/>
                    </a:lnTo>
                    <a:lnTo>
                      <a:pt x="5571972" y="3903316"/>
                    </a:lnTo>
                    <a:lnTo>
                      <a:pt x="5578322" y="3903316"/>
                    </a:lnTo>
                    <a:cubicBezTo>
                      <a:pt x="5578322" y="3870561"/>
                      <a:pt x="5579592" y="3833712"/>
                      <a:pt x="5579592" y="3800956"/>
                    </a:cubicBezTo>
                    <a:lnTo>
                      <a:pt x="5580862" y="3809145"/>
                    </a:lnTo>
                    <a:lnTo>
                      <a:pt x="5579592" y="3755918"/>
                    </a:lnTo>
                    <a:lnTo>
                      <a:pt x="5579592" y="3747729"/>
                    </a:lnTo>
                    <a:lnTo>
                      <a:pt x="5575782" y="3440648"/>
                    </a:lnTo>
                    <a:lnTo>
                      <a:pt x="5568162" y="3440648"/>
                    </a:lnTo>
                    <a:cubicBezTo>
                      <a:pt x="5566892" y="3420176"/>
                      <a:pt x="5566892" y="3399704"/>
                      <a:pt x="5565622" y="3383327"/>
                    </a:cubicBezTo>
                    <a:lnTo>
                      <a:pt x="5566892" y="3387422"/>
                    </a:lnTo>
                    <a:lnTo>
                      <a:pt x="5568162" y="3321911"/>
                    </a:lnTo>
                    <a:cubicBezTo>
                      <a:pt x="5569432" y="3256401"/>
                      <a:pt x="5569432" y="3203173"/>
                      <a:pt x="5569432" y="3154040"/>
                    </a:cubicBezTo>
                    <a:cubicBezTo>
                      <a:pt x="5571972" y="3129474"/>
                      <a:pt x="5574512" y="3104908"/>
                      <a:pt x="5575782" y="3076247"/>
                    </a:cubicBezTo>
                    <a:lnTo>
                      <a:pt x="5577052" y="3063964"/>
                    </a:lnTo>
                    <a:lnTo>
                      <a:pt x="5573242" y="3055775"/>
                    </a:lnTo>
                    <a:cubicBezTo>
                      <a:pt x="5573242" y="3051680"/>
                      <a:pt x="5570702" y="3035303"/>
                      <a:pt x="5569432" y="2961604"/>
                    </a:cubicBezTo>
                    <a:cubicBezTo>
                      <a:pt x="5569432" y="2863338"/>
                      <a:pt x="5566892" y="2785544"/>
                      <a:pt x="5563082" y="2654523"/>
                    </a:cubicBezTo>
                    <a:lnTo>
                      <a:pt x="5573242" y="2535786"/>
                    </a:lnTo>
                    <a:cubicBezTo>
                      <a:pt x="5577052" y="2490747"/>
                      <a:pt x="5577052" y="2478464"/>
                      <a:pt x="5577052" y="2457992"/>
                    </a:cubicBezTo>
                    <a:cubicBezTo>
                      <a:pt x="5577052" y="2441614"/>
                      <a:pt x="5577052" y="2417048"/>
                      <a:pt x="5580862" y="2347443"/>
                    </a:cubicBezTo>
                    <a:lnTo>
                      <a:pt x="5577052" y="2343348"/>
                    </a:lnTo>
                    <a:cubicBezTo>
                      <a:pt x="5575782" y="2318782"/>
                      <a:pt x="5575782" y="2224611"/>
                      <a:pt x="5575782" y="2163195"/>
                    </a:cubicBezTo>
                    <a:cubicBezTo>
                      <a:pt x="5575782" y="2040362"/>
                      <a:pt x="5575782" y="1995324"/>
                      <a:pt x="5573242" y="1983041"/>
                    </a:cubicBezTo>
                    <a:cubicBezTo>
                      <a:pt x="5575782" y="1925719"/>
                      <a:pt x="5577052" y="1872492"/>
                      <a:pt x="5577052" y="1815170"/>
                    </a:cubicBezTo>
                    <a:cubicBezTo>
                      <a:pt x="5577052" y="1749660"/>
                      <a:pt x="5577052" y="1680055"/>
                      <a:pt x="5582132" y="1594073"/>
                    </a:cubicBezTo>
                    <a:close/>
                    <a:moveTo>
                      <a:pt x="27940" y="495300"/>
                    </a:moveTo>
                    <a:lnTo>
                      <a:pt x="27940" y="488950"/>
                    </a:lnTo>
                    <a:lnTo>
                      <a:pt x="29210" y="488950"/>
                    </a:lnTo>
                    <a:cubicBezTo>
                      <a:pt x="27940" y="491490"/>
                      <a:pt x="27940" y="492760"/>
                      <a:pt x="27940" y="495300"/>
                    </a:cubicBezTo>
                    <a:close/>
                    <a:moveTo>
                      <a:pt x="38100" y="6752637"/>
                    </a:moveTo>
                    <a:cubicBezTo>
                      <a:pt x="38100" y="6748827"/>
                      <a:pt x="36830" y="6746287"/>
                      <a:pt x="36830" y="6743747"/>
                    </a:cubicBezTo>
                    <a:lnTo>
                      <a:pt x="38100" y="6743747"/>
                    </a:lnTo>
                    <a:lnTo>
                      <a:pt x="38100" y="6752637"/>
                    </a:lnTo>
                    <a:close/>
                    <a:moveTo>
                      <a:pt x="5507202" y="546100"/>
                    </a:moveTo>
                    <a:lnTo>
                      <a:pt x="5508472" y="577850"/>
                    </a:lnTo>
                    <a:lnTo>
                      <a:pt x="5499582" y="563880"/>
                    </a:lnTo>
                    <a:lnTo>
                      <a:pt x="5502122" y="591820"/>
                    </a:lnTo>
                    <a:cubicBezTo>
                      <a:pt x="5507202" y="647700"/>
                      <a:pt x="5505932" y="669290"/>
                      <a:pt x="5504662" y="718820"/>
                    </a:cubicBezTo>
                    <a:lnTo>
                      <a:pt x="5503392" y="741680"/>
                    </a:lnTo>
                    <a:lnTo>
                      <a:pt x="5500852" y="762000"/>
                    </a:lnTo>
                    <a:cubicBezTo>
                      <a:pt x="5498312" y="786130"/>
                      <a:pt x="5498312" y="817880"/>
                      <a:pt x="5499582" y="843280"/>
                    </a:cubicBezTo>
                    <a:lnTo>
                      <a:pt x="5495772" y="843280"/>
                    </a:lnTo>
                    <a:lnTo>
                      <a:pt x="5495772" y="943062"/>
                    </a:lnTo>
                    <a:lnTo>
                      <a:pt x="5499582" y="943062"/>
                    </a:lnTo>
                    <a:lnTo>
                      <a:pt x="5504662" y="1172349"/>
                    </a:lnTo>
                    <a:lnTo>
                      <a:pt x="5499582" y="1172349"/>
                    </a:lnTo>
                    <a:cubicBezTo>
                      <a:pt x="5499582" y="1192821"/>
                      <a:pt x="5499582" y="1209198"/>
                      <a:pt x="5500852" y="1229670"/>
                    </a:cubicBezTo>
                    <a:lnTo>
                      <a:pt x="5491962" y="1229670"/>
                    </a:lnTo>
                    <a:lnTo>
                      <a:pt x="5491962" y="1237859"/>
                    </a:lnTo>
                    <a:lnTo>
                      <a:pt x="5497042" y="1565411"/>
                    </a:lnTo>
                    <a:cubicBezTo>
                      <a:pt x="5495772" y="1577695"/>
                      <a:pt x="5495772" y="1598167"/>
                      <a:pt x="5494502" y="1626827"/>
                    </a:cubicBezTo>
                    <a:cubicBezTo>
                      <a:pt x="5493232" y="1651394"/>
                      <a:pt x="5491962" y="1688244"/>
                      <a:pt x="5490692" y="1696432"/>
                    </a:cubicBezTo>
                    <a:lnTo>
                      <a:pt x="5489422" y="1696432"/>
                    </a:lnTo>
                    <a:cubicBezTo>
                      <a:pt x="5488152" y="1786509"/>
                      <a:pt x="5489422" y="1892964"/>
                      <a:pt x="5491962" y="2007607"/>
                    </a:cubicBezTo>
                    <a:cubicBezTo>
                      <a:pt x="5494502" y="2138628"/>
                      <a:pt x="5497042" y="2277838"/>
                      <a:pt x="5494502" y="2408859"/>
                    </a:cubicBezTo>
                    <a:lnTo>
                      <a:pt x="5494502" y="2417047"/>
                    </a:lnTo>
                    <a:cubicBezTo>
                      <a:pt x="5495772" y="2429331"/>
                      <a:pt x="5495772" y="2462086"/>
                      <a:pt x="5497042" y="2503030"/>
                    </a:cubicBezTo>
                    <a:cubicBezTo>
                      <a:pt x="5497042" y="2568540"/>
                      <a:pt x="5495772" y="2629956"/>
                      <a:pt x="5495772" y="2695467"/>
                    </a:cubicBezTo>
                    <a:cubicBezTo>
                      <a:pt x="5494502" y="2855148"/>
                      <a:pt x="5491962" y="3023019"/>
                      <a:pt x="5497042" y="3223645"/>
                    </a:cubicBezTo>
                    <a:lnTo>
                      <a:pt x="5488152" y="3383327"/>
                    </a:lnTo>
                    <a:lnTo>
                      <a:pt x="5488152" y="3387421"/>
                    </a:lnTo>
                    <a:cubicBezTo>
                      <a:pt x="5488152" y="3448837"/>
                      <a:pt x="5489422" y="3469309"/>
                      <a:pt x="5495772" y="3473404"/>
                    </a:cubicBezTo>
                    <a:cubicBezTo>
                      <a:pt x="5498312" y="3473404"/>
                      <a:pt x="5499582" y="3473404"/>
                      <a:pt x="5502122" y="3465215"/>
                    </a:cubicBezTo>
                    <a:cubicBezTo>
                      <a:pt x="5502122" y="3485687"/>
                      <a:pt x="5502122" y="3506159"/>
                      <a:pt x="5503392" y="3538914"/>
                    </a:cubicBezTo>
                    <a:cubicBezTo>
                      <a:pt x="5504662" y="3624896"/>
                      <a:pt x="5503392" y="3657652"/>
                      <a:pt x="5503392" y="3674029"/>
                    </a:cubicBezTo>
                    <a:cubicBezTo>
                      <a:pt x="5502122" y="3674029"/>
                      <a:pt x="5500852" y="3674029"/>
                      <a:pt x="5498312" y="3678124"/>
                    </a:cubicBezTo>
                    <a:cubicBezTo>
                      <a:pt x="5494502" y="3686313"/>
                      <a:pt x="5493232" y="3702690"/>
                      <a:pt x="5493232" y="3723162"/>
                    </a:cubicBezTo>
                    <a:lnTo>
                      <a:pt x="5494502" y="3751823"/>
                    </a:lnTo>
                    <a:cubicBezTo>
                      <a:pt x="5498312" y="3841900"/>
                      <a:pt x="5502122" y="3960638"/>
                      <a:pt x="5502122" y="4095753"/>
                    </a:cubicBezTo>
                    <a:lnTo>
                      <a:pt x="5500852" y="4095753"/>
                    </a:lnTo>
                    <a:lnTo>
                      <a:pt x="5500852" y="4075281"/>
                    </a:lnTo>
                    <a:cubicBezTo>
                      <a:pt x="5499582" y="3989298"/>
                      <a:pt x="5498312" y="3981110"/>
                      <a:pt x="5491962" y="3981110"/>
                    </a:cubicBezTo>
                    <a:cubicBezTo>
                      <a:pt x="5484342" y="3981110"/>
                      <a:pt x="5484342" y="3997488"/>
                      <a:pt x="5481802" y="4071186"/>
                    </a:cubicBezTo>
                    <a:lnTo>
                      <a:pt x="5480532" y="4083470"/>
                    </a:lnTo>
                    <a:lnTo>
                      <a:pt x="5484342" y="4091658"/>
                    </a:lnTo>
                    <a:cubicBezTo>
                      <a:pt x="5490692" y="4116225"/>
                      <a:pt x="5490692" y="4300473"/>
                      <a:pt x="5490692" y="4439683"/>
                    </a:cubicBezTo>
                    <a:cubicBezTo>
                      <a:pt x="5490692" y="4681253"/>
                      <a:pt x="5493232" y="4779518"/>
                      <a:pt x="5499582" y="4808179"/>
                    </a:cubicBezTo>
                    <a:lnTo>
                      <a:pt x="5498312" y="4845029"/>
                    </a:lnTo>
                    <a:lnTo>
                      <a:pt x="5495772" y="4845029"/>
                    </a:lnTo>
                    <a:cubicBezTo>
                      <a:pt x="5491962" y="4963767"/>
                      <a:pt x="5494502" y="5008805"/>
                      <a:pt x="5498312" y="5062033"/>
                    </a:cubicBezTo>
                    <a:cubicBezTo>
                      <a:pt x="5502122" y="5111165"/>
                      <a:pt x="5505932" y="5168487"/>
                      <a:pt x="5504662" y="5315885"/>
                    </a:cubicBezTo>
                    <a:cubicBezTo>
                      <a:pt x="5503392" y="5369113"/>
                      <a:pt x="5503392" y="5405962"/>
                      <a:pt x="5502122" y="5422340"/>
                    </a:cubicBezTo>
                    <a:lnTo>
                      <a:pt x="5498312" y="5422340"/>
                    </a:lnTo>
                    <a:lnTo>
                      <a:pt x="5502122" y="5651627"/>
                    </a:lnTo>
                    <a:lnTo>
                      <a:pt x="5502122" y="5663910"/>
                    </a:lnTo>
                    <a:lnTo>
                      <a:pt x="5499582" y="5663910"/>
                    </a:lnTo>
                    <a:lnTo>
                      <a:pt x="5500852" y="5913668"/>
                    </a:lnTo>
                    <a:lnTo>
                      <a:pt x="5495772" y="5885007"/>
                    </a:lnTo>
                    <a:lnTo>
                      <a:pt x="5500852" y="5987367"/>
                    </a:lnTo>
                    <a:cubicBezTo>
                      <a:pt x="5502122" y="6016028"/>
                      <a:pt x="5504662" y="6065161"/>
                      <a:pt x="5505932" y="6110200"/>
                    </a:cubicBezTo>
                    <a:lnTo>
                      <a:pt x="5502122" y="6155238"/>
                    </a:lnTo>
                    <a:cubicBezTo>
                      <a:pt x="5493232" y="6249409"/>
                      <a:pt x="5494502" y="6294448"/>
                      <a:pt x="5495772" y="6364052"/>
                    </a:cubicBezTo>
                    <a:cubicBezTo>
                      <a:pt x="5497042" y="6392713"/>
                      <a:pt x="5497042" y="6425468"/>
                      <a:pt x="5498312" y="6470507"/>
                    </a:cubicBezTo>
                    <a:lnTo>
                      <a:pt x="5493232" y="6513877"/>
                    </a:lnTo>
                    <a:cubicBezTo>
                      <a:pt x="5491962" y="6517687"/>
                      <a:pt x="5491962" y="6520227"/>
                      <a:pt x="5490692" y="6524037"/>
                    </a:cubicBezTo>
                    <a:lnTo>
                      <a:pt x="5498312" y="6524037"/>
                    </a:lnTo>
                    <a:lnTo>
                      <a:pt x="5498312" y="6534197"/>
                    </a:lnTo>
                    <a:lnTo>
                      <a:pt x="5493232" y="6534197"/>
                    </a:lnTo>
                    <a:cubicBezTo>
                      <a:pt x="5490692" y="6546897"/>
                      <a:pt x="5489422" y="6568487"/>
                      <a:pt x="5488152" y="6596427"/>
                    </a:cubicBezTo>
                    <a:cubicBezTo>
                      <a:pt x="5486882" y="6616747"/>
                      <a:pt x="5486882" y="6638337"/>
                      <a:pt x="5484342" y="6663737"/>
                    </a:cubicBezTo>
                    <a:lnTo>
                      <a:pt x="5497042" y="6665007"/>
                    </a:lnTo>
                    <a:cubicBezTo>
                      <a:pt x="5498312" y="6662468"/>
                      <a:pt x="5498312" y="6656118"/>
                      <a:pt x="5499582" y="6649768"/>
                    </a:cubicBezTo>
                    <a:lnTo>
                      <a:pt x="5503392" y="6649768"/>
                    </a:lnTo>
                    <a:cubicBezTo>
                      <a:pt x="5503392" y="6657387"/>
                      <a:pt x="5504662" y="6666277"/>
                      <a:pt x="5505932" y="6675168"/>
                    </a:cubicBezTo>
                    <a:cubicBezTo>
                      <a:pt x="5500852" y="6681518"/>
                      <a:pt x="5500852" y="6699297"/>
                      <a:pt x="5502122" y="6737397"/>
                    </a:cubicBezTo>
                    <a:lnTo>
                      <a:pt x="5502122" y="6747557"/>
                    </a:lnTo>
                    <a:lnTo>
                      <a:pt x="5493232" y="6745018"/>
                    </a:lnTo>
                    <a:lnTo>
                      <a:pt x="5493232" y="6755177"/>
                    </a:lnTo>
                    <a:cubicBezTo>
                      <a:pt x="5494502" y="6785657"/>
                      <a:pt x="5497042" y="6794547"/>
                      <a:pt x="5499582" y="6805977"/>
                    </a:cubicBezTo>
                    <a:cubicBezTo>
                      <a:pt x="5500852" y="6811057"/>
                      <a:pt x="5502122" y="6817407"/>
                      <a:pt x="5503392" y="6826297"/>
                    </a:cubicBezTo>
                    <a:cubicBezTo>
                      <a:pt x="5502122" y="6873287"/>
                      <a:pt x="5497042" y="6885987"/>
                      <a:pt x="5491962" y="6896147"/>
                    </a:cubicBezTo>
                    <a:lnTo>
                      <a:pt x="5490692" y="6898687"/>
                    </a:lnTo>
                    <a:lnTo>
                      <a:pt x="5490692" y="6901227"/>
                    </a:lnTo>
                    <a:cubicBezTo>
                      <a:pt x="5490692" y="6930437"/>
                      <a:pt x="5490692" y="6934247"/>
                      <a:pt x="5497042" y="6935518"/>
                    </a:cubicBezTo>
                    <a:cubicBezTo>
                      <a:pt x="5499582" y="6935518"/>
                      <a:pt x="5500852" y="6935518"/>
                      <a:pt x="5502122" y="6934247"/>
                    </a:cubicBezTo>
                    <a:lnTo>
                      <a:pt x="5502122" y="6941868"/>
                    </a:lnTo>
                    <a:cubicBezTo>
                      <a:pt x="5499582" y="7007907"/>
                      <a:pt x="5502122" y="7056168"/>
                      <a:pt x="5505932" y="7129827"/>
                    </a:cubicBezTo>
                    <a:lnTo>
                      <a:pt x="5507202" y="7142527"/>
                    </a:lnTo>
                    <a:cubicBezTo>
                      <a:pt x="5500852" y="7142527"/>
                      <a:pt x="5500852" y="7148877"/>
                      <a:pt x="5499582" y="7151418"/>
                    </a:cubicBezTo>
                    <a:lnTo>
                      <a:pt x="5499582" y="7152687"/>
                    </a:lnTo>
                    <a:lnTo>
                      <a:pt x="5503392" y="7178087"/>
                    </a:lnTo>
                    <a:lnTo>
                      <a:pt x="5500852" y="7174277"/>
                    </a:lnTo>
                    <a:lnTo>
                      <a:pt x="5502122" y="7202218"/>
                    </a:lnTo>
                    <a:cubicBezTo>
                      <a:pt x="5503392" y="7218727"/>
                      <a:pt x="5504662" y="7222537"/>
                      <a:pt x="5507202" y="7226347"/>
                    </a:cubicBezTo>
                    <a:cubicBezTo>
                      <a:pt x="5508472" y="7228887"/>
                      <a:pt x="5511012" y="7231427"/>
                      <a:pt x="5512282" y="7261908"/>
                    </a:cubicBezTo>
                    <a:lnTo>
                      <a:pt x="5512282" y="7264447"/>
                    </a:lnTo>
                    <a:cubicBezTo>
                      <a:pt x="5514822" y="7270797"/>
                      <a:pt x="5513552" y="7286037"/>
                      <a:pt x="5512282" y="7296197"/>
                    </a:cubicBezTo>
                    <a:lnTo>
                      <a:pt x="5498312" y="7294927"/>
                    </a:lnTo>
                    <a:lnTo>
                      <a:pt x="5472912" y="7292387"/>
                    </a:lnTo>
                    <a:cubicBezTo>
                      <a:pt x="5452592" y="7291118"/>
                      <a:pt x="5433542" y="7292387"/>
                      <a:pt x="5418302" y="7293658"/>
                    </a:cubicBezTo>
                    <a:lnTo>
                      <a:pt x="5418302" y="7289847"/>
                    </a:lnTo>
                    <a:lnTo>
                      <a:pt x="5413222" y="7287308"/>
                    </a:lnTo>
                    <a:lnTo>
                      <a:pt x="5366232" y="7291118"/>
                    </a:lnTo>
                    <a:cubicBezTo>
                      <a:pt x="5321782" y="7293658"/>
                      <a:pt x="5314162" y="7294927"/>
                      <a:pt x="5268442" y="7300008"/>
                    </a:cubicBezTo>
                    <a:cubicBezTo>
                      <a:pt x="5241772" y="7297468"/>
                      <a:pt x="5215102" y="7296197"/>
                      <a:pt x="5188432" y="7296197"/>
                    </a:cubicBezTo>
                    <a:lnTo>
                      <a:pt x="5174462" y="7296197"/>
                    </a:lnTo>
                    <a:cubicBezTo>
                      <a:pt x="5164302" y="7294927"/>
                      <a:pt x="5151602" y="7293658"/>
                      <a:pt x="5135092" y="7293658"/>
                    </a:cubicBezTo>
                    <a:lnTo>
                      <a:pt x="5135092" y="7296197"/>
                    </a:lnTo>
                    <a:lnTo>
                      <a:pt x="5132552" y="7296197"/>
                    </a:lnTo>
                    <a:cubicBezTo>
                      <a:pt x="5131282" y="7294927"/>
                      <a:pt x="5130012" y="7294927"/>
                      <a:pt x="5128742" y="7293658"/>
                    </a:cubicBezTo>
                    <a:lnTo>
                      <a:pt x="5126202" y="7293658"/>
                    </a:lnTo>
                    <a:cubicBezTo>
                      <a:pt x="5114772" y="7296197"/>
                      <a:pt x="5102072" y="7297468"/>
                      <a:pt x="5086832" y="7298737"/>
                    </a:cubicBezTo>
                    <a:lnTo>
                      <a:pt x="5069052" y="7291118"/>
                    </a:lnTo>
                    <a:lnTo>
                      <a:pt x="5062702" y="7296197"/>
                    </a:lnTo>
                    <a:lnTo>
                      <a:pt x="4947132" y="7291118"/>
                    </a:lnTo>
                    <a:cubicBezTo>
                      <a:pt x="4929352" y="7293658"/>
                      <a:pt x="4911572" y="7294927"/>
                      <a:pt x="4895062" y="7297468"/>
                    </a:cubicBezTo>
                    <a:cubicBezTo>
                      <a:pt x="4869662" y="7297468"/>
                      <a:pt x="4845532" y="7296197"/>
                      <a:pt x="4820132" y="7296197"/>
                    </a:cubicBezTo>
                    <a:lnTo>
                      <a:pt x="4820132" y="7291118"/>
                    </a:lnTo>
                    <a:lnTo>
                      <a:pt x="4769332" y="7294927"/>
                    </a:lnTo>
                    <a:cubicBezTo>
                      <a:pt x="4760442" y="7294927"/>
                      <a:pt x="4752822" y="7294927"/>
                      <a:pt x="4742662" y="7293658"/>
                    </a:cubicBezTo>
                    <a:lnTo>
                      <a:pt x="4742662" y="7292387"/>
                    </a:lnTo>
                    <a:cubicBezTo>
                      <a:pt x="4691427" y="7288577"/>
                      <a:pt x="4612850" y="7287308"/>
                      <a:pt x="4520242" y="7287308"/>
                    </a:cubicBezTo>
                    <a:lnTo>
                      <a:pt x="4455697" y="7287308"/>
                    </a:lnTo>
                    <a:lnTo>
                      <a:pt x="4480953" y="7292387"/>
                    </a:lnTo>
                    <a:cubicBezTo>
                      <a:pt x="4464116" y="7292387"/>
                      <a:pt x="4452890" y="7291118"/>
                      <a:pt x="4438859" y="7291118"/>
                    </a:cubicBezTo>
                    <a:cubicBezTo>
                      <a:pt x="4430440" y="7291118"/>
                      <a:pt x="4422021" y="7289847"/>
                      <a:pt x="4413602" y="7289847"/>
                    </a:cubicBezTo>
                    <a:lnTo>
                      <a:pt x="4407989" y="7289847"/>
                    </a:lnTo>
                    <a:cubicBezTo>
                      <a:pt x="4399570" y="7291118"/>
                      <a:pt x="4388345" y="7292387"/>
                      <a:pt x="4382732" y="7294927"/>
                    </a:cubicBezTo>
                    <a:lnTo>
                      <a:pt x="4382732" y="7293658"/>
                    </a:lnTo>
                    <a:cubicBezTo>
                      <a:pt x="4318188" y="7289847"/>
                      <a:pt x="4273286" y="7291118"/>
                      <a:pt x="4236804" y="7294927"/>
                    </a:cubicBezTo>
                    <a:lnTo>
                      <a:pt x="4231192" y="7294927"/>
                    </a:lnTo>
                    <a:cubicBezTo>
                      <a:pt x="4096488" y="7294927"/>
                      <a:pt x="3944948" y="7294927"/>
                      <a:pt x="3911272" y="7287308"/>
                    </a:cubicBezTo>
                    <a:lnTo>
                      <a:pt x="3905659" y="7287308"/>
                    </a:lnTo>
                    <a:cubicBezTo>
                      <a:pt x="3857952" y="7287308"/>
                      <a:pt x="3843920" y="7287308"/>
                      <a:pt x="3841114" y="7293658"/>
                    </a:cubicBezTo>
                    <a:lnTo>
                      <a:pt x="3818664" y="7293658"/>
                    </a:lnTo>
                    <a:lnTo>
                      <a:pt x="3782182" y="7289847"/>
                    </a:lnTo>
                    <a:lnTo>
                      <a:pt x="3748506" y="7294927"/>
                    </a:lnTo>
                    <a:cubicBezTo>
                      <a:pt x="3731668" y="7294927"/>
                      <a:pt x="3714830" y="7294927"/>
                      <a:pt x="3703605" y="7293658"/>
                    </a:cubicBezTo>
                    <a:lnTo>
                      <a:pt x="3703605" y="7284768"/>
                    </a:lnTo>
                    <a:cubicBezTo>
                      <a:pt x="3633447" y="7282227"/>
                      <a:pt x="3529613" y="7283497"/>
                      <a:pt x="3453843" y="7284768"/>
                    </a:cubicBezTo>
                    <a:cubicBezTo>
                      <a:pt x="3420167" y="7284768"/>
                      <a:pt x="3389298" y="7286037"/>
                      <a:pt x="3372460" y="7286037"/>
                    </a:cubicBezTo>
                    <a:lnTo>
                      <a:pt x="3372460" y="7288577"/>
                    </a:lnTo>
                    <a:lnTo>
                      <a:pt x="3142342" y="7288577"/>
                    </a:lnTo>
                    <a:lnTo>
                      <a:pt x="3142342" y="7286037"/>
                    </a:lnTo>
                    <a:cubicBezTo>
                      <a:pt x="3133923" y="7287308"/>
                      <a:pt x="3125504" y="7287308"/>
                      <a:pt x="3119892" y="7288577"/>
                    </a:cubicBezTo>
                    <a:lnTo>
                      <a:pt x="3044121" y="7288577"/>
                    </a:lnTo>
                    <a:cubicBezTo>
                      <a:pt x="2844873" y="7288577"/>
                      <a:pt x="2637206" y="7288577"/>
                      <a:pt x="2454796" y="7292387"/>
                    </a:cubicBezTo>
                    <a:lnTo>
                      <a:pt x="2443570" y="7292387"/>
                    </a:lnTo>
                    <a:cubicBezTo>
                      <a:pt x="2423926" y="7292387"/>
                      <a:pt x="2407088" y="7293658"/>
                      <a:pt x="2387444" y="7293658"/>
                    </a:cubicBezTo>
                    <a:lnTo>
                      <a:pt x="2292029" y="7296197"/>
                    </a:lnTo>
                    <a:lnTo>
                      <a:pt x="2311673" y="7298737"/>
                    </a:lnTo>
                    <a:lnTo>
                      <a:pt x="2269579" y="7298737"/>
                    </a:lnTo>
                    <a:cubicBezTo>
                      <a:pt x="2255547" y="7294927"/>
                      <a:pt x="2230290" y="7292387"/>
                      <a:pt x="2213452" y="7289847"/>
                    </a:cubicBezTo>
                    <a:lnTo>
                      <a:pt x="2210646" y="7296197"/>
                    </a:lnTo>
                    <a:lnTo>
                      <a:pt x="2207840" y="7291118"/>
                    </a:lnTo>
                    <a:cubicBezTo>
                      <a:pt x="2199421" y="7292387"/>
                      <a:pt x="2146101" y="7291118"/>
                      <a:pt x="2101200" y="7291118"/>
                    </a:cubicBezTo>
                    <a:lnTo>
                      <a:pt x="1972109" y="7291118"/>
                    </a:lnTo>
                    <a:lnTo>
                      <a:pt x="1972109" y="7294927"/>
                    </a:lnTo>
                    <a:cubicBezTo>
                      <a:pt x="1960884" y="7294927"/>
                      <a:pt x="1952465" y="7294927"/>
                      <a:pt x="1941240" y="7296197"/>
                    </a:cubicBezTo>
                    <a:lnTo>
                      <a:pt x="1938434" y="7296197"/>
                    </a:lnTo>
                    <a:cubicBezTo>
                      <a:pt x="1907564" y="7297468"/>
                      <a:pt x="1873889" y="7298737"/>
                      <a:pt x="1834600" y="7300008"/>
                    </a:cubicBezTo>
                    <a:cubicBezTo>
                      <a:pt x="1837407" y="7298737"/>
                      <a:pt x="1837407" y="7297468"/>
                      <a:pt x="1840213" y="7296197"/>
                    </a:cubicBezTo>
                    <a:cubicBezTo>
                      <a:pt x="1843019" y="7289847"/>
                      <a:pt x="1826181" y="7286037"/>
                      <a:pt x="1817762" y="7284768"/>
                    </a:cubicBezTo>
                    <a:lnTo>
                      <a:pt x="1812150" y="7284768"/>
                    </a:lnTo>
                    <a:cubicBezTo>
                      <a:pt x="1736379" y="7283497"/>
                      <a:pt x="1722348" y="7284768"/>
                      <a:pt x="1711122" y="7288577"/>
                    </a:cubicBezTo>
                    <a:cubicBezTo>
                      <a:pt x="1708316" y="7289847"/>
                      <a:pt x="1699897" y="7291118"/>
                      <a:pt x="1638158" y="7289847"/>
                    </a:cubicBezTo>
                    <a:lnTo>
                      <a:pt x="1632546" y="7289847"/>
                    </a:lnTo>
                    <a:cubicBezTo>
                      <a:pt x="1624127" y="7291118"/>
                      <a:pt x="1618514" y="7292387"/>
                      <a:pt x="1615708" y="7293658"/>
                    </a:cubicBezTo>
                    <a:cubicBezTo>
                      <a:pt x="1542744" y="7294927"/>
                      <a:pt x="1517487" y="7296197"/>
                      <a:pt x="1497842" y="7297468"/>
                    </a:cubicBezTo>
                    <a:lnTo>
                      <a:pt x="1427685" y="7294927"/>
                    </a:lnTo>
                    <a:cubicBezTo>
                      <a:pt x="1402428" y="7293658"/>
                      <a:pt x="1388396" y="7293658"/>
                      <a:pt x="1379977" y="7292387"/>
                    </a:cubicBezTo>
                    <a:lnTo>
                      <a:pt x="1379977" y="7283497"/>
                    </a:lnTo>
                    <a:lnTo>
                      <a:pt x="1046026" y="7280958"/>
                    </a:lnTo>
                    <a:lnTo>
                      <a:pt x="1054445" y="7286037"/>
                    </a:lnTo>
                    <a:cubicBezTo>
                      <a:pt x="1031995" y="7287308"/>
                      <a:pt x="987094" y="7289847"/>
                      <a:pt x="956224" y="7289847"/>
                    </a:cubicBezTo>
                    <a:cubicBezTo>
                      <a:pt x="942193" y="7289847"/>
                      <a:pt x="928161" y="7291118"/>
                      <a:pt x="916936" y="7291118"/>
                    </a:cubicBezTo>
                    <a:lnTo>
                      <a:pt x="840740" y="7291118"/>
                    </a:lnTo>
                    <a:lnTo>
                      <a:pt x="840740" y="7287308"/>
                    </a:lnTo>
                    <a:lnTo>
                      <a:pt x="836930" y="7288577"/>
                    </a:lnTo>
                    <a:cubicBezTo>
                      <a:pt x="830580" y="7289847"/>
                      <a:pt x="805180" y="7291118"/>
                      <a:pt x="778510" y="7292387"/>
                    </a:cubicBezTo>
                    <a:lnTo>
                      <a:pt x="778510" y="7287308"/>
                    </a:lnTo>
                    <a:cubicBezTo>
                      <a:pt x="754380" y="7286037"/>
                      <a:pt x="734060" y="7287308"/>
                      <a:pt x="713740" y="7289847"/>
                    </a:cubicBezTo>
                    <a:cubicBezTo>
                      <a:pt x="687070" y="7292387"/>
                      <a:pt x="660400" y="7294927"/>
                      <a:pt x="623570" y="7289847"/>
                    </a:cubicBezTo>
                    <a:cubicBezTo>
                      <a:pt x="614680" y="7289847"/>
                      <a:pt x="601980" y="7287308"/>
                      <a:pt x="589280" y="7286037"/>
                    </a:cubicBezTo>
                    <a:cubicBezTo>
                      <a:pt x="561340" y="7282227"/>
                      <a:pt x="551180" y="7280958"/>
                      <a:pt x="546100" y="7286037"/>
                    </a:cubicBezTo>
                    <a:lnTo>
                      <a:pt x="544830" y="7287308"/>
                    </a:lnTo>
                    <a:cubicBezTo>
                      <a:pt x="537210" y="7287308"/>
                      <a:pt x="529590" y="7287308"/>
                      <a:pt x="520700" y="7288577"/>
                    </a:cubicBezTo>
                    <a:cubicBezTo>
                      <a:pt x="497840" y="7289847"/>
                      <a:pt x="474980" y="7291118"/>
                      <a:pt x="448310" y="7287308"/>
                    </a:cubicBezTo>
                    <a:lnTo>
                      <a:pt x="445770" y="7287308"/>
                    </a:lnTo>
                    <a:cubicBezTo>
                      <a:pt x="444500" y="7287308"/>
                      <a:pt x="443230" y="7287308"/>
                      <a:pt x="443230" y="7288577"/>
                    </a:cubicBezTo>
                    <a:lnTo>
                      <a:pt x="429260" y="7286037"/>
                    </a:lnTo>
                    <a:cubicBezTo>
                      <a:pt x="416560" y="7283497"/>
                      <a:pt x="393700" y="7284768"/>
                      <a:pt x="373380" y="7286037"/>
                    </a:cubicBezTo>
                    <a:cubicBezTo>
                      <a:pt x="363220" y="7286037"/>
                      <a:pt x="351790" y="7287308"/>
                      <a:pt x="346710" y="7287308"/>
                    </a:cubicBezTo>
                    <a:lnTo>
                      <a:pt x="345440" y="7282227"/>
                    </a:lnTo>
                    <a:cubicBezTo>
                      <a:pt x="323850" y="7288577"/>
                      <a:pt x="297180" y="7288577"/>
                      <a:pt x="266700" y="7287308"/>
                    </a:cubicBezTo>
                    <a:cubicBezTo>
                      <a:pt x="242570" y="7286037"/>
                      <a:pt x="214630" y="7286037"/>
                      <a:pt x="185420" y="7288577"/>
                    </a:cubicBezTo>
                    <a:lnTo>
                      <a:pt x="189230" y="7283497"/>
                    </a:lnTo>
                    <a:lnTo>
                      <a:pt x="166370" y="7286037"/>
                    </a:lnTo>
                    <a:cubicBezTo>
                      <a:pt x="163830" y="7286037"/>
                      <a:pt x="161290" y="7286037"/>
                      <a:pt x="157480" y="7287308"/>
                    </a:cubicBezTo>
                    <a:lnTo>
                      <a:pt x="156210" y="7280958"/>
                    </a:lnTo>
                    <a:cubicBezTo>
                      <a:pt x="139700" y="7282227"/>
                      <a:pt x="123190" y="7283497"/>
                      <a:pt x="101600" y="7282227"/>
                    </a:cubicBezTo>
                    <a:lnTo>
                      <a:pt x="97790" y="7282227"/>
                    </a:lnTo>
                    <a:lnTo>
                      <a:pt x="87630" y="7280958"/>
                    </a:lnTo>
                    <a:lnTo>
                      <a:pt x="87630" y="7260637"/>
                    </a:lnTo>
                    <a:lnTo>
                      <a:pt x="74930" y="7260637"/>
                    </a:lnTo>
                    <a:lnTo>
                      <a:pt x="74930" y="7254287"/>
                    </a:lnTo>
                    <a:cubicBezTo>
                      <a:pt x="76200" y="7240318"/>
                      <a:pt x="77470" y="7231427"/>
                      <a:pt x="80010" y="7221268"/>
                    </a:cubicBezTo>
                    <a:lnTo>
                      <a:pt x="80010" y="7218727"/>
                    </a:lnTo>
                    <a:cubicBezTo>
                      <a:pt x="85090" y="7194597"/>
                      <a:pt x="88900" y="7167927"/>
                      <a:pt x="87630" y="7098077"/>
                    </a:cubicBezTo>
                    <a:lnTo>
                      <a:pt x="83820" y="7098077"/>
                    </a:lnTo>
                    <a:cubicBezTo>
                      <a:pt x="85090" y="7076487"/>
                      <a:pt x="86360" y="7058707"/>
                      <a:pt x="88900" y="7048547"/>
                    </a:cubicBezTo>
                    <a:cubicBezTo>
                      <a:pt x="88900" y="7000287"/>
                      <a:pt x="87630" y="6997747"/>
                      <a:pt x="81280" y="6997747"/>
                    </a:cubicBezTo>
                    <a:cubicBezTo>
                      <a:pt x="81280" y="6985047"/>
                      <a:pt x="80010" y="6974887"/>
                      <a:pt x="77470" y="6962187"/>
                    </a:cubicBezTo>
                    <a:cubicBezTo>
                      <a:pt x="76200" y="6952027"/>
                      <a:pt x="73660" y="6940597"/>
                      <a:pt x="73660" y="6926627"/>
                    </a:cubicBezTo>
                    <a:lnTo>
                      <a:pt x="78740" y="6926627"/>
                    </a:lnTo>
                    <a:lnTo>
                      <a:pt x="78740" y="6920277"/>
                    </a:lnTo>
                    <a:cubicBezTo>
                      <a:pt x="81280" y="6856777"/>
                      <a:pt x="77470" y="6849157"/>
                      <a:pt x="73660" y="6841537"/>
                    </a:cubicBezTo>
                    <a:cubicBezTo>
                      <a:pt x="72390" y="6838997"/>
                      <a:pt x="71120" y="6835187"/>
                      <a:pt x="69850" y="6825027"/>
                    </a:cubicBezTo>
                    <a:lnTo>
                      <a:pt x="78740" y="6823757"/>
                    </a:lnTo>
                    <a:lnTo>
                      <a:pt x="77470" y="6792007"/>
                    </a:lnTo>
                    <a:lnTo>
                      <a:pt x="86360" y="6805977"/>
                    </a:lnTo>
                    <a:lnTo>
                      <a:pt x="83820" y="6778037"/>
                    </a:lnTo>
                    <a:cubicBezTo>
                      <a:pt x="78740" y="6722157"/>
                      <a:pt x="80010" y="6700568"/>
                      <a:pt x="81280" y="6651037"/>
                    </a:cubicBezTo>
                    <a:lnTo>
                      <a:pt x="82550" y="6628177"/>
                    </a:lnTo>
                    <a:lnTo>
                      <a:pt x="85090" y="6607857"/>
                    </a:lnTo>
                    <a:cubicBezTo>
                      <a:pt x="87630" y="6583727"/>
                      <a:pt x="87630" y="6553247"/>
                      <a:pt x="86360" y="6527847"/>
                    </a:cubicBezTo>
                    <a:lnTo>
                      <a:pt x="88900" y="6527847"/>
                    </a:lnTo>
                    <a:cubicBezTo>
                      <a:pt x="87630" y="6521497"/>
                      <a:pt x="87630" y="6516418"/>
                      <a:pt x="87630" y="6511337"/>
                    </a:cubicBezTo>
                    <a:lnTo>
                      <a:pt x="87630" y="6429563"/>
                    </a:lnTo>
                    <a:lnTo>
                      <a:pt x="83820" y="6429563"/>
                    </a:lnTo>
                    <a:lnTo>
                      <a:pt x="78740" y="6200276"/>
                    </a:lnTo>
                    <a:lnTo>
                      <a:pt x="83820" y="6200276"/>
                    </a:lnTo>
                    <a:cubicBezTo>
                      <a:pt x="83820" y="6179804"/>
                      <a:pt x="83820" y="6163427"/>
                      <a:pt x="82550" y="6142955"/>
                    </a:cubicBezTo>
                    <a:lnTo>
                      <a:pt x="91440" y="6142955"/>
                    </a:lnTo>
                    <a:lnTo>
                      <a:pt x="91440" y="6134766"/>
                    </a:lnTo>
                    <a:lnTo>
                      <a:pt x="86360" y="5807214"/>
                    </a:lnTo>
                    <a:cubicBezTo>
                      <a:pt x="87630" y="5794931"/>
                      <a:pt x="87630" y="5774459"/>
                      <a:pt x="88900" y="5745798"/>
                    </a:cubicBezTo>
                    <a:cubicBezTo>
                      <a:pt x="90170" y="5721231"/>
                      <a:pt x="91440" y="5684382"/>
                      <a:pt x="92710" y="5676193"/>
                    </a:cubicBezTo>
                    <a:lnTo>
                      <a:pt x="93980" y="5676193"/>
                    </a:lnTo>
                    <a:cubicBezTo>
                      <a:pt x="95250" y="5586116"/>
                      <a:pt x="92710" y="5479661"/>
                      <a:pt x="91440" y="5365018"/>
                    </a:cubicBezTo>
                    <a:cubicBezTo>
                      <a:pt x="88900" y="5233997"/>
                      <a:pt x="86360" y="5094787"/>
                      <a:pt x="88900" y="4959672"/>
                    </a:cubicBezTo>
                    <a:lnTo>
                      <a:pt x="88900" y="4951483"/>
                    </a:lnTo>
                    <a:cubicBezTo>
                      <a:pt x="87630" y="4939200"/>
                      <a:pt x="87630" y="4906445"/>
                      <a:pt x="86360" y="4865501"/>
                    </a:cubicBezTo>
                    <a:cubicBezTo>
                      <a:pt x="86360" y="4799990"/>
                      <a:pt x="87630" y="4738574"/>
                      <a:pt x="87630" y="4673064"/>
                    </a:cubicBezTo>
                    <a:cubicBezTo>
                      <a:pt x="88900" y="4513382"/>
                      <a:pt x="91440" y="4345512"/>
                      <a:pt x="86360" y="4140792"/>
                    </a:cubicBezTo>
                    <a:lnTo>
                      <a:pt x="95250" y="3981110"/>
                    </a:lnTo>
                    <a:lnTo>
                      <a:pt x="95250" y="3977016"/>
                    </a:lnTo>
                    <a:cubicBezTo>
                      <a:pt x="95250" y="3915600"/>
                      <a:pt x="93980" y="3895128"/>
                      <a:pt x="87630" y="3891033"/>
                    </a:cubicBezTo>
                    <a:cubicBezTo>
                      <a:pt x="85090" y="3891033"/>
                      <a:pt x="83820" y="3891033"/>
                      <a:pt x="81280" y="3899222"/>
                    </a:cubicBezTo>
                    <a:cubicBezTo>
                      <a:pt x="81280" y="3878750"/>
                      <a:pt x="81280" y="3858278"/>
                      <a:pt x="80010" y="3825522"/>
                    </a:cubicBezTo>
                    <a:cubicBezTo>
                      <a:pt x="78740" y="3739540"/>
                      <a:pt x="80010" y="3706785"/>
                      <a:pt x="80010" y="3690407"/>
                    </a:cubicBezTo>
                    <a:cubicBezTo>
                      <a:pt x="81280" y="3690407"/>
                      <a:pt x="82550" y="3690407"/>
                      <a:pt x="85090" y="3686313"/>
                    </a:cubicBezTo>
                    <a:cubicBezTo>
                      <a:pt x="88900" y="3678124"/>
                      <a:pt x="90170" y="3661746"/>
                      <a:pt x="90170" y="3641274"/>
                    </a:cubicBezTo>
                    <a:lnTo>
                      <a:pt x="90170" y="3637180"/>
                    </a:lnTo>
                    <a:lnTo>
                      <a:pt x="88900" y="3616708"/>
                    </a:lnTo>
                    <a:cubicBezTo>
                      <a:pt x="85090" y="3526631"/>
                      <a:pt x="81280" y="3407893"/>
                      <a:pt x="81280" y="3272778"/>
                    </a:cubicBezTo>
                    <a:lnTo>
                      <a:pt x="82550" y="3272778"/>
                    </a:lnTo>
                    <a:lnTo>
                      <a:pt x="82550" y="3293250"/>
                    </a:lnTo>
                    <a:cubicBezTo>
                      <a:pt x="83820" y="3379232"/>
                      <a:pt x="85090" y="3387421"/>
                      <a:pt x="91440" y="3387421"/>
                    </a:cubicBezTo>
                    <a:cubicBezTo>
                      <a:pt x="99060" y="3387421"/>
                      <a:pt x="99060" y="3371044"/>
                      <a:pt x="101600" y="3297344"/>
                    </a:cubicBezTo>
                    <a:lnTo>
                      <a:pt x="102870" y="3285061"/>
                    </a:lnTo>
                    <a:lnTo>
                      <a:pt x="99060" y="3276872"/>
                    </a:lnTo>
                    <a:cubicBezTo>
                      <a:pt x="92710" y="3252306"/>
                      <a:pt x="92710" y="3068058"/>
                      <a:pt x="92710" y="2928848"/>
                    </a:cubicBezTo>
                    <a:cubicBezTo>
                      <a:pt x="92710" y="2687278"/>
                      <a:pt x="90170" y="2589012"/>
                      <a:pt x="83820" y="2560352"/>
                    </a:cubicBezTo>
                    <a:lnTo>
                      <a:pt x="85090" y="2523502"/>
                    </a:lnTo>
                    <a:lnTo>
                      <a:pt x="87630" y="2523502"/>
                    </a:lnTo>
                    <a:cubicBezTo>
                      <a:pt x="91440" y="2404764"/>
                      <a:pt x="88900" y="2359726"/>
                      <a:pt x="85090" y="2306499"/>
                    </a:cubicBezTo>
                    <a:cubicBezTo>
                      <a:pt x="81280" y="2257366"/>
                      <a:pt x="77470" y="2200044"/>
                      <a:pt x="78740" y="2052645"/>
                    </a:cubicBezTo>
                    <a:cubicBezTo>
                      <a:pt x="80010" y="1999418"/>
                      <a:pt x="80010" y="1962569"/>
                      <a:pt x="81280" y="1946191"/>
                    </a:cubicBezTo>
                    <a:lnTo>
                      <a:pt x="85090" y="1946191"/>
                    </a:lnTo>
                    <a:lnTo>
                      <a:pt x="81280" y="1716904"/>
                    </a:lnTo>
                    <a:lnTo>
                      <a:pt x="81280" y="1704621"/>
                    </a:lnTo>
                    <a:lnTo>
                      <a:pt x="83820" y="1704621"/>
                    </a:lnTo>
                    <a:lnTo>
                      <a:pt x="82550" y="1454862"/>
                    </a:lnTo>
                    <a:lnTo>
                      <a:pt x="87630" y="1483523"/>
                    </a:lnTo>
                    <a:lnTo>
                      <a:pt x="82550" y="1381163"/>
                    </a:lnTo>
                    <a:cubicBezTo>
                      <a:pt x="81280" y="1352502"/>
                      <a:pt x="78740" y="1307464"/>
                      <a:pt x="77470" y="1258331"/>
                    </a:cubicBezTo>
                    <a:lnTo>
                      <a:pt x="81280" y="1213293"/>
                    </a:lnTo>
                    <a:cubicBezTo>
                      <a:pt x="90170" y="1119122"/>
                      <a:pt x="88900" y="1074083"/>
                      <a:pt x="87630" y="1004478"/>
                    </a:cubicBezTo>
                    <a:cubicBezTo>
                      <a:pt x="86360" y="975817"/>
                      <a:pt x="86360" y="943062"/>
                      <a:pt x="85090" y="898024"/>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891678" y="83820"/>
                      <a:pt x="970255" y="85090"/>
                      <a:pt x="1062864" y="85090"/>
                    </a:cubicBezTo>
                    <a:lnTo>
                      <a:pt x="1127409" y="85090"/>
                    </a:lnTo>
                    <a:lnTo>
                      <a:pt x="1102152" y="80010"/>
                    </a:lnTo>
                    <a:cubicBezTo>
                      <a:pt x="1118990" y="80010"/>
                      <a:pt x="1130215" y="81280"/>
                      <a:pt x="1144247" y="81280"/>
                    </a:cubicBezTo>
                    <a:cubicBezTo>
                      <a:pt x="1152666" y="81280"/>
                      <a:pt x="1161085" y="82550"/>
                      <a:pt x="1169504" y="82550"/>
                    </a:cubicBezTo>
                    <a:lnTo>
                      <a:pt x="1175116" y="82550"/>
                    </a:lnTo>
                    <a:cubicBezTo>
                      <a:pt x="1183535" y="81280"/>
                      <a:pt x="1194760" y="80010"/>
                      <a:pt x="1200373" y="77470"/>
                    </a:cubicBezTo>
                    <a:lnTo>
                      <a:pt x="1200373" y="78740"/>
                    </a:lnTo>
                    <a:cubicBezTo>
                      <a:pt x="1264918" y="83820"/>
                      <a:pt x="1309819" y="82550"/>
                      <a:pt x="1346301" y="78740"/>
                    </a:cubicBezTo>
                    <a:lnTo>
                      <a:pt x="1351914" y="78740"/>
                    </a:lnTo>
                    <a:cubicBezTo>
                      <a:pt x="1486617" y="78740"/>
                      <a:pt x="1638158" y="78740"/>
                      <a:pt x="1671834" y="86360"/>
                    </a:cubicBezTo>
                    <a:lnTo>
                      <a:pt x="1677446" y="86360"/>
                    </a:lnTo>
                    <a:cubicBezTo>
                      <a:pt x="1727960" y="86360"/>
                      <a:pt x="1739185" y="86360"/>
                      <a:pt x="1741992" y="80010"/>
                    </a:cubicBezTo>
                    <a:lnTo>
                      <a:pt x="1764442" y="80010"/>
                    </a:lnTo>
                    <a:lnTo>
                      <a:pt x="1800924" y="83820"/>
                    </a:lnTo>
                    <a:lnTo>
                      <a:pt x="1834600" y="78740"/>
                    </a:lnTo>
                    <a:cubicBezTo>
                      <a:pt x="1851438" y="78740"/>
                      <a:pt x="1868275" y="78740"/>
                      <a:pt x="1879501" y="80010"/>
                    </a:cubicBezTo>
                    <a:lnTo>
                      <a:pt x="1879501" y="88900"/>
                    </a:lnTo>
                    <a:cubicBezTo>
                      <a:pt x="1949659" y="91440"/>
                      <a:pt x="2053492" y="90170"/>
                      <a:pt x="2129263" y="88900"/>
                    </a:cubicBezTo>
                    <a:cubicBezTo>
                      <a:pt x="2162939" y="88900"/>
                      <a:pt x="2193808" y="87630"/>
                      <a:pt x="2210646" y="87630"/>
                    </a:cubicBezTo>
                    <a:lnTo>
                      <a:pt x="2210646" y="85090"/>
                    </a:lnTo>
                    <a:lnTo>
                      <a:pt x="2440763" y="85090"/>
                    </a:lnTo>
                    <a:lnTo>
                      <a:pt x="2440763" y="87630"/>
                    </a:lnTo>
                    <a:cubicBezTo>
                      <a:pt x="2449182" y="86360"/>
                      <a:pt x="2457601" y="86360"/>
                      <a:pt x="2463214" y="85090"/>
                    </a:cubicBezTo>
                    <a:lnTo>
                      <a:pt x="2538984" y="85090"/>
                    </a:lnTo>
                    <a:cubicBezTo>
                      <a:pt x="2738233" y="85090"/>
                      <a:pt x="2945900" y="85090"/>
                      <a:pt x="3128310" y="81280"/>
                    </a:cubicBezTo>
                    <a:lnTo>
                      <a:pt x="3139535" y="81280"/>
                    </a:lnTo>
                    <a:cubicBezTo>
                      <a:pt x="3159180" y="81280"/>
                      <a:pt x="3176018" y="80010"/>
                      <a:pt x="3195662" y="80010"/>
                    </a:cubicBezTo>
                    <a:lnTo>
                      <a:pt x="3291076" y="77470"/>
                    </a:lnTo>
                    <a:lnTo>
                      <a:pt x="3271432" y="74930"/>
                    </a:lnTo>
                    <a:lnTo>
                      <a:pt x="3313527" y="74930"/>
                    </a:lnTo>
                    <a:cubicBezTo>
                      <a:pt x="3327559" y="78740"/>
                      <a:pt x="3352815" y="81280"/>
                      <a:pt x="3369653" y="83820"/>
                    </a:cubicBezTo>
                    <a:lnTo>
                      <a:pt x="3372460" y="77470"/>
                    </a:lnTo>
                    <a:lnTo>
                      <a:pt x="3375266" y="82550"/>
                    </a:lnTo>
                    <a:cubicBezTo>
                      <a:pt x="3383685" y="81280"/>
                      <a:pt x="3437005" y="82550"/>
                      <a:pt x="3481906" y="82550"/>
                    </a:cubicBezTo>
                    <a:lnTo>
                      <a:pt x="3610996" y="82550"/>
                    </a:lnTo>
                    <a:lnTo>
                      <a:pt x="3610996" y="78740"/>
                    </a:lnTo>
                    <a:cubicBezTo>
                      <a:pt x="3622221" y="78740"/>
                      <a:pt x="3630640" y="78740"/>
                      <a:pt x="3641865" y="77470"/>
                    </a:cubicBezTo>
                    <a:lnTo>
                      <a:pt x="3644672" y="77470"/>
                    </a:lnTo>
                    <a:cubicBezTo>
                      <a:pt x="3675541" y="76200"/>
                      <a:pt x="3709217" y="74930"/>
                      <a:pt x="3748505" y="73660"/>
                    </a:cubicBezTo>
                    <a:cubicBezTo>
                      <a:pt x="3745699" y="74930"/>
                      <a:pt x="3745699" y="76200"/>
                      <a:pt x="3742893" y="77470"/>
                    </a:cubicBezTo>
                    <a:cubicBezTo>
                      <a:pt x="3740086" y="83820"/>
                      <a:pt x="3756925" y="87630"/>
                      <a:pt x="3765343" y="88900"/>
                    </a:cubicBezTo>
                    <a:lnTo>
                      <a:pt x="3770956" y="88900"/>
                    </a:lnTo>
                    <a:cubicBezTo>
                      <a:pt x="3846726" y="90170"/>
                      <a:pt x="3860758" y="88900"/>
                      <a:pt x="3871983" y="85090"/>
                    </a:cubicBezTo>
                    <a:cubicBezTo>
                      <a:pt x="3874789" y="83820"/>
                      <a:pt x="3880402" y="82550"/>
                      <a:pt x="3944947" y="83820"/>
                    </a:cubicBezTo>
                    <a:lnTo>
                      <a:pt x="3950560" y="83820"/>
                    </a:lnTo>
                    <a:cubicBezTo>
                      <a:pt x="3958979" y="82550"/>
                      <a:pt x="3964591" y="81280"/>
                      <a:pt x="3967398" y="80010"/>
                    </a:cubicBezTo>
                    <a:cubicBezTo>
                      <a:pt x="4040362" y="78740"/>
                      <a:pt x="4065619" y="77470"/>
                      <a:pt x="4085263" y="76200"/>
                    </a:cubicBezTo>
                    <a:lnTo>
                      <a:pt x="4155421" y="78740"/>
                    </a:lnTo>
                    <a:cubicBezTo>
                      <a:pt x="4180677" y="80010"/>
                      <a:pt x="4194709" y="80010"/>
                      <a:pt x="4203128" y="81280"/>
                    </a:cubicBezTo>
                    <a:lnTo>
                      <a:pt x="4203128" y="90170"/>
                    </a:lnTo>
                    <a:lnTo>
                      <a:pt x="4537080" y="92710"/>
                    </a:lnTo>
                    <a:lnTo>
                      <a:pt x="4525854" y="91440"/>
                    </a:lnTo>
                    <a:cubicBezTo>
                      <a:pt x="4548305" y="90170"/>
                      <a:pt x="4593206" y="87630"/>
                      <a:pt x="4624075" y="87630"/>
                    </a:cubicBezTo>
                    <a:cubicBezTo>
                      <a:pt x="4691427" y="85090"/>
                      <a:pt x="4719490" y="83820"/>
                      <a:pt x="4729962" y="81280"/>
                    </a:cubicBezTo>
                    <a:lnTo>
                      <a:pt x="4740122" y="81280"/>
                    </a:lnTo>
                    <a:lnTo>
                      <a:pt x="4742662" y="85090"/>
                    </a:lnTo>
                    <a:lnTo>
                      <a:pt x="4742662" y="63500"/>
                    </a:lnTo>
                    <a:lnTo>
                      <a:pt x="4745202" y="63500"/>
                    </a:lnTo>
                    <a:lnTo>
                      <a:pt x="4743932" y="85090"/>
                    </a:lnTo>
                    <a:lnTo>
                      <a:pt x="4747742" y="83820"/>
                    </a:lnTo>
                    <a:cubicBezTo>
                      <a:pt x="4754092" y="82550"/>
                      <a:pt x="4779492" y="81280"/>
                      <a:pt x="4806162" y="80010"/>
                    </a:cubicBezTo>
                    <a:lnTo>
                      <a:pt x="4806162" y="85090"/>
                    </a:lnTo>
                    <a:cubicBezTo>
                      <a:pt x="4830292" y="86360"/>
                      <a:pt x="4850612" y="85090"/>
                      <a:pt x="4870932" y="82550"/>
                    </a:cubicBezTo>
                    <a:cubicBezTo>
                      <a:pt x="4897602" y="80010"/>
                      <a:pt x="4924272" y="77470"/>
                      <a:pt x="4961102" y="82550"/>
                    </a:cubicBezTo>
                    <a:cubicBezTo>
                      <a:pt x="4969992" y="82550"/>
                      <a:pt x="4982692" y="85090"/>
                      <a:pt x="4995392" y="86360"/>
                    </a:cubicBezTo>
                    <a:cubicBezTo>
                      <a:pt x="5023332" y="90170"/>
                      <a:pt x="5033492" y="91440"/>
                      <a:pt x="5038572" y="86360"/>
                    </a:cubicBezTo>
                    <a:lnTo>
                      <a:pt x="5039842" y="85090"/>
                    </a:lnTo>
                    <a:cubicBezTo>
                      <a:pt x="5047462" y="85090"/>
                      <a:pt x="5055082" y="85090"/>
                      <a:pt x="5063972" y="83820"/>
                    </a:cubicBezTo>
                    <a:cubicBezTo>
                      <a:pt x="5086832" y="82550"/>
                      <a:pt x="5109692" y="81280"/>
                      <a:pt x="5136362" y="85090"/>
                    </a:cubicBezTo>
                    <a:lnTo>
                      <a:pt x="5138902" y="85090"/>
                    </a:lnTo>
                    <a:cubicBezTo>
                      <a:pt x="5140172" y="85090"/>
                      <a:pt x="5141442" y="85090"/>
                      <a:pt x="5141442" y="83820"/>
                    </a:cubicBezTo>
                    <a:lnTo>
                      <a:pt x="5155412" y="86360"/>
                    </a:lnTo>
                    <a:cubicBezTo>
                      <a:pt x="5168112" y="88900"/>
                      <a:pt x="5190972" y="87630"/>
                      <a:pt x="5211292" y="86360"/>
                    </a:cubicBezTo>
                    <a:cubicBezTo>
                      <a:pt x="5221452" y="86360"/>
                      <a:pt x="5232882" y="85090"/>
                      <a:pt x="5239232" y="85090"/>
                    </a:cubicBezTo>
                    <a:lnTo>
                      <a:pt x="5240502" y="90170"/>
                    </a:lnTo>
                    <a:cubicBezTo>
                      <a:pt x="5262092" y="83820"/>
                      <a:pt x="5288762" y="83820"/>
                      <a:pt x="5319242" y="85090"/>
                    </a:cubicBezTo>
                    <a:cubicBezTo>
                      <a:pt x="5343372" y="86360"/>
                      <a:pt x="5371312" y="86360"/>
                      <a:pt x="5400522" y="83820"/>
                    </a:cubicBezTo>
                    <a:lnTo>
                      <a:pt x="5396712" y="87630"/>
                    </a:lnTo>
                    <a:lnTo>
                      <a:pt x="5419572" y="85090"/>
                    </a:lnTo>
                    <a:cubicBezTo>
                      <a:pt x="5422112" y="85090"/>
                      <a:pt x="5424652" y="85090"/>
                      <a:pt x="5428462" y="83820"/>
                    </a:cubicBezTo>
                    <a:lnTo>
                      <a:pt x="5429732" y="90170"/>
                    </a:lnTo>
                    <a:cubicBezTo>
                      <a:pt x="5446242" y="88900"/>
                      <a:pt x="5462752" y="87630"/>
                      <a:pt x="5484342" y="88900"/>
                    </a:cubicBezTo>
                    <a:lnTo>
                      <a:pt x="5488152" y="88900"/>
                    </a:lnTo>
                    <a:lnTo>
                      <a:pt x="5498312" y="90170"/>
                    </a:lnTo>
                    <a:lnTo>
                      <a:pt x="5498312" y="109220"/>
                    </a:lnTo>
                    <a:lnTo>
                      <a:pt x="5511012" y="109220"/>
                    </a:lnTo>
                    <a:lnTo>
                      <a:pt x="5511012" y="115570"/>
                    </a:lnTo>
                    <a:cubicBezTo>
                      <a:pt x="5509742" y="129540"/>
                      <a:pt x="5508472" y="138430"/>
                      <a:pt x="5505932" y="148590"/>
                    </a:cubicBezTo>
                    <a:lnTo>
                      <a:pt x="5505932" y="151130"/>
                    </a:lnTo>
                    <a:cubicBezTo>
                      <a:pt x="5500852" y="176530"/>
                      <a:pt x="5497042" y="201930"/>
                      <a:pt x="5498312" y="271780"/>
                    </a:cubicBezTo>
                    <a:lnTo>
                      <a:pt x="5502122" y="271780"/>
                    </a:lnTo>
                    <a:cubicBezTo>
                      <a:pt x="5500852" y="293370"/>
                      <a:pt x="5499582" y="311150"/>
                      <a:pt x="5497042" y="321310"/>
                    </a:cubicBezTo>
                    <a:cubicBezTo>
                      <a:pt x="5497042" y="369570"/>
                      <a:pt x="5498312" y="372110"/>
                      <a:pt x="5504662" y="372110"/>
                    </a:cubicBezTo>
                    <a:cubicBezTo>
                      <a:pt x="5504662" y="384810"/>
                      <a:pt x="5505932" y="394970"/>
                      <a:pt x="5508472" y="407670"/>
                    </a:cubicBezTo>
                    <a:cubicBezTo>
                      <a:pt x="5509742" y="417830"/>
                      <a:pt x="5512282" y="429260"/>
                      <a:pt x="5512282" y="443230"/>
                    </a:cubicBezTo>
                    <a:lnTo>
                      <a:pt x="5507202" y="443230"/>
                    </a:lnTo>
                    <a:lnTo>
                      <a:pt x="5507202" y="449580"/>
                    </a:lnTo>
                    <a:cubicBezTo>
                      <a:pt x="5504662" y="513080"/>
                      <a:pt x="5508472" y="520700"/>
                      <a:pt x="5512282" y="528320"/>
                    </a:cubicBezTo>
                    <a:cubicBezTo>
                      <a:pt x="5513552" y="530860"/>
                      <a:pt x="5514822" y="534670"/>
                      <a:pt x="5516092" y="544830"/>
                    </a:cubicBezTo>
                    <a:lnTo>
                      <a:pt x="5507202" y="546100"/>
                    </a:lnTo>
                    <a:close/>
                    <a:moveTo>
                      <a:pt x="5511012" y="756920"/>
                    </a:moveTo>
                    <a:lnTo>
                      <a:pt x="5508472" y="751840"/>
                    </a:lnTo>
                    <a:lnTo>
                      <a:pt x="5509742" y="745490"/>
                    </a:lnTo>
                    <a:cubicBezTo>
                      <a:pt x="5511012" y="750570"/>
                      <a:pt x="5511012" y="754380"/>
                      <a:pt x="5511012" y="756920"/>
                    </a:cubicBezTo>
                    <a:close/>
                    <a:moveTo>
                      <a:pt x="73660" y="6614207"/>
                    </a:moveTo>
                    <a:lnTo>
                      <a:pt x="76200" y="6619287"/>
                    </a:lnTo>
                    <a:lnTo>
                      <a:pt x="74930" y="6625637"/>
                    </a:lnTo>
                    <a:cubicBezTo>
                      <a:pt x="73660" y="6621827"/>
                      <a:pt x="73660" y="6618018"/>
                      <a:pt x="73660" y="6614207"/>
                    </a:cubicBezTo>
                    <a:close/>
                    <a:moveTo>
                      <a:pt x="5546572" y="628650"/>
                    </a:moveTo>
                    <a:lnTo>
                      <a:pt x="5546572" y="619760"/>
                    </a:lnTo>
                    <a:cubicBezTo>
                      <a:pt x="5546572" y="623570"/>
                      <a:pt x="5547842" y="626110"/>
                      <a:pt x="5547842" y="628650"/>
                    </a:cubicBezTo>
                    <a:lnTo>
                      <a:pt x="5546572" y="628650"/>
                    </a:lnTo>
                    <a:close/>
                    <a:moveTo>
                      <a:pt x="5575782" y="2347443"/>
                    </a:moveTo>
                    <a:lnTo>
                      <a:pt x="5571972" y="2343348"/>
                    </a:lnTo>
                    <a:cubicBezTo>
                      <a:pt x="5573242" y="2343348"/>
                      <a:pt x="5574512" y="2347443"/>
                      <a:pt x="5575782" y="2347443"/>
                    </a:cubicBezTo>
                    <a:close/>
                  </a:path>
                </a:pathLst>
              </a:custGeom>
              <a:grpFill/>
              <a:ln>
                <a:solidFill>
                  <a:sysClr val="windowText" lastClr="000000"/>
                </a:solid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18" name="TextBox 4">
              <a:extLst>
                <a:ext uri="{FF2B5EF4-FFF2-40B4-BE49-F238E27FC236}">
                  <a16:creationId xmlns:a16="http://schemas.microsoft.com/office/drawing/2014/main" id="{577F2DBE-C192-4BE3-B9C7-13F569F74F05}"/>
                </a:ext>
              </a:extLst>
            </p:cNvPr>
            <p:cNvSpPr txBox="1"/>
            <p:nvPr/>
          </p:nvSpPr>
          <p:spPr>
            <a:xfrm>
              <a:off x="6295735" y="2326579"/>
              <a:ext cx="5594736" cy="646331"/>
            </a:xfrm>
            <a:prstGeom prst="rect">
              <a:avLst/>
            </a:prstGeom>
            <a:ln>
              <a:noFill/>
            </a:ln>
          </p:spPr>
          <p:txBody>
            <a:bodyPr lIns="0" tIns="0" rIns="0" bIns="0" rtlCol="0" anchor="t">
              <a:spAutoFit/>
            </a:bodyPr>
            <a:lstStyle/>
            <a:p>
              <a:pPr marL="285750" indent="-285750" algn="r" rtl="1">
                <a:buClrTx/>
                <a:buFont typeface="Wingdings" panose="05000000000000000000" pitchFamily="2" charset="2"/>
                <a:buChar char="Ø"/>
              </a:pPr>
              <a:r>
                <a:rPr lang="en-US" kern="1200" dirty="0" err="1">
                  <a:latin typeface="Calibri" panose="020F0502020204030204" pitchFamily="34" charset="0"/>
                  <a:ea typeface="Calibri" panose="020F0502020204030204" pitchFamily="34" charset="0"/>
                  <a:cs typeface="Calibri" panose="020F0502020204030204" pitchFamily="34" charset="0"/>
                </a:rPr>
                <a:t>מה</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יכול</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לעזור</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לי</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כדי</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להשתייך</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לכיתה</a:t>
              </a:r>
              <a:r>
                <a:rPr lang="en-US" kern="1200" dirty="0">
                  <a:latin typeface="Calibri" panose="020F0502020204030204" pitchFamily="34" charset="0"/>
                  <a:ea typeface="Calibri" panose="020F0502020204030204" pitchFamily="34" charset="0"/>
                  <a:cs typeface="Calibri" panose="020F0502020204030204" pitchFamily="34" charset="0"/>
                </a:rPr>
                <a:t>?</a:t>
              </a:r>
            </a:p>
            <a:p>
              <a:pPr algn="r" rtl="1">
                <a:buClrTx/>
                <a:buFontTx/>
                <a:buNone/>
              </a:pPr>
              <a:r>
                <a:rPr lang="en-US" kern="1200" dirty="0" err="1">
                  <a:latin typeface="Calibri" panose="020F0502020204030204" pitchFamily="34" charset="0"/>
                  <a:ea typeface="Calibri" panose="020F0502020204030204" pitchFamily="34" charset="0"/>
                  <a:cs typeface="Calibri" panose="020F0502020204030204" pitchFamily="34" charset="0"/>
                </a:rPr>
                <a:t>יעזור</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לי</a:t>
              </a:r>
              <a:r>
                <a:rPr lang="en-US" kern="1200" dirty="0">
                  <a:latin typeface="Calibri" panose="020F0502020204030204" pitchFamily="34" charset="0"/>
                  <a:ea typeface="Calibri" panose="020F0502020204030204" pitchFamily="34" charset="0"/>
                  <a:cs typeface="Calibri" panose="020F0502020204030204" pitchFamily="34" charset="0"/>
                </a:rPr>
                <a:t> ש... </a:t>
              </a:r>
            </a:p>
            <a:p>
              <a:pPr>
                <a:buClrTx/>
                <a:buFontTx/>
                <a:buNone/>
              </a:pPr>
              <a:endParaRPr lang="en-US" kern="1200" dirty="0">
                <a:latin typeface="Calibri" panose="020F0502020204030204" pitchFamily="34" charset="0"/>
                <a:ea typeface="Calibri" panose="020F0502020204030204" pitchFamily="34" charset="0"/>
                <a:cs typeface="Calibri" panose="020F0502020204030204" pitchFamily="34" charset="0"/>
              </a:endParaRPr>
            </a:p>
          </p:txBody>
        </p:sp>
        <p:sp>
          <p:nvSpPr>
            <p:cNvPr id="19" name="AutoShape 5">
              <a:extLst>
                <a:ext uri="{FF2B5EF4-FFF2-40B4-BE49-F238E27FC236}">
                  <a16:creationId xmlns:a16="http://schemas.microsoft.com/office/drawing/2014/main" id="{DC56797E-9767-564D-5482-385E430C5407}"/>
                </a:ext>
              </a:extLst>
            </p:cNvPr>
            <p:cNvSpPr/>
            <p:nvPr/>
          </p:nvSpPr>
          <p:spPr>
            <a:xfrm>
              <a:off x="6333147" y="4454742"/>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0" name="AutoShape 6">
              <a:extLst>
                <a:ext uri="{FF2B5EF4-FFF2-40B4-BE49-F238E27FC236}">
                  <a16:creationId xmlns:a16="http://schemas.microsoft.com/office/drawing/2014/main" id="{00994A00-8B43-074C-0BA0-09FE430F5030}"/>
                </a:ext>
              </a:extLst>
            </p:cNvPr>
            <p:cNvSpPr/>
            <p:nvPr/>
          </p:nvSpPr>
          <p:spPr>
            <a:xfrm>
              <a:off x="6352586" y="3218986"/>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1" name="TextBox 7">
              <a:extLst>
                <a:ext uri="{FF2B5EF4-FFF2-40B4-BE49-F238E27FC236}">
                  <a16:creationId xmlns:a16="http://schemas.microsoft.com/office/drawing/2014/main" id="{6CF3E15F-4B72-BC2D-2AB4-2A326C074F96}"/>
                </a:ext>
              </a:extLst>
            </p:cNvPr>
            <p:cNvSpPr txBox="1"/>
            <p:nvPr/>
          </p:nvSpPr>
          <p:spPr>
            <a:xfrm>
              <a:off x="6444235" y="3342546"/>
              <a:ext cx="5551153" cy="908005"/>
            </a:xfrm>
            <a:prstGeom prst="rect">
              <a:avLst/>
            </a:prstGeom>
            <a:ln>
              <a:noFill/>
            </a:ln>
          </p:spPr>
          <p:txBody>
            <a:bodyPr lIns="0" tIns="0" rIns="0" bIns="0" rtlCol="0" anchor="t">
              <a:spAutoFit/>
            </a:bodyPr>
            <a:lstStyle/>
            <a:p>
              <a:pPr marL="285750" indent="-285750" algn="r" rtl="1">
                <a:lnSpc>
                  <a:spcPts val="1751"/>
                </a:lnSpc>
                <a:buClrTx/>
                <a:buFont typeface="Wingdings" panose="05000000000000000000" pitchFamily="2" charset="2"/>
                <a:buChar char="Ø"/>
              </a:pPr>
              <a:r>
                <a:rPr lang="en-US" kern="1200" dirty="0" err="1">
                  <a:latin typeface="Calibri" panose="020F0502020204030204" pitchFamily="34" charset="0"/>
                  <a:ea typeface="Calibri" panose="020F0502020204030204" pitchFamily="34" charset="0"/>
                  <a:cs typeface="Calibri" panose="020F0502020204030204" pitchFamily="34" charset="0"/>
                </a:rPr>
                <a:t>בכדי</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להרגיש</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שיי</a:t>
              </a:r>
              <a:r>
                <a:rPr lang="he-IL" kern="1200" dirty="0">
                  <a:latin typeface="Calibri" panose="020F0502020204030204" pitchFamily="34" charset="0"/>
                  <a:ea typeface="Calibri" panose="020F0502020204030204" pitchFamily="34" charset="0"/>
                  <a:cs typeface="Calibri" panose="020F0502020204030204" pitchFamily="34" charset="0"/>
                </a:rPr>
                <a:t>כ</a:t>
              </a:r>
              <a:r>
                <a:rPr lang="en-US" kern="1200" dirty="0">
                  <a:latin typeface="Calibri" panose="020F0502020204030204" pitchFamily="34" charset="0"/>
                  <a:ea typeface="Calibri" panose="020F0502020204030204" pitchFamily="34" charset="0"/>
                  <a:cs typeface="Calibri" panose="020F0502020204030204" pitchFamily="34" charset="0"/>
                </a:rPr>
                <a:t>ת </a:t>
              </a:r>
              <a:r>
                <a:rPr lang="en-US" kern="1200" dirty="0" err="1">
                  <a:latin typeface="Calibri" panose="020F0502020204030204" pitchFamily="34" charset="0"/>
                  <a:ea typeface="Calibri" panose="020F0502020204030204" pitchFamily="34" charset="0"/>
                  <a:cs typeface="Calibri" panose="020F0502020204030204" pitchFamily="34" charset="0"/>
                </a:rPr>
                <a:t>לכיתה</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אני</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יכולה</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לבקש</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עזרה</a:t>
              </a:r>
              <a:r>
                <a:rPr lang="en-US" kern="1200" dirty="0">
                  <a:latin typeface="Calibri" panose="020F0502020204030204" pitchFamily="34" charset="0"/>
                  <a:ea typeface="Calibri" panose="020F0502020204030204" pitchFamily="34" charset="0"/>
                  <a:cs typeface="Calibri" panose="020F0502020204030204" pitchFamily="34" charset="0"/>
                </a:rPr>
                <a:t> מ...</a:t>
              </a:r>
            </a:p>
            <a:p>
              <a:pPr algn="r" rtl="1">
                <a:lnSpc>
                  <a:spcPts val="1751"/>
                </a:lnSpc>
                <a:buClrTx/>
                <a:buFontTx/>
                <a:buNone/>
              </a:pPr>
              <a:endParaRPr lang="en-US" kern="1200" dirty="0">
                <a:latin typeface="Calibri" panose="020F0502020204030204" pitchFamily="34" charset="0"/>
                <a:ea typeface="Calibri" panose="020F0502020204030204" pitchFamily="34" charset="0"/>
                <a:cs typeface="Calibri" panose="020F0502020204030204" pitchFamily="34" charset="0"/>
              </a:endParaRPr>
            </a:p>
            <a:p>
              <a:pPr algn="r" rtl="1">
                <a:lnSpc>
                  <a:spcPts val="1751"/>
                </a:lnSpc>
                <a:buClrTx/>
                <a:buFontTx/>
                <a:buNone/>
              </a:pPr>
              <a:endParaRPr lang="en-US" kern="1200" dirty="0">
                <a:latin typeface="Calibri" panose="020F0502020204030204" pitchFamily="34" charset="0"/>
                <a:ea typeface="Calibri" panose="020F0502020204030204" pitchFamily="34" charset="0"/>
                <a:cs typeface="Calibri" panose="020F0502020204030204" pitchFamily="34" charset="0"/>
              </a:endParaRPr>
            </a:p>
            <a:p>
              <a:pPr algn="r" rtl="1">
                <a:lnSpc>
                  <a:spcPts val="1751"/>
                </a:lnSpc>
                <a:buClrTx/>
                <a:buFontTx/>
                <a:buNone/>
              </a:pPr>
              <a:endParaRPr lang="en-US" kern="1200" dirty="0">
                <a:latin typeface="Calibri" panose="020F0502020204030204" pitchFamily="34" charset="0"/>
                <a:ea typeface="Calibri" panose="020F0502020204030204" pitchFamily="34" charset="0"/>
                <a:cs typeface="Calibri" panose="020F0502020204030204" pitchFamily="34" charset="0"/>
              </a:endParaRPr>
            </a:p>
          </p:txBody>
        </p:sp>
        <p:sp>
          <p:nvSpPr>
            <p:cNvPr id="22" name="AutoShape 8">
              <a:extLst>
                <a:ext uri="{FF2B5EF4-FFF2-40B4-BE49-F238E27FC236}">
                  <a16:creationId xmlns:a16="http://schemas.microsoft.com/office/drawing/2014/main" id="{65C17019-43C0-FEC2-5B55-D5652DC45E8A}"/>
                </a:ext>
              </a:extLst>
            </p:cNvPr>
            <p:cNvSpPr/>
            <p:nvPr/>
          </p:nvSpPr>
          <p:spPr>
            <a:xfrm>
              <a:off x="6352546" y="2889246"/>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3" name="TextBox 9">
              <a:extLst>
                <a:ext uri="{FF2B5EF4-FFF2-40B4-BE49-F238E27FC236}">
                  <a16:creationId xmlns:a16="http://schemas.microsoft.com/office/drawing/2014/main" id="{C8877875-8920-EB7F-5664-8B8BE9BA9932}"/>
                </a:ext>
              </a:extLst>
            </p:cNvPr>
            <p:cNvSpPr txBox="1"/>
            <p:nvPr/>
          </p:nvSpPr>
          <p:spPr>
            <a:xfrm>
              <a:off x="6362235" y="1432473"/>
              <a:ext cx="5594736" cy="646331"/>
            </a:xfrm>
            <a:prstGeom prst="rect">
              <a:avLst/>
            </a:prstGeom>
            <a:ln>
              <a:noFill/>
            </a:ln>
          </p:spPr>
          <p:txBody>
            <a:bodyPr lIns="0" tIns="0" rIns="0" bIns="0" rtlCol="0" anchor="t">
              <a:spAutoFit/>
            </a:bodyPr>
            <a:lstStyle/>
            <a:p>
              <a:pPr marL="285750" indent="-285750" algn="r" rtl="1">
                <a:buClrTx/>
                <a:buFont typeface="Wingdings" panose="05000000000000000000" pitchFamily="2" charset="2"/>
                <a:buChar char="Ø"/>
              </a:pPr>
              <a:r>
                <a:rPr lang="en-US" kern="1200" dirty="0" err="1">
                  <a:latin typeface="Calibri" panose="020F0502020204030204" pitchFamily="34" charset="0"/>
                  <a:ea typeface="Calibri" panose="020F0502020204030204" pitchFamily="34" charset="0"/>
                  <a:cs typeface="Calibri" panose="020F0502020204030204" pitchFamily="34" charset="0"/>
                </a:rPr>
                <a:t>מה</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אני</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צרי</a:t>
              </a:r>
              <a:r>
                <a:rPr lang="he-IL" kern="1200" dirty="0">
                  <a:latin typeface="Calibri" panose="020F0502020204030204" pitchFamily="34" charset="0"/>
                  <a:ea typeface="Calibri" panose="020F0502020204030204" pitchFamily="34" charset="0"/>
                  <a:cs typeface="Calibri" panose="020F0502020204030204" pitchFamily="34" charset="0"/>
                </a:rPr>
                <a:t>כה</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כדי</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להיות</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חלק</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מהקבוצה</a:t>
              </a:r>
              <a:r>
                <a:rPr lang="en-US" kern="1200" dirty="0">
                  <a:latin typeface="Calibri" panose="020F0502020204030204" pitchFamily="34" charset="0"/>
                  <a:ea typeface="Calibri" panose="020F0502020204030204" pitchFamily="34" charset="0"/>
                  <a:cs typeface="Calibri" panose="020F0502020204030204" pitchFamily="34" charset="0"/>
                </a:rPr>
                <a:t> – </a:t>
              </a:r>
              <a:r>
                <a:rPr lang="en-US" kern="1200" dirty="0" err="1">
                  <a:latin typeface="Calibri" panose="020F0502020204030204" pitchFamily="34" charset="0"/>
                  <a:ea typeface="Calibri" panose="020F0502020204030204" pitchFamily="34" charset="0"/>
                  <a:cs typeface="Calibri" panose="020F0502020204030204" pitchFamily="34" charset="0"/>
                </a:rPr>
                <a:t>מעצמי</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ומהאחר</a:t>
              </a:r>
              <a:r>
                <a:rPr lang="he-IL" kern="1200" dirty="0" err="1">
                  <a:latin typeface="Calibri" panose="020F0502020204030204" pitchFamily="34" charset="0"/>
                  <a:ea typeface="Calibri" panose="020F0502020204030204" pitchFamily="34" charset="0"/>
                  <a:cs typeface="Calibri" panose="020F0502020204030204" pitchFamily="34" charset="0"/>
                </a:rPr>
                <a:t>ות</a:t>
              </a:r>
              <a:r>
                <a:rPr lang="he-IL" kern="1200" dirty="0">
                  <a:latin typeface="Calibri" panose="020F0502020204030204" pitchFamily="34" charset="0"/>
                  <a:ea typeface="Calibri" panose="020F0502020204030204" pitchFamily="34" charset="0"/>
                  <a:cs typeface="Calibri" panose="020F0502020204030204" pitchFamily="34" charset="0"/>
                </a:rPr>
                <a:t>?</a:t>
              </a:r>
              <a:r>
                <a:rPr lang="en-US" kern="1200" dirty="0">
                  <a:latin typeface="Calibri" panose="020F0502020204030204" pitchFamily="34" charset="0"/>
                  <a:ea typeface="Calibri" panose="020F0502020204030204" pitchFamily="34" charset="0"/>
                  <a:cs typeface="Calibri" panose="020F0502020204030204" pitchFamily="34" charset="0"/>
                </a:rPr>
                <a:t>  </a:t>
              </a:r>
            </a:p>
            <a:p>
              <a:pPr algn="r" rtl="1">
                <a:buClrTx/>
              </a:pPr>
              <a:r>
                <a:rPr lang="en-US" kern="1200" dirty="0" err="1">
                  <a:latin typeface="Calibri" panose="020F0502020204030204" pitchFamily="34" charset="0"/>
                  <a:ea typeface="Calibri" panose="020F0502020204030204" pitchFamily="34" charset="0"/>
                  <a:cs typeface="Calibri" panose="020F0502020204030204" pitchFamily="34" charset="0"/>
                </a:rPr>
                <a:t>כדי</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להרגיש</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נוח</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בקבוצה</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אני</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צריכה</a:t>
              </a:r>
              <a:r>
                <a:rPr lang="en-US" kern="1200" dirty="0">
                  <a:latin typeface="Calibri" panose="020F0502020204030204" pitchFamily="34" charset="0"/>
                  <a:ea typeface="Calibri" panose="020F0502020204030204" pitchFamily="34" charset="0"/>
                  <a:cs typeface="Calibri" panose="020F0502020204030204" pitchFamily="34" charset="0"/>
                </a:rPr>
                <a:t>.... </a:t>
              </a:r>
            </a:p>
            <a:p>
              <a:pPr algn="r" rtl="1">
                <a:buClrTx/>
                <a:buFontTx/>
                <a:buNone/>
              </a:pPr>
              <a:endParaRPr lang="en-US" kern="1200" dirty="0">
                <a:latin typeface="Calibri" panose="020F0502020204030204" pitchFamily="34" charset="0"/>
                <a:ea typeface="Calibri" panose="020F0502020204030204" pitchFamily="34" charset="0"/>
                <a:cs typeface="Calibri" panose="020F0502020204030204" pitchFamily="34" charset="0"/>
              </a:endParaRPr>
            </a:p>
          </p:txBody>
        </p:sp>
        <p:sp>
          <p:nvSpPr>
            <p:cNvPr id="24" name="AutoShape 10">
              <a:extLst>
                <a:ext uri="{FF2B5EF4-FFF2-40B4-BE49-F238E27FC236}">
                  <a16:creationId xmlns:a16="http://schemas.microsoft.com/office/drawing/2014/main" id="{3297A454-36F5-FE6A-BF25-CF63DCE5B43F}"/>
                </a:ext>
              </a:extLst>
            </p:cNvPr>
            <p:cNvSpPr/>
            <p:nvPr/>
          </p:nvSpPr>
          <p:spPr>
            <a:xfrm>
              <a:off x="6333107" y="1058833"/>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5" name="AutoShape 11">
              <a:extLst>
                <a:ext uri="{FF2B5EF4-FFF2-40B4-BE49-F238E27FC236}">
                  <a16:creationId xmlns:a16="http://schemas.microsoft.com/office/drawing/2014/main" id="{371F9133-100A-B386-63A8-17BA91A48404}"/>
                </a:ext>
              </a:extLst>
            </p:cNvPr>
            <p:cNvSpPr/>
            <p:nvPr/>
          </p:nvSpPr>
          <p:spPr>
            <a:xfrm>
              <a:off x="6352506" y="1882871"/>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6" name="AutoShape 12">
              <a:extLst>
                <a:ext uri="{FF2B5EF4-FFF2-40B4-BE49-F238E27FC236}">
                  <a16:creationId xmlns:a16="http://schemas.microsoft.com/office/drawing/2014/main" id="{DC54EB00-0AB7-4FF1-C733-7C0085D8AFFE}"/>
                </a:ext>
              </a:extLst>
            </p:cNvPr>
            <p:cNvSpPr/>
            <p:nvPr/>
          </p:nvSpPr>
          <p:spPr>
            <a:xfrm>
              <a:off x="6311355" y="3724449"/>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7" name="AutoShape 13">
              <a:extLst>
                <a:ext uri="{FF2B5EF4-FFF2-40B4-BE49-F238E27FC236}">
                  <a16:creationId xmlns:a16="http://schemas.microsoft.com/office/drawing/2014/main" id="{E1D608DF-502F-7A72-0F73-BE1E1199CDFC}"/>
                </a:ext>
              </a:extLst>
            </p:cNvPr>
            <p:cNvSpPr/>
            <p:nvPr/>
          </p:nvSpPr>
          <p:spPr>
            <a:xfrm>
              <a:off x="6311315" y="4071383"/>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8" name="AutoShape 14">
              <a:extLst>
                <a:ext uri="{FF2B5EF4-FFF2-40B4-BE49-F238E27FC236}">
                  <a16:creationId xmlns:a16="http://schemas.microsoft.com/office/drawing/2014/main" id="{F0A95C32-84AA-D594-F6CF-1E3954E1DF84}"/>
                </a:ext>
              </a:extLst>
            </p:cNvPr>
            <p:cNvSpPr/>
            <p:nvPr/>
          </p:nvSpPr>
          <p:spPr>
            <a:xfrm>
              <a:off x="6333067" y="4830630"/>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9" name="TextBox 18">
              <a:extLst>
                <a:ext uri="{FF2B5EF4-FFF2-40B4-BE49-F238E27FC236}">
                  <a16:creationId xmlns:a16="http://schemas.microsoft.com/office/drawing/2014/main" id="{8B68C50B-A78F-82AE-1E1A-6951040922BD}"/>
                </a:ext>
              </a:extLst>
            </p:cNvPr>
            <p:cNvSpPr txBox="1"/>
            <p:nvPr/>
          </p:nvSpPr>
          <p:spPr>
            <a:xfrm>
              <a:off x="6245900" y="428225"/>
              <a:ext cx="5594736" cy="646331"/>
            </a:xfrm>
            <a:prstGeom prst="rect">
              <a:avLst/>
            </a:prstGeom>
            <a:ln>
              <a:noFill/>
            </a:ln>
          </p:spPr>
          <p:txBody>
            <a:bodyPr lIns="0" tIns="0" rIns="0" bIns="0" rtlCol="0" anchor="t">
              <a:spAutoFit/>
            </a:bodyPr>
            <a:lstStyle/>
            <a:p>
              <a:pPr marL="285750" indent="-285750" algn="r" rtl="1">
                <a:buClrTx/>
                <a:buFont typeface="Wingdings" panose="05000000000000000000" pitchFamily="2" charset="2"/>
                <a:buChar char="Ø"/>
              </a:pPr>
              <a:r>
                <a:rPr lang="en-US" kern="1200" dirty="0" err="1">
                  <a:latin typeface="Calibri" panose="020F0502020204030204" pitchFamily="34" charset="0"/>
                  <a:ea typeface="Calibri" panose="020F0502020204030204" pitchFamily="34" charset="0"/>
                  <a:cs typeface="Calibri" panose="020F0502020204030204" pitchFamily="34" charset="0"/>
                </a:rPr>
                <a:t>מתי</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אני</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מרגישה</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חלק</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מקבוצה</a:t>
              </a:r>
              <a:r>
                <a:rPr lang="en-US" kern="1200" dirty="0">
                  <a:latin typeface="Calibri" panose="020F0502020204030204" pitchFamily="34" charset="0"/>
                  <a:ea typeface="Calibri" panose="020F0502020204030204" pitchFamily="34" charset="0"/>
                  <a:cs typeface="Calibri" panose="020F0502020204030204" pitchFamily="34" charset="0"/>
                </a:rPr>
                <a:t>?</a:t>
              </a:r>
            </a:p>
            <a:p>
              <a:pPr algn="r" rtl="1">
                <a:buClrTx/>
                <a:buFontTx/>
                <a:buNone/>
              </a:pPr>
              <a:r>
                <a:rPr lang="en-US" kern="1200" dirty="0" err="1">
                  <a:latin typeface="Calibri" panose="020F0502020204030204" pitchFamily="34" charset="0"/>
                  <a:ea typeface="Calibri" panose="020F0502020204030204" pitchFamily="34" charset="0"/>
                  <a:cs typeface="Calibri" panose="020F0502020204030204" pitchFamily="34" charset="0"/>
                </a:rPr>
                <a:t>אני</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מרגישה</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חלק</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מקבוצה</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כש</a:t>
              </a:r>
              <a:r>
                <a:rPr lang="en-US" kern="1200" dirty="0">
                  <a:latin typeface="Calibri" panose="020F0502020204030204" pitchFamily="34" charset="0"/>
                  <a:ea typeface="Calibri" panose="020F0502020204030204" pitchFamily="34" charset="0"/>
                  <a:cs typeface="Calibri" panose="020F0502020204030204" pitchFamily="34" charset="0"/>
                </a:rPr>
                <a:t>...</a:t>
              </a:r>
            </a:p>
            <a:p>
              <a:pPr algn="r" rtl="1">
                <a:buClrTx/>
                <a:buFontTx/>
                <a:buNone/>
              </a:pPr>
              <a:endParaRPr lang="en-US" kern="1200" dirty="0">
                <a:latin typeface="Calibri" panose="020F0502020204030204" pitchFamily="34" charset="0"/>
                <a:ea typeface="Calibri" panose="020F0502020204030204" pitchFamily="34" charset="0"/>
                <a:cs typeface="Calibri" panose="020F0502020204030204" pitchFamily="34" charset="0"/>
              </a:endParaRPr>
            </a:p>
          </p:txBody>
        </p:sp>
        <p:sp>
          <p:nvSpPr>
            <p:cNvPr id="30" name="TextBox 19">
              <a:extLst>
                <a:ext uri="{FF2B5EF4-FFF2-40B4-BE49-F238E27FC236}">
                  <a16:creationId xmlns:a16="http://schemas.microsoft.com/office/drawing/2014/main" id="{63ECADE5-D48D-17E7-F2D0-DF491AD59E1A}"/>
                </a:ext>
              </a:extLst>
            </p:cNvPr>
            <p:cNvSpPr txBox="1"/>
            <p:nvPr/>
          </p:nvSpPr>
          <p:spPr>
            <a:xfrm>
              <a:off x="6371022" y="5357006"/>
              <a:ext cx="5594736" cy="453741"/>
            </a:xfrm>
            <a:prstGeom prst="rect">
              <a:avLst/>
            </a:prstGeom>
            <a:ln>
              <a:noFill/>
            </a:ln>
          </p:spPr>
          <p:txBody>
            <a:bodyPr lIns="0" tIns="0" rIns="0" bIns="0" rtlCol="0" anchor="t">
              <a:spAutoFit/>
            </a:bodyPr>
            <a:lstStyle/>
            <a:p>
              <a:pPr marL="285750" indent="-285750" algn="r" rtl="1">
                <a:lnSpc>
                  <a:spcPts val="1765"/>
                </a:lnSpc>
                <a:buClrTx/>
                <a:buFont typeface="Wingdings" panose="05000000000000000000" pitchFamily="2" charset="2"/>
                <a:buChar char="Ø"/>
              </a:pPr>
              <a:r>
                <a:rPr lang="en-US" kern="1200" dirty="0" err="1">
                  <a:latin typeface="Calibri" panose="020F0502020204030204" pitchFamily="34" charset="0"/>
                  <a:ea typeface="Calibri" panose="020F0502020204030204" pitchFamily="34" charset="0"/>
                  <a:cs typeface="Calibri" panose="020F0502020204030204" pitchFamily="34" charset="0"/>
                </a:rPr>
                <a:t>מה</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עוד</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יכול</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לעזור</a:t>
              </a:r>
              <a:r>
                <a:rPr lang="en-US" kern="1200" dirty="0">
                  <a:latin typeface="Calibri" panose="020F0502020204030204" pitchFamily="34" charset="0"/>
                  <a:ea typeface="Calibri" panose="020F0502020204030204" pitchFamily="34" charset="0"/>
                  <a:cs typeface="Calibri" panose="020F0502020204030204" pitchFamily="34" charset="0"/>
                </a:rPr>
                <a:t>?</a:t>
              </a:r>
            </a:p>
            <a:p>
              <a:pPr algn="r" rtl="1">
                <a:lnSpc>
                  <a:spcPts val="1765"/>
                </a:lnSpc>
                <a:buClrTx/>
                <a:buFontTx/>
                <a:buNone/>
              </a:pPr>
              <a:endParaRPr lang="en-US" kern="1200" dirty="0">
                <a:latin typeface="Calibri" panose="020F0502020204030204" pitchFamily="34" charset="0"/>
                <a:ea typeface="Calibri" panose="020F0502020204030204" pitchFamily="34" charset="0"/>
                <a:cs typeface="Calibri" panose="020F0502020204030204" pitchFamily="34" charset="0"/>
              </a:endParaRPr>
            </a:p>
          </p:txBody>
        </p:sp>
        <p:sp>
          <p:nvSpPr>
            <p:cNvPr id="31" name="AutoShape 20">
              <a:extLst>
                <a:ext uri="{FF2B5EF4-FFF2-40B4-BE49-F238E27FC236}">
                  <a16:creationId xmlns:a16="http://schemas.microsoft.com/office/drawing/2014/main" id="{3F23BED0-EF73-5155-5E0B-DF162291DD0A}"/>
                </a:ext>
              </a:extLst>
            </p:cNvPr>
            <p:cNvSpPr/>
            <p:nvPr/>
          </p:nvSpPr>
          <p:spPr>
            <a:xfrm>
              <a:off x="6311275" y="5190672"/>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2" name="AutoShape 21">
              <a:extLst>
                <a:ext uri="{FF2B5EF4-FFF2-40B4-BE49-F238E27FC236}">
                  <a16:creationId xmlns:a16="http://schemas.microsoft.com/office/drawing/2014/main" id="{C56B8973-35B4-3455-CEA5-FD927D2EB607}"/>
                </a:ext>
              </a:extLst>
            </p:cNvPr>
            <p:cNvSpPr/>
            <p:nvPr/>
          </p:nvSpPr>
          <p:spPr>
            <a:xfrm>
              <a:off x="6311395" y="5672055"/>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3" name="AutoShape 22">
              <a:extLst>
                <a:ext uri="{FF2B5EF4-FFF2-40B4-BE49-F238E27FC236}">
                  <a16:creationId xmlns:a16="http://schemas.microsoft.com/office/drawing/2014/main" id="{F1FCC2AA-CD57-1F8F-BC34-3D30A2667898}"/>
                </a:ext>
              </a:extLst>
            </p:cNvPr>
            <p:cNvSpPr/>
            <p:nvPr/>
          </p:nvSpPr>
          <p:spPr>
            <a:xfrm>
              <a:off x="6352387" y="1343058"/>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4" name="AutoShape 23">
              <a:extLst>
                <a:ext uri="{FF2B5EF4-FFF2-40B4-BE49-F238E27FC236}">
                  <a16:creationId xmlns:a16="http://schemas.microsoft.com/office/drawing/2014/main" id="{52F01C98-99C4-F608-CD5A-7FF1BAB27998}"/>
                </a:ext>
              </a:extLst>
            </p:cNvPr>
            <p:cNvSpPr/>
            <p:nvPr/>
          </p:nvSpPr>
          <p:spPr>
            <a:xfrm>
              <a:off x="6352466" y="2225630"/>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5" name="TextBox 24">
              <a:extLst>
                <a:ext uri="{FF2B5EF4-FFF2-40B4-BE49-F238E27FC236}">
                  <a16:creationId xmlns:a16="http://schemas.microsoft.com/office/drawing/2014/main" id="{6C61A484-3AA4-E47B-5364-D5EA3944DE25}"/>
                </a:ext>
              </a:extLst>
            </p:cNvPr>
            <p:cNvSpPr txBox="1"/>
            <p:nvPr/>
          </p:nvSpPr>
          <p:spPr>
            <a:xfrm>
              <a:off x="6254647" y="4559393"/>
              <a:ext cx="5638480" cy="209481"/>
            </a:xfrm>
            <a:prstGeom prst="rect">
              <a:avLst/>
            </a:prstGeom>
            <a:ln>
              <a:noFill/>
            </a:ln>
          </p:spPr>
          <p:txBody>
            <a:bodyPr lIns="0" tIns="0" rIns="0" bIns="0" rtlCol="0" anchor="t">
              <a:spAutoFit/>
            </a:bodyPr>
            <a:lstStyle/>
            <a:p>
              <a:pPr marL="285750" indent="-285750" algn="r" rtl="1">
                <a:lnSpc>
                  <a:spcPts val="1719"/>
                </a:lnSpc>
                <a:spcBef>
                  <a:spcPct val="0"/>
                </a:spcBef>
                <a:buClrTx/>
                <a:buFont typeface="Wingdings" panose="05000000000000000000" pitchFamily="2" charset="2"/>
                <a:buChar char="Ø"/>
              </a:pPr>
              <a:r>
                <a:rPr lang="en-US" kern="1200" dirty="0" err="1">
                  <a:latin typeface="Calibri" panose="020F0502020204030204" pitchFamily="34" charset="0"/>
                  <a:ea typeface="Calibri" panose="020F0502020204030204" pitchFamily="34" charset="0"/>
                  <a:cs typeface="Calibri" panose="020F0502020204030204" pitchFamily="34" charset="0"/>
                </a:rPr>
                <a:t>אני</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יכולה</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להיעזר</a:t>
              </a:r>
              <a:r>
                <a:rPr lang="en-US" kern="1200" dirty="0">
                  <a:latin typeface="Calibri" panose="020F0502020204030204" pitchFamily="34" charset="0"/>
                  <a:ea typeface="Calibri" panose="020F0502020204030204" pitchFamily="34" charset="0"/>
                  <a:cs typeface="Calibri" panose="020F0502020204030204" pitchFamily="34" charset="0"/>
                </a:rPr>
                <a:t> ב...</a:t>
              </a:r>
            </a:p>
          </p:txBody>
        </p:sp>
        <p:sp>
          <p:nvSpPr>
            <p:cNvPr id="36" name="AutoShape 25">
              <a:extLst>
                <a:ext uri="{FF2B5EF4-FFF2-40B4-BE49-F238E27FC236}">
                  <a16:creationId xmlns:a16="http://schemas.microsoft.com/office/drawing/2014/main" id="{8EE357D4-FAAE-DCF0-DEC7-D639100DFBBA}"/>
                </a:ext>
              </a:extLst>
            </p:cNvPr>
            <p:cNvSpPr/>
            <p:nvPr/>
          </p:nvSpPr>
          <p:spPr>
            <a:xfrm>
              <a:off x="6308603" y="6095492"/>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58" name="קבוצה 57"/>
          <p:cNvGrpSpPr/>
          <p:nvPr/>
        </p:nvGrpSpPr>
        <p:grpSpPr>
          <a:xfrm>
            <a:off x="0" y="133681"/>
            <a:ext cx="6061309" cy="6672560"/>
            <a:chOff x="6115985" y="58025"/>
            <a:chExt cx="6061309" cy="6672560"/>
          </a:xfrm>
        </p:grpSpPr>
        <p:grpSp>
          <p:nvGrpSpPr>
            <p:cNvPr id="59" name="Group 2">
              <a:extLst>
                <a:ext uri="{FF2B5EF4-FFF2-40B4-BE49-F238E27FC236}">
                  <a16:creationId xmlns:a16="http://schemas.microsoft.com/office/drawing/2014/main" id="{C843B6C7-8266-6BDC-B3E6-97575415542C}"/>
                </a:ext>
              </a:extLst>
            </p:cNvPr>
            <p:cNvGrpSpPr/>
            <p:nvPr/>
          </p:nvGrpSpPr>
          <p:grpSpPr>
            <a:xfrm>
              <a:off x="6115985" y="58025"/>
              <a:ext cx="6061309" cy="6672560"/>
              <a:chOff x="0" y="0"/>
              <a:chExt cx="5584672" cy="7367317"/>
            </a:xfrm>
            <a:solidFill>
              <a:sysClr val="windowText" lastClr="000000"/>
            </a:solidFill>
          </p:grpSpPr>
          <p:sp>
            <p:nvSpPr>
              <p:cNvPr id="79" name="Freeform 3">
                <a:extLst>
                  <a:ext uri="{FF2B5EF4-FFF2-40B4-BE49-F238E27FC236}">
                    <a16:creationId xmlns:a16="http://schemas.microsoft.com/office/drawing/2014/main" id="{485F9A33-1539-1650-F1E5-224867249CBF}"/>
                  </a:ext>
                </a:extLst>
              </p:cNvPr>
              <p:cNvSpPr/>
              <p:nvPr/>
            </p:nvSpPr>
            <p:spPr>
              <a:xfrm>
                <a:off x="0" y="-2540"/>
                <a:ext cx="5584672" cy="7369858"/>
              </a:xfrm>
              <a:custGeom>
                <a:avLst/>
                <a:gdLst/>
                <a:ahLst/>
                <a:cxnLst/>
                <a:rect l="l" t="t" r="r" b="b"/>
                <a:pathLst>
                  <a:path w="5584672" h="7369858">
                    <a:moveTo>
                      <a:pt x="5582132" y="1594072"/>
                    </a:moveTo>
                    <a:lnTo>
                      <a:pt x="5584672" y="1544940"/>
                    </a:lnTo>
                    <a:lnTo>
                      <a:pt x="5578322" y="1557223"/>
                    </a:lnTo>
                    <a:lnTo>
                      <a:pt x="5578322" y="1479429"/>
                    </a:lnTo>
                    <a:cubicBezTo>
                      <a:pt x="5578322" y="1475335"/>
                      <a:pt x="5577052" y="1463052"/>
                      <a:pt x="5575782" y="1446674"/>
                    </a:cubicBezTo>
                    <a:lnTo>
                      <a:pt x="5575782" y="1438485"/>
                    </a:lnTo>
                    <a:lnTo>
                      <a:pt x="5574512" y="1438485"/>
                    </a:lnTo>
                    <a:cubicBezTo>
                      <a:pt x="5573242" y="1422108"/>
                      <a:pt x="5569432" y="1422108"/>
                      <a:pt x="5568162" y="1422108"/>
                    </a:cubicBezTo>
                    <a:cubicBezTo>
                      <a:pt x="5568162" y="1291086"/>
                      <a:pt x="5569432" y="1155971"/>
                      <a:pt x="5570702" y="1024950"/>
                    </a:cubicBezTo>
                    <a:cubicBezTo>
                      <a:pt x="5570702" y="988100"/>
                      <a:pt x="5571972" y="955345"/>
                      <a:pt x="5571972" y="918496"/>
                    </a:cubicBezTo>
                    <a:lnTo>
                      <a:pt x="5575782" y="918496"/>
                    </a:lnTo>
                    <a:lnTo>
                      <a:pt x="5575782" y="847090"/>
                    </a:lnTo>
                    <a:lnTo>
                      <a:pt x="5579592" y="847090"/>
                    </a:lnTo>
                    <a:lnTo>
                      <a:pt x="5579592" y="816610"/>
                    </a:lnTo>
                    <a:cubicBezTo>
                      <a:pt x="5582132" y="781050"/>
                      <a:pt x="5584672" y="726440"/>
                      <a:pt x="5582132" y="692150"/>
                    </a:cubicBezTo>
                    <a:cubicBezTo>
                      <a:pt x="5583402" y="674370"/>
                      <a:pt x="5580862" y="652780"/>
                      <a:pt x="5579592" y="641350"/>
                    </a:cubicBezTo>
                    <a:lnTo>
                      <a:pt x="5580862" y="641350"/>
                    </a:lnTo>
                    <a:lnTo>
                      <a:pt x="5577052" y="542290"/>
                    </a:lnTo>
                    <a:lnTo>
                      <a:pt x="5578322" y="541020"/>
                    </a:lnTo>
                    <a:lnTo>
                      <a:pt x="5578322" y="537210"/>
                    </a:lnTo>
                    <a:cubicBezTo>
                      <a:pt x="5578322" y="502920"/>
                      <a:pt x="5577052" y="468630"/>
                      <a:pt x="5577052" y="431800"/>
                    </a:cubicBezTo>
                    <a:cubicBezTo>
                      <a:pt x="5574512" y="361950"/>
                      <a:pt x="5573242" y="290830"/>
                      <a:pt x="5579592" y="213360"/>
                    </a:cubicBezTo>
                    <a:lnTo>
                      <a:pt x="5579592" y="207010"/>
                    </a:lnTo>
                    <a:cubicBezTo>
                      <a:pt x="5578322" y="191770"/>
                      <a:pt x="5578322" y="176530"/>
                      <a:pt x="5578322" y="158750"/>
                    </a:cubicBezTo>
                    <a:lnTo>
                      <a:pt x="5578322" y="80010"/>
                    </a:lnTo>
                    <a:lnTo>
                      <a:pt x="5583402" y="59690"/>
                    </a:lnTo>
                    <a:lnTo>
                      <a:pt x="5583402" y="8890"/>
                    </a:lnTo>
                    <a:lnTo>
                      <a:pt x="5577052" y="8890"/>
                    </a:lnTo>
                    <a:cubicBezTo>
                      <a:pt x="5538952" y="8890"/>
                      <a:pt x="5483072" y="7620"/>
                      <a:pt x="5467832" y="7620"/>
                    </a:cubicBezTo>
                    <a:cubicBezTo>
                      <a:pt x="5439892" y="7620"/>
                      <a:pt x="5424652" y="7620"/>
                      <a:pt x="5417032" y="8890"/>
                    </a:cubicBezTo>
                    <a:cubicBezTo>
                      <a:pt x="5384012" y="0"/>
                      <a:pt x="5305272" y="1270"/>
                      <a:pt x="5229072" y="3810"/>
                    </a:cubicBezTo>
                    <a:cubicBezTo>
                      <a:pt x="5190972" y="5080"/>
                      <a:pt x="5154142" y="5080"/>
                      <a:pt x="5128742" y="3810"/>
                    </a:cubicBezTo>
                    <a:lnTo>
                      <a:pt x="5124932" y="3810"/>
                    </a:lnTo>
                    <a:lnTo>
                      <a:pt x="5122392" y="10160"/>
                    </a:lnTo>
                    <a:cubicBezTo>
                      <a:pt x="5071592" y="10160"/>
                      <a:pt x="5022062" y="11430"/>
                      <a:pt x="4957292" y="13970"/>
                    </a:cubicBezTo>
                    <a:lnTo>
                      <a:pt x="4945862" y="13970"/>
                    </a:lnTo>
                    <a:lnTo>
                      <a:pt x="4947132" y="16510"/>
                    </a:lnTo>
                    <a:lnTo>
                      <a:pt x="4914112" y="16510"/>
                    </a:lnTo>
                    <a:lnTo>
                      <a:pt x="4914112" y="21590"/>
                    </a:lnTo>
                    <a:cubicBezTo>
                      <a:pt x="4891252" y="21590"/>
                      <a:pt x="4867122" y="20320"/>
                      <a:pt x="4840452" y="19050"/>
                    </a:cubicBezTo>
                    <a:cubicBezTo>
                      <a:pt x="4817592" y="17780"/>
                      <a:pt x="4794732" y="17780"/>
                      <a:pt x="4771872" y="16510"/>
                    </a:cubicBezTo>
                    <a:lnTo>
                      <a:pt x="4771872" y="15240"/>
                    </a:lnTo>
                    <a:cubicBezTo>
                      <a:pt x="4764252" y="13970"/>
                      <a:pt x="4755362" y="13970"/>
                      <a:pt x="4747742" y="12700"/>
                    </a:cubicBezTo>
                    <a:lnTo>
                      <a:pt x="4746472" y="44450"/>
                    </a:lnTo>
                    <a:lnTo>
                      <a:pt x="4742662" y="44450"/>
                    </a:lnTo>
                    <a:lnTo>
                      <a:pt x="4742662" y="13970"/>
                    </a:lnTo>
                    <a:cubicBezTo>
                      <a:pt x="4649332" y="10160"/>
                      <a:pt x="4534273" y="12700"/>
                      <a:pt x="4422020" y="15240"/>
                    </a:cubicBezTo>
                    <a:cubicBezTo>
                      <a:pt x="4306962" y="17780"/>
                      <a:pt x="4197515" y="20320"/>
                      <a:pt x="4096488" y="16510"/>
                    </a:cubicBezTo>
                    <a:cubicBezTo>
                      <a:pt x="4048781" y="17780"/>
                      <a:pt x="4012299" y="17780"/>
                      <a:pt x="3981429" y="16510"/>
                    </a:cubicBezTo>
                    <a:lnTo>
                      <a:pt x="3981429" y="15240"/>
                    </a:lnTo>
                    <a:lnTo>
                      <a:pt x="3886015" y="12700"/>
                    </a:lnTo>
                    <a:lnTo>
                      <a:pt x="3886015" y="16510"/>
                    </a:lnTo>
                    <a:cubicBezTo>
                      <a:pt x="3855145" y="16510"/>
                      <a:pt x="3821470" y="17780"/>
                      <a:pt x="3784988" y="17780"/>
                    </a:cubicBezTo>
                    <a:lnTo>
                      <a:pt x="3762537" y="12700"/>
                    </a:lnTo>
                    <a:lnTo>
                      <a:pt x="3748505" y="12700"/>
                    </a:lnTo>
                    <a:cubicBezTo>
                      <a:pt x="3712023" y="11430"/>
                      <a:pt x="3695186" y="11430"/>
                      <a:pt x="3689572" y="19050"/>
                    </a:cubicBezTo>
                    <a:lnTo>
                      <a:pt x="3689572" y="21590"/>
                    </a:lnTo>
                    <a:cubicBezTo>
                      <a:pt x="3675541" y="22860"/>
                      <a:pt x="3661509" y="22860"/>
                      <a:pt x="3650285" y="24130"/>
                    </a:cubicBezTo>
                    <a:cubicBezTo>
                      <a:pt x="3622221" y="19050"/>
                      <a:pt x="3585739" y="20320"/>
                      <a:pt x="3543645" y="20320"/>
                    </a:cubicBezTo>
                    <a:cubicBezTo>
                      <a:pt x="3501550" y="21590"/>
                      <a:pt x="3456649" y="21590"/>
                      <a:pt x="3425779" y="16510"/>
                    </a:cubicBezTo>
                    <a:lnTo>
                      <a:pt x="3422973" y="15240"/>
                    </a:lnTo>
                    <a:lnTo>
                      <a:pt x="3417360" y="15240"/>
                    </a:lnTo>
                    <a:cubicBezTo>
                      <a:pt x="3403329" y="16510"/>
                      <a:pt x="3347203" y="17780"/>
                      <a:pt x="3293883" y="19050"/>
                    </a:cubicBezTo>
                    <a:cubicBezTo>
                      <a:pt x="3243369" y="20320"/>
                      <a:pt x="3187243" y="21590"/>
                      <a:pt x="3142342" y="22860"/>
                    </a:cubicBezTo>
                    <a:cubicBezTo>
                      <a:pt x="3133923" y="20320"/>
                      <a:pt x="3117085" y="19050"/>
                      <a:pt x="3097441" y="19050"/>
                    </a:cubicBezTo>
                    <a:cubicBezTo>
                      <a:pt x="3032895" y="20320"/>
                      <a:pt x="2959931" y="21590"/>
                      <a:pt x="2870129" y="21590"/>
                    </a:cubicBezTo>
                    <a:lnTo>
                      <a:pt x="2867323" y="20320"/>
                    </a:lnTo>
                    <a:lnTo>
                      <a:pt x="2853292" y="21590"/>
                    </a:lnTo>
                    <a:cubicBezTo>
                      <a:pt x="2794359" y="21590"/>
                      <a:pt x="2735426" y="20320"/>
                      <a:pt x="2676494" y="20320"/>
                    </a:cubicBezTo>
                    <a:lnTo>
                      <a:pt x="2676494" y="17780"/>
                    </a:lnTo>
                    <a:cubicBezTo>
                      <a:pt x="2659656" y="19050"/>
                      <a:pt x="2642818" y="19050"/>
                      <a:pt x="2628787" y="20320"/>
                    </a:cubicBezTo>
                    <a:lnTo>
                      <a:pt x="2606336" y="20320"/>
                    </a:lnTo>
                    <a:cubicBezTo>
                      <a:pt x="2468827" y="19050"/>
                      <a:pt x="2325705" y="17780"/>
                      <a:pt x="2179776" y="17780"/>
                    </a:cubicBezTo>
                    <a:lnTo>
                      <a:pt x="2174164" y="17780"/>
                    </a:lnTo>
                    <a:lnTo>
                      <a:pt x="2165745" y="22860"/>
                    </a:lnTo>
                    <a:lnTo>
                      <a:pt x="2165745" y="27940"/>
                    </a:lnTo>
                    <a:lnTo>
                      <a:pt x="2160132" y="27940"/>
                    </a:lnTo>
                    <a:lnTo>
                      <a:pt x="1986141" y="16510"/>
                    </a:lnTo>
                    <a:cubicBezTo>
                      <a:pt x="1960884" y="16510"/>
                      <a:pt x="1946852" y="19050"/>
                      <a:pt x="1930014" y="20320"/>
                    </a:cubicBezTo>
                    <a:cubicBezTo>
                      <a:pt x="1904758" y="22860"/>
                      <a:pt x="1882307" y="26670"/>
                      <a:pt x="1809343" y="21590"/>
                    </a:cubicBezTo>
                    <a:lnTo>
                      <a:pt x="1809343" y="24130"/>
                    </a:lnTo>
                    <a:lnTo>
                      <a:pt x="1632545" y="24130"/>
                    </a:lnTo>
                    <a:cubicBezTo>
                      <a:pt x="1427684" y="24130"/>
                      <a:pt x="1191954" y="24130"/>
                      <a:pt x="1009544" y="19050"/>
                    </a:cubicBezTo>
                    <a:lnTo>
                      <a:pt x="933773" y="17780"/>
                    </a:lnTo>
                    <a:lnTo>
                      <a:pt x="964643" y="24130"/>
                    </a:lnTo>
                    <a:lnTo>
                      <a:pt x="947805" y="24130"/>
                    </a:lnTo>
                    <a:cubicBezTo>
                      <a:pt x="874841"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5268"/>
                      <a:pt x="6350" y="906212"/>
                      <a:pt x="6350" y="1086366"/>
                    </a:cubicBezTo>
                    <a:lnTo>
                      <a:pt x="10160" y="1086366"/>
                    </a:lnTo>
                    <a:lnTo>
                      <a:pt x="10160" y="1106838"/>
                    </a:lnTo>
                    <a:lnTo>
                      <a:pt x="19050" y="1110933"/>
                    </a:lnTo>
                    <a:lnTo>
                      <a:pt x="19050" y="1168254"/>
                    </a:lnTo>
                    <a:lnTo>
                      <a:pt x="12700" y="1168254"/>
                    </a:lnTo>
                    <a:lnTo>
                      <a:pt x="16510" y="1332030"/>
                    </a:lnTo>
                    <a:lnTo>
                      <a:pt x="16510" y="1356597"/>
                    </a:lnTo>
                    <a:cubicBezTo>
                      <a:pt x="13970" y="1508090"/>
                      <a:pt x="10160" y="1663677"/>
                      <a:pt x="16510" y="1770132"/>
                    </a:cubicBezTo>
                    <a:cubicBezTo>
                      <a:pt x="16510" y="1778321"/>
                      <a:pt x="16510" y="1782415"/>
                      <a:pt x="15240" y="1786509"/>
                    </a:cubicBezTo>
                    <a:lnTo>
                      <a:pt x="12700" y="1790604"/>
                    </a:lnTo>
                    <a:lnTo>
                      <a:pt x="12700" y="1806981"/>
                    </a:lnTo>
                    <a:cubicBezTo>
                      <a:pt x="13970" y="1847925"/>
                      <a:pt x="13970" y="1909341"/>
                      <a:pt x="15240" y="1974852"/>
                    </a:cubicBezTo>
                    <a:cubicBezTo>
                      <a:pt x="16510" y="2105873"/>
                      <a:pt x="19050" y="2253271"/>
                      <a:pt x="21590" y="2322876"/>
                    </a:cubicBezTo>
                    <a:cubicBezTo>
                      <a:pt x="21590" y="2331065"/>
                      <a:pt x="20320" y="2339254"/>
                      <a:pt x="20320" y="2343348"/>
                    </a:cubicBezTo>
                    <a:cubicBezTo>
                      <a:pt x="20320" y="2347443"/>
                      <a:pt x="19050" y="2351537"/>
                      <a:pt x="19050" y="2355631"/>
                    </a:cubicBezTo>
                    <a:lnTo>
                      <a:pt x="21590" y="2355631"/>
                    </a:lnTo>
                    <a:lnTo>
                      <a:pt x="21590" y="2359726"/>
                    </a:lnTo>
                    <a:cubicBezTo>
                      <a:pt x="15240" y="2453897"/>
                      <a:pt x="17780" y="2650429"/>
                      <a:pt x="20320" y="2826488"/>
                    </a:cubicBezTo>
                    <a:cubicBezTo>
                      <a:pt x="21590" y="2957509"/>
                      <a:pt x="24130" y="3121285"/>
                      <a:pt x="20320" y="3154040"/>
                    </a:cubicBezTo>
                    <a:lnTo>
                      <a:pt x="16510" y="3154040"/>
                    </a:lnTo>
                    <a:lnTo>
                      <a:pt x="17780" y="3469309"/>
                    </a:lnTo>
                    <a:lnTo>
                      <a:pt x="11430" y="3469309"/>
                    </a:lnTo>
                    <a:cubicBezTo>
                      <a:pt x="11430" y="3506159"/>
                      <a:pt x="10160" y="3538914"/>
                      <a:pt x="10160" y="3571669"/>
                    </a:cubicBezTo>
                    <a:lnTo>
                      <a:pt x="8890" y="3567575"/>
                    </a:lnTo>
                    <a:lnTo>
                      <a:pt x="10160" y="3616708"/>
                    </a:lnTo>
                    <a:lnTo>
                      <a:pt x="10160" y="3628991"/>
                    </a:lnTo>
                    <a:lnTo>
                      <a:pt x="13970" y="3936072"/>
                    </a:lnTo>
                    <a:lnTo>
                      <a:pt x="21590" y="3936072"/>
                    </a:lnTo>
                    <a:cubicBezTo>
                      <a:pt x="22860" y="3956544"/>
                      <a:pt x="22860" y="3977016"/>
                      <a:pt x="24130" y="3993393"/>
                    </a:cubicBezTo>
                    <a:lnTo>
                      <a:pt x="22860" y="3989298"/>
                    </a:lnTo>
                    <a:lnTo>
                      <a:pt x="21590" y="4054809"/>
                    </a:lnTo>
                    <a:cubicBezTo>
                      <a:pt x="20320" y="4120320"/>
                      <a:pt x="20320" y="4173546"/>
                      <a:pt x="20320" y="4222680"/>
                    </a:cubicBezTo>
                    <a:cubicBezTo>
                      <a:pt x="17780" y="4247246"/>
                      <a:pt x="15240" y="4271812"/>
                      <a:pt x="13970" y="4300473"/>
                    </a:cubicBezTo>
                    <a:lnTo>
                      <a:pt x="12700" y="4312756"/>
                    </a:lnTo>
                    <a:lnTo>
                      <a:pt x="12700" y="4320945"/>
                    </a:lnTo>
                    <a:cubicBezTo>
                      <a:pt x="13970" y="4325040"/>
                      <a:pt x="15240" y="4341417"/>
                      <a:pt x="16510" y="4415117"/>
                    </a:cubicBezTo>
                    <a:cubicBezTo>
                      <a:pt x="16510" y="4513382"/>
                      <a:pt x="19050" y="4595270"/>
                      <a:pt x="22860" y="4722197"/>
                    </a:cubicBezTo>
                    <a:lnTo>
                      <a:pt x="12700" y="4840935"/>
                    </a:lnTo>
                    <a:cubicBezTo>
                      <a:pt x="8890" y="4885973"/>
                      <a:pt x="8890" y="4898256"/>
                      <a:pt x="8890" y="4918728"/>
                    </a:cubicBezTo>
                    <a:cubicBezTo>
                      <a:pt x="8890" y="4935106"/>
                      <a:pt x="8890" y="4959672"/>
                      <a:pt x="5080" y="5029277"/>
                    </a:cubicBezTo>
                    <a:lnTo>
                      <a:pt x="8890" y="5033371"/>
                    </a:lnTo>
                    <a:cubicBezTo>
                      <a:pt x="10160" y="5057938"/>
                      <a:pt x="10160" y="5152109"/>
                      <a:pt x="10160" y="5213525"/>
                    </a:cubicBezTo>
                    <a:cubicBezTo>
                      <a:pt x="10160" y="5336357"/>
                      <a:pt x="10160" y="5381395"/>
                      <a:pt x="12700" y="5393679"/>
                    </a:cubicBezTo>
                    <a:cubicBezTo>
                      <a:pt x="10160" y="5451001"/>
                      <a:pt x="8890" y="5504228"/>
                      <a:pt x="8890" y="5561550"/>
                    </a:cubicBezTo>
                    <a:cubicBezTo>
                      <a:pt x="7620" y="5627060"/>
                      <a:pt x="7620" y="5696665"/>
                      <a:pt x="2540" y="5782647"/>
                    </a:cubicBezTo>
                    <a:lnTo>
                      <a:pt x="0" y="5831780"/>
                    </a:lnTo>
                    <a:lnTo>
                      <a:pt x="6350" y="5819497"/>
                    </a:lnTo>
                    <a:lnTo>
                      <a:pt x="6350" y="5897291"/>
                    </a:lnTo>
                    <a:cubicBezTo>
                      <a:pt x="6350" y="5901385"/>
                      <a:pt x="7620" y="5913668"/>
                      <a:pt x="8890" y="5930046"/>
                    </a:cubicBezTo>
                    <a:lnTo>
                      <a:pt x="8890" y="5938235"/>
                    </a:lnTo>
                    <a:lnTo>
                      <a:pt x="10160" y="5938235"/>
                    </a:lnTo>
                    <a:cubicBezTo>
                      <a:pt x="11430" y="5954612"/>
                      <a:pt x="15240" y="5954612"/>
                      <a:pt x="16510" y="5954612"/>
                    </a:cubicBezTo>
                    <a:cubicBezTo>
                      <a:pt x="16510" y="6085633"/>
                      <a:pt x="15240" y="6220748"/>
                      <a:pt x="13970" y="6351770"/>
                    </a:cubicBezTo>
                    <a:cubicBezTo>
                      <a:pt x="13970" y="6388619"/>
                      <a:pt x="12700" y="6421375"/>
                      <a:pt x="12700" y="6458224"/>
                    </a:cubicBezTo>
                    <a:lnTo>
                      <a:pt x="8890" y="6458224"/>
                    </a:lnTo>
                    <a:lnTo>
                      <a:pt x="8890" y="6522768"/>
                    </a:lnTo>
                    <a:lnTo>
                      <a:pt x="6350" y="6522768"/>
                    </a:lnTo>
                    <a:lnTo>
                      <a:pt x="6350" y="6553247"/>
                    </a:lnTo>
                    <a:cubicBezTo>
                      <a:pt x="3810" y="6588807"/>
                      <a:pt x="1270" y="6643418"/>
                      <a:pt x="3810" y="6677707"/>
                    </a:cubicBezTo>
                    <a:cubicBezTo>
                      <a:pt x="2540" y="6695487"/>
                      <a:pt x="5080" y="6717077"/>
                      <a:pt x="6350" y="6728507"/>
                    </a:cubicBezTo>
                    <a:lnTo>
                      <a:pt x="5080" y="6728507"/>
                    </a:lnTo>
                    <a:lnTo>
                      <a:pt x="8890" y="6827568"/>
                    </a:lnTo>
                    <a:lnTo>
                      <a:pt x="7620" y="6828837"/>
                    </a:lnTo>
                    <a:lnTo>
                      <a:pt x="7620" y="6832647"/>
                    </a:lnTo>
                    <a:cubicBezTo>
                      <a:pt x="7620" y="6866937"/>
                      <a:pt x="8890" y="6901227"/>
                      <a:pt x="8890" y="6938057"/>
                    </a:cubicBezTo>
                    <a:cubicBezTo>
                      <a:pt x="11430" y="7007907"/>
                      <a:pt x="12700" y="7079027"/>
                      <a:pt x="6350" y="7156497"/>
                    </a:cubicBezTo>
                    <a:lnTo>
                      <a:pt x="6350" y="7162847"/>
                    </a:lnTo>
                    <a:cubicBezTo>
                      <a:pt x="7620" y="7178087"/>
                      <a:pt x="7620" y="7193327"/>
                      <a:pt x="7620" y="7211108"/>
                    </a:cubicBezTo>
                    <a:lnTo>
                      <a:pt x="7620" y="7289847"/>
                    </a:lnTo>
                    <a:lnTo>
                      <a:pt x="2540" y="7310168"/>
                    </a:lnTo>
                    <a:lnTo>
                      <a:pt x="2540" y="7360968"/>
                    </a:lnTo>
                    <a:lnTo>
                      <a:pt x="8890" y="7360968"/>
                    </a:lnTo>
                    <a:cubicBezTo>
                      <a:pt x="46990" y="7360968"/>
                      <a:pt x="102870" y="7362237"/>
                      <a:pt x="118110" y="7362237"/>
                    </a:cubicBezTo>
                    <a:cubicBezTo>
                      <a:pt x="146050" y="7362237"/>
                      <a:pt x="161290" y="7362237"/>
                      <a:pt x="168910" y="7360968"/>
                    </a:cubicBezTo>
                    <a:cubicBezTo>
                      <a:pt x="189230" y="7366047"/>
                      <a:pt x="227330" y="7367318"/>
                      <a:pt x="271780" y="7367318"/>
                    </a:cubicBezTo>
                    <a:cubicBezTo>
                      <a:pt x="298450" y="7367318"/>
                      <a:pt x="327660" y="7367318"/>
                      <a:pt x="356870" y="7366047"/>
                    </a:cubicBezTo>
                    <a:cubicBezTo>
                      <a:pt x="394970" y="7364777"/>
                      <a:pt x="431800" y="7364777"/>
                      <a:pt x="457200" y="7366047"/>
                    </a:cubicBezTo>
                    <a:lnTo>
                      <a:pt x="461010" y="7366047"/>
                    </a:lnTo>
                    <a:lnTo>
                      <a:pt x="463550" y="7359697"/>
                    </a:lnTo>
                    <a:cubicBezTo>
                      <a:pt x="514350" y="7359697"/>
                      <a:pt x="563880" y="7358427"/>
                      <a:pt x="628650" y="7355887"/>
                    </a:cubicBezTo>
                    <a:lnTo>
                      <a:pt x="640080" y="7355887"/>
                    </a:lnTo>
                    <a:lnTo>
                      <a:pt x="638810" y="7353347"/>
                    </a:lnTo>
                    <a:lnTo>
                      <a:pt x="671830" y="7353347"/>
                    </a:lnTo>
                    <a:lnTo>
                      <a:pt x="671830" y="7348268"/>
                    </a:lnTo>
                    <a:cubicBezTo>
                      <a:pt x="694690" y="7348268"/>
                      <a:pt x="718820" y="7349537"/>
                      <a:pt x="745490" y="7350808"/>
                    </a:cubicBezTo>
                    <a:cubicBezTo>
                      <a:pt x="763270" y="7352077"/>
                      <a:pt x="781050" y="7352077"/>
                      <a:pt x="798830" y="7353347"/>
                    </a:cubicBezTo>
                    <a:lnTo>
                      <a:pt x="798830" y="7364777"/>
                    </a:lnTo>
                    <a:lnTo>
                      <a:pt x="1003931" y="7364777"/>
                    </a:lnTo>
                    <a:cubicBezTo>
                      <a:pt x="1057251" y="7364777"/>
                      <a:pt x="1107764" y="7363508"/>
                      <a:pt x="1161084" y="7362237"/>
                    </a:cubicBezTo>
                    <a:cubicBezTo>
                      <a:pt x="1276143" y="7359697"/>
                      <a:pt x="1385590" y="7357158"/>
                      <a:pt x="1486617" y="7360968"/>
                    </a:cubicBezTo>
                    <a:cubicBezTo>
                      <a:pt x="1534324" y="7359697"/>
                      <a:pt x="1570806" y="7359697"/>
                      <a:pt x="1601676" y="7360968"/>
                    </a:cubicBezTo>
                    <a:lnTo>
                      <a:pt x="1601676" y="7362237"/>
                    </a:lnTo>
                    <a:lnTo>
                      <a:pt x="1621320" y="7362237"/>
                    </a:lnTo>
                    <a:lnTo>
                      <a:pt x="1694284" y="7364777"/>
                    </a:lnTo>
                    <a:lnTo>
                      <a:pt x="1694284" y="7360968"/>
                    </a:lnTo>
                    <a:cubicBezTo>
                      <a:pt x="1725153" y="7360968"/>
                      <a:pt x="1758829" y="7359697"/>
                      <a:pt x="1795311" y="7359697"/>
                    </a:cubicBezTo>
                    <a:lnTo>
                      <a:pt x="1820568" y="7366047"/>
                    </a:lnTo>
                    <a:lnTo>
                      <a:pt x="1837406" y="7366047"/>
                    </a:lnTo>
                    <a:cubicBezTo>
                      <a:pt x="1873888" y="7367318"/>
                      <a:pt x="1890726" y="7367318"/>
                      <a:pt x="1896339" y="7359697"/>
                    </a:cubicBezTo>
                    <a:lnTo>
                      <a:pt x="1896339" y="7357158"/>
                    </a:lnTo>
                    <a:cubicBezTo>
                      <a:pt x="1910370" y="7355887"/>
                      <a:pt x="1924402" y="7355887"/>
                      <a:pt x="1935627" y="7354618"/>
                    </a:cubicBezTo>
                    <a:cubicBezTo>
                      <a:pt x="1963690" y="7359697"/>
                      <a:pt x="2000172" y="7358427"/>
                      <a:pt x="2042267" y="7358427"/>
                    </a:cubicBezTo>
                    <a:cubicBezTo>
                      <a:pt x="2084362" y="7357158"/>
                      <a:pt x="2129262" y="7357158"/>
                      <a:pt x="2160132" y="7362237"/>
                    </a:cubicBezTo>
                    <a:lnTo>
                      <a:pt x="2162939" y="7363508"/>
                    </a:lnTo>
                    <a:lnTo>
                      <a:pt x="2168551" y="7363508"/>
                    </a:lnTo>
                    <a:cubicBezTo>
                      <a:pt x="2182582" y="7362237"/>
                      <a:pt x="2238709" y="7360968"/>
                      <a:pt x="2292029" y="7359697"/>
                    </a:cubicBezTo>
                    <a:cubicBezTo>
                      <a:pt x="2342542" y="7358427"/>
                      <a:pt x="2398669" y="7357158"/>
                      <a:pt x="2443570" y="7355887"/>
                    </a:cubicBezTo>
                    <a:cubicBezTo>
                      <a:pt x="2451989" y="7358427"/>
                      <a:pt x="2471633" y="7359697"/>
                      <a:pt x="2488471" y="7359697"/>
                    </a:cubicBezTo>
                    <a:cubicBezTo>
                      <a:pt x="2553016" y="7358427"/>
                      <a:pt x="2625980" y="7357158"/>
                      <a:pt x="2715782" y="7357158"/>
                    </a:cubicBezTo>
                    <a:lnTo>
                      <a:pt x="2718589" y="7358427"/>
                    </a:lnTo>
                    <a:lnTo>
                      <a:pt x="2732620" y="7357158"/>
                    </a:lnTo>
                    <a:cubicBezTo>
                      <a:pt x="2791552" y="7357158"/>
                      <a:pt x="2850485" y="7358427"/>
                      <a:pt x="2909418" y="7358427"/>
                    </a:cubicBezTo>
                    <a:lnTo>
                      <a:pt x="2909418" y="7360968"/>
                    </a:lnTo>
                    <a:lnTo>
                      <a:pt x="2957125" y="7358427"/>
                    </a:lnTo>
                    <a:lnTo>
                      <a:pt x="2979575" y="7358427"/>
                    </a:lnTo>
                    <a:cubicBezTo>
                      <a:pt x="3117085" y="7359697"/>
                      <a:pt x="3260207" y="7360968"/>
                      <a:pt x="3406135" y="7360968"/>
                    </a:cubicBezTo>
                    <a:lnTo>
                      <a:pt x="3411748" y="7360968"/>
                    </a:lnTo>
                    <a:lnTo>
                      <a:pt x="3420167" y="7355887"/>
                    </a:lnTo>
                    <a:lnTo>
                      <a:pt x="3420167" y="7350808"/>
                    </a:lnTo>
                    <a:lnTo>
                      <a:pt x="3425779" y="7350808"/>
                    </a:lnTo>
                    <a:lnTo>
                      <a:pt x="3599771" y="7362237"/>
                    </a:lnTo>
                    <a:cubicBezTo>
                      <a:pt x="3625027" y="7362237"/>
                      <a:pt x="3639059" y="7359697"/>
                      <a:pt x="3655897" y="7358427"/>
                    </a:cubicBezTo>
                    <a:cubicBezTo>
                      <a:pt x="3681154" y="7355887"/>
                      <a:pt x="3703604" y="7352077"/>
                      <a:pt x="3776569" y="7357158"/>
                    </a:cubicBezTo>
                    <a:lnTo>
                      <a:pt x="3776569" y="7354618"/>
                    </a:lnTo>
                    <a:lnTo>
                      <a:pt x="3950560" y="7354618"/>
                    </a:lnTo>
                    <a:cubicBezTo>
                      <a:pt x="4155421" y="7354618"/>
                      <a:pt x="4391151" y="7354618"/>
                      <a:pt x="4573561" y="7359697"/>
                    </a:cubicBezTo>
                    <a:lnTo>
                      <a:pt x="4649332" y="7360968"/>
                    </a:lnTo>
                    <a:lnTo>
                      <a:pt x="4618463" y="7354618"/>
                    </a:lnTo>
                    <a:lnTo>
                      <a:pt x="4635300" y="7354618"/>
                    </a:lnTo>
                    <a:cubicBezTo>
                      <a:pt x="4705458" y="7357158"/>
                      <a:pt x="4735042" y="7358427"/>
                      <a:pt x="4742662" y="7354618"/>
                    </a:cubicBezTo>
                    <a:lnTo>
                      <a:pt x="4742662" y="7355887"/>
                    </a:lnTo>
                    <a:cubicBezTo>
                      <a:pt x="4743932" y="7355887"/>
                      <a:pt x="4743932" y="7355887"/>
                      <a:pt x="4745202" y="7354618"/>
                    </a:cubicBezTo>
                    <a:cubicBezTo>
                      <a:pt x="4746472" y="7354618"/>
                      <a:pt x="4747742" y="7355887"/>
                      <a:pt x="4750282" y="7355887"/>
                    </a:cubicBezTo>
                    <a:lnTo>
                      <a:pt x="4750282" y="7362237"/>
                    </a:lnTo>
                    <a:cubicBezTo>
                      <a:pt x="4785842" y="7360968"/>
                      <a:pt x="4815052" y="7360968"/>
                      <a:pt x="4840452" y="7362237"/>
                    </a:cubicBezTo>
                    <a:cubicBezTo>
                      <a:pt x="4869662" y="7363508"/>
                      <a:pt x="4896332" y="7363508"/>
                      <a:pt x="4924272" y="7360968"/>
                    </a:cubicBezTo>
                    <a:cubicBezTo>
                      <a:pt x="4925542" y="7362237"/>
                      <a:pt x="4926812" y="7364777"/>
                      <a:pt x="4930622" y="7366047"/>
                    </a:cubicBezTo>
                    <a:lnTo>
                      <a:pt x="4933162" y="7366047"/>
                    </a:lnTo>
                    <a:cubicBezTo>
                      <a:pt x="4936972" y="7366047"/>
                      <a:pt x="4939512" y="7364777"/>
                      <a:pt x="4942052" y="7364777"/>
                    </a:cubicBezTo>
                    <a:lnTo>
                      <a:pt x="4942052" y="7369858"/>
                    </a:lnTo>
                    <a:cubicBezTo>
                      <a:pt x="5010632" y="7369858"/>
                      <a:pt x="5032222" y="7362237"/>
                      <a:pt x="5042382" y="7355887"/>
                    </a:cubicBezTo>
                    <a:cubicBezTo>
                      <a:pt x="5096992" y="7357158"/>
                      <a:pt x="5145252" y="7359697"/>
                      <a:pt x="5192242" y="7363508"/>
                    </a:cubicBezTo>
                    <a:lnTo>
                      <a:pt x="5192242" y="7358427"/>
                    </a:lnTo>
                    <a:lnTo>
                      <a:pt x="5210022" y="7358427"/>
                    </a:lnTo>
                    <a:lnTo>
                      <a:pt x="5210022" y="7354618"/>
                    </a:lnTo>
                    <a:lnTo>
                      <a:pt x="5284952" y="7354618"/>
                    </a:lnTo>
                    <a:lnTo>
                      <a:pt x="5331942" y="7357158"/>
                    </a:lnTo>
                    <a:lnTo>
                      <a:pt x="5333212" y="7357158"/>
                    </a:lnTo>
                    <a:cubicBezTo>
                      <a:pt x="5343372" y="7353347"/>
                      <a:pt x="5377662" y="7353347"/>
                      <a:pt x="5409412" y="7353347"/>
                    </a:cubicBezTo>
                    <a:cubicBezTo>
                      <a:pt x="5437352" y="7353347"/>
                      <a:pt x="5462752" y="7353347"/>
                      <a:pt x="5474182" y="7350808"/>
                    </a:cubicBezTo>
                    <a:lnTo>
                      <a:pt x="5537682" y="7350808"/>
                    </a:lnTo>
                    <a:lnTo>
                      <a:pt x="5537682" y="7344458"/>
                    </a:lnTo>
                    <a:lnTo>
                      <a:pt x="5554192" y="7344458"/>
                    </a:lnTo>
                    <a:lnTo>
                      <a:pt x="5554192" y="7338108"/>
                    </a:lnTo>
                    <a:cubicBezTo>
                      <a:pt x="5554192" y="7327947"/>
                      <a:pt x="5554192" y="7316518"/>
                      <a:pt x="5555462" y="7303818"/>
                    </a:cubicBezTo>
                    <a:lnTo>
                      <a:pt x="5555462" y="7291118"/>
                    </a:lnTo>
                    <a:cubicBezTo>
                      <a:pt x="5555462" y="7280958"/>
                      <a:pt x="5555462" y="7273337"/>
                      <a:pt x="5556732" y="7264447"/>
                    </a:cubicBezTo>
                    <a:lnTo>
                      <a:pt x="5558002" y="7247937"/>
                    </a:lnTo>
                    <a:cubicBezTo>
                      <a:pt x="5561812" y="7184437"/>
                      <a:pt x="5560542" y="7170468"/>
                      <a:pt x="5560542" y="7156497"/>
                    </a:cubicBezTo>
                    <a:cubicBezTo>
                      <a:pt x="5559272" y="7142527"/>
                      <a:pt x="5559272" y="7129827"/>
                      <a:pt x="5563082" y="7067597"/>
                    </a:cubicBezTo>
                    <a:lnTo>
                      <a:pt x="5564352" y="7049818"/>
                    </a:lnTo>
                    <a:lnTo>
                      <a:pt x="5552922" y="7062518"/>
                    </a:lnTo>
                    <a:cubicBezTo>
                      <a:pt x="5551652" y="7049818"/>
                      <a:pt x="5554192" y="7021877"/>
                      <a:pt x="5555462" y="7000287"/>
                    </a:cubicBezTo>
                    <a:cubicBezTo>
                      <a:pt x="5558002" y="6967268"/>
                      <a:pt x="5561812" y="6929168"/>
                      <a:pt x="5559272" y="6894877"/>
                    </a:cubicBezTo>
                    <a:lnTo>
                      <a:pt x="5568162" y="6922818"/>
                    </a:lnTo>
                    <a:lnTo>
                      <a:pt x="5566892" y="6875827"/>
                    </a:lnTo>
                    <a:cubicBezTo>
                      <a:pt x="5566892" y="6860587"/>
                      <a:pt x="5565622" y="6844077"/>
                      <a:pt x="5565622" y="6827568"/>
                    </a:cubicBezTo>
                    <a:cubicBezTo>
                      <a:pt x="5568162" y="6814868"/>
                      <a:pt x="5570702" y="6802168"/>
                      <a:pt x="5571972" y="6792007"/>
                    </a:cubicBezTo>
                    <a:lnTo>
                      <a:pt x="5577052" y="6792007"/>
                    </a:lnTo>
                    <a:cubicBezTo>
                      <a:pt x="5580862" y="6739937"/>
                      <a:pt x="5579592" y="6736127"/>
                      <a:pt x="5575782" y="6732318"/>
                    </a:cubicBezTo>
                    <a:cubicBezTo>
                      <a:pt x="5574512" y="6731047"/>
                      <a:pt x="5571972" y="6729777"/>
                      <a:pt x="5570702" y="6729777"/>
                    </a:cubicBezTo>
                    <a:cubicBezTo>
                      <a:pt x="5569432" y="6727237"/>
                      <a:pt x="5568162" y="6720887"/>
                      <a:pt x="5568162" y="6704377"/>
                    </a:cubicBezTo>
                    <a:cubicBezTo>
                      <a:pt x="5569432" y="6704377"/>
                      <a:pt x="5570702" y="6704377"/>
                      <a:pt x="5573242" y="6703107"/>
                    </a:cubicBezTo>
                    <a:cubicBezTo>
                      <a:pt x="5578322" y="6700568"/>
                      <a:pt x="5579592" y="6694218"/>
                      <a:pt x="5579592" y="6667547"/>
                    </a:cubicBezTo>
                    <a:cubicBezTo>
                      <a:pt x="5580862" y="6657387"/>
                      <a:pt x="5579592" y="6631987"/>
                      <a:pt x="5577052" y="6600237"/>
                    </a:cubicBezTo>
                    <a:cubicBezTo>
                      <a:pt x="5575782" y="6579918"/>
                      <a:pt x="5574512" y="6557057"/>
                      <a:pt x="5573242" y="6534197"/>
                    </a:cubicBezTo>
                    <a:lnTo>
                      <a:pt x="5573242" y="6511337"/>
                    </a:lnTo>
                    <a:cubicBezTo>
                      <a:pt x="5578322" y="6499168"/>
                      <a:pt x="5579592" y="6445941"/>
                      <a:pt x="5578322" y="6290354"/>
                    </a:cubicBezTo>
                    <a:lnTo>
                      <a:pt x="5574512" y="6290354"/>
                    </a:lnTo>
                    <a:lnTo>
                      <a:pt x="5574512" y="6269882"/>
                    </a:lnTo>
                    <a:lnTo>
                      <a:pt x="5565622" y="6265787"/>
                    </a:lnTo>
                    <a:lnTo>
                      <a:pt x="5565622" y="6208466"/>
                    </a:lnTo>
                    <a:lnTo>
                      <a:pt x="5571972" y="6208466"/>
                    </a:lnTo>
                    <a:lnTo>
                      <a:pt x="5568162" y="6044689"/>
                    </a:lnTo>
                    <a:lnTo>
                      <a:pt x="5568162" y="6020123"/>
                    </a:lnTo>
                    <a:cubicBezTo>
                      <a:pt x="5570702" y="5868630"/>
                      <a:pt x="5574512" y="5713043"/>
                      <a:pt x="5568162" y="5606588"/>
                    </a:cubicBezTo>
                    <a:cubicBezTo>
                      <a:pt x="5568162" y="5598400"/>
                      <a:pt x="5568162" y="5594305"/>
                      <a:pt x="5569432" y="5590211"/>
                    </a:cubicBezTo>
                    <a:lnTo>
                      <a:pt x="5571972" y="5586116"/>
                    </a:lnTo>
                    <a:lnTo>
                      <a:pt x="5571972" y="5569739"/>
                    </a:lnTo>
                    <a:cubicBezTo>
                      <a:pt x="5570702" y="5528795"/>
                      <a:pt x="5570702" y="5467378"/>
                      <a:pt x="5569432" y="5401868"/>
                    </a:cubicBezTo>
                    <a:cubicBezTo>
                      <a:pt x="5568162" y="5270847"/>
                      <a:pt x="5565622" y="5123449"/>
                      <a:pt x="5563082" y="5053844"/>
                    </a:cubicBezTo>
                    <a:cubicBezTo>
                      <a:pt x="5563082" y="5045655"/>
                      <a:pt x="5564352" y="5037466"/>
                      <a:pt x="5564352" y="5033372"/>
                    </a:cubicBezTo>
                    <a:cubicBezTo>
                      <a:pt x="5564352" y="5029277"/>
                      <a:pt x="5564352" y="5025183"/>
                      <a:pt x="5565622" y="5025183"/>
                    </a:cubicBezTo>
                    <a:lnTo>
                      <a:pt x="5560542" y="5016994"/>
                    </a:lnTo>
                    <a:lnTo>
                      <a:pt x="5566892" y="5021089"/>
                    </a:lnTo>
                    <a:lnTo>
                      <a:pt x="5568162" y="5016994"/>
                    </a:lnTo>
                    <a:lnTo>
                      <a:pt x="5568162" y="5012900"/>
                    </a:lnTo>
                    <a:cubicBezTo>
                      <a:pt x="5574512" y="4918728"/>
                      <a:pt x="5571972" y="4722197"/>
                      <a:pt x="5569432" y="4546137"/>
                    </a:cubicBezTo>
                    <a:cubicBezTo>
                      <a:pt x="5568162" y="4415117"/>
                      <a:pt x="5565622" y="4251340"/>
                      <a:pt x="5569432" y="4218585"/>
                    </a:cubicBezTo>
                    <a:lnTo>
                      <a:pt x="5573242" y="4218585"/>
                    </a:lnTo>
                    <a:lnTo>
                      <a:pt x="5571972" y="3903316"/>
                    </a:lnTo>
                    <a:lnTo>
                      <a:pt x="5578322" y="3903316"/>
                    </a:lnTo>
                    <a:cubicBezTo>
                      <a:pt x="5578322" y="3870561"/>
                      <a:pt x="5579592" y="3833712"/>
                      <a:pt x="5579592" y="3800956"/>
                    </a:cubicBezTo>
                    <a:lnTo>
                      <a:pt x="5580862" y="3809145"/>
                    </a:lnTo>
                    <a:lnTo>
                      <a:pt x="5579592" y="3755918"/>
                    </a:lnTo>
                    <a:lnTo>
                      <a:pt x="5579592" y="3747729"/>
                    </a:lnTo>
                    <a:lnTo>
                      <a:pt x="5575782" y="3440648"/>
                    </a:lnTo>
                    <a:lnTo>
                      <a:pt x="5568162" y="3440648"/>
                    </a:lnTo>
                    <a:cubicBezTo>
                      <a:pt x="5566892" y="3420176"/>
                      <a:pt x="5566892" y="3399704"/>
                      <a:pt x="5565622" y="3383327"/>
                    </a:cubicBezTo>
                    <a:lnTo>
                      <a:pt x="5566892" y="3387422"/>
                    </a:lnTo>
                    <a:lnTo>
                      <a:pt x="5568162" y="3321911"/>
                    </a:lnTo>
                    <a:cubicBezTo>
                      <a:pt x="5569432" y="3256401"/>
                      <a:pt x="5569432" y="3203173"/>
                      <a:pt x="5569432" y="3154040"/>
                    </a:cubicBezTo>
                    <a:cubicBezTo>
                      <a:pt x="5571972" y="3129474"/>
                      <a:pt x="5574512" y="3104908"/>
                      <a:pt x="5575782" y="3076247"/>
                    </a:cubicBezTo>
                    <a:lnTo>
                      <a:pt x="5577052" y="3063964"/>
                    </a:lnTo>
                    <a:lnTo>
                      <a:pt x="5573242" y="3055775"/>
                    </a:lnTo>
                    <a:cubicBezTo>
                      <a:pt x="5573242" y="3051680"/>
                      <a:pt x="5570702" y="3035303"/>
                      <a:pt x="5569432" y="2961604"/>
                    </a:cubicBezTo>
                    <a:cubicBezTo>
                      <a:pt x="5569432" y="2863338"/>
                      <a:pt x="5566892" y="2785544"/>
                      <a:pt x="5563082" y="2654523"/>
                    </a:cubicBezTo>
                    <a:lnTo>
                      <a:pt x="5573242" y="2535786"/>
                    </a:lnTo>
                    <a:cubicBezTo>
                      <a:pt x="5577052" y="2490747"/>
                      <a:pt x="5577052" y="2478464"/>
                      <a:pt x="5577052" y="2457992"/>
                    </a:cubicBezTo>
                    <a:cubicBezTo>
                      <a:pt x="5577052" y="2441614"/>
                      <a:pt x="5577052" y="2417048"/>
                      <a:pt x="5580862" y="2347443"/>
                    </a:cubicBezTo>
                    <a:lnTo>
                      <a:pt x="5577052" y="2343348"/>
                    </a:lnTo>
                    <a:cubicBezTo>
                      <a:pt x="5575782" y="2318782"/>
                      <a:pt x="5575782" y="2224611"/>
                      <a:pt x="5575782" y="2163195"/>
                    </a:cubicBezTo>
                    <a:cubicBezTo>
                      <a:pt x="5575782" y="2040362"/>
                      <a:pt x="5575782" y="1995324"/>
                      <a:pt x="5573242" y="1983041"/>
                    </a:cubicBezTo>
                    <a:cubicBezTo>
                      <a:pt x="5575782" y="1925719"/>
                      <a:pt x="5577052" y="1872492"/>
                      <a:pt x="5577052" y="1815170"/>
                    </a:cubicBezTo>
                    <a:cubicBezTo>
                      <a:pt x="5577052" y="1749660"/>
                      <a:pt x="5577052" y="1680055"/>
                      <a:pt x="5582132" y="1594073"/>
                    </a:cubicBezTo>
                    <a:close/>
                    <a:moveTo>
                      <a:pt x="27940" y="495300"/>
                    </a:moveTo>
                    <a:lnTo>
                      <a:pt x="27940" y="488950"/>
                    </a:lnTo>
                    <a:lnTo>
                      <a:pt x="29210" y="488950"/>
                    </a:lnTo>
                    <a:cubicBezTo>
                      <a:pt x="27940" y="491490"/>
                      <a:pt x="27940" y="492760"/>
                      <a:pt x="27940" y="495300"/>
                    </a:cubicBezTo>
                    <a:close/>
                    <a:moveTo>
                      <a:pt x="38100" y="6752637"/>
                    </a:moveTo>
                    <a:cubicBezTo>
                      <a:pt x="38100" y="6748827"/>
                      <a:pt x="36830" y="6746287"/>
                      <a:pt x="36830" y="6743747"/>
                    </a:cubicBezTo>
                    <a:lnTo>
                      <a:pt x="38100" y="6743747"/>
                    </a:lnTo>
                    <a:lnTo>
                      <a:pt x="38100" y="6752637"/>
                    </a:lnTo>
                    <a:close/>
                    <a:moveTo>
                      <a:pt x="5507202" y="546100"/>
                    </a:moveTo>
                    <a:lnTo>
                      <a:pt x="5508472" y="577850"/>
                    </a:lnTo>
                    <a:lnTo>
                      <a:pt x="5499582" y="563880"/>
                    </a:lnTo>
                    <a:lnTo>
                      <a:pt x="5502122" y="591820"/>
                    </a:lnTo>
                    <a:cubicBezTo>
                      <a:pt x="5507202" y="647700"/>
                      <a:pt x="5505932" y="669290"/>
                      <a:pt x="5504662" y="718820"/>
                    </a:cubicBezTo>
                    <a:lnTo>
                      <a:pt x="5503392" y="741680"/>
                    </a:lnTo>
                    <a:lnTo>
                      <a:pt x="5500852" y="762000"/>
                    </a:lnTo>
                    <a:cubicBezTo>
                      <a:pt x="5498312" y="786130"/>
                      <a:pt x="5498312" y="817880"/>
                      <a:pt x="5499582" y="843280"/>
                    </a:cubicBezTo>
                    <a:lnTo>
                      <a:pt x="5495772" y="843280"/>
                    </a:lnTo>
                    <a:lnTo>
                      <a:pt x="5495772" y="943062"/>
                    </a:lnTo>
                    <a:lnTo>
                      <a:pt x="5499582" y="943062"/>
                    </a:lnTo>
                    <a:lnTo>
                      <a:pt x="5504662" y="1172349"/>
                    </a:lnTo>
                    <a:lnTo>
                      <a:pt x="5499582" y="1172349"/>
                    </a:lnTo>
                    <a:cubicBezTo>
                      <a:pt x="5499582" y="1192821"/>
                      <a:pt x="5499582" y="1209198"/>
                      <a:pt x="5500852" y="1229670"/>
                    </a:cubicBezTo>
                    <a:lnTo>
                      <a:pt x="5491962" y="1229670"/>
                    </a:lnTo>
                    <a:lnTo>
                      <a:pt x="5491962" y="1237859"/>
                    </a:lnTo>
                    <a:lnTo>
                      <a:pt x="5497042" y="1565411"/>
                    </a:lnTo>
                    <a:cubicBezTo>
                      <a:pt x="5495772" y="1577695"/>
                      <a:pt x="5495772" y="1598167"/>
                      <a:pt x="5494502" y="1626827"/>
                    </a:cubicBezTo>
                    <a:cubicBezTo>
                      <a:pt x="5493232" y="1651394"/>
                      <a:pt x="5491962" y="1688244"/>
                      <a:pt x="5490692" y="1696432"/>
                    </a:cubicBezTo>
                    <a:lnTo>
                      <a:pt x="5489422" y="1696432"/>
                    </a:lnTo>
                    <a:cubicBezTo>
                      <a:pt x="5488152" y="1786509"/>
                      <a:pt x="5489422" y="1892964"/>
                      <a:pt x="5491962" y="2007607"/>
                    </a:cubicBezTo>
                    <a:cubicBezTo>
                      <a:pt x="5494502" y="2138628"/>
                      <a:pt x="5497042" y="2277838"/>
                      <a:pt x="5494502" y="2408859"/>
                    </a:cubicBezTo>
                    <a:lnTo>
                      <a:pt x="5494502" y="2417047"/>
                    </a:lnTo>
                    <a:cubicBezTo>
                      <a:pt x="5495772" y="2429331"/>
                      <a:pt x="5495772" y="2462086"/>
                      <a:pt x="5497042" y="2503030"/>
                    </a:cubicBezTo>
                    <a:cubicBezTo>
                      <a:pt x="5497042" y="2568540"/>
                      <a:pt x="5495772" y="2629956"/>
                      <a:pt x="5495772" y="2695467"/>
                    </a:cubicBezTo>
                    <a:cubicBezTo>
                      <a:pt x="5494502" y="2855148"/>
                      <a:pt x="5491962" y="3023019"/>
                      <a:pt x="5497042" y="3223645"/>
                    </a:cubicBezTo>
                    <a:lnTo>
                      <a:pt x="5488152" y="3383327"/>
                    </a:lnTo>
                    <a:lnTo>
                      <a:pt x="5488152" y="3387421"/>
                    </a:lnTo>
                    <a:cubicBezTo>
                      <a:pt x="5488152" y="3448837"/>
                      <a:pt x="5489422" y="3469309"/>
                      <a:pt x="5495772" y="3473404"/>
                    </a:cubicBezTo>
                    <a:cubicBezTo>
                      <a:pt x="5498312" y="3473404"/>
                      <a:pt x="5499582" y="3473404"/>
                      <a:pt x="5502122" y="3465215"/>
                    </a:cubicBezTo>
                    <a:cubicBezTo>
                      <a:pt x="5502122" y="3485687"/>
                      <a:pt x="5502122" y="3506159"/>
                      <a:pt x="5503392" y="3538914"/>
                    </a:cubicBezTo>
                    <a:cubicBezTo>
                      <a:pt x="5504662" y="3624896"/>
                      <a:pt x="5503392" y="3657652"/>
                      <a:pt x="5503392" y="3674029"/>
                    </a:cubicBezTo>
                    <a:cubicBezTo>
                      <a:pt x="5502122" y="3674029"/>
                      <a:pt x="5500852" y="3674029"/>
                      <a:pt x="5498312" y="3678124"/>
                    </a:cubicBezTo>
                    <a:cubicBezTo>
                      <a:pt x="5494502" y="3686313"/>
                      <a:pt x="5493232" y="3702690"/>
                      <a:pt x="5493232" y="3723162"/>
                    </a:cubicBezTo>
                    <a:lnTo>
                      <a:pt x="5494502" y="3751823"/>
                    </a:lnTo>
                    <a:cubicBezTo>
                      <a:pt x="5498312" y="3841900"/>
                      <a:pt x="5502122" y="3960638"/>
                      <a:pt x="5502122" y="4095753"/>
                    </a:cubicBezTo>
                    <a:lnTo>
                      <a:pt x="5500852" y="4095753"/>
                    </a:lnTo>
                    <a:lnTo>
                      <a:pt x="5500852" y="4075281"/>
                    </a:lnTo>
                    <a:cubicBezTo>
                      <a:pt x="5499582" y="3989298"/>
                      <a:pt x="5498312" y="3981110"/>
                      <a:pt x="5491962" y="3981110"/>
                    </a:cubicBezTo>
                    <a:cubicBezTo>
                      <a:pt x="5484342" y="3981110"/>
                      <a:pt x="5484342" y="3997488"/>
                      <a:pt x="5481802" y="4071186"/>
                    </a:cubicBezTo>
                    <a:lnTo>
                      <a:pt x="5480532" y="4083470"/>
                    </a:lnTo>
                    <a:lnTo>
                      <a:pt x="5484342" y="4091658"/>
                    </a:lnTo>
                    <a:cubicBezTo>
                      <a:pt x="5490692" y="4116225"/>
                      <a:pt x="5490692" y="4300473"/>
                      <a:pt x="5490692" y="4439683"/>
                    </a:cubicBezTo>
                    <a:cubicBezTo>
                      <a:pt x="5490692" y="4681253"/>
                      <a:pt x="5493232" y="4779518"/>
                      <a:pt x="5499582" y="4808179"/>
                    </a:cubicBezTo>
                    <a:lnTo>
                      <a:pt x="5498312" y="4845029"/>
                    </a:lnTo>
                    <a:lnTo>
                      <a:pt x="5495772" y="4845029"/>
                    </a:lnTo>
                    <a:cubicBezTo>
                      <a:pt x="5491962" y="4963767"/>
                      <a:pt x="5494502" y="5008805"/>
                      <a:pt x="5498312" y="5062033"/>
                    </a:cubicBezTo>
                    <a:cubicBezTo>
                      <a:pt x="5502122" y="5111165"/>
                      <a:pt x="5505932" y="5168487"/>
                      <a:pt x="5504662" y="5315885"/>
                    </a:cubicBezTo>
                    <a:cubicBezTo>
                      <a:pt x="5503392" y="5369113"/>
                      <a:pt x="5503392" y="5405962"/>
                      <a:pt x="5502122" y="5422340"/>
                    </a:cubicBezTo>
                    <a:lnTo>
                      <a:pt x="5498312" y="5422340"/>
                    </a:lnTo>
                    <a:lnTo>
                      <a:pt x="5502122" y="5651627"/>
                    </a:lnTo>
                    <a:lnTo>
                      <a:pt x="5502122" y="5663910"/>
                    </a:lnTo>
                    <a:lnTo>
                      <a:pt x="5499582" y="5663910"/>
                    </a:lnTo>
                    <a:lnTo>
                      <a:pt x="5500852" y="5913668"/>
                    </a:lnTo>
                    <a:lnTo>
                      <a:pt x="5495772" y="5885007"/>
                    </a:lnTo>
                    <a:lnTo>
                      <a:pt x="5500852" y="5987367"/>
                    </a:lnTo>
                    <a:cubicBezTo>
                      <a:pt x="5502122" y="6016028"/>
                      <a:pt x="5504662" y="6065161"/>
                      <a:pt x="5505932" y="6110200"/>
                    </a:cubicBezTo>
                    <a:lnTo>
                      <a:pt x="5502122" y="6155238"/>
                    </a:lnTo>
                    <a:cubicBezTo>
                      <a:pt x="5493232" y="6249409"/>
                      <a:pt x="5494502" y="6294448"/>
                      <a:pt x="5495772" y="6364052"/>
                    </a:cubicBezTo>
                    <a:cubicBezTo>
                      <a:pt x="5497042" y="6392713"/>
                      <a:pt x="5497042" y="6425468"/>
                      <a:pt x="5498312" y="6470507"/>
                    </a:cubicBezTo>
                    <a:lnTo>
                      <a:pt x="5493232" y="6513877"/>
                    </a:lnTo>
                    <a:cubicBezTo>
                      <a:pt x="5491962" y="6517687"/>
                      <a:pt x="5491962" y="6520227"/>
                      <a:pt x="5490692" y="6524037"/>
                    </a:cubicBezTo>
                    <a:lnTo>
                      <a:pt x="5498312" y="6524037"/>
                    </a:lnTo>
                    <a:lnTo>
                      <a:pt x="5498312" y="6534197"/>
                    </a:lnTo>
                    <a:lnTo>
                      <a:pt x="5493232" y="6534197"/>
                    </a:lnTo>
                    <a:cubicBezTo>
                      <a:pt x="5490692" y="6546897"/>
                      <a:pt x="5489422" y="6568487"/>
                      <a:pt x="5488152" y="6596427"/>
                    </a:cubicBezTo>
                    <a:cubicBezTo>
                      <a:pt x="5486882" y="6616747"/>
                      <a:pt x="5486882" y="6638337"/>
                      <a:pt x="5484342" y="6663737"/>
                    </a:cubicBezTo>
                    <a:lnTo>
                      <a:pt x="5497042" y="6665007"/>
                    </a:lnTo>
                    <a:cubicBezTo>
                      <a:pt x="5498312" y="6662468"/>
                      <a:pt x="5498312" y="6656118"/>
                      <a:pt x="5499582" y="6649768"/>
                    </a:cubicBezTo>
                    <a:lnTo>
                      <a:pt x="5503392" y="6649768"/>
                    </a:lnTo>
                    <a:cubicBezTo>
                      <a:pt x="5503392" y="6657387"/>
                      <a:pt x="5504662" y="6666277"/>
                      <a:pt x="5505932" y="6675168"/>
                    </a:cubicBezTo>
                    <a:cubicBezTo>
                      <a:pt x="5500852" y="6681518"/>
                      <a:pt x="5500852" y="6699297"/>
                      <a:pt x="5502122" y="6737397"/>
                    </a:cubicBezTo>
                    <a:lnTo>
                      <a:pt x="5502122" y="6747557"/>
                    </a:lnTo>
                    <a:lnTo>
                      <a:pt x="5493232" y="6745018"/>
                    </a:lnTo>
                    <a:lnTo>
                      <a:pt x="5493232" y="6755177"/>
                    </a:lnTo>
                    <a:cubicBezTo>
                      <a:pt x="5494502" y="6785657"/>
                      <a:pt x="5497042" y="6794547"/>
                      <a:pt x="5499582" y="6805977"/>
                    </a:cubicBezTo>
                    <a:cubicBezTo>
                      <a:pt x="5500852" y="6811057"/>
                      <a:pt x="5502122" y="6817407"/>
                      <a:pt x="5503392" y="6826297"/>
                    </a:cubicBezTo>
                    <a:cubicBezTo>
                      <a:pt x="5502122" y="6873287"/>
                      <a:pt x="5497042" y="6885987"/>
                      <a:pt x="5491962" y="6896147"/>
                    </a:cubicBezTo>
                    <a:lnTo>
                      <a:pt x="5490692" y="6898687"/>
                    </a:lnTo>
                    <a:lnTo>
                      <a:pt x="5490692" y="6901227"/>
                    </a:lnTo>
                    <a:cubicBezTo>
                      <a:pt x="5490692" y="6930437"/>
                      <a:pt x="5490692" y="6934247"/>
                      <a:pt x="5497042" y="6935518"/>
                    </a:cubicBezTo>
                    <a:cubicBezTo>
                      <a:pt x="5499582" y="6935518"/>
                      <a:pt x="5500852" y="6935518"/>
                      <a:pt x="5502122" y="6934247"/>
                    </a:cubicBezTo>
                    <a:lnTo>
                      <a:pt x="5502122" y="6941868"/>
                    </a:lnTo>
                    <a:cubicBezTo>
                      <a:pt x="5499582" y="7007907"/>
                      <a:pt x="5502122" y="7056168"/>
                      <a:pt x="5505932" y="7129827"/>
                    </a:cubicBezTo>
                    <a:lnTo>
                      <a:pt x="5507202" y="7142527"/>
                    </a:lnTo>
                    <a:cubicBezTo>
                      <a:pt x="5500852" y="7142527"/>
                      <a:pt x="5500852" y="7148877"/>
                      <a:pt x="5499582" y="7151418"/>
                    </a:cubicBezTo>
                    <a:lnTo>
                      <a:pt x="5499582" y="7152687"/>
                    </a:lnTo>
                    <a:lnTo>
                      <a:pt x="5503392" y="7178087"/>
                    </a:lnTo>
                    <a:lnTo>
                      <a:pt x="5500852" y="7174277"/>
                    </a:lnTo>
                    <a:lnTo>
                      <a:pt x="5502122" y="7202218"/>
                    </a:lnTo>
                    <a:cubicBezTo>
                      <a:pt x="5503392" y="7218727"/>
                      <a:pt x="5504662" y="7222537"/>
                      <a:pt x="5507202" y="7226347"/>
                    </a:cubicBezTo>
                    <a:cubicBezTo>
                      <a:pt x="5508472" y="7228887"/>
                      <a:pt x="5511012" y="7231427"/>
                      <a:pt x="5512282" y="7261908"/>
                    </a:cubicBezTo>
                    <a:lnTo>
                      <a:pt x="5512282" y="7264447"/>
                    </a:lnTo>
                    <a:cubicBezTo>
                      <a:pt x="5514822" y="7270797"/>
                      <a:pt x="5513552" y="7286037"/>
                      <a:pt x="5512282" y="7296197"/>
                    </a:cubicBezTo>
                    <a:lnTo>
                      <a:pt x="5498312" y="7294927"/>
                    </a:lnTo>
                    <a:lnTo>
                      <a:pt x="5472912" y="7292387"/>
                    </a:lnTo>
                    <a:cubicBezTo>
                      <a:pt x="5452592" y="7291118"/>
                      <a:pt x="5433542" y="7292387"/>
                      <a:pt x="5418302" y="7293658"/>
                    </a:cubicBezTo>
                    <a:lnTo>
                      <a:pt x="5418302" y="7289847"/>
                    </a:lnTo>
                    <a:lnTo>
                      <a:pt x="5413222" y="7287308"/>
                    </a:lnTo>
                    <a:lnTo>
                      <a:pt x="5366232" y="7291118"/>
                    </a:lnTo>
                    <a:cubicBezTo>
                      <a:pt x="5321782" y="7293658"/>
                      <a:pt x="5314162" y="7294927"/>
                      <a:pt x="5268442" y="7300008"/>
                    </a:cubicBezTo>
                    <a:cubicBezTo>
                      <a:pt x="5241772" y="7297468"/>
                      <a:pt x="5215102" y="7296197"/>
                      <a:pt x="5188432" y="7296197"/>
                    </a:cubicBezTo>
                    <a:lnTo>
                      <a:pt x="5174462" y="7296197"/>
                    </a:lnTo>
                    <a:cubicBezTo>
                      <a:pt x="5164302" y="7294927"/>
                      <a:pt x="5151602" y="7293658"/>
                      <a:pt x="5135092" y="7293658"/>
                    </a:cubicBezTo>
                    <a:lnTo>
                      <a:pt x="5135092" y="7296197"/>
                    </a:lnTo>
                    <a:lnTo>
                      <a:pt x="5132552" y="7296197"/>
                    </a:lnTo>
                    <a:cubicBezTo>
                      <a:pt x="5131282" y="7294927"/>
                      <a:pt x="5130012" y="7294927"/>
                      <a:pt x="5128742" y="7293658"/>
                    </a:cubicBezTo>
                    <a:lnTo>
                      <a:pt x="5126202" y="7293658"/>
                    </a:lnTo>
                    <a:cubicBezTo>
                      <a:pt x="5114772" y="7296197"/>
                      <a:pt x="5102072" y="7297468"/>
                      <a:pt x="5086832" y="7298737"/>
                    </a:cubicBezTo>
                    <a:lnTo>
                      <a:pt x="5069052" y="7291118"/>
                    </a:lnTo>
                    <a:lnTo>
                      <a:pt x="5062702" y="7296197"/>
                    </a:lnTo>
                    <a:lnTo>
                      <a:pt x="4947132" y="7291118"/>
                    </a:lnTo>
                    <a:cubicBezTo>
                      <a:pt x="4929352" y="7293658"/>
                      <a:pt x="4911572" y="7294927"/>
                      <a:pt x="4895062" y="7297468"/>
                    </a:cubicBezTo>
                    <a:cubicBezTo>
                      <a:pt x="4869662" y="7297468"/>
                      <a:pt x="4845532" y="7296197"/>
                      <a:pt x="4820132" y="7296197"/>
                    </a:cubicBezTo>
                    <a:lnTo>
                      <a:pt x="4820132" y="7291118"/>
                    </a:lnTo>
                    <a:lnTo>
                      <a:pt x="4769332" y="7294927"/>
                    </a:lnTo>
                    <a:cubicBezTo>
                      <a:pt x="4760442" y="7294927"/>
                      <a:pt x="4752822" y="7294927"/>
                      <a:pt x="4742662" y="7293658"/>
                    </a:cubicBezTo>
                    <a:lnTo>
                      <a:pt x="4742662" y="7292387"/>
                    </a:lnTo>
                    <a:cubicBezTo>
                      <a:pt x="4691427" y="7288577"/>
                      <a:pt x="4612850" y="7287308"/>
                      <a:pt x="4520242" y="7287308"/>
                    </a:cubicBezTo>
                    <a:lnTo>
                      <a:pt x="4455697" y="7287308"/>
                    </a:lnTo>
                    <a:lnTo>
                      <a:pt x="4480953" y="7292387"/>
                    </a:lnTo>
                    <a:cubicBezTo>
                      <a:pt x="4464116" y="7292387"/>
                      <a:pt x="4452890" y="7291118"/>
                      <a:pt x="4438859" y="7291118"/>
                    </a:cubicBezTo>
                    <a:cubicBezTo>
                      <a:pt x="4430440" y="7291118"/>
                      <a:pt x="4422021" y="7289847"/>
                      <a:pt x="4413602" y="7289847"/>
                    </a:cubicBezTo>
                    <a:lnTo>
                      <a:pt x="4407989" y="7289847"/>
                    </a:lnTo>
                    <a:cubicBezTo>
                      <a:pt x="4399570" y="7291118"/>
                      <a:pt x="4388345" y="7292387"/>
                      <a:pt x="4382732" y="7294927"/>
                    </a:cubicBezTo>
                    <a:lnTo>
                      <a:pt x="4382732" y="7293658"/>
                    </a:lnTo>
                    <a:cubicBezTo>
                      <a:pt x="4318188" y="7289847"/>
                      <a:pt x="4273286" y="7291118"/>
                      <a:pt x="4236804" y="7294927"/>
                    </a:cubicBezTo>
                    <a:lnTo>
                      <a:pt x="4231192" y="7294927"/>
                    </a:lnTo>
                    <a:cubicBezTo>
                      <a:pt x="4096488" y="7294927"/>
                      <a:pt x="3944948" y="7294927"/>
                      <a:pt x="3911272" y="7287308"/>
                    </a:cubicBezTo>
                    <a:lnTo>
                      <a:pt x="3905659" y="7287308"/>
                    </a:lnTo>
                    <a:cubicBezTo>
                      <a:pt x="3857952" y="7287308"/>
                      <a:pt x="3843920" y="7287308"/>
                      <a:pt x="3841114" y="7293658"/>
                    </a:cubicBezTo>
                    <a:lnTo>
                      <a:pt x="3818664" y="7293658"/>
                    </a:lnTo>
                    <a:lnTo>
                      <a:pt x="3782182" y="7289847"/>
                    </a:lnTo>
                    <a:lnTo>
                      <a:pt x="3748506" y="7294927"/>
                    </a:lnTo>
                    <a:cubicBezTo>
                      <a:pt x="3731668" y="7294927"/>
                      <a:pt x="3714830" y="7294927"/>
                      <a:pt x="3703605" y="7293658"/>
                    </a:cubicBezTo>
                    <a:lnTo>
                      <a:pt x="3703605" y="7284768"/>
                    </a:lnTo>
                    <a:cubicBezTo>
                      <a:pt x="3633447" y="7282227"/>
                      <a:pt x="3529613" y="7283497"/>
                      <a:pt x="3453843" y="7284768"/>
                    </a:cubicBezTo>
                    <a:cubicBezTo>
                      <a:pt x="3420167" y="7284768"/>
                      <a:pt x="3389298" y="7286037"/>
                      <a:pt x="3372460" y="7286037"/>
                    </a:cubicBezTo>
                    <a:lnTo>
                      <a:pt x="3372460" y="7288577"/>
                    </a:lnTo>
                    <a:lnTo>
                      <a:pt x="3142342" y="7288577"/>
                    </a:lnTo>
                    <a:lnTo>
                      <a:pt x="3142342" y="7286037"/>
                    </a:lnTo>
                    <a:cubicBezTo>
                      <a:pt x="3133923" y="7287308"/>
                      <a:pt x="3125504" y="7287308"/>
                      <a:pt x="3119892" y="7288577"/>
                    </a:cubicBezTo>
                    <a:lnTo>
                      <a:pt x="3044121" y="7288577"/>
                    </a:lnTo>
                    <a:cubicBezTo>
                      <a:pt x="2844873" y="7288577"/>
                      <a:pt x="2637206" y="7288577"/>
                      <a:pt x="2454796" y="7292387"/>
                    </a:cubicBezTo>
                    <a:lnTo>
                      <a:pt x="2443570" y="7292387"/>
                    </a:lnTo>
                    <a:cubicBezTo>
                      <a:pt x="2423926" y="7292387"/>
                      <a:pt x="2407088" y="7293658"/>
                      <a:pt x="2387444" y="7293658"/>
                    </a:cubicBezTo>
                    <a:lnTo>
                      <a:pt x="2292029" y="7296197"/>
                    </a:lnTo>
                    <a:lnTo>
                      <a:pt x="2311673" y="7298737"/>
                    </a:lnTo>
                    <a:lnTo>
                      <a:pt x="2269579" y="7298737"/>
                    </a:lnTo>
                    <a:cubicBezTo>
                      <a:pt x="2255547" y="7294927"/>
                      <a:pt x="2230290" y="7292387"/>
                      <a:pt x="2213452" y="7289847"/>
                    </a:cubicBezTo>
                    <a:lnTo>
                      <a:pt x="2210646" y="7296197"/>
                    </a:lnTo>
                    <a:lnTo>
                      <a:pt x="2207840" y="7291118"/>
                    </a:lnTo>
                    <a:cubicBezTo>
                      <a:pt x="2199421" y="7292387"/>
                      <a:pt x="2146101" y="7291118"/>
                      <a:pt x="2101200" y="7291118"/>
                    </a:cubicBezTo>
                    <a:lnTo>
                      <a:pt x="1972109" y="7291118"/>
                    </a:lnTo>
                    <a:lnTo>
                      <a:pt x="1972109" y="7294927"/>
                    </a:lnTo>
                    <a:cubicBezTo>
                      <a:pt x="1960884" y="7294927"/>
                      <a:pt x="1952465" y="7294927"/>
                      <a:pt x="1941240" y="7296197"/>
                    </a:cubicBezTo>
                    <a:lnTo>
                      <a:pt x="1938434" y="7296197"/>
                    </a:lnTo>
                    <a:cubicBezTo>
                      <a:pt x="1907564" y="7297468"/>
                      <a:pt x="1873889" y="7298737"/>
                      <a:pt x="1834600" y="7300008"/>
                    </a:cubicBezTo>
                    <a:cubicBezTo>
                      <a:pt x="1837407" y="7298737"/>
                      <a:pt x="1837407" y="7297468"/>
                      <a:pt x="1840213" y="7296197"/>
                    </a:cubicBezTo>
                    <a:cubicBezTo>
                      <a:pt x="1843019" y="7289847"/>
                      <a:pt x="1826181" y="7286037"/>
                      <a:pt x="1817762" y="7284768"/>
                    </a:cubicBezTo>
                    <a:lnTo>
                      <a:pt x="1812150" y="7284768"/>
                    </a:lnTo>
                    <a:cubicBezTo>
                      <a:pt x="1736379" y="7283497"/>
                      <a:pt x="1722348" y="7284768"/>
                      <a:pt x="1711122" y="7288577"/>
                    </a:cubicBezTo>
                    <a:cubicBezTo>
                      <a:pt x="1708316" y="7289847"/>
                      <a:pt x="1699897" y="7291118"/>
                      <a:pt x="1638158" y="7289847"/>
                    </a:cubicBezTo>
                    <a:lnTo>
                      <a:pt x="1632546" y="7289847"/>
                    </a:lnTo>
                    <a:cubicBezTo>
                      <a:pt x="1624127" y="7291118"/>
                      <a:pt x="1618514" y="7292387"/>
                      <a:pt x="1615708" y="7293658"/>
                    </a:cubicBezTo>
                    <a:cubicBezTo>
                      <a:pt x="1542744" y="7294927"/>
                      <a:pt x="1517487" y="7296197"/>
                      <a:pt x="1497842" y="7297468"/>
                    </a:cubicBezTo>
                    <a:lnTo>
                      <a:pt x="1427685" y="7294927"/>
                    </a:lnTo>
                    <a:cubicBezTo>
                      <a:pt x="1402428" y="7293658"/>
                      <a:pt x="1388396" y="7293658"/>
                      <a:pt x="1379977" y="7292387"/>
                    </a:cubicBezTo>
                    <a:lnTo>
                      <a:pt x="1379977" y="7283497"/>
                    </a:lnTo>
                    <a:lnTo>
                      <a:pt x="1046026" y="7280958"/>
                    </a:lnTo>
                    <a:lnTo>
                      <a:pt x="1054445" y="7286037"/>
                    </a:lnTo>
                    <a:cubicBezTo>
                      <a:pt x="1031995" y="7287308"/>
                      <a:pt x="987094" y="7289847"/>
                      <a:pt x="956224" y="7289847"/>
                    </a:cubicBezTo>
                    <a:cubicBezTo>
                      <a:pt x="942193" y="7289847"/>
                      <a:pt x="928161" y="7291118"/>
                      <a:pt x="916936" y="7291118"/>
                    </a:cubicBezTo>
                    <a:lnTo>
                      <a:pt x="840740" y="7291118"/>
                    </a:lnTo>
                    <a:lnTo>
                      <a:pt x="840740" y="7287308"/>
                    </a:lnTo>
                    <a:lnTo>
                      <a:pt x="836930" y="7288577"/>
                    </a:lnTo>
                    <a:cubicBezTo>
                      <a:pt x="830580" y="7289847"/>
                      <a:pt x="805180" y="7291118"/>
                      <a:pt x="778510" y="7292387"/>
                    </a:cubicBezTo>
                    <a:lnTo>
                      <a:pt x="778510" y="7287308"/>
                    </a:lnTo>
                    <a:cubicBezTo>
                      <a:pt x="754380" y="7286037"/>
                      <a:pt x="734060" y="7287308"/>
                      <a:pt x="713740" y="7289847"/>
                    </a:cubicBezTo>
                    <a:cubicBezTo>
                      <a:pt x="687070" y="7292387"/>
                      <a:pt x="660400" y="7294927"/>
                      <a:pt x="623570" y="7289847"/>
                    </a:cubicBezTo>
                    <a:cubicBezTo>
                      <a:pt x="614680" y="7289847"/>
                      <a:pt x="601980" y="7287308"/>
                      <a:pt x="589280" y="7286037"/>
                    </a:cubicBezTo>
                    <a:cubicBezTo>
                      <a:pt x="561340" y="7282227"/>
                      <a:pt x="551180" y="7280958"/>
                      <a:pt x="546100" y="7286037"/>
                    </a:cubicBezTo>
                    <a:lnTo>
                      <a:pt x="544830" y="7287308"/>
                    </a:lnTo>
                    <a:cubicBezTo>
                      <a:pt x="537210" y="7287308"/>
                      <a:pt x="529590" y="7287308"/>
                      <a:pt x="520700" y="7288577"/>
                    </a:cubicBezTo>
                    <a:cubicBezTo>
                      <a:pt x="497840" y="7289847"/>
                      <a:pt x="474980" y="7291118"/>
                      <a:pt x="448310" y="7287308"/>
                    </a:cubicBezTo>
                    <a:lnTo>
                      <a:pt x="445770" y="7287308"/>
                    </a:lnTo>
                    <a:cubicBezTo>
                      <a:pt x="444500" y="7287308"/>
                      <a:pt x="443230" y="7287308"/>
                      <a:pt x="443230" y="7288577"/>
                    </a:cubicBezTo>
                    <a:lnTo>
                      <a:pt x="429260" y="7286037"/>
                    </a:lnTo>
                    <a:cubicBezTo>
                      <a:pt x="416560" y="7283497"/>
                      <a:pt x="393700" y="7284768"/>
                      <a:pt x="373380" y="7286037"/>
                    </a:cubicBezTo>
                    <a:cubicBezTo>
                      <a:pt x="363220" y="7286037"/>
                      <a:pt x="351790" y="7287308"/>
                      <a:pt x="346710" y="7287308"/>
                    </a:cubicBezTo>
                    <a:lnTo>
                      <a:pt x="345440" y="7282227"/>
                    </a:lnTo>
                    <a:cubicBezTo>
                      <a:pt x="323850" y="7288577"/>
                      <a:pt x="297180" y="7288577"/>
                      <a:pt x="266700" y="7287308"/>
                    </a:cubicBezTo>
                    <a:cubicBezTo>
                      <a:pt x="242570" y="7286037"/>
                      <a:pt x="214630" y="7286037"/>
                      <a:pt x="185420" y="7288577"/>
                    </a:cubicBezTo>
                    <a:lnTo>
                      <a:pt x="189230" y="7283497"/>
                    </a:lnTo>
                    <a:lnTo>
                      <a:pt x="166370" y="7286037"/>
                    </a:lnTo>
                    <a:cubicBezTo>
                      <a:pt x="163830" y="7286037"/>
                      <a:pt x="161290" y="7286037"/>
                      <a:pt x="157480" y="7287308"/>
                    </a:cubicBezTo>
                    <a:lnTo>
                      <a:pt x="156210" y="7280958"/>
                    </a:lnTo>
                    <a:cubicBezTo>
                      <a:pt x="139700" y="7282227"/>
                      <a:pt x="123190" y="7283497"/>
                      <a:pt x="101600" y="7282227"/>
                    </a:cubicBezTo>
                    <a:lnTo>
                      <a:pt x="97790" y="7282227"/>
                    </a:lnTo>
                    <a:lnTo>
                      <a:pt x="87630" y="7280958"/>
                    </a:lnTo>
                    <a:lnTo>
                      <a:pt x="87630" y="7260637"/>
                    </a:lnTo>
                    <a:lnTo>
                      <a:pt x="74930" y="7260637"/>
                    </a:lnTo>
                    <a:lnTo>
                      <a:pt x="74930" y="7254287"/>
                    </a:lnTo>
                    <a:cubicBezTo>
                      <a:pt x="76200" y="7240318"/>
                      <a:pt x="77470" y="7231427"/>
                      <a:pt x="80010" y="7221268"/>
                    </a:cubicBezTo>
                    <a:lnTo>
                      <a:pt x="80010" y="7218727"/>
                    </a:lnTo>
                    <a:cubicBezTo>
                      <a:pt x="85090" y="7194597"/>
                      <a:pt x="88900" y="7167927"/>
                      <a:pt x="87630" y="7098077"/>
                    </a:cubicBezTo>
                    <a:lnTo>
                      <a:pt x="83820" y="7098077"/>
                    </a:lnTo>
                    <a:cubicBezTo>
                      <a:pt x="85090" y="7076487"/>
                      <a:pt x="86360" y="7058707"/>
                      <a:pt x="88900" y="7048547"/>
                    </a:cubicBezTo>
                    <a:cubicBezTo>
                      <a:pt x="88900" y="7000287"/>
                      <a:pt x="87630" y="6997747"/>
                      <a:pt x="81280" y="6997747"/>
                    </a:cubicBezTo>
                    <a:cubicBezTo>
                      <a:pt x="81280" y="6985047"/>
                      <a:pt x="80010" y="6974887"/>
                      <a:pt x="77470" y="6962187"/>
                    </a:cubicBezTo>
                    <a:cubicBezTo>
                      <a:pt x="76200" y="6952027"/>
                      <a:pt x="73660" y="6940597"/>
                      <a:pt x="73660" y="6926627"/>
                    </a:cubicBezTo>
                    <a:lnTo>
                      <a:pt x="78740" y="6926627"/>
                    </a:lnTo>
                    <a:lnTo>
                      <a:pt x="78740" y="6920277"/>
                    </a:lnTo>
                    <a:cubicBezTo>
                      <a:pt x="81280" y="6856777"/>
                      <a:pt x="77470" y="6849157"/>
                      <a:pt x="73660" y="6841537"/>
                    </a:cubicBezTo>
                    <a:cubicBezTo>
                      <a:pt x="72390" y="6838997"/>
                      <a:pt x="71120" y="6835187"/>
                      <a:pt x="69850" y="6825027"/>
                    </a:cubicBezTo>
                    <a:lnTo>
                      <a:pt x="78740" y="6823757"/>
                    </a:lnTo>
                    <a:lnTo>
                      <a:pt x="77470" y="6792007"/>
                    </a:lnTo>
                    <a:lnTo>
                      <a:pt x="86360" y="6805977"/>
                    </a:lnTo>
                    <a:lnTo>
                      <a:pt x="83820" y="6778037"/>
                    </a:lnTo>
                    <a:cubicBezTo>
                      <a:pt x="78740" y="6722157"/>
                      <a:pt x="80010" y="6700568"/>
                      <a:pt x="81280" y="6651037"/>
                    </a:cubicBezTo>
                    <a:lnTo>
                      <a:pt x="82550" y="6628177"/>
                    </a:lnTo>
                    <a:lnTo>
                      <a:pt x="85090" y="6607857"/>
                    </a:lnTo>
                    <a:cubicBezTo>
                      <a:pt x="87630" y="6583727"/>
                      <a:pt x="87630" y="6553247"/>
                      <a:pt x="86360" y="6527847"/>
                    </a:cubicBezTo>
                    <a:lnTo>
                      <a:pt x="88900" y="6527847"/>
                    </a:lnTo>
                    <a:cubicBezTo>
                      <a:pt x="87630" y="6521497"/>
                      <a:pt x="87630" y="6516418"/>
                      <a:pt x="87630" y="6511337"/>
                    </a:cubicBezTo>
                    <a:lnTo>
                      <a:pt x="87630" y="6429563"/>
                    </a:lnTo>
                    <a:lnTo>
                      <a:pt x="83820" y="6429563"/>
                    </a:lnTo>
                    <a:lnTo>
                      <a:pt x="78740" y="6200276"/>
                    </a:lnTo>
                    <a:lnTo>
                      <a:pt x="83820" y="6200276"/>
                    </a:lnTo>
                    <a:cubicBezTo>
                      <a:pt x="83820" y="6179804"/>
                      <a:pt x="83820" y="6163427"/>
                      <a:pt x="82550" y="6142955"/>
                    </a:cubicBezTo>
                    <a:lnTo>
                      <a:pt x="91440" y="6142955"/>
                    </a:lnTo>
                    <a:lnTo>
                      <a:pt x="91440" y="6134766"/>
                    </a:lnTo>
                    <a:lnTo>
                      <a:pt x="86360" y="5807214"/>
                    </a:lnTo>
                    <a:cubicBezTo>
                      <a:pt x="87630" y="5794931"/>
                      <a:pt x="87630" y="5774459"/>
                      <a:pt x="88900" y="5745798"/>
                    </a:cubicBezTo>
                    <a:cubicBezTo>
                      <a:pt x="90170" y="5721231"/>
                      <a:pt x="91440" y="5684382"/>
                      <a:pt x="92710" y="5676193"/>
                    </a:cubicBezTo>
                    <a:lnTo>
                      <a:pt x="93980" y="5676193"/>
                    </a:lnTo>
                    <a:cubicBezTo>
                      <a:pt x="95250" y="5586116"/>
                      <a:pt x="92710" y="5479661"/>
                      <a:pt x="91440" y="5365018"/>
                    </a:cubicBezTo>
                    <a:cubicBezTo>
                      <a:pt x="88900" y="5233997"/>
                      <a:pt x="86360" y="5094787"/>
                      <a:pt x="88900" y="4959672"/>
                    </a:cubicBezTo>
                    <a:lnTo>
                      <a:pt x="88900" y="4951483"/>
                    </a:lnTo>
                    <a:cubicBezTo>
                      <a:pt x="87630" y="4939200"/>
                      <a:pt x="87630" y="4906445"/>
                      <a:pt x="86360" y="4865501"/>
                    </a:cubicBezTo>
                    <a:cubicBezTo>
                      <a:pt x="86360" y="4799990"/>
                      <a:pt x="87630" y="4738574"/>
                      <a:pt x="87630" y="4673064"/>
                    </a:cubicBezTo>
                    <a:cubicBezTo>
                      <a:pt x="88900" y="4513382"/>
                      <a:pt x="91440" y="4345512"/>
                      <a:pt x="86360" y="4140792"/>
                    </a:cubicBezTo>
                    <a:lnTo>
                      <a:pt x="95250" y="3981110"/>
                    </a:lnTo>
                    <a:lnTo>
                      <a:pt x="95250" y="3977016"/>
                    </a:lnTo>
                    <a:cubicBezTo>
                      <a:pt x="95250" y="3915600"/>
                      <a:pt x="93980" y="3895128"/>
                      <a:pt x="87630" y="3891033"/>
                    </a:cubicBezTo>
                    <a:cubicBezTo>
                      <a:pt x="85090" y="3891033"/>
                      <a:pt x="83820" y="3891033"/>
                      <a:pt x="81280" y="3899222"/>
                    </a:cubicBezTo>
                    <a:cubicBezTo>
                      <a:pt x="81280" y="3878750"/>
                      <a:pt x="81280" y="3858278"/>
                      <a:pt x="80010" y="3825522"/>
                    </a:cubicBezTo>
                    <a:cubicBezTo>
                      <a:pt x="78740" y="3739540"/>
                      <a:pt x="80010" y="3706785"/>
                      <a:pt x="80010" y="3690407"/>
                    </a:cubicBezTo>
                    <a:cubicBezTo>
                      <a:pt x="81280" y="3690407"/>
                      <a:pt x="82550" y="3690407"/>
                      <a:pt x="85090" y="3686313"/>
                    </a:cubicBezTo>
                    <a:cubicBezTo>
                      <a:pt x="88900" y="3678124"/>
                      <a:pt x="90170" y="3661746"/>
                      <a:pt x="90170" y="3641274"/>
                    </a:cubicBezTo>
                    <a:lnTo>
                      <a:pt x="90170" y="3637180"/>
                    </a:lnTo>
                    <a:lnTo>
                      <a:pt x="88900" y="3616708"/>
                    </a:lnTo>
                    <a:cubicBezTo>
                      <a:pt x="85090" y="3526631"/>
                      <a:pt x="81280" y="3407893"/>
                      <a:pt x="81280" y="3272778"/>
                    </a:cubicBezTo>
                    <a:lnTo>
                      <a:pt x="82550" y="3272778"/>
                    </a:lnTo>
                    <a:lnTo>
                      <a:pt x="82550" y="3293250"/>
                    </a:lnTo>
                    <a:cubicBezTo>
                      <a:pt x="83820" y="3379232"/>
                      <a:pt x="85090" y="3387421"/>
                      <a:pt x="91440" y="3387421"/>
                    </a:cubicBezTo>
                    <a:cubicBezTo>
                      <a:pt x="99060" y="3387421"/>
                      <a:pt x="99060" y="3371044"/>
                      <a:pt x="101600" y="3297344"/>
                    </a:cubicBezTo>
                    <a:lnTo>
                      <a:pt x="102870" y="3285061"/>
                    </a:lnTo>
                    <a:lnTo>
                      <a:pt x="99060" y="3276872"/>
                    </a:lnTo>
                    <a:cubicBezTo>
                      <a:pt x="92710" y="3252306"/>
                      <a:pt x="92710" y="3068058"/>
                      <a:pt x="92710" y="2928848"/>
                    </a:cubicBezTo>
                    <a:cubicBezTo>
                      <a:pt x="92710" y="2687278"/>
                      <a:pt x="90170" y="2589012"/>
                      <a:pt x="83820" y="2560352"/>
                    </a:cubicBezTo>
                    <a:lnTo>
                      <a:pt x="85090" y="2523502"/>
                    </a:lnTo>
                    <a:lnTo>
                      <a:pt x="87630" y="2523502"/>
                    </a:lnTo>
                    <a:cubicBezTo>
                      <a:pt x="91440" y="2404764"/>
                      <a:pt x="88900" y="2359726"/>
                      <a:pt x="85090" y="2306499"/>
                    </a:cubicBezTo>
                    <a:cubicBezTo>
                      <a:pt x="81280" y="2257366"/>
                      <a:pt x="77470" y="2200044"/>
                      <a:pt x="78740" y="2052645"/>
                    </a:cubicBezTo>
                    <a:cubicBezTo>
                      <a:pt x="80010" y="1999418"/>
                      <a:pt x="80010" y="1962569"/>
                      <a:pt x="81280" y="1946191"/>
                    </a:cubicBezTo>
                    <a:lnTo>
                      <a:pt x="85090" y="1946191"/>
                    </a:lnTo>
                    <a:lnTo>
                      <a:pt x="81280" y="1716904"/>
                    </a:lnTo>
                    <a:lnTo>
                      <a:pt x="81280" y="1704621"/>
                    </a:lnTo>
                    <a:lnTo>
                      <a:pt x="83820" y="1704621"/>
                    </a:lnTo>
                    <a:lnTo>
                      <a:pt x="82550" y="1454862"/>
                    </a:lnTo>
                    <a:lnTo>
                      <a:pt x="87630" y="1483523"/>
                    </a:lnTo>
                    <a:lnTo>
                      <a:pt x="82550" y="1381163"/>
                    </a:lnTo>
                    <a:cubicBezTo>
                      <a:pt x="81280" y="1352502"/>
                      <a:pt x="78740" y="1307464"/>
                      <a:pt x="77470" y="1258331"/>
                    </a:cubicBezTo>
                    <a:lnTo>
                      <a:pt x="81280" y="1213293"/>
                    </a:lnTo>
                    <a:cubicBezTo>
                      <a:pt x="90170" y="1119122"/>
                      <a:pt x="88900" y="1074083"/>
                      <a:pt x="87630" y="1004478"/>
                    </a:cubicBezTo>
                    <a:cubicBezTo>
                      <a:pt x="86360" y="975817"/>
                      <a:pt x="86360" y="943062"/>
                      <a:pt x="85090" y="898024"/>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891678" y="83820"/>
                      <a:pt x="970255" y="85090"/>
                      <a:pt x="1062864" y="85090"/>
                    </a:cubicBezTo>
                    <a:lnTo>
                      <a:pt x="1127409" y="85090"/>
                    </a:lnTo>
                    <a:lnTo>
                      <a:pt x="1102152" y="80010"/>
                    </a:lnTo>
                    <a:cubicBezTo>
                      <a:pt x="1118990" y="80010"/>
                      <a:pt x="1130215" y="81280"/>
                      <a:pt x="1144247" y="81280"/>
                    </a:cubicBezTo>
                    <a:cubicBezTo>
                      <a:pt x="1152666" y="81280"/>
                      <a:pt x="1161085" y="82550"/>
                      <a:pt x="1169504" y="82550"/>
                    </a:cubicBezTo>
                    <a:lnTo>
                      <a:pt x="1175116" y="82550"/>
                    </a:lnTo>
                    <a:cubicBezTo>
                      <a:pt x="1183535" y="81280"/>
                      <a:pt x="1194760" y="80010"/>
                      <a:pt x="1200373" y="77470"/>
                    </a:cubicBezTo>
                    <a:lnTo>
                      <a:pt x="1200373" y="78740"/>
                    </a:lnTo>
                    <a:cubicBezTo>
                      <a:pt x="1264918" y="83820"/>
                      <a:pt x="1309819" y="82550"/>
                      <a:pt x="1346301" y="78740"/>
                    </a:cubicBezTo>
                    <a:lnTo>
                      <a:pt x="1351914" y="78740"/>
                    </a:lnTo>
                    <a:cubicBezTo>
                      <a:pt x="1486617" y="78740"/>
                      <a:pt x="1638158" y="78740"/>
                      <a:pt x="1671834" y="86360"/>
                    </a:cubicBezTo>
                    <a:lnTo>
                      <a:pt x="1677446" y="86360"/>
                    </a:lnTo>
                    <a:cubicBezTo>
                      <a:pt x="1727960" y="86360"/>
                      <a:pt x="1739185" y="86360"/>
                      <a:pt x="1741992" y="80010"/>
                    </a:cubicBezTo>
                    <a:lnTo>
                      <a:pt x="1764442" y="80010"/>
                    </a:lnTo>
                    <a:lnTo>
                      <a:pt x="1800924" y="83820"/>
                    </a:lnTo>
                    <a:lnTo>
                      <a:pt x="1834600" y="78740"/>
                    </a:lnTo>
                    <a:cubicBezTo>
                      <a:pt x="1851438" y="78740"/>
                      <a:pt x="1868275" y="78740"/>
                      <a:pt x="1879501" y="80010"/>
                    </a:cubicBezTo>
                    <a:lnTo>
                      <a:pt x="1879501" y="88900"/>
                    </a:lnTo>
                    <a:cubicBezTo>
                      <a:pt x="1949659" y="91440"/>
                      <a:pt x="2053492" y="90170"/>
                      <a:pt x="2129263" y="88900"/>
                    </a:cubicBezTo>
                    <a:cubicBezTo>
                      <a:pt x="2162939" y="88900"/>
                      <a:pt x="2193808" y="87630"/>
                      <a:pt x="2210646" y="87630"/>
                    </a:cubicBezTo>
                    <a:lnTo>
                      <a:pt x="2210646" y="85090"/>
                    </a:lnTo>
                    <a:lnTo>
                      <a:pt x="2440763" y="85090"/>
                    </a:lnTo>
                    <a:lnTo>
                      <a:pt x="2440763" y="87630"/>
                    </a:lnTo>
                    <a:cubicBezTo>
                      <a:pt x="2449182" y="86360"/>
                      <a:pt x="2457601" y="86360"/>
                      <a:pt x="2463214" y="85090"/>
                    </a:cubicBezTo>
                    <a:lnTo>
                      <a:pt x="2538984" y="85090"/>
                    </a:lnTo>
                    <a:cubicBezTo>
                      <a:pt x="2738233" y="85090"/>
                      <a:pt x="2945900" y="85090"/>
                      <a:pt x="3128310" y="81280"/>
                    </a:cubicBezTo>
                    <a:lnTo>
                      <a:pt x="3139535" y="81280"/>
                    </a:lnTo>
                    <a:cubicBezTo>
                      <a:pt x="3159180" y="81280"/>
                      <a:pt x="3176018" y="80010"/>
                      <a:pt x="3195662" y="80010"/>
                    </a:cubicBezTo>
                    <a:lnTo>
                      <a:pt x="3291076" y="77470"/>
                    </a:lnTo>
                    <a:lnTo>
                      <a:pt x="3271432" y="74930"/>
                    </a:lnTo>
                    <a:lnTo>
                      <a:pt x="3313527" y="74930"/>
                    </a:lnTo>
                    <a:cubicBezTo>
                      <a:pt x="3327559" y="78740"/>
                      <a:pt x="3352815" y="81280"/>
                      <a:pt x="3369653" y="83820"/>
                    </a:cubicBezTo>
                    <a:lnTo>
                      <a:pt x="3372460" y="77470"/>
                    </a:lnTo>
                    <a:lnTo>
                      <a:pt x="3375266" y="82550"/>
                    </a:lnTo>
                    <a:cubicBezTo>
                      <a:pt x="3383685" y="81280"/>
                      <a:pt x="3437005" y="82550"/>
                      <a:pt x="3481906" y="82550"/>
                    </a:cubicBezTo>
                    <a:lnTo>
                      <a:pt x="3610996" y="82550"/>
                    </a:lnTo>
                    <a:lnTo>
                      <a:pt x="3610996" y="78740"/>
                    </a:lnTo>
                    <a:cubicBezTo>
                      <a:pt x="3622221" y="78740"/>
                      <a:pt x="3630640" y="78740"/>
                      <a:pt x="3641865" y="77470"/>
                    </a:cubicBezTo>
                    <a:lnTo>
                      <a:pt x="3644672" y="77470"/>
                    </a:lnTo>
                    <a:cubicBezTo>
                      <a:pt x="3675541" y="76200"/>
                      <a:pt x="3709217" y="74930"/>
                      <a:pt x="3748505" y="73660"/>
                    </a:cubicBezTo>
                    <a:cubicBezTo>
                      <a:pt x="3745699" y="74930"/>
                      <a:pt x="3745699" y="76200"/>
                      <a:pt x="3742893" y="77470"/>
                    </a:cubicBezTo>
                    <a:cubicBezTo>
                      <a:pt x="3740086" y="83820"/>
                      <a:pt x="3756925" y="87630"/>
                      <a:pt x="3765343" y="88900"/>
                    </a:cubicBezTo>
                    <a:lnTo>
                      <a:pt x="3770956" y="88900"/>
                    </a:lnTo>
                    <a:cubicBezTo>
                      <a:pt x="3846726" y="90170"/>
                      <a:pt x="3860758" y="88900"/>
                      <a:pt x="3871983" y="85090"/>
                    </a:cubicBezTo>
                    <a:cubicBezTo>
                      <a:pt x="3874789" y="83820"/>
                      <a:pt x="3880402" y="82550"/>
                      <a:pt x="3944947" y="83820"/>
                    </a:cubicBezTo>
                    <a:lnTo>
                      <a:pt x="3950560" y="83820"/>
                    </a:lnTo>
                    <a:cubicBezTo>
                      <a:pt x="3958979" y="82550"/>
                      <a:pt x="3964591" y="81280"/>
                      <a:pt x="3967398" y="80010"/>
                    </a:cubicBezTo>
                    <a:cubicBezTo>
                      <a:pt x="4040362" y="78740"/>
                      <a:pt x="4065619" y="77470"/>
                      <a:pt x="4085263" y="76200"/>
                    </a:cubicBezTo>
                    <a:lnTo>
                      <a:pt x="4155421" y="78740"/>
                    </a:lnTo>
                    <a:cubicBezTo>
                      <a:pt x="4180677" y="80010"/>
                      <a:pt x="4194709" y="80010"/>
                      <a:pt x="4203128" y="81280"/>
                    </a:cubicBezTo>
                    <a:lnTo>
                      <a:pt x="4203128" y="90170"/>
                    </a:lnTo>
                    <a:lnTo>
                      <a:pt x="4537080" y="92710"/>
                    </a:lnTo>
                    <a:lnTo>
                      <a:pt x="4525854" y="91440"/>
                    </a:lnTo>
                    <a:cubicBezTo>
                      <a:pt x="4548305" y="90170"/>
                      <a:pt x="4593206" y="87630"/>
                      <a:pt x="4624075" y="87630"/>
                    </a:cubicBezTo>
                    <a:cubicBezTo>
                      <a:pt x="4691427" y="85090"/>
                      <a:pt x="4719490" y="83820"/>
                      <a:pt x="4729962" y="81280"/>
                    </a:cubicBezTo>
                    <a:lnTo>
                      <a:pt x="4740122" y="81280"/>
                    </a:lnTo>
                    <a:lnTo>
                      <a:pt x="4742662" y="85090"/>
                    </a:lnTo>
                    <a:lnTo>
                      <a:pt x="4742662" y="63500"/>
                    </a:lnTo>
                    <a:lnTo>
                      <a:pt x="4745202" y="63500"/>
                    </a:lnTo>
                    <a:lnTo>
                      <a:pt x="4743932" y="85090"/>
                    </a:lnTo>
                    <a:lnTo>
                      <a:pt x="4747742" y="83820"/>
                    </a:lnTo>
                    <a:cubicBezTo>
                      <a:pt x="4754092" y="82550"/>
                      <a:pt x="4779492" y="81280"/>
                      <a:pt x="4806162" y="80010"/>
                    </a:cubicBezTo>
                    <a:lnTo>
                      <a:pt x="4806162" y="85090"/>
                    </a:lnTo>
                    <a:cubicBezTo>
                      <a:pt x="4830292" y="86360"/>
                      <a:pt x="4850612" y="85090"/>
                      <a:pt x="4870932" y="82550"/>
                    </a:cubicBezTo>
                    <a:cubicBezTo>
                      <a:pt x="4897602" y="80010"/>
                      <a:pt x="4924272" y="77470"/>
                      <a:pt x="4961102" y="82550"/>
                    </a:cubicBezTo>
                    <a:cubicBezTo>
                      <a:pt x="4969992" y="82550"/>
                      <a:pt x="4982692" y="85090"/>
                      <a:pt x="4995392" y="86360"/>
                    </a:cubicBezTo>
                    <a:cubicBezTo>
                      <a:pt x="5023332" y="90170"/>
                      <a:pt x="5033492" y="91440"/>
                      <a:pt x="5038572" y="86360"/>
                    </a:cubicBezTo>
                    <a:lnTo>
                      <a:pt x="5039842" y="85090"/>
                    </a:lnTo>
                    <a:cubicBezTo>
                      <a:pt x="5047462" y="85090"/>
                      <a:pt x="5055082" y="85090"/>
                      <a:pt x="5063972" y="83820"/>
                    </a:cubicBezTo>
                    <a:cubicBezTo>
                      <a:pt x="5086832" y="82550"/>
                      <a:pt x="5109692" y="81280"/>
                      <a:pt x="5136362" y="85090"/>
                    </a:cubicBezTo>
                    <a:lnTo>
                      <a:pt x="5138902" y="85090"/>
                    </a:lnTo>
                    <a:cubicBezTo>
                      <a:pt x="5140172" y="85090"/>
                      <a:pt x="5141442" y="85090"/>
                      <a:pt x="5141442" y="83820"/>
                    </a:cubicBezTo>
                    <a:lnTo>
                      <a:pt x="5155412" y="86360"/>
                    </a:lnTo>
                    <a:cubicBezTo>
                      <a:pt x="5168112" y="88900"/>
                      <a:pt x="5190972" y="87630"/>
                      <a:pt x="5211292" y="86360"/>
                    </a:cubicBezTo>
                    <a:cubicBezTo>
                      <a:pt x="5221452" y="86360"/>
                      <a:pt x="5232882" y="85090"/>
                      <a:pt x="5239232" y="85090"/>
                    </a:cubicBezTo>
                    <a:lnTo>
                      <a:pt x="5240502" y="90170"/>
                    </a:lnTo>
                    <a:cubicBezTo>
                      <a:pt x="5262092" y="83820"/>
                      <a:pt x="5288762" y="83820"/>
                      <a:pt x="5319242" y="85090"/>
                    </a:cubicBezTo>
                    <a:cubicBezTo>
                      <a:pt x="5343372" y="86360"/>
                      <a:pt x="5371312" y="86360"/>
                      <a:pt x="5400522" y="83820"/>
                    </a:cubicBezTo>
                    <a:lnTo>
                      <a:pt x="5396712" y="87630"/>
                    </a:lnTo>
                    <a:lnTo>
                      <a:pt x="5419572" y="85090"/>
                    </a:lnTo>
                    <a:cubicBezTo>
                      <a:pt x="5422112" y="85090"/>
                      <a:pt x="5424652" y="85090"/>
                      <a:pt x="5428462" y="83820"/>
                    </a:cubicBezTo>
                    <a:lnTo>
                      <a:pt x="5429732" y="90170"/>
                    </a:lnTo>
                    <a:cubicBezTo>
                      <a:pt x="5446242" y="88900"/>
                      <a:pt x="5462752" y="87630"/>
                      <a:pt x="5484342" y="88900"/>
                    </a:cubicBezTo>
                    <a:lnTo>
                      <a:pt x="5488152" y="88900"/>
                    </a:lnTo>
                    <a:lnTo>
                      <a:pt x="5498312" y="90170"/>
                    </a:lnTo>
                    <a:lnTo>
                      <a:pt x="5498312" y="109220"/>
                    </a:lnTo>
                    <a:lnTo>
                      <a:pt x="5511012" y="109220"/>
                    </a:lnTo>
                    <a:lnTo>
                      <a:pt x="5511012" y="115570"/>
                    </a:lnTo>
                    <a:cubicBezTo>
                      <a:pt x="5509742" y="129540"/>
                      <a:pt x="5508472" y="138430"/>
                      <a:pt x="5505932" y="148590"/>
                    </a:cubicBezTo>
                    <a:lnTo>
                      <a:pt x="5505932" y="151130"/>
                    </a:lnTo>
                    <a:cubicBezTo>
                      <a:pt x="5500852" y="176530"/>
                      <a:pt x="5497042" y="201930"/>
                      <a:pt x="5498312" y="271780"/>
                    </a:cubicBezTo>
                    <a:lnTo>
                      <a:pt x="5502122" y="271780"/>
                    </a:lnTo>
                    <a:cubicBezTo>
                      <a:pt x="5500852" y="293370"/>
                      <a:pt x="5499582" y="311150"/>
                      <a:pt x="5497042" y="321310"/>
                    </a:cubicBezTo>
                    <a:cubicBezTo>
                      <a:pt x="5497042" y="369570"/>
                      <a:pt x="5498312" y="372110"/>
                      <a:pt x="5504662" y="372110"/>
                    </a:cubicBezTo>
                    <a:cubicBezTo>
                      <a:pt x="5504662" y="384810"/>
                      <a:pt x="5505932" y="394970"/>
                      <a:pt x="5508472" y="407670"/>
                    </a:cubicBezTo>
                    <a:cubicBezTo>
                      <a:pt x="5509742" y="417830"/>
                      <a:pt x="5512282" y="429260"/>
                      <a:pt x="5512282" y="443230"/>
                    </a:cubicBezTo>
                    <a:lnTo>
                      <a:pt x="5507202" y="443230"/>
                    </a:lnTo>
                    <a:lnTo>
                      <a:pt x="5507202" y="449580"/>
                    </a:lnTo>
                    <a:cubicBezTo>
                      <a:pt x="5504662" y="513080"/>
                      <a:pt x="5508472" y="520700"/>
                      <a:pt x="5512282" y="528320"/>
                    </a:cubicBezTo>
                    <a:cubicBezTo>
                      <a:pt x="5513552" y="530860"/>
                      <a:pt x="5514822" y="534670"/>
                      <a:pt x="5516092" y="544830"/>
                    </a:cubicBezTo>
                    <a:lnTo>
                      <a:pt x="5507202" y="546100"/>
                    </a:lnTo>
                    <a:close/>
                    <a:moveTo>
                      <a:pt x="5511012" y="756920"/>
                    </a:moveTo>
                    <a:lnTo>
                      <a:pt x="5508472" y="751840"/>
                    </a:lnTo>
                    <a:lnTo>
                      <a:pt x="5509742" y="745490"/>
                    </a:lnTo>
                    <a:cubicBezTo>
                      <a:pt x="5511012" y="750570"/>
                      <a:pt x="5511012" y="754380"/>
                      <a:pt x="5511012" y="756920"/>
                    </a:cubicBezTo>
                    <a:close/>
                    <a:moveTo>
                      <a:pt x="73660" y="6614207"/>
                    </a:moveTo>
                    <a:lnTo>
                      <a:pt x="76200" y="6619287"/>
                    </a:lnTo>
                    <a:lnTo>
                      <a:pt x="74930" y="6625637"/>
                    </a:lnTo>
                    <a:cubicBezTo>
                      <a:pt x="73660" y="6621827"/>
                      <a:pt x="73660" y="6618018"/>
                      <a:pt x="73660" y="6614207"/>
                    </a:cubicBezTo>
                    <a:close/>
                    <a:moveTo>
                      <a:pt x="5546572" y="628650"/>
                    </a:moveTo>
                    <a:lnTo>
                      <a:pt x="5546572" y="619760"/>
                    </a:lnTo>
                    <a:cubicBezTo>
                      <a:pt x="5546572" y="623570"/>
                      <a:pt x="5547842" y="626110"/>
                      <a:pt x="5547842" y="628650"/>
                    </a:cubicBezTo>
                    <a:lnTo>
                      <a:pt x="5546572" y="628650"/>
                    </a:lnTo>
                    <a:close/>
                    <a:moveTo>
                      <a:pt x="5575782" y="2347443"/>
                    </a:moveTo>
                    <a:lnTo>
                      <a:pt x="5571972" y="2343348"/>
                    </a:lnTo>
                    <a:cubicBezTo>
                      <a:pt x="5573242" y="2343348"/>
                      <a:pt x="5574512" y="2347443"/>
                      <a:pt x="5575782" y="2347443"/>
                    </a:cubicBezTo>
                    <a:close/>
                  </a:path>
                </a:pathLst>
              </a:custGeom>
              <a:grpFill/>
              <a:ln>
                <a:solidFill>
                  <a:sysClr val="windowText" lastClr="000000"/>
                </a:solid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60" name="TextBox 4">
              <a:extLst>
                <a:ext uri="{FF2B5EF4-FFF2-40B4-BE49-F238E27FC236}">
                  <a16:creationId xmlns:a16="http://schemas.microsoft.com/office/drawing/2014/main" id="{577F2DBE-C192-4BE3-B9C7-13F569F74F05}"/>
                </a:ext>
              </a:extLst>
            </p:cNvPr>
            <p:cNvSpPr txBox="1"/>
            <p:nvPr/>
          </p:nvSpPr>
          <p:spPr>
            <a:xfrm>
              <a:off x="6295735" y="2326579"/>
              <a:ext cx="5594736" cy="646331"/>
            </a:xfrm>
            <a:prstGeom prst="rect">
              <a:avLst/>
            </a:prstGeom>
            <a:ln>
              <a:noFill/>
            </a:ln>
          </p:spPr>
          <p:txBody>
            <a:bodyPr lIns="0" tIns="0" rIns="0" bIns="0" rtlCol="0" anchor="t">
              <a:spAutoFit/>
            </a:bodyPr>
            <a:lstStyle/>
            <a:p>
              <a:pPr marL="285750" indent="-285750" algn="r" rtl="1">
                <a:buClrTx/>
                <a:buFont typeface="Wingdings" panose="05000000000000000000" pitchFamily="2" charset="2"/>
                <a:buChar char="Ø"/>
              </a:pPr>
              <a:r>
                <a:rPr lang="en-US" kern="1200" dirty="0" err="1">
                  <a:latin typeface="Calibri" panose="020F0502020204030204" pitchFamily="34" charset="0"/>
                  <a:ea typeface="Calibri" panose="020F0502020204030204" pitchFamily="34" charset="0"/>
                  <a:cs typeface="Calibri" panose="020F0502020204030204" pitchFamily="34" charset="0"/>
                </a:rPr>
                <a:t>מה</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יכול</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לעזור</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לי</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כדי</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להשתייך</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לכיתה</a:t>
              </a:r>
              <a:r>
                <a:rPr lang="en-US" kern="1200" dirty="0">
                  <a:latin typeface="Calibri" panose="020F0502020204030204" pitchFamily="34" charset="0"/>
                  <a:ea typeface="Calibri" panose="020F0502020204030204" pitchFamily="34" charset="0"/>
                  <a:cs typeface="Calibri" panose="020F0502020204030204" pitchFamily="34" charset="0"/>
                </a:rPr>
                <a:t>?</a:t>
              </a:r>
            </a:p>
            <a:p>
              <a:pPr algn="r" rtl="1">
                <a:buClrTx/>
                <a:buFontTx/>
                <a:buNone/>
              </a:pPr>
              <a:r>
                <a:rPr lang="en-US" kern="1200" dirty="0" err="1">
                  <a:latin typeface="Calibri" panose="020F0502020204030204" pitchFamily="34" charset="0"/>
                  <a:ea typeface="Calibri" panose="020F0502020204030204" pitchFamily="34" charset="0"/>
                  <a:cs typeface="Calibri" panose="020F0502020204030204" pitchFamily="34" charset="0"/>
                </a:rPr>
                <a:t>יעזור</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לי</a:t>
              </a:r>
              <a:r>
                <a:rPr lang="en-US" kern="1200" dirty="0">
                  <a:latin typeface="Calibri" panose="020F0502020204030204" pitchFamily="34" charset="0"/>
                  <a:ea typeface="Calibri" panose="020F0502020204030204" pitchFamily="34" charset="0"/>
                  <a:cs typeface="Calibri" panose="020F0502020204030204" pitchFamily="34" charset="0"/>
                </a:rPr>
                <a:t> ש... </a:t>
              </a:r>
            </a:p>
            <a:p>
              <a:pPr>
                <a:buClrTx/>
                <a:buFontTx/>
                <a:buNone/>
              </a:pPr>
              <a:endParaRPr lang="en-US" kern="1200" dirty="0">
                <a:latin typeface="Calibri" panose="020F0502020204030204" pitchFamily="34" charset="0"/>
                <a:ea typeface="Calibri" panose="020F0502020204030204" pitchFamily="34" charset="0"/>
                <a:cs typeface="Calibri" panose="020F0502020204030204" pitchFamily="34" charset="0"/>
              </a:endParaRPr>
            </a:p>
          </p:txBody>
        </p:sp>
        <p:sp>
          <p:nvSpPr>
            <p:cNvPr id="61" name="AutoShape 5">
              <a:extLst>
                <a:ext uri="{FF2B5EF4-FFF2-40B4-BE49-F238E27FC236}">
                  <a16:creationId xmlns:a16="http://schemas.microsoft.com/office/drawing/2014/main" id="{DC56797E-9767-564D-5482-385E430C5407}"/>
                </a:ext>
              </a:extLst>
            </p:cNvPr>
            <p:cNvSpPr/>
            <p:nvPr/>
          </p:nvSpPr>
          <p:spPr>
            <a:xfrm>
              <a:off x="6333147" y="4454742"/>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2" name="AutoShape 6">
              <a:extLst>
                <a:ext uri="{FF2B5EF4-FFF2-40B4-BE49-F238E27FC236}">
                  <a16:creationId xmlns:a16="http://schemas.microsoft.com/office/drawing/2014/main" id="{00994A00-8B43-074C-0BA0-09FE430F5030}"/>
                </a:ext>
              </a:extLst>
            </p:cNvPr>
            <p:cNvSpPr/>
            <p:nvPr/>
          </p:nvSpPr>
          <p:spPr>
            <a:xfrm>
              <a:off x="6352586" y="3218986"/>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3" name="TextBox 7">
              <a:extLst>
                <a:ext uri="{FF2B5EF4-FFF2-40B4-BE49-F238E27FC236}">
                  <a16:creationId xmlns:a16="http://schemas.microsoft.com/office/drawing/2014/main" id="{6CF3E15F-4B72-BC2D-2AB4-2A326C074F96}"/>
                </a:ext>
              </a:extLst>
            </p:cNvPr>
            <p:cNvSpPr txBox="1"/>
            <p:nvPr/>
          </p:nvSpPr>
          <p:spPr>
            <a:xfrm>
              <a:off x="6444235" y="3342546"/>
              <a:ext cx="5551153" cy="908005"/>
            </a:xfrm>
            <a:prstGeom prst="rect">
              <a:avLst/>
            </a:prstGeom>
            <a:ln>
              <a:noFill/>
            </a:ln>
          </p:spPr>
          <p:txBody>
            <a:bodyPr lIns="0" tIns="0" rIns="0" bIns="0" rtlCol="0" anchor="t">
              <a:spAutoFit/>
            </a:bodyPr>
            <a:lstStyle/>
            <a:p>
              <a:pPr marL="285750" indent="-285750" algn="r" rtl="1">
                <a:lnSpc>
                  <a:spcPts val="1751"/>
                </a:lnSpc>
                <a:buClrTx/>
                <a:buFont typeface="Wingdings" panose="05000000000000000000" pitchFamily="2" charset="2"/>
                <a:buChar char="Ø"/>
              </a:pPr>
              <a:r>
                <a:rPr lang="en-US" kern="1200" dirty="0" err="1">
                  <a:latin typeface="Calibri" panose="020F0502020204030204" pitchFamily="34" charset="0"/>
                  <a:ea typeface="Calibri" panose="020F0502020204030204" pitchFamily="34" charset="0"/>
                  <a:cs typeface="Calibri" panose="020F0502020204030204" pitchFamily="34" charset="0"/>
                </a:rPr>
                <a:t>בכדי</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להרגיש</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שיי</a:t>
              </a:r>
              <a:r>
                <a:rPr lang="he-IL" kern="1200" dirty="0">
                  <a:latin typeface="Calibri" panose="020F0502020204030204" pitchFamily="34" charset="0"/>
                  <a:ea typeface="Calibri" panose="020F0502020204030204" pitchFamily="34" charset="0"/>
                  <a:cs typeface="Calibri" panose="020F0502020204030204" pitchFamily="34" charset="0"/>
                </a:rPr>
                <a:t>כ</a:t>
              </a:r>
              <a:r>
                <a:rPr lang="en-US" kern="1200" dirty="0">
                  <a:latin typeface="Calibri" panose="020F0502020204030204" pitchFamily="34" charset="0"/>
                  <a:ea typeface="Calibri" panose="020F0502020204030204" pitchFamily="34" charset="0"/>
                  <a:cs typeface="Calibri" panose="020F0502020204030204" pitchFamily="34" charset="0"/>
                </a:rPr>
                <a:t>ת </a:t>
              </a:r>
              <a:r>
                <a:rPr lang="en-US" kern="1200" dirty="0" err="1">
                  <a:latin typeface="Calibri" panose="020F0502020204030204" pitchFamily="34" charset="0"/>
                  <a:ea typeface="Calibri" panose="020F0502020204030204" pitchFamily="34" charset="0"/>
                  <a:cs typeface="Calibri" panose="020F0502020204030204" pitchFamily="34" charset="0"/>
                </a:rPr>
                <a:t>לכיתה</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אני</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יכולה</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לבקש</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עזרה</a:t>
              </a:r>
              <a:r>
                <a:rPr lang="en-US" kern="1200" dirty="0">
                  <a:latin typeface="Calibri" panose="020F0502020204030204" pitchFamily="34" charset="0"/>
                  <a:ea typeface="Calibri" panose="020F0502020204030204" pitchFamily="34" charset="0"/>
                  <a:cs typeface="Calibri" panose="020F0502020204030204" pitchFamily="34" charset="0"/>
                </a:rPr>
                <a:t> מ...</a:t>
              </a:r>
            </a:p>
            <a:p>
              <a:pPr algn="r" rtl="1">
                <a:lnSpc>
                  <a:spcPts val="1751"/>
                </a:lnSpc>
                <a:buClrTx/>
                <a:buFontTx/>
                <a:buNone/>
              </a:pPr>
              <a:endParaRPr lang="en-US" kern="1200" dirty="0">
                <a:latin typeface="Calibri" panose="020F0502020204030204" pitchFamily="34" charset="0"/>
                <a:ea typeface="Calibri" panose="020F0502020204030204" pitchFamily="34" charset="0"/>
                <a:cs typeface="Calibri" panose="020F0502020204030204" pitchFamily="34" charset="0"/>
              </a:endParaRPr>
            </a:p>
            <a:p>
              <a:pPr algn="r" rtl="1">
                <a:lnSpc>
                  <a:spcPts val="1751"/>
                </a:lnSpc>
                <a:buClrTx/>
                <a:buFontTx/>
                <a:buNone/>
              </a:pPr>
              <a:endParaRPr lang="en-US" kern="1200" dirty="0">
                <a:latin typeface="Calibri" panose="020F0502020204030204" pitchFamily="34" charset="0"/>
                <a:ea typeface="Calibri" panose="020F0502020204030204" pitchFamily="34" charset="0"/>
                <a:cs typeface="Calibri" panose="020F0502020204030204" pitchFamily="34" charset="0"/>
              </a:endParaRPr>
            </a:p>
            <a:p>
              <a:pPr algn="r" rtl="1">
                <a:lnSpc>
                  <a:spcPts val="1751"/>
                </a:lnSpc>
                <a:buClrTx/>
                <a:buFontTx/>
                <a:buNone/>
              </a:pPr>
              <a:endParaRPr lang="en-US" kern="1200" dirty="0">
                <a:latin typeface="Calibri" panose="020F0502020204030204" pitchFamily="34" charset="0"/>
                <a:ea typeface="Calibri" panose="020F0502020204030204" pitchFamily="34" charset="0"/>
                <a:cs typeface="Calibri" panose="020F0502020204030204" pitchFamily="34" charset="0"/>
              </a:endParaRPr>
            </a:p>
          </p:txBody>
        </p:sp>
        <p:sp>
          <p:nvSpPr>
            <p:cNvPr id="64" name="AutoShape 8">
              <a:extLst>
                <a:ext uri="{FF2B5EF4-FFF2-40B4-BE49-F238E27FC236}">
                  <a16:creationId xmlns:a16="http://schemas.microsoft.com/office/drawing/2014/main" id="{65C17019-43C0-FEC2-5B55-D5652DC45E8A}"/>
                </a:ext>
              </a:extLst>
            </p:cNvPr>
            <p:cNvSpPr/>
            <p:nvPr/>
          </p:nvSpPr>
          <p:spPr>
            <a:xfrm>
              <a:off x="6352546" y="2889246"/>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5" name="TextBox 9">
              <a:extLst>
                <a:ext uri="{FF2B5EF4-FFF2-40B4-BE49-F238E27FC236}">
                  <a16:creationId xmlns:a16="http://schemas.microsoft.com/office/drawing/2014/main" id="{C8877875-8920-EB7F-5664-8B8BE9BA9932}"/>
                </a:ext>
              </a:extLst>
            </p:cNvPr>
            <p:cNvSpPr txBox="1"/>
            <p:nvPr/>
          </p:nvSpPr>
          <p:spPr>
            <a:xfrm>
              <a:off x="6362235" y="1432473"/>
              <a:ext cx="5594736" cy="646331"/>
            </a:xfrm>
            <a:prstGeom prst="rect">
              <a:avLst/>
            </a:prstGeom>
            <a:ln>
              <a:noFill/>
            </a:ln>
          </p:spPr>
          <p:txBody>
            <a:bodyPr lIns="0" tIns="0" rIns="0" bIns="0" rtlCol="0" anchor="t">
              <a:spAutoFit/>
            </a:bodyPr>
            <a:lstStyle/>
            <a:p>
              <a:pPr marL="285750" indent="-285750" algn="r" rtl="1">
                <a:buClrTx/>
                <a:buFont typeface="Wingdings" panose="05000000000000000000" pitchFamily="2" charset="2"/>
                <a:buChar char="Ø"/>
              </a:pPr>
              <a:r>
                <a:rPr lang="en-US" kern="1200" dirty="0" err="1">
                  <a:latin typeface="Calibri" panose="020F0502020204030204" pitchFamily="34" charset="0"/>
                  <a:ea typeface="Calibri" panose="020F0502020204030204" pitchFamily="34" charset="0"/>
                  <a:cs typeface="Calibri" panose="020F0502020204030204" pitchFamily="34" charset="0"/>
                </a:rPr>
                <a:t>מה</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אני</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צרי</a:t>
              </a:r>
              <a:r>
                <a:rPr lang="he-IL" kern="1200" dirty="0">
                  <a:latin typeface="Calibri" panose="020F0502020204030204" pitchFamily="34" charset="0"/>
                  <a:ea typeface="Calibri" panose="020F0502020204030204" pitchFamily="34" charset="0"/>
                  <a:cs typeface="Calibri" panose="020F0502020204030204" pitchFamily="34" charset="0"/>
                </a:rPr>
                <a:t>כה</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כדי</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להיות</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חלק</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מהקבוצה</a:t>
              </a:r>
              <a:r>
                <a:rPr lang="en-US" kern="1200" dirty="0">
                  <a:latin typeface="Calibri" panose="020F0502020204030204" pitchFamily="34" charset="0"/>
                  <a:ea typeface="Calibri" panose="020F0502020204030204" pitchFamily="34" charset="0"/>
                  <a:cs typeface="Calibri" panose="020F0502020204030204" pitchFamily="34" charset="0"/>
                </a:rPr>
                <a:t> – </a:t>
              </a:r>
              <a:r>
                <a:rPr lang="en-US" kern="1200" dirty="0" err="1">
                  <a:latin typeface="Calibri" panose="020F0502020204030204" pitchFamily="34" charset="0"/>
                  <a:ea typeface="Calibri" panose="020F0502020204030204" pitchFamily="34" charset="0"/>
                  <a:cs typeface="Calibri" panose="020F0502020204030204" pitchFamily="34" charset="0"/>
                </a:rPr>
                <a:t>מעצמי</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ומהאחר</a:t>
              </a:r>
              <a:r>
                <a:rPr lang="he-IL" kern="1200" dirty="0" err="1">
                  <a:latin typeface="Calibri" panose="020F0502020204030204" pitchFamily="34" charset="0"/>
                  <a:ea typeface="Calibri" panose="020F0502020204030204" pitchFamily="34" charset="0"/>
                  <a:cs typeface="Calibri" panose="020F0502020204030204" pitchFamily="34" charset="0"/>
                </a:rPr>
                <a:t>ות</a:t>
              </a:r>
              <a:r>
                <a:rPr lang="he-IL" kern="1200" dirty="0">
                  <a:latin typeface="Calibri" panose="020F0502020204030204" pitchFamily="34" charset="0"/>
                  <a:ea typeface="Calibri" panose="020F0502020204030204" pitchFamily="34" charset="0"/>
                  <a:cs typeface="Calibri" panose="020F0502020204030204" pitchFamily="34" charset="0"/>
                </a:rPr>
                <a:t>?</a:t>
              </a:r>
              <a:r>
                <a:rPr lang="en-US" kern="1200" dirty="0">
                  <a:latin typeface="Calibri" panose="020F0502020204030204" pitchFamily="34" charset="0"/>
                  <a:ea typeface="Calibri" panose="020F0502020204030204" pitchFamily="34" charset="0"/>
                  <a:cs typeface="Calibri" panose="020F0502020204030204" pitchFamily="34" charset="0"/>
                </a:rPr>
                <a:t>  </a:t>
              </a:r>
            </a:p>
            <a:p>
              <a:pPr algn="r" rtl="1">
                <a:buClrTx/>
              </a:pPr>
              <a:r>
                <a:rPr lang="en-US" kern="1200" dirty="0" err="1">
                  <a:latin typeface="Calibri" panose="020F0502020204030204" pitchFamily="34" charset="0"/>
                  <a:ea typeface="Calibri" panose="020F0502020204030204" pitchFamily="34" charset="0"/>
                  <a:cs typeface="Calibri" panose="020F0502020204030204" pitchFamily="34" charset="0"/>
                </a:rPr>
                <a:t>כדי</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להרגיש</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נוח</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בקבוצה</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אני</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צריכה</a:t>
              </a:r>
              <a:r>
                <a:rPr lang="en-US" kern="1200" dirty="0">
                  <a:latin typeface="Calibri" panose="020F0502020204030204" pitchFamily="34" charset="0"/>
                  <a:ea typeface="Calibri" panose="020F0502020204030204" pitchFamily="34" charset="0"/>
                  <a:cs typeface="Calibri" panose="020F0502020204030204" pitchFamily="34" charset="0"/>
                </a:rPr>
                <a:t>.... </a:t>
              </a:r>
            </a:p>
            <a:p>
              <a:pPr algn="r" rtl="1">
                <a:buClrTx/>
                <a:buFontTx/>
                <a:buNone/>
              </a:pPr>
              <a:endParaRPr lang="en-US" kern="1200" dirty="0">
                <a:latin typeface="Calibri" panose="020F0502020204030204" pitchFamily="34" charset="0"/>
                <a:ea typeface="Calibri" panose="020F0502020204030204" pitchFamily="34" charset="0"/>
                <a:cs typeface="Calibri" panose="020F0502020204030204" pitchFamily="34" charset="0"/>
              </a:endParaRPr>
            </a:p>
          </p:txBody>
        </p:sp>
        <p:sp>
          <p:nvSpPr>
            <p:cNvPr id="66" name="AutoShape 10">
              <a:extLst>
                <a:ext uri="{FF2B5EF4-FFF2-40B4-BE49-F238E27FC236}">
                  <a16:creationId xmlns:a16="http://schemas.microsoft.com/office/drawing/2014/main" id="{3297A454-36F5-FE6A-BF25-CF63DCE5B43F}"/>
                </a:ext>
              </a:extLst>
            </p:cNvPr>
            <p:cNvSpPr/>
            <p:nvPr/>
          </p:nvSpPr>
          <p:spPr>
            <a:xfrm>
              <a:off x="6333107" y="1058833"/>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7" name="AutoShape 11">
              <a:extLst>
                <a:ext uri="{FF2B5EF4-FFF2-40B4-BE49-F238E27FC236}">
                  <a16:creationId xmlns:a16="http://schemas.microsoft.com/office/drawing/2014/main" id="{371F9133-100A-B386-63A8-17BA91A48404}"/>
                </a:ext>
              </a:extLst>
            </p:cNvPr>
            <p:cNvSpPr/>
            <p:nvPr/>
          </p:nvSpPr>
          <p:spPr>
            <a:xfrm>
              <a:off x="6352506" y="1882871"/>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8" name="AutoShape 12">
              <a:extLst>
                <a:ext uri="{FF2B5EF4-FFF2-40B4-BE49-F238E27FC236}">
                  <a16:creationId xmlns:a16="http://schemas.microsoft.com/office/drawing/2014/main" id="{DC54EB00-0AB7-4FF1-C733-7C0085D8AFFE}"/>
                </a:ext>
              </a:extLst>
            </p:cNvPr>
            <p:cNvSpPr/>
            <p:nvPr/>
          </p:nvSpPr>
          <p:spPr>
            <a:xfrm>
              <a:off x="6311355" y="3724449"/>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9" name="AutoShape 13">
              <a:extLst>
                <a:ext uri="{FF2B5EF4-FFF2-40B4-BE49-F238E27FC236}">
                  <a16:creationId xmlns:a16="http://schemas.microsoft.com/office/drawing/2014/main" id="{E1D608DF-502F-7A72-0F73-BE1E1199CDFC}"/>
                </a:ext>
              </a:extLst>
            </p:cNvPr>
            <p:cNvSpPr/>
            <p:nvPr/>
          </p:nvSpPr>
          <p:spPr>
            <a:xfrm>
              <a:off x="6311315" y="4071383"/>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0" name="AutoShape 14">
              <a:extLst>
                <a:ext uri="{FF2B5EF4-FFF2-40B4-BE49-F238E27FC236}">
                  <a16:creationId xmlns:a16="http://schemas.microsoft.com/office/drawing/2014/main" id="{F0A95C32-84AA-D594-F6CF-1E3954E1DF84}"/>
                </a:ext>
              </a:extLst>
            </p:cNvPr>
            <p:cNvSpPr/>
            <p:nvPr/>
          </p:nvSpPr>
          <p:spPr>
            <a:xfrm>
              <a:off x="6333067" y="4830630"/>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1" name="TextBox 18">
              <a:extLst>
                <a:ext uri="{FF2B5EF4-FFF2-40B4-BE49-F238E27FC236}">
                  <a16:creationId xmlns:a16="http://schemas.microsoft.com/office/drawing/2014/main" id="{8B68C50B-A78F-82AE-1E1A-6951040922BD}"/>
                </a:ext>
              </a:extLst>
            </p:cNvPr>
            <p:cNvSpPr txBox="1"/>
            <p:nvPr/>
          </p:nvSpPr>
          <p:spPr>
            <a:xfrm>
              <a:off x="6245900" y="428225"/>
              <a:ext cx="5594736" cy="646331"/>
            </a:xfrm>
            <a:prstGeom prst="rect">
              <a:avLst/>
            </a:prstGeom>
            <a:ln>
              <a:noFill/>
            </a:ln>
          </p:spPr>
          <p:txBody>
            <a:bodyPr lIns="0" tIns="0" rIns="0" bIns="0" rtlCol="0" anchor="t">
              <a:spAutoFit/>
            </a:bodyPr>
            <a:lstStyle/>
            <a:p>
              <a:pPr marL="285750" indent="-285750" algn="r" rtl="1">
                <a:buClrTx/>
                <a:buFont typeface="Wingdings" panose="05000000000000000000" pitchFamily="2" charset="2"/>
                <a:buChar char="Ø"/>
              </a:pPr>
              <a:r>
                <a:rPr lang="en-US" kern="1200" dirty="0" err="1">
                  <a:latin typeface="Calibri" panose="020F0502020204030204" pitchFamily="34" charset="0"/>
                  <a:ea typeface="Calibri" panose="020F0502020204030204" pitchFamily="34" charset="0"/>
                  <a:cs typeface="Calibri" panose="020F0502020204030204" pitchFamily="34" charset="0"/>
                </a:rPr>
                <a:t>מתי</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אני</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מרגישה</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חלק</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מקבוצה</a:t>
              </a:r>
              <a:r>
                <a:rPr lang="en-US" kern="1200" dirty="0">
                  <a:latin typeface="Calibri" panose="020F0502020204030204" pitchFamily="34" charset="0"/>
                  <a:ea typeface="Calibri" panose="020F0502020204030204" pitchFamily="34" charset="0"/>
                  <a:cs typeface="Calibri" panose="020F0502020204030204" pitchFamily="34" charset="0"/>
                </a:rPr>
                <a:t>?</a:t>
              </a:r>
            </a:p>
            <a:p>
              <a:pPr algn="r" rtl="1">
                <a:buClrTx/>
                <a:buFontTx/>
                <a:buNone/>
              </a:pPr>
              <a:r>
                <a:rPr lang="en-US" kern="1200" dirty="0" err="1">
                  <a:latin typeface="Calibri" panose="020F0502020204030204" pitchFamily="34" charset="0"/>
                  <a:ea typeface="Calibri" panose="020F0502020204030204" pitchFamily="34" charset="0"/>
                  <a:cs typeface="Calibri" panose="020F0502020204030204" pitchFamily="34" charset="0"/>
                </a:rPr>
                <a:t>אני</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מרגישה</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חלק</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מקבוצה</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כש</a:t>
              </a:r>
              <a:r>
                <a:rPr lang="en-US" kern="1200" dirty="0">
                  <a:latin typeface="Calibri" panose="020F0502020204030204" pitchFamily="34" charset="0"/>
                  <a:ea typeface="Calibri" panose="020F0502020204030204" pitchFamily="34" charset="0"/>
                  <a:cs typeface="Calibri" panose="020F0502020204030204" pitchFamily="34" charset="0"/>
                </a:rPr>
                <a:t>...</a:t>
              </a:r>
            </a:p>
            <a:p>
              <a:pPr algn="r" rtl="1">
                <a:buClrTx/>
                <a:buFontTx/>
                <a:buNone/>
              </a:pPr>
              <a:endParaRPr lang="en-US" kern="1200" dirty="0">
                <a:latin typeface="Calibri" panose="020F0502020204030204" pitchFamily="34" charset="0"/>
                <a:ea typeface="Calibri" panose="020F0502020204030204" pitchFamily="34" charset="0"/>
                <a:cs typeface="Calibri" panose="020F0502020204030204" pitchFamily="34" charset="0"/>
              </a:endParaRPr>
            </a:p>
          </p:txBody>
        </p:sp>
        <p:sp>
          <p:nvSpPr>
            <p:cNvPr id="72" name="TextBox 19">
              <a:extLst>
                <a:ext uri="{FF2B5EF4-FFF2-40B4-BE49-F238E27FC236}">
                  <a16:creationId xmlns:a16="http://schemas.microsoft.com/office/drawing/2014/main" id="{63ECADE5-D48D-17E7-F2D0-DF491AD59E1A}"/>
                </a:ext>
              </a:extLst>
            </p:cNvPr>
            <p:cNvSpPr txBox="1"/>
            <p:nvPr/>
          </p:nvSpPr>
          <p:spPr>
            <a:xfrm>
              <a:off x="6371022" y="5357006"/>
              <a:ext cx="5594736" cy="453741"/>
            </a:xfrm>
            <a:prstGeom prst="rect">
              <a:avLst/>
            </a:prstGeom>
            <a:ln>
              <a:noFill/>
            </a:ln>
          </p:spPr>
          <p:txBody>
            <a:bodyPr lIns="0" tIns="0" rIns="0" bIns="0" rtlCol="0" anchor="t">
              <a:spAutoFit/>
            </a:bodyPr>
            <a:lstStyle/>
            <a:p>
              <a:pPr marL="285750" indent="-285750" algn="r" rtl="1">
                <a:lnSpc>
                  <a:spcPts val="1765"/>
                </a:lnSpc>
                <a:buClrTx/>
                <a:buFont typeface="Wingdings" panose="05000000000000000000" pitchFamily="2" charset="2"/>
                <a:buChar char="Ø"/>
              </a:pPr>
              <a:r>
                <a:rPr lang="en-US" kern="1200" dirty="0" err="1">
                  <a:latin typeface="Calibri" panose="020F0502020204030204" pitchFamily="34" charset="0"/>
                  <a:ea typeface="Calibri" panose="020F0502020204030204" pitchFamily="34" charset="0"/>
                  <a:cs typeface="Calibri" panose="020F0502020204030204" pitchFamily="34" charset="0"/>
                </a:rPr>
                <a:t>מה</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עוד</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יכול</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לעזור</a:t>
              </a:r>
              <a:r>
                <a:rPr lang="en-US" kern="1200" dirty="0">
                  <a:latin typeface="Calibri" panose="020F0502020204030204" pitchFamily="34" charset="0"/>
                  <a:ea typeface="Calibri" panose="020F0502020204030204" pitchFamily="34" charset="0"/>
                  <a:cs typeface="Calibri" panose="020F0502020204030204" pitchFamily="34" charset="0"/>
                </a:rPr>
                <a:t>?</a:t>
              </a:r>
            </a:p>
            <a:p>
              <a:pPr algn="r" rtl="1">
                <a:lnSpc>
                  <a:spcPts val="1765"/>
                </a:lnSpc>
                <a:buClrTx/>
                <a:buFontTx/>
                <a:buNone/>
              </a:pPr>
              <a:endParaRPr lang="en-US" kern="1200" dirty="0">
                <a:latin typeface="Calibri" panose="020F0502020204030204" pitchFamily="34" charset="0"/>
                <a:ea typeface="Calibri" panose="020F0502020204030204" pitchFamily="34" charset="0"/>
                <a:cs typeface="Calibri" panose="020F0502020204030204" pitchFamily="34" charset="0"/>
              </a:endParaRPr>
            </a:p>
          </p:txBody>
        </p:sp>
        <p:sp>
          <p:nvSpPr>
            <p:cNvPr id="73" name="AutoShape 20">
              <a:extLst>
                <a:ext uri="{FF2B5EF4-FFF2-40B4-BE49-F238E27FC236}">
                  <a16:creationId xmlns:a16="http://schemas.microsoft.com/office/drawing/2014/main" id="{3F23BED0-EF73-5155-5E0B-DF162291DD0A}"/>
                </a:ext>
              </a:extLst>
            </p:cNvPr>
            <p:cNvSpPr/>
            <p:nvPr/>
          </p:nvSpPr>
          <p:spPr>
            <a:xfrm>
              <a:off x="6311275" y="5190672"/>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4" name="AutoShape 21">
              <a:extLst>
                <a:ext uri="{FF2B5EF4-FFF2-40B4-BE49-F238E27FC236}">
                  <a16:creationId xmlns:a16="http://schemas.microsoft.com/office/drawing/2014/main" id="{C56B8973-35B4-3455-CEA5-FD927D2EB607}"/>
                </a:ext>
              </a:extLst>
            </p:cNvPr>
            <p:cNvSpPr/>
            <p:nvPr/>
          </p:nvSpPr>
          <p:spPr>
            <a:xfrm>
              <a:off x="6311395" y="5672055"/>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5" name="AutoShape 22">
              <a:extLst>
                <a:ext uri="{FF2B5EF4-FFF2-40B4-BE49-F238E27FC236}">
                  <a16:creationId xmlns:a16="http://schemas.microsoft.com/office/drawing/2014/main" id="{F1FCC2AA-CD57-1F8F-BC34-3D30A2667898}"/>
                </a:ext>
              </a:extLst>
            </p:cNvPr>
            <p:cNvSpPr/>
            <p:nvPr/>
          </p:nvSpPr>
          <p:spPr>
            <a:xfrm>
              <a:off x="6352387" y="1343058"/>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6" name="AutoShape 23">
              <a:extLst>
                <a:ext uri="{FF2B5EF4-FFF2-40B4-BE49-F238E27FC236}">
                  <a16:creationId xmlns:a16="http://schemas.microsoft.com/office/drawing/2014/main" id="{52F01C98-99C4-F608-CD5A-7FF1BAB27998}"/>
                </a:ext>
              </a:extLst>
            </p:cNvPr>
            <p:cNvSpPr/>
            <p:nvPr/>
          </p:nvSpPr>
          <p:spPr>
            <a:xfrm>
              <a:off x="6352466" y="2225630"/>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7" name="TextBox 24">
              <a:extLst>
                <a:ext uri="{FF2B5EF4-FFF2-40B4-BE49-F238E27FC236}">
                  <a16:creationId xmlns:a16="http://schemas.microsoft.com/office/drawing/2014/main" id="{6C61A484-3AA4-E47B-5364-D5EA3944DE25}"/>
                </a:ext>
              </a:extLst>
            </p:cNvPr>
            <p:cNvSpPr txBox="1"/>
            <p:nvPr/>
          </p:nvSpPr>
          <p:spPr>
            <a:xfrm>
              <a:off x="6254647" y="4559393"/>
              <a:ext cx="5638480" cy="209481"/>
            </a:xfrm>
            <a:prstGeom prst="rect">
              <a:avLst/>
            </a:prstGeom>
            <a:ln>
              <a:noFill/>
            </a:ln>
          </p:spPr>
          <p:txBody>
            <a:bodyPr lIns="0" tIns="0" rIns="0" bIns="0" rtlCol="0" anchor="t">
              <a:spAutoFit/>
            </a:bodyPr>
            <a:lstStyle/>
            <a:p>
              <a:pPr marL="285750" indent="-285750" algn="r" rtl="1">
                <a:lnSpc>
                  <a:spcPts val="1719"/>
                </a:lnSpc>
                <a:spcBef>
                  <a:spcPct val="0"/>
                </a:spcBef>
                <a:buClrTx/>
                <a:buFont typeface="Wingdings" panose="05000000000000000000" pitchFamily="2" charset="2"/>
                <a:buChar char="Ø"/>
              </a:pPr>
              <a:r>
                <a:rPr lang="en-US" kern="1200" dirty="0" err="1">
                  <a:latin typeface="Calibri" panose="020F0502020204030204" pitchFamily="34" charset="0"/>
                  <a:ea typeface="Calibri" panose="020F0502020204030204" pitchFamily="34" charset="0"/>
                  <a:cs typeface="Calibri" panose="020F0502020204030204" pitchFamily="34" charset="0"/>
                </a:rPr>
                <a:t>אני</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יכולה</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להיעזר</a:t>
              </a:r>
              <a:r>
                <a:rPr lang="en-US" kern="1200" dirty="0">
                  <a:latin typeface="Calibri" panose="020F0502020204030204" pitchFamily="34" charset="0"/>
                  <a:ea typeface="Calibri" panose="020F0502020204030204" pitchFamily="34" charset="0"/>
                  <a:cs typeface="Calibri" panose="020F0502020204030204" pitchFamily="34" charset="0"/>
                </a:rPr>
                <a:t> ב...</a:t>
              </a:r>
            </a:p>
          </p:txBody>
        </p:sp>
        <p:sp>
          <p:nvSpPr>
            <p:cNvPr id="78" name="AutoShape 25">
              <a:extLst>
                <a:ext uri="{FF2B5EF4-FFF2-40B4-BE49-F238E27FC236}">
                  <a16:creationId xmlns:a16="http://schemas.microsoft.com/office/drawing/2014/main" id="{8EE357D4-FAAE-DCF0-DEC7-D639100DFBBA}"/>
                </a:ext>
              </a:extLst>
            </p:cNvPr>
            <p:cNvSpPr/>
            <p:nvPr/>
          </p:nvSpPr>
          <p:spPr>
            <a:xfrm>
              <a:off x="6308603" y="6095492"/>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0439946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58455" y="0"/>
            <a:ext cx="9680864" cy="6858000"/>
          </a:xfrm>
          <a:custGeom>
            <a:avLst/>
            <a:gdLst/>
            <a:ahLst/>
            <a:cxnLst/>
            <a:rect l="l" t="t" r="r" b="b"/>
            <a:pathLst>
              <a:path w="5324475" h="3771900">
                <a:moveTo>
                  <a:pt x="0" y="0"/>
                </a:moveTo>
                <a:lnTo>
                  <a:pt x="5324475" y="0"/>
                </a:lnTo>
                <a:lnTo>
                  <a:pt x="5324475" y="3771900"/>
                </a:lnTo>
                <a:lnTo>
                  <a:pt x="0" y="3771900"/>
                </a:lnTo>
                <a:lnTo>
                  <a:pt x="0" y="0"/>
                </a:lnTo>
                <a:close/>
              </a:path>
            </a:pathLst>
          </a:custGeom>
          <a:blipFill>
            <a:blip r:embed="rId2">
              <a:alphaModFix amt="39000"/>
            </a:blip>
            <a:stretch>
              <a:fillRect t="-1715" r="-66" b="-1930"/>
            </a:stretch>
          </a:blipFill>
        </p:spPr>
        <p:txBody>
          <a:bodyPr/>
          <a:lstStyle/>
          <a:p>
            <a:pPr defTabSz="1662562">
              <a:buClrTx/>
            </a:pPr>
            <a:endParaRPr lang="he-IL" sz="3273" kern="1200">
              <a:solidFill>
                <a:prstClr val="black"/>
              </a:solidFill>
              <a:latin typeface="Calibri"/>
              <a:ea typeface="+mn-ea"/>
              <a:cs typeface="Arial" panose="020B0604020202020204" pitchFamily="34" charset="0"/>
            </a:endParaRPr>
          </a:p>
        </p:txBody>
      </p:sp>
      <p:sp>
        <p:nvSpPr>
          <p:cNvPr id="3" name="Freeform 3"/>
          <p:cNvSpPr/>
          <p:nvPr/>
        </p:nvSpPr>
        <p:spPr>
          <a:xfrm>
            <a:off x="2614561" y="896306"/>
            <a:ext cx="7349176" cy="5080118"/>
          </a:xfrm>
          <a:custGeom>
            <a:avLst/>
            <a:gdLst/>
            <a:ahLst/>
            <a:cxnLst/>
            <a:rect l="l" t="t" r="r" b="b"/>
            <a:pathLst>
              <a:path w="4042047" h="2794065">
                <a:moveTo>
                  <a:pt x="0" y="0"/>
                </a:moveTo>
                <a:lnTo>
                  <a:pt x="4042047" y="0"/>
                </a:lnTo>
                <a:lnTo>
                  <a:pt x="4042047" y="2794064"/>
                </a:lnTo>
                <a:lnTo>
                  <a:pt x="0" y="2794064"/>
                </a:lnTo>
                <a:lnTo>
                  <a:pt x="0" y="0"/>
                </a:lnTo>
                <a:close/>
              </a:path>
            </a:pathLst>
          </a:custGeom>
          <a:blipFill>
            <a:blip r:embed="rId3">
              <a:alphaModFix amt="54000"/>
            </a:blip>
            <a:stretch>
              <a:fillRect/>
            </a:stretch>
          </a:blipFill>
        </p:spPr>
        <p:txBody>
          <a:bodyPr/>
          <a:lstStyle/>
          <a:p>
            <a:pPr defTabSz="1662562">
              <a:buClrTx/>
            </a:pPr>
            <a:endParaRPr lang="he-IL" sz="3273" kern="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4" name="Freeform 4"/>
          <p:cNvSpPr/>
          <p:nvPr/>
        </p:nvSpPr>
        <p:spPr>
          <a:xfrm rot="-4293132">
            <a:off x="1792119" y="2687698"/>
            <a:ext cx="2247235" cy="693833"/>
          </a:xfrm>
          <a:custGeom>
            <a:avLst/>
            <a:gdLst/>
            <a:ahLst/>
            <a:cxnLst/>
            <a:rect l="l" t="t" r="r" b="b"/>
            <a:pathLst>
              <a:path w="1235979" h="381608">
                <a:moveTo>
                  <a:pt x="0" y="0"/>
                </a:moveTo>
                <a:lnTo>
                  <a:pt x="1235978" y="0"/>
                </a:lnTo>
                <a:lnTo>
                  <a:pt x="1235978" y="381608"/>
                </a:lnTo>
                <a:lnTo>
                  <a:pt x="0" y="3816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1662562">
              <a:buClrTx/>
            </a:pPr>
            <a:endParaRPr lang="he-IL" sz="3273" kern="1200">
              <a:solidFill>
                <a:prstClr val="black"/>
              </a:solidFill>
              <a:latin typeface="Calibri"/>
              <a:ea typeface="+mn-ea"/>
              <a:cs typeface="Arial" panose="020B0604020202020204" pitchFamily="34" charset="0"/>
            </a:endParaRPr>
          </a:p>
        </p:txBody>
      </p:sp>
      <p:sp>
        <p:nvSpPr>
          <p:cNvPr id="5" name="Freeform 5"/>
          <p:cNvSpPr/>
          <p:nvPr/>
        </p:nvSpPr>
        <p:spPr>
          <a:xfrm>
            <a:off x="8527154" y="4464505"/>
            <a:ext cx="1201536" cy="1720951"/>
          </a:xfrm>
          <a:custGeom>
            <a:avLst/>
            <a:gdLst/>
            <a:ahLst/>
            <a:cxnLst/>
            <a:rect l="l" t="t" r="r" b="b"/>
            <a:pathLst>
              <a:path w="660845" h="946523">
                <a:moveTo>
                  <a:pt x="0" y="0"/>
                </a:moveTo>
                <a:lnTo>
                  <a:pt x="660845" y="0"/>
                </a:lnTo>
                <a:lnTo>
                  <a:pt x="660845" y="946523"/>
                </a:lnTo>
                <a:lnTo>
                  <a:pt x="0" y="94652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1662562">
              <a:buClrTx/>
            </a:pPr>
            <a:endParaRPr lang="he-IL" sz="3273" kern="1200">
              <a:solidFill>
                <a:prstClr val="black"/>
              </a:solidFill>
              <a:latin typeface="Calibri"/>
              <a:ea typeface="+mn-ea"/>
              <a:cs typeface="Arial" panose="020B0604020202020204" pitchFamily="34" charset="0"/>
            </a:endParaRPr>
          </a:p>
        </p:txBody>
      </p:sp>
      <p:sp>
        <p:nvSpPr>
          <p:cNvPr id="6" name="Freeform 6"/>
          <p:cNvSpPr/>
          <p:nvPr/>
        </p:nvSpPr>
        <p:spPr>
          <a:xfrm>
            <a:off x="9127920" y="5154622"/>
            <a:ext cx="1032865" cy="1030833"/>
          </a:xfrm>
          <a:custGeom>
            <a:avLst/>
            <a:gdLst/>
            <a:ahLst/>
            <a:cxnLst/>
            <a:rect l="l" t="t" r="r" b="b"/>
            <a:pathLst>
              <a:path w="568076" h="566958">
                <a:moveTo>
                  <a:pt x="0" y="0"/>
                </a:moveTo>
                <a:lnTo>
                  <a:pt x="568077" y="0"/>
                </a:lnTo>
                <a:lnTo>
                  <a:pt x="568077" y="566958"/>
                </a:lnTo>
                <a:lnTo>
                  <a:pt x="0" y="56695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1662562">
              <a:buClrTx/>
            </a:pPr>
            <a:endParaRPr lang="he-IL" sz="3273" kern="1200">
              <a:solidFill>
                <a:prstClr val="black"/>
              </a:solidFill>
              <a:latin typeface="Calibri"/>
              <a:ea typeface="+mn-ea"/>
              <a:cs typeface="Arial" panose="020B0604020202020204" pitchFamily="34" charset="0"/>
            </a:endParaRPr>
          </a:p>
        </p:txBody>
      </p:sp>
      <p:sp>
        <p:nvSpPr>
          <p:cNvPr id="7" name="Freeform 7"/>
          <p:cNvSpPr/>
          <p:nvPr/>
        </p:nvSpPr>
        <p:spPr>
          <a:xfrm rot="-758953" flipH="1">
            <a:off x="2255984" y="3883599"/>
            <a:ext cx="1102236" cy="1777802"/>
          </a:xfrm>
          <a:custGeom>
            <a:avLst/>
            <a:gdLst/>
            <a:ahLst/>
            <a:cxnLst/>
            <a:rect l="l" t="t" r="r" b="b"/>
            <a:pathLst>
              <a:path w="606230" h="977791">
                <a:moveTo>
                  <a:pt x="606230" y="0"/>
                </a:moveTo>
                <a:lnTo>
                  <a:pt x="0" y="0"/>
                </a:lnTo>
                <a:lnTo>
                  <a:pt x="0" y="977791"/>
                </a:lnTo>
                <a:lnTo>
                  <a:pt x="606230" y="977791"/>
                </a:lnTo>
                <a:lnTo>
                  <a:pt x="60623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1662562">
              <a:buClrTx/>
            </a:pPr>
            <a:endParaRPr lang="he-IL" sz="3273" kern="1200">
              <a:solidFill>
                <a:prstClr val="black"/>
              </a:solidFill>
              <a:latin typeface="Calibri"/>
              <a:ea typeface="+mn-ea"/>
              <a:cs typeface="Arial" panose="020B0604020202020204" pitchFamily="34" charset="0"/>
            </a:endParaRPr>
          </a:p>
        </p:txBody>
      </p:sp>
      <p:sp>
        <p:nvSpPr>
          <p:cNvPr id="8" name="Freeform 8"/>
          <p:cNvSpPr/>
          <p:nvPr/>
        </p:nvSpPr>
        <p:spPr>
          <a:xfrm>
            <a:off x="2100462" y="896305"/>
            <a:ext cx="1630545" cy="1173993"/>
          </a:xfrm>
          <a:custGeom>
            <a:avLst/>
            <a:gdLst/>
            <a:ahLst/>
            <a:cxnLst/>
            <a:rect l="l" t="t" r="r" b="b"/>
            <a:pathLst>
              <a:path w="896800" h="645696">
                <a:moveTo>
                  <a:pt x="0" y="0"/>
                </a:moveTo>
                <a:lnTo>
                  <a:pt x="896800" y="0"/>
                </a:lnTo>
                <a:lnTo>
                  <a:pt x="896800" y="645695"/>
                </a:lnTo>
                <a:lnTo>
                  <a:pt x="0" y="64569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defTabSz="1662562">
              <a:buClrTx/>
            </a:pPr>
            <a:endParaRPr lang="he-IL" sz="3273" kern="1200">
              <a:solidFill>
                <a:prstClr val="black"/>
              </a:solidFill>
              <a:latin typeface="Calibri"/>
              <a:ea typeface="+mn-ea"/>
              <a:cs typeface="Arial" panose="020B0604020202020204" pitchFamily="34" charset="0"/>
            </a:endParaRPr>
          </a:p>
        </p:txBody>
      </p:sp>
      <p:sp>
        <p:nvSpPr>
          <p:cNvPr id="9" name="Freeform 9"/>
          <p:cNvSpPr/>
          <p:nvPr/>
        </p:nvSpPr>
        <p:spPr>
          <a:xfrm>
            <a:off x="7715073" y="5453836"/>
            <a:ext cx="1060284" cy="613349"/>
          </a:xfrm>
          <a:custGeom>
            <a:avLst/>
            <a:gdLst/>
            <a:ahLst/>
            <a:cxnLst/>
            <a:rect l="l" t="t" r="r" b="b"/>
            <a:pathLst>
              <a:path w="583156" h="337342">
                <a:moveTo>
                  <a:pt x="0" y="0"/>
                </a:moveTo>
                <a:lnTo>
                  <a:pt x="583156" y="0"/>
                </a:lnTo>
                <a:lnTo>
                  <a:pt x="583156" y="337341"/>
                </a:lnTo>
                <a:lnTo>
                  <a:pt x="0" y="337341"/>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defTabSz="1662562">
              <a:buClrTx/>
            </a:pPr>
            <a:endParaRPr lang="he-IL" sz="3273" kern="1200">
              <a:solidFill>
                <a:prstClr val="black"/>
              </a:solidFill>
              <a:latin typeface="Calibri"/>
              <a:ea typeface="+mn-ea"/>
              <a:cs typeface="Arial" panose="020B0604020202020204" pitchFamily="34" charset="0"/>
            </a:endParaRPr>
          </a:p>
        </p:txBody>
      </p:sp>
      <p:sp>
        <p:nvSpPr>
          <p:cNvPr id="10" name="Freeform 10"/>
          <p:cNvSpPr/>
          <p:nvPr/>
        </p:nvSpPr>
        <p:spPr>
          <a:xfrm>
            <a:off x="9439605" y="3932552"/>
            <a:ext cx="524131" cy="555438"/>
          </a:xfrm>
          <a:custGeom>
            <a:avLst/>
            <a:gdLst/>
            <a:ahLst/>
            <a:cxnLst/>
            <a:rect l="l" t="t" r="r" b="b"/>
            <a:pathLst>
              <a:path w="288272" h="305491">
                <a:moveTo>
                  <a:pt x="0" y="0"/>
                </a:moveTo>
                <a:lnTo>
                  <a:pt x="288272" y="0"/>
                </a:lnTo>
                <a:lnTo>
                  <a:pt x="288272" y="305491"/>
                </a:lnTo>
                <a:lnTo>
                  <a:pt x="0" y="305491"/>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defTabSz="1662562">
              <a:buClrTx/>
            </a:pPr>
            <a:endParaRPr lang="he-IL" sz="3273" kern="1200">
              <a:solidFill>
                <a:prstClr val="black"/>
              </a:solidFill>
              <a:latin typeface="Calibri"/>
              <a:ea typeface="+mn-ea"/>
              <a:cs typeface="Arial" panose="020B0604020202020204" pitchFamily="34" charset="0"/>
            </a:endParaRPr>
          </a:p>
        </p:txBody>
      </p:sp>
      <p:sp>
        <p:nvSpPr>
          <p:cNvPr id="11" name="AutoShape 11"/>
          <p:cNvSpPr/>
          <p:nvPr/>
        </p:nvSpPr>
        <p:spPr>
          <a:xfrm>
            <a:off x="3731007" y="2566649"/>
            <a:ext cx="5044349" cy="0"/>
          </a:xfrm>
          <a:prstGeom prst="line">
            <a:avLst/>
          </a:prstGeom>
          <a:ln w="9525" cap="flat">
            <a:solidFill>
              <a:srgbClr val="8C878B"/>
            </a:solidFill>
            <a:prstDash val="solid"/>
            <a:headEnd type="none" w="sm" len="sm"/>
            <a:tailEnd type="none" w="sm" len="sm"/>
          </a:ln>
        </p:spPr>
        <p:txBody>
          <a:bodyPr/>
          <a:lstStyle/>
          <a:p>
            <a:pPr defTabSz="1662562">
              <a:buClrTx/>
            </a:pPr>
            <a:endParaRPr lang="he-IL" sz="3273" kern="1200">
              <a:solidFill>
                <a:prstClr val="black"/>
              </a:solidFill>
              <a:latin typeface="Calibri"/>
              <a:ea typeface="+mn-ea"/>
              <a:cs typeface="Arial" panose="020B0604020202020204" pitchFamily="34" charset="0"/>
            </a:endParaRPr>
          </a:p>
        </p:txBody>
      </p:sp>
      <p:sp>
        <p:nvSpPr>
          <p:cNvPr id="12" name="AutoShape 12"/>
          <p:cNvSpPr/>
          <p:nvPr/>
        </p:nvSpPr>
        <p:spPr>
          <a:xfrm>
            <a:off x="3766973" y="2978024"/>
            <a:ext cx="5044349" cy="0"/>
          </a:xfrm>
          <a:prstGeom prst="line">
            <a:avLst/>
          </a:prstGeom>
          <a:ln w="9525" cap="flat">
            <a:solidFill>
              <a:srgbClr val="8C878B"/>
            </a:solidFill>
            <a:prstDash val="solid"/>
            <a:headEnd type="none" w="sm" len="sm"/>
            <a:tailEnd type="none" w="sm" len="sm"/>
          </a:ln>
        </p:spPr>
        <p:txBody>
          <a:bodyPr/>
          <a:lstStyle/>
          <a:p>
            <a:pPr defTabSz="1662562">
              <a:buClrTx/>
            </a:pPr>
            <a:endParaRPr lang="he-IL" sz="3273" kern="1200">
              <a:solidFill>
                <a:prstClr val="black"/>
              </a:solidFill>
              <a:latin typeface="Calibri"/>
              <a:ea typeface="+mn-ea"/>
              <a:cs typeface="Arial" panose="020B0604020202020204" pitchFamily="34" charset="0"/>
            </a:endParaRPr>
          </a:p>
        </p:txBody>
      </p:sp>
      <p:sp>
        <p:nvSpPr>
          <p:cNvPr id="13" name="AutoShape 13"/>
          <p:cNvSpPr/>
          <p:nvPr/>
        </p:nvSpPr>
        <p:spPr>
          <a:xfrm>
            <a:off x="3766973" y="3386318"/>
            <a:ext cx="5044349" cy="0"/>
          </a:xfrm>
          <a:prstGeom prst="line">
            <a:avLst/>
          </a:prstGeom>
          <a:ln w="9525" cap="flat">
            <a:solidFill>
              <a:srgbClr val="8C878B"/>
            </a:solidFill>
            <a:prstDash val="solid"/>
            <a:headEnd type="none" w="sm" len="sm"/>
            <a:tailEnd type="none" w="sm" len="sm"/>
          </a:ln>
        </p:spPr>
        <p:txBody>
          <a:bodyPr/>
          <a:lstStyle/>
          <a:p>
            <a:pPr defTabSz="1662562">
              <a:buClrTx/>
            </a:pPr>
            <a:endParaRPr lang="he-IL" sz="3273" kern="1200">
              <a:solidFill>
                <a:prstClr val="black"/>
              </a:solidFill>
              <a:latin typeface="Calibri"/>
              <a:ea typeface="+mn-ea"/>
              <a:cs typeface="Arial" panose="020B0604020202020204" pitchFamily="34" charset="0"/>
            </a:endParaRPr>
          </a:p>
        </p:txBody>
      </p:sp>
      <p:sp>
        <p:nvSpPr>
          <p:cNvPr id="14" name="AutoShape 14"/>
          <p:cNvSpPr/>
          <p:nvPr/>
        </p:nvSpPr>
        <p:spPr>
          <a:xfrm>
            <a:off x="3766973" y="3797578"/>
            <a:ext cx="5044349" cy="0"/>
          </a:xfrm>
          <a:prstGeom prst="line">
            <a:avLst/>
          </a:prstGeom>
          <a:ln w="9525" cap="flat">
            <a:solidFill>
              <a:srgbClr val="8C878B"/>
            </a:solidFill>
            <a:prstDash val="solid"/>
            <a:headEnd type="none" w="sm" len="sm"/>
            <a:tailEnd type="none" w="sm" len="sm"/>
          </a:ln>
        </p:spPr>
        <p:txBody>
          <a:bodyPr/>
          <a:lstStyle/>
          <a:p>
            <a:pPr defTabSz="1662562">
              <a:buClrTx/>
            </a:pPr>
            <a:endParaRPr lang="he-IL" sz="3273" kern="1200">
              <a:solidFill>
                <a:prstClr val="black"/>
              </a:solidFill>
              <a:latin typeface="Calibri"/>
              <a:ea typeface="+mn-ea"/>
              <a:cs typeface="Arial" panose="020B0604020202020204" pitchFamily="34" charset="0"/>
            </a:endParaRPr>
          </a:p>
        </p:txBody>
      </p:sp>
      <p:sp>
        <p:nvSpPr>
          <p:cNvPr id="15" name="AutoShape 15"/>
          <p:cNvSpPr/>
          <p:nvPr/>
        </p:nvSpPr>
        <p:spPr>
          <a:xfrm>
            <a:off x="3766973" y="4210269"/>
            <a:ext cx="5044349" cy="0"/>
          </a:xfrm>
          <a:prstGeom prst="line">
            <a:avLst/>
          </a:prstGeom>
          <a:ln w="9525" cap="flat">
            <a:solidFill>
              <a:srgbClr val="8C878B"/>
            </a:solidFill>
            <a:prstDash val="solid"/>
            <a:headEnd type="none" w="sm" len="sm"/>
            <a:tailEnd type="none" w="sm" len="sm"/>
          </a:ln>
        </p:spPr>
        <p:txBody>
          <a:bodyPr/>
          <a:lstStyle/>
          <a:p>
            <a:pPr defTabSz="1662562">
              <a:buClrTx/>
            </a:pPr>
            <a:endParaRPr lang="he-IL" sz="3273" kern="1200">
              <a:solidFill>
                <a:prstClr val="black"/>
              </a:solidFill>
              <a:latin typeface="Calibri"/>
              <a:ea typeface="+mn-ea"/>
              <a:cs typeface="Arial" panose="020B0604020202020204" pitchFamily="34" charset="0"/>
            </a:endParaRPr>
          </a:p>
        </p:txBody>
      </p:sp>
      <p:sp>
        <p:nvSpPr>
          <p:cNvPr id="16" name="TextBox 16"/>
          <p:cNvSpPr txBox="1"/>
          <p:nvPr/>
        </p:nvSpPr>
        <p:spPr>
          <a:xfrm>
            <a:off x="6289149" y="2077479"/>
            <a:ext cx="2558142" cy="457754"/>
          </a:xfrm>
          <a:prstGeom prst="rect">
            <a:avLst/>
          </a:prstGeom>
        </p:spPr>
        <p:txBody>
          <a:bodyPr lIns="0" tIns="0" rIns="0" bIns="0" rtlCol="0" anchor="t">
            <a:spAutoFit/>
          </a:bodyPr>
          <a:lstStyle/>
          <a:p>
            <a:pPr algn="ctr" defTabSz="1662562" rtl="1">
              <a:lnSpc>
                <a:spcPts val="3816"/>
              </a:lnSpc>
              <a:buClrTx/>
            </a:pPr>
            <a:r>
              <a:rPr lang="en-US" sz="2725" kern="1200" dirty="0" err="1">
                <a:latin typeface="Calibri" panose="020F0502020204030204" pitchFamily="34" charset="0"/>
                <a:ea typeface="Calibri" panose="020F0502020204030204" pitchFamily="34" charset="0"/>
                <a:cs typeface="Calibri" panose="020F0502020204030204" pitchFamily="34" charset="0"/>
              </a:rPr>
              <a:t>רציתי</a:t>
            </a:r>
            <a:r>
              <a:rPr lang="en-US" sz="2725" kern="1200" dirty="0">
                <a:latin typeface="Calibri" panose="020F0502020204030204" pitchFamily="34" charset="0"/>
                <a:ea typeface="Calibri" panose="020F0502020204030204" pitchFamily="34" charset="0"/>
                <a:cs typeface="Calibri" panose="020F0502020204030204" pitchFamily="34" charset="0"/>
              </a:rPr>
              <a:t> </a:t>
            </a:r>
            <a:r>
              <a:rPr lang="en-US" sz="2725" kern="1200" dirty="0" err="1">
                <a:latin typeface="Calibri" panose="020F0502020204030204" pitchFamily="34" charset="0"/>
                <a:ea typeface="Calibri" panose="020F0502020204030204" pitchFamily="34" charset="0"/>
                <a:cs typeface="Calibri" panose="020F0502020204030204" pitchFamily="34" charset="0"/>
              </a:rPr>
              <a:t>לומר</a:t>
            </a:r>
            <a:r>
              <a:rPr lang="en-US" sz="2725" kern="1200" dirty="0">
                <a:latin typeface="Calibri" panose="020F0502020204030204" pitchFamily="34" charset="0"/>
                <a:ea typeface="Calibri" panose="020F0502020204030204" pitchFamily="34" charset="0"/>
                <a:cs typeface="Calibri" panose="020F0502020204030204" pitchFamily="34" charset="0"/>
              </a:rPr>
              <a:t> </a:t>
            </a:r>
            <a:r>
              <a:rPr lang="en-US" sz="2725" kern="1200" dirty="0" err="1">
                <a:latin typeface="Calibri" panose="020F0502020204030204" pitchFamily="34" charset="0"/>
                <a:ea typeface="Calibri" panose="020F0502020204030204" pitchFamily="34" charset="0"/>
                <a:cs typeface="Calibri" panose="020F0502020204030204" pitchFamily="34" charset="0"/>
              </a:rPr>
              <a:t>לך</a:t>
            </a:r>
            <a:r>
              <a:rPr lang="en-US" sz="2725" kern="1200" dirty="0">
                <a:latin typeface="Calibri" panose="020F0502020204030204" pitchFamily="34" charset="0"/>
                <a:ea typeface="Calibri" panose="020F0502020204030204" pitchFamily="34" charset="0"/>
                <a:cs typeface="Calibri" panose="020F0502020204030204" pitchFamily="34" charset="0"/>
              </a:rPr>
              <a:t> ש...</a:t>
            </a:r>
          </a:p>
        </p:txBody>
      </p:sp>
      <p:sp>
        <p:nvSpPr>
          <p:cNvPr id="17" name="TextBox 17"/>
          <p:cNvSpPr txBox="1"/>
          <p:nvPr/>
        </p:nvSpPr>
        <p:spPr>
          <a:xfrm>
            <a:off x="6459656" y="4521997"/>
            <a:ext cx="2067496" cy="457754"/>
          </a:xfrm>
          <a:prstGeom prst="rect">
            <a:avLst/>
          </a:prstGeom>
        </p:spPr>
        <p:txBody>
          <a:bodyPr lIns="0" tIns="0" rIns="0" bIns="0" rtlCol="0" anchor="t">
            <a:spAutoFit/>
          </a:bodyPr>
          <a:lstStyle/>
          <a:p>
            <a:pPr algn="r" defTabSz="1662562" rtl="1">
              <a:lnSpc>
                <a:spcPts val="3816"/>
              </a:lnSpc>
              <a:buClrTx/>
            </a:pPr>
            <a:r>
              <a:rPr lang="en-US" sz="2725" kern="1200" dirty="0" err="1">
                <a:latin typeface="Calibri" panose="020F0502020204030204" pitchFamily="34" charset="0"/>
                <a:ea typeface="Calibri" panose="020F0502020204030204" pitchFamily="34" charset="0"/>
                <a:cs typeface="Calibri" panose="020F0502020204030204" pitchFamily="34" charset="0"/>
              </a:rPr>
              <a:t>ממני</a:t>
            </a:r>
            <a:r>
              <a:rPr lang="en-US" sz="2725" kern="1200" dirty="0">
                <a:latin typeface="Calibri" panose="020F0502020204030204" pitchFamily="34" charset="0"/>
                <a:ea typeface="Calibri" panose="020F0502020204030204" pitchFamily="34" charset="0"/>
                <a:cs typeface="Calibri" panose="020F0502020204030204" pitchFamily="34" charset="0"/>
              </a:rPr>
              <a:t> -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show="0">
  <p:cSld>
    <p:spTree>
      <p:nvGrpSpPr>
        <p:cNvPr id="1" name="Shape 140">
          <a:extLst>
            <a:ext uri="{FF2B5EF4-FFF2-40B4-BE49-F238E27FC236}">
              <a16:creationId xmlns:a16="http://schemas.microsoft.com/office/drawing/2014/main" id="{94EF7E49-2FB7-1F28-3F53-0B6C0372C198}"/>
            </a:ext>
          </a:extLst>
        </p:cNvPr>
        <p:cNvGrpSpPr/>
        <p:nvPr/>
      </p:nvGrpSpPr>
      <p:grpSpPr>
        <a:xfrm>
          <a:off x="0" y="0"/>
          <a:ext cx="0" cy="0"/>
          <a:chOff x="0" y="0"/>
          <a:chExt cx="0" cy="0"/>
        </a:xfrm>
      </p:grpSpPr>
      <p:sp>
        <p:nvSpPr>
          <p:cNvPr id="141" name="Google Shape;141;p3">
            <a:extLst>
              <a:ext uri="{FF2B5EF4-FFF2-40B4-BE49-F238E27FC236}">
                <a16:creationId xmlns:a16="http://schemas.microsoft.com/office/drawing/2014/main" id="{5847C477-9A46-AB18-B5DB-DBF241F61E36}"/>
              </a:ext>
            </a:extLst>
          </p:cNvPr>
          <p:cNvSpPr/>
          <p:nvPr/>
        </p:nvSpPr>
        <p:spPr>
          <a:xfrm>
            <a:off x="0" y="874663"/>
            <a:ext cx="12192000" cy="5841545"/>
          </a:xfrm>
          <a:prstGeom prst="rect">
            <a:avLst/>
          </a:prstGeom>
          <a:solidFill>
            <a:srgbClr val="BA06BA"/>
          </a:solidFill>
          <a:ln>
            <a:noFill/>
          </a:ln>
        </p:spPr>
        <p:txBody>
          <a:bodyPr spcFirstLastPara="1" wrap="square" lIns="91425" tIns="45700" rIns="91425" bIns="45700"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43" name="Google Shape;143;p3">
            <a:extLst>
              <a:ext uri="{FF2B5EF4-FFF2-40B4-BE49-F238E27FC236}">
                <a16:creationId xmlns:a16="http://schemas.microsoft.com/office/drawing/2014/main" id="{7621639A-5F01-6929-0A2C-42A70DB0B664}"/>
              </a:ext>
            </a:extLst>
          </p:cNvPr>
          <p:cNvSpPr/>
          <p:nvPr/>
        </p:nvSpPr>
        <p:spPr>
          <a:xfrm>
            <a:off x="836084" y="0"/>
            <a:ext cx="10752666" cy="884497"/>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77777"/>
              </a:lnSpc>
              <a:spcBef>
                <a:spcPts val="0"/>
              </a:spcBef>
              <a:spcAft>
                <a:spcPts val="0"/>
              </a:spcAft>
              <a:buClr>
                <a:srgbClr val="000000"/>
              </a:buClr>
              <a:buSzTx/>
              <a:buFont typeface="Arial"/>
              <a:buNone/>
              <a:tabLst/>
              <a:defRPr/>
            </a:pPr>
            <a:r>
              <a:rPr kumimoji="0" lang="iw-IL" sz="6600" b="1" i="0" u="none" strike="noStrike" kern="0" cap="none" spc="0" normalizeH="0" baseline="0" noProof="0" dirty="0">
                <a:ln>
                  <a:noFill/>
                </a:ln>
                <a:solidFill>
                  <a:srgbClr val="002060"/>
                </a:solidFill>
                <a:effectLst/>
                <a:uLnTx/>
                <a:uFillTx/>
                <a:latin typeface="Calibri"/>
                <a:ea typeface="Calibri"/>
                <a:cs typeface="Calibri"/>
                <a:sym typeface="Calibri"/>
              </a:rPr>
              <a:t>מידע ונתונים רלוונטיים ליחידה</a:t>
            </a:r>
            <a:endParaRPr kumimoji="0" sz="6600" b="1" i="0" u="none" strike="noStrike" kern="0" cap="none" spc="0" normalizeH="0" baseline="0" noProof="0" dirty="0">
              <a:ln>
                <a:noFill/>
              </a:ln>
              <a:solidFill>
                <a:srgbClr val="002060"/>
              </a:solidFill>
              <a:effectLst/>
              <a:uLnTx/>
              <a:uFillTx/>
              <a:latin typeface="Calibri"/>
              <a:ea typeface="Calibri"/>
              <a:cs typeface="Calibri"/>
              <a:sym typeface="Calibri"/>
            </a:endParaRPr>
          </a:p>
        </p:txBody>
      </p:sp>
      <p:sp>
        <p:nvSpPr>
          <p:cNvPr id="2" name="Google Shape;135;p2">
            <a:extLst>
              <a:ext uri="{FF2B5EF4-FFF2-40B4-BE49-F238E27FC236}">
                <a16:creationId xmlns:a16="http://schemas.microsoft.com/office/drawing/2014/main" id="{CB573999-87C4-62B1-0327-2833D5D2F457}"/>
              </a:ext>
            </a:extLst>
          </p:cNvPr>
          <p:cNvSpPr txBox="1"/>
          <p:nvPr/>
        </p:nvSpPr>
        <p:spPr>
          <a:xfrm>
            <a:off x="145026" y="1154063"/>
            <a:ext cx="11901948" cy="7694374"/>
          </a:xfrm>
          <a:prstGeom prst="rect">
            <a:avLst/>
          </a:prstGeom>
          <a:noFill/>
          <a:ln>
            <a:noFill/>
          </a:ln>
        </p:spPr>
        <p:txBody>
          <a:bodyPr spcFirstLastPara="1" wrap="square" lIns="91425" tIns="45700" rIns="91425" bIns="45700" anchor="t" anchorCtr="0">
            <a:spAutoFit/>
          </a:bodyPr>
          <a:lstStyle/>
          <a:p>
            <a:pPr algn="r" rtl="1">
              <a:buClr>
                <a:srgbClr val="002060"/>
              </a:buClr>
              <a:buSzPts val="2400"/>
              <a:defRPr/>
            </a:pPr>
            <a:r>
              <a:rPr kumimoji="0" lang="he-IL" sz="2400" b="0" i="0" u="none" strike="noStrike" kern="0" cap="none" spc="0" normalizeH="0" baseline="0" noProof="0" dirty="0">
                <a:ln>
                  <a:noFill/>
                </a:ln>
                <a:solidFill>
                  <a:srgbClr val="FFFFFF"/>
                </a:solidFill>
                <a:effectLst/>
                <a:uLnTx/>
                <a:uFillTx/>
                <a:latin typeface="Calibri"/>
                <a:ea typeface="Calibri"/>
                <a:cs typeface="Calibri"/>
                <a:sym typeface="Calibri"/>
              </a:rPr>
              <a:t>שנות ההתבגרות כוללות שינויים רבים - מבחינה גופנית, רגשית, קוגניטיבית וחברתית. בתקופה זו חשיבותה של השייכות לקבוצת בני השווים עולה בד בבד עם תחילתו של תהליך ההיפרדות מההורים. הקבוצה שאליה משתייכים המתבגרים מסייעת להם לבסס ולברר את זהותם העצמית באמצעות שאלות כמו: </a:t>
            </a:r>
            <a:r>
              <a:rPr kumimoji="0" lang="en-US" sz="2400" b="0" i="0" u="none" strike="noStrike" kern="0" cap="none" spc="0" normalizeH="0" baseline="0" noProof="0" dirty="0">
                <a:ln>
                  <a:noFill/>
                </a:ln>
                <a:solidFill>
                  <a:srgbClr val="FFFFFF"/>
                </a:solidFill>
                <a:effectLst/>
                <a:uLnTx/>
                <a:uFillTx/>
                <a:latin typeface="Calibri"/>
                <a:ea typeface="Calibri"/>
                <a:cs typeface="Calibri"/>
                <a:sym typeface="Calibri"/>
              </a:rPr>
              <a:t/>
            </a:r>
            <a:br>
              <a:rPr kumimoji="0" lang="en-US" sz="2400" b="0" i="0" u="none" strike="noStrike" kern="0" cap="none" spc="0" normalizeH="0" baseline="0" noProof="0" dirty="0">
                <a:ln>
                  <a:noFill/>
                </a:ln>
                <a:solidFill>
                  <a:srgbClr val="FFFFFF"/>
                </a:solidFill>
                <a:effectLst/>
                <a:uLnTx/>
                <a:uFillTx/>
                <a:latin typeface="Calibri"/>
                <a:ea typeface="Calibri"/>
                <a:cs typeface="Calibri"/>
                <a:sym typeface="Calibri"/>
              </a:rPr>
            </a:br>
            <a:r>
              <a:rPr kumimoji="0" lang="he-IL" sz="2400" b="0" i="0" u="none" strike="noStrike" kern="0" cap="none" spc="0" normalizeH="0" baseline="0" noProof="0" dirty="0">
                <a:ln>
                  <a:noFill/>
                </a:ln>
                <a:solidFill>
                  <a:srgbClr val="FFFFFF"/>
                </a:solidFill>
                <a:effectLst/>
                <a:uLnTx/>
                <a:uFillTx/>
                <a:latin typeface="Calibri"/>
                <a:ea typeface="Calibri"/>
                <a:cs typeface="Calibri"/>
                <a:sym typeface="Calibri"/>
              </a:rPr>
              <a:t>"מי אני? לאן אני שייך? במה אני ייחודי? במה אני שונה מהאחר?". </a:t>
            </a:r>
            <a:r>
              <a:rPr kumimoji="0" lang="en-US" sz="2400" b="0" i="0" u="none" strike="noStrike" kern="0" cap="none" spc="0" normalizeH="0" baseline="0" noProof="0" dirty="0">
                <a:ln>
                  <a:noFill/>
                </a:ln>
                <a:solidFill>
                  <a:srgbClr val="FFFFFF"/>
                </a:solidFill>
                <a:effectLst/>
                <a:uLnTx/>
                <a:uFillTx/>
                <a:latin typeface="Calibri"/>
                <a:ea typeface="Calibri"/>
                <a:cs typeface="Calibri"/>
                <a:sym typeface="Calibri"/>
              </a:rPr>
              <a:t/>
            </a:r>
            <a:br>
              <a:rPr kumimoji="0" lang="en-US" sz="2400" b="0" i="0" u="none" strike="noStrike" kern="0" cap="none" spc="0" normalizeH="0" baseline="0" noProof="0" dirty="0">
                <a:ln>
                  <a:noFill/>
                </a:ln>
                <a:solidFill>
                  <a:srgbClr val="FFFFFF"/>
                </a:solidFill>
                <a:effectLst/>
                <a:uLnTx/>
                <a:uFillTx/>
                <a:latin typeface="Calibri"/>
                <a:ea typeface="Calibri"/>
                <a:cs typeface="Calibri"/>
                <a:sym typeface="Calibri"/>
              </a:rPr>
            </a:br>
            <a:r>
              <a:rPr kumimoji="0" lang="he-IL" sz="2400" b="0" i="0" u="none" strike="noStrike" kern="0" cap="none" spc="0" normalizeH="0" baseline="0" noProof="0" dirty="0">
                <a:ln>
                  <a:noFill/>
                </a:ln>
                <a:solidFill>
                  <a:srgbClr val="FFFFFF"/>
                </a:solidFill>
                <a:effectLst/>
                <a:uLnTx/>
                <a:uFillTx/>
                <a:latin typeface="Calibri"/>
                <a:ea typeface="Calibri"/>
                <a:cs typeface="Calibri"/>
                <a:sym typeface="Calibri"/>
              </a:rPr>
              <a:t>זהותו של הפרט מורכבת מחברות בקבוצות ובקהילות מגוונות, אשר הציפיות, הנורמות ומעמדו של הפרט בכל אחת מהן שונים. תחושת שייכות היא הרגשתו של האדם שהוא קשור בקשר רגשי ליחיד או לקבוצה, ובקשר הזה הוא אהוב, מביא תועלת ומשמעותי.</a:t>
            </a:r>
            <a:r>
              <a:rPr kumimoji="0" lang="en-US" sz="2400" b="0" i="0" u="none" strike="noStrike" kern="0" cap="none" spc="0" normalizeH="0" baseline="0" noProof="0" dirty="0">
                <a:ln>
                  <a:noFill/>
                </a:ln>
                <a:solidFill>
                  <a:srgbClr val="FFFFFF"/>
                </a:solidFill>
                <a:effectLst/>
                <a:uLnTx/>
                <a:uFillTx/>
                <a:latin typeface="Calibri"/>
                <a:ea typeface="Calibri"/>
                <a:cs typeface="Calibri"/>
                <a:sym typeface="Calibri"/>
              </a:rPr>
              <a:t/>
            </a:r>
            <a:br>
              <a:rPr kumimoji="0" lang="en-US" sz="2400" b="0" i="0" u="none" strike="noStrike" kern="0" cap="none" spc="0" normalizeH="0" baseline="0" noProof="0" dirty="0">
                <a:ln>
                  <a:noFill/>
                </a:ln>
                <a:solidFill>
                  <a:srgbClr val="FFFFFF"/>
                </a:solidFill>
                <a:effectLst/>
                <a:uLnTx/>
                <a:uFillTx/>
                <a:latin typeface="Calibri"/>
                <a:ea typeface="Calibri"/>
                <a:cs typeface="Calibri"/>
                <a:sym typeface="Calibri"/>
              </a:rPr>
            </a:br>
            <a:r>
              <a:rPr kumimoji="0" lang="he-IL" sz="2400" b="0" i="0" u="none" strike="noStrike" kern="0" cap="none" spc="0" normalizeH="0" baseline="0" noProof="0" dirty="0">
                <a:ln>
                  <a:noFill/>
                </a:ln>
                <a:solidFill>
                  <a:srgbClr val="FFFFFF"/>
                </a:solidFill>
                <a:effectLst/>
                <a:uLnTx/>
                <a:uFillTx/>
                <a:latin typeface="Calibri"/>
                <a:ea typeface="Calibri"/>
                <a:cs typeface="Calibri"/>
                <a:sym typeface="Calibri"/>
              </a:rPr>
              <a:t>תחושת השייכות היא צורך אנושי בסיסי המתעצב דרך איכות הקשרים שהתלמידים חווים ויוצרים. מחקרים מראים כי תלמיד שחש חוסר שייכות לכיתה, יתקשה להתפנות ללמידה של ממש ולהיפך, כאשר יחוש שייכות, תחושת המסוגלות שלו תעלה והוא יהיה פנוי לעשייה חיובית כמו למידה, קשירת קשרים חברתיים </a:t>
            </a:r>
            <a:r>
              <a:rPr kumimoji="0" lang="en-US" sz="2400" b="0" i="0" u="none" strike="noStrike" kern="0" cap="none" spc="0" normalizeH="0" baseline="0" noProof="0" dirty="0">
                <a:ln>
                  <a:noFill/>
                </a:ln>
                <a:solidFill>
                  <a:srgbClr val="FFFFFF"/>
                </a:solidFill>
                <a:effectLst/>
                <a:uLnTx/>
                <a:uFillTx/>
                <a:latin typeface="Calibri"/>
                <a:ea typeface="Calibri"/>
                <a:cs typeface="Calibri"/>
                <a:sym typeface="Calibri"/>
              </a:rPr>
              <a:t/>
            </a:r>
            <a:br>
              <a:rPr kumimoji="0" lang="en-US" sz="2400" b="0" i="0" u="none" strike="noStrike" kern="0" cap="none" spc="0" normalizeH="0" baseline="0" noProof="0" dirty="0">
                <a:ln>
                  <a:noFill/>
                </a:ln>
                <a:solidFill>
                  <a:srgbClr val="FFFFFF"/>
                </a:solidFill>
                <a:effectLst/>
                <a:uLnTx/>
                <a:uFillTx/>
                <a:latin typeface="Calibri"/>
                <a:ea typeface="Calibri"/>
                <a:cs typeface="Calibri"/>
                <a:sym typeface="Calibri"/>
              </a:rPr>
            </a:br>
            <a:r>
              <a:rPr kumimoji="0" lang="he-IL" sz="2400" b="0" i="0" u="none" strike="noStrike" kern="0" cap="none" spc="0" normalizeH="0" baseline="0" noProof="0" dirty="0">
                <a:ln>
                  <a:noFill/>
                </a:ln>
                <a:solidFill>
                  <a:srgbClr val="FFFFFF"/>
                </a:solidFill>
                <a:effectLst/>
                <a:uLnTx/>
                <a:uFillTx/>
                <a:latin typeface="Calibri"/>
                <a:ea typeface="Calibri"/>
                <a:cs typeface="Calibri"/>
                <a:sym typeface="Calibri"/>
              </a:rPr>
              <a:t>ותרומה לסביבה.</a:t>
            </a:r>
            <a:r>
              <a:rPr kumimoji="0" lang="en-US" sz="2400" b="0" i="0" u="none" strike="noStrike" kern="0" cap="none" spc="0" normalizeH="0" baseline="0" noProof="0" dirty="0">
                <a:ln>
                  <a:noFill/>
                </a:ln>
                <a:solidFill>
                  <a:srgbClr val="FFFFFF"/>
                </a:solidFill>
                <a:effectLst/>
                <a:uLnTx/>
                <a:uFillTx/>
                <a:latin typeface="Calibri"/>
                <a:ea typeface="Calibri"/>
                <a:cs typeface="Calibri"/>
                <a:sym typeface="Calibri"/>
              </a:rPr>
              <a:t/>
            </a:r>
            <a:br>
              <a:rPr kumimoji="0" lang="en-US" sz="2400" b="0" i="0" u="none" strike="noStrike" kern="0" cap="none" spc="0" normalizeH="0" baseline="0" noProof="0" dirty="0">
                <a:ln>
                  <a:noFill/>
                </a:ln>
                <a:solidFill>
                  <a:srgbClr val="FFFFFF"/>
                </a:solidFill>
                <a:effectLst/>
                <a:uLnTx/>
                <a:uFillTx/>
                <a:latin typeface="Calibri"/>
                <a:ea typeface="Calibri"/>
                <a:cs typeface="Calibri"/>
                <a:sym typeface="Calibri"/>
              </a:rPr>
            </a:br>
            <a:r>
              <a:rPr kumimoji="0" lang="he-IL" sz="1600" b="1" i="0" u="sng" strike="noStrike" kern="0" cap="none" spc="0" normalizeH="0" baseline="0" noProof="0" dirty="0">
                <a:ln>
                  <a:noFill/>
                </a:ln>
                <a:solidFill>
                  <a:srgbClr val="FFFFFF"/>
                </a:solidFill>
                <a:effectLst/>
                <a:uLnTx/>
                <a:uFillTx/>
                <a:latin typeface="Calibri"/>
                <a:ea typeface="Calibri"/>
                <a:cs typeface="Calibri"/>
                <a:sym typeface="Calibri"/>
              </a:rPr>
              <a:t>מתוך: </a:t>
            </a:r>
            <a:r>
              <a:rPr kumimoji="0" lang="en-US" sz="1600" b="0" i="0" u="none" strike="noStrike" kern="0" cap="none" spc="0" normalizeH="0" baseline="0" noProof="0" dirty="0">
                <a:ln>
                  <a:noFill/>
                </a:ln>
                <a:solidFill>
                  <a:srgbClr val="FFFFFF"/>
                </a:solidFill>
                <a:effectLst/>
                <a:uLnTx/>
                <a:uFillTx/>
                <a:latin typeface="Calibri"/>
                <a:ea typeface="Calibri"/>
                <a:cs typeface="Calibri"/>
                <a:sym typeface="Calibri"/>
              </a:rPr>
              <a:t/>
            </a:r>
            <a:br>
              <a:rPr kumimoji="0" lang="en-US" sz="1600" b="0" i="0" u="none" strike="noStrike" kern="0" cap="none" spc="0" normalizeH="0" baseline="0" noProof="0" dirty="0">
                <a:ln>
                  <a:noFill/>
                </a:ln>
                <a:solidFill>
                  <a:srgbClr val="FFFFFF"/>
                </a:solidFill>
                <a:effectLst/>
                <a:uLnTx/>
                <a:uFillTx/>
                <a:latin typeface="Calibri"/>
                <a:ea typeface="Calibri"/>
                <a:cs typeface="Calibri"/>
                <a:sym typeface="Calibri"/>
              </a:rPr>
            </a:br>
            <a:r>
              <a:rPr lang="he-IL" sz="1600" dirty="0">
                <a:solidFill>
                  <a:srgbClr val="FFFFFF"/>
                </a:solidFill>
                <a:latin typeface="Calibri"/>
                <a:ea typeface="Calibri"/>
                <a:cs typeface="Calibri"/>
                <a:sym typeface="Calibri"/>
              </a:rPr>
              <a:t>– מ. החינוך (2008), </a:t>
            </a:r>
            <a:r>
              <a:rPr kumimoji="0" lang="he-IL" sz="1600" b="1" i="0" u="none" strike="noStrike" kern="0" cap="none" spc="0" normalizeH="0" baseline="0" noProof="0" dirty="0">
                <a:ln>
                  <a:noFill/>
                </a:ln>
                <a:solidFill>
                  <a:srgbClr val="FFFFFF"/>
                </a:solidFill>
                <a:effectLst/>
                <a:uLnTx/>
                <a:uFillTx/>
                <a:latin typeface="Calibri"/>
                <a:ea typeface="Calibri"/>
                <a:cs typeface="Calibri"/>
                <a:sym typeface="Calibri"/>
              </a:rPr>
              <a:t>משמעות קבוצת הגיל בגיל </a:t>
            </a:r>
            <a:r>
              <a:rPr kumimoji="0" lang="he-IL" sz="1600" b="1" i="0" u="none" strike="noStrike" kern="0" cap="none" spc="0" normalizeH="0" baseline="0" noProof="0" dirty="0" err="1">
                <a:ln>
                  <a:noFill/>
                </a:ln>
                <a:solidFill>
                  <a:srgbClr val="FFFFFF"/>
                </a:solidFill>
                <a:effectLst/>
                <a:uLnTx/>
                <a:uFillTx/>
                <a:latin typeface="Calibri"/>
                <a:ea typeface="Calibri"/>
                <a:cs typeface="Calibri"/>
                <a:sym typeface="Calibri"/>
              </a:rPr>
              <a:t>הההתבגרות</a:t>
            </a:r>
            <a:r>
              <a:rPr kumimoji="0" lang="he-IL" sz="1600" b="0" i="0" u="none" strike="noStrike" kern="0" cap="none" spc="0" normalizeH="0" baseline="0" noProof="0" dirty="0">
                <a:ln>
                  <a:noFill/>
                </a:ln>
                <a:solidFill>
                  <a:srgbClr val="FFFFFF"/>
                </a:solidFill>
                <a:effectLst/>
                <a:uLnTx/>
                <a:uFillTx/>
                <a:latin typeface="Calibri"/>
                <a:ea typeface="Calibri"/>
                <a:cs typeface="Calibri"/>
                <a:sym typeface="Calibri"/>
              </a:rPr>
              <a:t>–  </a:t>
            </a:r>
            <a:r>
              <a:rPr kumimoji="0" lang="en-US" sz="1600" b="0" i="0" u="none" strike="noStrike" kern="0" cap="none" spc="0" normalizeH="0" baseline="0" noProof="0" dirty="0">
                <a:ln>
                  <a:noFill/>
                </a:ln>
                <a:solidFill>
                  <a:srgbClr val="FFFFFF"/>
                </a:solidFill>
                <a:effectLst/>
                <a:uLnTx/>
                <a:uFillTx/>
                <a:latin typeface="Calibri"/>
                <a:ea typeface="Calibri"/>
                <a:cs typeface="Calibri"/>
                <a:sym typeface="Calibri"/>
                <a:hlinkClick r:id="rId3"/>
              </a:rPr>
              <a:t>https://meyda.education.gov.il/files/shefi/kishurey_haim_yesodi_new/mashmaoutkvutzathagil.pdf</a:t>
            </a:r>
            <a:endParaRPr kumimoji="0" lang="en-US" sz="1600" b="0" i="0" u="none" strike="noStrike" kern="0" cap="none" spc="0" normalizeH="0" baseline="0" noProof="0" dirty="0">
              <a:ln>
                <a:noFill/>
              </a:ln>
              <a:solidFill>
                <a:srgbClr val="FFFFFF"/>
              </a:solidFill>
              <a:effectLst/>
              <a:uLnTx/>
              <a:uFillTx/>
              <a:latin typeface="Calibri"/>
              <a:ea typeface="Calibri"/>
              <a:cs typeface="Calibri"/>
              <a:sym typeface="Calibri"/>
            </a:endParaRPr>
          </a:p>
          <a:p>
            <a:pPr algn="r" rtl="1">
              <a:buClr>
                <a:srgbClr val="002060"/>
              </a:buClr>
              <a:buSzPts val="2400"/>
              <a:defRPr/>
            </a:pPr>
            <a:r>
              <a:rPr kumimoji="0" lang="he-IL" sz="1600" i="0" u="none" strike="noStrike" kern="0" cap="none" spc="0" normalizeH="0" baseline="0" noProof="0" dirty="0">
                <a:ln>
                  <a:noFill/>
                </a:ln>
                <a:solidFill>
                  <a:srgbClr val="FFFFFF"/>
                </a:solidFill>
                <a:effectLst/>
                <a:uLnTx/>
                <a:uFillTx/>
                <a:latin typeface="Calibri"/>
                <a:ea typeface="Calibri"/>
                <a:cs typeface="Calibri"/>
                <a:sym typeface="Calibri"/>
              </a:rPr>
              <a:t>- </a:t>
            </a:r>
            <a:r>
              <a:rPr kumimoji="0" lang="he-IL" sz="1600" i="0" u="none" strike="noStrike" kern="0" cap="none" spc="0" normalizeH="0" baseline="0" noProof="0" dirty="0" err="1">
                <a:ln>
                  <a:noFill/>
                </a:ln>
                <a:solidFill>
                  <a:srgbClr val="FFFFFF"/>
                </a:solidFill>
                <a:effectLst/>
                <a:uLnTx/>
                <a:uFillTx/>
                <a:latin typeface="Calibri"/>
                <a:ea typeface="Calibri"/>
                <a:cs typeface="Calibri"/>
                <a:sym typeface="Calibri"/>
              </a:rPr>
              <a:t>אברהם,י</a:t>
            </a:r>
            <a:r>
              <a:rPr kumimoji="0" lang="he-IL" sz="1600" i="0" u="none" strike="noStrike" kern="0" cap="none" spc="0" normalizeH="0" baseline="0" noProof="0" dirty="0">
                <a:ln>
                  <a:noFill/>
                </a:ln>
                <a:solidFill>
                  <a:srgbClr val="FFFFFF"/>
                </a:solidFill>
                <a:effectLst/>
                <a:uLnTx/>
                <a:uFillTx/>
                <a:latin typeface="Calibri"/>
                <a:ea typeface="Calibri"/>
                <a:cs typeface="Calibri"/>
                <a:sym typeface="Calibri"/>
              </a:rPr>
              <a:t>. (2011)</a:t>
            </a:r>
            <a:r>
              <a:rPr kumimoji="0" lang="he-IL" sz="1600" b="1" i="0" u="none" strike="noStrike" kern="0" cap="none" spc="0" normalizeH="0" baseline="0" noProof="0" dirty="0">
                <a:ln>
                  <a:noFill/>
                </a:ln>
                <a:solidFill>
                  <a:srgbClr val="FFFFFF"/>
                </a:solidFill>
                <a:effectLst/>
                <a:uLnTx/>
                <a:uFillTx/>
                <a:latin typeface="Calibri"/>
                <a:ea typeface="Calibri"/>
                <a:cs typeface="Calibri"/>
                <a:sym typeface="Calibri"/>
              </a:rPr>
              <a:t>, מפגש הנהגת הורים בנושא אחריות ומעורבות קהילתית במניעת דחייה חברתית וחרם</a:t>
            </a:r>
            <a:r>
              <a:rPr lang="he-IL" sz="1600" dirty="0">
                <a:solidFill>
                  <a:srgbClr val="FFFFFF"/>
                </a:solidFill>
                <a:latin typeface="Calibri"/>
                <a:ea typeface="Calibri"/>
                <a:cs typeface="Calibri"/>
                <a:sym typeface="Calibri"/>
              </a:rPr>
              <a:t> </a:t>
            </a:r>
            <a:r>
              <a:rPr kumimoji="0" lang="he-IL" sz="1600" b="0" i="0" u="none" strike="noStrike" kern="0" cap="none" spc="0" normalizeH="0" baseline="0" noProof="0" dirty="0">
                <a:ln>
                  <a:noFill/>
                </a:ln>
                <a:solidFill>
                  <a:srgbClr val="FFFFFF"/>
                </a:solidFill>
                <a:effectLst/>
                <a:uLnTx/>
                <a:uFillTx/>
                <a:latin typeface="Calibri"/>
                <a:ea typeface="Calibri"/>
                <a:cs typeface="Calibri"/>
                <a:sym typeface="Calibri"/>
              </a:rPr>
              <a:t>- </a:t>
            </a:r>
            <a:r>
              <a:rPr kumimoji="0" lang="en-US" sz="1600" b="0" i="0" u="none" strike="noStrike" kern="0" cap="none" spc="0" normalizeH="0" baseline="0" noProof="0" dirty="0">
                <a:ln>
                  <a:noFill/>
                </a:ln>
                <a:solidFill>
                  <a:srgbClr val="FFFFFF"/>
                </a:solidFill>
                <a:effectLst/>
                <a:uLnTx/>
                <a:uFillTx/>
                <a:latin typeface="Calibri"/>
                <a:ea typeface="Calibri"/>
                <a:cs typeface="Calibri"/>
                <a:sym typeface="Calibri"/>
                <a:hlinkClick r:id="rId4"/>
              </a:rPr>
              <a:t>https://meyda.education.gov.il/files/shefi/Aklim_meitavi/Igeret_Herem/Horim/Sadna_Hanhagat_Horim.pdf</a:t>
            </a:r>
            <a:endParaRPr kumimoji="0" lang="en-US" sz="1600" b="0" i="0" u="none" strike="noStrike" kern="0" cap="none" spc="0" normalizeH="0" baseline="0" noProof="0" dirty="0">
              <a:ln>
                <a:noFill/>
              </a:ln>
              <a:solidFill>
                <a:srgbClr val="FFFFFF"/>
              </a:solidFill>
              <a:effectLst/>
              <a:uLnTx/>
              <a:uFillTx/>
              <a:latin typeface="Calibri"/>
              <a:ea typeface="Calibri"/>
              <a:cs typeface="Calibri"/>
              <a:sym typeface="Calibri"/>
            </a:endParaRPr>
          </a:p>
          <a:p>
            <a:pPr algn="r" rtl="1">
              <a:buClr>
                <a:srgbClr val="002060"/>
              </a:buClr>
              <a:buSzPts val="2400"/>
              <a:defRPr/>
            </a:pPr>
            <a:endParaRPr kumimoji="0" lang="he-IL" sz="1600" b="0" i="0" u="none" strike="noStrike" kern="0" cap="none" spc="0" normalizeH="0" baseline="0" noProof="0" dirty="0">
              <a:ln>
                <a:noFill/>
              </a:ln>
              <a:solidFill>
                <a:srgbClr val="FFFFFF"/>
              </a:solidFill>
              <a:effectLst/>
              <a:uLnTx/>
              <a:uFillTx/>
              <a:latin typeface="Calibri"/>
              <a:ea typeface="Calibri"/>
              <a:cs typeface="Calibri"/>
              <a:sym typeface="Calibri"/>
            </a:endParaRPr>
          </a:p>
          <a:p>
            <a:pPr algn="r" rtl="1">
              <a:buClr>
                <a:srgbClr val="002060"/>
              </a:buClr>
              <a:buSzPts val="2400"/>
              <a:defRPr/>
            </a:pPr>
            <a:r>
              <a:rPr kumimoji="0" lang="en-US" sz="2800" b="0" i="0" u="none" strike="noStrike" kern="0" cap="none" spc="0" normalizeH="0" baseline="0" noProof="0" dirty="0">
                <a:ln>
                  <a:noFill/>
                </a:ln>
                <a:solidFill>
                  <a:srgbClr val="FFFFFF"/>
                </a:solidFill>
                <a:effectLst/>
                <a:uLnTx/>
                <a:uFillTx/>
                <a:latin typeface="Calibri"/>
                <a:ea typeface="Calibri"/>
                <a:cs typeface="Calibri"/>
                <a:sym typeface="Calibri"/>
              </a:rPr>
              <a:t/>
            </a:r>
            <a:br>
              <a:rPr kumimoji="0" lang="en-US" sz="2800" b="0" i="0" u="none" strike="noStrike" kern="0" cap="none" spc="0" normalizeH="0" baseline="0" noProof="0" dirty="0">
                <a:ln>
                  <a:noFill/>
                </a:ln>
                <a:solidFill>
                  <a:srgbClr val="FFFFFF"/>
                </a:solidFill>
                <a:effectLst/>
                <a:uLnTx/>
                <a:uFillTx/>
                <a:latin typeface="Calibri"/>
                <a:ea typeface="Calibri"/>
                <a:cs typeface="Calibri"/>
                <a:sym typeface="Calibri"/>
              </a:rPr>
            </a:br>
            <a:endParaRPr kumimoji="0" lang="he-IL" sz="2800" b="0" i="0" u="none" strike="noStrike" kern="0" cap="none" spc="0" normalizeH="0" baseline="0" noProof="0" dirty="0">
              <a:ln>
                <a:noFill/>
              </a:ln>
              <a:solidFill>
                <a:srgbClr val="FFFFFF"/>
              </a:solidFill>
              <a:effectLst/>
              <a:uLnTx/>
              <a:uFillTx/>
              <a:latin typeface="Calibri"/>
              <a:ea typeface="Calibri"/>
              <a:cs typeface="Calibri"/>
              <a:sym typeface="Calibri"/>
            </a:endParaRPr>
          </a:p>
          <a:p>
            <a:pPr marL="514350" indent="-514350" algn="r" rtl="1">
              <a:lnSpc>
                <a:spcPct val="150000"/>
              </a:lnSpc>
              <a:buClr>
                <a:srgbClr val="002060"/>
              </a:buClr>
              <a:buSzPts val="2400"/>
              <a:buFont typeface="Arial"/>
              <a:buAutoNum type="arabicPeriod"/>
              <a:defRPr/>
            </a:pPr>
            <a:endParaRPr kumimoji="0" lang="he-IL" sz="2800" b="0" i="0" u="none" strike="noStrike" kern="0" cap="none" spc="0" normalizeH="0" baseline="0" noProof="0" dirty="0">
              <a:ln>
                <a:noFill/>
              </a:ln>
              <a:solidFill>
                <a:srgbClr val="FFFFFF"/>
              </a:solidFill>
              <a:effectLst/>
              <a:uLnTx/>
              <a:uFillTx/>
              <a:latin typeface="Calibri"/>
              <a:ea typeface="Calibri"/>
              <a:cs typeface="Calibri"/>
              <a:sym typeface="Calibri"/>
            </a:endParaRPr>
          </a:p>
          <a:p>
            <a:pPr marL="514350" indent="-514350" algn="r" rtl="1">
              <a:lnSpc>
                <a:spcPct val="150000"/>
              </a:lnSpc>
              <a:buClr>
                <a:srgbClr val="002060"/>
              </a:buClr>
              <a:buSzPts val="2400"/>
              <a:buFont typeface="Arial"/>
              <a:buAutoNum type="arabicPeriod"/>
              <a:defRPr/>
            </a:pPr>
            <a:endParaRPr kumimoji="0" lang="he-IL" sz="24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978112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show="0">
  <p:cSld>
    <p:spTree>
      <p:nvGrpSpPr>
        <p:cNvPr id="1" name="Shape 132"/>
        <p:cNvGrpSpPr/>
        <p:nvPr/>
      </p:nvGrpSpPr>
      <p:grpSpPr>
        <a:xfrm>
          <a:off x="0" y="0"/>
          <a:ext cx="0" cy="0"/>
          <a:chOff x="0" y="0"/>
          <a:chExt cx="0" cy="0"/>
        </a:xfrm>
      </p:grpSpPr>
      <p:pic>
        <p:nvPicPr>
          <p:cNvPr id="134" name="Google Shape;134;p2"/>
          <p:cNvPicPr preferRelativeResize="0"/>
          <p:nvPr/>
        </p:nvPicPr>
        <p:blipFill rotWithShape="1">
          <a:blip r:embed="rId3">
            <a:alphaModFix/>
          </a:blip>
          <a:srcRect/>
          <a:stretch/>
        </p:blipFill>
        <p:spPr>
          <a:xfrm>
            <a:off x="7872000" y="478310"/>
            <a:ext cx="4320000" cy="1116897"/>
          </a:xfrm>
          <a:prstGeom prst="rect">
            <a:avLst/>
          </a:prstGeom>
          <a:noFill/>
          <a:ln>
            <a:noFill/>
          </a:ln>
        </p:spPr>
      </p:pic>
      <p:sp>
        <p:nvSpPr>
          <p:cNvPr id="135" name="Google Shape;135;p2"/>
          <p:cNvSpPr/>
          <p:nvPr/>
        </p:nvSpPr>
        <p:spPr>
          <a:xfrm>
            <a:off x="9285932" y="343674"/>
            <a:ext cx="2906068" cy="1378131"/>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2800" b="1" i="0" u="none" strike="noStrike" cap="none">
                <a:solidFill>
                  <a:schemeClr val="lt1"/>
                </a:solidFill>
                <a:latin typeface="Calibri"/>
                <a:ea typeface="Calibri"/>
                <a:cs typeface="Calibri"/>
                <a:sym typeface="Calibri"/>
              </a:rPr>
              <a:t>נושאי היחידה</a:t>
            </a:r>
            <a:endParaRPr/>
          </a:p>
        </p:txBody>
      </p:sp>
      <p:sp>
        <p:nvSpPr>
          <p:cNvPr id="136" name="Google Shape;136;p2"/>
          <p:cNvSpPr/>
          <p:nvPr/>
        </p:nvSpPr>
        <p:spPr>
          <a:xfrm>
            <a:off x="2800969" y="2755003"/>
            <a:ext cx="7088159" cy="673997"/>
          </a:xfrm>
          <a:prstGeom prst="rect">
            <a:avLst/>
          </a:prstGeom>
          <a:noFill/>
          <a:ln>
            <a:noFill/>
          </a:ln>
        </p:spPr>
        <p:txBody>
          <a:bodyPr spcFirstLastPara="1" wrap="square" lIns="91425" tIns="45700" rIns="91425" bIns="45700" anchor="ctr" anchorCtr="0">
            <a:noAutofit/>
          </a:bodyPr>
          <a:lstStyle/>
          <a:p>
            <a:pPr marL="0" marR="0" lvl="0" indent="0" algn="r" rtl="1">
              <a:spcBef>
                <a:spcPts val="0"/>
              </a:spcBef>
              <a:spcAft>
                <a:spcPts val="0"/>
              </a:spcAft>
              <a:buNone/>
            </a:pPr>
            <a:r>
              <a:rPr lang="he-IL" sz="2400" b="1" i="0" u="none" strike="noStrike" cap="none" dirty="0">
                <a:solidFill>
                  <a:srgbClr val="BBA4DD"/>
                </a:solidFill>
                <a:latin typeface="Calibri"/>
                <a:ea typeface="Calibri"/>
                <a:cs typeface="Calibri"/>
                <a:sym typeface="Calibri"/>
              </a:rPr>
              <a:t>סיפור במניפה</a:t>
            </a:r>
          </a:p>
          <a:p>
            <a:pPr marL="0" marR="0" lvl="0" indent="0" algn="r" rtl="1">
              <a:spcBef>
                <a:spcPts val="0"/>
              </a:spcBef>
              <a:spcAft>
                <a:spcPts val="0"/>
              </a:spcAft>
              <a:buNone/>
            </a:pPr>
            <a:r>
              <a:rPr lang="he-IL" sz="2000" dirty="0">
                <a:solidFill>
                  <a:schemeClr val="tx1"/>
                </a:solidFill>
                <a:latin typeface="Calibri"/>
                <a:ea typeface="Calibri"/>
                <a:cs typeface="Calibri"/>
                <a:sym typeface="Calibri"/>
              </a:rPr>
              <a:t>פיתוח ארגז כלים של דרכים ליצירת שייכות</a:t>
            </a:r>
          </a:p>
        </p:txBody>
      </p:sp>
      <p:sp>
        <p:nvSpPr>
          <p:cNvPr id="140" name="Google Shape;140;p2"/>
          <p:cNvSpPr/>
          <p:nvPr/>
        </p:nvSpPr>
        <p:spPr>
          <a:xfrm>
            <a:off x="11543430" y="2102766"/>
            <a:ext cx="234456" cy="291034"/>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1800" b="0" i="0" u="none" strike="noStrike" cap="none">
                <a:solidFill>
                  <a:schemeClr val="lt1"/>
                </a:solidFill>
                <a:latin typeface="Calibri"/>
                <a:ea typeface="Calibri"/>
                <a:cs typeface="Calibri"/>
                <a:sym typeface="Calibri"/>
              </a:rPr>
              <a:t>1</a:t>
            </a:r>
            <a:endParaRPr/>
          </a:p>
        </p:txBody>
      </p:sp>
      <p:sp>
        <p:nvSpPr>
          <p:cNvPr id="141" name="Google Shape;141;p2"/>
          <p:cNvSpPr/>
          <p:nvPr/>
        </p:nvSpPr>
        <p:spPr>
          <a:xfrm>
            <a:off x="9980297" y="2757286"/>
            <a:ext cx="386444" cy="382890"/>
          </a:xfrm>
          <a:prstGeom prst="ellipse">
            <a:avLst/>
          </a:prstGeom>
          <a:solidFill>
            <a:srgbClr val="BBA4DD"/>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2" name="Google Shape;142;p2"/>
          <p:cNvSpPr/>
          <p:nvPr/>
        </p:nvSpPr>
        <p:spPr>
          <a:xfrm>
            <a:off x="10051584" y="2805412"/>
            <a:ext cx="234456" cy="291034"/>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1800" b="0" i="0" u="none" strike="noStrike" cap="none" dirty="0">
                <a:solidFill>
                  <a:schemeClr val="lt1"/>
                </a:solidFill>
                <a:latin typeface="Calibri"/>
                <a:ea typeface="Calibri"/>
                <a:cs typeface="Calibri"/>
                <a:sym typeface="Calibri"/>
              </a:rPr>
              <a:t>2</a:t>
            </a:r>
            <a:r>
              <a:rPr lang="he-IL" sz="1800" b="0" i="0" u="none" strike="noStrike" cap="none" dirty="0">
                <a:solidFill>
                  <a:schemeClr val="lt1"/>
                </a:solidFill>
                <a:latin typeface="Calibri"/>
                <a:ea typeface="Calibri"/>
                <a:cs typeface="Calibri"/>
                <a:sym typeface="Calibri"/>
              </a:rPr>
              <a:t>                       </a:t>
            </a:r>
            <a:endParaRPr dirty="0"/>
          </a:p>
        </p:txBody>
      </p:sp>
      <p:sp>
        <p:nvSpPr>
          <p:cNvPr id="150" name="Google Shape;150;p2"/>
          <p:cNvSpPr/>
          <p:nvPr/>
        </p:nvSpPr>
        <p:spPr>
          <a:xfrm>
            <a:off x="7934534" y="5634581"/>
            <a:ext cx="234456" cy="291034"/>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1800" b="0" i="0" u="none" strike="noStrike" cap="none">
                <a:solidFill>
                  <a:schemeClr val="lt1"/>
                </a:solidFill>
                <a:latin typeface="Calibri"/>
                <a:ea typeface="Calibri"/>
                <a:cs typeface="Calibri"/>
                <a:sym typeface="Calibri"/>
              </a:rPr>
              <a:t>6</a:t>
            </a:r>
            <a:endParaRPr/>
          </a:p>
        </p:txBody>
      </p:sp>
      <p:sp>
        <p:nvSpPr>
          <p:cNvPr id="151" name="Google Shape;151;p2"/>
          <p:cNvSpPr/>
          <p:nvPr/>
        </p:nvSpPr>
        <p:spPr>
          <a:xfrm>
            <a:off x="11477597" y="1979546"/>
            <a:ext cx="386444" cy="382890"/>
          </a:xfrm>
          <a:prstGeom prst="ellipse">
            <a:avLst/>
          </a:prstGeom>
          <a:solidFill>
            <a:srgbClr val="DDADA4"/>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2" name="Google Shape;152;p2"/>
          <p:cNvSpPr/>
          <p:nvPr/>
        </p:nvSpPr>
        <p:spPr>
          <a:xfrm>
            <a:off x="11565166" y="2025619"/>
            <a:ext cx="234456" cy="291034"/>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1800" b="0" i="0" u="none" strike="noStrike" cap="none" dirty="0">
                <a:solidFill>
                  <a:schemeClr val="lt1"/>
                </a:solidFill>
                <a:latin typeface="Calibri"/>
                <a:ea typeface="Calibri"/>
                <a:cs typeface="Calibri"/>
                <a:sym typeface="Calibri"/>
              </a:rPr>
              <a:t>1</a:t>
            </a:r>
            <a:endParaRPr dirty="0"/>
          </a:p>
        </p:txBody>
      </p:sp>
      <p:sp>
        <p:nvSpPr>
          <p:cNvPr id="153" name="Google Shape;153;p2"/>
          <p:cNvSpPr/>
          <p:nvPr/>
        </p:nvSpPr>
        <p:spPr>
          <a:xfrm>
            <a:off x="5381523" y="1993368"/>
            <a:ext cx="5779968" cy="426463"/>
          </a:xfrm>
          <a:prstGeom prst="rect">
            <a:avLst/>
          </a:prstGeom>
          <a:noFill/>
          <a:ln>
            <a:noFill/>
          </a:ln>
        </p:spPr>
        <p:txBody>
          <a:bodyPr spcFirstLastPara="1" wrap="square" lIns="91425" tIns="45700" rIns="91425" bIns="45700" anchor="ctr" anchorCtr="0">
            <a:noAutofit/>
          </a:bodyPr>
          <a:lstStyle/>
          <a:p>
            <a:pPr marL="0" marR="0" lvl="0" indent="0" algn="r" rtl="1">
              <a:spcBef>
                <a:spcPts val="0"/>
              </a:spcBef>
              <a:spcAft>
                <a:spcPts val="0"/>
              </a:spcAft>
              <a:buNone/>
            </a:pPr>
            <a:r>
              <a:rPr lang="he-IL" sz="3200" b="1" i="0" u="none" strike="noStrike" cap="none" dirty="0">
                <a:solidFill>
                  <a:srgbClr val="DDADA4"/>
                </a:solidFill>
                <a:latin typeface="Calibri"/>
                <a:ea typeface="Calibri"/>
                <a:cs typeface="Calibri"/>
                <a:sym typeface="Calibri"/>
              </a:rPr>
              <a:t>מקום בעולם </a:t>
            </a:r>
          </a:p>
          <a:p>
            <a:pPr marL="0" marR="0" lvl="0" indent="0" algn="r" rtl="1">
              <a:spcBef>
                <a:spcPts val="0"/>
              </a:spcBef>
              <a:spcAft>
                <a:spcPts val="0"/>
              </a:spcAft>
              <a:buNone/>
            </a:pPr>
            <a:r>
              <a:rPr lang="he-IL" sz="2400" i="0" u="none" strike="noStrike" cap="none" dirty="0">
                <a:solidFill>
                  <a:schemeClr val="tx1"/>
                </a:solidFill>
                <a:latin typeface="Calibri"/>
                <a:ea typeface="Calibri"/>
                <a:cs typeface="Calibri"/>
                <a:sym typeface="Calibri"/>
              </a:rPr>
              <a:t>הרחבת ההיכרות עם עצמי בסביבה חדשה</a:t>
            </a:r>
            <a:endParaRPr lang="he-IL" sz="2000" i="0" u="none" strike="noStrike" cap="none" dirty="0">
              <a:solidFill>
                <a:schemeClr val="tx1"/>
              </a:solidFill>
              <a:latin typeface="Calibri"/>
              <a:ea typeface="Calibri"/>
              <a:cs typeface="Calibri"/>
              <a:sym typeface="Calibri"/>
            </a:endParaRPr>
          </a:p>
        </p:txBody>
      </p:sp>
      <p:pic>
        <p:nvPicPr>
          <p:cNvPr id="156" name="Google Shape;156;p2"/>
          <p:cNvPicPr preferRelativeResize="0"/>
          <p:nvPr/>
        </p:nvPicPr>
        <p:blipFill rotWithShape="1">
          <a:blip r:embed="rId4">
            <a:alphaModFix/>
          </a:blip>
          <a:srcRect/>
          <a:stretch/>
        </p:blipFill>
        <p:spPr>
          <a:xfrm>
            <a:off x="8127830" y="827294"/>
            <a:ext cx="588672" cy="470938"/>
          </a:xfrm>
          <a:prstGeom prst="rect">
            <a:avLst/>
          </a:prstGeom>
          <a:noFill/>
          <a:ln>
            <a:noFill/>
          </a:ln>
        </p:spPr>
      </p:pic>
      <p:pic>
        <p:nvPicPr>
          <p:cNvPr id="4" name="Google Shape;176;p4" descr="פרח ללא גבעול עם מילוי מלא">
            <a:extLst>
              <a:ext uri="{FF2B5EF4-FFF2-40B4-BE49-F238E27FC236}">
                <a16:creationId xmlns:a16="http://schemas.microsoft.com/office/drawing/2014/main" id="{056A5412-B9EC-4B2F-00FE-3E5370254B0D}"/>
              </a:ext>
            </a:extLst>
          </p:cNvPr>
          <p:cNvPicPr preferRelativeResize="0"/>
          <p:nvPr/>
        </p:nvPicPr>
        <p:blipFill rotWithShape="1">
          <a:blip r:embed="rId5">
            <a:alphaModFix/>
          </a:blip>
          <a:srcRect/>
          <a:stretch/>
        </p:blipFill>
        <p:spPr>
          <a:xfrm>
            <a:off x="11161491" y="1671874"/>
            <a:ext cx="1041806" cy="1041806"/>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show="0">
  <p:cSld>
    <p:spTree>
      <p:nvGrpSpPr>
        <p:cNvPr id="1" name="Shape 165"/>
        <p:cNvGrpSpPr/>
        <p:nvPr/>
      </p:nvGrpSpPr>
      <p:grpSpPr>
        <a:xfrm>
          <a:off x="0" y="0"/>
          <a:ext cx="0" cy="0"/>
          <a:chOff x="0" y="0"/>
          <a:chExt cx="0" cy="0"/>
        </a:xfrm>
      </p:grpSpPr>
      <p:pic>
        <p:nvPicPr>
          <p:cNvPr id="166" name="Google Shape;166;p3"/>
          <p:cNvPicPr preferRelativeResize="0"/>
          <p:nvPr/>
        </p:nvPicPr>
        <p:blipFill rotWithShape="1">
          <a:blip r:embed="rId3">
            <a:alphaModFix/>
          </a:blip>
          <a:srcRect/>
          <a:stretch/>
        </p:blipFill>
        <p:spPr>
          <a:xfrm>
            <a:off x="7872000" y="469026"/>
            <a:ext cx="4320000" cy="1116897"/>
          </a:xfrm>
          <a:prstGeom prst="rect">
            <a:avLst/>
          </a:prstGeom>
          <a:noFill/>
          <a:ln>
            <a:noFill/>
          </a:ln>
        </p:spPr>
      </p:pic>
      <p:sp>
        <p:nvSpPr>
          <p:cNvPr id="167" name="Google Shape;167;p3"/>
          <p:cNvSpPr txBox="1">
            <a:spLocks noGrp="1"/>
          </p:cNvSpPr>
          <p:nvPr>
            <p:ph type="title"/>
          </p:nvPr>
        </p:nvSpPr>
        <p:spPr>
          <a:xfrm>
            <a:off x="9362113" y="466353"/>
            <a:ext cx="2480925" cy="1054394"/>
          </a:xfrm>
          <a:prstGeom prst="rect">
            <a:avLst/>
          </a:prstGeom>
          <a:noFill/>
          <a:ln>
            <a:noFill/>
          </a:ln>
        </p:spPr>
        <p:txBody>
          <a:bodyPr spcFirstLastPara="1" wrap="square" lIns="91425" tIns="45700" rIns="91425" bIns="45700" anchor="ctr" anchorCtr="0">
            <a:noAutofit/>
          </a:bodyPr>
          <a:lstStyle/>
          <a:p>
            <a:pPr marL="0" lvl="0" indent="0" algn="ctr" rtl="1">
              <a:lnSpc>
                <a:spcPct val="110000"/>
              </a:lnSpc>
              <a:spcBef>
                <a:spcPts val="0"/>
              </a:spcBef>
              <a:spcAft>
                <a:spcPts val="0"/>
              </a:spcAft>
              <a:buClr>
                <a:srgbClr val="000000"/>
              </a:buClr>
              <a:buSzPts val="2800"/>
              <a:buFont typeface="Calibri"/>
              <a:buNone/>
            </a:pPr>
            <a:r>
              <a:rPr lang="iw-IL" sz="2800" b="1">
                <a:solidFill>
                  <a:srgbClr val="002060"/>
                </a:solidFill>
                <a:latin typeface="Calibri"/>
                <a:ea typeface="Calibri"/>
                <a:cs typeface="Calibri"/>
                <a:sym typeface="Calibri"/>
              </a:rPr>
              <a:t>מטרות השיעור</a:t>
            </a:r>
            <a:endParaRPr sz="2800" b="1">
              <a:solidFill>
                <a:srgbClr val="002060"/>
              </a:solidFill>
              <a:latin typeface="Calibri"/>
              <a:ea typeface="Calibri"/>
              <a:cs typeface="Calibri"/>
              <a:sym typeface="Calibri"/>
            </a:endParaRPr>
          </a:p>
        </p:txBody>
      </p:sp>
      <p:sp>
        <p:nvSpPr>
          <p:cNvPr id="168" name="Google Shape;168;p3"/>
          <p:cNvSpPr txBox="1"/>
          <p:nvPr/>
        </p:nvSpPr>
        <p:spPr>
          <a:xfrm>
            <a:off x="660400" y="1992322"/>
            <a:ext cx="10602577" cy="2677616"/>
          </a:xfrm>
          <a:prstGeom prst="rect">
            <a:avLst/>
          </a:prstGeom>
          <a:noFill/>
          <a:ln>
            <a:noFill/>
          </a:ln>
        </p:spPr>
        <p:txBody>
          <a:bodyPr spcFirstLastPara="1" wrap="square" lIns="91425" tIns="45700" rIns="91425" bIns="45700" anchor="t" anchorCtr="0">
            <a:spAutoFit/>
          </a:bodyPr>
          <a:lstStyle/>
          <a:p>
            <a:pPr marL="502920" lvl="0" indent="-457200" algn="r" rtl="1">
              <a:lnSpc>
                <a:spcPct val="150000"/>
              </a:lnSpc>
              <a:buClr>
                <a:srgbClr val="002060"/>
              </a:buClr>
              <a:buSzPts val="3200"/>
              <a:buFont typeface="Wingdings" panose="05000000000000000000" pitchFamily="2" charset="2"/>
              <a:buChar char="Ø"/>
            </a:pPr>
            <a:r>
              <a:rPr lang="he-IL" sz="2800" dirty="0">
                <a:solidFill>
                  <a:srgbClr val="002060"/>
                </a:solidFill>
                <a:latin typeface="Calibri"/>
                <a:ea typeface="Calibri"/>
                <a:cs typeface="Calibri"/>
                <a:sym typeface="Calibri"/>
              </a:rPr>
              <a:t>הזדמנות להתפתחות אישית וחברתית. </a:t>
            </a:r>
          </a:p>
          <a:p>
            <a:pPr marL="502920" indent="-457200" algn="r" rtl="1">
              <a:lnSpc>
                <a:spcPct val="150000"/>
              </a:lnSpc>
              <a:buClr>
                <a:srgbClr val="002060"/>
              </a:buClr>
              <a:buSzPts val="3200"/>
              <a:buFont typeface="Wingdings" panose="05000000000000000000" pitchFamily="2" charset="2"/>
              <a:buChar char="Ø"/>
            </a:pPr>
            <a:r>
              <a:rPr lang="he-IL" sz="2800" dirty="0">
                <a:solidFill>
                  <a:srgbClr val="002060"/>
                </a:solidFill>
                <a:latin typeface="Calibri"/>
                <a:ea typeface="Calibri"/>
                <a:cs typeface="Calibri"/>
                <a:sym typeface="Calibri"/>
              </a:rPr>
              <a:t>הרחבת נקודת המבט על מעגלי ההשתייכות השונים במרחבי החיים.</a:t>
            </a:r>
          </a:p>
          <a:p>
            <a:pPr marL="502920" indent="-457200" algn="r" rtl="1">
              <a:lnSpc>
                <a:spcPct val="150000"/>
              </a:lnSpc>
              <a:buClr>
                <a:srgbClr val="002060"/>
              </a:buClr>
              <a:buSzPts val="3200"/>
              <a:buFont typeface="Wingdings" panose="05000000000000000000" pitchFamily="2" charset="2"/>
              <a:buChar char="Ø"/>
            </a:pPr>
            <a:r>
              <a:rPr lang="he-IL" sz="2800" dirty="0">
                <a:solidFill>
                  <a:srgbClr val="002060"/>
                </a:solidFill>
                <a:latin typeface="Calibri"/>
                <a:ea typeface="Calibri"/>
                <a:cs typeface="Calibri"/>
                <a:sym typeface="Calibri"/>
              </a:rPr>
              <a:t>בניית הזהות האישית והחברתית של התלמידות. </a:t>
            </a:r>
          </a:p>
          <a:p>
            <a:pPr marL="502920" marR="0" lvl="0" indent="-457200" algn="r" rtl="1">
              <a:lnSpc>
                <a:spcPct val="150000"/>
              </a:lnSpc>
              <a:spcBef>
                <a:spcPts val="0"/>
              </a:spcBef>
              <a:spcAft>
                <a:spcPts val="0"/>
              </a:spcAft>
              <a:buClr>
                <a:srgbClr val="002060"/>
              </a:buClr>
              <a:buSzPts val="3200"/>
              <a:buFont typeface="Wingdings" panose="05000000000000000000" pitchFamily="2" charset="2"/>
              <a:buChar char="Ø"/>
            </a:pPr>
            <a:endParaRPr sz="2800" b="0" i="0" u="none" strike="noStrike" cap="none" dirty="0">
              <a:solidFill>
                <a:srgbClr val="002060"/>
              </a:solidFill>
              <a:latin typeface="Calibri"/>
              <a:ea typeface="Calibri"/>
              <a:cs typeface="Calibri"/>
              <a:sym typeface="Calibri"/>
            </a:endParaRPr>
          </a:p>
        </p:txBody>
      </p:sp>
      <p:pic>
        <p:nvPicPr>
          <p:cNvPr id="169" name="Google Shape;169;p3"/>
          <p:cNvPicPr preferRelativeResize="0"/>
          <p:nvPr/>
        </p:nvPicPr>
        <p:blipFill rotWithShape="1">
          <a:blip r:embed="rId4">
            <a:alphaModFix/>
          </a:blip>
          <a:srcRect/>
          <a:stretch/>
        </p:blipFill>
        <p:spPr>
          <a:xfrm>
            <a:off x="8134350" y="737914"/>
            <a:ext cx="609600" cy="5791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show="0">
  <p:cSld>
    <p:spTree>
      <p:nvGrpSpPr>
        <p:cNvPr id="1" name="Shape 190">
          <a:extLst>
            <a:ext uri="{FF2B5EF4-FFF2-40B4-BE49-F238E27FC236}">
              <a16:creationId xmlns:a16="http://schemas.microsoft.com/office/drawing/2014/main" id="{6594F072-15FA-5D67-11C2-090619E6F4F2}"/>
            </a:ext>
          </a:extLst>
        </p:cNvPr>
        <p:cNvGrpSpPr/>
        <p:nvPr/>
      </p:nvGrpSpPr>
      <p:grpSpPr>
        <a:xfrm>
          <a:off x="0" y="0"/>
          <a:ext cx="0" cy="0"/>
          <a:chOff x="0" y="0"/>
          <a:chExt cx="0" cy="0"/>
        </a:xfrm>
      </p:grpSpPr>
      <p:pic>
        <p:nvPicPr>
          <p:cNvPr id="191" name="Google Shape;191;p6">
            <a:extLst>
              <a:ext uri="{FF2B5EF4-FFF2-40B4-BE49-F238E27FC236}">
                <a16:creationId xmlns:a16="http://schemas.microsoft.com/office/drawing/2014/main" id="{02FCABFA-82F6-F537-74D8-FA1E3DAC8048}"/>
              </a:ext>
            </a:extLst>
          </p:cNvPr>
          <p:cNvPicPr preferRelativeResize="0"/>
          <p:nvPr/>
        </p:nvPicPr>
        <p:blipFill rotWithShape="1">
          <a:blip r:embed="rId3">
            <a:alphaModFix/>
          </a:blip>
          <a:srcRect/>
          <a:stretch/>
        </p:blipFill>
        <p:spPr>
          <a:xfrm>
            <a:off x="7872000" y="469025"/>
            <a:ext cx="4320000" cy="1116898"/>
          </a:xfrm>
          <a:prstGeom prst="rect">
            <a:avLst/>
          </a:prstGeom>
          <a:noFill/>
          <a:ln>
            <a:noFill/>
          </a:ln>
        </p:spPr>
      </p:pic>
      <p:cxnSp>
        <p:nvCxnSpPr>
          <p:cNvPr id="192" name="Google Shape;192;p6">
            <a:extLst>
              <a:ext uri="{FF2B5EF4-FFF2-40B4-BE49-F238E27FC236}">
                <a16:creationId xmlns:a16="http://schemas.microsoft.com/office/drawing/2014/main" id="{F9F92B30-9C25-845B-3A99-23755132B80E}"/>
              </a:ext>
            </a:extLst>
          </p:cNvPr>
          <p:cNvCxnSpPr/>
          <p:nvPr/>
        </p:nvCxnSpPr>
        <p:spPr>
          <a:xfrm>
            <a:off x="8682163" y="2716232"/>
            <a:ext cx="0" cy="2065840"/>
          </a:xfrm>
          <a:prstGeom prst="straightConnector1">
            <a:avLst/>
          </a:prstGeom>
          <a:noFill/>
          <a:ln w="9525" cap="flat" cmpd="sng">
            <a:solidFill>
              <a:srgbClr val="005485"/>
            </a:solidFill>
            <a:prstDash val="solid"/>
            <a:miter lim="800000"/>
            <a:headEnd type="none" w="sm" len="sm"/>
            <a:tailEnd type="none" w="sm" len="sm"/>
          </a:ln>
        </p:spPr>
      </p:cxnSp>
      <p:sp>
        <p:nvSpPr>
          <p:cNvPr id="193" name="Google Shape;193;p6">
            <a:extLst>
              <a:ext uri="{FF2B5EF4-FFF2-40B4-BE49-F238E27FC236}">
                <a16:creationId xmlns:a16="http://schemas.microsoft.com/office/drawing/2014/main" id="{499F2C9C-1C9C-CE32-651F-4F2F1755E904}"/>
              </a:ext>
            </a:extLst>
          </p:cNvPr>
          <p:cNvSpPr txBox="1"/>
          <p:nvPr/>
        </p:nvSpPr>
        <p:spPr>
          <a:xfrm>
            <a:off x="8829713" y="2716232"/>
            <a:ext cx="3265714" cy="1815841"/>
          </a:xfrm>
          <a:prstGeom prst="rect">
            <a:avLst/>
          </a:prstGeom>
          <a:noFill/>
          <a:ln>
            <a:noFill/>
          </a:ln>
        </p:spPr>
        <p:txBody>
          <a:bodyPr spcFirstLastPara="1" wrap="square" lIns="91425" tIns="45700" rIns="91425" bIns="45700" anchor="t" anchorCtr="0">
            <a:spAutoFit/>
          </a:bodyPr>
          <a:lstStyle/>
          <a:p>
            <a:pPr marL="174625" marR="0" lvl="1" indent="-61912" algn="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600" b="0" i="0" u="none" strike="noStrike" kern="0" cap="none" spc="0" normalizeH="0" baseline="0" noProof="0" dirty="0">
                <a:ln>
                  <a:noFill/>
                </a:ln>
                <a:solidFill>
                  <a:srgbClr val="000000"/>
                </a:solidFill>
                <a:effectLst/>
                <a:uLnTx/>
                <a:uFillTx/>
                <a:latin typeface="Calibri"/>
                <a:ea typeface="Calibri"/>
                <a:cs typeface="Calibri"/>
                <a:sym typeface="Calibri"/>
              </a:rPr>
              <a:t>הרחבת נקודת המבט על מעגלי ההשתייכות השונים במרחבי החיים, </a:t>
            </a: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
            </a:r>
            <a:b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br>
            <a:r>
              <a:rPr kumimoji="0" lang="he-IL" sz="1600" b="0" i="0" u="none" strike="noStrike" kern="0" cap="none" spc="0" normalizeH="0" baseline="0" noProof="0" dirty="0">
                <a:ln>
                  <a:noFill/>
                </a:ln>
                <a:solidFill>
                  <a:srgbClr val="000000"/>
                </a:solidFill>
                <a:effectLst/>
                <a:uLnTx/>
                <a:uFillTx/>
                <a:latin typeface="Calibri"/>
                <a:ea typeface="Calibri"/>
                <a:cs typeface="Calibri"/>
                <a:sym typeface="Calibri"/>
              </a:rPr>
              <a:t>על מנת לחזק ולתמוך בכוחות, לבניית הזהות האישית והחברתית. </a:t>
            </a: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
            </a:r>
            <a:b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b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
            </a:r>
            <a:b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br>
            <a:r>
              <a:rPr kumimoji="0" lang="he-IL" sz="1600" b="0" i="0" u="none" strike="noStrike" kern="0" cap="none" spc="0" normalizeH="0" baseline="0" noProof="0" dirty="0">
                <a:ln>
                  <a:noFill/>
                </a:ln>
                <a:solidFill>
                  <a:srgbClr val="000000"/>
                </a:solidFill>
                <a:effectLst/>
                <a:uLnTx/>
                <a:uFillTx/>
                <a:latin typeface="Calibri"/>
                <a:ea typeface="Calibri"/>
                <a:cs typeface="Calibri"/>
                <a:sym typeface="Calibri"/>
              </a:rPr>
              <a:t>התפתחות אישית וחברתית והתמודדות עם שינויים. </a:t>
            </a:r>
          </a:p>
        </p:txBody>
      </p:sp>
      <p:sp>
        <p:nvSpPr>
          <p:cNvPr id="194" name="Google Shape;194;p6">
            <a:extLst>
              <a:ext uri="{FF2B5EF4-FFF2-40B4-BE49-F238E27FC236}">
                <a16:creationId xmlns:a16="http://schemas.microsoft.com/office/drawing/2014/main" id="{392ED2F9-95D3-1333-C073-95F0C97483DD}"/>
              </a:ext>
            </a:extLst>
          </p:cNvPr>
          <p:cNvSpPr txBox="1"/>
          <p:nvPr/>
        </p:nvSpPr>
        <p:spPr>
          <a:xfrm>
            <a:off x="3016976" y="2634952"/>
            <a:ext cx="5521710" cy="2308284"/>
          </a:xfrm>
          <a:prstGeom prst="rect">
            <a:avLst/>
          </a:prstGeom>
          <a:noFill/>
          <a:ln>
            <a:noFill/>
          </a:ln>
        </p:spPr>
        <p:txBody>
          <a:bodyPr spcFirstLastPara="1" wrap="square" lIns="91425" tIns="45700" rIns="91425" bIns="45700" anchor="t" anchorCtr="0">
            <a:spAutoFit/>
          </a:bodyPr>
          <a:lstStyle/>
          <a:p>
            <a:pPr marL="285750" marR="0" lvl="0" indent="-285750" algn="r" defTabSz="914400" rtl="1" eaLnBrk="1" fontAlgn="auto" latinLnBrk="0" hangingPunct="1">
              <a:lnSpc>
                <a:spcPct val="100000"/>
              </a:lnSpc>
              <a:spcBef>
                <a:spcPts val="0"/>
              </a:spcBef>
              <a:spcAft>
                <a:spcPts val="0"/>
              </a:spcAft>
              <a:buClr>
                <a:srgbClr val="000000"/>
              </a:buClr>
              <a:buSzPts val="1800"/>
              <a:buFont typeface="Gisha"/>
              <a:buChar char="»"/>
              <a:tabLst/>
              <a:defRPr/>
            </a:pPr>
            <a:r>
              <a:rPr kumimoji="0" lang="iw-IL" sz="1600" b="1" i="0" u="none" strike="noStrike" kern="0" cap="none" spc="0" normalizeH="0" baseline="0" noProof="0" dirty="0">
                <a:ln>
                  <a:noFill/>
                </a:ln>
                <a:solidFill>
                  <a:srgbClr val="EF364C"/>
                </a:solidFill>
                <a:effectLst/>
                <a:uLnTx/>
                <a:uFillTx/>
                <a:latin typeface="Calibri"/>
                <a:ea typeface="Calibri"/>
                <a:cs typeface="Calibri"/>
                <a:sym typeface="Calibri"/>
              </a:rPr>
              <a:t>מיומנויות קוגניטיביות </a:t>
            </a:r>
            <a:endParaRPr kumimoji="0" sz="1600" b="1" i="0" u="none" strike="noStrike" kern="0" cap="none" spc="0" normalizeH="0" baseline="0" noProof="0" dirty="0">
              <a:ln>
                <a:noFill/>
              </a:ln>
              <a:solidFill>
                <a:srgbClr val="EF364C"/>
              </a:solidFill>
              <a:effectLst/>
              <a:uLnTx/>
              <a:uFillTx/>
              <a:latin typeface="Calibri"/>
              <a:ea typeface="Calibri"/>
              <a:cs typeface="Calibri"/>
              <a:sym typeface="Calibri"/>
            </a:endParaRPr>
          </a:p>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iw-IL" sz="16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he-IL" sz="1600" b="1" i="0" u="none" strike="noStrike" kern="0" cap="none" spc="0" normalizeH="0" baseline="0" noProof="0" dirty="0">
                <a:ln>
                  <a:noFill/>
                </a:ln>
                <a:solidFill>
                  <a:srgbClr val="000000"/>
                </a:solidFill>
                <a:effectLst/>
                <a:uLnTx/>
                <a:uFillTx/>
                <a:latin typeface="Calibri"/>
                <a:ea typeface="Calibri"/>
                <a:cs typeface="Calibri"/>
                <a:sym typeface="Calibri"/>
              </a:rPr>
              <a:t>חשיבה ביקורתית - </a:t>
            </a:r>
            <a:r>
              <a:rPr kumimoji="0" lang="he-IL" sz="1600" b="0" i="0" u="none" strike="noStrike" kern="0" cap="none" spc="0" normalizeH="0" baseline="0" noProof="0" dirty="0">
                <a:ln>
                  <a:noFill/>
                </a:ln>
                <a:solidFill>
                  <a:srgbClr val="000000"/>
                </a:solidFill>
                <a:effectLst/>
                <a:uLnTx/>
                <a:uFillTx/>
                <a:latin typeface="Calibri"/>
                <a:ea typeface="Calibri"/>
                <a:cs typeface="Calibri"/>
                <a:sym typeface="Calibri"/>
              </a:rPr>
              <a:t>שיקול דעת, בחירה, קבלת החלטות</a:t>
            </a:r>
            <a:r>
              <a:rPr lang="he-IL" sz="1600" dirty="0">
                <a:latin typeface="Calibri"/>
                <a:ea typeface="Calibri"/>
                <a:cs typeface="Calibri"/>
                <a:sym typeface="Calibri"/>
              </a:rPr>
              <a:t>.</a:t>
            </a: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
            </a:r>
            <a:b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br>
            <a:endParaRPr kumimoji="0" lang="he-IL" sz="16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285750" marR="0" lvl="0" indent="-285750" algn="r" defTabSz="914400" rtl="1" eaLnBrk="1" fontAlgn="auto" latinLnBrk="0" hangingPunct="1">
              <a:lnSpc>
                <a:spcPct val="100000"/>
              </a:lnSpc>
              <a:spcBef>
                <a:spcPts val="0"/>
              </a:spcBef>
              <a:spcAft>
                <a:spcPts val="0"/>
              </a:spcAft>
              <a:buClr>
                <a:srgbClr val="000000"/>
              </a:buClr>
              <a:buSzPts val="1800"/>
              <a:buFont typeface="Gisha"/>
              <a:buChar char="»"/>
              <a:tabLst/>
              <a:defRPr/>
            </a:pPr>
            <a:r>
              <a:rPr kumimoji="0" lang="iw-IL" sz="1600" b="1" i="0" u="none" strike="noStrike" kern="0" cap="none" spc="0" normalizeH="0" baseline="0" noProof="0" dirty="0">
                <a:ln>
                  <a:noFill/>
                </a:ln>
                <a:solidFill>
                  <a:srgbClr val="EF364C"/>
                </a:solidFill>
                <a:effectLst/>
                <a:uLnTx/>
                <a:uFillTx/>
                <a:latin typeface="Calibri"/>
                <a:ea typeface="Calibri"/>
                <a:cs typeface="Calibri"/>
                <a:sym typeface="Calibri"/>
              </a:rPr>
              <a:t>מיומנויות רגשיות </a:t>
            </a:r>
            <a:r>
              <a:rPr kumimoji="0" lang="he-IL" sz="1600" b="1" i="0" u="none" strike="noStrike" kern="0" cap="none" spc="0" normalizeH="0" baseline="0" noProof="0" dirty="0">
                <a:ln>
                  <a:noFill/>
                </a:ln>
                <a:solidFill>
                  <a:srgbClr val="EF364C"/>
                </a:solidFill>
                <a:effectLst/>
                <a:uLnTx/>
                <a:uFillTx/>
                <a:latin typeface="Calibri"/>
                <a:ea typeface="Calibri"/>
                <a:cs typeface="Calibri"/>
                <a:sym typeface="Calibri"/>
              </a:rPr>
              <a:t>(</a:t>
            </a:r>
            <a:r>
              <a:rPr kumimoji="0" lang="iw-IL" sz="1600" b="1" i="0" u="none" strike="noStrike" kern="0" cap="none" spc="0" normalizeH="0" baseline="0" noProof="0" dirty="0">
                <a:ln>
                  <a:noFill/>
                </a:ln>
                <a:solidFill>
                  <a:srgbClr val="EF364C"/>
                </a:solidFill>
                <a:effectLst/>
                <a:uLnTx/>
                <a:uFillTx/>
                <a:latin typeface="Calibri"/>
                <a:ea typeface="Calibri"/>
                <a:cs typeface="Calibri"/>
                <a:sym typeface="Calibri"/>
              </a:rPr>
              <a:t>תוך-אישי</a:t>
            </a:r>
            <a:r>
              <a:rPr kumimoji="0" lang="he-IL" sz="1600" b="1" i="0" u="none" strike="noStrike" kern="0" cap="none" spc="0" normalizeH="0" baseline="0" noProof="0" dirty="0">
                <a:ln>
                  <a:noFill/>
                </a:ln>
                <a:solidFill>
                  <a:srgbClr val="EF364C"/>
                </a:solidFill>
                <a:effectLst/>
                <a:uLnTx/>
                <a:uFillTx/>
                <a:latin typeface="Calibri"/>
                <a:ea typeface="Calibri"/>
                <a:cs typeface="Calibri"/>
                <a:sym typeface="Calibri"/>
              </a:rPr>
              <a:t>)</a:t>
            </a:r>
            <a:endParaRPr kumimoji="0" lang="iw-IL" sz="1600" b="0" i="0" u="none" strike="noStrike" kern="0" cap="none" spc="0" normalizeH="0" baseline="0" noProof="0" dirty="0">
              <a:ln>
                <a:noFill/>
              </a:ln>
              <a:solidFill>
                <a:srgbClr val="EF364C"/>
              </a:solidFill>
              <a:effectLst/>
              <a:uLnTx/>
              <a:uFillTx/>
              <a:latin typeface="Calibri"/>
              <a:ea typeface="Calibri"/>
              <a:cs typeface="Calibri"/>
              <a:sym typeface="Calibri"/>
            </a:endParaRPr>
          </a:p>
          <a:p>
            <a:pPr marL="290250" marR="0" lvl="0" algn="r" defTabSz="914400" rtl="1" eaLnBrk="1" fontAlgn="auto" latinLnBrk="0" hangingPunct="1">
              <a:lnSpc>
                <a:spcPct val="100000"/>
              </a:lnSpc>
              <a:spcBef>
                <a:spcPts val="0"/>
              </a:spcBef>
              <a:spcAft>
                <a:spcPts val="0"/>
              </a:spcAft>
              <a:buClr>
                <a:srgbClr val="000000"/>
              </a:buClr>
              <a:buSzPts val="1800"/>
              <a:tabLst/>
              <a:defRPr/>
            </a:pPr>
            <a:r>
              <a:rPr lang="he-IL" sz="1600" dirty="0">
                <a:latin typeface="Calibri"/>
                <a:ea typeface="Calibri"/>
                <a:cs typeface="Calibri"/>
                <a:sym typeface="Calibri"/>
              </a:rPr>
              <a:t>מודעות עצמית, הכוונה עצמית</a:t>
            </a:r>
            <a:r>
              <a:rPr kumimoji="0" lang="iw-IL" sz="1600" b="0" i="0" u="none" strike="noStrike" kern="0" cap="none" spc="0" normalizeH="0" baseline="0" noProof="0" dirty="0">
                <a:ln>
                  <a:noFill/>
                </a:ln>
                <a:solidFill>
                  <a:srgbClr val="000000"/>
                </a:solidFill>
                <a:effectLst/>
                <a:uLnTx/>
                <a:uFillTx/>
                <a:latin typeface="Calibri"/>
                <a:ea typeface="Calibri"/>
                <a:cs typeface="Calibri"/>
                <a:sym typeface="Calibri"/>
              </a:rPr>
              <a:t> </a:t>
            </a:r>
          </a:p>
          <a:p>
            <a:pPr marL="576000" marR="0" lvl="0" indent="-171450" algn="r" defTabSz="914400" rtl="1" eaLnBrk="1" fontAlgn="auto" latinLnBrk="0" hangingPunct="1">
              <a:lnSpc>
                <a:spcPct val="100000"/>
              </a:lnSpc>
              <a:spcBef>
                <a:spcPts val="0"/>
              </a:spcBef>
              <a:spcAft>
                <a:spcPts val="0"/>
              </a:spcAft>
              <a:buClr>
                <a:srgbClr val="000000"/>
              </a:buClr>
              <a:buSzPts val="1800"/>
              <a:buFont typeface="Calibri"/>
              <a:buNone/>
              <a:tabLst/>
              <a:defRPr/>
            </a:pPr>
            <a:endParaRPr kumimoji="0" lang="iw-IL" sz="16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r" defTabSz="914400" rtl="1" eaLnBrk="1" fontAlgn="auto" latinLnBrk="0" hangingPunct="1">
              <a:lnSpc>
                <a:spcPct val="100000"/>
              </a:lnSpc>
              <a:spcBef>
                <a:spcPts val="0"/>
              </a:spcBef>
              <a:spcAft>
                <a:spcPts val="0"/>
              </a:spcAft>
              <a:buClr>
                <a:srgbClr val="000000"/>
              </a:buClr>
              <a:buSzPts val="1800"/>
              <a:buFont typeface="Gisha"/>
              <a:buChar char="»"/>
              <a:tabLst/>
              <a:defRPr/>
            </a:pPr>
            <a:r>
              <a:rPr kumimoji="0" lang="iw-IL" sz="1600" b="1" i="0" u="none" strike="noStrike" kern="0" cap="none" spc="0" normalizeH="0" baseline="0" noProof="0" dirty="0">
                <a:ln>
                  <a:noFill/>
                </a:ln>
                <a:solidFill>
                  <a:srgbClr val="EF364C"/>
                </a:solidFill>
                <a:effectLst/>
                <a:uLnTx/>
                <a:uFillTx/>
                <a:latin typeface="Calibri"/>
                <a:ea typeface="Calibri"/>
                <a:cs typeface="Calibri"/>
                <a:sym typeface="Calibri"/>
              </a:rPr>
              <a:t>   מיומנויות חברתיות </a:t>
            </a:r>
            <a:r>
              <a:rPr kumimoji="0" lang="he-IL" sz="1600" b="1" i="0" u="none" strike="noStrike" kern="0" cap="none" spc="0" normalizeH="0" baseline="0" noProof="0" dirty="0">
                <a:ln>
                  <a:noFill/>
                </a:ln>
                <a:solidFill>
                  <a:srgbClr val="EF364C"/>
                </a:solidFill>
                <a:effectLst/>
                <a:uLnTx/>
                <a:uFillTx/>
                <a:latin typeface="Calibri"/>
                <a:ea typeface="Calibri"/>
                <a:cs typeface="Calibri"/>
                <a:sym typeface="Calibri"/>
              </a:rPr>
              <a:t>(</a:t>
            </a:r>
            <a:r>
              <a:rPr kumimoji="0" lang="iw-IL" sz="1600" b="1" i="0" u="none" strike="noStrike" kern="0" cap="none" spc="0" normalizeH="0" baseline="0" noProof="0" dirty="0">
                <a:ln>
                  <a:noFill/>
                </a:ln>
                <a:solidFill>
                  <a:srgbClr val="EF364C"/>
                </a:solidFill>
                <a:effectLst/>
                <a:uLnTx/>
                <a:uFillTx/>
                <a:latin typeface="Calibri"/>
                <a:ea typeface="Calibri"/>
                <a:cs typeface="Calibri"/>
                <a:sym typeface="Calibri"/>
              </a:rPr>
              <a:t>בין-איש</a:t>
            </a:r>
            <a:r>
              <a:rPr kumimoji="0" lang="he-IL" sz="1600" b="1" i="0" u="none" strike="noStrike" kern="0" cap="none" spc="0" normalizeH="0" baseline="0" noProof="0" dirty="0">
                <a:ln>
                  <a:noFill/>
                </a:ln>
                <a:solidFill>
                  <a:srgbClr val="EF364C"/>
                </a:solidFill>
                <a:effectLst/>
                <a:uLnTx/>
                <a:uFillTx/>
                <a:latin typeface="Calibri"/>
                <a:ea typeface="Calibri"/>
                <a:cs typeface="Calibri"/>
                <a:sym typeface="Calibri"/>
              </a:rPr>
              <a:t>י)</a:t>
            </a:r>
            <a:endParaRPr kumimoji="0" lang="iw-IL" sz="1600" b="1" i="0" u="none" strike="noStrike" kern="0" cap="none" spc="0" normalizeH="0" baseline="0" noProof="0" dirty="0">
              <a:ln>
                <a:noFill/>
              </a:ln>
              <a:solidFill>
                <a:srgbClr val="EF364C"/>
              </a:solidFill>
              <a:effectLst/>
              <a:uLnTx/>
              <a:uFillTx/>
              <a:latin typeface="Calibri"/>
              <a:ea typeface="Calibri"/>
              <a:cs typeface="Calibri"/>
              <a:sym typeface="Calibri"/>
            </a:endParaRPr>
          </a:p>
          <a:p>
            <a:pPr marL="576000" marR="0" lvl="0" indent="-285750" algn="r" defTabSz="914400" rtl="1" eaLnBrk="1" fontAlgn="auto" latinLnBrk="0" hangingPunct="1">
              <a:lnSpc>
                <a:spcPct val="100000"/>
              </a:lnSpc>
              <a:spcBef>
                <a:spcPts val="0"/>
              </a:spcBef>
              <a:spcAft>
                <a:spcPts val="0"/>
              </a:spcAft>
              <a:buClr>
                <a:srgbClr val="000000"/>
              </a:buClr>
              <a:buSzPts val="1800"/>
              <a:buFont typeface="Calibri"/>
              <a:buChar char="-"/>
              <a:tabLst/>
              <a:defRPr/>
            </a:pPr>
            <a:r>
              <a:rPr kumimoji="0" lang="iw-IL" sz="1600" b="1" i="0" u="none" strike="noStrike" kern="0" cap="none" spc="0" normalizeH="0" baseline="0" noProof="0" dirty="0">
                <a:ln>
                  <a:noFill/>
                </a:ln>
                <a:solidFill>
                  <a:srgbClr val="000000"/>
                </a:solidFill>
                <a:effectLst/>
                <a:uLnTx/>
                <a:uFillTx/>
                <a:latin typeface="Calibri"/>
                <a:ea typeface="Calibri"/>
                <a:cs typeface="Calibri"/>
                <a:sym typeface="Calibri"/>
              </a:rPr>
              <a:t>מודעות חברתית- </a:t>
            </a:r>
            <a:r>
              <a:rPr kumimoji="0" lang="he-IL" sz="1600" b="1"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iw-IL" sz="1600" b="0" i="0" u="none" strike="noStrike" kern="0" cap="none" spc="0" normalizeH="0" baseline="0" noProof="0" dirty="0">
                <a:ln>
                  <a:noFill/>
                </a:ln>
                <a:solidFill>
                  <a:srgbClr val="000000"/>
                </a:solidFill>
                <a:effectLst/>
                <a:uLnTx/>
                <a:uFillTx/>
                <a:latin typeface="Calibri"/>
                <a:ea typeface="Calibri"/>
                <a:cs typeface="Calibri"/>
                <a:sym typeface="Calibri"/>
              </a:rPr>
              <a:t>זיהוי מצבים חברתיים</a:t>
            </a:r>
          </a:p>
          <a:p>
            <a:pPr marL="576000" marR="0" lvl="0" indent="-285750" algn="r" defTabSz="914400" rtl="1" eaLnBrk="1" fontAlgn="auto" latinLnBrk="0" hangingPunct="1">
              <a:lnSpc>
                <a:spcPct val="100000"/>
              </a:lnSpc>
              <a:spcBef>
                <a:spcPts val="0"/>
              </a:spcBef>
              <a:spcAft>
                <a:spcPts val="0"/>
              </a:spcAft>
              <a:buClr>
                <a:srgbClr val="000000"/>
              </a:buClr>
              <a:buSzPts val="1800"/>
              <a:buFont typeface="Calibri"/>
              <a:buChar char="-"/>
              <a:tabLst/>
              <a:defRPr/>
            </a:pPr>
            <a:r>
              <a:rPr kumimoji="0" lang="iw-IL" sz="1600" b="1" i="0" u="none" strike="noStrike" kern="0" cap="none" spc="0" normalizeH="0" baseline="0" noProof="0" dirty="0">
                <a:ln>
                  <a:noFill/>
                </a:ln>
                <a:solidFill>
                  <a:srgbClr val="000000"/>
                </a:solidFill>
                <a:effectLst/>
                <a:uLnTx/>
                <a:uFillTx/>
                <a:latin typeface="Calibri"/>
                <a:ea typeface="Calibri"/>
                <a:cs typeface="Calibri"/>
                <a:sym typeface="Calibri"/>
              </a:rPr>
              <a:t>התנהלות חברתית-</a:t>
            </a:r>
            <a:r>
              <a:rPr kumimoji="0" lang="iw-IL" sz="16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he-IL" sz="1600" b="0" i="0" u="none" strike="noStrike" kern="0" cap="none" spc="0" normalizeH="0" baseline="0" noProof="0" dirty="0">
                <a:ln>
                  <a:noFill/>
                </a:ln>
                <a:solidFill>
                  <a:srgbClr val="000000"/>
                </a:solidFill>
                <a:effectLst/>
                <a:uLnTx/>
                <a:uFillTx/>
                <a:latin typeface="Calibri"/>
                <a:ea typeface="Calibri"/>
                <a:cs typeface="Calibri"/>
                <a:sym typeface="Calibri"/>
              </a:rPr>
              <a:t> ניהול יחסים בין אישיים</a:t>
            </a:r>
            <a:endParaRPr kumimoji="0" lang="iw-IL" sz="16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95" name="Google Shape;195;p6">
            <a:extLst>
              <a:ext uri="{FF2B5EF4-FFF2-40B4-BE49-F238E27FC236}">
                <a16:creationId xmlns:a16="http://schemas.microsoft.com/office/drawing/2014/main" id="{2361B5D5-8DCD-1E3D-F831-FF8F969F2CF5}"/>
              </a:ext>
            </a:extLst>
          </p:cNvPr>
          <p:cNvSpPr txBox="1"/>
          <p:nvPr/>
        </p:nvSpPr>
        <p:spPr>
          <a:xfrm>
            <a:off x="-79655" y="2716232"/>
            <a:ext cx="3510011" cy="338514"/>
          </a:xfrm>
          <a:prstGeom prst="rect">
            <a:avLst/>
          </a:prstGeom>
          <a:noFill/>
          <a:ln>
            <a:noFill/>
          </a:ln>
        </p:spPr>
        <p:txBody>
          <a:bodyPr spcFirstLastPara="1" wrap="square" lIns="91425" tIns="45700" rIns="91425" bIns="45700" anchor="t" anchorCtr="0">
            <a:spAutoFit/>
          </a:bodyPr>
          <a:lstStyle/>
          <a:p>
            <a:pPr marL="742950" marR="0" lvl="1" indent="-285750" algn="r" defTabSz="914400" rtl="1" eaLnBrk="1" fontAlgn="auto" latinLnBrk="0" hangingPunct="1">
              <a:lnSpc>
                <a:spcPct val="100000"/>
              </a:lnSpc>
              <a:spcBef>
                <a:spcPts val="0"/>
              </a:spcBef>
              <a:spcAft>
                <a:spcPts val="0"/>
              </a:spcAft>
              <a:buClr>
                <a:srgbClr val="000000"/>
              </a:buClr>
              <a:buSzPts val="1600"/>
              <a:buFont typeface="Calibri"/>
              <a:buChar char="»"/>
              <a:tabLst/>
              <a:defRPr/>
            </a:pPr>
            <a:r>
              <a:rPr kumimoji="0" lang="he-IL" sz="1600" b="1" i="0" u="none" strike="noStrike" kern="0" cap="none" spc="0" normalizeH="0" baseline="0" noProof="0" dirty="0">
                <a:ln>
                  <a:noFill/>
                </a:ln>
                <a:solidFill>
                  <a:srgbClr val="000000"/>
                </a:solidFill>
                <a:effectLst/>
                <a:uLnTx/>
                <a:uFillTx/>
                <a:latin typeface="Calibri"/>
                <a:ea typeface="Calibri"/>
                <a:cs typeface="Calibri"/>
                <a:sym typeface="Calibri"/>
              </a:rPr>
              <a:t>כבוד האדם. </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cxnSp>
        <p:nvCxnSpPr>
          <p:cNvPr id="196" name="Google Shape;196;p6">
            <a:extLst>
              <a:ext uri="{FF2B5EF4-FFF2-40B4-BE49-F238E27FC236}">
                <a16:creationId xmlns:a16="http://schemas.microsoft.com/office/drawing/2014/main" id="{503009F3-66B9-5112-FAF1-06EB9DBCC215}"/>
              </a:ext>
            </a:extLst>
          </p:cNvPr>
          <p:cNvCxnSpPr/>
          <p:nvPr/>
        </p:nvCxnSpPr>
        <p:spPr>
          <a:xfrm>
            <a:off x="2977891" y="2716232"/>
            <a:ext cx="0" cy="2065840"/>
          </a:xfrm>
          <a:prstGeom prst="straightConnector1">
            <a:avLst/>
          </a:prstGeom>
          <a:noFill/>
          <a:ln w="9525" cap="flat" cmpd="sng">
            <a:solidFill>
              <a:srgbClr val="005485"/>
            </a:solidFill>
            <a:prstDash val="solid"/>
            <a:miter lim="800000"/>
            <a:headEnd type="none" w="sm" len="sm"/>
            <a:tailEnd type="none" w="sm" len="sm"/>
          </a:ln>
        </p:spPr>
      </p:cxnSp>
      <p:sp>
        <p:nvSpPr>
          <p:cNvPr id="197" name="Google Shape;197;p6">
            <a:extLst>
              <a:ext uri="{FF2B5EF4-FFF2-40B4-BE49-F238E27FC236}">
                <a16:creationId xmlns:a16="http://schemas.microsoft.com/office/drawing/2014/main" id="{B6882196-D19D-097B-65B5-120E0EE00B49}"/>
              </a:ext>
            </a:extLst>
          </p:cNvPr>
          <p:cNvSpPr txBox="1"/>
          <p:nvPr/>
        </p:nvSpPr>
        <p:spPr>
          <a:xfrm>
            <a:off x="10206784" y="2008346"/>
            <a:ext cx="931761" cy="707886"/>
          </a:xfrm>
          <a:prstGeom prst="rect">
            <a:avLst/>
          </a:prstGeom>
          <a:noFill/>
          <a:ln>
            <a:noFill/>
          </a:ln>
        </p:spPr>
        <p:txBody>
          <a:bodyPr spcFirstLastPara="1" wrap="square" lIns="91425" tIns="45700" rIns="91425" bIns="45700" anchor="t" anchorCtr="0">
            <a:sp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iw-IL" sz="4000" b="1" i="0" u="none" strike="noStrike" kern="0" cap="none" spc="0" normalizeH="0" baseline="0" noProof="0">
                <a:ln>
                  <a:noFill/>
                </a:ln>
                <a:solidFill>
                  <a:srgbClr val="EF364C"/>
                </a:solidFill>
                <a:effectLst/>
                <a:uLnTx/>
                <a:uFillTx/>
                <a:latin typeface="Calibri"/>
                <a:ea typeface="Calibri"/>
                <a:cs typeface="Calibri"/>
                <a:sym typeface="Calibri"/>
              </a:rPr>
              <a:t>ידע</a:t>
            </a:r>
            <a:endParaRPr kumimoji="0" sz="4000" b="0" i="0" u="none" strike="noStrike" kern="0" cap="none" spc="0" normalizeH="0" baseline="0" noProof="0">
              <a:ln>
                <a:noFill/>
              </a:ln>
              <a:solidFill>
                <a:srgbClr val="EF364C"/>
              </a:solidFill>
              <a:effectLst/>
              <a:uLnTx/>
              <a:uFillTx/>
              <a:latin typeface="Calibri"/>
              <a:ea typeface="Calibri"/>
              <a:cs typeface="Calibri"/>
              <a:sym typeface="Calibri"/>
            </a:endParaRPr>
          </a:p>
        </p:txBody>
      </p:sp>
      <p:sp>
        <p:nvSpPr>
          <p:cNvPr id="198" name="Google Shape;198;p6">
            <a:extLst>
              <a:ext uri="{FF2B5EF4-FFF2-40B4-BE49-F238E27FC236}">
                <a16:creationId xmlns:a16="http://schemas.microsoft.com/office/drawing/2014/main" id="{88A724B7-23CF-363E-7634-13844370E067}"/>
              </a:ext>
            </a:extLst>
          </p:cNvPr>
          <p:cNvSpPr txBox="1"/>
          <p:nvPr/>
        </p:nvSpPr>
        <p:spPr>
          <a:xfrm>
            <a:off x="4703318" y="2008346"/>
            <a:ext cx="2271425" cy="707886"/>
          </a:xfrm>
          <a:prstGeom prst="rect">
            <a:avLst/>
          </a:prstGeom>
          <a:noFill/>
          <a:ln>
            <a:noFill/>
          </a:ln>
        </p:spPr>
        <p:txBody>
          <a:bodyPr spcFirstLastPara="1" wrap="square" lIns="91425" tIns="45700" rIns="91425" bIns="45700" anchor="t" anchorCtr="0">
            <a:sp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iw-IL" sz="4000" b="1" i="0" u="none" strike="noStrike" kern="0" cap="none" spc="0" normalizeH="0" baseline="0" noProof="0">
                <a:ln>
                  <a:noFill/>
                </a:ln>
                <a:solidFill>
                  <a:srgbClr val="EF364C"/>
                </a:solidFill>
                <a:effectLst/>
                <a:uLnTx/>
                <a:uFillTx/>
                <a:latin typeface="Calibri"/>
                <a:ea typeface="Calibri"/>
                <a:cs typeface="Calibri"/>
                <a:sym typeface="Calibri"/>
              </a:rPr>
              <a:t>מיומנויות</a:t>
            </a:r>
            <a:endParaRPr kumimoji="0" sz="4000" b="0" i="0" u="none" strike="noStrike" kern="0" cap="none" spc="0" normalizeH="0" baseline="0" noProof="0">
              <a:ln>
                <a:noFill/>
              </a:ln>
              <a:solidFill>
                <a:srgbClr val="EF364C"/>
              </a:solidFill>
              <a:effectLst/>
              <a:uLnTx/>
              <a:uFillTx/>
              <a:latin typeface="Calibri"/>
              <a:ea typeface="Calibri"/>
              <a:cs typeface="Calibri"/>
              <a:sym typeface="Calibri"/>
            </a:endParaRPr>
          </a:p>
        </p:txBody>
      </p:sp>
      <p:sp>
        <p:nvSpPr>
          <p:cNvPr id="199" name="Google Shape;199;p6">
            <a:extLst>
              <a:ext uri="{FF2B5EF4-FFF2-40B4-BE49-F238E27FC236}">
                <a16:creationId xmlns:a16="http://schemas.microsoft.com/office/drawing/2014/main" id="{546FC8DD-E096-FAEC-BBF2-E4E56FE555C4}"/>
              </a:ext>
            </a:extLst>
          </p:cNvPr>
          <p:cNvSpPr txBox="1"/>
          <p:nvPr/>
        </p:nvSpPr>
        <p:spPr>
          <a:xfrm>
            <a:off x="411469" y="2008346"/>
            <a:ext cx="1745925" cy="707886"/>
          </a:xfrm>
          <a:prstGeom prst="rect">
            <a:avLst/>
          </a:prstGeom>
          <a:noFill/>
          <a:ln>
            <a:noFill/>
          </a:ln>
        </p:spPr>
        <p:txBody>
          <a:bodyPr spcFirstLastPara="1" wrap="square" lIns="91425" tIns="45700" rIns="91425" bIns="45700" anchor="t" anchorCtr="0">
            <a:sp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iw-IL" sz="4000" b="1" i="0" u="none" strike="noStrike" kern="0" cap="none" spc="0" normalizeH="0" baseline="0" noProof="0">
                <a:ln>
                  <a:noFill/>
                </a:ln>
                <a:solidFill>
                  <a:srgbClr val="EF364C"/>
                </a:solidFill>
                <a:effectLst/>
                <a:uLnTx/>
                <a:uFillTx/>
                <a:latin typeface="Calibri"/>
                <a:ea typeface="Calibri"/>
                <a:cs typeface="Calibri"/>
                <a:sym typeface="Calibri"/>
              </a:rPr>
              <a:t>ערכים</a:t>
            </a:r>
            <a:endParaRPr kumimoji="0" sz="4000" b="0" i="0" u="none" strike="noStrike" kern="0" cap="none" spc="0" normalizeH="0" baseline="0" noProof="0">
              <a:ln>
                <a:noFill/>
              </a:ln>
              <a:solidFill>
                <a:srgbClr val="EF364C"/>
              </a:solidFill>
              <a:effectLst/>
              <a:uLnTx/>
              <a:uFillTx/>
              <a:latin typeface="Calibri"/>
              <a:ea typeface="Calibri"/>
              <a:cs typeface="Calibri"/>
              <a:sym typeface="Calibri"/>
            </a:endParaRPr>
          </a:p>
        </p:txBody>
      </p:sp>
      <p:sp>
        <p:nvSpPr>
          <p:cNvPr id="200" name="Google Shape;200;p6">
            <a:extLst>
              <a:ext uri="{FF2B5EF4-FFF2-40B4-BE49-F238E27FC236}">
                <a16:creationId xmlns:a16="http://schemas.microsoft.com/office/drawing/2014/main" id="{2E729F99-C258-90DA-5419-DC68A7F3B728}"/>
              </a:ext>
            </a:extLst>
          </p:cNvPr>
          <p:cNvSpPr txBox="1">
            <a:spLocks noGrp="1"/>
          </p:cNvSpPr>
          <p:nvPr>
            <p:ph type="title"/>
          </p:nvPr>
        </p:nvSpPr>
        <p:spPr>
          <a:xfrm>
            <a:off x="9002229" y="469026"/>
            <a:ext cx="3038669" cy="1054394"/>
          </a:xfrm>
          <a:prstGeom prst="rect">
            <a:avLst/>
          </a:prstGeom>
          <a:noFill/>
          <a:ln>
            <a:noFill/>
          </a:ln>
        </p:spPr>
        <p:txBody>
          <a:bodyPr spcFirstLastPara="1" wrap="square" lIns="91425" tIns="45700" rIns="91425" bIns="45700" anchor="ctr" anchorCtr="0">
            <a:noAutofit/>
          </a:bodyPr>
          <a:lstStyle/>
          <a:p>
            <a:pPr marL="0" lvl="0" indent="0" algn="ctr" rtl="1">
              <a:lnSpc>
                <a:spcPct val="110000"/>
              </a:lnSpc>
              <a:spcBef>
                <a:spcPts val="0"/>
              </a:spcBef>
              <a:spcAft>
                <a:spcPts val="0"/>
              </a:spcAft>
              <a:buClr>
                <a:srgbClr val="000000"/>
              </a:buClr>
              <a:buSzPts val="2800"/>
              <a:buFont typeface="Calibri"/>
              <a:buNone/>
            </a:pPr>
            <a:r>
              <a:rPr lang="iw-IL" sz="2800" b="1">
                <a:solidFill>
                  <a:srgbClr val="002060"/>
                </a:solidFill>
                <a:latin typeface="Calibri"/>
                <a:ea typeface="Calibri"/>
                <a:cs typeface="Calibri"/>
                <a:sym typeface="Calibri"/>
              </a:rPr>
              <a:t>ידע, מיומנויות וערכים</a:t>
            </a:r>
            <a:endParaRPr sz="2800" b="1">
              <a:solidFill>
                <a:srgbClr val="002060"/>
              </a:solidFill>
              <a:latin typeface="Calibri"/>
              <a:ea typeface="Calibri"/>
              <a:cs typeface="Calibri"/>
              <a:sym typeface="Calibri"/>
            </a:endParaRPr>
          </a:p>
        </p:txBody>
      </p:sp>
      <p:pic>
        <p:nvPicPr>
          <p:cNvPr id="201" name="Google Shape;201;p6">
            <a:extLst>
              <a:ext uri="{FF2B5EF4-FFF2-40B4-BE49-F238E27FC236}">
                <a16:creationId xmlns:a16="http://schemas.microsoft.com/office/drawing/2014/main" id="{BA9CF6FF-BFF1-C207-7444-1EB424247493}"/>
              </a:ext>
            </a:extLst>
          </p:cNvPr>
          <p:cNvPicPr preferRelativeResize="0"/>
          <p:nvPr/>
        </p:nvPicPr>
        <p:blipFill rotWithShape="1">
          <a:blip r:embed="rId4">
            <a:alphaModFix/>
          </a:blip>
          <a:srcRect/>
          <a:stretch/>
        </p:blipFill>
        <p:spPr>
          <a:xfrm>
            <a:off x="8110883" y="681040"/>
            <a:ext cx="614363" cy="673817"/>
          </a:xfrm>
          <a:prstGeom prst="rect">
            <a:avLst/>
          </a:prstGeom>
          <a:noFill/>
          <a:ln>
            <a:noFill/>
          </a:ln>
        </p:spPr>
      </p:pic>
    </p:spTree>
    <p:extLst>
      <p:ext uri="{BB962C8B-B14F-4D97-AF65-F5344CB8AC3E}">
        <p14:creationId xmlns:p14="http://schemas.microsoft.com/office/powerpoint/2010/main" val="25319260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show="0">
  <p:cSld>
    <p:spTree>
      <p:nvGrpSpPr>
        <p:cNvPr id="1" name="Shape 190"/>
        <p:cNvGrpSpPr/>
        <p:nvPr/>
      </p:nvGrpSpPr>
      <p:grpSpPr>
        <a:xfrm>
          <a:off x="0" y="0"/>
          <a:ext cx="0" cy="0"/>
          <a:chOff x="0" y="0"/>
          <a:chExt cx="0" cy="0"/>
        </a:xfrm>
      </p:grpSpPr>
      <p:sp>
        <p:nvSpPr>
          <p:cNvPr id="191" name="Google Shape;191;p5"/>
          <p:cNvSpPr/>
          <p:nvPr/>
        </p:nvSpPr>
        <p:spPr>
          <a:xfrm>
            <a:off x="309847" y="2062686"/>
            <a:ext cx="11160826" cy="4617720"/>
          </a:xfrm>
          <a:prstGeom prst="rect">
            <a:avLst/>
          </a:prstGeom>
          <a:noFill/>
          <a:ln>
            <a:noFill/>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Clr>
                <a:schemeClr val="lt1"/>
              </a:buClr>
              <a:buSzPts val="3200"/>
              <a:buFont typeface="Calibri"/>
              <a:buNone/>
            </a:pPr>
            <a:endParaRPr sz="3200" b="0" i="0" u="none" strike="noStrike" cap="none">
              <a:solidFill>
                <a:srgbClr val="002060"/>
              </a:solidFill>
              <a:latin typeface="Calibri"/>
              <a:ea typeface="Calibri"/>
              <a:cs typeface="Calibri"/>
              <a:sym typeface="Calibri"/>
            </a:endParaRPr>
          </a:p>
        </p:txBody>
      </p:sp>
      <p:pic>
        <p:nvPicPr>
          <p:cNvPr id="192" name="Google Shape;192;p5" descr="Puzzle pieces"/>
          <p:cNvPicPr preferRelativeResize="0"/>
          <p:nvPr/>
        </p:nvPicPr>
        <p:blipFill rotWithShape="1">
          <a:blip r:embed="rId3">
            <a:alphaModFix/>
          </a:blip>
          <a:srcRect/>
          <a:stretch/>
        </p:blipFill>
        <p:spPr>
          <a:xfrm>
            <a:off x="8235011" y="565074"/>
            <a:ext cx="914400" cy="914400"/>
          </a:xfrm>
          <a:prstGeom prst="rect">
            <a:avLst/>
          </a:prstGeom>
          <a:noFill/>
          <a:ln>
            <a:noFill/>
          </a:ln>
        </p:spPr>
      </p:pic>
      <p:sp>
        <p:nvSpPr>
          <p:cNvPr id="193" name="Google Shape;193;p5"/>
          <p:cNvSpPr/>
          <p:nvPr/>
        </p:nvSpPr>
        <p:spPr>
          <a:xfrm>
            <a:off x="8430448" y="472018"/>
            <a:ext cx="3760873" cy="1107323"/>
          </a:xfrm>
          <a:custGeom>
            <a:avLst/>
            <a:gdLst/>
            <a:ahLst/>
            <a:cxnLst/>
            <a:rect l="l" t="t" r="r" b="b"/>
            <a:pathLst>
              <a:path w="3760873" h="1107323" extrusionOk="0">
                <a:moveTo>
                  <a:pt x="0" y="0"/>
                </a:moveTo>
                <a:lnTo>
                  <a:pt x="3760873" y="0"/>
                </a:lnTo>
                <a:lnTo>
                  <a:pt x="3760873" y="1107324"/>
                </a:lnTo>
                <a:lnTo>
                  <a:pt x="0" y="1107324"/>
                </a:lnTo>
                <a:close/>
              </a:path>
            </a:pathLst>
          </a:custGeom>
          <a:solidFill>
            <a:srgbClr val="8CB9BA"/>
          </a:solidFill>
          <a:ln>
            <a:noFill/>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94" name="Google Shape;194;p5"/>
          <p:cNvSpPr/>
          <p:nvPr/>
        </p:nvSpPr>
        <p:spPr>
          <a:xfrm rot="-2700000">
            <a:off x="7871999" y="474150"/>
            <a:ext cx="1116897" cy="1116897"/>
          </a:xfrm>
          <a:custGeom>
            <a:avLst/>
            <a:gdLst/>
            <a:ahLst/>
            <a:cxnLst/>
            <a:rect l="l" t="t" r="r" b="b"/>
            <a:pathLst>
              <a:path w="1116897" h="1116897" extrusionOk="0">
                <a:moveTo>
                  <a:pt x="1116858" y="557198"/>
                </a:moveTo>
                <a:cubicBezTo>
                  <a:pt x="1116858" y="865621"/>
                  <a:pt x="866831" y="1115647"/>
                  <a:pt x="558409" y="1115647"/>
                </a:cubicBezTo>
                <a:cubicBezTo>
                  <a:pt x="249986" y="1115647"/>
                  <a:pt x="-40" y="865621"/>
                  <a:pt x="-40" y="557198"/>
                </a:cubicBezTo>
                <a:cubicBezTo>
                  <a:pt x="-40" y="248776"/>
                  <a:pt x="249986" y="-1250"/>
                  <a:pt x="558409" y="-1250"/>
                </a:cubicBezTo>
                <a:cubicBezTo>
                  <a:pt x="866831" y="-1250"/>
                  <a:pt x="1116858" y="248776"/>
                  <a:pt x="1116858" y="557198"/>
                </a:cubicBezTo>
                <a:close/>
              </a:path>
            </a:pathLst>
          </a:custGeom>
          <a:solidFill>
            <a:srgbClr val="5E9B9C"/>
          </a:solidFill>
          <a:ln>
            <a:noFill/>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95" name="Google Shape;195;p5"/>
          <p:cNvSpPr/>
          <p:nvPr/>
        </p:nvSpPr>
        <p:spPr>
          <a:xfrm rot="-2700000">
            <a:off x="7983808" y="585959"/>
            <a:ext cx="893278" cy="893278"/>
          </a:xfrm>
          <a:custGeom>
            <a:avLst/>
            <a:gdLst/>
            <a:ahLst/>
            <a:cxnLst/>
            <a:rect l="l" t="t" r="r" b="b"/>
            <a:pathLst>
              <a:path w="893278" h="893278" extrusionOk="0">
                <a:moveTo>
                  <a:pt x="893239" y="445389"/>
                </a:moveTo>
                <a:cubicBezTo>
                  <a:pt x="893239" y="692061"/>
                  <a:pt x="693271" y="892028"/>
                  <a:pt x="446599" y="892028"/>
                </a:cubicBezTo>
                <a:cubicBezTo>
                  <a:pt x="199927" y="892028"/>
                  <a:pt x="-40" y="692061"/>
                  <a:pt x="-40" y="445389"/>
                </a:cubicBezTo>
                <a:cubicBezTo>
                  <a:pt x="-40" y="198717"/>
                  <a:pt x="199927" y="-1250"/>
                  <a:pt x="446599" y="-1250"/>
                </a:cubicBezTo>
                <a:cubicBezTo>
                  <a:pt x="693271" y="-1250"/>
                  <a:pt x="893239" y="198717"/>
                  <a:pt x="893239" y="445389"/>
                </a:cubicBezTo>
                <a:close/>
              </a:path>
            </a:pathLst>
          </a:custGeom>
          <a:solidFill>
            <a:schemeClr val="lt1"/>
          </a:solidFill>
          <a:ln w="9525" cap="flat" cmpd="sng">
            <a:solidFill>
              <a:srgbClr val="C3DADB"/>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96" name="Google Shape;196;p5"/>
          <p:cNvSpPr txBox="1"/>
          <p:nvPr/>
        </p:nvSpPr>
        <p:spPr>
          <a:xfrm>
            <a:off x="7301985" y="495077"/>
            <a:ext cx="4322603" cy="1054394"/>
          </a:xfrm>
          <a:prstGeom prst="rect">
            <a:avLst/>
          </a:prstGeom>
          <a:noFill/>
          <a:ln>
            <a:noFill/>
          </a:ln>
        </p:spPr>
        <p:txBody>
          <a:bodyPr spcFirstLastPara="1" wrap="square" lIns="91425" tIns="45700" rIns="91425" bIns="45700" anchor="ctr" anchorCtr="0">
            <a:noAutofit/>
          </a:bodyPr>
          <a:lstStyle/>
          <a:p>
            <a:pPr marL="0" marR="0" lvl="0" indent="0" algn="r" rtl="1">
              <a:lnSpc>
                <a:spcPct val="110000"/>
              </a:lnSpc>
              <a:spcBef>
                <a:spcPts val="0"/>
              </a:spcBef>
              <a:spcAft>
                <a:spcPts val="0"/>
              </a:spcAft>
              <a:buClr>
                <a:srgbClr val="000000"/>
              </a:buClr>
              <a:buSzPts val="2800"/>
              <a:buFont typeface="Calibri"/>
              <a:buNone/>
            </a:pPr>
            <a:r>
              <a:rPr lang="iw-IL" sz="2800" b="1" i="0" u="none" strike="noStrike" cap="none">
                <a:solidFill>
                  <a:srgbClr val="002060"/>
                </a:solidFill>
                <a:latin typeface="Calibri"/>
                <a:ea typeface="Calibri"/>
                <a:cs typeface="Calibri"/>
                <a:sym typeface="Calibri"/>
              </a:rPr>
              <a:t>מהלך השיעור</a:t>
            </a:r>
            <a:endParaRPr/>
          </a:p>
        </p:txBody>
      </p:sp>
      <p:pic>
        <p:nvPicPr>
          <p:cNvPr id="197" name="Google Shape;197;p5" descr="Arrow circle"/>
          <p:cNvPicPr preferRelativeResize="0"/>
          <p:nvPr/>
        </p:nvPicPr>
        <p:blipFill rotWithShape="1">
          <a:blip r:embed="rId4">
            <a:alphaModFix/>
          </a:blip>
          <a:srcRect/>
          <a:stretch/>
        </p:blipFill>
        <p:spPr>
          <a:xfrm>
            <a:off x="7941511" y="591736"/>
            <a:ext cx="914400" cy="914400"/>
          </a:xfrm>
          <a:prstGeom prst="rect">
            <a:avLst/>
          </a:prstGeom>
          <a:noFill/>
          <a:ln>
            <a:noFill/>
          </a:ln>
        </p:spPr>
      </p:pic>
      <p:cxnSp>
        <p:nvCxnSpPr>
          <p:cNvPr id="198" name="Google Shape;198;p5"/>
          <p:cNvCxnSpPr/>
          <p:nvPr/>
        </p:nvCxnSpPr>
        <p:spPr>
          <a:xfrm>
            <a:off x="11237002" y="3354054"/>
            <a:ext cx="0" cy="732257"/>
          </a:xfrm>
          <a:prstGeom prst="straightConnector1">
            <a:avLst/>
          </a:prstGeom>
          <a:noFill/>
          <a:ln w="19050" cap="flat" cmpd="sng">
            <a:solidFill>
              <a:srgbClr val="7E97A3"/>
            </a:solidFill>
            <a:prstDash val="solid"/>
            <a:miter lim="800000"/>
            <a:headEnd type="none" w="sm" len="sm"/>
            <a:tailEnd type="none" w="sm" len="sm"/>
          </a:ln>
        </p:spPr>
      </p:cxnSp>
      <p:sp>
        <p:nvSpPr>
          <p:cNvPr id="199" name="Google Shape;199;p5"/>
          <p:cNvSpPr txBox="1"/>
          <p:nvPr/>
        </p:nvSpPr>
        <p:spPr>
          <a:xfrm>
            <a:off x="10220093" y="4035933"/>
            <a:ext cx="2201270" cy="338514"/>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44546A"/>
              </a:buClr>
              <a:buSzPts val="1600"/>
              <a:buFont typeface="Calibri"/>
              <a:buNone/>
            </a:pPr>
            <a:r>
              <a:rPr lang="he-IL" sz="1600" b="0" i="0" u="none" strike="noStrike" cap="none" dirty="0">
                <a:solidFill>
                  <a:srgbClr val="44546A"/>
                </a:solidFill>
                <a:latin typeface="Calibri"/>
                <a:ea typeface="Calibri"/>
                <a:cs typeface="Calibri"/>
                <a:sym typeface="Calibri"/>
              </a:rPr>
              <a:t>כדור שלג מתגלגל</a:t>
            </a:r>
            <a:endParaRPr dirty="0"/>
          </a:p>
        </p:txBody>
      </p:sp>
      <p:sp>
        <p:nvSpPr>
          <p:cNvPr id="200" name="Google Shape;200;p5"/>
          <p:cNvSpPr txBox="1"/>
          <p:nvPr/>
        </p:nvSpPr>
        <p:spPr>
          <a:xfrm>
            <a:off x="8096709" y="4055481"/>
            <a:ext cx="2201270" cy="338514"/>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44546A"/>
              </a:buClr>
              <a:buSzPts val="1600"/>
              <a:buFont typeface="Calibri"/>
              <a:buNone/>
            </a:pPr>
            <a:r>
              <a:rPr lang="he-IL" sz="1600" b="0" i="0" u="none" strike="noStrike" cap="none" dirty="0">
                <a:solidFill>
                  <a:srgbClr val="44546A"/>
                </a:solidFill>
                <a:latin typeface="Calibri"/>
                <a:ea typeface="Calibri"/>
                <a:cs typeface="Calibri"/>
                <a:sym typeface="Calibri"/>
              </a:rPr>
              <a:t>שאלות לדיון– רפלקציה</a:t>
            </a:r>
            <a:endParaRPr dirty="0"/>
          </a:p>
        </p:txBody>
      </p:sp>
      <p:sp>
        <p:nvSpPr>
          <p:cNvPr id="201" name="Google Shape;201;p5"/>
          <p:cNvSpPr txBox="1"/>
          <p:nvPr/>
        </p:nvSpPr>
        <p:spPr>
          <a:xfrm>
            <a:off x="-215369" y="3982185"/>
            <a:ext cx="2201270" cy="584775"/>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44546A"/>
              </a:buClr>
              <a:buSzPts val="1600"/>
              <a:buFont typeface="Calibri"/>
              <a:buNone/>
            </a:pPr>
            <a:r>
              <a:rPr lang="iw-IL" sz="1600" b="0" i="0" u="none" strike="noStrike" cap="none">
                <a:solidFill>
                  <a:srgbClr val="44546A"/>
                </a:solidFill>
                <a:latin typeface="Calibri"/>
                <a:ea typeface="Calibri"/>
                <a:cs typeface="Calibri"/>
                <a:sym typeface="Calibri"/>
              </a:rPr>
              <a:t>מסרים מרכזיים</a:t>
            </a:r>
            <a:br>
              <a:rPr lang="iw-IL" sz="1600" b="0" i="0" u="none" strike="noStrike" cap="none">
                <a:solidFill>
                  <a:srgbClr val="44546A"/>
                </a:solidFill>
                <a:latin typeface="Calibri"/>
                <a:ea typeface="Calibri"/>
                <a:cs typeface="Calibri"/>
                <a:sym typeface="Calibri"/>
              </a:rPr>
            </a:br>
            <a:r>
              <a:rPr lang="iw-IL" sz="1600" b="0" i="0" u="none" strike="noStrike" cap="none">
                <a:solidFill>
                  <a:srgbClr val="44546A"/>
                </a:solidFill>
                <a:latin typeface="Calibri"/>
                <a:ea typeface="Calibri"/>
                <a:cs typeface="Calibri"/>
                <a:sym typeface="Calibri"/>
              </a:rPr>
              <a:t>וסיכום</a:t>
            </a:r>
            <a:endParaRPr/>
          </a:p>
        </p:txBody>
      </p:sp>
      <p:sp>
        <p:nvSpPr>
          <p:cNvPr id="202" name="Google Shape;202;p5"/>
          <p:cNvSpPr/>
          <p:nvPr/>
        </p:nvSpPr>
        <p:spPr>
          <a:xfrm>
            <a:off x="429207" y="3151732"/>
            <a:ext cx="11364687" cy="202322"/>
          </a:xfrm>
          <a:prstGeom prst="rect">
            <a:avLst/>
          </a:prstGeom>
          <a:solidFill>
            <a:srgbClr val="7E97A3"/>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cxnSp>
        <p:nvCxnSpPr>
          <p:cNvPr id="203" name="Google Shape;203;p5"/>
          <p:cNvCxnSpPr/>
          <p:nvPr/>
        </p:nvCxnSpPr>
        <p:spPr>
          <a:xfrm>
            <a:off x="9220213" y="3303676"/>
            <a:ext cx="0" cy="732257"/>
          </a:xfrm>
          <a:prstGeom prst="straightConnector1">
            <a:avLst/>
          </a:prstGeom>
          <a:noFill/>
          <a:ln w="19050" cap="flat" cmpd="sng">
            <a:solidFill>
              <a:srgbClr val="7E97A3"/>
            </a:solidFill>
            <a:prstDash val="solid"/>
            <a:miter lim="800000"/>
            <a:headEnd type="none" w="sm" len="sm"/>
            <a:tailEnd type="none" w="sm" len="sm"/>
          </a:ln>
        </p:spPr>
      </p:cxnSp>
      <p:cxnSp>
        <p:nvCxnSpPr>
          <p:cNvPr id="204" name="Google Shape;204;p5"/>
          <p:cNvCxnSpPr/>
          <p:nvPr/>
        </p:nvCxnSpPr>
        <p:spPr>
          <a:xfrm>
            <a:off x="7279149" y="3347595"/>
            <a:ext cx="0" cy="732257"/>
          </a:xfrm>
          <a:prstGeom prst="straightConnector1">
            <a:avLst/>
          </a:prstGeom>
          <a:noFill/>
          <a:ln w="19050" cap="flat" cmpd="sng">
            <a:solidFill>
              <a:srgbClr val="7E97A3"/>
            </a:solidFill>
            <a:prstDash val="solid"/>
            <a:miter lim="800000"/>
            <a:headEnd type="none" w="sm" len="sm"/>
            <a:tailEnd type="none" w="sm" len="sm"/>
          </a:ln>
        </p:spPr>
      </p:cxnSp>
      <p:cxnSp>
        <p:nvCxnSpPr>
          <p:cNvPr id="205" name="Google Shape;205;p5"/>
          <p:cNvCxnSpPr/>
          <p:nvPr/>
        </p:nvCxnSpPr>
        <p:spPr>
          <a:xfrm>
            <a:off x="4873935" y="3347596"/>
            <a:ext cx="0" cy="732257"/>
          </a:xfrm>
          <a:prstGeom prst="straightConnector1">
            <a:avLst/>
          </a:prstGeom>
          <a:noFill/>
          <a:ln w="19050" cap="flat" cmpd="sng">
            <a:solidFill>
              <a:srgbClr val="7E97A3"/>
            </a:solidFill>
            <a:prstDash val="solid"/>
            <a:miter lim="800000"/>
            <a:headEnd type="none" w="sm" len="sm"/>
            <a:tailEnd type="none" w="sm" len="sm"/>
          </a:ln>
        </p:spPr>
      </p:cxnSp>
      <p:cxnSp>
        <p:nvCxnSpPr>
          <p:cNvPr id="206" name="Google Shape;206;p5"/>
          <p:cNvCxnSpPr/>
          <p:nvPr/>
        </p:nvCxnSpPr>
        <p:spPr>
          <a:xfrm>
            <a:off x="863682" y="3260788"/>
            <a:ext cx="0" cy="732257"/>
          </a:xfrm>
          <a:prstGeom prst="straightConnector1">
            <a:avLst/>
          </a:prstGeom>
          <a:noFill/>
          <a:ln w="19050" cap="flat" cmpd="sng">
            <a:solidFill>
              <a:srgbClr val="7E97A3"/>
            </a:solidFill>
            <a:prstDash val="solid"/>
            <a:miter lim="800000"/>
            <a:headEnd type="none" w="sm" len="sm"/>
            <a:tailEnd type="none" w="sm" len="sm"/>
          </a:ln>
        </p:spPr>
      </p:cxnSp>
      <p:cxnSp>
        <p:nvCxnSpPr>
          <p:cNvPr id="207" name="Google Shape;207;p5"/>
          <p:cNvCxnSpPr/>
          <p:nvPr/>
        </p:nvCxnSpPr>
        <p:spPr>
          <a:xfrm>
            <a:off x="2755886" y="3260788"/>
            <a:ext cx="0" cy="732257"/>
          </a:xfrm>
          <a:prstGeom prst="straightConnector1">
            <a:avLst/>
          </a:prstGeom>
          <a:noFill/>
          <a:ln w="19050" cap="flat" cmpd="sng">
            <a:solidFill>
              <a:srgbClr val="7E97A3"/>
            </a:solidFill>
            <a:prstDash val="solid"/>
            <a:miter lim="800000"/>
            <a:headEnd type="none" w="sm" len="sm"/>
            <a:tailEnd type="none" w="sm" len="sm"/>
          </a:ln>
        </p:spPr>
      </p:cxnSp>
      <p:sp>
        <p:nvSpPr>
          <p:cNvPr id="2" name="תיבת טקסט 1">
            <a:extLst>
              <a:ext uri="{FF2B5EF4-FFF2-40B4-BE49-F238E27FC236}">
                <a16:creationId xmlns:a16="http://schemas.microsoft.com/office/drawing/2014/main" id="{1A84D413-CE1B-AAB4-C8A6-A61114AAE23B}"/>
              </a:ext>
            </a:extLst>
          </p:cNvPr>
          <p:cNvSpPr txBox="1"/>
          <p:nvPr/>
        </p:nvSpPr>
        <p:spPr>
          <a:xfrm>
            <a:off x="5855369" y="4125998"/>
            <a:ext cx="2086137" cy="338554"/>
          </a:xfrm>
          <a:prstGeom prst="rect">
            <a:avLst/>
          </a:prstGeom>
          <a:noFill/>
        </p:spPr>
        <p:txBody>
          <a:bodyPr wrap="square" rtlCol="1">
            <a:spAutoFit/>
          </a:bodyPr>
          <a:lstStyle/>
          <a:p>
            <a:pPr algn="r"/>
            <a:r>
              <a:rPr lang="he-IL" sz="1600" dirty="0">
                <a:solidFill>
                  <a:schemeClr val="accent1">
                    <a:lumMod val="50000"/>
                  </a:schemeClr>
                </a:solidFill>
                <a:latin typeface="Calibri" panose="020F0502020204030204" pitchFamily="34" charset="0"/>
                <a:cs typeface="Calibri" panose="020F0502020204030204" pitchFamily="34" charset="0"/>
              </a:rPr>
              <a:t>שמש מעגלי השתייכות</a:t>
            </a:r>
          </a:p>
        </p:txBody>
      </p:sp>
      <p:sp>
        <p:nvSpPr>
          <p:cNvPr id="4" name="תיבת טקסט 3">
            <a:extLst>
              <a:ext uri="{FF2B5EF4-FFF2-40B4-BE49-F238E27FC236}">
                <a16:creationId xmlns:a16="http://schemas.microsoft.com/office/drawing/2014/main" id="{F55ED033-BEB7-D12A-C9BF-A1F689D51AA3}"/>
              </a:ext>
            </a:extLst>
          </p:cNvPr>
          <p:cNvSpPr txBox="1"/>
          <p:nvPr/>
        </p:nvSpPr>
        <p:spPr>
          <a:xfrm>
            <a:off x="3430642" y="4091941"/>
            <a:ext cx="2946334" cy="584775"/>
          </a:xfrm>
          <a:prstGeom prst="rect">
            <a:avLst/>
          </a:prstGeom>
          <a:noFill/>
        </p:spPr>
        <p:txBody>
          <a:bodyPr wrap="square">
            <a:spAutoFit/>
          </a:bodyPr>
          <a:lstStyle/>
          <a:p>
            <a:pPr algn="ctr" rtl="1"/>
            <a:r>
              <a:rPr lang="he-IL" sz="1600" dirty="0">
                <a:solidFill>
                  <a:srgbClr val="4472C4">
                    <a:lumMod val="50000"/>
                  </a:srgbClr>
                </a:solidFill>
                <a:latin typeface="Calibri" panose="020F0502020204030204" pitchFamily="34" charset="0"/>
                <a:cs typeface="Calibri" panose="020F0502020204030204" pitchFamily="34" charset="0"/>
              </a:rPr>
              <a:t>המשגה – </a:t>
            </a:r>
            <a:r>
              <a:rPr lang="en-US" sz="1600" dirty="0">
                <a:solidFill>
                  <a:srgbClr val="4472C4">
                    <a:lumMod val="50000"/>
                  </a:srgbClr>
                </a:solidFill>
                <a:latin typeface="Calibri" panose="020F0502020204030204" pitchFamily="34" charset="0"/>
                <a:cs typeface="Calibri" panose="020F0502020204030204" pitchFamily="34" charset="0"/>
              </a:rPr>
              <a:t/>
            </a:r>
            <a:br>
              <a:rPr lang="en-US" sz="1600" dirty="0">
                <a:solidFill>
                  <a:srgbClr val="4472C4">
                    <a:lumMod val="50000"/>
                  </a:srgbClr>
                </a:solidFill>
                <a:latin typeface="Calibri" panose="020F0502020204030204" pitchFamily="34" charset="0"/>
                <a:cs typeface="Calibri" panose="020F0502020204030204" pitchFamily="34" charset="0"/>
              </a:rPr>
            </a:br>
            <a:r>
              <a:rPr lang="he-IL" sz="1600" dirty="0">
                <a:solidFill>
                  <a:srgbClr val="4472C4">
                    <a:lumMod val="50000"/>
                  </a:srgbClr>
                </a:solidFill>
                <a:latin typeface="Calibri" panose="020F0502020204030204" pitchFamily="34" charset="0"/>
                <a:cs typeface="Calibri" panose="020F0502020204030204" pitchFamily="34" charset="0"/>
              </a:rPr>
              <a:t>הצורך בהשתייכות</a:t>
            </a:r>
            <a:endParaRPr lang="he-IL" dirty="0"/>
          </a:p>
        </p:txBody>
      </p:sp>
      <p:sp>
        <p:nvSpPr>
          <p:cNvPr id="6" name="תיבת טקסט 5">
            <a:extLst>
              <a:ext uri="{FF2B5EF4-FFF2-40B4-BE49-F238E27FC236}">
                <a16:creationId xmlns:a16="http://schemas.microsoft.com/office/drawing/2014/main" id="{BAC9C050-52C0-B95E-5D87-FC249F50C08D}"/>
              </a:ext>
            </a:extLst>
          </p:cNvPr>
          <p:cNvSpPr txBox="1"/>
          <p:nvPr/>
        </p:nvSpPr>
        <p:spPr>
          <a:xfrm>
            <a:off x="1135583" y="4008055"/>
            <a:ext cx="3148263" cy="338554"/>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600" b="0" i="0" u="none" strike="noStrike" kern="0" cap="none" spc="0" normalizeH="0" baseline="0" noProof="0" dirty="0">
                <a:ln>
                  <a:noFill/>
                </a:ln>
                <a:solidFill>
                  <a:srgbClr val="4472C4">
                    <a:lumMod val="50000"/>
                  </a:srgbClr>
                </a:solidFill>
                <a:effectLst/>
                <a:uLnTx/>
                <a:uFillTx/>
                <a:latin typeface="Calibri" panose="020F0502020204030204" pitchFamily="34" charset="0"/>
                <a:cs typeface="Calibri" panose="020F0502020204030204" pitchFamily="34" charset="0"/>
                <a:sym typeface="Arial"/>
              </a:rPr>
              <a:t>דף עבודה רפלקטיבי</a:t>
            </a:r>
            <a:endParaRPr kumimoji="0" lang="he-IL"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show="0">
  <p:cSld>
    <p:spTree>
      <p:nvGrpSpPr>
        <p:cNvPr id="1" name="Shape 211"/>
        <p:cNvGrpSpPr/>
        <p:nvPr/>
      </p:nvGrpSpPr>
      <p:grpSpPr>
        <a:xfrm>
          <a:off x="0" y="0"/>
          <a:ext cx="0" cy="0"/>
          <a:chOff x="0" y="0"/>
          <a:chExt cx="0" cy="0"/>
        </a:xfrm>
      </p:grpSpPr>
      <p:pic>
        <p:nvPicPr>
          <p:cNvPr id="212" name="Google Shape;212;p6"/>
          <p:cNvPicPr preferRelativeResize="0"/>
          <p:nvPr/>
        </p:nvPicPr>
        <p:blipFill rotWithShape="1">
          <a:blip r:embed="rId3">
            <a:alphaModFix/>
          </a:blip>
          <a:srcRect/>
          <a:stretch/>
        </p:blipFill>
        <p:spPr>
          <a:xfrm>
            <a:off x="7872000" y="467232"/>
            <a:ext cx="4320000" cy="1116897"/>
          </a:xfrm>
          <a:prstGeom prst="rect">
            <a:avLst/>
          </a:prstGeom>
          <a:noFill/>
          <a:ln>
            <a:noFill/>
          </a:ln>
        </p:spPr>
      </p:pic>
      <p:sp>
        <p:nvSpPr>
          <p:cNvPr id="213" name="Google Shape;213;p6"/>
          <p:cNvSpPr txBox="1"/>
          <p:nvPr/>
        </p:nvSpPr>
        <p:spPr>
          <a:xfrm>
            <a:off x="7915117" y="467232"/>
            <a:ext cx="4322603" cy="1054394"/>
          </a:xfrm>
          <a:prstGeom prst="rect">
            <a:avLst/>
          </a:prstGeom>
          <a:noFill/>
          <a:ln>
            <a:noFill/>
          </a:ln>
        </p:spPr>
        <p:txBody>
          <a:bodyPr spcFirstLastPara="1" wrap="square" lIns="91425" tIns="45700" rIns="91425" bIns="45700" anchor="ctr" anchorCtr="0">
            <a:noAutofit/>
          </a:bodyPr>
          <a:lstStyle/>
          <a:p>
            <a:pPr marL="0" marR="0" lvl="0" indent="0" algn="r" rtl="1">
              <a:lnSpc>
                <a:spcPct val="110000"/>
              </a:lnSpc>
              <a:spcBef>
                <a:spcPts val="0"/>
              </a:spcBef>
              <a:spcAft>
                <a:spcPts val="0"/>
              </a:spcAft>
              <a:buClr>
                <a:srgbClr val="000000"/>
              </a:buClr>
              <a:buSzPts val="2800"/>
              <a:buFont typeface="Calibri"/>
              <a:buNone/>
            </a:pPr>
            <a:r>
              <a:rPr lang="iw-IL" sz="2800" b="1">
                <a:solidFill>
                  <a:schemeClr val="lt1"/>
                </a:solidFill>
                <a:latin typeface="Calibri"/>
                <a:ea typeface="Calibri"/>
                <a:cs typeface="Calibri"/>
                <a:sym typeface="Calibri"/>
              </a:rPr>
              <a:t>הנחיות להוראת השיעור</a:t>
            </a:r>
            <a:endParaRPr/>
          </a:p>
        </p:txBody>
      </p:sp>
      <p:sp>
        <p:nvSpPr>
          <p:cNvPr id="214" name="Google Shape;214;p6"/>
          <p:cNvSpPr/>
          <p:nvPr/>
        </p:nvSpPr>
        <p:spPr>
          <a:xfrm>
            <a:off x="309847" y="2062686"/>
            <a:ext cx="11160826" cy="4617720"/>
          </a:xfrm>
          <a:prstGeom prst="rect">
            <a:avLst/>
          </a:prstGeom>
          <a:noFill/>
          <a:ln>
            <a:noFill/>
          </a:ln>
        </p:spPr>
        <p:txBody>
          <a:bodyPr spcFirstLastPara="1" wrap="square" lIns="91425" tIns="45700" rIns="91425" bIns="45700" anchor="ctr" anchorCtr="0">
            <a:noAutofit/>
          </a:bodyPr>
          <a:lstStyle/>
          <a:p>
            <a:pPr marL="0" marR="0" lvl="0" indent="0" algn="r" rtl="1">
              <a:spcBef>
                <a:spcPts val="0"/>
              </a:spcBef>
              <a:spcAft>
                <a:spcPts val="0"/>
              </a:spcAft>
              <a:buNone/>
            </a:pPr>
            <a:r>
              <a:rPr lang="iw-IL" sz="3200" dirty="0">
                <a:solidFill>
                  <a:srgbClr val="002060"/>
                </a:solidFill>
                <a:latin typeface="Calibri"/>
                <a:ea typeface="Calibri"/>
                <a:cs typeface="Calibri"/>
                <a:sym typeface="Calibri"/>
              </a:rPr>
              <a:t>השקופיות הבאות מפרטות את מהלך השיעור ומיועדות להצגה בשיעור.</a:t>
            </a:r>
            <a:endParaRPr dirty="0"/>
          </a:p>
          <a:p>
            <a:pPr marL="0" marR="0" lvl="0" indent="0" algn="r" rtl="1">
              <a:spcBef>
                <a:spcPts val="0"/>
              </a:spcBef>
              <a:spcAft>
                <a:spcPts val="0"/>
              </a:spcAft>
              <a:buNone/>
            </a:pPr>
            <a:endParaRPr sz="3200" dirty="0">
              <a:solidFill>
                <a:srgbClr val="002060"/>
              </a:solidFill>
              <a:latin typeface="Calibri"/>
              <a:ea typeface="Calibri"/>
              <a:cs typeface="Calibri"/>
              <a:sym typeface="Calibri"/>
            </a:endParaRPr>
          </a:p>
          <a:p>
            <a:pPr marL="457200" marR="0" lvl="0" indent="-457200" algn="r" rtl="1">
              <a:spcBef>
                <a:spcPts val="0"/>
              </a:spcBef>
              <a:spcAft>
                <a:spcPts val="0"/>
              </a:spcAft>
              <a:buClr>
                <a:srgbClr val="002060"/>
              </a:buClr>
              <a:buSzPts val="3200"/>
              <a:buFont typeface="Arial"/>
              <a:buChar char="«"/>
            </a:pPr>
            <a:r>
              <a:rPr lang="iw-IL" sz="3200" dirty="0">
                <a:solidFill>
                  <a:srgbClr val="002060"/>
                </a:solidFill>
                <a:latin typeface="Calibri"/>
                <a:ea typeface="Calibri"/>
                <a:cs typeface="Calibri"/>
                <a:sym typeface="Calibri"/>
              </a:rPr>
              <a:t>בגוף כל שקופית מופיע התוכן להקרנה ולעבודה עם התלמיד</a:t>
            </a:r>
            <a:r>
              <a:rPr lang="he-IL" sz="3200" dirty="0" err="1">
                <a:solidFill>
                  <a:srgbClr val="002060"/>
                </a:solidFill>
                <a:latin typeface="Calibri"/>
                <a:ea typeface="Calibri"/>
                <a:cs typeface="Calibri"/>
                <a:sym typeface="Calibri"/>
              </a:rPr>
              <a:t>ות</a:t>
            </a:r>
            <a:r>
              <a:rPr lang="iw-IL" sz="3200" dirty="0">
                <a:solidFill>
                  <a:srgbClr val="002060"/>
                </a:solidFill>
                <a:latin typeface="Calibri"/>
                <a:ea typeface="Calibri"/>
                <a:cs typeface="Calibri"/>
                <a:sym typeface="Calibri"/>
              </a:rPr>
              <a:t>.</a:t>
            </a:r>
            <a:endParaRPr dirty="0"/>
          </a:p>
          <a:p>
            <a:pPr marL="457200" marR="0" lvl="0" indent="-457200" algn="r" rtl="1">
              <a:spcBef>
                <a:spcPts val="0"/>
              </a:spcBef>
              <a:spcAft>
                <a:spcPts val="0"/>
              </a:spcAft>
              <a:buClr>
                <a:srgbClr val="002060"/>
              </a:buClr>
              <a:buSzPts val="3200"/>
              <a:buFont typeface="Arial"/>
              <a:buChar char="«"/>
            </a:pPr>
            <a:r>
              <a:rPr lang="iw-IL" sz="3200" dirty="0">
                <a:solidFill>
                  <a:srgbClr val="002060"/>
                </a:solidFill>
                <a:latin typeface="Calibri"/>
                <a:ea typeface="Calibri"/>
                <a:cs typeface="Calibri"/>
                <a:sym typeface="Calibri"/>
              </a:rPr>
              <a:t>בתחתית השקופית </a:t>
            </a:r>
            <a:r>
              <a:rPr lang="he-IL" sz="3200" dirty="0">
                <a:solidFill>
                  <a:srgbClr val="002060"/>
                </a:solidFill>
                <a:latin typeface="Calibri"/>
                <a:ea typeface="Calibri"/>
                <a:cs typeface="Calibri"/>
                <a:sym typeface="Calibri"/>
              </a:rPr>
              <a:t>(</a:t>
            </a:r>
            <a:r>
              <a:rPr lang="iw-IL" sz="3200" dirty="0">
                <a:solidFill>
                  <a:srgbClr val="002060"/>
                </a:solidFill>
                <a:latin typeface="Calibri"/>
                <a:ea typeface="Calibri"/>
                <a:cs typeface="Calibri"/>
                <a:sym typeface="Calibri"/>
              </a:rPr>
              <a:t>בהערות</a:t>
            </a:r>
            <a:r>
              <a:rPr lang="he-IL" sz="3200" dirty="0">
                <a:solidFill>
                  <a:srgbClr val="002060"/>
                </a:solidFill>
                <a:latin typeface="Calibri"/>
                <a:ea typeface="Calibri"/>
                <a:cs typeface="Calibri"/>
                <a:sym typeface="Calibri"/>
              </a:rPr>
              <a:t>) </a:t>
            </a:r>
            <a:r>
              <a:rPr lang="iw-IL" sz="3200" dirty="0">
                <a:solidFill>
                  <a:srgbClr val="002060"/>
                </a:solidFill>
                <a:latin typeface="Calibri"/>
                <a:ea typeface="Calibri"/>
                <a:cs typeface="Calibri"/>
                <a:sym typeface="Calibri"/>
              </a:rPr>
              <a:t>נמצאות הרחבות והנחיות לך – </a:t>
            </a:r>
            <a:r>
              <a:rPr lang="he-IL" sz="3200" dirty="0">
                <a:solidFill>
                  <a:srgbClr val="002060"/>
                </a:solidFill>
                <a:latin typeface="Calibri"/>
                <a:ea typeface="Calibri"/>
                <a:cs typeface="Calibri"/>
                <a:sym typeface="Calibri"/>
              </a:rPr>
              <a:t> </a:t>
            </a:r>
            <a:r>
              <a:rPr lang="iw-IL" sz="3200" dirty="0">
                <a:solidFill>
                  <a:srgbClr val="002060"/>
                </a:solidFill>
                <a:latin typeface="Calibri"/>
                <a:ea typeface="Calibri"/>
                <a:cs typeface="Calibri"/>
                <a:sym typeface="Calibri"/>
              </a:rPr>
              <a:t>המורה.</a:t>
            </a:r>
            <a:endParaRPr dirty="0"/>
          </a:p>
          <a:p>
            <a:pPr marL="0" marR="0" lvl="0" indent="0" algn="r" rtl="1">
              <a:spcBef>
                <a:spcPts val="0"/>
              </a:spcBef>
              <a:spcAft>
                <a:spcPts val="0"/>
              </a:spcAft>
              <a:buNone/>
            </a:pPr>
            <a:endParaRPr sz="3200" dirty="0">
              <a:solidFill>
                <a:srgbClr val="002060"/>
              </a:solidFill>
              <a:latin typeface="Calibri"/>
              <a:ea typeface="Calibri"/>
              <a:cs typeface="Calibri"/>
              <a:sym typeface="Calibri"/>
            </a:endParaRPr>
          </a:p>
          <a:p>
            <a:pPr marL="0" marR="0" lvl="0" indent="0" algn="r" rtl="1">
              <a:spcBef>
                <a:spcPts val="0"/>
              </a:spcBef>
              <a:spcAft>
                <a:spcPts val="0"/>
              </a:spcAft>
              <a:buNone/>
            </a:pPr>
            <a:endParaRPr sz="3200" dirty="0">
              <a:solidFill>
                <a:srgbClr val="002060"/>
              </a:solidFill>
              <a:latin typeface="Calibri"/>
              <a:ea typeface="Calibri"/>
              <a:cs typeface="Calibri"/>
              <a:sym typeface="Calibri"/>
            </a:endParaRPr>
          </a:p>
        </p:txBody>
      </p:sp>
      <p:pic>
        <p:nvPicPr>
          <p:cNvPr id="215" name="Google Shape;215;p6"/>
          <p:cNvPicPr preferRelativeResize="0"/>
          <p:nvPr/>
        </p:nvPicPr>
        <p:blipFill rotWithShape="1">
          <a:blip r:embed="rId4">
            <a:alphaModFix/>
          </a:blip>
          <a:srcRect/>
          <a:stretch/>
        </p:blipFill>
        <p:spPr>
          <a:xfrm>
            <a:off x="8163760" y="794063"/>
            <a:ext cx="672137" cy="508201"/>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show="0">
  <p:cSld>
    <p:spTree>
      <p:nvGrpSpPr>
        <p:cNvPr id="1" name="Shape 219"/>
        <p:cNvGrpSpPr/>
        <p:nvPr/>
      </p:nvGrpSpPr>
      <p:grpSpPr>
        <a:xfrm>
          <a:off x="0" y="0"/>
          <a:ext cx="0" cy="0"/>
          <a:chOff x="0" y="0"/>
          <a:chExt cx="0" cy="0"/>
        </a:xfrm>
      </p:grpSpPr>
      <p:sp>
        <p:nvSpPr>
          <p:cNvPr id="220" name="Google Shape;220;p7"/>
          <p:cNvSpPr/>
          <p:nvPr/>
        </p:nvSpPr>
        <p:spPr>
          <a:xfrm>
            <a:off x="6510086" y="1409002"/>
            <a:ext cx="4064413" cy="492378"/>
          </a:xfrm>
          <a:prstGeom prst="rect">
            <a:avLst/>
          </a:prstGeom>
          <a:noFill/>
          <a:ln>
            <a:noFill/>
          </a:ln>
        </p:spPr>
        <p:txBody>
          <a:bodyPr spcFirstLastPara="1" wrap="square" lIns="91400" tIns="45675" rIns="91400" bIns="45675" anchor="t" anchorCtr="0">
            <a:spAutoFit/>
          </a:bodyPr>
          <a:lstStyle/>
          <a:p>
            <a:pPr marL="0" marR="0" lvl="0" indent="0" algn="r" rtl="1">
              <a:spcBef>
                <a:spcPts val="0"/>
              </a:spcBef>
              <a:spcAft>
                <a:spcPts val="0"/>
              </a:spcAft>
              <a:buNone/>
            </a:pPr>
            <a:r>
              <a:rPr lang="iw-IL" sz="2600">
                <a:solidFill>
                  <a:srgbClr val="002060"/>
                </a:solidFill>
                <a:latin typeface="Calibri"/>
                <a:ea typeface="Calibri"/>
                <a:cs typeface="Calibri"/>
                <a:sym typeface="Calibri"/>
              </a:rPr>
              <a:t>שיח מעודד ומקבל </a:t>
            </a:r>
            <a:endParaRPr sz="2600">
              <a:solidFill>
                <a:srgbClr val="002060"/>
              </a:solidFill>
              <a:latin typeface="Calibri"/>
              <a:ea typeface="Calibri"/>
              <a:cs typeface="Calibri"/>
              <a:sym typeface="Calibri"/>
            </a:endParaRPr>
          </a:p>
        </p:txBody>
      </p:sp>
      <p:sp>
        <p:nvSpPr>
          <p:cNvPr id="221" name="Google Shape;221;p7"/>
          <p:cNvSpPr txBox="1"/>
          <p:nvPr/>
        </p:nvSpPr>
        <p:spPr>
          <a:xfrm>
            <a:off x="2777671" y="3390492"/>
            <a:ext cx="7779334" cy="492378"/>
          </a:xfrm>
          <a:prstGeom prst="rect">
            <a:avLst/>
          </a:prstGeom>
          <a:noFill/>
          <a:ln>
            <a:noFill/>
          </a:ln>
        </p:spPr>
        <p:txBody>
          <a:bodyPr spcFirstLastPara="1" wrap="square" lIns="91400" tIns="45675" rIns="91400" bIns="45675" anchor="t" anchorCtr="0">
            <a:spAutoFit/>
          </a:bodyPr>
          <a:lstStyle/>
          <a:p>
            <a:pPr marL="0" marR="0" lvl="0" indent="0" algn="r" rtl="1">
              <a:spcBef>
                <a:spcPts val="0"/>
              </a:spcBef>
              <a:spcAft>
                <a:spcPts val="0"/>
              </a:spcAft>
              <a:buNone/>
            </a:pPr>
            <a:r>
              <a:rPr lang="iw-IL" sz="2600">
                <a:solidFill>
                  <a:srgbClr val="002060"/>
                </a:solidFill>
                <a:latin typeface="Calibri"/>
                <a:ea typeface="Calibri"/>
                <a:cs typeface="Calibri"/>
                <a:sym typeface="Calibri"/>
              </a:rPr>
              <a:t>הקשבה ממקום מתעניין ולא שיפוטי</a:t>
            </a:r>
            <a:endParaRPr sz="2600">
              <a:solidFill>
                <a:srgbClr val="002060"/>
              </a:solidFill>
              <a:latin typeface="Calibri"/>
              <a:ea typeface="Calibri"/>
              <a:cs typeface="Calibri"/>
              <a:sym typeface="Calibri"/>
            </a:endParaRPr>
          </a:p>
        </p:txBody>
      </p:sp>
      <p:sp>
        <p:nvSpPr>
          <p:cNvPr id="222" name="Google Shape;222;p7"/>
          <p:cNvSpPr txBox="1"/>
          <p:nvPr/>
        </p:nvSpPr>
        <p:spPr>
          <a:xfrm>
            <a:off x="5514282" y="4497114"/>
            <a:ext cx="5042723" cy="492378"/>
          </a:xfrm>
          <a:prstGeom prst="rect">
            <a:avLst/>
          </a:prstGeom>
          <a:noFill/>
          <a:ln>
            <a:noFill/>
          </a:ln>
        </p:spPr>
        <p:txBody>
          <a:bodyPr spcFirstLastPara="1" wrap="square" lIns="91400" tIns="45675" rIns="91400" bIns="45675" anchor="t" anchorCtr="0">
            <a:spAutoFit/>
          </a:bodyPr>
          <a:lstStyle/>
          <a:p>
            <a:pPr marL="0" marR="0" lvl="0" indent="0" algn="r" rtl="1">
              <a:spcBef>
                <a:spcPts val="0"/>
              </a:spcBef>
              <a:spcAft>
                <a:spcPts val="0"/>
              </a:spcAft>
              <a:buNone/>
            </a:pPr>
            <a:r>
              <a:rPr lang="iw-IL" sz="2600">
                <a:solidFill>
                  <a:srgbClr val="002060"/>
                </a:solidFill>
                <a:latin typeface="Calibri"/>
                <a:ea typeface="Calibri"/>
                <a:cs typeface="Calibri"/>
                <a:sym typeface="Calibri"/>
              </a:rPr>
              <a:t>כבוד לדברי החבר/ה</a:t>
            </a:r>
            <a:endParaRPr sz="2600">
              <a:solidFill>
                <a:srgbClr val="002060"/>
              </a:solidFill>
              <a:latin typeface="Calibri"/>
              <a:ea typeface="Calibri"/>
              <a:cs typeface="Calibri"/>
              <a:sym typeface="Calibri"/>
            </a:endParaRPr>
          </a:p>
        </p:txBody>
      </p:sp>
      <p:sp>
        <p:nvSpPr>
          <p:cNvPr id="223" name="Google Shape;223;p7"/>
          <p:cNvSpPr txBox="1"/>
          <p:nvPr/>
        </p:nvSpPr>
        <p:spPr>
          <a:xfrm>
            <a:off x="679162" y="5335034"/>
            <a:ext cx="9877844" cy="892487"/>
          </a:xfrm>
          <a:prstGeom prst="rect">
            <a:avLst/>
          </a:prstGeom>
          <a:noFill/>
          <a:ln>
            <a:noFill/>
          </a:ln>
        </p:spPr>
        <p:txBody>
          <a:bodyPr spcFirstLastPara="1" wrap="square" lIns="91400" tIns="45675" rIns="91400" bIns="45675" anchor="t" anchorCtr="0">
            <a:spAutoFit/>
          </a:bodyPr>
          <a:lstStyle/>
          <a:p>
            <a:pPr marL="0" marR="0" lvl="0" indent="0" algn="r" rtl="1">
              <a:spcBef>
                <a:spcPts val="0"/>
              </a:spcBef>
              <a:spcAft>
                <a:spcPts val="0"/>
              </a:spcAft>
              <a:buNone/>
            </a:pPr>
            <a:r>
              <a:rPr lang="iw-IL" sz="2600" dirty="0">
                <a:solidFill>
                  <a:srgbClr val="002060"/>
                </a:solidFill>
                <a:latin typeface="Calibri"/>
                <a:ea typeface="Calibri"/>
                <a:cs typeface="Calibri"/>
                <a:sym typeface="Calibri"/>
              </a:rPr>
              <a:t>הנאמר בשיח נשאר בינינו </a:t>
            </a:r>
            <a:endParaRPr dirty="0"/>
          </a:p>
          <a:p>
            <a:pPr marL="0" marR="0" lvl="0" indent="0" algn="r" rtl="1">
              <a:spcBef>
                <a:spcPts val="0"/>
              </a:spcBef>
              <a:spcAft>
                <a:spcPts val="0"/>
              </a:spcAft>
              <a:buNone/>
            </a:pPr>
            <a:r>
              <a:rPr lang="iw-IL" sz="2600" dirty="0">
                <a:solidFill>
                  <a:srgbClr val="002060"/>
                </a:solidFill>
                <a:latin typeface="Calibri"/>
                <a:ea typeface="Calibri"/>
                <a:cs typeface="Calibri"/>
                <a:sym typeface="Calibri"/>
              </a:rPr>
              <a:t>אפשר לשתף אחרים בנושא</a:t>
            </a:r>
            <a:r>
              <a:rPr lang="he-IL" sz="2600" dirty="0">
                <a:solidFill>
                  <a:srgbClr val="002060"/>
                </a:solidFill>
                <a:latin typeface="Calibri"/>
                <a:ea typeface="Calibri"/>
                <a:cs typeface="Calibri"/>
                <a:sym typeface="Calibri"/>
              </a:rPr>
              <a:t>,</a:t>
            </a:r>
            <a:r>
              <a:rPr lang="iw-IL" sz="2600" dirty="0">
                <a:solidFill>
                  <a:srgbClr val="002060"/>
                </a:solidFill>
                <a:latin typeface="Calibri"/>
                <a:ea typeface="Calibri"/>
                <a:cs typeface="Calibri"/>
                <a:sym typeface="Calibri"/>
              </a:rPr>
              <a:t> אך לספר רק על עצמי</a:t>
            </a:r>
            <a:endParaRPr sz="2600" dirty="0">
              <a:solidFill>
                <a:srgbClr val="FB19F0"/>
              </a:solidFill>
              <a:latin typeface="Calibri"/>
              <a:ea typeface="Calibri"/>
              <a:cs typeface="Calibri"/>
              <a:sym typeface="Calibri"/>
            </a:endParaRPr>
          </a:p>
        </p:txBody>
      </p:sp>
      <p:sp>
        <p:nvSpPr>
          <p:cNvPr id="224" name="Google Shape;224;p7"/>
          <p:cNvSpPr txBox="1"/>
          <p:nvPr/>
        </p:nvSpPr>
        <p:spPr>
          <a:xfrm>
            <a:off x="2280060" y="2389618"/>
            <a:ext cx="8282082" cy="492443"/>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2600">
                <a:solidFill>
                  <a:srgbClr val="002060"/>
                </a:solidFill>
                <a:latin typeface="Calibri"/>
                <a:ea typeface="Calibri"/>
                <a:cs typeface="Calibri"/>
                <a:sym typeface="Calibri"/>
              </a:rPr>
              <a:t>שיתוף מהלב</a:t>
            </a:r>
            <a:endParaRPr sz="2600" b="1" u="sng">
              <a:solidFill>
                <a:srgbClr val="002060"/>
              </a:solidFill>
              <a:latin typeface="Calibri"/>
              <a:ea typeface="Calibri"/>
              <a:cs typeface="Calibri"/>
              <a:sym typeface="Calibri"/>
            </a:endParaRPr>
          </a:p>
        </p:txBody>
      </p:sp>
      <p:sp>
        <p:nvSpPr>
          <p:cNvPr id="225" name="Google Shape;225;p7"/>
          <p:cNvSpPr/>
          <p:nvPr/>
        </p:nvSpPr>
        <p:spPr>
          <a:xfrm>
            <a:off x="2777671" y="-57344"/>
            <a:ext cx="6920988" cy="1378131"/>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5400" b="1">
                <a:solidFill>
                  <a:srgbClr val="002060"/>
                </a:solidFill>
                <a:latin typeface="Calibri"/>
                <a:ea typeface="Calibri"/>
                <a:cs typeface="Calibri"/>
                <a:sym typeface="Calibri"/>
              </a:rPr>
              <a:t>הנחיות לשיח מיטבי</a:t>
            </a:r>
            <a:endParaRPr/>
          </a:p>
        </p:txBody>
      </p:sp>
      <p:pic>
        <p:nvPicPr>
          <p:cNvPr id="226" name="Google Shape;226;p7"/>
          <p:cNvPicPr preferRelativeResize="0"/>
          <p:nvPr/>
        </p:nvPicPr>
        <p:blipFill rotWithShape="1">
          <a:blip r:embed="rId3">
            <a:alphaModFix/>
          </a:blip>
          <a:srcRect l="1" r="42296"/>
          <a:stretch/>
        </p:blipFill>
        <p:spPr>
          <a:xfrm>
            <a:off x="1017443" y="5727116"/>
            <a:ext cx="2108130" cy="1000809"/>
          </a:xfrm>
          <a:prstGeom prst="rect">
            <a:avLst/>
          </a:prstGeom>
          <a:noFill/>
          <a:ln>
            <a:noFill/>
          </a:ln>
        </p:spPr>
      </p:pic>
      <p:grpSp>
        <p:nvGrpSpPr>
          <p:cNvPr id="227" name="Google Shape;227;p7"/>
          <p:cNvGrpSpPr/>
          <p:nvPr/>
        </p:nvGrpSpPr>
        <p:grpSpPr>
          <a:xfrm>
            <a:off x="65251" y="5849506"/>
            <a:ext cx="1085266" cy="878420"/>
            <a:chOff x="2923822" y="2971800"/>
            <a:chExt cx="3629378" cy="3629378"/>
          </a:xfrm>
        </p:grpSpPr>
        <p:pic>
          <p:nvPicPr>
            <p:cNvPr id="228" name="Google Shape;228;p7" descr="הערה - לב שבור קו מיתאר"/>
            <p:cNvPicPr preferRelativeResize="0"/>
            <p:nvPr/>
          </p:nvPicPr>
          <p:blipFill rotWithShape="1">
            <a:blip r:embed="rId4">
              <a:alphaModFix/>
            </a:blip>
            <a:srcRect/>
            <a:stretch/>
          </p:blipFill>
          <p:spPr>
            <a:xfrm>
              <a:off x="2923822" y="2971800"/>
              <a:ext cx="3629378" cy="3629378"/>
            </a:xfrm>
            <a:prstGeom prst="rect">
              <a:avLst/>
            </a:prstGeom>
            <a:noFill/>
            <a:ln>
              <a:noFill/>
            </a:ln>
          </p:spPr>
        </p:pic>
        <p:sp>
          <p:nvSpPr>
            <p:cNvPr id="229" name="Google Shape;229;p7"/>
            <p:cNvSpPr/>
            <p:nvPr/>
          </p:nvSpPr>
          <p:spPr>
            <a:xfrm>
              <a:off x="4598894" y="4238231"/>
              <a:ext cx="300484" cy="492378"/>
            </a:xfrm>
            <a:prstGeom prst="rect">
              <a:avLst/>
            </a:prstGeom>
            <a:solidFill>
              <a:srgbClr val="F4F4F5"/>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grpSp>
      <p:pic>
        <p:nvPicPr>
          <p:cNvPr id="230" name="Google Shape;230;p7" descr="תג לב עם מילוי מלא"/>
          <p:cNvPicPr preferRelativeResize="0"/>
          <p:nvPr/>
        </p:nvPicPr>
        <p:blipFill rotWithShape="1">
          <a:blip r:embed="rId5">
            <a:alphaModFix/>
          </a:blip>
          <a:srcRect/>
          <a:stretch/>
        </p:blipFill>
        <p:spPr>
          <a:xfrm>
            <a:off x="10667596" y="2159917"/>
            <a:ext cx="914400" cy="914400"/>
          </a:xfrm>
          <a:prstGeom prst="rect">
            <a:avLst/>
          </a:prstGeom>
          <a:noFill/>
          <a:ln>
            <a:noFill/>
          </a:ln>
        </p:spPr>
      </p:pic>
      <p:pic>
        <p:nvPicPr>
          <p:cNvPr id="231" name="Google Shape;231;p7" descr="מחיאות כפיים עם מילוי מלא"/>
          <p:cNvPicPr preferRelativeResize="0"/>
          <p:nvPr/>
        </p:nvPicPr>
        <p:blipFill rotWithShape="1">
          <a:blip r:embed="rId6">
            <a:alphaModFix/>
          </a:blip>
          <a:srcRect/>
          <a:stretch/>
        </p:blipFill>
        <p:spPr>
          <a:xfrm>
            <a:off x="10557005" y="928807"/>
            <a:ext cx="1093470" cy="1093470"/>
          </a:xfrm>
          <a:prstGeom prst="rect">
            <a:avLst/>
          </a:prstGeom>
          <a:noFill/>
          <a:ln>
            <a:noFill/>
          </a:ln>
        </p:spPr>
      </p:pic>
      <p:pic>
        <p:nvPicPr>
          <p:cNvPr id="232" name="Google Shape;232;p7" descr="אוזן עם מילוי מלא"/>
          <p:cNvPicPr preferRelativeResize="0"/>
          <p:nvPr/>
        </p:nvPicPr>
        <p:blipFill rotWithShape="1">
          <a:blip r:embed="rId7">
            <a:alphaModFix/>
          </a:blip>
          <a:srcRect/>
          <a:stretch/>
        </p:blipFill>
        <p:spPr>
          <a:xfrm>
            <a:off x="10667596" y="3149301"/>
            <a:ext cx="914400" cy="914400"/>
          </a:xfrm>
          <a:prstGeom prst="rect">
            <a:avLst/>
          </a:prstGeom>
          <a:noFill/>
          <a:ln>
            <a:noFill/>
          </a:ln>
        </p:spPr>
      </p:pic>
      <p:pic>
        <p:nvPicPr>
          <p:cNvPr id="233" name="Google Shape;233;p7" descr="הערה קו נטוי שקט עם מילוי מלא"/>
          <p:cNvPicPr preferRelativeResize="0"/>
          <p:nvPr/>
        </p:nvPicPr>
        <p:blipFill rotWithShape="1">
          <a:blip r:embed="rId8">
            <a:alphaModFix/>
          </a:blip>
          <a:srcRect/>
          <a:stretch/>
        </p:blipFill>
        <p:spPr>
          <a:xfrm>
            <a:off x="10673648" y="5234671"/>
            <a:ext cx="914400" cy="914400"/>
          </a:xfrm>
          <a:prstGeom prst="rect">
            <a:avLst/>
          </a:prstGeom>
          <a:noFill/>
          <a:ln>
            <a:noFill/>
          </a:ln>
        </p:spPr>
      </p:pic>
      <p:pic>
        <p:nvPicPr>
          <p:cNvPr id="234" name="Google Shape;234;p7" descr="עין עם מילוי מלא"/>
          <p:cNvPicPr preferRelativeResize="0"/>
          <p:nvPr/>
        </p:nvPicPr>
        <p:blipFill rotWithShape="1">
          <a:blip r:embed="rId9">
            <a:alphaModFix/>
          </a:blip>
          <a:srcRect/>
          <a:stretch/>
        </p:blipFill>
        <p:spPr>
          <a:xfrm>
            <a:off x="10667596" y="4286103"/>
            <a:ext cx="914400" cy="9144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theme/theme1.xml><?xml version="1.0" encoding="utf-8"?>
<a:theme xmlns:a="http://schemas.openxmlformats.org/drawingml/2006/main" name="1_ערכת נושא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ערכת נושא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ערכת נושא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ערכת נושא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ערכת נושא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22030</TotalTime>
  <Words>1306</Words>
  <Application>Microsoft Office PowerPoint</Application>
  <PresentationFormat>מסך רחב</PresentationFormat>
  <Paragraphs>192</Paragraphs>
  <Slides>22</Slides>
  <Notes>20</Notes>
  <HiddenSlides>8</HiddenSlides>
  <MMClips>0</MMClips>
  <ScaleCrop>false</ScaleCrop>
  <HeadingPairs>
    <vt:vector size="6" baseType="variant">
      <vt:variant>
        <vt:lpstr>גופנים בשימוש</vt:lpstr>
      </vt:variant>
      <vt:variant>
        <vt:i4>6</vt:i4>
      </vt:variant>
      <vt:variant>
        <vt:lpstr>ערכת נושא</vt:lpstr>
      </vt:variant>
      <vt:variant>
        <vt:i4>5</vt:i4>
      </vt:variant>
      <vt:variant>
        <vt:lpstr>כותרות שקופיות</vt:lpstr>
      </vt:variant>
      <vt:variant>
        <vt:i4>22</vt:i4>
      </vt:variant>
    </vt:vector>
  </HeadingPairs>
  <TitlesOfParts>
    <vt:vector size="33" baseType="lpstr">
      <vt:lpstr>Arial</vt:lpstr>
      <vt:lpstr>Calibri</vt:lpstr>
      <vt:lpstr>David</vt:lpstr>
      <vt:lpstr>Gisha</vt:lpstr>
      <vt:lpstr>Heebo</vt:lpstr>
      <vt:lpstr>Wingdings</vt:lpstr>
      <vt:lpstr>1_ערכת נושא Office</vt:lpstr>
      <vt:lpstr>ערכת נושא Office</vt:lpstr>
      <vt:lpstr>2_ערכת נושא Office</vt:lpstr>
      <vt:lpstr>3_ערכת נושא Office</vt:lpstr>
      <vt:lpstr>Office Theme</vt:lpstr>
      <vt:lpstr>מצגת של PowerPoint‏</vt:lpstr>
      <vt:lpstr>מצגת של PowerPoint‏</vt:lpstr>
      <vt:lpstr>מצגת של PowerPoint‏</vt:lpstr>
      <vt:lpstr>מצגת של PowerPoint‏</vt:lpstr>
      <vt:lpstr>מטרות השיעור</vt:lpstr>
      <vt:lpstr>ידע, מיומנויות וערכים</vt:lpstr>
      <vt:lpstr>מצגת של PowerPoint‏</vt:lpstr>
      <vt:lpstr>מצגת של PowerPoint‏</vt:lpstr>
      <vt:lpstr>מצגת של PowerPoint‏</vt:lpstr>
      <vt:lpstr>כדור שלג מתגלגל</vt:lpstr>
      <vt:lpstr>מצגת של PowerPoint‏</vt:lpstr>
      <vt:lpstr>שמש מעגלי השתייכות</vt:lpstr>
      <vt:lpstr>מעגלי השתייכות</vt:lpstr>
      <vt:lpstr>הצורך בשייכות</vt:lpstr>
      <vt:lpstr>מצגת של PowerPoint‏</vt:lpstr>
      <vt:lpstr>מצגת של PowerPoint‏</vt:lpstr>
      <vt:lpstr>חשוב לזכור</vt:lpstr>
      <vt:lpstr>מן המקורות</vt:lpstr>
      <vt:lpstr>בכוונתי...</vt:lpstr>
      <vt:lpstr>להדפסה</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אפרת בועז</dc:creator>
  <cp:lastModifiedBy>איריס וכטל</cp:lastModifiedBy>
  <cp:revision>298</cp:revision>
  <dcterms:created xsi:type="dcterms:W3CDTF">2021-07-12T08:06:42Z</dcterms:created>
  <dcterms:modified xsi:type="dcterms:W3CDTF">2025-01-09T07:06:59Z</dcterms:modified>
</cp:coreProperties>
</file>