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2" r:id="rId3"/>
    <p:sldMasterId id="2147483722" r:id="rId4"/>
    <p:sldMasterId id="2147483747" r:id="rId5"/>
  </p:sldMasterIdLst>
  <p:notesMasterIdLst>
    <p:notesMasterId r:id="rId27"/>
  </p:notesMasterIdLst>
  <p:sldIdLst>
    <p:sldId id="256" r:id="rId6"/>
    <p:sldId id="601" r:id="rId7"/>
    <p:sldId id="1129" r:id="rId8"/>
    <p:sldId id="257" r:id="rId9"/>
    <p:sldId id="258" r:id="rId10"/>
    <p:sldId id="1141" r:id="rId11"/>
    <p:sldId id="260" r:id="rId12"/>
    <p:sldId id="594" r:id="rId13"/>
    <p:sldId id="595" r:id="rId14"/>
    <p:sldId id="1123" r:id="rId15"/>
    <p:sldId id="564" r:id="rId16"/>
    <p:sldId id="1124" r:id="rId17"/>
    <p:sldId id="1128" r:id="rId18"/>
    <p:sldId id="1131" r:id="rId19"/>
    <p:sldId id="1137" r:id="rId20"/>
    <p:sldId id="1142" r:id="rId21"/>
    <p:sldId id="1143" r:id="rId22"/>
    <p:sldId id="600" r:id="rId23"/>
    <p:sldId id="1138" r:id="rId24"/>
    <p:sldId id="1120" r:id="rId25"/>
    <p:sldId id="114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5">
          <p15:clr>
            <a:srgbClr val="9AA0A6"/>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TGgsKdwRy50pYdvYDPhCbQU6u2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CDD96-CD3A-C8B6-4E1E-83416F40EBB0}" name="מיכל גלנטי" initials="מג" userId="cc54284fc78c9a81" providerId="Windows Live"/>
  <p188:author id="{5272D8AE-591E-6ECF-CC9E-68D98DC3CD2F}" name="Dafna Hadar Pecker" initials="DHP" userId="873281f71de5b194" providerId="Windows Live"/>
  <p188:author id="{DC9A63D3-F978-C809-5A02-F391D21E2325}" name="דפנה הדר" initials="דה" userId="S::dafnaha@reali.org.il::4f419a13-f067-4491-a6c4-de657f92cb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fna Hadar Pecker" initials="DH" lastIdx="24" clrIdx="0">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5B6"/>
    <a:srgbClr val="EAD6D2"/>
    <a:srgbClr val="E0E3E3"/>
    <a:srgbClr val="F4F4F5"/>
    <a:srgbClr val="DDADA4"/>
    <a:srgbClr val="28384D"/>
    <a:srgbClr val="D3DDE9"/>
    <a:srgbClr val="578C9E"/>
    <a:srgbClr val="FFFF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315" autoAdjust="0"/>
  </p:normalViewPr>
  <p:slideViewPr>
    <p:cSldViewPr snapToGrid="0">
      <p:cViewPr varScale="1">
        <p:scale>
          <a:sx n="86" d="100"/>
          <a:sy n="86" d="100"/>
        </p:scale>
        <p:origin x="528" y="58"/>
      </p:cViewPr>
      <p:guideLst>
        <p:guide orient="horz" pos="34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1835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26e955b28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126e955b28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David"/>
              <a:buNone/>
            </a:pPr>
            <a:r>
              <a:rPr lang="ar-AE" b="1" dirty="0">
                <a:latin typeface="David"/>
                <a:ea typeface="David"/>
                <a:cs typeface="David"/>
                <a:sym typeface="David"/>
              </a:rPr>
              <a:t>للمعلّم</a:t>
            </a:r>
            <a:r>
              <a:rPr lang="ar-JO" b="1" dirty="0">
                <a:latin typeface="David"/>
                <a:ea typeface="David"/>
                <a:cs typeface="David"/>
                <a:sym typeface="David"/>
              </a:rPr>
              <a:t>\ة</a:t>
            </a:r>
            <a:r>
              <a:rPr lang="ar-AE" b="1" dirty="0">
                <a:latin typeface="David"/>
                <a:ea typeface="David"/>
                <a:cs typeface="David"/>
                <a:sym typeface="David"/>
              </a:rPr>
              <a:t> – </a:t>
            </a:r>
            <a:r>
              <a:rPr lang="ar-AE" b="0" dirty="0">
                <a:latin typeface="David"/>
                <a:ea typeface="David"/>
                <a:cs typeface="David"/>
                <a:sym typeface="David"/>
              </a:rPr>
              <a:t>من المهمّ تكريس الوقت لهذا الجزء الّذي يدعو للتأمّل والتفكّر.  </a:t>
            </a:r>
          </a:p>
          <a:p>
            <a:pPr marL="0" lvl="0" indent="0" algn="r" rtl="1">
              <a:lnSpc>
                <a:spcPct val="100000"/>
              </a:lnSpc>
              <a:spcBef>
                <a:spcPts val="0"/>
              </a:spcBef>
              <a:spcAft>
                <a:spcPts val="0"/>
              </a:spcAft>
              <a:buClr>
                <a:schemeClr val="dk1"/>
              </a:buClr>
              <a:buSzPts val="1200"/>
              <a:buFont typeface="David"/>
              <a:buNone/>
            </a:pPr>
            <a:r>
              <a:rPr lang="ar-AE" b="0" dirty="0">
                <a:latin typeface="David"/>
                <a:ea typeface="David"/>
                <a:cs typeface="David"/>
                <a:sym typeface="David"/>
              </a:rPr>
              <a:t>تتيح الفعاليّة للطّ</a:t>
            </a:r>
            <a:r>
              <a:rPr lang="ar-JO" b="0" dirty="0">
                <a:latin typeface="David"/>
                <a:ea typeface="David"/>
                <a:cs typeface="David"/>
                <a:sym typeface="David"/>
              </a:rPr>
              <a:t>لّاب</a:t>
            </a:r>
            <a:r>
              <a:rPr lang="ar-AE" b="0" dirty="0">
                <a:latin typeface="David"/>
                <a:ea typeface="David"/>
                <a:cs typeface="David"/>
                <a:sym typeface="David"/>
              </a:rPr>
              <a:t> أن يكونوا جزءًا من المجموعة والعمل سويًّا حول مهمّة. </a:t>
            </a:r>
          </a:p>
          <a:p>
            <a:pPr marL="0" lvl="0" indent="0" algn="r" rtl="1">
              <a:lnSpc>
                <a:spcPct val="100000"/>
              </a:lnSpc>
              <a:spcBef>
                <a:spcPts val="0"/>
              </a:spcBef>
              <a:spcAft>
                <a:spcPts val="0"/>
              </a:spcAft>
              <a:buClr>
                <a:schemeClr val="dk1"/>
              </a:buClr>
              <a:buSzPts val="1200"/>
              <a:buFont typeface="David"/>
              <a:buNone/>
            </a:pPr>
            <a:r>
              <a:rPr lang="ar-AE" b="1" dirty="0">
                <a:latin typeface="David"/>
                <a:ea typeface="David"/>
                <a:cs typeface="David"/>
                <a:sym typeface="David"/>
              </a:rPr>
              <a:t>المجموعات الّتي أنشأناها في الفعالي</a:t>
            </a:r>
            <a:r>
              <a:rPr lang="ar-JO" b="1" dirty="0">
                <a:latin typeface="David"/>
                <a:ea typeface="David"/>
                <a:cs typeface="David"/>
                <a:sym typeface="David"/>
              </a:rPr>
              <a:t>ّ</a:t>
            </a:r>
            <a:r>
              <a:rPr lang="ar-AE" b="1" dirty="0">
                <a:latin typeface="David"/>
                <a:ea typeface="David"/>
                <a:cs typeface="David"/>
                <a:sym typeface="David"/>
              </a:rPr>
              <a:t>ة كانت  مجموعات عشوائيّة ومؤقّتة، ولكن لدينا في الحياة مجموعات انتماء ثابتة. </a:t>
            </a:r>
            <a:endParaRPr kumimoji="0" lang="he-IL" sz="12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403" name="Google Shape;403;g1126e955b28_0_85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8675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AE" b="1" dirty="0"/>
              <a:t>للمعلّم</a:t>
            </a:r>
            <a:r>
              <a:rPr lang="he-IL" b="1" dirty="0"/>
              <a:t>\</a:t>
            </a:r>
            <a:r>
              <a:rPr lang="ar-JO" b="1" dirty="0"/>
              <a:t>ة</a:t>
            </a:r>
            <a:r>
              <a:rPr lang="ar-AE" b="1" dirty="0"/>
              <a:t> – </a:t>
            </a:r>
            <a:r>
              <a:rPr lang="ar-AE" b="0" dirty="0"/>
              <a:t>نكتب على اللّوح أمثلة الط</a:t>
            </a:r>
            <a:r>
              <a:rPr lang="ar-JO" b="0" dirty="0"/>
              <a:t>لّاب</a:t>
            </a:r>
            <a:r>
              <a:rPr lang="ar-AE" b="0" dirty="0"/>
              <a:t> </a:t>
            </a:r>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2298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AE" b="1" dirty="0"/>
              <a:t>للمعلّم</a:t>
            </a:r>
            <a:r>
              <a:rPr lang="he-IL" b="1" dirty="0"/>
              <a:t>\</a:t>
            </a:r>
            <a:r>
              <a:rPr lang="ar-AE" b="1" dirty="0"/>
              <a:t> – </a:t>
            </a:r>
            <a:r>
              <a:rPr lang="ar-AE" b="0" dirty="0"/>
              <a:t>نسأل الط</a:t>
            </a:r>
            <a:r>
              <a:rPr lang="ar-JO" b="0" dirty="0"/>
              <a:t>لّاب</a:t>
            </a:r>
            <a:r>
              <a:rPr lang="ar-AE" b="0" dirty="0"/>
              <a:t> ما هي دوائر الانتماء الّتي يشعرون فيها بالرّاحة، ما الّذي يتيحُ لهم الشّعور بالانتماء ؟</a:t>
            </a:r>
          </a:p>
          <a:p>
            <a:r>
              <a:rPr lang="ar-AE" b="0" dirty="0"/>
              <a:t>لاحقًا، استنادًا </a:t>
            </a:r>
            <a:r>
              <a:rPr lang="ar-JO" b="0" dirty="0"/>
              <a:t>على</a:t>
            </a:r>
            <a:r>
              <a:rPr lang="ar-AE" b="0" dirty="0"/>
              <a:t> مشاركات الط</a:t>
            </a:r>
            <a:r>
              <a:rPr lang="ar-JO" b="0" dirty="0"/>
              <a:t>لّاب</a:t>
            </a:r>
            <a:r>
              <a:rPr lang="ar-AE" b="0" dirty="0"/>
              <a:t>، نطلب منهم محاولة تعريف ما هو الانتماء؟ </a:t>
            </a:r>
          </a:p>
          <a:p>
            <a:r>
              <a:rPr lang="ar-AE" b="0" dirty="0"/>
              <a:t>رسالتنا للط</a:t>
            </a:r>
            <a:r>
              <a:rPr lang="ar-JO" b="0" dirty="0"/>
              <a:t>لّاب</a:t>
            </a:r>
            <a:r>
              <a:rPr lang="ar-AE" b="0" dirty="0"/>
              <a:t>  - كلّما شعر الشّخص أنّه محبوبٌ وضروريّ/ مطلوب، زادت رفاهيّته النفسيّة. </a:t>
            </a:r>
            <a:endParaRPr lang="he-IL" b="1" dirty="0"/>
          </a:p>
          <a:p>
            <a:endParaRPr lang="he-IL" b="1"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22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ar-AE" sz="1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الحاجة للانتماء هي حاجة أساسيّة والّتي تعني الحاجة لأن تكون محبوبًا، منتميًا لمجموعة بشريّة ومقبول على الآخرين. </a:t>
            </a:r>
          </a:p>
          <a:p>
            <a:r>
              <a:rPr lang="ar-AE" dirty="0"/>
              <a:t>محبوب </a:t>
            </a:r>
          </a:p>
          <a:p>
            <a:r>
              <a:rPr lang="ar-AE" dirty="0"/>
              <a:t>ضروريّ/ مطلوب </a:t>
            </a:r>
          </a:p>
          <a:p>
            <a:r>
              <a:rPr lang="ar-AE" dirty="0"/>
              <a:t>قادر </a:t>
            </a:r>
            <a:endParaRPr lang="he-IL" dirty="0"/>
          </a:p>
          <a:p>
            <a:endParaRPr lang="en-US" dirty="0"/>
          </a:p>
          <a:p>
            <a:r>
              <a:rPr lang="ar-AE" dirty="0"/>
              <a:t>الإنسان مخلوقٌ اجتماعيّ – جميعنا نريد أن نشعر بالانتماء لمجموعة بشريّة، وبأنّ لنا مكانًا مهمًّا فيها. </a:t>
            </a:r>
          </a:p>
          <a:p>
            <a:r>
              <a:rPr lang="ar-AE" dirty="0"/>
              <a:t>نقول للطّلاب بأنّ الشّعور بأنّي محبوب وضروريّ/ مطلوب في مجموعة معيّنة (مثلًا في حركة شبيبة) قد يعوّض من الناحيّة الشعوريّة، عن نقص الشّعور في الانتماء لمجموعة أُخرى (مثلًا، في الصفّ).</a:t>
            </a:r>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63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ar-AE" sz="1200" b="1" i="0" u="none" strike="noStrike" kern="0" cap="none" spc="0" normalizeH="0" baseline="0" noProof="0" dirty="0">
                <a:ln>
                  <a:noFill/>
                </a:ln>
                <a:solidFill>
                  <a:srgbClr val="000000"/>
                </a:solidFill>
                <a:effectLst/>
                <a:uLnTx/>
                <a:uFillTx/>
                <a:latin typeface="Calibri"/>
                <a:ea typeface="Calibri"/>
                <a:cs typeface="Calibri"/>
                <a:sym typeface="Calibri"/>
              </a:rPr>
              <a:t>للمعلّم</a:t>
            </a:r>
            <a:r>
              <a:rPr kumimoji="0" lang="ar-JO" sz="1200" b="1" i="0" u="none" strike="noStrike" kern="0" cap="none" spc="0" normalizeH="0" baseline="0" noProof="0" dirty="0">
                <a:ln>
                  <a:noFill/>
                </a:ln>
                <a:solidFill>
                  <a:srgbClr val="000000"/>
                </a:solidFill>
                <a:effectLst/>
                <a:uLnTx/>
                <a:uFillTx/>
                <a:latin typeface="Calibri"/>
                <a:ea typeface="Calibri"/>
                <a:cs typeface="Calibri"/>
                <a:sym typeface="Calibri"/>
              </a:rPr>
              <a:t>\ة:</a:t>
            </a:r>
            <a:endParaRPr kumimoji="0" lang="ar-AE" sz="12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عمل فرديّ – ليس للمشاركة.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يستلم الط</a:t>
            </a:r>
            <a:r>
              <a:rPr kumimoji="0" lang="ar-JO" sz="1200" b="0" i="0" u="none" strike="noStrike" kern="0" cap="none" spc="0" normalizeH="0" baseline="0" noProof="0" dirty="0">
                <a:ln>
                  <a:noFill/>
                </a:ln>
                <a:solidFill>
                  <a:srgbClr val="000000"/>
                </a:solidFill>
                <a:effectLst/>
                <a:uLnTx/>
                <a:uFillTx/>
                <a:latin typeface="Calibri"/>
                <a:ea typeface="Calibri"/>
                <a:cs typeface="Calibri"/>
                <a:sym typeface="Calibri"/>
              </a:rPr>
              <a:t>لّاب</a:t>
            </a: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 ورقتين – </a:t>
            </a:r>
          </a:p>
          <a:p>
            <a:pPr marL="457200" marR="0" lvl="0" indent="-228600" algn="r" defTabSz="914400" rtl="1" eaLnBrk="1" fontAlgn="auto" latinLnBrk="0" hangingPunct="1">
              <a:lnSpc>
                <a:spcPct val="100000"/>
              </a:lnSpc>
              <a:spcBef>
                <a:spcPts val="0"/>
              </a:spcBef>
              <a:spcAft>
                <a:spcPts val="0"/>
              </a:spcAft>
              <a:buClr>
                <a:srgbClr val="000000"/>
              </a:buClr>
              <a:buSzPts val="1400"/>
              <a:buFontTx/>
              <a:buChar char="-"/>
              <a:tabLst/>
              <a:defRPr/>
            </a:pP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ورقة شخصيّة تأمّليّة، ليست للمشاركة. </a:t>
            </a:r>
          </a:p>
          <a:p>
            <a:pPr marL="457200" marR="0" lvl="0" indent="-228600" algn="r" defTabSz="914400" rtl="1" eaLnBrk="1" fontAlgn="auto" latinLnBrk="0" hangingPunct="1">
              <a:lnSpc>
                <a:spcPct val="100000"/>
              </a:lnSpc>
              <a:spcBef>
                <a:spcPts val="0"/>
              </a:spcBef>
              <a:spcAft>
                <a:spcPts val="0"/>
              </a:spcAft>
              <a:buClr>
                <a:srgbClr val="000000"/>
              </a:buClr>
              <a:buSzPts val="1400"/>
              <a:buFontTx/>
              <a:buChar char="-"/>
              <a:tabLst/>
              <a:defRPr/>
            </a:pP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ورقة تسلّم للمعلّم</a:t>
            </a:r>
            <a:r>
              <a:rPr kumimoji="0" lang="ar-JO" sz="1200" b="0" i="0" u="none" strike="noStrike" kern="0" cap="none" spc="0" normalizeH="0" baseline="0" noProof="0" dirty="0">
                <a:ln>
                  <a:noFill/>
                </a:ln>
                <a:solidFill>
                  <a:srgbClr val="000000"/>
                </a:solidFill>
                <a:effectLst/>
                <a:uLnTx/>
                <a:uFillTx/>
                <a:latin typeface="Calibri"/>
                <a:ea typeface="Calibri"/>
                <a:cs typeface="Calibri"/>
                <a:sym typeface="Calibri"/>
              </a:rPr>
              <a:t>\ة</a:t>
            </a: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 لمشاركة المعلّم</a:t>
            </a:r>
            <a:r>
              <a:rPr kumimoji="0" lang="ar-JO" sz="1200" b="0" i="0" u="none" strike="noStrike" kern="0" cap="none" spc="0" normalizeH="0" baseline="0" noProof="0" dirty="0">
                <a:ln>
                  <a:noFill/>
                </a:ln>
                <a:solidFill>
                  <a:srgbClr val="000000"/>
                </a:solidFill>
                <a:effectLst/>
                <a:uLnTx/>
                <a:uFillTx/>
                <a:latin typeface="Calibri"/>
                <a:ea typeface="Calibri"/>
                <a:cs typeface="Calibri"/>
                <a:sym typeface="Calibri"/>
              </a:rPr>
              <a:t>\ة</a:t>
            </a: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 بمحادثة شخصيّة (وليس في المجموعة الصفيّة) يشمل إكمال المقولة – "أمرٌ أريد قوله لك..." </a:t>
            </a:r>
          </a:p>
          <a:p>
            <a:pPr marL="228600" marR="0" lvl="0" indent="0" algn="r" defTabSz="914400" rtl="1" eaLnBrk="1" fontAlgn="auto" latinLnBrk="0" hangingPunct="1">
              <a:lnSpc>
                <a:spcPct val="100000"/>
              </a:lnSpc>
              <a:spcBef>
                <a:spcPts val="0"/>
              </a:spcBef>
              <a:spcAft>
                <a:spcPts val="0"/>
              </a:spcAft>
              <a:buClr>
                <a:srgbClr val="000000"/>
              </a:buClr>
              <a:buSzPts val="1400"/>
              <a:buFontTx/>
              <a:buNone/>
              <a:tabLst/>
              <a:defRPr/>
            </a:pPr>
            <a:endPar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 marR="0" lvl="0" indent="0" algn="r" defTabSz="914400" rtl="1" eaLnBrk="1" fontAlgn="auto" latinLnBrk="0" hangingPunct="1">
              <a:lnSpc>
                <a:spcPct val="100000"/>
              </a:lnSpc>
              <a:spcBef>
                <a:spcPts val="0"/>
              </a:spcBef>
              <a:spcAft>
                <a:spcPts val="0"/>
              </a:spcAft>
              <a:buClr>
                <a:srgbClr val="000000"/>
              </a:buClr>
              <a:buSzPts val="1400"/>
              <a:buFontTx/>
              <a:buNone/>
              <a:tabLst/>
              <a:defRPr/>
            </a:pPr>
            <a:r>
              <a:rPr kumimoji="0" lang="ar-AE" sz="1200" b="1" i="0" u="none" strike="noStrike" kern="0" cap="none" spc="0" normalizeH="0" baseline="0" noProof="0" dirty="0">
                <a:ln>
                  <a:noFill/>
                </a:ln>
                <a:solidFill>
                  <a:srgbClr val="000000"/>
                </a:solidFill>
                <a:effectLst/>
                <a:uLnTx/>
                <a:uFillTx/>
                <a:latin typeface="Calibri"/>
                <a:ea typeface="Calibri"/>
                <a:cs typeface="Calibri"/>
                <a:sym typeface="Calibri"/>
              </a:rPr>
              <a:t>* الأوراق جاهزة للطّباعة في نهاية المعروضة. </a:t>
            </a:r>
            <a:endPar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1254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ar-AE" sz="1200" b="1" i="0" u="none" strike="noStrike" kern="0" cap="none" spc="0" normalizeH="0" baseline="0" noProof="0" dirty="0">
                <a:ln>
                  <a:noFill/>
                </a:ln>
                <a:solidFill>
                  <a:srgbClr val="000000"/>
                </a:solidFill>
                <a:effectLst/>
                <a:uLnTx/>
                <a:uFillTx/>
                <a:latin typeface="Calibri"/>
                <a:ea typeface="Calibri"/>
                <a:cs typeface="Calibri"/>
                <a:sym typeface="Calibri"/>
              </a:rPr>
              <a:t>مشاركة في أعقاب ورقة العمل.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من الممكن دعوة الط</a:t>
            </a:r>
            <a:r>
              <a:rPr kumimoji="0" lang="ar-JO" sz="1200" b="0" i="0" u="none" strike="noStrike" kern="0" cap="none" spc="0" normalizeH="0" baseline="0" noProof="0" dirty="0">
                <a:ln>
                  <a:noFill/>
                </a:ln>
                <a:solidFill>
                  <a:srgbClr val="000000"/>
                </a:solidFill>
                <a:effectLst/>
                <a:uLnTx/>
                <a:uFillTx/>
                <a:latin typeface="Calibri"/>
                <a:ea typeface="Calibri"/>
                <a:cs typeface="Calibri"/>
                <a:sym typeface="Calibri"/>
              </a:rPr>
              <a:t>لّاب</a:t>
            </a: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 لتسجيل "توصيات ونصائح" على بطاقات صغيرة لتحسين مشاعر الط</a:t>
            </a:r>
            <a:r>
              <a:rPr kumimoji="0" lang="ar-JO" sz="1200" b="0" i="0" u="none" strike="noStrike" kern="0" cap="none" spc="0" normalizeH="0" baseline="0" noProof="0" dirty="0">
                <a:ln>
                  <a:noFill/>
                </a:ln>
                <a:solidFill>
                  <a:srgbClr val="000000"/>
                </a:solidFill>
                <a:effectLst/>
                <a:uLnTx/>
                <a:uFillTx/>
                <a:latin typeface="Calibri"/>
                <a:ea typeface="Calibri"/>
                <a:cs typeface="Calibri"/>
                <a:sym typeface="Calibri"/>
              </a:rPr>
              <a:t>لّاب</a:t>
            </a:r>
            <a:r>
              <a:rPr kumimoji="0" lang="ar-AE" sz="1200" b="0" i="0" u="none" strike="noStrike" kern="0" cap="none" spc="0" normalizeH="0" baseline="0" noProof="0" dirty="0">
                <a:ln>
                  <a:noFill/>
                </a:ln>
                <a:solidFill>
                  <a:srgbClr val="000000"/>
                </a:solidFill>
                <a:effectLst/>
                <a:uLnTx/>
                <a:uFillTx/>
                <a:latin typeface="Calibri"/>
                <a:ea typeface="Calibri"/>
                <a:cs typeface="Calibri"/>
                <a:sym typeface="Calibri"/>
              </a:rPr>
              <a:t>/ الشّعور بالانتماء للصفّ، وتعليقها في الصفّ. </a:t>
            </a:r>
            <a:endPar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78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ar-AE" b="1" dirty="0"/>
              <a:t>للمعلّم</a:t>
            </a:r>
            <a:r>
              <a:rPr lang="ar-JO" b="1" dirty="0"/>
              <a:t>\ة</a:t>
            </a:r>
            <a:r>
              <a:rPr lang="ar-AE" b="1" dirty="0"/>
              <a:t>: </a:t>
            </a:r>
          </a:p>
          <a:p>
            <a:pPr>
              <a:buAutoNum type="arabicPeriod"/>
            </a:pPr>
            <a:r>
              <a:rPr lang="ar-AE" b="0" dirty="0"/>
              <a:t>نشير أمام الطّلاب أنّه قد يستغرق تطوير الشّعور بالانتماء وقتًا، وذلك بهدف إضفاء الشّرعيّة والطبيعيّة على التّجربة، والتّشديد على أنّ الأمر عبارة عن سيرورة، إضفاء الشّرعيّة على الصّعوبة، وتخفيف الشّعور بالصّعوبة أو الضّغط. </a:t>
            </a:r>
          </a:p>
          <a:p>
            <a:pPr>
              <a:buAutoNum type="arabicPeriod"/>
            </a:pPr>
            <a:r>
              <a:rPr lang="ar-AE" b="0" dirty="0"/>
              <a:t>الرّسالة الثّالثة تربط الطّالب</a:t>
            </a:r>
            <a:r>
              <a:rPr lang="ar-JO" b="0" dirty="0"/>
              <a:t>\ة</a:t>
            </a:r>
            <a:r>
              <a:rPr lang="ar-AE" b="0" dirty="0"/>
              <a:t> بمركز السّيطرة الداخليّ وبقدرته على التّأثير على شعوره وشعور أصدقائه بالانتماء من خلال السلوكيّات اليوميّ</a:t>
            </a:r>
            <a:r>
              <a:rPr lang="ar-JO" b="0" dirty="0"/>
              <a:t>ة</a:t>
            </a:r>
            <a:r>
              <a:rPr lang="ar-AE" b="0" dirty="0"/>
              <a:t>. </a:t>
            </a:r>
            <a:endParaRPr lang="he-IL" b="0"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3216526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18</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04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40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36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184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18EC7F54-DF05-0839-A956-25F59C6AF208}"/>
            </a:ext>
          </a:extLst>
        </p:cNvPr>
        <p:cNvGrpSpPr/>
        <p:nvPr/>
      </p:nvGrpSpPr>
      <p:grpSpPr>
        <a:xfrm>
          <a:off x="0" y="0"/>
          <a:ext cx="0" cy="0"/>
          <a:chOff x="0" y="0"/>
          <a:chExt cx="0" cy="0"/>
        </a:xfrm>
      </p:grpSpPr>
      <p:sp>
        <p:nvSpPr>
          <p:cNvPr id="137" name="Google Shape;137;p3:notes">
            <a:extLst>
              <a:ext uri="{FF2B5EF4-FFF2-40B4-BE49-F238E27FC236}">
                <a16:creationId xmlns:a16="http://schemas.microsoft.com/office/drawing/2014/main" id="{1325C9B5-9EF1-0B06-CF29-7493B99989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a:extLst>
              <a:ext uri="{FF2B5EF4-FFF2-40B4-BE49-F238E27FC236}">
                <a16:creationId xmlns:a16="http://schemas.microsoft.com/office/drawing/2014/main" id="{8BAC80F7-5C2A-FCF2-A2A1-5CA42AA18E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sz="1200" dirty="0">
              <a:solidFill>
                <a:srgbClr val="002060"/>
              </a:solidFill>
              <a:latin typeface="Gisha"/>
              <a:ea typeface="Gisha"/>
              <a:cs typeface="Gisha"/>
              <a:sym typeface="Gisha"/>
            </a:endParaRPr>
          </a:p>
        </p:txBody>
      </p:sp>
      <p:sp>
        <p:nvSpPr>
          <p:cNvPr id="139" name="Google Shape;139;p3:notes">
            <a:extLst>
              <a:ext uri="{FF2B5EF4-FFF2-40B4-BE49-F238E27FC236}">
                <a16:creationId xmlns:a16="http://schemas.microsoft.com/office/drawing/2014/main" id="{06DD39AD-EA6A-D1C7-1E87-D12BF5021C12}"/>
              </a:ext>
            </a:extLst>
          </p:cNvPr>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541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1" name="Google Shape;131;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a:extLst>
            <a:ext uri="{FF2B5EF4-FFF2-40B4-BE49-F238E27FC236}">
              <a16:creationId xmlns:a16="http://schemas.microsoft.com/office/drawing/2014/main" id="{1789270A-CB13-7818-853B-EECC88F26CE5}"/>
            </a:ext>
          </a:extLst>
        </p:cNvPr>
        <p:cNvGrpSpPr/>
        <p:nvPr/>
      </p:nvGrpSpPr>
      <p:grpSpPr>
        <a:xfrm>
          <a:off x="0" y="0"/>
          <a:ext cx="0" cy="0"/>
          <a:chOff x="0" y="0"/>
          <a:chExt cx="0" cy="0"/>
        </a:xfrm>
      </p:grpSpPr>
      <p:sp>
        <p:nvSpPr>
          <p:cNvPr id="188" name="Google Shape;188;p6:notes">
            <a:extLst>
              <a:ext uri="{FF2B5EF4-FFF2-40B4-BE49-F238E27FC236}">
                <a16:creationId xmlns:a16="http://schemas.microsoft.com/office/drawing/2014/main" id="{75A989B7-76EB-0653-D093-3B27CBF2E13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6:notes">
            <a:extLst>
              <a:ext uri="{FF2B5EF4-FFF2-40B4-BE49-F238E27FC236}">
                <a16:creationId xmlns:a16="http://schemas.microsoft.com/office/drawing/2014/main" id="{21702B7D-CE03-03E0-A239-AA74206E08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67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89" name="Google Shape;189;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30163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LB" dirty="0"/>
              <a:t>من المهم</a:t>
            </a:r>
            <a:r>
              <a:rPr lang="ar-JO" dirty="0"/>
              <a:t>ّ</a:t>
            </a:r>
            <a:r>
              <a:rPr lang="ar-LB" dirty="0"/>
              <a:t> أن نُذكّر بالقواعد الأساسي</a:t>
            </a:r>
            <a:r>
              <a:rPr lang="ar-JO" dirty="0"/>
              <a:t>ّ</a:t>
            </a:r>
            <a:r>
              <a:rPr lang="ar-LB" dirty="0"/>
              <a:t>ة للحوار في</a:t>
            </a:r>
            <a:r>
              <a:rPr lang="ar-JO" dirty="0"/>
              <a:t> </a:t>
            </a:r>
            <a:r>
              <a:rPr lang="ar-LB" dirty="0"/>
              <a:t>كلّ درس، بهدف تدعيم الحيّز الآمن الذي يُفسح المجال لحوار عاطفي</a:t>
            </a:r>
            <a:r>
              <a:rPr lang="ar-JO" dirty="0"/>
              <a:t>ّ</a:t>
            </a:r>
            <a:r>
              <a:rPr lang="ar-LB" dirty="0"/>
              <a:t> بين الط</a:t>
            </a:r>
            <a:r>
              <a:rPr lang="ar-JO" dirty="0"/>
              <a:t>لّاب.</a:t>
            </a:r>
            <a:r>
              <a:rPr lang="he-IL" b="0" dirty="0"/>
              <a:t> </a:t>
            </a:r>
            <a:r>
              <a:rPr lang="he-IL" b="1" dirty="0"/>
              <a:t> </a:t>
            </a:r>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535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OBJEC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2925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5100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32139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65232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9420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21"/>
        <p:cNvGrpSpPr/>
        <p:nvPr/>
      </p:nvGrpSpPr>
      <p:grpSpPr>
        <a:xfrm>
          <a:off x="0" y="0"/>
          <a:ext cx="0" cy="0"/>
          <a:chOff x="0" y="0"/>
          <a:chExt cx="0" cy="0"/>
        </a:xfrm>
      </p:grpSpPr>
      <p:sp>
        <p:nvSpPr>
          <p:cNvPr id="22" name="Google Shape;2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43500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27"/>
        <p:cNvGrpSpPr/>
        <p:nvPr/>
      </p:nvGrpSpPr>
      <p:grpSpPr>
        <a:xfrm>
          <a:off x="0" y="0"/>
          <a:ext cx="0" cy="0"/>
          <a:chOff x="0" y="0"/>
          <a:chExt cx="0" cy="0"/>
        </a:xfrm>
      </p:grpSpPr>
      <p:sp>
        <p:nvSpPr>
          <p:cNvPr id="28" name="Google Shape;28;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0"/>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20"/>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33" name="Google Shape;33;p20"/>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9928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41"/>
        <p:cNvGrpSpPr/>
        <p:nvPr/>
      </p:nvGrpSpPr>
      <p:grpSpPr>
        <a:xfrm>
          <a:off x="0" y="0"/>
          <a:ext cx="0" cy="0"/>
          <a:chOff x="0" y="0"/>
          <a:chExt cx="0" cy="0"/>
        </a:xfrm>
      </p:grpSpPr>
      <p:sp>
        <p:nvSpPr>
          <p:cNvPr id="42" name="Google Shape;42;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2"/>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2"/>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2"/>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2"/>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2"/>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8850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5" name="Google Shape;55;p23"/>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56" name="Google Shape;56;p23"/>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57" name="Google Shape;57;p23"/>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58" name="Google Shape;58;p23"/>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59" name="Google Shape;59;p23"/>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0" name="Google Shape;60;p23"/>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1" name="Google Shape;61;p23"/>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2" name="Google Shape;62;p23"/>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3183851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שאלות - אפשרות 3" preserve="1">
  <p:cSld name="1_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4327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TWO_OBJECTS">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63"/>
        <p:cNvGrpSpPr/>
        <p:nvPr/>
      </p:nvGrpSpPr>
      <p:grpSpPr>
        <a:xfrm>
          <a:off x="0" y="0"/>
          <a:ext cx="0" cy="0"/>
          <a:chOff x="0" y="0"/>
          <a:chExt cx="0" cy="0"/>
        </a:xfrm>
      </p:grpSpPr>
      <p:sp>
        <p:nvSpPr>
          <p:cNvPr id="64" name="Google Shape;64;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4"/>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4"/>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0" name="Google Shape;70;p24"/>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9694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3257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57384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3886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78400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100"/>
        <p:cNvGrpSpPr/>
        <p:nvPr/>
      </p:nvGrpSpPr>
      <p:grpSpPr>
        <a:xfrm>
          <a:off x="0" y="0"/>
          <a:ext cx="0" cy="0"/>
          <a:chOff x="0" y="0"/>
          <a:chExt cx="0" cy="0"/>
        </a:xfrm>
      </p:grpSpPr>
      <p:sp>
        <p:nvSpPr>
          <p:cNvPr id="101" name="Google Shape;101;p29"/>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9"/>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106" name="Google Shape;106;p29" descr="מדפסת עם מילוי מלא"/>
          <p:cNvPicPr preferRelativeResize="0"/>
          <p:nvPr/>
        </p:nvPicPr>
        <p:blipFill rotWithShape="1">
          <a:blip r:embed="rId2">
            <a:alphaModFix/>
          </a:blip>
          <a:srcRect/>
          <a:stretch/>
        </p:blipFill>
        <p:spPr>
          <a:xfrm>
            <a:off x="5625446" y="969389"/>
            <a:ext cx="4617563" cy="4617563"/>
          </a:xfrm>
          <a:prstGeom prst="rect">
            <a:avLst/>
          </a:prstGeom>
          <a:noFill/>
          <a:ln>
            <a:noFill/>
          </a:ln>
        </p:spPr>
      </p:pic>
    </p:spTree>
    <p:extLst>
      <p:ext uri="{BB962C8B-B14F-4D97-AF65-F5344CB8AC3E}">
        <p14:creationId xmlns:p14="http://schemas.microsoft.com/office/powerpoint/2010/main" val="3704334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0"/>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0"/>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3565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88905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771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כותרת" preserve="1">
  <p:cSld name="1_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1"/>
            <a:ext cx="12192000" cy="9144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188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TWO_OBJECTS_WITH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407661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34"/>
        <p:cNvGrpSpPr/>
        <p:nvPr/>
      </p:nvGrpSpPr>
      <p:grpSpPr>
        <a:xfrm>
          <a:off x="0" y="0"/>
          <a:ext cx="0" cy="0"/>
          <a:chOff x="0" y="0"/>
          <a:chExt cx="0" cy="0"/>
        </a:xfrm>
      </p:grpSpPr>
      <p:sp>
        <p:nvSpPr>
          <p:cNvPr id="35" name="Google Shape;3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7" name="Google Shape;3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38" name="Google Shape;38;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 name="Google Shape;39;p25"/>
          <p:cNvSpPr txBox="1"/>
          <p:nvPr/>
        </p:nvSpPr>
        <p:spPr>
          <a:xfrm>
            <a:off x="3191163" y="189529"/>
            <a:ext cx="6308436"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המסר שלנו?</a:t>
            </a:r>
            <a:endParaRPr sz="1400" b="0" i="0" u="none" strike="noStrike" cap="none" dirty="0">
              <a:solidFill>
                <a:srgbClr val="000000"/>
              </a:solidFill>
              <a:latin typeface="Arial"/>
              <a:ea typeface="Arial"/>
              <a:cs typeface="Arial"/>
              <a:sym typeface="Arial"/>
            </a:endParaRPr>
          </a:p>
        </p:txBody>
      </p:sp>
      <p:sp>
        <p:nvSpPr>
          <p:cNvPr id="40" name="Google Shape;40;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9055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41"/>
        <p:cNvGrpSpPr/>
        <p:nvPr/>
      </p:nvGrpSpPr>
      <p:grpSpPr>
        <a:xfrm>
          <a:off x="0" y="0"/>
          <a:ext cx="0" cy="0"/>
          <a:chOff x="0" y="0"/>
          <a:chExt cx="0" cy="0"/>
        </a:xfrm>
      </p:grpSpPr>
      <p:sp>
        <p:nvSpPr>
          <p:cNvPr id="42" name="Google Shape;42;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44" name="Google Shape;44;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5" name="Google Shape;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6" name="Google Shape;4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40058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47"/>
        <p:cNvGrpSpPr/>
        <p:nvPr/>
      </p:nvGrpSpPr>
      <p:grpSpPr>
        <a:xfrm>
          <a:off x="0" y="0"/>
          <a:ext cx="0" cy="0"/>
          <a:chOff x="0" y="0"/>
          <a:chExt cx="0" cy="0"/>
        </a:xfrm>
      </p:grpSpPr>
      <p:sp>
        <p:nvSpPr>
          <p:cNvPr id="48" name="Google Shape;48;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9" name="Google Shape;4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0" name="Google Shape;50;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51" name="Google Shape;51;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2" name="Google Shape;52;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שאלות לדיון בכיתה</a:t>
            </a:r>
            <a:endParaRPr sz="1400" b="0" i="0" u="none" strike="noStrike" cap="none" dirty="0">
              <a:solidFill>
                <a:srgbClr val="000000"/>
              </a:solidFill>
              <a:latin typeface="Arial"/>
              <a:ea typeface="Arial"/>
              <a:cs typeface="Arial"/>
              <a:sym typeface="Arial"/>
            </a:endParaRPr>
          </a:p>
        </p:txBody>
      </p:sp>
      <p:sp>
        <p:nvSpPr>
          <p:cNvPr id="53" name="Google Shape;53;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9464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54"/>
        <p:cNvGrpSpPr/>
        <p:nvPr/>
      </p:nvGrpSpPr>
      <p:grpSpPr>
        <a:xfrm>
          <a:off x="0" y="0"/>
          <a:ext cx="0" cy="0"/>
          <a:chOff x="0" y="0"/>
          <a:chExt cx="0" cy="0"/>
        </a:xfrm>
      </p:grpSpPr>
      <p:sp>
        <p:nvSpPr>
          <p:cNvPr id="55" name="Google Shape;55;p26"/>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6" name="Google Shape;56;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7" name="Google Shape;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8" name="Google Shape;58;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59" name="Google Shape;59;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60" name="Google Shape;60;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61" name="Google Shape;61;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62" name="Google Shape;62;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63" name="Google Shape;63;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6336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64"/>
        <p:cNvGrpSpPr/>
        <p:nvPr/>
      </p:nvGrpSpPr>
      <p:grpSpPr>
        <a:xfrm>
          <a:off x="0" y="0"/>
          <a:ext cx="0" cy="0"/>
          <a:chOff x="0" y="0"/>
          <a:chExt cx="0" cy="0"/>
        </a:xfrm>
      </p:grpSpPr>
      <p:sp>
        <p:nvSpPr>
          <p:cNvPr id="65" name="Google Shape;65;p27"/>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6" name="Google Shape;66;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68" name="Google Shape;68;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9" name="Google Shape;69;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70" name="Google Shape;70;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71" name="Google Shape;71;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72" name="Google Shape;72;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73" name="Google Shape;73;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74" name="Google Shape;74;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75" name="Google Shape;75;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1012693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76"/>
        <p:cNvGrpSpPr/>
        <p:nvPr/>
      </p:nvGrpSpPr>
      <p:grpSpPr>
        <a:xfrm>
          <a:off x="0" y="0"/>
          <a:ext cx="0" cy="0"/>
          <a:chOff x="0" y="0"/>
          <a:chExt cx="0" cy="0"/>
        </a:xfrm>
      </p:grpSpPr>
      <p:sp>
        <p:nvSpPr>
          <p:cNvPr id="77" name="Google Shape;7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8" name="Google Shape;7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9" name="Google Shape;7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80" name="Google Shape;80;p28"/>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pic>
        <p:nvPicPr>
          <p:cNvPr id="81" name="Google Shape;81;p28"/>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2" name="Google Shape;82;p28"/>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למדנו היום?</a:t>
            </a:r>
            <a:endParaRPr sz="1400" b="0" i="0" u="none" strike="noStrike" cap="none" dirty="0">
              <a:solidFill>
                <a:srgbClr val="000000"/>
              </a:solidFill>
              <a:latin typeface="Arial"/>
              <a:ea typeface="Arial"/>
              <a:cs typeface="Arial"/>
              <a:sym typeface="Arial"/>
            </a:endParaRPr>
          </a:p>
        </p:txBody>
      </p:sp>
      <p:sp>
        <p:nvSpPr>
          <p:cNvPr id="83" name="Google Shape;83;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3580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40640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58951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מה נלמד היום">
  <p:cSld name="מה נלמד היום">
    <p:spTree>
      <p:nvGrpSpPr>
        <p:cNvPr id="1" name="Shape 114"/>
        <p:cNvGrpSpPr/>
        <p:nvPr/>
      </p:nvGrpSpPr>
      <p:grpSpPr>
        <a:xfrm>
          <a:off x="0" y="0"/>
          <a:ext cx="0" cy="0"/>
          <a:chOff x="0" y="0"/>
          <a:chExt cx="0" cy="0"/>
        </a:xfrm>
      </p:grpSpPr>
      <p:sp>
        <p:nvSpPr>
          <p:cNvPr id="115" name="Google Shape;115;g1126e955b28_0_827"/>
          <p:cNvSpPr/>
          <p:nvPr/>
        </p:nvSpPr>
        <p:spPr>
          <a:xfrm>
            <a:off x="0" y="0"/>
            <a:ext cx="12192000" cy="14871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16" name="Google Shape;116;g1126e955b28_0_827"/>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117" name="Google Shape;117;g1126e955b28_0_827"/>
          <p:cNvSpPr/>
          <p:nvPr/>
        </p:nvSpPr>
        <p:spPr>
          <a:xfrm>
            <a:off x="2625010" y="230909"/>
            <a:ext cx="7536900" cy="10251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8000"/>
              <a:buFont typeface="Arial"/>
              <a:buNone/>
            </a:pPr>
            <a:r>
              <a:rPr lang="x-none" sz="8000" b="1" i="0" u="none" strike="noStrike" cap="none">
                <a:solidFill>
                  <a:srgbClr val="002060"/>
                </a:solidFill>
                <a:latin typeface="Calibri"/>
                <a:ea typeface="Calibri"/>
                <a:cs typeface="Calibri"/>
                <a:sym typeface="Calibri"/>
              </a:rPr>
              <a:t>מה נלמד היום?</a:t>
            </a:r>
            <a:endParaRPr sz="1400" b="0" i="0" u="none" strike="noStrike" cap="none" dirty="0">
              <a:solidFill>
                <a:srgbClr val="000000"/>
              </a:solidFill>
              <a:latin typeface="Arial"/>
              <a:ea typeface="Arial"/>
              <a:cs typeface="Arial"/>
              <a:sym typeface="Arial"/>
            </a:endParaRPr>
          </a:p>
        </p:txBody>
      </p:sp>
      <p:sp>
        <p:nvSpPr>
          <p:cNvPr id="118" name="Google Shape;118;g1126e955b28_0_827"/>
          <p:cNvSpPr txBox="1">
            <a:spLocks noGrp="1"/>
          </p:cNvSpPr>
          <p:nvPr>
            <p:ph type="body" idx="1"/>
          </p:nvPr>
        </p:nvSpPr>
        <p:spPr>
          <a:xfrm>
            <a:off x="692727" y="2071687"/>
            <a:ext cx="10806600" cy="2714700"/>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74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1"/>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14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27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2" y="8012546"/>
            <a:ext cx="17807885" cy="2476500"/>
          </a:xfr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2" y="5284934"/>
            <a:ext cx="17807885" cy="2727613"/>
          </a:xfr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90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523"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4"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2465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4"/>
            <a:ext cx="9256755"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619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349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208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6" y="496455"/>
            <a:ext cx="11711885" cy="10642024"/>
          </a:xfr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4"/>
            <a:ext cx="6892555" cy="852920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647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6" y="9758797"/>
            <a:ext cx="12570272" cy="146338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4667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3"/>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3"/>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32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08013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2083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553209" y="189529"/>
            <a:ext cx="7085583"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927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073671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859860634"/>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7595857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97"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24516220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523" y="499342"/>
            <a:ext cx="18855408" cy="20781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47523" y="2909455"/>
            <a:ext cx="18855408" cy="8229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47523" y="11557001"/>
            <a:ext cx="4888439" cy="663864"/>
          </a:xfrm>
          <a:prstGeom prst="rect">
            <a:avLst/>
          </a:prstGeom>
        </p:spPr>
        <p:txBody>
          <a:bodyPr vert="horz" lIns="91440" tIns="45720" rIns="91440" bIns="45720" rtlCol="0" anchor="ctr"/>
          <a:lstStyle>
            <a:lvl1pPr algn="l">
              <a:defRPr sz="2182">
                <a:solidFill>
                  <a:schemeClr val="tx1">
                    <a:tint val="75000"/>
                  </a:schemeClr>
                </a:solidFill>
              </a:defRPr>
            </a:lvl1pPr>
          </a:lstStyle>
          <a:p>
            <a:fld id="{1D8BD707-D9CF-40AE-B4C6-C98DA3205C09}" type="datetimeFigureOut">
              <a:rPr lang="en-US" smtClean="0"/>
              <a:pPr/>
              <a:t>1/9/2025</a:t>
            </a:fld>
            <a:endParaRPr lang="en-US"/>
          </a:p>
        </p:txBody>
      </p:sp>
      <p:sp>
        <p:nvSpPr>
          <p:cNvPr id="5" name="Footer Placeholder 4"/>
          <p:cNvSpPr>
            <a:spLocks noGrp="1"/>
          </p:cNvSpPr>
          <p:nvPr>
            <p:ph type="ftr" sz="quarter" idx="3"/>
          </p:nvPr>
        </p:nvSpPr>
        <p:spPr>
          <a:xfrm>
            <a:off x="7158072" y="11557001"/>
            <a:ext cx="6634310" cy="663864"/>
          </a:xfrm>
          <a:prstGeom prst="rect">
            <a:avLst/>
          </a:prstGeom>
        </p:spPr>
        <p:txBody>
          <a:bodyPr vert="horz" lIns="91440" tIns="45720" rIns="91440" bIns="45720" rtlCol="0" anchor="ctr"/>
          <a:lstStyle>
            <a:lvl1pPr algn="ctr">
              <a:defRPr sz="218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014492" y="11557001"/>
            <a:ext cx="4888439" cy="663864"/>
          </a:xfrm>
          <a:prstGeom prst="rect">
            <a:avLst/>
          </a:prstGeom>
        </p:spPr>
        <p:txBody>
          <a:bodyPr vert="horz" lIns="91440" tIns="45720" rIns="91440" bIns="45720" rtlCol="0" anchor="ctr"/>
          <a:lstStyle>
            <a:lvl1pPr algn="r">
              <a:defRPr sz="218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5669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51.sv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8.svg"/><Relationship Id="rId9"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64.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55.png"/><Relationship Id="rId4" Type="http://schemas.microsoft.com/office/2007/relationships/hdphoto" Target="../media/hdphoto2.wdp"/><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76.sv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70.png"/><Relationship Id="rId18" Type="http://schemas.openxmlformats.org/officeDocument/2006/relationships/image" Target="../media/image94.sv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88.svg"/><Relationship Id="rId17" Type="http://schemas.openxmlformats.org/officeDocument/2006/relationships/image" Target="../media/image72.png"/><Relationship Id="rId2" Type="http://schemas.openxmlformats.org/officeDocument/2006/relationships/notesSlide" Target="../notesSlides/notesSlide20.xml"/><Relationship Id="rId16" Type="http://schemas.openxmlformats.org/officeDocument/2006/relationships/image" Target="../media/image92.svg"/><Relationship Id="rId1" Type="http://schemas.openxmlformats.org/officeDocument/2006/relationships/slideLayout" Target="../slideLayouts/slideLayout46.xml"/><Relationship Id="rId6" Type="http://schemas.openxmlformats.org/officeDocument/2006/relationships/image" Target="../media/image82.svg"/><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1.png"/><Relationship Id="rId10" Type="http://schemas.openxmlformats.org/officeDocument/2006/relationships/image" Target="../media/image86.svg"/><Relationship Id="rId4" Type="http://schemas.openxmlformats.org/officeDocument/2006/relationships/image" Target="../media/image65.png"/><Relationship Id="rId9" Type="http://schemas.openxmlformats.org/officeDocument/2006/relationships/image" Target="../media/image68.png"/><Relationship Id="rId14" Type="http://schemas.openxmlformats.org/officeDocument/2006/relationships/image" Target="../media/image90.svg"/></Relationships>
</file>

<file path=ppt/slides/_rels/slide3.xml.rels><?xml version="1.0" encoding="UTF-8" standalone="yes"?>
<Relationships xmlns="http://schemas.openxmlformats.org/package/2006/relationships"><Relationship Id="rId3" Type="http://schemas.openxmlformats.org/officeDocument/2006/relationships/hyperlink" Target="https://meyda.education.gov.il/files/shefi/kishurey_haim_yesodi_new/mashmaoutkvutzathagil.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meyda.education.gov.il/files/shefi/Aklim_meitavi/Igeret_Herem/Horim/Sadna_Hanhagat_Horim.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4.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6.svg"/><Relationship Id="rId2" Type="http://schemas.openxmlformats.org/officeDocument/2006/relationships/notesSlide" Target="../notesSlides/notesSlide9.xml"/><Relationship Id="rId16" Type="http://schemas.openxmlformats.org/officeDocument/2006/relationships/image" Target="../media/image40.sv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28.png"/><Relationship Id="rId1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p1"/>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1"/>
          <p:cNvSpPr/>
          <p:nvPr/>
        </p:nvSpPr>
        <p:spPr>
          <a:xfrm>
            <a:off x="7675" y="259447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משרד החינוך</a:t>
            </a:r>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אגף בכיר שירות פסיכולוגי ייעוצי</a:t>
            </a:r>
            <a:endParaRPr/>
          </a:p>
        </p:txBody>
      </p:sp>
      <p:sp>
        <p:nvSpPr>
          <p:cNvPr id="122" name="Google Shape;122;p1"/>
          <p:cNvSpPr/>
          <p:nvPr/>
        </p:nvSpPr>
        <p:spPr>
          <a:xfrm>
            <a:off x="121768" y="33259"/>
            <a:ext cx="11080467" cy="2466853"/>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ar-AE" sz="4400" dirty="0">
                <a:solidFill>
                  <a:srgbClr val="002060"/>
                </a:solidFill>
                <a:latin typeface="Calibri"/>
                <a:ea typeface="Calibri"/>
                <a:cs typeface="Calibri"/>
                <a:sym typeface="Calibri"/>
              </a:rPr>
              <a:t>وحدة تعليميّة في المهارات الحياتيّة </a:t>
            </a:r>
            <a:endParaRPr lang="he-IL" sz="4400" b="0" i="0" u="none" strike="noStrike" cap="none" dirty="0">
              <a:solidFill>
                <a:srgbClr val="002060"/>
              </a:solidFill>
              <a:latin typeface="Calibri"/>
              <a:ea typeface="Calibri"/>
              <a:cs typeface="Calibri"/>
              <a:sym typeface="Calibri"/>
            </a:endParaRP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ar-AE" sz="4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صداقة، </a:t>
            </a:r>
            <a:r>
              <a:rPr kumimoji="0" lang="ar-JO" sz="4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ال</a:t>
            </a:r>
            <a:r>
              <a:rPr kumimoji="0" lang="ar-AE" sz="4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تسامح ومنع العنف </a:t>
            </a:r>
            <a:endParaRPr kumimoji="0" lang="he-IL" sz="4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ar-AE"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العثور على مكان </a:t>
            </a:r>
            <a:endParaRPr sz="1800" b="1" dirty="0"/>
          </a:p>
        </p:txBody>
      </p:sp>
      <p:sp>
        <p:nvSpPr>
          <p:cNvPr id="123" name="Google Shape;123;p1"/>
          <p:cNvSpPr txBox="1"/>
          <p:nvPr/>
        </p:nvSpPr>
        <p:spPr>
          <a:xfrm>
            <a:off x="6422818" y="5709710"/>
            <a:ext cx="7811932" cy="956504"/>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ar-AE" sz="4800" b="1" dirty="0">
                <a:solidFill>
                  <a:schemeClr val="lt1"/>
                </a:solidFill>
                <a:latin typeface="Calibri"/>
                <a:ea typeface="Calibri"/>
                <a:cs typeface="Calibri"/>
                <a:sym typeface="Calibri"/>
              </a:rPr>
              <a:t>طبقة السّابع </a:t>
            </a:r>
            <a:endParaRPr dirty="0"/>
          </a:p>
        </p:txBody>
      </p:sp>
      <p:pic>
        <p:nvPicPr>
          <p:cNvPr id="124" name="Google Shape;124;p1"/>
          <p:cNvPicPr preferRelativeResize="0"/>
          <p:nvPr/>
        </p:nvPicPr>
        <p:blipFill rotWithShape="1">
          <a:blip r:embed="rId4">
            <a:alphaModFix/>
          </a:blip>
          <a:srcRect/>
          <a:stretch/>
        </p:blipFill>
        <p:spPr>
          <a:xfrm rot="10800000">
            <a:off x="-3757" y="5076101"/>
            <a:ext cx="5327518" cy="1376660"/>
          </a:xfrm>
          <a:prstGeom prst="rect">
            <a:avLst/>
          </a:prstGeom>
          <a:noFill/>
          <a:ln>
            <a:noFill/>
          </a:ln>
        </p:spPr>
      </p:pic>
      <p:sp>
        <p:nvSpPr>
          <p:cNvPr id="125" name="Google Shape;125;p1"/>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ar-AE" sz="2400" b="1" i="0" u="none" strike="noStrike" cap="none" dirty="0">
                <a:solidFill>
                  <a:schemeClr val="lt1"/>
                </a:solidFill>
                <a:latin typeface="Calibri"/>
                <a:ea typeface="Calibri"/>
                <a:cs typeface="Calibri"/>
                <a:sym typeface="Calibri"/>
              </a:rPr>
              <a:t>المهارة المركزيّة </a:t>
            </a:r>
            <a:endParaRPr lang="he-IL" sz="2400" b="1" i="0" u="none" strike="noStrike" cap="none" dirty="0">
              <a:solidFill>
                <a:schemeClr val="lt1"/>
              </a:solidFill>
              <a:latin typeface="Calibri"/>
              <a:ea typeface="Calibri"/>
              <a:cs typeface="Calibri"/>
              <a:sym typeface="Calibri"/>
            </a:endParaRPr>
          </a:p>
          <a:p>
            <a:pPr marL="0" marR="0" lvl="0" indent="0" algn="ctr" rtl="1">
              <a:lnSpc>
                <a:spcPct val="110000"/>
              </a:lnSpc>
              <a:spcBef>
                <a:spcPts val="0"/>
              </a:spcBef>
              <a:spcAft>
                <a:spcPts val="0"/>
              </a:spcAft>
              <a:buNone/>
            </a:pPr>
            <a:r>
              <a:rPr lang="ar-AE" sz="2000" b="0" i="0" u="none" strike="noStrike" cap="none" dirty="0">
                <a:solidFill>
                  <a:schemeClr val="lt1"/>
                </a:solidFill>
                <a:latin typeface="Calibri"/>
                <a:ea typeface="Calibri"/>
                <a:cs typeface="Calibri"/>
                <a:sym typeface="Calibri"/>
              </a:rPr>
              <a:t>الوعي الاجتماعيّ -  الحساسيّة الاجتماعيّة</a:t>
            </a:r>
            <a:endParaRPr sz="2000" b="0" i="0" u="none" strike="noStrike" cap="none" dirty="0">
              <a:solidFill>
                <a:schemeClr val="lt1"/>
              </a:solidFill>
              <a:latin typeface="Calibri"/>
              <a:ea typeface="Calibri"/>
              <a:cs typeface="Calibri"/>
              <a:sym typeface="Calibri"/>
            </a:endParaRPr>
          </a:p>
        </p:txBody>
      </p:sp>
      <p:sp>
        <p:nvSpPr>
          <p:cNvPr id="126" name="Google Shape;126;p1"/>
          <p:cNvSpPr txBox="1"/>
          <p:nvPr/>
        </p:nvSpPr>
        <p:spPr>
          <a:xfrm>
            <a:off x="1485123" y="2947472"/>
            <a:ext cx="9221754" cy="163117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AE" sz="4000" b="0" i="0" u="none" strike="noStrike" cap="none" dirty="0">
                <a:solidFill>
                  <a:schemeClr val="lt1"/>
                </a:solidFill>
                <a:latin typeface="Calibri"/>
                <a:ea typeface="Calibri"/>
                <a:cs typeface="Calibri"/>
                <a:sym typeface="Calibri"/>
              </a:rPr>
              <a:t>الدرس الأوّل </a:t>
            </a:r>
            <a:endParaRPr lang="he-IL" sz="4000" dirty="0">
              <a:solidFill>
                <a:schemeClr val="lt1"/>
              </a:solidFill>
              <a:latin typeface="Calibri"/>
              <a:ea typeface="Calibri"/>
              <a:cs typeface="Calibri"/>
              <a:sym typeface="Calibri"/>
            </a:endParaRPr>
          </a:p>
          <a:p>
            <a:pPr marL="0" marR="0" lvl="0" indent="0" algn="ctr" rtl="1">
              <a:spcBef>
                <a:spcPts val="0"/>
              </a:spcBef>
              <a:spcAft>
                <a:spcPts val="0"/>
              </a:spcAft>
              <a:buNone/>
            </a:pPr>
            <a:r>
              <a:rPr lang="ar-AE" sz="6000" b="1" dirty="0">
                <a:solidFill>
                  <a:schemeClr val="lt1"/>
                </a:solidFill>
                <a:latin typeface="Calibri"/>
                <a:ea typeface="Calibri"/>
                <a:cs typeface="Calibri"/>
                <a:sym typeface="Calibri"/>
              </a:rPr>
              <a:t>مكانٌ في العالم </a:t>
            </a:r>
            <a:endParaRPr lang="he-IL" sz="6600" b="1"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A2C3B640-A054-0A34-9ADA-27E6D6EB2123}"/>
              </a:ext>
            </a:extLst>
          </p:cNvPr>
          <p:cNvPicPr>
            <a:picLocks noChangeAspect="1"/>
          </p:cNvPicPr>
          <p:nvPr/>
        </p:nvPicPr>
        <p:blipFill>
          <a:blip r:embed="rId3"/>
          <a:stretch>
            <a:fillRect/>
          </a:stretch>
        </p:blipFill>
        <p:spPr>
          <a:xfrm>
            <a:off x="977261" y="-12118"/>
            <a:ext cx="3023878" cy="3286029"/>
          </a:xfrm>
          <a:prstGeom prst="rect">
            <a:avLst/>
          </a:prstGeom>
        </p:spPr>
      </p:pic>
      <p:pic>
        <p:nvPicPr>
          <p:cNvPr id="10" name="תמונה 9">
            <a:extLst>
              <a:ext uri="{FF2B5EF4-FFF2-40B4-BE49-F238E27FC236}">
                <a16:creationId xmlns:a16="http://schemas.microsoft.com/office/drawing/2014/main" id="{2B92F34D-4FD7-68A4-5B8A-DC627BDCDE68}"/>
              </a:ext>
            </a:extLst>
          </p:cNvPr>
          <p:cNvPicPr>
            <a:picLocks noChangeAspect="1"/>
          </p:cNvPicPr>
          <p:nvPr/>
        </p:nvPicPr>
        <p:blipFill>
          <a:blip r:embed="rId4"/>
          <a:stretch>
            <a:fillRect/>
          </a:stretch>
        </p:blipFill>
        <p:spPr>
          <a:xfrm>
            <a:off x="-345425" y="2573385"/>
            <a:ext cx="3023878" cy="3286029"/>
          </a:xfrm>
          <a:prstGeom prst="rect">
            <a:avLst/>
          </a:prstGeom>
        </p:spPr>
      </p:pic>
      <p:sp>
        <p:nvSpPr>
          <p:cNvPr id="7" name="כותרת 6">
            <a:extLst>
              <a:ext uri="{FF2B5EF4-FFF2-40B4-BE49-F238E27FC236}">
                <a16:creationId xmlns:a16="http://schemas.microsoft.com/office/drawing/2014/main" id="{267440A6-D039-6565-07E2-9D5CE403B05A}"/>
              </a:ext>
            </a:extLst>
          </p:cNvPr>
          <p:cNvSpPr>
            <a:spLocks noGrp="1"/>
          </p:cNvSpPr>
          <p:nvPr>
            <p:ph type="title"/>
          </p:nvPr>
        </p:nvSpPr>
        <p:spPr>
          <a:xfrm>
            <a:off x="352425" y="2155031"/>
            <a:ext cx="2828636" cy="1325563"/>
          </a:xfrm>
        </p:spPr>
        <p:txBody>
          <a:bodyPr>
            <a:normAutofit fontScale="90000"/>
          </a:bodyPr>
          <a:lstStyle/>
          <a:p>
            <a:r>
              <a:rPr lang="ar-AE" dirty="0"/>
              <a:t>كرة ثلجٍ متدحرجة </a:t>
            </a:r>
            <a:endParaRPr lang="he-IL" dirty="0"/>
          </a:p>
        </p:txBody>
      </p:sp>
      <p:pic>
        <p:nvPicPr>
          <p:cNvPr id="8" name="תמונה 7">
            <a:extLst>
              <a:ext uri="{FF2B5EF4-FFF2-40B4-BE49-F238E27FC236}">
                <a16:creationId xmlns:a16="http://schemas.microsoft.com/office/drawing/2014/main" id="{5A9A76BA-4EB3-4692-A69A-3A59735DE732}"/>
              </a:ext>
            </a:extLst>
          </p:cNvPr>
          <p:cNvPicPr>
            <a:picLocks noChangeAspect="1"/>
          </p:cNvPicPr>
          <p:nvPr/>
        </p:nvPicPr>
        <p:blipFill>
          <a:blip r:embed="rId5">
            <a:duotone>
              <a:schemeClr val="bg2">
                <a:shade val="45000"/>
                <a:satMod val="135000"/>
              </a:schemeClr>
              <a:prstClr val="white"/>
            </a:duotone>
          </a:blip>
          <a:stretch>
            <a:fillRect/>
          </a:stretch>
        </p:blipFill>
        <p:spPr>
          <a:xfrm>
            <a:off x="8005106" y="-1024617"/>
            <a:ext cx="4420592" cy="4803829"/>
          </a:xfrm>
          <a:prstGeom prst="rect">
            <a:avLst/>
          </a:prstGeom>
        </p:spPr>
      </p:pic>
      <p:sp>
        <p:nvSpPr>
          <p:cNvPr id="5" name="תיבת טקסט 4">
            <a:extLst>
              <a:ext uri="{FF2B5EF4-FFF2-40B4-BE49-F238E27FC236}">
                <a16:creationId xmlns:a16="http://schemas.microsoft.com/office/drawing/2014/main" id="{36034ADA-760B-D83C-3015-C65B24D2B296}"/>
              </a:ext>
            </a:extLst>
          </p:cNvPr>
          <p:cNvSpPr txBox="1"/>
          <p:nvPr/>
        </p:nvSpPr>
        <p:spPr>
          <a:xfrm>
            <a:off x="7761186" y="427613"/>
            <a:ext cx="4321378" cy="2375009"/>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lang="ar-AE" sz="2800" b="1" noProof="0" dirty="0">
                <a:solidFill>
                  <a:srgbClr val="002060"/>
                </a:solidFill>
                <a:latin typeface="Calibri"/>
                <a:ea typeface="Calibri"/>
                <a:cs typeface="Calibri"/>
                <a:sym typeface="Calibri"/>
              </a:rPr>
              <a:t>بأزواج</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lang="ar-JO" sz="2800" dirty="0">
                <a:solidFill>
                  <a:srgbClr val="002060"/>
                </a:solidFill>
                <a:latin typeface="Calibri"/>
                <a:ea typeface="Calibri"/>
                <a:cs typeface="Calibri"/>
                <a:sym typeface="Calibri"/>
              </a:rPr>
              <a:t>اُ</a:t>
            </a:r>
            <a:r>
              <a:rPr lang="ar-AE" sz="2800" dirty="0">
                <a:solidFill>
                  <a:srgbClr val="002060"/>
                </a:solidFill>
                <a:latin typeface="Calibri"/>
                <a:ea typeface="Calibri"/>
                <a:cs typeface="Calibri"/>
                <a:sym typeface="Calibri"/>
              </a:rPr>
              <a:t>عثروا على الأقلّ، </a:t>
            </a:r>
          </a:p>
          <a:p>
            <a:pPr marL="50800" marR="0" lvl="0" algn="ctr" defTabSz="914400" rtl="1" eaLnBrk="1" fontAlgn="auto" latinLnBrk="0" hangingPunct="1">
              <a:lnSpc>
                <a:spcPct val="100000"/>
              </a:lnSpc>
              <a:spcBef>
                <a:spcPts val="1000"/>
              </a:spcBef>
              <a:spcAft>
                <a:spcPts val="0"/>
              </a:spcAft>
              <a:buClr>
                <a:srgbClr val="FF99FF"/>
              </a:buClr>
              <a:buSzPts val="2800"/>
              <a:tabLst/>
              <a:defRPr/>
            </a:pPr>
            <a:r>
              <a:rPr lang="ar-AE" sz="2800" dirty="0">
                <a:solidFill>
                  <a:srgbClr val="002060"/>
                </a:solidFill>
                <a:latin typeface="Calibri"/>
                <a:ea typeface="Calibri"/>
                <a:cs typeface="Calibri"/>
                <a:sym typeface="Calibri"/>
              </a:rPr>
              <a:t>على 10 جمل مشتركة</a:t>
            </a:r>
            <a:r>
              <a:rPr lang="en-US" sz="2800" dirty="0">
                <a:solidFill>
                  <a:srgbClr val="002060"/>
                </a:solidFill>
                <a:latin typeface="Calibri"/>
                <a:ea typeface="Calibri"/>
                <a:cs typeface="Calibri"/>
                <a:sym typeface="Calibri"/>
              </a:rPr>
              <a:t> </a:t>
            </a:r>
            <a:r>
              <a:rPr lang="ar-AE" sz="2800" dirty="0">
                <a:solidFill>
                  <a:srgbClr val="002060"/>
                </a:solidFill>
                <a:latin typeface="Calibri"/>
                <a:ea typeface="Calibri"/>
                <a:cs typeface="Calibri"/>
                <a:sym typeface="Calibri"/>
              </a:rPr>
              <a:t> يسمعها كلّ واحد وواحدة منكم من ال</a:t>
            </a:r>
            <a:r>
              <a:rPr lang="ar-JO" sz="2800" dirty="0">
                <a:solidFill>
                  <a:srgbClr val="002060"/>
                </a:solidFill>
                <a:latin typeface="Calibri"/>
                <a:ea typeface="Calibri"/>
                <a:cs typeface="Calibri"/>
                <a:sym typeface="Calibri"/>
              </a:rPr>
              <a:t>والدين، الأخوة ،الأجداد والجدّات</a:t>
            </a:r>
            <a:r>
              <a:rPr lang="ar-AE" sz="2800" dirty="0">
                <a:solidFill>
                  <a:srgbClr val="002060"/>
                </a:solidFill>
                <a:latin typeface="Calibri"/>
                <a:ea typeface="Calibri"/>
                <a:cs typeface="Calibri"/>
                <a:sym typeface="Calibri"/>
              </a:rPr>
              <a:t>.</a:t>
            </a:r>
            <a:endPar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13" name="תמונה 12">
            <a:extLst>
              <a:ext uri="{FF2B5EF4-FFF2-40B4-BE49-F238E27FC236}">
                <a16:creationId xmlns:a16="http://schemas.microsoft.com/office/drawing/2014/main" id="{37BD088A-1B0E-199E-1A9C-881165416144}"/>
              </a:ext>
            </a:extLst>
          </p:cNvPr>
          <p:cNvPicPr>
            <a:picLocks noChangeAspect="1"/>
          </p:cNvPicPr>
          <p:nvPr/>
        </p:nvPicPr>
        <p:blipFill>
          <a:blip r:embed="rId6">
            <a:clrChange>
              <a:clrFrom>
                <a:srgbClr val="FFFEFE"/>
              </a:clrFrom>
              <a:clrTo>
                <a:srgbClr val="FFFEFE">
                  <a:alpha val="0"/>
                </a:srgbClr>
              </a:clrTo>
            </a:clrChange>
            <a:lum bright="70000" contrast="-70000"/>
          </a:blip>
          <a:stretch>
            <a:fillRect/>
          </a:stretch>
        </p:blipFill>
        <p:spPr>
          <a:xfrm>
            <a:off x="3181061" y="-1347617"/>
            <a:ext cx="5480767" cy="5957026"/>
          </a:xfrm>
          <a:prstGeom prst="rect">
            <a:avLst/>
          </a:prstGeom>
        </p:spPr>
      </p:pic>
      <p:pic>
        <p:nvPicPr>
          <p:cNvPr id="15" name="תמונה 14">
            <a:extLst>
              <a:ext uri="{FF2B5EF4-FFF2-40B4-BE49-F238E27FC236}">
                <a16:creationId xmlns:a16="http://schemas.microsoft.com/office/drawing/2014/main" id="{DB20AC81-C789-B425-35B5-60F3C57D83BA}"/>
              </a:ext>
            </a:extLst>
          </p:cNvPr>
          <p:cNvPicPr>
            <a:picLocks noChangeAspect="1"/>
          </p:cNvPicPr>
          <p:nvPr/>
        </p:nvPicPr>
        <p:blipFill>
          <a:blip r:embed="rId6">
            <a:clrChange>
              <a:clrFrom>
                <a:srgbClr val="727272">
                  <a:alpha val="44706"/>
                </a:srgbClr>
              </a:clrFrom>
              <a:clrTo>
                <a:srgbClr val="727272">
                  <a:alpha val="0"/>
                </a:srgbClr>
              </a:clrTo>
            </a:clrChange>
            <a:lum bright="70000" contrast="-70000"/>
          </a:blip>
          <a:stretch>
            <a:fillRect/>
          </a:stretch>
        </p:blipFill>
        <p:spPr>
          <a:xfrm>
            <a:off x="3424981" y="1978260"/>
            <a:ext cx="5559916" cy="6043053"/>
          </a:xfrm>
          <a:prstGeom prst="rect">
            <a:avLst/>
          </a:prstGeom>
        </p:spPr>
      </p:pic>
      <p:sp>
        <p:nvSpPr>
          <p:cNvPr id="11" name="תיבת טקסט 10">
            <a:extLst>
              <a:ext uri="{FF2B5EF4-FFF2-40B4-BE49-F238E27FC236}">
                <a16:creationId xmlns:a16="http://schemas.microsoft.com/office/drawing/2014/main" id="{68D983DE-3468-1B6D-9A76-75E97CC911E7}"/>
              </a:ext>
            </a:extLst>
          </p:cNvPr>
          <p:cNvSpPr txBox="1"/>
          <p:nvPr/>
        </p:nvSpPr>
        <p:spPr>
          <a:xfrm>
            <a:off x="2133911" y="367336"/>
            <a:ext cx="5720302" cy="2631490"/>
          </a:xfrm>
          <a:prstGeom prst="rect">
            <a:avLst/>
          </a:prstGeom>
          <a:noFill/>
        </p:spPr>
        <p:txBody>
          <a:bodyPr wrap="square">
            <a:spAutoFit/>
          </a:bodyPr>
          <a:lstStyle/>
          <a:p>
            <a:pPr marL="50800" lvl="0" algn="ctr" rtl="1">
              <a:spcBef>
                <a:spcPts val="1000"/>
              </a:spcBef>
              <a:buClr>
                <a:srgbClr val="FF99FF"/>
              </a:buClr>
              <a:buSzPts val="2800"/>
              <a:defRPr/>
            </a:pPr>
            <a:r>
              <a:rPr kumimoji="0" lang="ar-AE" sz="2800" b="1" i="0" u="none" strike="noStrike" kern="0" cap="none" spc="0" normalizeH="0" baseline="0" noProof="0" dirty="0">
                <a:ln>
                  <a:noFill/>
                </a:ln>
                <a:solidFill>
                  <a:srgbClr val="002060"/>
                </a:solidFill>
                <a:effectLst/>
                <a:uLnTx/>
                <a:uFillTx/>
                <a:latin typeface="Calibri"/>
                <a:ea typeface="Calibri"/>
                <a:cs typeface="Calibri"/>
                <a:sym typeface="Calibri"/>
              </a:rPr>
              <a:t>برباعيّات</a:t>
            </a:r>
            <a:r>
              <a:rPr kumimoji="0" lang="ar-AE" sz="28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lang="ar-JO" sz="2800" dirty="0">
                <a:solidFill>
                  <a:srgbClr val="002060"/>
                </a:solidFill>
                <a:latin typeface="Calibri"/>
                <a:ea typeface="Calibri"/>
                <a:cs typeface="Calibri"/>
                <a:sym typeface="Calibri"/>
              </a:rPr>
              <a:t>اُ</a:t>
            </a:r>
            <a:r>
              <a:rPr lang="ar-AE" sz="2800" dirty="0">
                <a:solidFill>
                  <a:srgbClr val="002060"/>
                </a:solidFill>
                <a:latin typeface="Calibri"/>
                <a:ea typeface="Calibri"/>
                <a:cs typeface="Calibri"/>
                <a:sym typeface="Calibri"/>
              </a:rPr>
              <a:t>عثروا على الأقلّ، </a:t>
            </a:r>
          </a:p>
          <a:p>
            <a:pPr marL="50800" lvl="0" algn="ctr" rtl="1">
              <a:spcBef>
                <a:spcPts val="1000"/>
              </a:spcBef>
              <a:buClr>
                <a:srgbClr val="FF99FF"/>
              </a:buClr>
              <a:buSzPts val="2800"/>
              <a:defRPr/>
            </a:pPr>
            <a:r>
              <a:rPr lang="ar-AE" sz="2800" dirty="0">
                <a:solidFill>
                  <a:srgbClr val="002060"/>
                </a:solidFill>
                <a:latin typeface="Calibri"/>
                <a:ea typeface="Calibri"/>
                <a:cs typeface="Calibri"/>
                <a:sym typeface="Calibri"/>
              </a:rPr>
              <a:t>على 10 مأكولات مشتركة </a:t>
            </a:r>
          </a:p>
          <a:p>
            <a:pPr marL="50800" lvl="0" algn="ctr" rtl="1">
              <a:spcBef>
                <a:spcPts val="1000"/>
              </a:spcBef>
              <a:buClr>
                <a:srgbClr val="FF99FF"/>
              </a:buClr>
              <a:buSzPts val="2800"/>
              <a:defRPr/>
            </a:pPr>
            <a:r>
              <a:rPr lang="ar-AE" sz="2800" noProof="0" dirty="0">
                <a:solidFill>
                  <a:srgbClr val="002060"/>
                </a:solidFill>
                <a:latin typeface="Calibri"/>
                <a:ea typeface="Calibri"/>
                <a:cs typeface="Calibri"/>
                <a:sym typeface="Calibri"/>
              </a:rPr>
              <a:t>ت</a:t>
            </a:r>
            <a:r>
              <a:rPr lang="ar-AE" sz="2800" dirty="0">
                <a:solidFill>
                  <a:srgbClr val="002060"/>
                </a:solidFill>
                <a:latin typeface="Calibri"/>
                <a:ea typeface="Calibri"/>
                <a:cs typeface="Calibri"/>
                <a:sym typeface="Calibri"/>
              </a:rPr>
              <a:t>فضّ</a:t>
            </a:r>
            <a:r>
              <a:rPr lang="ar-JO" sz="2800" dirty="0">
                <a:solidFill>
                  <a:srgbClr val="002060"/>
                </a:solidFill>
                <a:latin typeface="Calibri"/>
                <a:ea typeface="Calibri"/>
                <a:cs typeface="Calibri"/>
                <a:sym typeface="Calibri"/>
              </a:rPr>
              <a:t>لون</a:t>
            </a:r>
            <a:r>
              <a:rPr lang="ar-AE" sz="2800" dirty="0">
                <a:solidFill>
                  <a:srgbClr val="002060"/>
                </a:solidFill>
                <a:latin typeface="Calibri"/>
                <a:ea typeface="Calibri"/>
                <a:cs typeface="Calibri"/>
                <a:sym typeface="Calibri"/>
              </a:rPr>
              <a:t> تناولها في المنزل </a:t>
            </a:r>
            <a:endParaRPr lang="en-US" sz="2800" dirty="0">
              <a:solidFill>
                <a:srgbClr val="002060"/>
              </a:solidFill>
              <a:latin typeface="Calibri"/>
              <a:ea typeface="Calibri"/>
              <a:cs typeface="Calibri"/>
              <a:sym typeface="Calibri"/>
            </a:endParaRPr>
          </a:p>
          <a:p>
            <a:pPr marL="50800" lvl="0" algn="ctr" rtl="1">
              <a:spcBef>
                <a:spcPts val="1000"/>
              </a:spcBef>
              <a:buClr>
                <a:srgbClr val="FF99FF"/>
              </a:buClr>
              <a:buSzPts val="2800"/>
              <a:defRPr/>
            </a:pPr>
            <a:r>
              <a:rPr lang="ar-AE" sz="2800" dirty="0">
                <a:solidFill>
                  <a:srgbClr val="002060"/>
                </a:solidFill>
                <a:latin typeface="Calibri"/>
                <a:ea typeface="Calibri"/>
                <a:cs typeface="Calibri"/>
                <a:sym typeface="Calibri"/>
              </a:rPr>
              <a:t>وتعرفون كيفيّة تحضيرها.</a:t>
            </a:r>
            <a:endPar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16" name="תמונה 15">
            <a:extLst>
              <a:ext uri="{FF2B5EF4-FFF2-40B4-BE49-F238E27FC236}">
                <a16:creationId xmlns:a16="http://schemas.microsoft.com/office/drawing/2014/main" id="{CAC9C873-32F9-1CED-0AE3-476B8F0E06BF}"/>
              </a:ext>
            </a:extLst>
          </p:cNvPr>
          <p:cNvPicPr>
            <a:picLocks noChangeAspect="1"/>
          </p:cNvPicPr>
          <p:nvPr/>
        </p:nvPicPr>
        <p:blipFill>
          <a:blip r:embed="rId7">
            <a:lum bright="70000" contrast="-70000"/>
          </a:blip>
          <a:stretch>
            <a:fillRect/>
          </a:stretch>
        </p:blipFill>
        <p:spPr>
          <a:xfrm>
            <a:off x="8356821" y="1852820"/>
            <a:ext cx="4419983" cy="4804064"/>
          </a:xfrm>
          <a:prstGeom prst="rect">
            <a:avLst/>
          </a:prstGeom>
        </p:spPr>
      </p:pic>
      <p:pic>
        <p:nvPicPr>
          <p:cNvPr id="2" name="תמונה 1">
            <a:extLst>
              <a:ext uri="{FF2B5EF4-FFF2-40B4-BE49-F238E27FC236}">
                <a16:creationId xmlns:a16="http://schemas.microsoft.com/office/drawing/2014/main" id="{F6195123-2410-E7A0-1F00-D5947228971D}"/>
              </a:ext>
            </a:extLst>
          </p:cNvPr>
          <p:cNvPicPr>
            <a:picLocks noChangeAspect="1"/>
          </p:cNvPicPr>
          <p:nvPr/>
        </p:nvPicPr>
        <p:blipFill>
          <a:blip r:embed="rId8"/>
          <a:stretch>
            <a:fillRect/>
          </a:stretch>
        </p:blipFill>
        <p:spPr>
          <a:xfrm>
            <a:off x="8767745" y="2999326"/>
            <a:ext cx="3357521" cy="3674923"/>
          </a:xfrm>
          <a:prstGeom prst="rect">
            <a:avLst/>
          </a:prstGeom>
        </p:spPr>
      </p:pic>
      <p:sp>
        <p:nvSpPr>
          <p:cNvPr id="14" name="תיבת טקסט 13">
            <a:extLst>
              <a:ext uri="{FF2B5EF4-FFF2-40B4-BE49-F238E27FC236}">
                <a16:creationId xmlns:a16="http://schemas.microsoft.com/office/drawing/2014/main" id="{FCFB1D07-71D3-A4B7-5BC1-0A9FBF63F1E7}"/>
              </a:ext>
            </a:extLst>
          </p:cNvPr>
          <p:cNvSpPr txBox="1"/>
          <p:nvPr/>
        </p:nvSpPr>
        <p:spPr>
          <a:xfrm>
            <a:off x="4001139" y="3890784"/>
            <a:ext cx="4321378" cy="2375009"/>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ar-AE" sz="2800" b="1" i="0" u="none" strike="noStrike" kern="0" cap="none" spc="0" normalizeH="0" baseline="0" noProof="0" dirty="0">
                <a:ln>
                  <a:noFill/>
                </a:ln>
                <a:solidFill>
                  <a:srgbClr val="002060"/>
                </a:solidFill>
                <a:effectLst/>
                <a:uLnTx/>
                <a:uFillTx/>
                <a:latin typeface="Calibri"/>
                <a:ea typeface="Calibri"/>
                <a:cs typeface="Calibri"/>
                <a:sym typeface="Calibri"/>
              </a:rPr>
              <a:t>بثمانيّات – </a:t>
            </a:r>
          </a:p>
          <a:p>
            <a:pPr marL="50800" marR="0" lvl="0" algn="ctr" defTabSz="914400" rtl="1" eaLnBrk="1" fontAlgn="auto" latinLnBrk="0" hangingPunct="1">
              <a:lnSpc>
                <a:spcPct val="100000"/>
              </a:lnSpc>
              <a:spcBef>
                <a:spcPts val="1000"/>
              </a:spcBef>
              <a:spcAft>
                <a:spcPts val="0"/>
              </a:spcAft>
              <a:buClr>
                <a:srgbClr val="FF99FF"/>
              </a:buClr>
              <a:buSzPts val="2800"/>
              <a:tabLst/>
              <a:defRPr/>
            </a:pPr>
            <a:r>
              <a:rPr lang="ar-JO" sz="2800" dirty="0">
                <a:solidFill>
                  <a:srgbClr val="002060"/>
                </a:solidFill>
                <a:latin typeface="Calibri"/>
                <a:ea typeface="Calibri"/>
                <a:cs typeface="Calibri"/>
                <a:sym typeface="Calibri"/>
              </a:rPr>
              <a:t>اُ</a:t>
            </a:r>
            <a:r>
              <a:rPr lang="ar-AE" sz="2800" dirty="0">
                <a:solidFill>
                  <a:srgbClr val="002060"/>
                </a:solidFill>
                <a:latin typeface="Calibri"/>
                <a:ea typeface="Calibri"/>
                <a:cs typeface="Calibri"/>
                <a:sym typeface="Calibri"/>
              </a:rPr>
              <a:t>عثروا على الأقلّ، على 8 تجارب مشتركة تتذكّرونها من الاستراحات</a:t>
            </a:r>
            <a:r>
              <a:rPr lang="en-US" sz="2800" dirty="0">
                <a:solidFill>
                  <a:srgbClr val="002060"/>
                </a:solidFill>
                <a:latin typeface="Calibri"/>
                <a:ea typeface="Calibri"/>
                <a:cs typeface="Calibri"/>
                <a:sym typeface="Calibri"/>
              </a:rPr>
              <a:t>  </a:t>
            </a:r>
            <a:r>
              <a:rPr lang="ar-AE" sz="2800" dirty="0">
                <a:solidFill>
                  <a:srgbClr val="002060"/>
                </a:solidFill>
                <a:latin typeface="Calibri"/>
                <a:ea typeface="Calibri"/>
                <a:cs typeface="Calibri"/>
                <a:sym typeface="Calibri"/>
              </a:rPr>
              <a:t> و/ أو من الرّحل المدرسيّة/ العائليّة/ في حركات الشّبيبة/ إلخ</a:t>
            </a:r>
            <a:endParaRPr kumimoji="0" lang="he-IL" sz="1400" i="0" u="none" strike="noStrike" kern="0" cap="none" spc="0" normalizeH="0" baseline="0" noProof="0" dirty="0">
              <a:ln>
                <a:noFill/>
              </a:ln>
              <a:solidFill>
                <a:srgbClr val="002060"/>
              </a:solidFill>
              <a:effectLst/>
              <a:uLnTx/>
              <a:uFillTx/>
              <a:sym typeface="Arial"/>
            </a:endParaRPr>
          </a:p>
        </p:txBody>
      </p:sp>
    </p:spTree>
    <p:extLst>
      <p:ext uri="{BB962C8B-B14F-4D97-AF65-F5344CB8AC3E}">
        <p14:creationId xmlns:p14="http://schemas.microsoft.com/office/powerpoint/2010/main" val="36217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404"/>
        <p:cNvGrpSpPr/>
        <p:nvPr/>
      </p:nvGrpSpPr>
      <p:grpSpPr>
        <a:xfrm>
          <a:off x="0" y="0"/>
          <a:ext cx="0" cy="0"/>
          <a:chOff x="0" y="0"/>
          <a:chExt cx="0" cy="0"/>
        </a:xfrm>
      </p:grpSpPr>
      <p:pic>
        <p:nvPicPr>
          <p:cNvPr id="17" name="גרפיקה 16" descr="בלון מחשבה קו מיתאר">
            <a:extLst>
              <a:ext uri="{FF2B5EF4-FFF2-40B4-BE49-F238E27FC236}">
                <a16:creationId xmlns:a16="http://schemas.microsoft.com/office/drawing/2014/main" id="{7F98A904-9DC5-9BD7-3360-F5250801076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864479" flipH="1">
            <a:off x="-193244" y="1251251"/>
            <a:ext cx="5115673" cy="4877570"/>
          </a:xfrm>
          <a:prstGeom prst="rect">
            <a:avLst/>
          </a:prstGeom>
        </p:spPr>
      </p:pic>
      <p:sp>
        <p:nvSpPr>
          <p:cNvPr id="5" name="תיבת טקסט 4">
            <a:extLst>
              <a:ext uri="{FF2B5EF4-FFF2-40B4-BE49-F238E27FC236}">
                <a16:creationId xmlns:a16="http://schemas.microsoft.com/office/drawing/2014/main" id="{DEAA7D81-2BD8-0021-A783-45AA58B15EFB}"/>
              </a:ext>
            </a:extLst>
          </p:cNvPr>
          <p:cNvSpPr txBox="1"/>
          <p:nvPr/>
        </p:nvSpPr>
        <p:spPr>
          <a:xfrm>
            <a:off x="4207197" y="1041256"/>
            <a:ext cx="2859065" cy="1513235"/>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ar-AE" sz="2800" b="1" i="0" u="none" strike="noStrike" kern="0" cap="none" spc="0" normalizeH="0" baseline="0" noProof="0" dirty="0">
                <a:ln>
                  <a:noFill/>
                </a:ln>
                <a:solidFill>
                  <a:srgbClr val="000000"/>
                </a:solidFill>
                <a:effectLst/>
                <a:uLnTx/>
                <a:uFillTx/>
                <a:latin typeface="Calibri"/>
                <a:ea typeface="Calibri"/>
                <a:cs typeface="Calibri"/>
                <a:sym typeface="Calibri"/>
              </a:rPr>
              <a:t>ما الّذي</a:t>
            </a:r>
            <a:r>
              <a:rPr kumimoji="0" lang="ar-AE" sz="2800" b="1" i="0" u="none" strike="noStrike" kern="0" cap="none" spc="0" normalizeH="0" noProof="0" dirty="0">
                <a:ln>
                  <a:noFill/>
                </a:ln>
                <a:solidFill>
                  <a:srgbClr val="000000"/>
                </a:solidFill>
                <a:effectLst/>
                <a:uLnTx/>
                <a:uFillTx/>
                <a:latin typeface="Calibri"/>
                <a:ea typeface="Calibri"/>
                <a:cs typeface="Calibri"/>
                <a:sym typeface="Calibri"/>
              </a:rPr>
              <a:t> ساعدكم </a:t>
            </a:r>
          </a:p>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lang="ar-AE" sz="2800" b="1" baseline="0" dirty="0">
                <a:latin typeface="Calibri"/>
                <a:ea typeface="Calibri"/>
                <a:cs typeface="Calibri"/>
                <a:sym typeface="Calibri"/>
              </a:rPr>
              <a:t>على</a:t>
            </a:r>
            <a:r>
              <a:rPr lang="ar-AE" sz="2800" b="1" dirty="0">
                <a:latin typeface="Calibri"/>
                <a:ea typeface="Calibri"/>
                <a:cs typeface="Calibri"/>
                <a:sym typeface="Calibri"/>
              </a:rPr>
              <a:t> المُشاركة بالمجموعة؟ </a:t>
            </a:r>
            <a:endPar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 name="תיבת טקסט 6">
            <a:extLst>
              <a:ext uri="{FF2B5EF4-FFF2-40B4-BE49-F238E27FC236}">
                <a16:creationId xmlns:a16="http://schemas.microsoft.com/office/drawing/2014/main" id="{E5696274-CF1F-F64E-63F4-DBF14CD1B7B9}"/>
              </a:ext>
            </a:extLst>
          </p:cNvPr>
          <p:cNvSpPr txBox="1"/>
          <p:nvPr/>
        </p:nvSpPr>
        <p:spPr>
          <a:xfrm>
            <a:off x="624784" y="2371900"/>
            <a:ext cx="3337571" cy="1944122"/>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ar-AE" sz="2800" b="1" i="0" u="none" strike="noStrike" kern="0" cap="none" spc="0" normalizeH="0" baseline="0" noProof="0" dirty="0">
                <a:ln>
                  <a:noFill/>
                </a:ln>
                <a:solidFill>
                  <a:srgbClr val="000000"/>
                </a:solidFill>
                <a:effectLst/>
                <a:uLnTx/>
                <a:uFillTx/>
                <a:latin typeface="Calibri"/>
                <a:ea typeface="Calibri"/>
                <a:cs typeface="Calibri"/>
                <a:sym typeface="Calibri"/>
              </a:rPr>
              <a:t>كيفَ شعرتم أثناء الحديث</a:t>
            </a:r>
            <a:r>
              <a:rPr kumimoji="0" lang="ar-AE" sz="2800" b="1" i="0" u="none" strike="noStrike" kern="0" cap="none" spc="0" normalizeH="0" noProof="0" dirty="0">
                <a:ln>
                  <a:noFill/>
                </a:ln>
                <a:solidFill>
                  <a:srgbClr val="000000"/>
                </a:solidFill>
                <a:effectLst/>
                <a:uLnTx/>
                <a:uFillTx/>
                <a:latin typeface="Calibri"/>
                <a:ea typeface="Calibri"/>
                <a:cs typeface="Calibri"/>
                <a:sym typeface="Calibri"/>
              </a:rPr>
              <a:t> عن أنفسكم </a:t>
            </a:r>
          </a:p>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lang="ar-AE" sz="2800" b="1" baseline="0" dirty="0">
                <a:latin typeface="Calibri"/>
                <a:ea typeface="Calibri"/>
                <a:cs typeface="Calibri"/>
                <a:sym typeface="Calibri"/>
              </a:rPr>
              <a:t>والعثور</a:t>
            </a:r>
            <a:r>
              <a:rPr lang="ar-AE" sz="2800" b="1" dirty="0">
                <a:latin typeface="Calibri"/>
                <a:ea typeface="Calibri"/>
                <a:cs typeface="Calibri"/>
                <a:sym typeface="Calibri"/>
              </a:rPr>
              <a:t> على أشياء مُشتركة؟ </a:t>
            </a:r>
            <a:endPar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5" name="תמונה 14">
            <a:extLst>
              <a:ext uri="{FF2B5EF4-FFF2-40B4-BE49-F238E27FC236}">
                <a16:creationId xmlns:a16="http://schemas.microsoft.com/office/drawing/2014/main" id="{E8F0109F-7883-0EEB-4567-30792A712BE2}"/>
              </a:ext>
            </a:extLst>
          </p:cNvPr>
          <p:cNvPicPr>
            <a:picLocks noChangeAspect="1"/>
          </p:cNvPicPr>
          <p:nvPr/>
        </p:nvPicPr>
        <p:blipFill>
          <a:blip r:embed="rId5"/>
          <a:stretch>
            <a:fillRect/>
          </a:stretch>
        </p:blipFill>
        <p:spPr>
          <a:xfrm>
            <a:off x="1046461" y="-219524"/>
            <a:ext cx="1958038" cy="2127381"/>
          </a:xfrm>
          <a:prstGeom prst="rect">
            <a:avLst/>
          </a:prstGeom>
        </p:spPr>
      </p:pic>
      <p:pic>
        <p:nvPicPr>
          <p:cNvPr id="18" name="תמונה 17">
            <a:extLst>
              <a:ext uri="{FF2B5EF4-FFF2-40B4-BE49-F238E27FC236}">
                <a16:creationId xmlns:a16="http://schemas.microsoft.com/office/drawing/2014/main" id="{0F461E49-1F36-B27B-BE48-EFFD01AD20F2}"/>
              </a:ext>
            </a:extLst>
          </p:cNvPr>
          <p:cNvPicPr>
            <a:picLocks noChangeAspect="1"/>
          </p:cNvPicPr>
          <p:nvPr/>
        </p:nvPicPr>
        <p:blipFill>
          <a:blip r:embed="rId5"/>
          <a:stretch>
            <a:fillRect/>
          </a:stretch>
        </p:blipFill>
        <p:spPr>
          <a:xfrm>
            <a:off x="6413642" y="508352"/>
            <a:ext cx="2255716" cy="2450804"/>
          </a:xfrm>
          <a:prstGeom prst="rect">
            <a:avLst/>
          </a:prstGeom>
        </p:spPr>
      </p:pic>
      <p:pic>
        <p:nvPicPr>
          <p:cNvPr id="16" name="גרפיקה 15" descr="בלון מחשבה קו מיתאר">
            <a:extLst>
              <a:ext uri="{FF2B5EF4-FFF2-40B4-BE49-F238E27FC236}">
                <a16:creationId xmlns:a16="http://schemas.microsoft.com/office/drawing/2014/main" id="{F6F5F5B5-FF74-7462-3DBA-C9DCF4A98E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208713">
            <a:off x="7306621" y="451743"/>
            <a:ext cx="5263742" cy="5033183"/>
          </a:xfrm>
          <a:prstGeom prst="rect">
            <a:avLst/>
          </a:prstGeom>
        </p:spPr>
      </p:pic>
      <p:pic>
        <p:nvPicPr>
          <p:cNvPr id="19" name="תמונה 18">
            <a:extLst>
              <a:ext uri="{FF2B5EF4-FFF2-40B4-BE49-F238E27FC236}">
                <a16:creationId xmlns:a16="http://schemas.microsoft.com/office/drawing/2014/main" id="{DC503816-092A-8436-0E3E-D43E88787663}"/>
              </a:ext>
            </a:extLst>
          </p:cNvPr>
          <p:cNvPicPr>
            <a:picLocks noChangeAspect="1"/>
          </p:cNvPicPr>
          <p:nvPr/>
        </p:nvPicPr>
        <p:blipFill>
          <a:blip r:embed="rId5"/>
          <a:stretch>
            <a:fillRect/>
          </a:stretch>
        </p:blipFill>
        <p:spPr>
          <a:xfrm>
            <a:off x="1991851" y="-257296"/>
            <a:ext cx="2255716" cy="2450804"/>
          </a:xfrm>
          <a:prstGeom prst="rect">
            <a:avLst/>
          </a:prstGeom>
        </p:spPr>
      </p:pic>
      <p:pic>
        <p:nvPicPr>
          <p:cNvPr id="6" name="גרפיקה 5" descr="בלון מחשבה קו מיתאר">
            <a:extLst>
              <a:ext uri="{FF2B5EF4-FFF2-40B4-BE49-F238E27FC236}">
                <a16:creationId xmlns:a16="http://schemas.microsoft.com/office/drawing/2014/main" id="{8ED2D047-36F0-1FB5-EA7B-7DE44E098AF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842896" flipH="1">
            <a:off x="3015835" y="-60463"/>
            <a:ext cx="5020081" cy="4864726"/>
          </a:xfrm>
          <a:prstGeom prst="rect">
            <a:avLst/>
          </a:prstGeom>
        </p:spPr>
      </p:pic>
      <p:sp>
        <p:nvSpPr>
          <p:cNvPr id="3" name="תיבת טקסט 2">
            <a:extLst>
              <a:ext uri="{FF2B5EF4-FFF2-40B4-BE49-F238E27FC236}">
                <a16:creationId xmlns:a16="http://schemas.microsoft.com/office/drawing/2014/main" id="{9FD298ED-E4D0-B8B9-E51B-0A02FA0B7ECE}"/>
              </a:ext>
            </a:extLst>
          </p:cNvPr>
          <p:cNvSpPr txBox="1"/>
          <p:nvPr/>
        </p:nvSpPr>
        <p:spPr>
          <a:xfrm>
            <a:off x="8535141" y="1985182"/>
            <a:ext cx="3256059" cy="954107"/>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ar-AE" sz="2800" b="1" i="0" u="none" strike="noStrike" kern="0" cap="none" spc="0" normalizeH="0" baseline="0" noProof="0" dirty="0">
                <a:ln>
                  <a:noFill/>
                </a:ln>
                <a:solidFill>
                  <a:srgbClr val="000000"/>
                </a:solidFill>
                <a:effectLst/>
                <a:uLnTx/>
                <a:uFillTx/>
                <a:latin typeface="Calibri"/>
                <a:ea typeface="Calibri"/>
                <a:cs typeface="Calibri"/>
                <a:sym typeface="Calibri"/>
              </a:rPr>
              <a:t>أمرٌ جديد قمتم</a:t>
            </a:r>
            <a:r>
              <a:rPr kumimoji="0" lang="ar-AE" sz="2800" b="1" i="0" u="none" strike="noStrike" kern="0" cap="none" spc="0" normalizeH="0" noProof="0" dirty="0">
                <a:ln>
                  <a:noFill/>
                </a:ln>
                <a:solidFill>
                  <a:srgbClr val="000000"/>
                </a:solidFill>
                <a:effectLst/>
                <a:uLnTx/>
                <a:uFillTx/>
                <a:latin typeface="Calibri"/>
                <a:ea typeface="Calibri"/>
                <a:cs typeface="Calibri"/>
                <a:sym typeface="Calibri"/>
              </a:rPr>
              <a:t> باكتشافه وفاجأكم أو أثاركم</a:t>
            </a:r>
            <a:endParaRPr kumimoji="0" lang="he-IL" sz="2800" b="1" i="0" u="none" strike="noStrike" kern="0" cap="none" spc="0" normalizeH="0" noProof="0" dirty="0">
              <a:ln>
                <a:noFill/>
              </a:ln>
              <a:solidFill>
                <a:srgbClr val="000000"/>
              </a:solidFill>
              <a:effectLst/>
              <a:uLnTx/>
              <a:uFillTx/>
              <a:latin typeface="Calibri"/>
              <a:ea typeface="Calibri"/>
              <a:cs typeface="Calibri"/>
              <a:sym typeface="Calibri"/>
            </a:endParaRPr>
          </a:p>
        </p:txBody>
      </p:sp>
      <p:pic>
        <p:nvPicPr>
          <p:cNvPr id="2" name="תמונה 1">
            <a:extLst>
              <a:ext uri="{FF2B5EF4-FFF2-40B4-BE49-F238E27FC236}">
                <a16:creationId xmlns:a16="http://schemas.microsoft.com/office/drawing/2014/main" id="{34688AC9-95AF-4831-6D6C-D74467EF1D99}"/>
              </a:ext>
            </a:extLst>
          </p:cNvPr>
          <p:cNvPicPr>
            <a:picLocks noChangeAspect="1"/>
          </p:cNvPicPr>
          <p:nvPr/>
        </p:nvPicPr>
        <p:blipFill>
          <a:blip r:embed="rId10"/>
          <a:stretch>
            <a:fillRect/>
          </a:stretch>
        </p:blipFill>
        <p:spPr>
          <a:xfrm>
            <a:off x="4609398" y="3333701"/>
            <a:ext cx="3133298" cy="3429000"/>
          </a:xfrm>
          <a:prstGeom prst="rect">
            <a:avLst/>
          </a:prstGeom>
        </p:spPr>
      </p:pic>
    </p:spTree>
    <p:extLst>
      <p:ext uri="{BB962C8B-B14F-4D97-AF65-F5344CB8AC3E}">
        <p14:creationId xmlns:p14="http://schemas.microsoft.com/office/powerpoint/2010/main" val="38326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3"/>
                                        </p:tgtEl>
                                      </p:cBhvr>
                                    </p:animEffect>
                                    <p:anim calcmode="lin" valueType="num">
                                      <p:cBhvr>
                                        <p:cTn id="43" dur="1000"/>
                                        <p:tgtEl>
                                          <p:spTgt spid="3"/>
                                        </p:tgtEl>
                                        <p:attrNameLst>
                                          <p:attrName>ppt_x</p:attrName>
                                        </p:attrNameLst>
                                      </p:cBhvr>
                                      <p:tavLst>
                                        <p:tav tm="0">
                                          <p:val>
                                            <p:strVal val="ppt_x"/>
                                          </p:val>
                                        </p:tav>
                                        <p:tav tm="100000">
                                          <p:val>
                                            <p:strVal val="ppt_x"/>
                                          </p:val>
                                        </p:tav>
                                      </p:tavLst>
                                    </p:anim>
                                    <p:anim calcmode="lin" valueType="num">
                                      <p:cBhvr>
                                        <p:cTn id="44" dur="1000"/>
                                        <p:tgtEl>
                                          <p:spTgt spid="3"/>
                                        </p:tgtEl>
                                        <p:attrNameLst>
                                          <p:attrName>ppt_y</p:attrName>
                                        </p:attrNameLst>
                                      </p:cBhvr>
                                      <p:tavLst>
                                        <p:tav tm="0">
                                          <p:val>
                                            <p:strVal val="ppt_y"/>
                                          </p:val>
                                        </p:tav>
                                        <p:tav tm="100000">
                                          <p:val>
                                            <p:strVal val="ppt_y+.1"/>
                                          </p:val>
                                        </p:tav>
                                      </p:tavLst>
                                    </p:anim>
                                    <p:set>
                                      <p:cBhvr>
                                        <p:cTn id="45" dur="1" fill="hold">
                                          <p:stCondLst>
                                            <p:cond delay="999"/>
                                          </p:stCondLst>
                                        </p:cTn>
                                        <p:tgtEl>
                                          <p:spTgt spid="3"/>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16"/>
                                        </p:tgtEl>
                                      </p:cBhvr>
                                    </p:animEffect>
                                    <p:anim calcmode="lin" valueType="num">
                                      <p:cBhvr>
                                        <p:cTn id="48" dur="1000"/>
                                        <p:tgtEl>
                                          <p:spTgt spid="16"/>
                                        </p:tgtEl>
                                        <p:attrNameLst>
                                          <p:attrName>ppt_x</p:attrName>
                                        </p:attrNameLst>
                                      </p:cBhvr>
                                      <p:tavLst>
                                        <p:tav tm="0">
                                          <p:val>
                                            <p:strVal val="ppt_x"/>
                                          </p:val>
                                        </p:tav>
                                        <p:tav tm="100000">
                                          <p:val>
                                            <p:strVal val="ppt_x"/>
                                          </p:val>
                                        </p:tav>
                                      </p:tavLst>
                                    </p:anim>
                                    <p:anim calcmode="lin" valueType="num">
                                      <p:cBhvr>
                                        <p:cTn id="49" dur="1000"/>
                                        <p:tgtEl>
                                          <p:spTgt spid="16"/>
                                        </p:tgtEl>
                                        <p:attrNameLst>
                                          <p:attrName>ppt_y</p:attrName>
                                        </p:attrNameLst>
                                      </p:cBhvr>
                                      <p:tavLst>
                                        <p:tav tm="0">
                                          <p:val>
                                            <p:strVal val="ppt_y"/>
                                          </p:val>
                                        </p:tav>
                                        <p:tav tm="100000">
                                          <p:val>
                                            <p:strVal val="ppt_y+.1"/>
                                          </p:val>
                                        </p:tav>
                                      </p:tavLst>
                                    </p:anim>
                                    <p:set>
                                      <p:cBhvr>
                                        <p:cTn id="50" dur="1" fill="hold">
                                          <p:stCondLst>
                                            <p:cond delay="999"/>
                                          </p:stCondLst>
                                        </p:cTn>
                                        <p:tgtEl>
                                          <p:spTgt spid="16"/>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7"/>
                                        </p:tgtEl>
                                      </p:cBhvr>
                                    </p:animEffect>
                                    <p:anim calcmode="lin" valueType="num">
                                      <p:cBhvr>
                                        <p:cTn id="53" dur="1000"/>
                                        <p:tgtEl>
                                          <p:spTgt spid="7"/>
                                        </p:tgtEl>
                                        <p:attrNameLst>
                                          <p:attrName>ppt_x</p:attrName>
                                        </p:attrNameLst>
                                      </p:cBhvr>
                                      <p:tavLst>
                                        <p:tav tm="0">
                                          <p:val>
                                            <p:strVal val="ppt_x"/>
                                          </p:val>
                                        </p:tav>
                                        <p:tav tm="100000">
                                          <p:val>
                                            <p:strVal val="ppt_x"/>
                                          </p:val>
                                        </p:tav>
                                      </p:tavLst>
                                    </p:anim>
                                    <p:anim calcmode="lin" valueType="num">
                                      <p:cBhvr>
                                        <p:cTn id="54" dur="1000"/>
                                        <p:tgtEl>
                                          <p:spTgt spid="7"/>
                                        </p:tgtEl>
                                        <p:attrNameLst>
                                          <p:attrName>ppt_y</p:attrName>
                                        </p:attrNameLst>
                                      </p:cBhvr>
                                      <p:tavLst>
                                        <p:tav tm="0">
                                          <p:val>
                                            <p:strVal val="ppt_y"/>
                                          </p:val>
                                        </p:tav>
                                        <p:tav tm="100000">
                                          <p:val>
                                            <p:strVal val="ppt_y+.1"/>
                                          </p:val>
                                        </p:tav>
                                      </p:tavLst>
                                    </p:anim>
                                    <p:set>
                                      <p:cBhvr>
                                        <p:cTn id="55" dur="1" fill="hold">
                                          <p:stCondLst>
                                            <p:cond delay="999"/>
                                          </p:stCondLst>
                                        </p:cTn>
                                        <p:tgtEl>
                                          <p:spTgt spid="7"/>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0"/>
                                        <p:tgtEl>
                                          <p:spTgt spid="17"/>
                                        </p:tgtEl>
                                        <p:attrNameLst>
                                          <p:attrName>ppt_y</p:attrName>
                                        </p:attrNameLst>
                                      </p:cBhvr>
                                      <p:tavLst>
                                        <p:tav tm="0">
                                          <p:val>
                                            <p:strVal val="ppt_y"/>
                                          </p:val>
                                        </p:tav>
                                        <p:tav tm="100000">
                                          <p:val>
                                            <p:strVal val="ppt_y+.1"/>
                                          </p:val>
                                        </p:tav>
                                      </p:tavLst>
                                    </p:anim>
                                    <p:set>
                                      <p:cBhvr>
                                        <p:cTn id="60" dur="1" fill="hold">
                                          <p:stCondLst>
                                            <p:cond delay="999"/>
                                          </p:stCondLst>
                                        </p:cTn>
                                        <p:tgtEl>
                                          <p:spTgt spid="17"/>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6"/>
                                        </p:tgtEl>
                                      </p:cBhvr>
                                    </p:animEffect>
                                    <p:anim calcmode="lin" valueType="num">
                                      <p:cBhvr>
                                        <p:cTn id="63" dur="1000"/>
                                        <p:tgtEl>
                                          <p:spTgt spid="6"/>
                                        </p:tgtEl>
                                        <p:attrNameLst>
                                          <p:attrName>ppt_x</p:attrName>
                                        </p:attrNameLst>
                                      </p:cBhvr>
                                      <p:tavLst>
                                        <p:tav tm="0">
                                          <p:val>
                                            <p:strVal val="ppt_x"/>
                                          </p:val>
                                        </p:tav>
                                        <p:tav tm="100000">
                                          <p:val>
                                            <p:strVal val="ppt_x"/>
                                          </p:val>
                                        </p:tav>
                                      </p:tavLst>
                                    </p:anim>
                                    <p:anim calcmode="lin" valueType="num">
                                      <p:cBhvr>
                                        <p:cTn id="64" dur="1000"/>
                                        <p:tgtEl>
                                          <p:spTgt spid="6"/>
                                        </p:tgtEl>
                                        <p:attrNameLst>
                                          <p:attrName>ppt_y</p:attrName>
                                        </p:attrNameLst>
                                      </p:cBhvr>
                                      <p:tavLst>
                                        <p:tav tm="0">
                                          <p:val>
                                            <p:strVal val="ppt_y"/>
                                          </p:val>
                                        </p:tav>
                                        <p:tav tm="100000">
                                          <p:val>
                                            <p:strVal val="ppt_y+.1"/>
                                          </p:val>
                                        </p:tav>
                                      </p:tavLst>
                                    </p:anim>
                                    <p:set>
                                      <p:cBhvr>
                                        <p:cTn id="65" dur="1" fill="hold">
                                          <p:stCondLst>
                                            <p:cond delay="999"/>
                                          </p:stCondLst>
                                        </p:cTn>
                                        <p:tgtEl>
                                          <p:spTgt spid="6"/>
                                        </p:tgtEl>
                                        <p:attrNameLst>
                                          <p:attrName>style.visibility</p:attrName>
                                        </p:attrNameLst>
                                      </p:cBhvr>
                                      <p:to>
                                        <p:strVal val="hidden"/>
                                      </p:to>
                                    </p:set>
                                  </p:childTnLst>
                                </p:cTn>
                              </p:par>
                              <p:par>
                                <p:cTn id="66" presetID="42" presetClass="exit" presetSubtype="0" fill="hold" grpId="1" nodeType="withEffect">
                                  <p:stCondLst>
                                    <p:cond delay="0"/>
                                  </p:stCondLst>
                                  <p:childTnLst>
                                    <p:animEffect transition="out" filter="fade">
                                      <p:cBhvr>
                                        <p:cTn id="67" dur="1000"/>
                                        <p:tgtEl>
                                          <p:spTgt spid="5"/>
                                        </p:tgtEl>
                                      </p:cBhvr>
                                    </p:animEffect>
                                    <p:anim calcmode="lin" valueType="num">
                                      <p:cBhvr>
                                        <p:cTn id="68" dur="1000"/>
                                        <p:tgtEl>
                                          <p:spTgt spid="5"/>
                                        </p:tgtEl>
                                        <p:attrNameLst>
                                          <p:attrName>ppt_x</p:attrName>
                                        </p:attrNameLst>
                                      </p:cBhvr>
                                      <p:tavLst>
                                        <p:tav tm="0">
                                          <p:val>
                                            <p:strVal val="ppt_x"/>
                                          </p:val>
                                        </p:tav>
                                        <p:tav tm="100000">
                                          <p:val>
                                            <p:strVal val="ppt_x"/>
                                          </p:val>
                                        </p:tav>
                                      </p:tavLst>
                                    </p:anim>
                                    <p:anim calcmode="lin" valueType="num">
                                      <p:cBhvr>
                                        <p:cTn id="69" dur="1000"/>
                                        <p:tgtEl>
                                          <p:spTgt spid="5"/>
                                        </p:tgtEl>
                                        <p:attrNameLst>
                                          <p:attrName>ppt_y</p:attrName>
                                        </p:attrNameLst>
                                      </p:cBhvr>
                                      <p:tavLst>
                                        <p:tav tm="0">
                                          <p:val>
                                            <p:strVal val="ppt_y"/>
                                          </p:val>
                                        </p:tav>
                                        <p:tav tm="100000">
                                          <p:val>
                                            <p:strVal val="ppt_y+.1"/>
                                          </p:val>
                                        </p:tav>
                                      </p:tavLst>
                                    </p:anim>
                                    <p:set>
                                      <p:cBhvr>
                                        <p:cTn id="7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21F1B7-6AFF-07E3-92B4-0211D37C1CDC}"/>
              </a:ext>
            </a:extLst>
          </p:cNvPr>
          <p:cNvSpPr>
            <a:spLocks noGrp="1"/>
          </p:cNvSpPr>
          <p:nvPr>
            <p:ph type="title"/>
          </p:nvPr>
        </p:nvSpPr>
        <p:spPr>
          <a:xfrm>
            <a:off x="-607915" y="169563"/>
            <a:ext cx="10515600" cy="1325563"/>
          </a:xfrm>
        </p:spPr>
        <p:txBody>
          <a:bodyPr>
            <a:normAutofit/>
          </a:bodyPr>
          <a:lstStyle/>
          <a:p>
            <a:r>
              <a:rPr lang="ar-AE" sz="6000" dirty="0"/>
              <a:t>شمس دوائر الانتماء</a:t>
            </a:r>
            <a:endParaRPr lang="he-IL" sz="6000" dirty="0"/>
          </a:p>
        </p:txBody>
      </p:sp>
      <p:sp>
        <p:nvSpPr>
          <p:cNvPr id="3" name="מציין מיקום טקסט 2">
            <a:extLst>
              <a:ext uri="{FF2B5EF4-FFF2-40B4-BE49-F238E27FC236}">
                <a16:creationId xmlns:a16="http://schemas.microsoft.com/office/drawing/2014/main" id="{8BED185C-ADD5-33DD-F057-250F90C258EF}"/>
              </a:ext>
            </a:extLst>
          </p:cNvPr>
          <p:cNvSpPr>
            <a:spLocks noGrp="1"/>
          </p:cNvSpPr>
          <p:nvPr>
            <p:ph type="body" idx="1"/>
          </p:nvPr>
        </p:nvSpPr>
        <p:spPr>
          <a:xfrm>
            <a:off x="688889" y="2154366"/>
            <a:ext cx="6672650" cy="4398051"/>
          </a:xfrm>
        </p:spPr>
        <p:txBody>
          <a:bodyPr>
            <a:normAutofit/>
          </a:bodyPr>
          <a:lstStyle/>
          <a:p>
            <a:pPr marL="50800" indent="0" algn="ctr">
              <a:lnSpc>
                <a:spcPct val="120000"/>
              </a:lnSpc>
              <a:buNone/>
            </a:pPr>
            <a:r>
              <a:rPr lang="ar-AE" sz="3200" dirty="0">
                <a:solidFill>
                  <a:srgbClr val="002060"/>
                </a:solidFill>
              </a:rPr>
              <a:t>في حياتنا دوائر انتماء مختلفة – </a:t>
            </a:r>
          </a:p>
          <a:p>
            <a:pPr marL="50800" indent="0" algn="ctr">
              <a:lnSpc>
                <a:spcPct val="120000"/>
              </a:lnSpc>
              <a:buNone/>
            </a:pPr>
            <a:r>
              <a:rPr lang="ar-AE" sz="3200" dirty="0">
                <a:solidFill>
                  <a:srgbClr val="002060"/>
                </a:solidFill>
              </a:rPr>
              <a:t>عائلة، دورة، إلخ...</a:t>
            </a:r>
          </a:p>
          <a:p>
            <a:pPr marL="50800" indent="0" algn="ctr">
              <a:lnSpc>
                <a:spcPct val="120000"/>
              </a:lnSpc>
              <a:buNone/>
            </a:pPr>
            <a:r>
              <a:rPr lang="he-IL" sz="3200" dirty="0">
                <a:solidFill>
                  <a:srgbClr val="002060"/>
                </a:solidFill>
              </a:rPr>
              <a:t> </a:t>
            </a:r>
          </a:p>
          <a:p>
            <a:pPr marL="50800" indent="0" algn="ctr">
              <a:lnSpc>
                <a:spcPct val="120000"/>
              </a:lnSpc>
              <a:buNone/>
            </a:pPr>
            <a:r>
              <a:rPr lang="ar-AE" sz="3200" b="1" dirty="0">
                <a:solidFill>
                  <a:srgbClr val="002060"/>
                </a:solidFill>
              </a:rPr>
              <a:t>ما هي المجموعات الإضافيّة الّتي تنتمون إليها؟ </a:t>
            </a:r>
            <a:endParaRPr lang="he-IL" sz="3200" b="1" dirty="0">
              <a:solidFill>
                <a:srgbClr val="002060"/>
              </a:solidFill>
            </a:endParaRPr>
          </a:p>
        </p:txBody>
      </p:sp>
      <p:pic>
        <p:nvPicPr>
          <p:cNvPr id="6" name="תמונה 5">
            <a:extLst>
              <a:ext uri="{FF2B5EF4-FFF2-40B4-BE49-F238E27FC236}">
                <a16:creationId xmlns:a16="http://schemas.microsoft.com/office/drawing/2014/main" id="{8EF27169-A9A4-9F4D-BCEF-04EEC1337470}"/>
              </a:ext>
            </a:extLst>
          </p:cNvPr>
          <p:cNvPicPr>
            <a:picLocks noChangeAspect="1"/>
          </p:cNvPicPr>
          <p:nvPr/>
        </p:nvPicPr>
        <p:blipFill>
          <a:blip r:embed="rId3"/>
          <a:stretch>
            <a:fillRect/>
          </a:stretch>
        </p:blipFill>
        <p:spPr>
          <a:xfrm>
            <a:off x="8230475" y="50800"/>
            <a:ext cx="3816427" cy="4212701"/>
          </a:xfrm>
          <a:prstGeom prst="rect">
            <a:avLst/>
          </a:prstGeom>
        </p:spPr>
      </p:pic>
      <p:sp>
        <p:nvSpPr>
          <p:cNvPr id="8" name="תיבת טקסט 7">
            <a:extLst>
              <a:ext uri="{FF2B5EF4-FFF2-40B4-BE49-F238E27FC236}">
                <a16:creationId xmlns:a16="http://schemas.microsoft.com/office/drawing/2014/main" id="{70156E78-9590-529C-BEA5-2812F93A80E4}"/>
              </a:ext>
            </a:extLst>
          </p:cNvPr>
          <p:cNvSpPr txBox="1"/>
          <p:nvPr/>
        </p:nvSpPr>
        <p:spPr>
          <a:xfrm>
            <a:off x="7409419" y="4056378"/>
            <a:ext cx="6147486" cy="523220"/>
          </a:xfrm>
          <a:prstGeom prst="rect">
            <a:avLst/>
          </a:prstGeom>
          <a:noFill/>
        </p:spPr>
        <p:txBody>
          <a:bodyPr wrap="square">
            <a:spAutoFit/>
          </a:bodyPr>
          <a:lstStyle/>
          <a:p>
            <a:pPr algn="ctr"/>
            <a:r>
              <a:rPr kumimoji="0" lang="ar-AE" sz="2800" b="1" i="0" u="none" strike="noStrike" kern="0" cap="none" spc="0" normalizeH="0" baseline="0" noProof="0" dirty="0">
                <a:ln>
                  <a:noFill/>
                </a:ln>
                <a:solidFill>
                  <a:srgbClr val="002060"/>
                </a:solidFill>
                <a:effectLst/>
                <a:uLnTx/>
                <a:uFillTx/>
                <a:latin typeface="Calibri"/>
                <a:ea typeface="Calibri"/>
                <a:cs typeface="Calibri"/>
                <a:sym typeface="Calibri"/>
              </a:rPr>
              <a:t>عائلة </a:t>
            </a:r>
            <a:endParaRPr lang="he-IL" b="1" dirty="0">
              <a:solidFill>
                <a:srgbClr val="002060"/>
              </a:solidFill>
            </a:endParaRPr>
          </a:p>
        </p:txBody>
      </p:sp>
      <p:sp>
        <p:nvSpPr>
          <p:cNvPr id="10" name="תיבת טקסט 9">
            <a:extLst>
              <a:ext uri="{FF2B5EF4-FFF2-40B4-BE49-F238E27FC236}">
                <a16:creationId xmlns:a16="http://schemas.microsoft.com/office/drawing/2014/main" id="{F55FEB04-58F2-5CC8-EA29-9E021C6C29CF}"/>
              </a:ext>
            </a:extLst>
          </p:cNvPr>
          <p:cNvSpPr txBox="1"/>
          <p:nvPr/>
        </p:nvSpPr>
        <p:spPr>
          <a:xfrm>
            <a:off x="5556516" y="3191028"/>
            <a:ext cx="6147486" cy="523220"/>
          </a:xfrm>
          <a:prstGeom prst="rect">
            <a:avLst/>
          </a:prstGeom>
          <a:noFill/>
        </p:spPr>
        <p:txBody>
          <a:bodyPr wrap="square">
            <a:spAutoFit/>
          </a:bodyPr>
          <a:lstStyle/>
          <a:p>
            <a:pPr algn="ctr"/>
            <a:r>
              <a:rPr kumimoji="0" lang="ar-JO" sz="2800" b="1" i="0" u="none" strike="noStrike" kern="0" cap="none" spc="0" normalizeH="0" baseline="0" noProof="0">
                <a:ln>
                  <a:noFill/>
                </a:ln>
                <a:solidFill>
                  <a:srgbClr val="002060"/>
                </a:solidFill>
                <a:effectLst/>
                <a:uLnTx/>
                <a:uFillTx/>
                <a:latin typeface="Calibri"/>
                <a:ea typeface="Calibri"/>
                <a:cs typeface="Calibri"/>
                <a:sym typeface="Calibri"/>
              </a:rPr>
              <a:t>أصدقاء </a:t>
            </a:r>
            <a:r>
              <a:rPr kumimoji="0" lang="ar-AE" sz="2800" b="1" i="0" u="none" strike="noStrike" kern="0" cap="none" spc="0" normalizeH="0" baseline="0" noProof="0">
                <a:ln>
                  <a:noFill/>
                </a:ln>
                <a:solidFill>
                  <a:srgbClr val="002060"/>
                </a:solidFill>
                <a:effectLst/>
                <a:uLnTx/>
                <a:uFillTx/>
                <a:latin typeface="Calibri"/>
                <a:ea typeface="Calibri"/>
                <a:cs typeface="Calibri"/>
                <a:sym typeface="Calibri"/>
              </a:rPr>
              <a:t> </a:t>
            </a:r>
            <a:endParaRPr lang="he-IL" b="1" dirty="0">
              <a:solidFill>
                <a:srgbClr val="002060"/>
              </a:solidFill>
            </a:endParaRPr>
          </a:p>
        </p:txBody>
      </p:sp>
      <p:sp>
        <p:nvSpPr>
          <p:cNvPr id="12" name="תיבת טקסט 11">
            <a:extLst>
              <a:ext uri="{FF2B5EF4-FFF2-40B4-BE49-F238E27FC236}">
                <a16:creationId xmlns:a16="http://schemas.microsoft.com/office/drawing/2014/main" id="{BD03B1E2-38B3-0F11-B892-1631D6E5ED7A}"/>
              </a:ext>
            </a:extLst>
          </p:cNvPr>
          <p:cNvSpPr txBox="1"/>
          <p:nvPr/>
        </p:nvSpPr>
        <p:spPr>
          <a:xfrm>
            <a:off x="4368114" y="1631146"/>
            <a:ext cx="7006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AE" sz="2800" b="1" i="0" u="none" strike="noStrike" kern="0" cap="none" spc="0" normalizeH="0" baseline="0" noProof="0" dirty="0">
                <a:ln>
                  <a:noFill/>
                </a:ln>
                <a:solidFill>
                  <a:srgbClr val="002060"/>
                </a:solidFill>
                <a:effectLst/>
                <a:uLnTx/>
                <a:uFillTx/>
                <a:latin typeface="Calibri"/>
                <a:ea typeface="Calibri"/>
                <a:cs typeface="Calibri"/>
                <a:sym typeface="Calibri"/>
              </a:rPr>
              <a:t>حركات الشّبيبة</a:t>
            </a:r>
            <a:endParaRPr kumimoji="0" lang="he-IL" sz="14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5" name="תמונה 14">
            <a:extLst>
              <a:ext uri="{FF2B5EF4-FFF2-40B4-BE49-F238E27FC236}">
                <a16:creationId xmlns:a16="http://schemas.microsoft.com/office/drawing/2014/main" id="{1552A23C-6EFB-09F2-984B-73F636DE4C25}"/>
              </a:ext>
            </a:extLst>
          </p:cNvPr>
          <p:cNvPicPr>
            <a:picLocks noChangeAspect="1"/>
          </p:cNvPicPr>
          <p:nvPr/>
        </p:nvPicPr>
        <p:blipFill>
          <a:blip r:embed="rId4"/>
          <a:stretch>
            <a:fillRect/>
          </a:stretch>
        </p:blipFill>
        <p:spPr>
          <a:xfrm>
            <a:off x="10483162" y="169563"/>
            <a:ext cx="1782463" cy="1703402"/>
          </a:xfrm>
          <a:prstGeom prst="rect">
            <a:avLst/>
          </a:prstGeom>
        </p:spPr>
      </p:pic>
    </p:spTree>
    <p:extLst>
      <p:ext uri="{BB962C8B-B14F-4D97-AF65-F5344CB8AC3E}">
        <p14:creationId xmlns:p14="http://schemas.microsoft.com/office/powerpoint/2010/main" val="365165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a:extLst>
              <a:ext uri="{FF2B5EF4-FFF2-40B4-BE49-F238E27FC236}">
                <a16:creationId xmlns:a16="http://schemas.microsoft.com/office/drawing/2014/main" id="{59040D42-CDD7-DAE1-3032-3C855E747792}"/>
              </a:ext>
            </a:extLst>
          </p:cNvPr>
          <p:cNvSpPr>
            <a:spLocks noGrp="1"/>
          </p:cNvSpPr>
          <p:nvPr>
            <p:ph type="title"/>
          </p:nvPr>
        </p:nvSpPr>
        <p:spPr>
          <a:xfrm>
            <a:off x="380222" y="617130"/>
            <a:ext cx="2828636" cy="1325563"/>
          </a:xfrm>
        </p:spPr>
        <p:txBody>
          <a:bodyPr>
            <a:normAutofit fontScale="90000"/>
          </a:bodyPr>
          <a:lstStyle/>
          <a:p>
            <a:r>
              <a:rPr lang="ar-AE" dirty="0"/>
              <a:t>دوائر الانتماء </a:t>
            </a:r>
            <a:endParaRPr lang="he-IL" dirty="0"/>
          </a:p>
        </p:txBody>
      </p:sp>
      <p:sp>
        <p:nvSpPr>
          <p:cNvPr id="5" name="תיבת טקסט 4">
            <a:extLst>
              <a:ext uri="{FF2B5EF4-FFF2-40B4-BE49-F238E27FC236}">
                <a16:creationId xmlns:a16="http://schemas.microsoft.com/office/drawing/2014/main" id="{F42DBBB7-98DA-6191-AFB8-F589F5F7D2F7}"/>
              </a:ext>
            </a:extLst>
          </p:cNvPr>
          <p:cNvSpPr txBox="1"/>
          <p:nvPr/>
        </p:nvSpPr>
        <p:spPr>
          <a:xfrm>
            <a:off x="3734578" y="117357"/>
            <a:ext cx="8077200" cy="1569660"/>
          </a:xfrm>
          <a:prstGeom prst="rect">
            <a:avLst/>
          </a:prstGeom>
          <a:solidFill>
            <a:sysClr val="window" lastClr="FFFFFF"/>
          </a:solidFill>
        </p:spPr>
        <p:txBody>
          <a:bodyPr wrap="square" rtlCol="1">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ar-AE"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ما هي دوائر الانتماء الّتي تشعرون فيها بالرّاحة؟ </a:t>
            </a:r>
          </a:p>
          <a:p>
            <a:pPr marL="0" marR="0" lvl="0" indent="0" algn="ctr" defTabSz="609630" rtl="1" eaLnBrk="1" fontAlgn="auto" latinLnBrk="0" hangingPunct="1">
              <a:lnSpc>
                <a:spcPct val="100000"/>
              </a:lnSpc>
              <a:spcBef>
                <a:spcPts val="0"/>
              </a:spcBef>
              <a:spcAft>
                <a:spcPts val="0"/>
              </a:spcAft>
              <a:buClrTx/>
              <a:buSzTx/>
              <a:buFontTx/>
              <a:buNone/>
              <a:tabLst/>
              <a:defRPr/>
            </a:pPr>
            <a:r>
              <a:rPr lang="ar-AE" sz="32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ما الذي يتيح لكم الشّعور بالرّاحة؟ </a:t>
            </a:r>
          </a:p>
          <a:p>
            <a:pPr marL="0" marR="0" lvl="0" indent="0" algn="ctr" defTabSz="609630" rtl="1" eaLnBrk="1" fontAlgn="auto" latinLnBrk="0" hangingPunct="1">
              <a:lnSpc>
                <a:spcPct val="100000"/>
              </a:lnSpc>
              <a:spcBef>
                <a:spcPts val="0"/>
              </a:spcBef>
              <a:spcAft>
                <a:spcPts val="0"/>
              </a:spcAft>
              <a:buClrTx/>
              <a:buSzTx/>
              <a:buFontTx/>
              <a:buNone/>
              <a:tabLst/>
              <a:defRPr/>
            </a:pPr>
            <a:r>
              <a:rPr lang="ar-AE" sz="32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الشّعور بالانتماء؟ </a:t>
            </a:r>
            <a:endParaRPr kumimoji="0" lang="he-IL"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אליפסה 5">
            <a:extLst>
              <a:ext uri="{FF2B5EF4-FFF2-40B4-BE49-F238E27FC236}">
                <a16:creationId xmlns:a16="http://schemas.microsoft.com/office/drawing/2014/main" id="{EFE8EB21-8EE0-821F-71AC-6F29619888D3}"/>
              </a:ext>
            </a:extLst>
          </p:cNvPr>
          <p:cNvSpPr/>
          <p:nvPr/>
        </p:nvSpPr>
        <p:spPr>
          <a:xfrm>
            <a:off x="6782221" y="1799048"/>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الصفّ</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7" name="אליפסה 6">
            <a:extLst>
              <a:ext uri="{FF2B5EF4-FFF2-40B4-BE49-F238E27FC236}">
                <a16:creationId xmlns:a16="http://schemas.microsoft.com/office/drawing/2014/main" id="{6B67136E-2BD1-018F-6EC2-567F6A8A645F}"/>
              </a:ext>
            </a:extLst>
          </p:cNvPr>
          <p:cNvSpPr/>
          <p:nvPr/>
        </p:nvSpPr>
        <p:spPr>
          <a:xfrm>
            <a:off x="9285810" y="1803702"/>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ar-AE" sz="28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الأص</a:t>
            </a:r>
            <a:r>
              <a:rPr kumimoji="0" lang="ar-AE"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دق</a:t>
            </a:r>
            <a:r>
              <a:rPr kumimoji="0" lang="ar-JO"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اء</a:t>
            </a:r>
            <a:r>
              <a:rPr kumimoji="0" lang="ar-AE"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9" name="אליפסה 8">
            <a:extLst>
              <a:ext uri="{FF2B5EF4-FFF2-40B4-BE49-F238E27FC236}">
                <a16:creationId xmlns:a16="http://schemas.microsoft.com/office/drawing/2014/main" id="{43F8C2D2-B8B5-5B2A-7482-5EB97B9D2498}"/>
              </a:ext>
            </a:extLst>
          </p:cNvPr>
          <p:cNvSpPr/>
          <p:nvPr/>
        </p:nvSpPr>
        <p:spPr>
          <a:xfrm>
            <a:off x="4384120" y="1799048"/>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ar-AE" sz="28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دورات</a:t>
            </a:r>
            <a:r>
              <a:rPr kumimoji="0" lang="he-IL"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10" name="אליפסה 9">
            <a:extLst>
              <a:ext uri="{FF2B5EF4-FFF2-40B4-BE49-F238E27FC236}">
                <a16:creationId xmlns:a16="http://schemas.microsoft.com/office/drawing/2014/main" id="{1D67F1B3-11F5-4F7F-1EA1-81B2F2131C3A}"/>
              </a:ext>
            </a:extLst>
          </p:cNvPr>
          <p:cNvSpPr/>
          <p:nvPr/>
        </p:nvSpPr>
        <p:spPr>
          <a:xfrm>
            <a:off x="9368010" y="3607327"/>
            <a:ext cx="1886466" cy="1769593"/>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حركات الشّبيبة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אליפסה 10">
            <a:extLst>
              <a:ext uri="{FF2B5EF4-FFF2-40B4-BE49-F238E27FC236}">
                <a16:creationId xmlns:a16="http://schemas.microsoft.com/office/drawing/2014/main" id="{C28D763A-438E-BF91-A872-18A5DBDC68DF}"/>
              </a:ext>
            </a:extLst>
          </p:cNvPr>
          <p:cNvSpPr/>
          <p:nvPr/>
        </p:nvSpPr>
        <p:spPr>
          <a:xfrm>
            <a:off x="6876065" y="3607327"/>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الحيّ</a:t>
            </a: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ar-AE"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البناية</a:t>
            </a: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אליפסה 11">
            <a:extLst>
              <a:ext uri="{FF2B5EF4-FFF2-40B4-BE49-F238E27FC236}">
                <a16:creationId xmlns:a16="http://schemas.microsoft.com/office/drawing/2014/main" id="{B6E44E23-B80B-0BBD-B2D9-3A0CFD404387}"/>
              </a:ext>
            </a:extLst>
          </p:cNvPr>
          <p:cNvSpPr/>
          <p:nvPr/>
        </p:nvSpPr>
        <p:spPr>
          <a:xfrm>
            <a:off x="4384120" y="3607327"/>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ar-AE"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المجتمع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תמונה 14">
            <a:extLst>
              <a:ext uri="{FF2B5EF4-FFF2-40B4-BE49-F238E27FC236}">
                <a16:creationId xmlns:a16="http://schemas.microsoft.com/office/drawing/2014/main" id="{F614D5EC-AEDE-D4FE-755F-637B3D1BD961}"/>
              </a:ext>
            </a:extLst>
          </p:cNvPr>
          <p:cNvPicPr>
            <a:picLocks noChangeAspect="1"/>
          </p:cNvPicPr>
          <p:nvPr/>
        </p:nvPicPr>
        <p:blipFill>
          <a:blip r:embed="rId3"/>
          <a:stretch>
            <a:fillRect/>
          </a:stretch>
        </p:blipFill>
        <p:spPr>
          <a:xfrm>
            <a:off x="422099" y="2519829"/>
            <a:ext cx="2507153" cy="2547591"/>
          </a:xfrm>
          <a:prstGeom prst="rect">
            <a:avLst/>
          </a:prstGeom>
        </p:spPr>
      </p:pic>
      <p:sp>
        <p:nvSpPr>
          <p:cNvPr id="3" name="תיבת טקסט 2">
            <a:extLst>
              <a:ext uri="{FF2B5EF4-FFF2-40B4-BE49-F238E27FC236}">
                <a16:creationId xmlns:a16="http://schemas.microsoft.com/office/drawing/2014/main" id="{B7EF5E21-1EC7-DD2F-48A9-1BD463DE7ADB}"/>
              </a:ext>
            </a:extLst>
          </p:cNvPr>
          <p:cNvSpPr txBox="1"/>
          <p:nvPr/>
        </p:nvSpPr>
        <p:spPr>
          <a:xfrm>
            <a:off x="3644538" y="5715147"/>
            <a:ext cx="8464732" cy="830997"/>
          </a:xfrm>
          <a:prstGeom prst="rect">
            <a:avLst/>
          </a:prstGeom>
          <a:noFill/>
        </p:spPr>
        <p:txBody>
          <a:bodyPr wrap="square">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ar-AE" sz="4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إذن، ما الّذي</a:t>
            </a:r>
            <a:r>
              <a:rPr kumimoji="0" lang="ar-AE" sz="4800" b="1" i="0" u="none" strike="noStrike" kern="1200" cap="none" spc="0" normalizeH="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 يعنيه الانتماء بالنّسبة لكم؟ </a:t>
            </a:r>
            <a:endParaRPr kumimoji="0" lang="he-IL" sz="4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49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ציין מיקום של מדיה 11">
            <a:extLst>
              <a:ext uri="{FF2B5EF4-FFF2-40B4-BE49-F238E27FC236}">
                <a16:creationId xmlns:a16="http://schemas.microsoft.com/office/drawing/2014/main" id="{3BF06002-811F-4DAA-DFC3-288CF053A18F}"/>
              </a:ext>
            </a:extLst>
          </p:cNvPr>
          <p:cNvSpPr>
            <a:spLocks noGrp="1"/>
          </p:cNvSpPr>
          <p:nvPr>
            <p:ph type="media" idx="2"/>
          </p:nvPr>
        </p:nvSpPr>
        <p:spPr/>
        <p:txBody>
          <a:bodyPr/>
          <a:lstStyle/>
          <a:p>
            <a:endParaRPr lang="he-IL"/>
          </a:p>
        </p:txBody>
      </p:sp>
      <p:sp>
        <p:nvSpPr>
          <p:cNvPr id="6" name="Google Shape;87;p18">
            <a:extLst>
              <a:ext uri="{FF2B5EF4-FFF2-40B4-BE49-F238E27FC236}">
                <a16:creationId xmlns:a16="http://schemas.microsoft.com/office/drawing/2014/main" id="{C1AC2911-84B7-9BA3-8B0A-C41C486A12A1}"/>
              </a:ext>
            </a:extLst>
          </p:cNvPr>
          <p:cNvSpPr txBox="1">
            <a:spLocks noGrp="1"/>
          </p:cNvSpPr>
          <p:nvPr>
            <p:ph type="body" idx="4294967295"/>
          </p:nvPr>
        </p:nvSpPr>
        <p:spPr>
          <a:xfrm>
            <a:off x="3579223" y="290613"/>
            <a:ext cx="8517785" cy="5570328"/>
          </a:xfrm>
          <a:prstGeom prst="rect">
            <a:avLst/>
          </a:prstGeom>
          <a:solidFill>
            <a:schemeClr val="bg1">
              <a:lumMod val="95000"/>
            </a:schemeClr>
          </a:solidFill>
          <a:ln>
            <a:noFill/>
          </a:ln>
        </p:spPr>
        <p:txBody>
          <a:bodyPr spcFirstLastPara="1" wrap="square" lIns="60955" tIns="30467" rIns="60955" bIns="30467" anchor="t" anchorCtr="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1" eaLnBrk="1" fontAlgn="auto" latinLnBrk="0" hangingPunct="1">
              <a:lnSpc>
                <a:spcPct val="150000"/>
              </a:lnSpc>
              <a:spcBef>
                <a:spcPct val="20000"/>
              </a:spcBef>
              <a:spcAft>
                <a:spcPts val="0"/>
              </a:spcAft>
              <a:buClrTx/>
              <a:buSzPct val="100000"/>
              <a:buFont typeface="Arial" pitchFamily="34" charset="0"/>
              <a:buNone/>
              <a:tabLst/>
              <a:defRPr/>
            </a:pPr>
            <a:r>
              <a:rPr kumimoji="0" lang="ar-AE"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الحاجة للانتماء هي حاجة أساسيّة والّتي تعني الحاجة لأن تكون محبوبًا، منتميًا لمجموعة بشريّة ومقبول على الآخرين. </a:t>
            </a:r>
          </a:p>
          <a:p>
            <a:pPr marL="0" marR="0" lvl="0" indent="0" algn="ctr" defTabSz="609630" rtl="1" eaLnBrk="1" fontAlgn="auto" latinLnBrk="0" hangingPunct="1">
              <a:lnSpc>
                <a:spcPct val="150000"/>
              </a:lnSpc>
              <a:spcBef>
                <a:spcPct val="20000"/>
              </a:spcBef>
              <a:spcAft>
                <a:spcPts val="0"/>
              </a:spcAft>
              <a:buClrTx/>
              <a:buSzPct val="100000"/>
              <a:buFont typeface="Arial" pitchFamily="34" charset="0"/>
              <a:buNone/>
              <a:tabLst/>
              <a:defRPr/>
            </a:pPr>
            <a:r>
              <a:rPr kumimoji="0" lang="ar-AE"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أحيانًا يستغرق "العثور على مكان" في مكانٍ جديد وقتًا. </a:t>
            </a:r>
            <a:endParaRPr kumimoji="0" lang="he-IL"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4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lang="ar-AE" sz="4800" b="1" dirty="0">
                <a:solidFill>
                  <a:srgbClr val="1F497D">
                    <a:lumMod val="75000"/>
                  </a:srgbClr>
                </a:solidFill>
                <a:latin typeface="Calibri" panose="020F0502020204030204" pitchFamily="34" charset="0"/>
                <a:ea typeface="Calibri" panose="020F0502020204030204" pitchFamily="34" charset="0"/>
                <a:cs typeface="Calibri" panose="020F0502020204030204" pitchFamily="34" charset="0"/>
              </a:rPr>
              <a:t>م</a:t>
            </a:r>
            <a:r>
              <a:rPr lang="ar-AE" sz="2400" b="1" dirty="0">
                <a:solidFill>
                  <a:srgbClr val="1F497D">
                    <a:lumMod val="75000"/>
                  </a:srgbClr>
                </a:solidFill>
                <a:latin typeface="Calibri" panose="020F0502020204030204" pitchFamily="34" charset="0"/>
                <a:ea typeface="Calibri" panose="020F0502020204030204" pitchFamily="34" charset="0"/>
                <a:cs typeface="Calibri" panose="020F0502020204030204" pitchFamily="34" charset="0"/>
              </a:rPr>
              <a:t>حبوب </a:t>
            </a:r>
            <a:endPar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ar-AE"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ض</a:t>
            </a:r>
            <a:r>
              <a:rPr kumimoji="0" lang="ar-AE" sz="2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روريّ</a:t>
            </a:r>
            <a:endPar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lang="ar-AE" sz="5800" b="1" dirty="0">
                <a:solidFill>
                  <a:srgbClr val="1F497D">
                    <a:lumMod val="75000"/>
                  </a:srgbClr>
                </a:solidFill>
                <a:latin typeface="Calibri" panose="020F0502020204030204" pitchFamily="34" charset="0"/>
                <a:ea typeface="Calibri" panose="020F0502020204030204" pitchFamily="34" charset="0"/>
                <a:cs typeface="Calibri" panose="020F0502020204030204" pitchFamily="34" charset="0"/>
              </a:rPr>
              <a:t>ق</a:t>
            </a:r>
            <a:r>
              <a:rPr lang="ar-AE" sz="2800" b="1" dirty="0">
                <a:solidFill>
                  <a:srgbClr val="1F497D">
                    <a:lumMod val="75000"/>
                  </a:srgbClr>
                </a:solidFill>
                <a:latin typeface="Calibri" panose="020F0502020204030204" pitchFamily="34" charset="0"/>
                <a:ea typeface="Calibri" panose="020F0502020204030204" pitchFamily="34" charset="0"/>
                <a:cs typeface="Calibri" panose="020F0502020204030204" pitchFamily="34" charset="0"/>
              </a:rPr>
              <a:t>ادر </a:t>
            </a:r>
            <a:endPar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תמונה 9">
            <a:extLst>
              <a:ext uri="{FF2B5EF4-FFF2-40B4-BE49-F238E27FC236}">
                <a16:creationId xmlns:a16="http://schemas.microsoft.com/office/drawing/2014/main" id="{D14DF268-1A59-4025-74EB-0A2EE4EC982A}"/>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94992" y="-686158"/>
            <a:ext cx="3737172" cy="4115157"/>
          </a:xfrm>
          <a:prstGeom prst="rect">
            <a:avLst/>
          </a:prstGeom>
        </p:spPr>
      </p:pic>
      <p:pic>
        <p:nvPicPr>
          <p:cNvPr id="9" name="תמונה 8">
            <a:extLst>
              <a:ext uri="{FF2B5EF4-FFF2-40B4-BE49-F238E27FC236}">
                <a16:creationId xmlns:a16="http://schemas.microsoft.com/office/drawing/2014/main" id="{7664213A-207A-556D-FAEE-86B9A6928623}"/>
              </a:ext>
            </a:extLst>
          </p:cNvPr>
          <p:cNvPicPr>
            <a:picLocks noChangeAspect="1"/>
          </p:cNvPicPr>
          <p:nvPr/>
        </p:nvPicPr>
        <p:blipFill>
          <a:blip r:embed="rId5"/>
          <a:stretch>
            <a:fillRect/>
          </a:stretch>
        </p:blipFill>
        <p:spPr>
          <a:xfrm rot="20275237">
            <a:off x="-171699" y="984631"/>
            <a:ext cx="3937184" cy="1253337"/>
          </a:xfrm>
          <a:prstGeom prst="rect">
            <a:avLst/>
          </a:prstGeom>
        </p:spPr>
      </p:pic>
      <p:pic>
        <p:nvPicPr>
          <p:cNvPr id="11" name="תמונה 10">
            <a:extLst>
              <a:ext uri="{FF2B5EF4-FFF2-40B4-BE49-F238E27FC236}">
                <a16:creationId xmlns:a16="http://schemas.microsoft.com/office/drawing/2014/main" id="{D0868C35-CA7B-8C80-D5D9-A8D7DFED98EE}"/>
              </a:ext>
            </a:extLst>
          </p:cNvPr>
          <p:cNvPicPr>
            <a:picLocks noChangeAspect="1"/>
          </p:cNvPicPr>
          <p:nvPr/>
        </p:nvPicPr>
        <p:blipFill>
          <a:blip r:embed="rId6">
            <a:duotone>
              <a:schemeClr val="accent5">
                <a:shade val="45000"/>
                <a:satMod val="135000"/>
              </a:schemeClr>
              <a:prstClr val="white"/>
            </a:duotone>
          </a:blip>
          <a:stretch>
            <a:fillRect/>
          </a:stretch>
        </p:blipFill>
        <p:spPr>
          <a:xfrm rot="4890889">
            <a:off x="7709646" y="2631423"/>
            <a:ext cx="3234514" cy="4071983"/>
          </a:xfrm>
          <a:prstGeom prst="rect">
            <a:avLst/>
          </a:prstGeom>
        </p:spPr>
      </p:pic>
      <p:sp>
        <p:nvSpPr>
          <p:cNvPr id="4" name="כותרת 3">
            <a:extLst>
              <a:ext uri="{FF2B5EF4-FFF2-40B4-BE49-F238E27FC236}">
                <a16:creationId xmlns:a16="http://schemas.microsoft.com/office/drawing/2014/main" id="{6A4C8420-BFA2-408A-2B52-3C2EC397F643}"/>
              </a:ext>
            </a:extLst>
          </p:cNvPr>
          <p:cNvSpPr>
            <a:spLocks noGrp="1"/>
          </p:cNvSpPr>
          <p:nvPr>
            <p:ph type="title"/>
          </p:nvPr>
        </p:nvSpPr>
        <p:spPr>
          <a:xfrm>
            <a:off x="493842" y="2708591"/>
            <a:ext cx="2828636" cy="1325563"/>
          </a:xfrm>
        </p:spPr>
        <p:txBody>
          <a:bodyPr>
            <a:normAutofit fontScale="90000"/>
          </a:bodyPr>
          <a:lstStyle/>
          <a:p>
            <a:r>
              <a:rPr lang="ar-AE" dirty="0"/>
              <a:t>الحاجة للانتماء </a:t>
            </a:r>
            <a:endParaRPr lang="he-IL" dirty="0"/>
          </a:p>
        </p:txBody>
      </p:sp>
      <p:pic>
        <p:nvPicPr>
          <p:cNvPr id="8" name="תמונה 7">
            <a:extLst>
              <a:ext uri="{FF2B5EF4-FFF2-40B4-BE49-F238E27FC236}">
                <a16:creationId xmlns:a16="http://schemas.microsoft.com/office/drawing/2014/main" id="{F646F77F-1182-44FD-CF65-8CD84072E5C7}"/>
              </a:ext>
            </a:extLst>
          </p:cNvPr>
          <p:cNvPicPr>
            <a:picLocks noChangeAspect="1"/>
          </p:cNvPicPr>
          <p:nvPr/>
        </p:nvPicPr>
        <p:blipFill>
          <a:blip r:embed="rId7"/>
          <a:stretch>
            <a:fillRect/>
          </a:stretch>
        </p:blipFill>
        <p:spPr>
          <a:xfrm>
            <a:off x="4727558" y="3338402"/>
            <a:ext cx="3632280" cy="2364310"/>
          </a:xfrm>
          <a:prstGeom prst="rect">
            <a:avLst/>
          </a:prstGeom>
        </p:spPr>
      </p:pic>
    </p:spTree>
    <p:extLst>
      <p:ext uri="{BB962C8B-B14F-4D97-AF65-F5344CB8AC3E}">
        <p14:creationId xmlns:p14="http://schemas.microsoft.com/office/powerpoint/2010/main" val="30643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stretch>
            <a:fillRect/>
          </a:stretch>
        </p:blipFill>
        <p:spPr>
          <a:xfrm>
            <a:off x="1046333" y="1109923"/>
            <a:ext cx="4785775" cy="4115157"/>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094043" y="1784347"/>
            <a:ext cx="4690354" cy="156966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AE" sz="3200" b="1" i="0" u="none" strike="noStrike" kern="0" cap="none" spc="0" normalizeH="0" baseline="0" noProof="0" dirty="0">
                <a:ln>
                  <a:noFill/>
                </a:ln>
                <a:solidFill>
                  <a:srgbClr val="002060"/>
                </a:solidFill>
                <a:effectLst/>
                <a:uLnTx/>
                <a:uFillTx/>
                <a:latin typeface="Calibri"/>
                <a:ea typeface="Calibri"/>
                <a:cs typeface="Calibri"/>
                <a:sym typeface="Calibri"/>
              </a:rPr>
              <a:t>للمعلّم،</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AE" sz="3200" b="1" dirty="0">
                <a:solidFill>
                  <a:srgbClr val="002060"/>
                </a:solidFill>
                <a:latin typeface="Calibri"/>
                <a:ea typeface="Calibri"/>
                <a:cs typeface="Calibri"/>
                <a:sym typeface="Calibri"/>
              </a:rPr>
              <a:t>أريد أن أقول لك،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AE" sz="3200" b="1" i="0" u="none" strike="noStrike" kern="0" cap="none" spc="0" normalizeH="0" baseline="0" noProof="0" dirty="0">
                <a:ln>
                  <a:noFill/>
                </a:ln>
                <a:solidFill>
                  <a:srgbClr val="002060"/>
                </a:solidFill>
                <a:effectLst/>
                <a:uLnTx/>
                <a:uFillTx/>
                <a:latin typeface="Calibri"/>
                <a:ea typeface="Calibri"/>
                <a:cs typeface="Calibri"/>
                <a:sym typeface="Calibri"/>
              </a:rPr>
              <a:t>بأنّ... </a:t>
            </a:r>
            <a:endParaRPr kumimoji="0" lang="he-IL" sz="8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4" name="גרפיקה 13" descr="צ'אט קו מיתאר">
            <a:extLst>
              <a:ext uri="{FF2B5EF4-FFF2-40B4-BE49-F238E27FC236}">
                <a16:creationId xmlns:a16="http://schemas.microsoft.com/office/drawing/2014/main" id="{65C49393-68FF-0186-CF73-E0EC9A69A3F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081236" y="2945535"/>
            <a:ext cx="1332111" cy="1332111"/>
          </a:xfrm>
          <a:prstGeom prst="rect">
            <a:avLst/>
          </a:prstGeom>
        </p:spPr>
      </p:pic>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6"/>
          <a:stretch>
            <a:fillRect/>
          </a:stretch>
        </p:blipFill>
        <p:spPr>
          <a:xfrm>
            <a:off x="6024560" y="1347849"/>
            <a:ext cx="5230821"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4537859" y="1713470"/>
            <a:ext cx="8195831" cy="1569660"/>
          </a:xfrm>
          <a:prstGeom prst="rect">
            <a:avLst/>
          </a:prstGeom>
          <a:noFill/>
        </p:spPr>
        <p:txBody>
          <a:bodyPr wrap="square">
            <a:spAutoFit/>
          </a:bodyPr>
          <a:lstStyle/>
          <a:p>
            <a:pPr algn="ctr" rtl="1"/>
            <a:r>
              <a:rPr kumimoji="0" lang="ar-AE" sz="3200" b="1" i="0" u="none" strike="noStrike" kern="0" cap="none" spc="0" normalizeH="0" baseline="0" noProof="0" dirty="0">
                <a:ln>
                  <a:noFill/>
                </a:ln>
                <a:solidFill>
                  <a:srgbClr val="002060"/>
                </a:solidFill>
                <a:effectLst/>
                <a:uLnTx/>
                <a:uFillTx/>
                <a:latin typeface="Calibri"/>
                <a:ea typeface="Calibri"/>
                <a:cs typeface="Calibri"/>
                <a:sym typeface="Calibri"/>
              </a:rPr>
              <a:t>ورقة </a:t>
            </a:r>
          </a:p>
          <a:p>
            <a:pPr algn="ctr" rtl="1"/>
            <a:r>
              <a:rPr lang="ar-AE" sz="3200" b="1" dirty="0">
                <a:solidFill>
                  <a:srgbClr val="002060"/>
                </a:solidFill>
                <a:latin typeface="Calibri"/>
                <a:ea typeface="Calibri"/>
                <a:cs typeface="Calibri"/>
                <a:sym typeface="Calibri"/>
              </a:rPr>
              <a:t>للتأمّل </a:t>
            </a:r>
          </a:p>
          <a:p>
            <a:pPr algn="ctr" rtl="1"/>
            <a:r>
              <a:rPr lang="ar-AE" sz="3200" b="1" dirty="0">
                <a:solidFill>
                  <a:srgbClr val="002060"/>
                </a:solidFill>
                <a:latin typeface="Calibri"/>
                <a:ea typeface="Calibri"/>
                <a:cs typeface="Calibri"/>
                <a:sym typeface="Calibri"/>
              </a:rPr>
              <a:t>الشخصيّ</a:t>
            </a:r>
            <a:endParaRPr lang="he-IL" sz="600" b="1" dirty="0"/>
          </a:p>
        </p:txBody>
      </p:sp>
      <p:pic>
        <p:nvPicPr>
          <p:cNvPr id="10" name="גרפיקה 9" descr="השתקפות קו מיתאר">
            <a:extLst>
              <a:ext uri="{FF2B5EF4-FFF2-40B4-BE49-F238E27FC236}">
                <a16:creationId xmlns:a16="http://schemas.microsoft.com/office/drawing/2014/main" id="{402EB799-2F5D-BB11-0C46-FDB048E8249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32317" y="3046056"/>
            <a:ext cx="1415303" cy="1415303"/>
          </a:xfrm>
          <a:prstGeom prst="rect">
            <a:avLst/>
          </a:prstGeom>
        </p:spPr>
      </p:pic>
    </p:spTree>
    <p:extLst>
      <p:ext uri="{BB962C8B-B14F-4D97-AF65-F5344CB8AC3E}">
        <p14:creationId xmlns:p14="http://schemas.microsoft.com/office/powerpoint/2010/main" val="179314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flipH="1">
            <a:off x="978636" y="859462"/>
            <a:ext cx="5396037" cy="4639904"/>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331615" y="1720037"/>
            <a:ext cx="4690354"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AE" sz="3600" b="1" i="0" u="none" strike="noStrike" kern="0" cap="none" spc="0" normalizeH="0" baseline="0" noProof="0" dirty="0">
                <a:ln>
                  <a:noFill/>
                </a:ln>
                <a:solidFill>
                  <a:srgbClr val="002060"/>
                </a:solidFill>
                <a:effectLst/>
                <a:uLnTx/>
                <a:uFillTx/>
                <a:latin typeface="Calibri"/>
                <a:ea typeface="Calibri"/>
                <a:cs typeface="Calibri"/>
                <a:sym typeface="Calibri"/>
              </a:rPr>
              <a:t>ماذا علينا أن نفعل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AE" sz="3600" b="1" dirty="0">
                <a:solidFill>
                  <a:srgbClr val="002060"/>
                </a:solidFill>
                <a:latin typeface="Calibri"/>
                <a:ea typeface="Calibri"/>
                <a:cs typeface="Calibri"/>
                <a:sym typeface="Calibri"/>
              </a:rPr>
              <a:t>كي يشعر جميع طلّاب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AE" sz="3600" b="1" dirty="0">
                <a:solidFill>
                  <a:srgbClr val="002060"/>
                </a:solidFill>
                <a:latin typeface="Calibri"/>
                <a:ea typeface="Calibri"/>
                <a:cs typeface="Calibri"/>
                <a:sym typeface="Calibri"/>
              </a:rPr>
              <a:t>الصفّ بالانتماء؟ </a:t>
            </a:r>
            <a:endParaRPr kumimoji="0" lang="he-IL" sz="9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flipH="1">
            <a:off x="7340002" y="2057878"/>
            <a:ext cx="5011456"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7340002" y="2657407"/>
            <a:ext cx="4756576" cy="1754326"/>
          </a:xfrm>
          <a:prstGeom prst="rect">
            <a:avLst/>
          </a:prstGeom>
          <a:noFill/>
        </p:spPr>
        <p:txBody>
          <a:bodyPr wrap="square">
            <a:spAutoFit/>
          </a:bodyPr>
          <a:lstStyle/>
          <a:p>
            <a:pPr algn="ctr" rtl="1"/>
            <a:r>
              <a:rPr kumimoji="0" lang="ar-AE" sz="3600" b="1" i="0" u="none" strike="noStrike" kern="0" cap="none" spc="0" normalizeH="0" baseline="0" noProof="0" dirty="0">
                <a:ln>
                  <a:noFill/>
                </a:ln>
                <a:solidFill>
                  <a:srgbClr val="002060"/>
                </a:solidFill>
                <a:effectLst/>
                <a:uLnTx/>
                <a:uFillTx/>
                <a:latin typeface="Calibri"/>
                <a:ea typeface="Calibri"/>
                <a:cs typeface="Calibri"/>
                <a:sym typeface="Calibri"/>
              </a:rPr>
              <a:t>أثناء الكتابة</a:t>
            </a:r>
            <a:r>
              <a:rPr lang="ar-AE" sz="3600" b="1" dirty="0">
                <a:solidFill>
                  <a:srgbClr val="002060"/>
                </a:solidFill>
                <a:latin typeface="Calibri"/>
                <a:ea typeface="Calibri"/>
                <a:cs typeface="Calibri"/>
                <a:sym typeface="Calibri"/>
              </a:rPr>
              <a:t>...</a:t>
            </a:r>
          </a:p>
          <a:p>
            <a:pPr algn="ctr" rtl="1"/>
            <a:r>
              <a:rPr kumimoji="0" lang="ar-AE" sz="3600" b="1" i="0" u="none" strike="noStrike" kern="0" cap="none" spc="0" normalizeH="0" baseline="0" noProof="0" dirty="0">
                <a:ln>
                  <a:noFill/>
                </a:ln>
                <a:solidFill>
                  <a:srgbClr val="002060"/>
                </a:solidFill>
                <a:effectLst/>
                <a:uLnTx/>
                <a:uFillTx/>
                <a:latin typeface="Calibri"/>
                <a:ea typeface="Calibri"/>
                <a:cs typeface="Calibri"/>
                <a:sym typeface="Calibri"/>
              </a:rPr>
              <a:t>فهمتُ أنّ... </a:t>
            </a:r>
          </a:p>
          <a:p>
            <a:pPr algn="ctr" rtl="1"/>
            <a:r>
              <a:rPr lang="ar-AE" sz="3600" b="1" dirty="0">
                <a:solidFill>
                  <a:srgbClr val="002060"/>
                </a:solidFill>
                <a:latin typeface="Calibri"/>
                <a:ea typeface="Calibri"/>
                <a:cs typeface="Calibri"/>
                <a:sym typeface="Calibri"/>
              </a:rPr>
              <a:t>شعرتُ أنَّ... </a:t>
            </a:r>
            <a:endParaRPr lang="he-IL" sz="700" b="1" dirty="0"/>
          </a:p>
        </p:txBody>
      </p:sp>
      <p:pic>
        <p:nvPicPr>
          <p:cNvPr id="2" name="תמונה 1">
            <a:extLst>
              <a:ext uri="{FF2B5EF4-FFF2-40B4-BE49-F238E27FC236}">
                <a16:creationId xmlns:a16="http://schemas.microsoft.com/office/drawing/2014/main" id="{91B28C7A-004A-597B-EEC4-8232F5C18877}"/>
              </a:ext>
            </a:extLst>
          </p:cNvPr>
          <p:cNvPicPr>
            <a:picLocks noChangeAspect="1"/>
          </p:cNvPicPr>
          <p:nvPr/>
        </p:nvPicPr>
        <p:blipFill>
          <a:blip r:embed="rId7"/>
          <a:stretch>
            <a:fillRect/>
          </a:stretch>
        </p:blipFill>
        <p:spPr>
          <a:xfrm>
            <a:off x="9372600" y="75786"/>
            <a:ext cx="2819400" cy="1153604"/>
          </a:xfrm>
          <a:prstGeom prst="rect">
            <a:avLst/>
          </a:prstGeom>
        </p:spPr>
      </p:pic>
      <p:pic>
        <p:nvPicPr>
          <p:cNvPr id="3" name="תמונה 2">
            <a:extLst>
              <a:ext uri="{FF2B5EF4-FFF2-40B4-BE49-F238E27FC236}">
                <a16:creationId xmlns:a16="http://schemas.microsoft.com/office/drawing/2014/main" id="{91BD5569-AC82-2830-A1FB-0B15A52D7066}"/>
              </a:ext>
            </a:extLst>
          </p:cNvPr>
          <p:cNvPicPr>
            <a:picLocks noChangeAspect="1"/>
          </p:cNvPicPr>
          <p:nvPr/>
        </p:nvPicPr>
        <p:blipFill>
          <a:blip r:embed="rId8">
            <a:lum bright="70000" contrast="-70000"/>
          </a:blip>
          <a:stretch>
            <a:fillRect/>
          </a:stretch>
        </p:blipFill>
        <p:spPr>
          <a:xfrm>
            <a:off x="-110757" y="124763"/>
            <a:ext cx="1481561" cy="1949422"/>
          </a:xfrm>
          <a:prstGeom prst="rect">
            <a:avLst/>
          </a:prstGeom>
        </p:spPr>
      </p:pic>
      <p:pic>
        <p:nvPicPr>
          <p:cNvPr id="4" name="תמונה 3">
            <a:extLst>
              <a:ext uri="{FF2B5EF4-FFF2-40B4-BE49-F238E27FC236}">
                <a16:creationId xmlns:a16="http://schemas.microsoft.com/office/drawing/2014/main" id="{2774BE7D-D564-DE44-18AF-03FB279E8F03}"/>
              </a:ext>
            </a:extLst>
          </p:cNvPr>
          <p:cNvPicPr>
            <a:picLocks noChangeAspect="1"/>
          </p:cNvPicPr>
          <p:nvPr/>
        </p:nvPicPr>
        <p:blipFill>
          <a:blip r:embed="rId9"/>
          <a:stretch>
            <a:fillRect/>
          </a:stretch>
        </p:blipFill>
        <p:spPr>
          <a:xfrm>
            <a:off x="10491179" y="4907111"/>
            <a:ext cx="1481456" cy="1950889"/>
          </a:xfrm>
          <a:prstGeom prst="rect">
            <a:avLst/>
          </a:prstGeom>
        </p:spPr>
      </p:pic>
    </p:spTree>
    <p:extLst>
      <p:ext uri="{BB962C8B-B14F-4D97-AF65-F5344CB8AC3E}">
        <p14:creationId xmlns:p14="http://schemas.microsoft.com/office/powerpoint/2010/main" val="341382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3A47CA61-9D49-4B0B-8B10-892302DDC816}"/>
              </a:ext>
            </a:extLst>
          </p:cNvPr>
          <p:cNvSpPr/>
          <p:nvPr/>
        </p:nvSpPr>
        <p:spPr>
          <a:xfrm>
            <a:off x="8515778" y="1811036"/>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chemeClr val="accent5">
              <a:lumMod val="60000"/>
              <a:lumOff val="40000"/>
            </a:schemeClr>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endParaRPr lang="he-IL" sz="26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endParaRPr lang="ar-AE" sz="28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r>
              <a:rPr lang="ar-AE" sz="2800" kern="1200" dirty="0">
                <a:solidFill>
                  <a:prstClr val="black"/>
                </a:solidFill>
                <a:latin typeface="Calibri" panose="020F0502020204030204" pitchFamily="34" charset="0"/>
                <a:ea typeface="+mn-ea"/>
                <a:cs typeface="Calibri" panose="020F0502020204030204" pitchFamily="34" charset="0"/>
              </a:rPr>
              <a:t>لكلّ واحد وواحدة منّا وتيرة شخصيّة، يُطوّر من خلالها الشّعور بالانتماء للمجموعة  والشّعور بالرّاحة فيها. </a:t>
            </a:r>
            <a:endParaRPr lang="he-IL" sz="2600" kern="1200" dirty="0">
              <a:solidFill>
                <a:prstClr val="black"/>
              </a:solidFill>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 typeface="Arial"/>
              <a:buNone/>
              <a:tabLst/>
              <a:defRPr/>
            </a:pPr>
            <a:endPar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Rounded Corners 8">
            <a:extLst>
              <a:ext uri="{FF2B5EF4-FFF2-40B4-BE49-F238E27FC236}">
                <a16:creationId xmlns:a16="http://schemas.microsoft.com/office/drawing/2014/main" id="{09C5A926-EAF7-4911-91F3-B7E9AC8971BD}"/>
              </a:ext>
            </a:extLst>
          </p:cNvPr>
          <p:cNvSpPr/>
          <p:nvPr/>
        </p:nvSpPr>
        <p:spPr>
          <a:xfrm>
            <a:off x="4920822" y="1811036"/>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EAD6D2"/>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ar-AE" sz="2800" kern="1200" dirty="0">
                <a:solidFill>
                  <a:prstClr val="black"/>
                </a:solidFill>
                <a:latin typeface="Calibri" panose="020F0502020204030204" pitchFamily="34" charset="0"/>
                <a:ea typeface="+mn-ea"/>
                <a:cs typeface="Calibri" panose="020F0502020204030204" pitchFamily="34" charset="0"/>
              </a:rPr>
              <a:t>من الطبيعيّ أن يستغرق  التعرّف على الأصدقاء والعثور على مكان </a:t>
            </a:r>
            <a:r>
              <a:rPr lang="ar-AE" sz="2800" kern="1200" dirty="0">
                <a:solidFill>
                  <a:prstClr val="black"/>
                </a:solidFill>
                <a:latin typeface="Calibri" panose="020F0502020204030204" pitchFamily="34" charset="0"/>
                <a:cs typeface="Calibri" panose="020F0502020204030204" pitchFamily="34" charset="0"/>
              </a:rPr>
              <a:t>وقتًا</a:t>
            </a:r>
            <a:r>
              <a:rPr lang="ar-AE" sz="2800" kern="1200" dirty="0">
                <a:solidFill>
                  <a:prstClr val="black"/>
                </a:solidFill>
                <a:latin typeface="Calibri" panose="020F0502020204030204" pitchFamily="34" charset="0"/>
                <a:ea typeface="+mn-ea"/>
                <a:cs typeface="Calibri" panose="020F0502020204030204" pitchFamily="34" charset="0"/>
              </a:rPr>
              <a:t>. </a:t>
            </a:r>
            <a:endParaRPr lang="en-US" sz="28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r>
              <a:rPr lang="ar-AE" sz="2800" kern="1200" dirty="0">
                <a:solidFill>
                  <a:prstClr val="black"/>
                </a:solidFill>
                <a:latin typeface="Calibri" panose="020F0502020204030204" pitchFamily="34" charset="0"/>
                <a:ea typeface="+mn-ea"/>
                <a:cs typeface="Calibri" panose="020F0502020204030204" pitchFamily="34" charset="0"/>
              </a:rPr>
              <a:t>هذا أمرٌ مؤقّت. </a:t>
            </a:r>
            <a:endParaRPr lang="he-IL" sz="2800" kern="1200" dirty="0">
              <a:solidFill>
                <a:prstClr val="black"/>
              </a:solidFill>
              <a:latin typeface="Calibri" panose="020F0502020204030204" pitchFamily="34" charset="0"/>
              <a:ea typeface="+mn-ea"/>
              <a:cs typeface="Calibri" panose="020F0502020204030204" pitchFamily="34" charset="0"/>
            </a:endParaRPr>
          </a:p>
        </p:txBody>
      </p:sp>
      <p:sp>
        <p:nvSpPr>
          <p:cNvPr id="2" name="כותרת 1">
            <a:extLst>
              <a:ext uri="{FF2B5EF4-FFF2-40B4-BE49-F238E27FC236}">
                <a16:creationId xmlns:a16="http://schemas.microsoft.com/office/drawing/2014/main" id="{7AE93325-9C3B-F3C8-0D9A-190E0F46F33C}"/>
              </a:ext>
            </a:extLst>
          </p:cNvPr>
          <p:cNvSpPr>
            <a:spLocks noGrp="1"/>
          </p:cNvSpPr>
          <p:nvPr>
            <p:ph type="title"/>
          </p:nvPr>
        </p:nvSpPr>
        <p:spPr/>
        <p:txBody>
          <a:bodyPr/>
          <a:lstStyle/>
          <a:p>
            <a:r>
              <a:rPr lang="ar-AE" dirty="0"/>
              <a:t>من المهمّ أن نتذكّر </a:t>
            </a:r>
            <a:endParaRPr lang="he-IL" dirty="0"/>
          </a:p>
        </p:txBody>
      </p:sp>
      <p:pic>
        <p:nvPicPr>
          <p:cNvPr id="6" name="תמונה 5">
            <a:extLst>
              <a:ext uri="{FF2B5EF4-FFF2-40B4-BE49-F238E27FC236}">
                <a16:creationId xmlns:a16="http://schemas.microsoft.com/office/drawing/2014/main" id="{47114E70-F01E-181B-8DFC-D46CE1CA7CD7}"/>
              </a:ext>
            </a:extLst>
          </p:cNvPr>
          <p:cNvPicPr>
            <a:picLocks noChangeAspect="1"/>
          </p:cNvPicPr>
          <p:nvPr/>
        </p:nvPicPr>
        <p:blipFill>
          <a:blip r:embed="rId3"/>
          <a:stretch>
            <a:fillRect/>
          </a:stretch>
        </p:blipFill>
        <p:spPr>
          <a:xfrm>
            <a:off x="5843704" y="4419600"/>
            <a:ext cx="3104896" cy="2438400"/>
          </a:xfrm>
          <a:prstGeom prst="rect">
            <a:avLst/>
          </a:prstGeom>
        </p:spPr>
      </p:pic>
      <p:sp>
        <p:nvSpPr>
          <p:cNvPr id="7" name="Rectangle: Rounded Corners 8">
            <a:extLst>
              <a:ext uri="{FF2B5EF4-FFF2-40B4-BE49-F238E27FC236}">
                <a16:creationId xmlns:a16="http://schemas.microsoft.com/office/drawing/2014/main" id="{BF9224DB-0D94-DEDA-01E0-961534902DBF}"/>
              </a:ext>
            </a:extLst>
          </p:cNvPr>
          <p:cNvSpPr/>
          <p:nvPr/>
        </p:nvSpPr>
        <p:spPr>
          <a:xfrm>
            <a:off x="1192514" y="1816382"/>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98D5B6"/>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ar-AE" sz="2800" kern="1200" dirty="0">
                <a:solidFill>
                  <a:prstClr val="black"/>
                </a:solidFill>
                <a:latin typeface="Calibri" panose="020F0502020204030204" pitchFamily="34" charset="0"/>
                <a:ea typeface="+mn-ea"/>
                <a:cs typeface="Calibri" panose="020F0502020204030204" pitchFamily="34" charset="0"/>
              </a:rPr>
              <a:t>لكلّ واحد وواحدة منّا القدرة على التّأثير على شعورنا بالانتماء للصفّ. </a:t>
            </a:r>
            <a:endParaRPr lang="he-IL" sz="2800" kern="1200" dirty="0">
              <a:solidFill>
                <a:prstClr val="black"/>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6028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oogle Shape;69;p28">
            <a:extLst>
              <a:ext uri="{FF2B5EF4-FFF2-40B4-BE49-F238E27FC236}">
                <a16:creationId xmlns:a16="http://schemas.microsoft.com/office/drawing/2014/main" id="{701D5BC6-29A1-20D0-36C1-7F48E5606628}"/>
              </a:ext>
            </a:extLst>
          </p:cNvPr>
          <p:cNvPicPr preferRelativeResize="0"/>
          <p:nvPr/>
        </p:nvPicPr>
        <p:blipFill rotWithShape="1">
          <a:blip r:embed="rId3">
            <a:alphaModFix/>
          </a:blip>
          <a:srcRect/>
          <a:stretch/>
        </p:blipFill>
        <p:spPr>
          <a:xfrm>
            <a:off x="2730137" y="1267097"/>
            <a:ext cx="5220691" cy="3798170"/>
          </a:xfrm>
          <a:prstGeom prst="rect">
            <a:avLst/>
          </a:prstGeom>
          <a:noFill/>
          <a:ln>
            <a:noFill/>
          </a:ln>
        </p:spPr>
      </p:pic>
      <p:sp>
        <p:nvSpPr>
          <p:cNvPr id="3" name="כותרת 2">
            <a:extLst>
              <a:ext uri="{FF2B5EF4-FFF2-40B4-BE49-F238E27FC236}">
                <a16:creationId xmlns:a16="http://schemas.microsoft.com/office/drawing/2014/main" id="{2C49CB9E-2A93-46D3-A489-1EF1A773C472}"/>
              </a:ext>
            </a:extLst>
          </p:cNvPr>
          <p:cNvSpPr>
            <a:spLocks noGrp="1"/>
          </p:cNvSpPr>
          <p:nvPr>
            <p:ph type="title"/>
          </p:nvPr>
        </p:nvSpPr>
        <p:spPr>
          <a:xfrm>
            <a:off x="9040193" y="1945345"/>
            <a:ext cx="2972634" cy="1288510"/>
          </a:xfrm>
        </p:spPr>
        <p:txBody>
          <a:bodyPr>
            <a:noAutofit/>
          </a:bodyPr>
          <a:lstStyle/>
          <a:p>
            <a:r>
              <a:rPr lang="ar-AE" sz="6000" dirty="0"/>
              <a:t>أنوي أن ...</a:t>
            </a:r>
            <a:endParaRPr lang="he-IL" sz="6000" dirty="0"/>
          </a:p>
        </p:txBody>
      </p:sp>
      <p:pic>
        <p:nvPicPr>
          <p:cNvPr id="8" name="תמונה 7">
            <a:extLst>
              <a:ext uri="{FF2B5EF4-FFF2-40B4-BE49-F238E27FC236}">
                <a16:creationId xmlns:a16="http://schemas.microsoft.com/office/drawing/2014/main" id="{57A8FE67-35C5-45DB-9A1D-C3054DAD02E9}"/>
              </a:ext>
            </a:extLst>
          </p:cNvPr>
          <p:cNvPicPr>
            <a:picLocks noChangeAspect="1"/>
          </p:cNvPicPr>
          <p:nvPr/>
        </p:nvPicPr>
        <p:blipFill>
          <a:blip r:embed="rId4">
            <a:clrChange>
              <a:clrFrom>
                <a:srgbClr val="FFFFFF"/>
              </a:clrFrom>
              <a:clrTo>
                <a:srgbClr val="FFFFFF">
                  <a:alpha val="0"/>
                </a:srgbClr>
              </a:clrTo>
            </a:clrChange>
            <a:duotone>
              <a:prstClr val="black"/>
              <a:srgbClr val="8FAADC">
                <a:tint val="45000"/>
                <a:satMod val="400000"/>
              </a:srgbClr>
            </a:duotone>
          </a:blip>
          <a:stretch>
            <a:fillRect/>
          </a:stretch>
        </p:blipFill>
        <p:spPr>
          <a:xfrm>
            <a:off x="5699345" y="5135803"/>
            <a:ext cx="2338454" cy="1554424"/>
          </a:xfrm>
          <a:prstGeom prst="rect">
            <a:avLst/>
          </a:prstGeom>
        </p:spPr>
      </p:pic>
      <p:pic>
        <p:nvPicPr>
          <p:cNvPr id="6" name="גרפיקה 5">
            <a:extLst>
              <a:ext uri="{FF2B5EF4-FFF2-40B4-BE49-F238E27FC236}">
                <a16:creationId xmlns:a16="http://schemas.microsoft.com/office/drawing/2014/main" id="{3806BBD4-0399-46E0-AF9D-08634FD7CBB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0944" t="23304" r="50515"/>
          <a:stretch/>
        </p:blipFill>
        <p:spPr>
          <a:xfrm rot="5400000">
            <a:off x="7654937" y="-1440210"/>
            <a:ext cx="4162152" cy="4946127"/>
          </a:xfrm>
          <a:prstGeom prst="rect">
            <a:avLst/>
          </a:prstGeom>
        </p:spPr>
      </p:pic>
      <p:sp>
        <p:nvSpPr>
          <p:cNvPr id="5" name="מציין מיקום תוכן 3">
            <a:extLst>
              <a:ext uri="{FF2B5EF4-FFF2-40B4-BE49-F238E27FC236}">
                <a16:creationId xmlns:a16="http://schemas.microsoft.com/office/drawing/2014/main" id="{854A7F59-B0D7-9863-B3F4-F8B2E723C291}"/>
              </a:ext>
            </a:extLst>
          </p:cNvPr>
          <p:cNvSpPr txBox="1">
            <a:spLocks/>
          </p:cNvSpPr>
          <p:nvPr/>
        </p:nvSpPr>
        <p:spPr>
          <a:xfrm>
            <a:off x="3555736" y="1408177"/>
            <a:ext cx="3707213" cy="27458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ar-AE" sz="3600" dirty="0">
                <a:solidFill>
                  <a:srgbClr val="000000"/>
                </a:solidFill>
              </a:rPr>
              <a:t>ماذا أنوي أن أفعل </a:t>
            </a:r>
          </a:p>
          <a:p>
            <a:pPr marL="50800" indent="0" algn="ctr">
              <a:lnSpc>
                <a:spcPct val="100000"/>
              </a:lnSpc>
              <a:buClr>
                <a:srgbClr val="000000"/>
              </a:buClr>
              <a:buFont typeface="Arial"/>
              <a:buNone/>
              <a:defRPr/>
            </a:pPr>
            <a:r>
              <a:rPr lang="ar-AE" sz="3600" dirty="0">
                <a:solidFill>
                  <a:srgbClr val="000000"/>
                </a:solidFill>
              </a:rPr>
              <a:t>لتعزيز شعوري</a:t>
            </a:r>
          </a:p>
          <a:p>
            <a:pPr marL="50800" indent="0" algn="ctr">
              <a:lnSpc>
                <a:spcPct val="100000"/>
              </a:lnSpc>
              <a:buClr>
                <a:srgbClr val="000000"/>
              </a:buClr>
              <a:buFont typeface="Arial"/>
              <a:buNone/>
              <a:defRPr/>
            </a:pPr>
            <a:r>
              <a:rPr lang="ar-AE" sz="3600" dirty="0">
                <a:solidFill>
                  <a:srgbClr val="000000"/>
                </a:solidFill>
              </a:rPr>
              <a:t>  بالانتماء في الصف</a:t>
            </a:r>
            <a:r>
              <a:rPr lang="ar-JO" sz="3600" dirty="0">
                <a:solidFill>
                  <a:srgbClr val="000000"/>
                </a:solidFill>
              </a:rPr>
              <a:t>ّ</a:t>
            </a:r>
            <a:r>
              <a:rPr lang="ar-AE" sz="3600" dirty="0">
                <a:solidFill>
                  <a:srgbClr val="000000"/>
                </a:solidFill>
              </a:rPr>
              <a:t>؟ </a:t>
            </a:r>
            <a:endParaRPr lang="he-IL" sz="3600" dirty="0">
              <a:solidFill>
                <a:srgbClr val="000000"/>
              </a:solidFill>
            </a:endParaRPr>
          </a:p>
          <a:p>
            <a:pPr marL="50800" indent="0" algn="ctr">
              <a:lnSpc>
                <a:spcPct val="100000"/>
              </a:lnSpc>
              <a:buClr>
                <a:srgbClr val="000000"/>
              </a:buClr>
              <a:buFont typeface="Arial"/>
              <a:buNone/>
              <a:defRPr/>
            </a:pPr>
            <a:endParaRPr lang="he-IL" sz="3600" dirty="0">
              <a:solidFill>
                <a:srgbClr val="000000"/>
              </a:solidFill>
            </a:endParaRPr>
          </a:p>
        </p:txBody>
      </p:sp>
      <p:pic>
        <p:nvPicPr>
          <p:cNvPr id="7" name="Google Shape;69;p28">
            <a:extLst>
              <a:ext uri="{FF2B5EF4-FFF2-40B4-BE49-F238E27FC236}">
                <a16:creationId xmlns:a16="http://schemas.microsoft.com/office/drawing/2014/main" id="{C21B4038-8C65-D4EA-32C4-BEC51D31269E}"/>
              </a:ext>
            </a:extLst>
          </p:cNvPr>
          <p:cNvPicPr preferRelativeResize="0"/>
          <p:nvPr/>
        </p:nvPicPr>
        <p:blipFill rotWithShape="1">
          <a:blip r:embed="rId3">
            <a:alphaModFix/>
          </a:blip>
          <a:srcRect/>
          <a:stretch/>
        </p:blipFill>
        <p:spPr>
          <a:xfrm flipH="1" flipV="1">
            <a:off x="117565" y="3490393"/>
            <a:ext cx="5046605" cy="2873151"/>
          </a:xfrm>
          <a:prstGeom prst="rect">
            <a:avLst/>
          </a:prstGeom>
          <a:noFill/>
          <a:ln>
            <a:noFill/>
          </a:ln>
        </p:spPr>
      </p:pic>
      <p:sp>
        <p:nvSpPr>
          <p:cNvPr id="9" name="מציין מיקום תוכן 3">
            <a:extLst>
              <a:ext uri="{FF2B5EF4-FFF2-40B4-BE49-F238E27FC236}">
                <a16:creationId xmlns:a16="http://schemas.microsoft.com/office/drawing/2014/main" id="{E0540C59-0D56-FC83-9527-2F2B1BF2AE43}"/>
              </a:ext>
            </a:extLst>
          </p:cNvPr>
          <p:cNvSpPr txBox="1">
            <a:spLocks/>
          </p:cNvSpPr>
          <p:nvPr/>
        </p:nvSpPr>
        <p:spPr>
          <a:xfrm>
            <a:off x="652740" y="4295069"/>
            <a:ext cx="3707213" cy="2117967"/>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ar-AE" sz="3600" dirty="0">
                <a:solidFill>
                  <a:srgbClr val="000000"/>
                </a:solidFill>
              </a:rPr>
              <a:t>ماذا أنوي أن أفعل </a:t>
            </a:r>
          </a:p>
          <a:p>
            <a:pPr marL="50800" indent="0" algn="ctr">
              <a:lnSpc>
                <a:spcPct val="100000"/>
              </a:lnSpc>
              <a:buClr>
                <a:srgbClr val="000000"/>
              </a:buClr>
              <a:buFont typeface="Arial"/>
              <a:buNone/>
              <a:defRPr/>
            </a:pPr>
            <a:r>
              <a:rPr lang="ar-AE" sz="3600" dirty="0">
                <a:solidFill>
                  <a:srgbClr val="000000"/>
                </a:solidFill>
              </a:rPr>
              <a:t>كي نتعارف </a:t>
            </a:r>
          </a:p>
          <a:p>
            <a:pPr marL="50800" indent="0" algn="ctr">
              <a:lnSpc>
                <a:spcPct val="100000"/>
              </a:lnSpc>
              <a:buClr>
                <a:srgbClr val="000000"/>
              </a:buClr>
              <a:buFont typeface="Arial"/>
              <a:buNone/>
              <a:defRPr/>
            </a:pPr>
            <a:r>
              <a:rPr lang="ar-AE" sz="3600" dirty="0">
                <a:solidFill>
                  <a:srgbClr val="000000"/>
                </a:solidFill>
              </a:rPr>
              <a:t>ونتكتّل في الصف</a:t>
            </a:r>
            <a:r>
              <a:rPr lang="ar-JO" sz="3600" dirty="0">
                <a:solidFill>
                  <a:srgbClr val="000000"/>
                </a:solidFill>
              </a:rPr>
              <a:t>ّ</a:t>
            </a:r>
            <a:r>
              <a:rPr lang="ar-AE" sz="3600" dirty="0">
                <a:solidFill>
                  <a:srgbClr val="000000"/>
                </a:solidFill>
              </a:rPr>
              <a:t>؟</a:t>
            </a:r>
            <a:endParaRPr lang="he-IL" sz="3600" dirty="0">
              <a:solidFill>
                <a:srgbClr val="000000"/>
              </a:solidFill>
            </a:endParaRPr>
          </a:p>
        </p:txBody>
      </p:sp>
    </p:spTree>
    <p:extLst>
      <p:ext uri="{BB962C8B-B14F-4D97-AF65-F5344CB8AC3E}">
        <p14:creationId xmlns:p14="http://schemas.microsoft.com/office/powerpoint/2010/main" val="80222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4BBDF2A-99EC-0FE7-B3AB-EE96004E332D}"/>
              </a:ext>
            </a:extLst>
          </p:cNvPr>
          <p:cNvSpPr>
            <a:spLocks noGrp="1"/>
          </p:cNvSpPr>
          <p:nvPr>
            <p:ph type="title"/>
          </p:nvPr>
        </p:nvSpPr>
        <p:spPr>
          <a:xfrm>
            <a:off x="264920" y="2103437"/>
            <a:ext cx="2743199" cy="1325563"/>
          </a:xfrm>
        </p:spPr>
        <p:txBody>
          <a:bodyPr/>
          <a:lstStyle/>
          <a:p>
            <a:r>
              <a:rPr lang="ar-AE" dirty="0">
                <a:solidFill>
                  <a:schemeClr val="bg1"/>
                </a:solidFill>
              </a:rPr>
              <a:t>للطّباعة</a:t>
            </a:r>
            <a:endParaRPr lang="he-IL" dirty="0">
              <a:solidFill>
                <a:schemeClr val="bg1"/>
              </a:solidFill>
            </a:endParaRPr>
          </a:p>
        </p:txBody>
      </p:sp>
    </p:spTree>
    <p:extLst>
      <p:ext uri="{BB962C8B-B14F-4D97-AF65-F5344CB8AC3E}">
        <p14:creationId xmlns:p14="http://schemas.microsoft.com/office/powerpoint/2010/main" val="2692363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Shape 131"/>
        <p:cNvGrpSpPr/>
        <p:nvPr/>
      </p:nvGrpSpPr>
      <p:grpSpPr>
        <a:xfrm>
          <a:off x="0" y="0"/>
          <a:ext cx="0" cy="0"/>
          <a:chOff x="0" y="0"/>
          <a:chExt cx="0" cy="0"/>
        </a:xfrm>
      </p:grpSpPr>
      <p:sp>
        <p:nvSpPr>
          <p:cNvPr id="132" name="Google Shape;132;p2"/>
          <p:cNvSpPr/>
          <p:nvPr/>
        </p:nvSpPr>
        <p:spPr>
          <a:xfrm>
            <a:off x="0" y="1665262"/>
            <a:ext cx="12192000" cy="5192738"/>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2"/>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אגף בכיר שירות פסיכולוגי ייעוצי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2"/>
          <p:cNvSpPr/>
          <p:nvPr/>
        </p:nvSpPr>
        <p:spPr>
          <a:xfrm>
            <a:off x="1603708" y="458002"/>
            <a:ext cx="9221755" cy="95650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ar-AE" sz="7200" b="1" i="0" u="none" strike="noStrike" kern="0" cap="none" spc="0" normalizeH="0" baseline="0" noProof="0" dirty="0">
                <a:ln>
                  <a:noFill/>
                </a:ln>
                <a:solidFill>
                  <a:srgbClr val="002060"/>
                </a:solidFill>
                <a:effectLst/>
                <a:uLnTx/>
                <a:uFillTx/>
                <a:latin typeface="Calibri"/>
                <a:ea typeface="Calibri"/>
                <a:cs typeface="Calibri"/>
                <a:sym typeface="Calibri"/>
              </a:rPr>
              <a:t>أهداف الوحدة </a:t>
            </a:r>
            <a:endParaRPr kumimoji="0" sz="72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35" name="Google Shape;135;p2"/>
          <p:cNvSpPr txBox="1"/>
          <p:nvPr/>
        </p:nvSpPr>
        <p:spPr>
          <a:xfrm>
            <a:off x="-263347" y="2024941"/>
            <a:ext cx="11901948" cy="2677616"/>
          </a:xfrm>
          <a:prstGeom prst="rect">
            <a:avLst/>
          </a:prstGeom>
          <a:noFill/>
          <a:ln>
            <a:noFill/>
          </a:ln>
        </p:spPr>
        <p:txBody>
          <a:bodyPr spcFirstLastPara="1" wrap="square" lIns="91425" tIns="45700" rIns="91425" bIns="45700" anchor="t" anchorCtr="0">
            <a:spAutoFit/>
          </a:bodyPr>
          <a:lstStyle/>
          <a:p>
            <a:pPr marL="514350" indent="-514350" algn="r" rtl="1">
              <a:lnSpc>
                <a:spcPct val="150000"/>
              </a:lnSpc>
              <a:buClr>
                <a:srgbClr val="FFFFFF"/>
              </a:buClr>
              <a:buSzPts val="2400"/>
              <a:buFont typeface="Arial" panose="020B0604020202020204" pitchFamily="34" charset="0"/>
              <a:buChar char="•"/>
              <a:defRPr/>
            </a:pPr>
            <a:r>
              <a:rPr kumimoji="0" lang="ar-AE" sz="2800" b="0" i="0" u="none" strike="noStrike" kern="0" cap="none" spc="0" normalizeH="0" baseline="0" noProof="0" dirty="0">
                <a:ln>
                  <a:noFill/>
                </a:ln>
                <a:solidFill>
                  <a:srgbClr val="FFFFFF"/>
                </a:solidFill>
                <a:effectLst/>
                <a:uLnTx/>
                <a:uFillTx/>
                <a:latin typeface="Calibri"/>
                <a:ea typeface="Calibri"/>
                <a:cs typeface="Calibri"/>
                <a:sym typeface="Calibri"/>
              </a:rPr>
              <a:t>توسيع</a:t>
            </a:r>
            <a:r>
              <a:rPr kumimoji="0" lang="ar-JO" sz="28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ar-AE" sz="2800" b="0" i="0" u="none" strike="noStrike" kern="0" cap="none" spc="0" normalizeH="0" baseline="0" noProof="0" dirty="0">
                <a:ln>
                  <a:noFill/>
                </a:ln>
                <a:solidFill>
                  <a:srgbClr val="FFFFFF"/>
                </a:solidFill>
                <a:effectLst/>
                <a:uLnTx/>
                <a:uFillTx/>
                <a:latin typeface="Calibri"/>
                <a:ea typeface="Calibri"/>
                <a:cs typeface="Calibri"/>
                <a:sym typeface="Calibri"/>
              </a:rPr>
              <a:t>التعرّف على الذّات في بيئة جديدة، فرصة للتطوّر الذاتيّ والاجتماعيّ ومواجهة التّغييرات. </a:t>
            </a:r>
          </a:p>
          <a:p>
            <a:pPr marL="514350" indent="-514350" algn="r" rtl="1">
              <a:lnSpc>
                <a:spcPct val="150000"/>
              </a:lnSpc>
              <a:buClr>
                <a:srgbClr val="FFFFFF"/>
              </a:buClr>
              <a:buSzPts val="2400"/>
              <a:buFont typeface="Arial" panose="020B0604020202020204" pitchFamily="34" charset="0"/>
              <a:buChar char="•"/>
              <a:defRPr/>
            </a:pPr>
            <a:r>
              <a:rPr lang="ar-AE" sz="2800" dirty="0">
                <a:solidFill>
                  <a:srgbClr val="FFFFFF"/>
                </a:solidFill>
                <a:latin typeface="Calibri"/>
                <a:ea typeface="Calibri"/>
                <a:cs typeface="Calibri"/>
                <a:sym typeface="Calibri"/>
              </a:rPr>
              <a:t>تأمّل مساحات حياتيّة ودوائر انتماء إضافيّة، لتعزيز القوى وبناء الهويّة الشخصيّة والاجتماعيّة. تمييز أوضاع يتعرّض فيها شعورنا بالانتماء أو شعور صديقٍ/ ة لنا في المجموعة للأذى، وتطوير صندوق أدوات لمواجهة الوضع وتغييره. </a:t>
            </a: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1956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0C9494B3-778A-F30B-E78E-3BFBA4C5285D}"/>
              </a:ext>
            </a:extLst>
          </p:cNvPr>
          <p:cNvSpPr/>
          <p:nvPr/>
        </p:nvSpPr>
        <p:spPr>
          <a:xfrm>
            <a:off x="14694932" y="-573578"/>
            <a:ext cx="167640" cy="236220"/>
          </a:xfrm>
          <a:prstGeom prst="roundRect">
            <a:avLst/>
          </a:prstGeom>
          <a:solidFill>
            <a:srgbClr val="F4F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97E08175-0ABF-88F2-C308-1F38AB1ACBEC}"/>
              </a:ext>
            </a:extLst>
          </p:cNvPr>
          <p:cNvPicPr>
            <a:picLocks noChangeAspect="1"/>
          </p:cNvPicPr>
          <p:nvPr/>
        </p:nvPicPr>
        <p:blipFill>
          <a:blip r:embed="rId3"/>
          <a:stretch>
            <a:fillRect/>
          </a:stretch>
        </p:blipFill>
        <p:spPr>
          <a:xfrm>
            <a:off x="8531869" y="-527858"/>
            <a:ext cx="164606" cy="237765"/>
          </a:xfrm>
          <a:prstGeom prst="rect">
            <a:avLst/>
          </a:prstGeom>
        </p:spPr>
      </p:pic>
      <p:grpSp>
        <p:nvGrpSpPr>
          <p:cNvPr id="6" name="Group 2">
            <a:extLst>
              <a:ext uri="{FF2B5EF4-FFF2-40B4-BE49-F238E27FC236}">
                <a16:creationId xmlns:a16="http://schemas.microsoft.com/office/drawing/2014/main" id="{C843B6C7-8266-6BDC-B3E6-97575415542C}"/>
              </a:ext>
            </a:extLst>
          </p:cNvPr>
          <p:cNvGrpSpPr/>
          <p:nvPr/>
        </p:nvGrpSpPr>
        <p:grpSpPr>
          <a:xfrm>
            <a:off x="6115985" y="58025"/>
            <a:ext cx="6061309" cy="6672560"/>
            <a:chOff x="0" y="0"/>
            <a:chExt cx="5584672" cy="7367317"/>
          </a:xfrm>
          <a:solidFill>
            <a:sysClr val="windowText" lastClr="000000"/>
          </a:solidFill>
        </p:grpSpPr>
        <p:sp>
          <p:nvSpPr>
            <p:cNvPr id="7" name="Freeform 3">
              <a:extLst>
                <a:ext uri="{FF2B5EF4-FFF2-40B4-BE49-F238E27FC236}">
                  <a16:creationId xmlns:a16="http://schemas.microsoft.com/office/drawing/2014/main" id="{485F9A33-1539-1650-F1E5-224867249CBF}"/>
                </a:ext>
              </a:extLst>
            </p:cNvPr>
            <p:cNvSpPr/>
            <p:nvPr/>
          </p:nvSpPr>
          <p:spPr>
            <a:xfrm>
              <a:off x="0" y="-2540"/>
              <a:ext cx="5584672" cy="7369858"/>
            </a:xfrm>
            <a:custGeom>
              <a:avLst/>
              <a:gdLst/>
              <a:ahLst/>
              <a:cxnLst/>
              <a:rect l="l" t="t" r="r" b="b"/>
              <a:pathLst>
                <a:path w="5584672" h="7369858">
                  <a:moveTo>
                    <a:pt x="5582132" y="1594072"/>
                  </a:moveTo>
                  <a:lnTo>
                    <a:pt x="5584672" y="1544940"/>
                  </a:lnTo>
                  <a:lnTo>
                    <a:pt x="5578322" y="1557223"/>
                  </a:lnTo>
                  <a:lnTo>
                    <a:pt x="5578322" y="1479429"/>
                  </a:lnTo>
                  <a:cubicBezTo>
                    <a:pt x="5578322" y="1475335"/>
                    <a:pt x="5577052" y="1463052"/>
                    <a:pt x="5575782" y="1446674"/>
                  </a:cubicBezTo>
                  <a:lnTo>
                    <a:pt x="5575782" y="1438485"/>
                  </a:lnTo>
                  <a:lnTo>
                    <a:pt x="5574512" y="1438485"/>
                  </a:lnTo>
                  <a:cubicBezTo>
                    <a:pt x="5573242" y="1422108"/>
                    <a:pt x="5569432" y="1422108"/>
                    <a:pt x="5568162" y="1422108"/>
                  </a:cubicBezTo>
                  <a:cubicBezTo>
                    <a:pt x="5568162" y="1291086"/>
                    <a:pt x="5569432" y="1155971"/>
                    <a:pt x="5570702" y="1024950"/>
                  </a:cubicBezTo>
                  <a:cubicBezTo>
                    <a:pt x="5570702" y="988100"/>
                    <a:pt x="5571972" y="955345"/>
                    <a:pt x="5571972" y="918496"/>
                  </a:cubicBezTo>
                  <a:lnTo>
                    <a:pt x="5575782" y="918496"/>
                  </a:lnTo>
                  <a:lnTo>
                    <a:pt x="5575782" y="847090"/>
                  </a:lnTo>
                  <a:lnTo>
                    <a:pt x="5579592" y="847090"/>
                  </a:lnTo>
                  <a:lnTo>
                    <a:pt x="5579592" y="816610"/>
                  </a:lnTo>
                  <a:cubicBezTo>
                    <a:pt x="5582132" y="781050"/>
                    <a:pt x="5584672" y="726440"/>
                    <a:pt x="5582132" y="692150"/>
                  </a:cubicBezTo>
                  <a:cubicBezTo>
                    <a:pt x="5583402" y="674370"/>
                    <a:pt x="5580862" y="652780"/>
                    <a:pt x="5579592" y="641350"/>
                  </a:cubicBezTo>
                  <a:lnTo>
                    <a:pt x="5580862" y="641350"/>
                  </a:lnTo>
                  <a:lnTo>
                    <a:pt x="5577052" y="542290"/>
                  </a:lnTo>
                  <a:lnTo>
                    <a:pt x="5578322" y="541020"/>
                  </a:lnTo>
                  <a:lnTo>
                    <a:pt x="5578322" y="537210"/>
                  </a:lnTo>
                  <a:cubicBezTo>
                    <a:pt x="5578322" y="502920"/>
                    <a:pt x="5577052" y="468630"/>
                    <a:pt x="5577052" y="431800"/>
                  </a:cubicBezTo>
                  <a:cubicBezTo>
                    <a:pt x="5574512" y="361950"/>
                    <a:pt x="5573242" y="290830"/>
                    <a:pt x="5579592" y="213360"/>
                  </a:cubicBezTo>
                  <a:lnTo>
                    <a:pt x="5579592" y="207010"/>
                  </a:lnTo>
                  <a:cubicBezTo>
                    <a:pt x="5578322" y="191770"/>
                    <a:pt x="5578322" y="176530"/>
                    <a:pt x="5578322" y="158750"/>
                  </a:cubicBezTo>
                  <a:lnTo>
                    <a:pt x="5578322" y="80010"/>
                  </a:lnTo>
                  <a:lnTo>
                    <a:pt x="5583402" y="59690"/>
                  </a:lnTo>
                  <a:lnTo>
                    <a:pt x="5583402" y="8890"/>
                  </a:lnTo>
                  <a:lnTo>
                    <a:pt x="5577052" y="8890"/>
                  </a:lnTo>
                  <a:cubicBezTo>
                    <a:pt x="5538952" y="8890"/>
                    <a:pt x="5483072" y="7620"/>
                    <a:pt x="5467832" y="7620"/>
                  </a:cubicBezTo>
                  <a:cubicBezTo>
                    <a:pt x="5439892" y="7620"/>
                    <a:pt x="5424652" y="7620"/>
                    <a:pt x="5417032" y="8890"/>
                  </a:cubicBezTo>
                  <a:cubicBezTo>
                    <a:pt x="5384012" y="0"/>
                    <a:pt x="5305272" y="1270"/>
                    <a:pt x="5229072" y="3810"/>
                  </a:cubicBezTo>
                  <a:cubicBezTo>
                    <a:pt x="5190972" y="5080"/>
                    <a:pt x="5154142" y="5080"/>
                    <a:pt x="5128742" y="3810"/>
                  </a:cubicBezTo>
                  <a:lnTo>
                    <a:pt x="5124932" y="3810"/>
                  </a:lnTo>
                  <a:lnTo>
                    <a:pt x="5122392" y="10160"/>
                  </a:lnTo>
                  <a:cubicBezTo>
                    <a:pt x="5071592" y="10160"/>
                    <a:pt x="5022062" y="11430"/>
                    <a:pt x="4957292" y="13970"/>
                  </a:cubicBezTo>
                  <a:lnTo>
                    <a:pt x="4945862" y="13970"/>
                  </a:lnTo>
                  <a:lnTo>
                    <a:pt x="4947132" y="16510"/>
                  </a:lnTo>
                  <a:lnTo>
                    <a:pt x="4914112" y="16510"/>
                  </a:lnTo>
                  <a:lnTo>
                    <a:pt x="4914112" y="21590"/>
                  </a:lnTo>
                  <a:cubicBezTo>
                    <a:pt x="4891252" y="21590"/>
                    <a:pt x="4867122" y="20320"/>
                    <a:pt x="4840452" y="19050"/>
                  </a:cubicBezTo>
                  <a:cubicBezTo>
                    <a:pt x="4817592" y="17780"/>
                    <a:pt x="4794732" y="17780"/>
                    <a:pt x="4771872" y="16510"/>
                  </a:cubicBezTo>
                  <a:lnTo>
                    <a:pt x="4771872" y="15240"/>
                  </a:lnTo>
                  <a:cubicBezTo>
                    <a:pt x="4764252" y="13970"/>
                    <a:pt x="4755362" y="13970"/>
                    <a:pt x="4747742" y="12700"/>
                  </a:cubicBezTo>
                  <a:lnTo>
                    <a:pt x="4746472" y="44450"/>
                  </a:lnTo>
                  <a:lnTo>
                    <a:pt x="4742662" y="44450"/>
                  </a:lnTo>
                  <a:lnTo>
                    <a:pt x="4742662" y="13970"/>
                  </a:lnTo>
                  <a:cubicBezTo>
                    <a:pt x="4649332" y="10160"/>
                    <a:pt x="4534273" y="12700"/>
                    <a:pt x="4422020" y="15240"/>
                  </a:cubicBezTo>
                  <a:cubicBezTo>
                    <a:pt x="4306962" y="17780"/>
                    <a:pt x="4197515" y="20320"/>
                    <a:pt x="4096488" y="16510"/>
                  </a:cubicBezTo>
                  <a:cubicBezTo>
                    <a:pt x="4048781" y="17780"/>
                    <a:pt x="4012299" y="17780"/>
                    <a:pt x="3981429" y="16510"/>
                  </a:cubicBezTo>
                  <a:lnTo>
                    <a:pt x="3981429" y="15240"/>
                  </a:lnTo>
                  <a:lnTo>
                    <a:pt x="3886015" y="12700"/>
                  </a:lnTo>
                  <a:lnTo>
                    <a:pt x="3886015" y="16510"/>
                  </a:lnTo>
                  <a:cubicBezTo>
                    <a:pt x="3855145" y="16510"/>
                    <a:pt x="3821470" y="17780"/>
                    <a:pt x="3784988" y="17780"/>
                  </a:cubicBezTo>
                  <a:lnTo>
                    <a:pt x="3762537" y="12700"/>
                  </a:lnTo>
                  <a:lnTo>
                    <a:pt x="3748505" y="12700"/>
                  </a:lnTo>
                  <a:cubicBezTo>
                    <a:pt x="3712023" y="11430"/>
                    <a:pt x="3695186" y="11430"/>
                    <a:pt x="3689572" y="19050"/>
                  </a:cubicBezTo>
                  <a:lnTo>
                    <a:pt x="3689572" y="21590"/>
                  </a:lnTo>
                  <a:cubicBezTo>
                    <a:pt x="3675541" y="22860"/>
                    <a:pt x="3661509" y="22860"/>
                    <a:pt x="3650285" y="24130"/>
                  </a:cubicBezTo>
                  <a:cubicBezTo>
                    <a:pt x="3622221" y="19050"/>
                    <a:pt x="3585739" y="20320"/>
                    <a:pt x="3543645" y="20320"/>
                  </a:cubicBezTo>
                  <a:cubicBezTo>
                    <a:pt x="3501550" y="21590"/>
                    <a:pt x="3456649" y="21590"/>
                    <a:pt x="3425779" y="16510"/>
                  </a:cubicBezTo>
                  <a:lnTo>
                    <a:pt x="3422973" y="15240"/>
                  </a:lnTo>
                  <a:lnTo>
                    <a:pt x="3417360" y="15240"/>
                  </a:lnTo>
                  <a:cubicBezTo>
                    <a:pt x="3403329" y="16510"/>
                    <a:pt x="3347203" y="17780"/>
                    <a:pt x="3293883" y="19050"/>
                  </a:cubicBezTo>
                  <a:cubicBezTo>
                    <a:pt x="3243369" y="20320"/>
                    <a:pt x="3187243" y="21590"/>
                    <a:pt x="3142342" y="22860"/>
                  </a:cubicBezTo>
                  <a:cubicBezTo>
                    <a:pt x="3133923" y="20320"/>
                    <a:pt x="3117085" y="19050"/>
                    <a:pt x="3097441" y="19050"/>
                  </a:cubicBezTo>
                  <a:cubicBezTo>
                    <a:pt x="3032895" y="20320"/>
                    <a:pt x="2959931" y="21590"/>
                    <a:pt x="2870129" y="21590"/>
                  </a:cubicBezTo>
                  <a:lnTo>
                    <a:pt x="2867323" y="20320"/>
                  </a:lnTo>
                  <a:lnTo>
                    <a:pt x="2853292" y="21590"/>
                  </a:lnTo>
                  <a:cubicBezTo>
                    <a:pt x="2794359" y="21590"/>
                    <a:pt x="2735426" y="20320"/>
                    <a:pt x="2676494" y="20320"/>
                  </a:cubicBezTo>
                  <a:lnTo>
                    <a:pt x="2676494" y="17780"/>
                  </a:lnTo>
                  <a:cubicBezTo>
                    <a:pt x="2659656" y="19050"/>
                    <a:pt x="2642818" y="19050"/>
                    <a:pt x="2628787" y="20320"/>
                  </a:cubicBezTo>
                  <a:lnTo>
                    <a:pt x="2606336" y="20320"/>
                  </a:lnTo>
                  <a:cubicBezTo>
                    <a:pt x="2468827" y="19050"/>
                    <a:pt x="2325705" y="17780"/>
                    <a:pt x="2179776" y="17780"/>
                  </a:cubicBezTo>
                  <a:lnTo>
                    <a:pt x="2174164" y="17780"/>
                  </a:lnTo>
                  <a:lnTo>
                    <a:pt x="2165745" y="22860"/>
                  </a:lnTo>
                  <a:lnTo>
                    <a:pt x="2165745" y="27940"/>
                  </a:lnTo>
                  <a:lnTo>
                    <a:pt x="2160132" y="27940"/>
                  </a:lnTo>
                  <a:lnTo>
                    <a:pt x="1986141" y="16510"/>
                  </a:lnTo>
                  <a:cubicBezTo>
                    <a:pt x="1960884" y="16510"/>
                    <a:pt x="1946852" y="19050"/>
                    <a:pt x="1930014" y="20320"/>
                  </a:cubicBezTo>
                  <a:cubicBezTo>
                    <a:pt x="1904758" y="22860"/>
                    <a:pt x="1882307" y="26670"/>
                    <a:pt x="1809343" y="21590"/>
                  </a:cubicBezTo>
                  <a:lnTo>
                    <a:pt x="1809343" y="24130"/>
                  </a:lnTo>
                  <a:lnTo>
                    <a:pt x="1632545" y="24130"/>
                  </a:lnTo>
                  <a:cubicBezTo>
                    <a:pt x="1427684" y="24130"/>
                    <a:pt x="1191954" y="24130"/>
                    <a:pt x="1009544" y="19050"/>
                  </a:cubicBezTo>
                  <a:lnTo>
                    <a:pt x="933773" y="17780"/>
                  </a:lnTo>
                  <a:lnTo>
                    <a:pt x="964643" y="24130"/>
                  </a:lnTo>
                  <a:lnTo>
                    <a:pt x="947805" y="24130"/>
                  </a:lnTo>
                  <a:cubicBezTo>
                    <a:pt x="87484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268"/>
                    <a:pt x="6350" y="906212"/>
                    <a:pt x="6350" y="1086366"/>
                  </a:cubicBezTo>
                  <a:lnTo>
                    <a:pt x="10160" y="1086366"/>
                  </a:lnTo>
                  <a:lnTo>
                    <a:pt x="10160" y="1106838"/>
                  </a:lnTo>
                  <a:lnTo>
                    <a:pt x="19050" y="1110933"/>
                  </a:lnTo>
                  <a:lnTo>
                    <a:pt x="19050" y="1168254"/>
                  </a:lnTo>
                  <a:lnTo>
                    <a:pt x="12700" y="1168254"/>
                  </a:lnTo>
                  <a:lnTo>
                    <a:pt x="16510" y="1332030"/>
                  </a:lnTo>
                  <a:lnTo>
                    <a:pt x="16510" y="1356597"/>
                  </a:lnTo>
                  <a:cubicBezTo>
                    <a:pt x="13970" y="1508090"/>
                    <a:pt x="10160" y="1663677"/>
                    <a:pt x="16510" y="1770132"/>
                  </a:cubicBezTo>
                  <a:cubicBezTo>
                    <a:pt x="16510" y="1778321"/>
                    <a:pt x="16510" y="1782415"/>
                    <a:pt x="15240" y="1786509"/>
                  </a:cubicBezTo>
                  <a:lnTo>
                    <a:pt x="12700" y="1790604"/>
                  </a:lnTo>
                  <a:lnTo>
                    <a:pt x="12700" y="1806981"/>
                  </a:lnTo>
                  <a:cubicBezTo>
                    <a:pt x="13970" y="1847925"/>
                    <a:pt x="13970" y="1909341"/>
                    <a:pt x="15240" y="1974852"/>
                  </a:cubicBezTo>
                  <a:cubicBezTo>
                    <a:pt x="16510" y="2105873"/>
                    <a:pt x="19050" y="2253271"/>
                    <a:pt x="21590" y="2322876"/>
                  </a:cubicBezTo>
                  <a:cubicBezTo>
                    <a:pt x="21590" y="2331065"/>
                    <a:pt x="20320" y="2339254"/>
                    <a:pt x="20320" y="2343348"/>
                  </a:cubicBezTo>
                  <a:cubicBezTo>
                    <a:pt x="20320" y="2347443"/>
                    <a:pt x="19050" y="2351537"/>
                    <a:pt x="19050" y="2355631"/>
                  </a:cubicBezTo>
                  <a:lnTo>
                    <a:pt x="21590" y="2355631"/>
                  </a:lnTo>
                  <a:lnTo>
                    <a:pt x="21590" y="2359726"/>
                  </a:lnTo>
                  <a:cubicBezTo>
                    <a:pt x="15240" y="2453897"/>
                    <a:pt x="17780" y="2650429"/>
                    <a:pt x="20320" y="2826488"/>
                  </a:cubicBezTo>
                  <a:cubicBezTo>
                    <a:pt x="21590" y="2957509"/>
                    <a:pt x="24130" y="3121285"/>
                    <a:pt x="20320" y="3154040"/>
                  </a:cubicBezTo>
                  <a:lnTo>
                    <a:pt x="16510" y="3154040"/>
                  </a:lnTo>
                  <a:lnTo>
                    <a:pt x="17780" y="3469309"/>
                  </a:lnTo>
                  <a:lnTo>
                    <a:pt x="11430" y="3469309"/>
                  </a:lnTo>
                  <a:cubicBezTo>
                    <a:pt x="11430" y="3506159"/>
                    <a:pt x="10160" y="3538914"/>
                    <a:pt x="10160" y="3571669"/>
                  </a:cubicBezTo>
                  <a:lnTo>
                    <a:pt x="8890" y="3567575"/>
                  </a:lnTo>
                  <a:lnTo>
                    <a:pt x="10160" y="3616708"/>
                  </a:lnTo>
                  <a:lnTo>
                    <a:pt x="10160" y="3628991"/>
                  </a:lnTo>
                  <a:lnTo>
                    <a:pt x="13970" y="3936072"/>
                  </a:lnTo>
                  <a:lnTo>
                    <a:pt x="21590" y="3936072"/>
                  </a:lnTo>
                  <a:cubicBezTo>
                    <a:pt x="22860" y="3956544"/>
                    <a:pt x="22860" y="3977016"/>
                    <a:pt x="24130" y="3993393"/>
                  </a:cubicBezTo>
                  <a:lnTo>
                    <a:pt x="22860" y="3989298"/>
                  </a:lnTo>
                  <a:lnTo>
                    <a:pt x="21590" y="4054809"/>
                  </a:lnTo>
                  <a:cubicBezTo>
                    <a:pt x="20320" y="4120320"/>
                    <a:pt x="20320" y="4173546"/>
                    <a:pt x="20320" y="4222680"/>
                  </a:cubicBezTo>
                  <a:cubicBezTo>
                    <a:pt x="17780" y="4247246"/>
                    <a:pt x="15240" y="4271812"/>
                    <a:pt x="13970" y="4300473"/>
                  </a:cubicBezTo>
                  <a:lnTo>
                    <a:pt x="12700" y="4312756"/>
                  </a:lnTo>
                  <a:lnTo>
                    <a:pt x="12700" y="4320945"/>
                  </a:lnTo>
                  <a:cubicBezTo>
                    <a:pt x="13970" y="4325040"/>
                    <a:pt x="15240" y="4341417"/>
                    <a:pt x="16510" y="4415117"/>
                  </a:cubicBezTo>
                  <a:cubicBezTo>
                    <a:pt x="16510" y="4513382"/>
                    <a:pt x="19050" y="4595270"/>
                    <a:pt x="22860" y="4722197"/>
                  </a:cubicBezTo>
                  <a:lnTo>
                    <a:pt x="12700" y="4840935"/>
                  </a:lnTo>
                  <a:cubicBezTo>
                    <a:pt x="8890" y="4885973"/>
                    <a:pt x="8890" y="4898256"/>
                    <a:pt x="8890" y="4918728"/>
                  </a:cubicBezTo>
                  <a:cubicBezTo>
                    <a:pt x="8890" y="4935106"/>
                    <a:pt x="8890" y="4959672"/>
                    <a:pt x="5080" y="5029277"/>
                  </a:cubicBezTo>
                  <a:lnTo>
                    <a:pt x="8890" y="5033371"/>
                  </a:lnTo>
                  <a:cubicBezTo>
                    <a:pt x="10160" y="5057938"/>
                    <a:pt x="10160" y="5152109"/>
                    <a:pt x="10160" y="5213525"/>
                  </a:cubicBezTo>
                  <a:cubicBezTo>
                    <a:pt x="10160" y="5336357"/>
                    <a:pt x="10160" y="5381395"/>
                    <a:pt x="12700" y="5393679"/>
                  </a:cubicBezTo>
                  <a:cubicBezTo>
                    <a:pt x="10160" y="5451001"/>
                    <a:pt x="8890" y="5504228"/>
                    <a:pt x="8890" y="5561550"/>
                  </a:cubicBezTo>
                  <a:cubicBezTo>
                    <a:pt x="7620" y="5627060"/>
                    <a:pt x="7620" y="5696665"/>
                    <a:pt x="2540" y="5782647"/>
                  </a:cubicBezTo>
                  <a:lnTo>
                    <a:pt x="0" y="5831780"/>
                  </a:lnTo>
                  <a:lnTo>
                    <a:pt x="6350" y="5819497"/>
                  </a:lnTo>
                  <a:lnTo>
                    <a:pt x="6350" y="5897291"/>
                  </a:lnTo>
                  <a:cubicBezTo>
                    <a:pt x="6350" y="5901385"/>
                    <a:pt x="7620" y="5913668"/>
                    <a:pt x="8890" y="5930046"/>
                  </a:cubicBezTo>
                  <a:lnTo>
                    <a:pt x="8890" y="5938235"/>
                  </a:lnTo>
                  <a:lnTo>
                    <a:pt x="10160" y="5938235"/>
                  </a:lnTo>
                  <a:cubicBezTo>
                    <a:pt x="11430" y="5954612"/>
                    <a:pt x="15240" y="5954612"/>
                    <a:pt x="16510" y="5954612"/>
                  </a:cubicBezTo>
                  <a:cubicBezTo>
                    <a:pt x="16510" y="6085633"/>
                    <a:pt x="15240" y="6220748"/>
                    <a:pt x="13970" y="6351770"/>
                  </a:cubicBezTo>
                  <a:cubicBezTo>
                    <a:pt x="13970" y="6388619"/>
                    <a:pt x="12700" y="6421375"/>
                    <a:pt x="12700" y="6458224"/>
                  </a:cubicBezTo>
                  <a:lnTo>
                    <a:pt x="8890" y="6458224"/>
                  </a:lnTo>
                  <a:lnTo>
                    <a:pt x="8890" y="6522768"/>
                  </a:lnTo>
                  <a:lnTo>
                    <a:pt x="6350" y="6522768"/>
                  </a:lnTo>
                  <a:lnTo>
                    <a:pt x="6350" y="6553247"/>
                  </a:lnTo>
                  <a:cubicBezTo>
                    <a:pt x="3810" y="6588807"/>
                    <a:pt x="1270" y="6643418"/>
                    <a:pt x="3810" y="6677707"/>
                  </a:cubicBezTo>
                  <a:cubicBezTo>
                    <a:pt x="2540" y="6695487"/>
                    <a:pt x="5080" y="6717077"/>
                    <a:pt x="6350" y="6728507"/>
                  </a:cubicBezTo>
                  <a:lnTo>
                    <a:pt x="5080" y="6728507"/>
                  </a:lnTo>
                  <a:lnTo>
                    <a:pt x="8890" y="6827568"/>
                  </a:lnTo>
                  <a:lnTo>
                    <a:pt x="7620" y="6828837"/>
                  </a:lnTo>
                  <a:lnTo>
                    <a:pt x="7620" y="6832647"/>
                  </a:lnTo>
                  <a:cubicBezTo>
                    <a:pt x="7620" y="6866937"/>
                    <a:pt x="8890" y="6901227"/>
                    <a:pt x="8890" y="6938057"/>
                  </a:cubicBezTo>
                  <a:cubicBezTo>
                    <a:pt x="11430" y="7007907"/>
                    <a:pt x="12700" y="7079027"/>
                    <a:pt x="6350" y="7156497"/>
                  </a:cubicBezTo>
                  <a:lnTo>
                    <a:pt x="6350" y="7162847"/>
                  </a:lnTo>
                  <a:cubicBezTo>
                    <a:pt x="7620" y="7178087"/>
                    <a:pt x="7620" y="7193327"/>
                    <a:pt x="7620" y="7211108"/>
                  </a:cubicBezTo>
                  <a:lnTo>
                    <a:pt x="7620" y="7289847"/>
                  </a:lnTo>
                  <a:lnTo>
                    <a:pt x="2540" y="7310168"/>
                  </a:lnTo>
                  <a:lnTo>
                    <a:pt x="2540" y="7360968"/>
                  </a:lnTo>
                  <a:lnTo>
                    <a:pt x="8890" y="7360968"/>
                  </a:lnTo>
                  <a:cubicBezTo>
                    <a:pt x="46990" y="7360968"/>
                    <a:pt x="102870" y="7362237"/>
                    <a:pt x="118110" y="7362237"/>
                  </a:cubicBezTo>
                  <a:cubicBezTo>
                    <a:pt x="146050" y="7362237"/>
                    <a:pt x="161290" y="7362237"/>
                    <a:pt x="168910" y="7360968"/>
                  </a:cubicBezTo>
                  <a:cubicBezTo>
                    <a:pt x="189230" y="7366047"/>
                    <a:pt x="227330" y="7367318"/>
                    <a:pt x="271780" y="7367318"/>
                  </a:cubicBezTo>
                  <a:cubicBezTo>
                    <a:pt x="298450" y="7367318"/>
                    <a:pt x="327660" y="7367318"/>
                    <a:pt x="356870" y="7366047"/>
                  </a:cubicBezTo>
                  <a:cubicBezTo>
                    <a:pt x="394970" y="7364777"/>
                    <a:pt x="431800" y="7364777"/>
                    <a:pt x="457200" y="7366047"/>
                  </a:cubicBezTo>
                  <a:lnTo>
                    <a:pt x="461010" y="7366047"/>
                  </a:lnTo>
                  <a:lnTo>
                    <a:pt x="463550" y="7359697"/>
                  </a:lnTo>
                  <a:cubicBezTo>
                    <a:pt x="514350" y="7359697"/>
                    <a:pt x="563880" y="7358427"/>
                    <a:pt x="628650" y="7355887"/>
                  </a:cubicBezTo>
                  <a:lnTo>
                    <a:pt x="640080" y="7355887"/>
                  </a:lnTo>
                  <a:lnTo>
                    <a:pt x="638810" y="7353347"/>
                  </a:lnTo>
                  <a:lnTo>
                    <a:pt x="671830" y="7353347"/>
                  </a:lnTo>
                  <a:lnTo>
                    <a:pt x="671830" y="7348268"/>
                  </a:lnTo>
                  <a:cubicBezTo>
                    <a:pt x="694690" y="7348268"/>
                    <a:pt x="718820" y="7349537"/>
                    <a:pt x="745490" y="7350808"/>
                  </a:cubicBezTo>
                  <a:cubicBezTo>
                    <a:pt x="763270" y="7352077"/>
                    <a:pt x="781050" y="7352077"/>
                    <a:pt x="798830" y="7353347"/>
                  </a:cubicBezTo>
                  <a:lnTo>
                    <a:pt x="798830" y="7364777"/>
                  </a:lnTo>
                  <a:lnTo>
                    <a:pt x="1003931" y="7364777"/>
                  </a:lnTo>
                  <a:cubicBezTo>
                    <a:pt x="1057251" y="7364777"/>
                    <a:pt x="1107764" y="7363508"/>
                    <a:pt x="1161084" y="7362237"/>
                  </a:cubicBezTo>
                  <a:cubicBezTo>
                    <a:pt x="1276143" y="7359697"/>
                    <a:pt x="1385590" y="7357158"/>
                    <a:pt x="1486617" y="7360968"/>
                  </a:cubicBezTo>
                  <a:cubicBezTo>
                    <a:pt x="1534324" y="7359697"/>
                    <a:pt x="1570806" y="7359697"/>
                    <a:pt x="1601676" y="7360968"/>
                  </a:cubicBezTo>
                  <a:lnTo>
                    <a:pt x="1601676" y="7362237"/>
                  </a:lnTo>
                  <a:lnTo>
                    <a:pt x="1621320" y="7362237"/>
                  </a:lnTo>
                  <a:lnTo>
                    <a:pt x="1694284" y="7364777"/>
                  </a:lnTo>
                  <a:lnTo>
                    <a:pt x="1694284" y="7360968"/>
                  </a:lnTo>
                  <a:cubicBezTo>
                    <a:pt x="1725153" y="7360968"/>
                    <a:pt x="1758829" y="7359697"/>
                    <a:pt x="1795311" y="7359697"/>
                  </a:cubicBezTo>
                  <a:lnTo>
                    <a:pt x="1820568" y="7366047"/>
                  </a:lnTo>
                  <a:lnTo>
                    <a:pt x="1837406" y="7366047"/>
                  </a:lnTo>
                  <a:cubicBezTo>
                    <a:pt x="1873888" y="7367318"/>
                    <a:pt x="1890726" y="7367318"/>
                    <a:pt x="1896339" y="7359697"/>
                  </a:cubicBezTo>
                  <a:lnTo>
                    <a:pt x="1896339" y="7357158"/>
                  </a:lnTo>
                  <a:cubicBezTo>
                    <a:pt x="1910370" y="7355887"/>
                    <a:pt x="1924402" y="7355887"/>
                    <a:pt x="1935627" y="7354618"/>
                  </a:cubicBezTo>
                  <a:cubicBezTo>
                    <a:pt x="1963690" y="7359697"/>
                    <a:pt x="2000172" y="7358427"/>
                    <a:pt x="2042267" y="7358427"/>
                  </a:cubicBezTo>
                  <a:cubicBezTo>
                    <a:pt x="2084362" y="7357158"/>
                    <a:pt x="2129262" y="7357158"/>
                    <a:pt x="2160132" y="7362237"/>
                  </a:cubicBezTo>
                  <a:lnTo>
                    <a:pt x="2162939" y="7363508"/>
                  </a:lnTo>
                  <a:lnTo>
                    <a:pt x="2168551" y="7363508"/>
                  </a:lnTo>
                  <a:cubicBezTo>
                    <a:pt x="2182582" y="7362237"/>
                    <a:pt x="2238709" y="7360968"/>
                    <a:pt x="2292029" y="7359697"/>
                  </a:cubicBezTo>
                  <a:cubicBezTo>
                    <a:pt x="2342542" y="7358427"/>
                    <a:pt x="2398669" y="7357158"/>
                    <a:pt x="2443570" y="7355887"/>
                  </a:cubicBezTo>
                  <a:cubicBezTo>
                    <a:pt x="2451989" y="7358427"/>
                    <a:pt x="2471633" y="7359697"/>
                    <a:pt x="2488471" y="7359697"/>
                  </a:cubicBezTo>
                  <a:cubicBezTo>
                    <a:pt x="2553016" y="7358427"/>
                    <a:pt x="2625980" y="7357158"/>
                    <a:pt x="2715782" y="7357158"/>
                  </a:cubicBezTo>
                  <a:lnTo>
                    <a:pt x="2718589" y="7358427"/>
                  </a:lnTo>
                  <a:lnTo>
                    <a:pt x="2732620" y="7357158"/>
                  </a:lnTo>
                  <a:cubicBezTo>
                    <a:pt x="2791552" y="7357158"/>
                    <a:pt x="2850485" y="7358427"/>
                    <a:pt x="2909418" y="7358427"/>
                  </a:cubicBezTo>
                  <a:lnTo>
                    <a:pt x="2909418" y="7360968"/>
                  </a:lnTo>
                  <a:lnTo>
                    <a:pt x="2957125" y="7358427"/>
                  </a:lnTo>
                  <a:lnTo>
                    <a:pt x="2979575" y="7358427"/>
                  </a:lnTo>
                  <a:cubicBezTo>
                    <a:pt x="3117085" y="7359697"/>
                    <a:pt x="3260207" y="7360968"/>
                    <a:pt x="3406135" y="7360968"/>
                  </a:cubicBezTo>
                  <a:lnTo>
                    <a:pt x="3411748" y="7360968"/>
                  </a:lnTo>
                  <a:lnTo>
                    <a:pt x="3420167" y="7355887"/>
                  </a:lnTo>
                  <a:lnTo>
                    <a:pt x="3420167" y="7350808"/>
                  </a:lnTo>
                  <a:lnTo>
                    <a:pt x="3425779" y="7350808"/>
                  </a:lnTo>
                  <a:lnTo>
                    <a:pt x="3599771" y="7362237"/>
                  </a:lnTo>
                  <a:cubicBezTo>
                    <a:pt x="3625027" y="7362237"/>
                    <a:pt x="3639059" y="7359697"/>
                    <a:pt x="3655897" y="7358427"/>
                  </a:cubicBezTo>
                  <a:cubicBezTo>
                    <a:pt x="3681154" y="7355887"/>
                    <a:pt x="3703604" y="7352077"/>
                    <a:pt x="3776569" y="7357158"/>
                  </a:cubicBezTo>
                  <a:lnTo>
                    <a:pt x="3776569" y="7354618"/>
                  </a:lnTo>
                  <a:lnTo>
                    <a:pt x="3950560" y="7354618"/>
                  </a:lnTo>
                  <a:cubicBezTo>
                    <a:pt x="4155421" y="7354618"/>
                    <a:pt x="4391151" y="7354618"/>
                    <a:pt x="4573561" y="7359697"/>
                  </a:cubicBezTo>
                  <a:lnTo>
                    <a:pt x="4649332" y="7360968"/>
                  </a:lnTo>
                  <a:lnTo>
                    <a:pt x="4618463" y="7354618"/>
                  </a:lnTo>
                  <a:lnTo>
                    <a:pt x="4635300" y="7354618"/>
                  </a:lnTo>
                  <a:cubicBezTo>
                    <a:pt x="4705458" y="7357158"/>
                    <a:pt x="4735042" y="7358427"/>
                    <a:pt x="4742662" y="7354618"/>
                  </a:cubicBezTo>
                  <a:lnTo>
                    <a:pt x="4742662" y="7355887"/>
                  </a:lnTo>
                  <a:cubicBezTo>
                    <a:pt x="4743932" y="7355887"/>
                    <a:pt x="4743932" y="7355887"/>
                    <a:pt x="4745202" y="7354618"/>
                  </a:cubicBezTo>
                  <a:cubicBezTo>
                    <a:pt x="4746472" y="7354618"/>
                    <a:pt x="4747742" y="7355887"/>
                    <a:pt x="4750282" y="7355887"/>
                  </a:cubicBezTo>
                  <a:lnTo>
                    <a:pt x="4750282" y="7362237"/>
                  </a:lnTo>
                  <a:cubicBezTo>
                    <a:pt x="4785842" y="7360968"/>
                    <a:pt x="4815052" y="7360968"/>
                    <a:pt x="4840452" y="7362237"/>
                  </a:cubicBezTo>
                  <a:cubicBezTo>
                    <a:pt x="4869662" y="7363508"/>
                    <a:pt x="4896332" y="7363508"/>
                    <a:pt x="4924272" y="7360968"/>
                  </a:cubicBezTo>
                  <a:cubicBezTo>
                    <a:pt x="4925542" y="7362237"/>
                    <a:pt x="4926812" y="7364777"/>
                    <a:pt x="4930622" y="7366047"/>
                  </a:cubicBezTo>
                  <a:lnTo>
                    <a:pt x="4933162" y="7366047"/>
                  </a:lnTo>
                  <a:cubicBezTo>
                    <a:pt x="4936972" y="7366047"/>
                    <a:pt x="4939512" y="7364777"/>
                    <a:pt x="4942052" y="7364777"/>
                  </a:cubicBezTo>
                  <a:lnTo>
                    <a:pt x="4942052" y="7369858"/>
                  </a:lnTo>
                  <a:cubicBezTo>
                    <a:pt x="5010632" y="7369858"/>
                    <a:pt x="5032222" y="7362237"/>
                    <a:pt x="5042382" y="7355887"/>
                  </a:cubicBezTo>
                  <a:cubicBezTo>
                    <a:pt x="5096992" y="7357158"/>
                    <a:pt x="5145252" y="7359697"/>
                    <a:pt x="5192242" y="7363508"/>
                  </a:cubicBezTo>
                  <a:lnTo>
                    <a:pt x="5192242" y="7358427"/>
                  </a:lnTo>
                  <a:lnTo>
                    <a:pt x="5210022" y="7358427"/>
                  </a:lnTo>
                  <a:lnTo>
                    <a:pt x="5210022" y="7354618"/>
                  </a:lnTo>
                  <a:lnTo>
                    <a:pt x="5284952" y="7354618"/>
                  </a:lnTo>
                  <a:lnTo>
                    <a:pt x="5331942" y="7357158"/>
                  </a:lnTo>
                  <a:lnTo>
                    <a:pt x="5333212" y="7357158"/>
                  </a:lnTo>
                  <a:cubicBezTo>
                    <a:pt x="5343372" y="7353347"/>
                    <a:pt x="5377662" y="7353347"/>
                    <a:pt x="5409412" y="7353347"/>
                  </a:cubicBezTo>
                  <a:cubicBezTo>
                    <a:pt x="5437352" y="7353347"/>
                    <a:pt x="5462752" y="7353347"/>
                    <a:pt x="5474182" y="7350808"/>
                  </a:cubicBezTo>
                  <a:lnTo>
                    <a:pt x="5537682" y="7350808"/>
                  </a:lnTo>
                  <a:lnTo>
                    <a:pt x="5537682" y="7344458"/>
                  </a:lnTo>
                  <a:lnTo>
                    <a:pt x="5554192" y="7344458"/>
                  </a:lnTo>
                  <a:lnTo>
                    <a:pt x="5554192" y="7338108"/>
                  </a:lnTo>
                  <a:cubicBezTo>
                    <a:pt x="5554192" y="7327947"/>
                    <a:pt x="5554192" y="7316518"/>
                    <a:pt x="5555462" y="7303818"/>
                  </a:cubicBezTo>
                  <a:lnTo>
                    <a:pt x="5555462" y="7291118"/>
                  </a:lnTo>
                  <a:cubicBezTo>
                    <a:pt x="5555462" y="7280958"/>
                    <a:pt x="5555462" y="7273337"/>
                    <a:pt x="5556732" y="7264447"/>
                  </a:cubicBezTo>
                  <a:lnTo>
                    <a:pt x="5558002" y="7247937"/>
                  </a:lnTo>
                  <a:cubicBezTo>
                    <a:pt x="5561812" y="7184437"/>
                    <a:pt x="5560542" y="7170468"/>
                    <a:pt x="5560542" y="7156497"/>
                  </a:cubicBezTo>
                  <a:cubicBezTo>
                    <a:pt x="5559272" y="7142527"/>
                    <a:pt x="5559272" y="7129827"/>
                    <a:pt x="5563082" y="7067597"/>
                  </a:cubicBezTo>
                  <a:lnTo>
                    <a:pt x="5564352" y="7049818"/>
                  </a:lnTo>
                  <a:lnTo>
                    <a:pt x="5552922" y="7062518"/>
                  </a:lnTo>
                  <a:cubicBezTo>
                    <a:pt x="5551652" y="7049818"/>
                    <a:pt x="5554192" y="7021877"/>
                    <a:pt x="5555462" y="7000287"/>
                  </a:cubicBezTo>
                  <a:cubicBezTo>
                    <a:pt x="5558002" y="6967268"/>
                    <a:pt x="5561812" y="6929168"/>
                    <a:pt x="5559272" y="6894877"/>
                  </a:cubicBezTo>
                  <a:lnTo>
                    <a:pt x="5568162" y="6922818"/>
                  </a:lnTo>
                  <a:lnTo>
                    <a:pt x="5566892" y="6875827"/>
                  </a:lnTo>
                  <a:cubicBezTo>
                    <a:pt x="5566892" y="6860587"/>
                    <a:pt x="5565622" y="6844077"/>
                    <a:pt x="5565622" y="6827568"/>
                  </a:cubicBezTo>
                  <a:cubicBezTo>
                    <a:pt x="5568162" y="6814868"/>
                    <a:pt x="5570702" y="6802168"/>
                    <a:pt x="5571972" y="6792007"/>
                  </a:cubicBezTo>
                  <a:lnTo>
                    <a:pt x="5577052" y="6792007"/>
                  </a:lnTo>
                  <a:cubicBezTo>
                    <a:pt x="5580862" y="6739937"/>
                    <a:pt x="5579592" y="6736127"/>
                    <a:pt x="5575782" y="6732318"/>
                  </a:cubicBezTo>
                  <a:cubicBezTo>
                    <a:pt x="5574512" y="6731047"/>
                    <a:pt x="5571972" y="6729777"/>
                    <a:pt x="5570702" y="6729777"/>
                  </a:cubicBezTo>
                  <a:cubicBezTo>
                    <a:pt x="5569432" y="6727237"/>
                    <a:pt x="5568162" y="6720887"/>
                    <a:pt x="5568162" y="6704377"/>
                  </a:cubicBezTo>
                  <a:cubicBezTo>
                    <a:pt x="5569432" y="6704377"/>
                    <a:pt x="5570702" y="6704377"/>
                    <a:pt x="5573242" y="6703107"/>
                  </a:cubicBezTo>
                  <a:cubicBezTo>
                    <a:pt x="5578322" y="6700568"/>
                    <a:pt x="5579592" y="6694218"/>
                    <a:pt x="5579592" y="6667547"/>
                  </a:cubicBezTo>
                  <a:cubicBezTo>
                    <a:pt x="5580862" y="6657387"/>
                    <a:pt x="5579592" y="6631987"/>
                    <a:pt x="5577052" y="6600237"/>
                  </a:cubicBezTo>
                  <a:cubicBezTo>
                    <a:pt x="5575782" y="6579918"/>
                    <a:pt x="5574512" y="6557057"/>
                    <a:pt x="5573242" y="6534197"/>
                  </a:cubicBezTo>
                  <a:lnTo>
                    <a:pt x="5573242" y="6511337"/>
                  </a:lnTo>
                  <a:cubicBezTo>
                    <a:pt x="5578322" y="6499168"/>
                    <a:pt x="5579592" y="6445941"/>
                    <a:pt x="5578322" y="6290354"/>
                  </a:cubicBezTo>
                  <a:lnTo>
                    <a:pt x="5574512" y="6290354"/>
                  </a:lnTo>
                  <a:lnTo>
                    <a:pt x="5574512" y="6269882"/>
                  </a:lnTo>
                  <a:lnTo>
                    <a:pt x="5565622" y="6265787"/>
                  </a:lnTo>
                  <a:lnTo>
                    <a:pt x="5565622" y="6208466"/>
                  </a:lnTo>
                  <a:lnTo>
                    <a:pt x="5571972" y="6208466"/>
                  </a:lnTo>
                  <a:lnTo>
                    <a:pt x="5568162" y="6044689"/>
                  </a:lnTo>
                  <a:lnTo>
                    <a:pt x="5568162" y="6020123"/>
                  </a:lnTo>
                  <a:cubicBezTo>
                    <a:pt x="5570702" y="5868630"/>
                    <a:pt x="5574512" y="5713043"/>
                    <a:pt x="5568162" y="5606588"/>
                  </a:cubicBezTo>
                  <a:cubicBezTo>
                    <a:pt x="5568162" y="5598400"/>
                    <a:pt x="5568162" y="5594305"/>
                    <a:pt x="5569432" y="5590211"/>
                  </a:cubicBezTo>
                  <a:lnTo>
                    <a:pt x="5571972" y="5586116"/>
                  </a:lnTo>
                  <a:lnTo>
                    <a:pt x="5571972" y="5569739"/>
                  </a:lnTo>
                  <a:cubicBezTo>
                    <a:pt x="5570702" y="5528795"/>
                    <a:pt x="5570702" y="5467378"/>
                    <a:pt x="5569432" y="5401868"/>
                  </a:cubicBezTo>
                  <a:cubicBezTo>
                    <a:pt x="5568162" y="5270847"/>
                    <a:pt x="5565622" y="5123449"/>
                    <a:pt x="5563082" y="5053844"/>
                  </a:cubicBezTo>
                  <a:cubicBezTo>
                    <a:pt x="5563082" y="5045655"/>
                    <a:pt x="5564352" y="5037466"/>
                    <a:pt x="5564352" y="5033372"/>
                  </a:cubicBezTo>
                  <a:cubicBezTo>
                    <a:pt x="5564352" y="5029277"/>
                    <a:pt x="5564352" y="5025183"/>
                    <a:pt x="5565622" y="5025183"/>
                  </a:cubicBezTo>
                  <a:lnTo>
                    <a:pt x="5560542" y="5016994"/>
                  </a:lnTo>
                  <a:lnTo>
                    <a:pt x="5566892" y="5021089"/>
                  </a:lnTo>
                  <a:lnTo>
                    <a:pt x="5568162" y="5016994"/>
                  </a:lnTo>
                  <a:lnTo>
                    <a:pt x="5568162" y="5012900"/>
                  </a:lnTo>
                  <a:cubicBezTo>
                    <a:pt x="5574512" y="4918728"/>
                    <a:pt x="5571972" y="4722197"/>
                    <a:pt x="5569432" y="4546137"/>
                  </a:cubicBezTo>
                  <a:cubicBezTo>
                    <a:pt x="5568162" y="4415117"/>
                    <a:pt x="5565622" y="4251340"/>
                    <a:pt x="5569432" y="4218585"/>
                  </a:cubicBezTo>
                  <a:lnTo>
                    <a:pt x="5573242" y="4218585"/>
                  </a:lnTo>
                  <a:lnTo>
                    <a:pt x="5571972" y="3903316"/>
                  </a:lnTo>
                  <a:lnTo>
                    <a:pt x="5578322" y="3903316"/>
                  </a:lnTo>
                  <a:cubicBezTo>
                    <a:pt x="5578322" y="3870561"/>
                    <a:pt x="5579592" y="3833712"/>
                    <a:pt x="5579592" y="3800956"/>
                  </a:cubicBezTo>
                  <a:lnTo>
                    <a:pt x="5580862" y="3809145"/>
                  </a:lnTo>
                  <a:lnTo>
                    <a:pt x="5579592" y="3755918"/>
                  </a:lnTo>
                  <a:lnTo>
                    <a:pt x="5579592" y="3747729"/>
                  </a:lnTo>
                  <a:lnTo>
                    <a:pt x="5575782" y="3440648"/>
                  </a:lnTo>
                  <a:lnTo>
                    <a:pt x="5568162" y="3440648"/>
                  </a:lnTo>
                  <a:cubicBezTo>
                    <a:pt x="5566892" y="3420176"/>
                    <a:pt x="5566892" y="3399704"/>
                    <a:pt x="5565622" y="3383327"/>
                  </a:cubicBezTo>
                  <a:lnTo>
                    <a:pt x="5566892" y="3387422"/>
                  </a:lnTo>
                  <a:lnTo>
                    <a:pt x="5568162" y="3321911"/>
                  </a:lnTo>
                  <a:cubicBezTo>
                    <a:pt x="5569432" y="3256401"/>
                    <a:pt x="5569432" y="3203173"/>
                    <a:pt x="5569432" y="3154040"/>
                  </a:cubicBezTo>
                  <a:cubicBezTo>
                    <a:pt x="5571972" y="3129474"/>
                    <a:pt x="5574512" y="3104908"/>
                    <a:pt x="5575782" y="3076247"/>
                  </a:cubicBezTo>
                  <a:lnTo>
                    <a:pt x="5577052" y="3063964"/>
                  </a:lnTo>
                  <a:lnTo>
                    <a:pt x="5573242" y="3055775"/>
                  </a:lnTo>
                  <a:cubicBezTo>
                    <a:pt x="5573242" y="3051680"/>
                    <a:pt x="5570702" y="3035303"/>
                    <a:pt x="5569432" y="2961604"/>
                  </a:cubicBezTo>
                  <a:cubicBezTo>
                    <a:pt x="5569432" y="2863338"/>
                    <a:pt x="5566892" y="2785544"/>
                    <a:pt x="5563082" y="2654523"/>
                  </a:cubicBezTo>
                  <a:lnTo>
                    <a:pt x="5573242" y="2535786"/>
                  </a:lnTo>
                  <a:cubicBezTo>
                    <a:pt x="5577052" y="2490747"/>
                    <a:pt x="5577052" y="2478464"/>
                    <a:pt x="5577052" y="2457992"/>
                  </a:cubicBezTo>
                  <a:cubicBezTo>
                    <a:pt x="5577052" y="2441614"/>
                    <a:pt x="5577052" y="2417048"/>
                    <a:pt x="5580862" y="2347443"/>
                  </a:cubicBezTo>
                  <a:lnTo>
                    <a:pt x="5577052" y="2343348"/>
                  </a:lnTo>
                  <a:cubicBezTo>
                    <a:pt x="5575782" y="2318782"/>
                    <a:pt x="5575782" y="2224611"/>
                    <a:pt x="5575782" y="2163195"/>
                  </a:cubicBezTo>
                  <a:cubicBezTo>
                    <a:pt x="5575782" y="2040362"/>
                    <a:pt x="5575782" y="1995324"/>
                    <a:pt x="5573242" y="1983041"/>
                  </a:cubicBezTo>
                  <a:cubicBezTo>
                    <a:pt x="5575782" y="1925719"/>
                    <a:pt x="5577052" y="1872492"/>
                    <a:pt x="5577052" y="1815170"/>
                  </a:cubicBezTo>
                  <a:cubicBezTo>
                    <a:pt x="5577052" y="1749660"/>
                    <a:pt x="5577052" y="1680055"/>
                    <a:pt x="5582132" y="1594073"/>
                  </a:cubicBezTo>
                  <a:close/>
                  <a:moveTo>
                    <a:pt x="27940" y="495300"/>
                  </a:moveTo>
                  <a:lnTo>
                    <a:pt x="27940" y="488950"/>
                  </a:lnTo>
                  <a:lnTo>
                    <a:pt x="29210" y="488950"/>
                  </a:lnTo>
                  <a:cubicBezTo>
                    <a:pt x="27940" y="491490"/>
                    <a:pt x="27940" y="492760"/>
                    <a:pt x="27940" y="495300"/>
                  </a:cubicBezTo>
                  <a:close/>
                  <a:moveTo>
                    <a:pt x="38100" y="6752637"/>
                  </a:moveTo>
                  <a:cubicBezTo>
                    <a:pt x="38100" y="6748827"/>
                    <a:pt x="36830" y="6746287"/>
                    <a:pt x="36830" y="6743747"/>
                  </a:cubicBezTo>
                  <a:lnTo>
                    <a:pt x="38100" y="6743747"/>
                  </a:lnTo>
                  <a:lnTo>
                    <a:pt x="38100" y="6752637"/>
                  </a:lnTo>
                  <a:close/>
                  <a:moveTo>
                    <a:pt x="5507202" y="546100"/>
                  </a:moveTo>
                  <a:lnTo>
                    <a:pt x="5508472" y="577850"/>
                  </a:lnTo>
                  <a:lnTo>
                    <a:pt x="5499582" y="563880"/>
                  </a:lnTo>
                  <a:lnTo>
                    <a:pt x="5502122" y="591820"/>
                  </a:lnTo>
                  <a:cubicBezTo>
                    <a:pt x="5507202" y="647700"/>
                    <a:pt x="5505932" y="669290"/>
                    <a:pt x="5504662" y="718820"/>
                  </a:cubicBezTo>
                  <a:lnTo>
                    <a:pt x="5503392" y="741680"/>
                  </a:lnTo>
                  <a:lnTo>
                    <a:pt x="5500852" y="762000"/>
                  </a:lnTo>
                  <a:cubicBezTo>
                    <a:pt x="5498312" y="786130"/>
                    <a:pt x="5498312" y="817880"/>
                    <a:pt x="5499582" y="843280"/>
                  </a:cubicBezTo>
                  <a:lnTo>
                    <a:pt x="5495772" y="843280"/>
                  </a:lnTo>
                  <a:lnTo>
                    <a:pt x="5495772" y="943062"/>
                  </a:lnTo>
                  <a:lnTo>
                    <a:pt x="5499582" y="943062"/>
                  </a:lnTo>
                  <a:lnTo>
                    <a:pt x="5504662" y="1172349"/>
                  </a:lnTo>
                  <a:lnTo>
                    <a:pt x="5499582" y="1172349"/>
                  </a:lnTo>
                  <a:cubicBezTo>
                    <a:pt x="5499582" y="1192821"/>
                    <a:pt x="5499582" y="1209198"/>
                    <a:pt x="5500852" y="1229670"/>
                  </a:cubicBezTo>
                  <a:lnTo>
                    <a:pt x="5491962" y="1229670"/>
                  </a:lnTo>
                  <a:lnTo>
                    <a:pt x="5491962" y="1237859"/>
                  </a:lnTo>
                  <a:lnTo>
                    <a:pt x="5497042" y="1565411"/>
                  </a:lnTo>
                  <a:cubicBezTo>
                    <a:pt x="5495772" y="1577695"/>
                    <a:pt x="5495772" y="1598167"/>
                    <a:pt x="5494502" y="1626827"/>
                  </a:cubicBezTo>
                  <a:cubicBezTo>
                    <a:pt x="5493232" y="1651394"/>
                    <a:pt x="5491962" y="1688244"/>
                    <a:pt x="5490692" y="1696432"/>
                  </a:cubicBezTo>
                  <a:lnTo>
                    <a:pt x="5489422" y="1696432"/>
                  </a:lnTo>
                  <a:cubicBezTo>
                    <a:pt x="5488152" y="1786509"/>
                    <a:pt x="5489422" y="1892964"/>
                    <a:pt x="5491962" y="2007607"/>
                  </a:cubicBezTo>
                  <a:cubicBezTo>
                    <a:pt x="5494502" y="2138628"/>
                    <a:pt x="5497042" y="2277838"/>
                    <a:pt x="5494502" y="2408859"/>
                  </a:cubicBezTo>
                  <a:lnTo>
                    <a:pt x="5494502" y="2417047"/>
                  </a:lnTo>
                  <a:cubicBezTo>
                    <a:pt x="5495772" y="2429331"/>
                    <a:pt x="5495772" y="2462086"/>
                    <a:pt x="5497042" y="2503030"/>
                  </a:cubicBezTo>
                  <a:cubicBezTo>
                    <a:pt x="5497042" y="2568540"/>
                    <a:pt x="5495772" y="2629956"/>
                    <a:pt x="5495772" y="2695467"/>
                  </a:cubicBezTo>
                  <a:cubicBezTo>
                    <a:pt x="5494502" y="2855148"/>
                    <a:pt x="5491962" y="3023019"/>
                    <a:pt x="5497042" y="3223645"/>
                  </a:cubicBezTo>
                  <a:lnTo>
                    <a:pt x="5488152" y="3383327"/>
                  </a:lnTo>
                  <a:lnTo>
                    <a:pt x="5488152" y="3387421"/>
                  </a:lnTo>
                  <a:cubicBezTo>
                    <a:pt x="5488152" y="3448837"/>
                    <a:pt x="5489422" y="3469309"/>
                    <a:pt x="5495772" y="3473404"/>
                  </a:cubicBezTo>
                  <a:cubicBezTo>
                    <a:pt x="5498312" y="3473404"/>
                    <a:pt x="5499582" y="3473404"/>
                    <a:pt x="5502122" y="3465215"/>
                  </a:cubicBezTo>
                  <a:cubicBezTo>
                    <a:pt x="5502122" y="3485687"/>
                    <a:pt x="5502122" y="3506159"/>
                    <a:pt x="5503392" y="3538914"/>
                  </a:cubicBezTo>
                  <a:cubicBezTo>
                    <a:pt x="5504662" y="3624896"/>
                    <a:pt x="5503392" y="3657652"/>
                    <a:pt x="5503392" y="3674029"/>
                  </a:cubicBezTo>
                  <a:cubicBezTo>
                    <a:pt x="5502122" y="3674029"/>
                    <a:pt x="5500852" y="3674029"/>
                    <a:pt x="5498312" y="3678124"/>
                  </a:cubicBezTo>
                  <a:cubicBezTo>
                    <a:pt x="5494502" y="3686313"/>
                    <a:pt x="5493232" y="3702690"/>
                    <a:pt x="5493232" y="3723162"/>
                  </a:cubicBezTo>
                  <a:lnTo>
                    <a:pt x="5494502" y="3751823"/>
                  </a:lnTo>
                  <a:cubicBezTo>
                    <a:pt x="5498312" y="3841900"/>
                    <a:pt x="5502122" y="3960638"/>
                    <a:pt x="5502122" y="4095753"/>
                  </a:cubicBezTo>
                  <a:lnTo>
                    <a:pt x="5500852" y="4095753"/>
                  </a:lnTo>
                  <a:lnTo>
                    <a:pt x="5500852" y="4075281"/>
                  </a:lnTo>
                  <a:cubicBezTo>
                    <a:pt x="5499582" y="3989298"/>
                    <a:pt x="5498312" y="3981110"/>
                    <a:pt x="5491962" y="3981110"/>
                  </a:cubicBezTo>
                  <a:cubicBezTo>
                    <a:pt x="5484342" y="3981110"/>
                    <a:pt x="5484342" y="3997488"/>
                    <a:pt x="5481802" y="4071186"/>
                  </a:cubicBezTo>
                  <a:lnTo>
                    <a:pt x="5480532" y="4083470"/>
                  </a:lnTo>
                  <a:lnTo>
                    <a:pt x="5484342" y="4091658"/>
                  </a:lnTo>
                  <a:cubicBezTo>
                    <a:pt x="5490692" y="4116225"/>
                    <a:pt x="5490692" y="4300473"/>
                    <a:pt x="5490692" y="4439683"/>
                  </a:cubicBezTo>
                  <a:cubicBezTo>
                    <a:pt x="5490692" y="4681253"/>
                    <a:pt x="5493232" y="4779518"/>
                    <a:pt x="5499582" y="4808179"/>
                  </a:cubicBezTo>
                  <a:lnTo>
                    <a:pt x="5498312" y="4845029"/>
                  </a:lnTo>
                  <a:lnTo>
                    <a:pt x="5495772" y="4845029"/>
                  </a:lnTo>
                  <a:cubicBezTo>
                    <a:pt x="5491962" y="4963767"/>
                    <a:pt x="5494502" y="5008805"/>
                    <a:pt x="5498312" y="5062033"/>
                  </a:cubicBezTo>
                  <a:cubicBezTo>
                    <a:pt x="5502122" y="5111165"/>
                    <a:pt x="5505932" y="5168487"/>
                    <a:pt x="5504662" y="5315885"/>
                  </a:cubicBezTo>
                  <a:cubicBezTo>
                    <a:pt x="5503392" y="5369113"/>
                    <a:pt x="5503392" y="5405962"/>
                    <a:pt x="5502122" y="5422340"/>
                  </a:cubicBezTo>
                  <a:lnTo>
                    <a:pt x="5498312" y="5422340"/>
                  </a:lnTo>
                  <a:lnTo>
                    <a:pt x="5502122" y="5651627"/>
                  </a:lnTo>
                  <a:lnTo>
                    <a:pt x="5502122" y="5663910"/>
                  </a:lnTo>
                  <a:lnTo>
                    <a:pt x="5499582" y="5663910"/>
                  </a:lnTo>
                  <a:lnTo>
                    <a:pt x="5500852" y="5913668"/>
                  </a:lnTo>
                  <a:lnTo>
                    <a:pt x="5495772" y="5885007"/>
                  </a:lnTo>
                  <a:lnTo>
                    <a:pt x="5500852" y="5987367"/>
                  </a:lnTo>
                  <a:cubicBezTo>
                    <a:pt x="5502122" y="6016028"/>
                    <a:pt x="5504662" y="6065161"/>
                    <a:pt x="5505932" y="6110200"/>
                  </a:cubicBezTo>
                  <a:lnTo>
                    <a:pt x="5502122" y="6155238"/>
                  </a:lnTo>
                  <a:cubicBezTo>
                    <a:pt x="5493232" y="6249409"/>
                    <a:pt x="5494502" y="6294448"/>
                    <a:pt x="5495772" y="6364052"/>
                  </a:cubicBezTo>
                  <a:cubicBezTo>
                    <a:pt x="5497042" y="6392713"/>
                    <a:pt x="5497042" y="6425468"/>
                    <a:pt x="5498312" y="6470507"/>
                  </a:cubicBezTo>
                  <a:lnTo>
                    <a:pt x="5493232" y="6513877"/>
                  </a:lnTo>
                  <a:cubicBezTo>
                    <a:pt x="5491962" y="6517687"/>
                    <a:pt x="5491962" y="6520227"/>
                    <a:pt x="5490692" y="6524037"/>
                  </a:cubicBezTo>
                  <a:lnTo>
                    <a:pt x="5498312" y="6524037"/>
                  </a:lnTo>
                  <a:lnTo>
                    <a:pt x="5498312" y="6534197"/>
                  </a:lnTo>
                  <a:lnTo>
                    <a:pt x="5493232" y="6534197"/>
                  </a:lnTo>
                  <a:cubicBezTo>
                    <a:pt x="5490692" y="6546897"/>
                    <a:pt x="5489422" y="6568487"/>
                    <a:pt x="5488152" y="6596427"/>
                  </a:cubicBezTo>
                  <a:cubicBezTo>
                    <a:pt x="5486882" y="6616747"/>
                    <a:pt x="5486882" y="6638337"/>
                    <a:pt x="5484342" y="6663737"/>
                  </a:cubicBezTo>
                  <a:lnTo>
                    <a:pt x="5497042" y="6665007"/>
                  </a:lnTo>
                  <a:cubicBezTo>
                    <a:pt x="5498312" y="6662468"/>
                    <a:pt x="5498312" y="6656118"/>
                    <a:pt x="5499582" y="6649768"/>
                  </a:cubicBezTo>
                  <a:lnTo>
                    <a:pt x="5503392" y="6649768"/>
                  </a:lnTo>
                  <a:cubicBezTo>
                    <a:pt x="5503392" y="6657387"/>
                    <a:pt x="5504662" y="6666277"/>
                    <a:pt x="5505932" y="6675168"/>
                  </a:cubicBezTo>
                  <a:cubicBezTo>
                    <a:pt x="5500852" y="6681518"/>
                    <a:pt x="5500852" y="6699297"/>
                    <a:pt x="5502122" y="6737397"/>
                  </a:cubicBezTo>
                  <a:lnTo>
                    <a:pt x="5502122" y="6747557"/>
                  </a:lnTo>
                  <a:lnTo>
                    <a:pt x="5493232" y="6745018"/>
                  </a:lnTo>
                  <a:lnTo>
                    <a:pt x="5493232" y="6755177"/>
                  </a:lnTo>
                  <a:cubicBezTo>
                    <a:pt x="5494502" y="6785657"/>
                    <a:pt x="5497042" y="6794547"/>
                    <a:pt x="5499582" y="6805977"/>
                  </a:cubicBezTo>
                  <a:cubicBezTo>
                    <a:pt x="5500852" y="6811057"/>
                    <a:pt x="5502122" y="6817407"/>
                    <a:pt x="5503392" y="6826297"/>
                  </a:cubicBezTo>
                  <a:cubicBezTo>
                    <a:pt x="5502122" y="6873287"/>
                    <a:pt x="5497042" y="6885987"/>
                    <a:pt x="5491962" y="6896147"/>
                  </a:cubicBezTo>
                  <a:lnTo>
                    <a:pt x="5490692" y="6898687"/>
                  </a:lnTo>
                  <a:lnTo>
                    <a:pt x="5490692" y="6901227"/>
                  </a:lnTo>
                  <a:cubicBezTo>
                    <a:pt x="5490692" y="6930437"/>
                    <a:pt x="5490692" y="6934247"/>
                    <a:pt x="5497042" y="6935518"/>
                  </a:cubicBezTo>
                  <a:cubicBezTo>
                    <a:pt x="5499582" y="6935518"/>
                    <a:pt x="5500852" y="6935518"/>
                    <a:pt x="5502122" y="6934247"/>
                  </a:cubicBezTo>
                  <a:lnTo>
                    <a:pt x="5502122" y="6941868"/>
                  </a:lnTo>
                  <a:cubicBezTo>
                    <a:pt x="5499582" y="7007907"/>
                    <a:pt x="5502122" y="7056168"/>
                    <a:pt x="5505932" y="7129827"/>
                  </a:cubicBezTo>
                  <a:lnTo>
                    <a:pt x="5507202" y="7142527"/>
                  </a:lnTo>
                  <a:cubicBezTo>
                    <a:pt x="5500852" y="7142527"/>
                    <a:pt x="5500852" y="7148877"/>
                    <a:pt x="5499582" y="7151418"/>
                  </a:cubicBezTo>
                  <a:lnTo>
                    <a:pt x="5499582" y="7152687"/>
                  </a:lnTo>
                  <a:lnTo>
                    <a:pt x="5503392" y="7178087"/>
                  </a:lnTo>
                  <a:lnTo>
                    <a:pt x="5500852" y="7174277"/>
                  </a:lnTo>
                  <a:lnTo>
                    <a:pt x="5502122" y="7202218"/>
                  </a:lnTo>
                  <a:cubicBezTo>
                    <a:pt x="5503392" y="7218727"/>
                    <a:pt x="5504662" y="7222537"/>
                    <a:pt x="5507202" y="7226347"/>
                  </a:cubicBezTo>
                  <a:cubicBezTo>
                    <a:pt x="5508472" y="7228887"/>
                    <a:pt x="5511012" y="7231427"/>
                    <a:pt x="5512282" y="7261908"/>
                  </a:cubicBezTo>
                  <a:lnTo>
                    <a:pt x="5512282" y="7264447"/>
                  </a:lnTo>
                  <a:cubicBezTo>
                    <a:pt x="5514822" y="7270797"/>
                    <a:pt x="5513552" y="7286037"/>
                    <a:pt x="5512282" y="7296197"/>
                  </a:cubicBezTo>
                  <a:lnTo>
                    <a:pt x="5498312" y="7294927"/>
                  </a:lnTo>
                  <a:lnTo>
                    <a:pt x="5472912" y="7292387"/>
                  </a:lnTo>
                  <a:cubicBezTo>
                    <a:pt x="5452592" y="7291118"/>
                    <a:pt x="5433542" y="7292387"/>
                    <a:pt x="5418302" y="7293658"/>
                  </a:cubicBezTo>
                  <a:lnTo>
                    <a:pt x="5418302" y="7289847"/>
                  </a:lnTo>
                  <a:lnTo>
                    <a:pt x="5413222" y="7287308"/>
                  </a:lnTo>
                  <a:lnTo>
                    <a:pt x="5366232" y="7291118"/>
                  </a:lnTo>
                  <a:cubicBezTo>
                    <a:pt x="5321782" y="7293658"/>
                    <a:pt x="5314162" y="7294927"/>
                    <a:pt x="5268442" y="7300008"/>
                  </a:cubicBezTo>
                  <a:cubicBezTo>
                    <a:pt x="5241772" y="7297468"/>
                    <a:pt x="5215102" y="7296197"/>
                    <a:pt x="5188432" y="7296197"/>
                  </a:cubicBezTo>
                  <a:lnTo>
                    <a:pt x="5174462" y="7296197"/>
                  </a:lnTo>
                  <a:cubicBezTo>
                    <a:pt x="5164302" y="7294927"/>
                    <a:pt x="5151602" y="7293658"/>
                    <a:pt x="5135092" y="7293658"/>
                  </a:cubicBezTo>
                  <a:lnTo>
                    <a:pt x="5135092" y="7296197"/>
                  </a:lnTo>
                  <a:lnTo>
                    <a:pt x="5132552" y="7296197"/>
                  </a:lnTo>
                  <a:cubicBezTo>
                    <a:pt x="5131282" y="7294927"/>
                    <a:pt x="5130012" y="7294927"/>
                    <a:pt x="5128742" y="7293658"/>
                  </a:cubicBezTo>
                  <a:lnTo>
                    <a:pt x="5126202" y="7293658"/>
                  </a:lnTo>
                  <a:cubicBezTo>
                    <a:pt x="5114772" y="7296197"/>
                    <a:pt x="5102072" y="7297468"/>
                    <a:pt x="5086832" y="7298737"/>
                  </a:cubicBezTo>
                  <a:lnTo>
                    <a:pt x="5069052" y="7291118"/>
                  </a:lnTo>
                  <a:lnTo>
                    <a:pt x="5062702" y="7296197"/>
                  </a:lnTo>
                  <a:lnTo>
                    <a:pt x="4947132" y="7291118"/>
                  </a:lnTo>
                  <a:cubicBezTo>
                    <a:pt x="4929352" y="7293658"/>
                    <a:pt x="4911572" y="7294927"/>
                    <a:pt x="4895062" y="7297468"/>
                  </a:cubicBezTo>
                  <a:cubicBezTo>
                    <a:pt x="4869662" y="7297468"/>
                    <a:pt x="4845532" y="7296197"/>
                    <a:pt x="4820132" y="7296197"/>
                  </a:cubicBezTo>
                  <a:lnTo>
                    <a:pt x="4820132" y="7291118"/>
                  </a:lnTo>
                  <a:lnTo>
                    <a:pt x="4769332" y="7294927"/>
                  </a:lnTo>
                  <a:cubicBezTo>
                    <a:pt x="4760442" y="7294927"/>
                    <a:pt x="4752822" y="7294927"/>
                    <a:pt x="4742662" y="7293658"/>
                  </a:cubicBezTo>
                  <a:lnTo>
                    <a:pt x="4742662" y="7292387"/>
                  </a:lnTo>
                  <a:cubicBezTo>
                    <a:pt x="4691427" y="7288577"/>
                    <a:pt x="4612850" y="7287308"/>
                    <a:pt x="4520242" y="7287308"/>
                  </a:cubicBezTo>
                  <a:lnTo>
                    <a:pt x="4455697" y="7287308"/>
                  </a:lnTo>
                  <a:lnTo>
                    <a:pt x="4480953" y="7292387"/>
                  </a:lnTo>
                  <a:cubicBezTo>
                    <a:pt x="4464116" y="7292387"/>
                    <a:pt x="4452890" y="7291118"/>
                    <a:pt x="4438859" y="7291118"/>
                  </a:cubicBezTo>
                  <a:cubicBezTo>
                    <a:pt x="4430440" y="7291118"/>
                    <a:pt x="4422021" y="7289847"/>
                    <a:pt x="4413602" y="7289847"/>
                  </a:cubicBezTo>
                  <a:lnTo>
                    <a:pt x="4407989" y="7289847"/>
                  </a:lnTo>
                  <a:cubicBezTo>
                    <a:pt x="4399570" y="7291118"/>
                    <a:pt x="4388345" y="7292387"/>
                    <a:pt x="4382732" y="7294927"/>
                  </a:cubicBezTo>
                  <a:lnTo>
                    <a:pt x="4382732" y="7293658"/>
                  </a:lnTo>
                  <a:cubicBezTo>
                    <a:pt x="4318188" y="7289847"/>
                    <a:pt x="4273286" y="7291118"/>
                    <a:pt x="4236804" y="7294927"/>
                  </a:cubicBezTo>
                  <a:lnTo>
                    <a:pt x="4231192" y="7294927"/>
                  </a:lnTo>
                  <a:cubicBezTo>
                    <a:pt x="4096488" y="7294927"/>
                    <a:pt x="3944948" y="7294927"/>
                    <a:pt x="3911272" y="7287308"/>
                  </a:cubicBezTo>
                  <a:lnTo>
                    <a:pt x="3905659" y="7287308"/>
                  </a:lnTo>
                  <a:cubicBezTo>
                    <a:pt x="3857952" y="7287308"/>
                    <a:pt x="3843920" y="7287308"/>
                    <a:pt x="3841114" y="7293658"/>
                  </a:cubicBezTo>
                  <a:lnTo>
                    <a:pt x="3818664" y="7293658"/>
                  </a:lnTo>
                  <a:lnTo>
                    <a:pt x="3782182" y="7289847"/>
                  </a:lnTo>
                  <a:lnTo>
                    <a:pt x="3748506" y="7294927"/>
                  </a:lnTo>
                  <a:cubicBezTo>
                    <a:pt x="3731668" y="7294927"/>
                    <a:pt x="3714830" y="7294927"/>
                    <a:pt x="3703605" y="7293658"/>
                  </a:cubicBezTo>
                  <a:lnTo>
                    <a:pt x="3703605" y="7284768"/>
                  </a:lnTo>
                  <a:cubicBezTo>
                    <a:pt x="3633447" y="7282227"/>
                    <a:pt x="3529613" y="7283497"/>
                    <a:pt x="3453843" y="7284768"/>
                  </a:cubicBezTo>
                  <a:cubicBezTo>
                    <a:pt x="3420167" y="7284768"/>
                    <a:pt x="3389298" y="7286037"/>
                    <a:pt x="3372460" y="7286037"/>
                  </a:cubicBezTo>
                  <a:lnTo>
                    <a:pt x="3372460" y="7288577"/>
                  </a:lnTo>
                  <a:lnTo>
                    <a:pt x="3142342" y="7288577"/>
                  </a:lnTo>
                  <a:lnTo>
                    <a:pt x="3142342" y="7286037"/>
                  </a:lnTo>
                  <a:cubicBezTo>
                    <a:pt x="3133923" y="7287308"/>
                    <a:pt x="3125504" y="7287308"/>
                    <a:pt x="3119892" y="7288577"/>
                  </a:cubicBezTo>
                  <a:lnTo>
                    <a:pt x="3044121" y="7288577"/>
                  </a:lnTo>
                  <a:cubicBezTo>
                    <a:pt x="2844873" y="7288577"/>
                    <a:pt x="2637206" y="7288577"/>
                    <a:pt x="2454796" y="7292387"/>
                  </a:cubicBezTo>
                  <a:lnTo>
                    <a:pt x="2443570" y="7292387"/>
                  </a:lnTo>
                  <a:cubicBezTo>
                    <a:pt x="2423926" y="7292387"/>
                    <a:pt x="2407088" y="7293658"/>
                    <a:pt x="2387444" y="7293658"/>
                  </a:cubicBezTo>
                  <a:lnTo>
                    <a:pt x="2292029" y="7296197"/>
                  </a:lnTo>
                  <a:lnTo>
                    <a:pt x="2311673" y="7298737"/>
                  </a:lnTo>
                  <a:lnTo>
                    <a:pt x="2269579" y="7298737"/>
                  </a:lnTo>
                  <a:cubicBezTo>
                    <a:pt x="2255547" y="7294927"/>
                    <a:pt x="2230290" y="7292387"/>
                    <a:pt x="2213452" y="7289847"/>
                  </a:cubicBezTo>
                  <a:lnTo>
                    <a:pt x="2210646" y="7296197"/>
                  </a:lnTo>
                  <a:lnTo>
                    <a:pt x="2207840" y="7291118"/>
                  </a:lnTo>
                  <a:cubicBezTo>
                    <a:pt x="2199421" y="7292387"/>
                    <a:pt x="2146101" y="7291118"/>
                    <a:pt x="2101200" y="7291118"/>
                  </a:cubicBezTo>
                  <a:lnTo>
                    <a:pt x="1972109" y="7291118"/>
                  </a:lnTo>
                  <a:lnTo>
                    <a:pt x="1972109" y="7294927"/>
                  </a:lnTo>
                  <a:cubicBezTo>
                    <a:pt x="1960884" y="7294927"/>
                    <a:pt x="1952465" y="7294927"/>
                    <a:pt x="1941240" y="7296197"/>
                  </a:cubicBezTo>
                  <a:lnTo>
                    <a:pt x="1938434" y="7296197"/>
                  </a:lnTo>
                  <a:cubicBezTo>
                    <a:pt x="1907564" y="7297468"/>
                    <a:pt x="1873889" y="7298737"/>
                    <a:pt x="1834600" y="7300008"/>
                  </a:cubicBezTo>
                  <a:cubicBezTo>
                    <a:pt x="1837407" y="7298737"/>
                    <a:pt x="1837407" y="7297468"/>
                    <a:pt x="1840213" y="7296197"/>
                  </a:cubicBezTo>
                  <a:cubicBezTo>
                    <a:pt x="1843019" y="7289847"/>
                    <a:pt x="1826181" y="7286037"/>
                    <a:pt x="1817762" y="7284768"/>
                  </a:cubicBezTo>
                  <a:lnTo>
                    <a:pt x="1812150" y="7284768"/>
                  </a:lnTo>
                  <a:cubicBezTo>
                    <a:pt x="1736379" y="7283497"/>
                    <a:pt x="1722348" y="7284768"/>
                    <a:pt x="1711122" y="7288577"/>
                  </a:cubicBezTo>
                  <a:cubicBezTo>
                    <a:pt x="1708316" y="7289847"/>
                    <a:pt x="1699897" y="7291118"/>
                    <a:pt x="1638158" y="7289847"/>
                  </a:cubicBezTo>
                  <a:lnTo>
                    <a:pt x="1632546" y="7289847"/>
                  </a:lnTo>
                  <a:cubicBezTo>
                    <a:pt x="1624127" y="7291118"/>
                    <a:pt x="1618514" y="7292387"/>
                    <a:pt x="1615708" y="7293658"/>
                  </a:cubicBezTo>
                  <a:cubicBezTo>
                    <a:pt x="1542744" y="7294927"/>
                    <a:pt x="1517487" y="7296197"/>
                    <a:pt x="1497842" y="7297468"/>
                  </a:cubicBezTo>
                  <a:lnTo>
                    <a:pt x="1427685" y="7294927"/>
                  </a:lnTo>
                  <a:cubicBezTo>
                    <a:pt x="1402428" y="7293658"/>
                    <a:pt x="1388396" y="7293658"/>
                    <a:pt x="1379977" y="7292387"/>
                  </a:cubicBezTo>
                  <a:lnTo>
                    <a:pt x="1379977" y="7283497"/>
                  </a:lnTo>
                  <a:lnTo>
                    <a:pt x="1046026" y="7280958"/>
                  </a:lnTo>
                  <a:lnTo>
                    <a:pt x="1054445" y="7286037"/>
                  </a:lnTo>
                  <a:cubicBezTo>
                    <a:pt x="1031995" y="7287308"/>
                    <a:pt x="987094" y="7289847"/>
                    <a:pt x="956224" y="7289847"/>
                  </a:cubicBezTo>
                  <a:cubicBezTo>
                    <a:pt x="942193" y="7289847"/>
                    <a:pt x="928161" y="7291118"/>
                    <a:pt x="916936" y="7291118"/>
                  </a:cubicBezTo>
                  <a:lnTo>
                    <a:pt x="840740" y="7291118"/>
                  </a:lnTo>
                  <a:lnTo>
                    <a:pt x="840740" y="7287308"/>
                  </a:lnTo>
                  <a:lnTo>
                    <a:pt x="836930" y="7288577"/>
                  </a:lnTo>
                  <a:cubicBezTo>
                    <a:pt x="830580" y="7289847"/>
                    <a:pt x="805180" y="7291118"/>
                    <a:pt x="778510" y="7292387"/>
                  </a:cubicBezTo>
                  <a:lnTo>
                    <a:pt x="778510" y="7287308"/>
                  </a:lnTo>
                  <a:cubicBezTo>
                    <a:pt x="754380" y="7286037"/>
                    <a:pt x="734060" y="7287308"/>
                    <a:pt x="713740" y="7289847"/>
                  </a:cubicBezTo>
                  <a:cubicBezTo>
                    <a:pt x="687070" y="7292387"/>
                    <a:pt x="660400" y="7294927"/>
                    <a:pt x="623570" y="7289847"/>
                  </a:cubicBezTo>
                  <a:cubicBezTo>
                    <a:pt x="614680" y="7289847"/>
                    <a:pt x="601980" y="7287308"/>
                    <a:pt x="589280" y="7286037"/>
                  </a:cubicBezTo>
                  <a:cubicBezTo>
                    <a:pt x="561340" y="7282227"/>
                    <a:pt x="551180" y="7280958"/>
                    <a:pt x="546100" y="7286037"/>
                  </a:cubicBezTo>
                  <a:lnTo>
                    <a:pt x="544830" y="7287308"/>
                  </a:lnTo>
                  <a:cubicBezTo>
                    <a:pt x="537210" y="7287308"/>
                    <a:pt x="529590" y="7287308"/>
                    <a:pt x="520700" y="7288577"/>
                  </a:cubicBezTo>
                  <a:cubicBezTo>
                    <a:pt x="497840" y="7289847"/>
                    <a:pt x="474980" y="7291118"/>
                    <a:pt x="448310" y="7287308"/>
                  </a:cubicBezTo>
                  <a:lnTo>
                    <a:pt x="445770" y="7287308"/>
                  </a:lnTo>
                  <a:cubicBezTo>
                    <a:pt x="444500" y="7287308"/>
                    <a:pt x="443230" y="7287308"/>
                    <a:pt x="443230" y="7288577"/>
                  </a:cubicBezTo>
                  <a:lnTo>
                    <a:pt x="429260" y="7286037"/>
                  </a:lnTo>
                  <a:cubicBezTo>
                    <a:pt x="416560" y="7283497"/>
                    <a:pt x="393700" y="7284768"/>
                    <a:pt x="373380" y="7286037"/>
                  </a:cubicBezTo>
                  <a:cubicBezTo>
                    <a:pt x="363220" y="7286037"/>
                    <a:pt x="351790" y="7287308"/>
                    <a:pt x="346710" y="7287308"/>
                  </a:cubicBezTo>
                  <a:lnTo>
                    <a:pt x="345440" y="7282227"/>
                  </a:lnTo>
                  <a:cubicBezTo>
                    <a:pt x="323850" y="7288577"/>
                    <a:pt x="297180" y="7288577"/>
                    <a:pt x="266700" y="7287308"/>
                  </a:cubicBezTo>
                  <a:cubicBezTo>
                    <a:pt x="242570" y="7286037"/>
                    <a:pt x="214630" y="7286037"/>
                    <a:pt x="185420" y="7288577"/>
                  </a:cubicBezTo>
                  <a:lnTo>
                    <a:pt x="189230" y="7283497"/>
                  </a:lnTo>
                  <a:lnTo>
                    <a:pt x="166370" y="7286037"/>
                  </a:lnTo>
                  <a:cubicBezTo>
                    <a:pt x="163830" y="7286037"/>
                    <a:pt x="161290" y="7286037"/>
                    <a:pt x="157480" y="7287308"/>
                  </a:cubicBezTo>
                  <a:lnTo>
                    <a:pt x="156210" y="7280958"/>
                  </a:lnTo>
                  <a:cubicBezTo>
                    <a:pt x="139700" y="7282227"/>
                    <a:pt x="123190" y="7283497"/>
                    <a:pt x="101600" y="7282227"/>
                  </a:cubicBezTo>
                  <a:lnTo>
                    <a:pt x="97790" y="7282227"/>
                  </a:lnTo>
                  <a:lnTo>
                    <a:pt x="87630" y="7280958"/>
                  </a:lnTo>
                  <a:lnTo>
                    <a:pt x="87630" y="7260637"/>
                  </a:lnTo>
                  <a:lnTo>
                    <a:pt x="74930" y="7260637"/>
                  </a:lnTo>
                  <a:lnTo>
                    <a:pt x="74930" y="7254287"/>
                  </a:lnTo>
                  <a:cubicBezTo>
                    <a:pt x="76200" y="7240318"/>
                    <a:pt x="77470" y="7231427"/>
                    <a:pt x="80010" y="7221268"/>
                  </a:cubicBezTo>
                  <a:lnTo>
                    <a:pt x="80010" y="7218727"/>
                  </a:lnTo>
                  <a:cubicBezTo>
                    <a:pt x="85090" y="7194597"/>
                    <a:pt x="88900" y="7167927"/>
                    <a:pt x="87630" y="7098077"/>
                  </a:cubicBezTo>
                  <a:lnTo>
                    <a:pt x="83820" y="7098077"/>
                  </a:lnTo>
                  <a:cubicBezTo>
                    <a:pt x="85090" y="7076487"/>
                    <a:pt x="86360" y="7058707"/>
                    <a:pt x="88900" y="7048547"/>
                  </a:cubicBezTo>
                  <a:cubicBezTo>
                    <a:pt x="88900" y="7000287"/>
                    <a:pt x="87630" y="6997747"/>
                    <a:pt x="81280" y="6997747"/>
                  </a:cubicBezTo>
                  <a:cubicBezTo>
                    <a:pt x="81280" y="6985047"/>
                    <a:pt x="80010" y="6974887"/>
                    <a:pt x="77470" y="6962187"/>
                  </a:cubicBezTo>
                  <a:cubicBezTo>
                    <a:pt x="76200" y="6952027"/>
                    <a:pt x="73660" y="6940597"/>
                    <a:pt x="73660" y="6926627"/>
                  </a:cubicBezTo>
                  <a:lnTo>
                    <a:pt x="78740" y="6926627"/>
                  </a:lnTo>
                  <a:lnTo>
                    <a:pt x="78740" y="6920277"/>
                  </a:lnTo>
                  <a:cubicBezTo>
                    <a:pt x="81280" y="6856777"/>
                    <a:pt x="77470" y="6849157"/>
                    <a:pt x="73660" y="6841537"/>
                  </a:cubicBezTo>
                  <a:cubicBezTo>
                    <a:pt x="72390" y="6838997"/>
                    <a:pt x="71120" y="6835187"/>
                    <a:pt x="69850" y="6825027"/>
                  </a:cubicBezTo>
                  <a:lnTo>
                    <a:pt x="78740" y="6823757"/>
                  </a:lnTo>
                  <a:lnTo>
                    <a:pt x="77470" y="6792007"/>
                  </a:lnTo>
                  <a:lnTo>
                    <a:pt x="86360" y="6805977"/>
                  </a:lnTo>
                  <a:lnTo>
                    <a:pt x="83820" y="6778037"/>
                  </a:lnTo>
                  <a:cubicBezTo>
                    <a:pt x="78740" y="6722157"/>
                    <a:pt x="80010" y="6700568"/>
                    <a:pt x="81280" y="6651037"/>
                  </a:cubicBezTo>
                  <a:lnTo>
                    <a:pt x="82550" y="6628177"/>
                  </a:lnTo>
                  <a:lnTo>
                    <a:pt x="85090" y="6607857"/>
                  </a:lnTo>
                  <a:cubicBezTo>
                    <a:pt x="87630" y="6583727"/>
                    <a:pt x="87630" y="6553247"/>
                    <a:pt x="86360" y="6527847"/>
                  </a:cubicBezTo>
                  <a:lnTo>
                    <a:pt x="88900" y="6527847"/>
                  </a:lnTo>
                  <a:cubicBezTo>
                    <a:pt x="87630" y="6521497"/>
                    <a:pt x="87630" y="6516418"/>
                    <a:pt x="87630" y="6511337"/>
                  </a:cubicBezTo>
                  <a:lnTo>
                    <a:pt x="87630" y="6429563"/>
                  </a:lnTo>
                  <a:lnTo>
                    <a:pt x="83820" y="6429563"/>
                  </a:lnTo>
                  <a:lnTo>
                    <a:pt x="78740" y="6200276"/>
                  </a:lnTo>
                  <a:lnTo>
                    <a:pt x="83820" y="6200276"/>
                  </a:lnTo>
                  <a:cubicBezTo>
                    <a:pt x="83820" y="6179804"/>
                    <a:pt x="83820" y="6163427"/>
                    <a:pt x="82550" y="6142955"/>
                  </a:cubicBezTo>
                  <a:lnTo>
                    <a:pt x="91440" y="6142955"/>
                  </a:lnTo>
                  <a:lnTo>
                    <a:pt x="91440" y="6134766"/>
                  </a:lnTo>
                  <a:lnTo>
                    <a:pt x="86360" y="5807214"/>
                  </a:lnTo>
                  <a:cubicBezTo>
                    <a:pt x="87630" y="5794931"/>
                    <a:pt x="87630" y="5774459"/>
                    <a:pt x="88900" y="5745798"/>
                  </a:cubicBezTo>
                  <a:cubicBezTo>
                    <a:pt x="90170" y="5721231"/>
                    <a:pt x="91440" y="5684382"/>
                    <a:pt x="92710" y="5676193"/>
                  </a:cubicBezTo>
                  <a:lnTo>
                    <a:pt x="93980" y="5676193"/>
                  </a:lnTo>
                  <a:cubicBezTo>
                    <a:pt x="95250" y="5586116"/>
                    <a:pt x="92710" y="5479661"/>
                    <a:pt x="91440" y="5365018"/>
                  </a:cubicBezTo>
                  <a:cubicBezTo>
                    <a:pt x="88900" y="5233997"/>
                    <a:pt x="86360" y="5094787"/>
                    <a:pt x="88900" y="4959672"/>
                  </a:cubicBezTo>
                  <a:lnTo>
                    <a:pt x="88900" y="4951483"/>
                  </a:lnTo>
                  <a:cubicBezTo>
                    <a:pt x="87630" y="4939200"/>
                    <a:pt x="87630" y="4906445"/>
                    <a:pt x="86360" y="4865501"/>
                  </a:cubicBezTo>
                  <a:cubicBezTo>
                    <a:pt x="86360" y="4799990"/>
                    <a:pt x="87630" y="4738574"/>
                    <a:pt x="87630" y="4673064"/>
                  </a:cubicBezTo>
                  <a:cubicBezTo>
                    <a:pt x="88900" y="4513382"/>
                    <a:pt x="91440" y="4345512"/>
                    <a:pt x="86360" y="4140792"/>
                  </a:cubicBezTo>
                  <a:lnTo>
                    <a:pt x="95250" y="3981110"/>
                  </a:lnTo>
                  <a:lnTo>
                    <a:pt x="95250" y="3977016"/>
                  </a:lnTo>
                  <a:cubicBezTo>
                    <a:pt x="95250" y="3915600"/>
                    <a:pt x="93980" y="3895128"/>
                    <a:pt x="87630" y="3891033"/>
                  </a:cubicBezTo>
                  <a:cubicBezTo>
                    <a:pt x="85090" y="3891033"/>
                    <a:pt x="83820" y="3891033"/>
                    <a:pt x="81280" y="3899222"/>
                  </a:cubicBezTo>
                  <a:cubicBezTo>
                    <a:pt x="81280" y="3878750"/>
                    <a:pt x="81280" y="3858278"/>
                    <a:pt x="80010" y="3825522"/>
                  </a:cubicBezTo>
                  <a:cubicBezTo>
                    <a:pt x="78740" y="3739540"/>
                    <a:pt x="80010" y="3706785"/>
                    <a:pt x="80010" y="3690407"/>
                  </a:cubicBezTo>
                  <a:cubicBezTo>
                    <a:pt x="81280" y="3690407"/>
                    <a:pt x="82550" y="3690407"/>
                    <a:pt x="85090" y="3686313"/>
                  </a:cubicBezTo>
                  <a:cubicBezTo>
                    <a:pt x="88900" y="3678124"/>
                    <a:pt x="90170" y="3661746"/>
                    <a:pt x="90170" y="3641274"/>
                  </a:cubicBezTo>
                  <a:lnTo>
                    <a:pt x="90170" y="3637180"/>
                  </a:lnTo>
                  <a:lnTo>
                    <a:pt x="88900" y="3616708"/>
                  </a:lnTo>
                  <a:cubicBezTo>
                    <a:pt x="85090" y="3526631"/>
                    <a:pt x="81280" y="3407893"/>
                    <a:pt x="81280" y="3272778"/>
                  </a:cubicBezTo>
                  <a:lnTo>
                    <a:pt x="82550" y="3272778"/>
                  </a:lnTo>
                  <a:lnTo>
                    <a:pt x="82550" y="3293250"/>
                  </a:lnTo>
                  <a:cubicBezTo>
                    <a:pt x="83820" y="3379232"/>
                    <a:pt x="85090" y="3387421"/>
                    <a:pt x="91440" y="3387421"/>
                  </a:cubicBezTo>
                  <a:cubicBezTo>
                    <a:pt x="99060" y="3387421"/>
                    <a:pt x="99060" y="3371044"/>
                    <a:pt x="101600" y="3297344"/>
                  </a:cubicBezTo>
                  <a:lnTo>
                    <a:pt x="102870" y="3285061"/>
                  </a:lnTo>
                  <a:lnTo>
                    <a:pt x="99060" y="3276872"/>
                  </a:lnTo>
                  <a:cubicBezTo>
                    <a:pt x="92710" y="3252306"/>
                    <a:pt x="92710" y="3068058"/>
                    <a:pt x="92710" y="2928848"/>
                  </a:cubicBezTo>
                  <a:cubicBezTo>
                    <a:pt x="92710" y="2687278"/>
                    <a:pt x="90170" y="2589012"/>
                    <a:pt x="83820" y="2560352"/>
                  </a:cubicBezTo>
                  <a:lnTo>
                    <a:pt x="85090" y="2523502"/>
                  </a:lnTo>
                  <a:lnTo>
                    <a:pt x="87630" y="2523502"/>
                  </a:lnTo>
                  <a:cubicBezTo>
                    <a:pt x="91440" y="2404764"/>
                    <a:pt x="88900" y="2359726"/>
                    <a:pt x="85090" y="2306499"/>
                  </a:cubicBezTo>
                  <a:cubicBezTo>
                    <a:pt x="81280" y="2257366"/>
                    <a:pt x="77470" y="2200044"/>
                    <a:pt x="78740" y="2052645"/>
                  </a:cubicBezTo>
                  <a:cubicBezTo>
                    <a:pt x="80010" y="1999418"/>
                    <a:pt x="80010" y="1962569"/>
                    <a:pt x="81280" y="1946191"/>
                  </a:cubicBezTo>
                  <a:lnTo>
                    <a:pt x="85090" y="1946191"/>
                  </a:lnTo>
                  <a:lnTo>
                    <a:pt x="81280" y="1716904"/>
                  </a:lnTo>
                  <a:lnTo>
                    <a:pt x="81280" y="1704621"/>
                  </a:lnTo>
                  <a:lnTo>
                    <a:pt x="83820" y="1704621"/>
                  </a:lnTo>
                  <a:lnTo>
                    <a:pt x="82550" y="1454862"/>
                  </a:lnTo>
                  <a:lnTo>
                    <a:pt x="87630" y="1483523"/>
                  </a:lnTo>
                  <a:lnTo>
                    <a:pt x="82550" y="1381163"/>
                  </a:lnTo>
                  <a:cubicBezTo>
                    <a:pt x="81280" y="1352502"/>
                    <a:pt x="78740" y="1307464"/>
                    <a:pt x="77470" y="1258331"/>
                  </a:cubicBezTo>
                  <a:lnTo>
                    <a:pt x="81280" y="1213293"/>
                  </a:lnTo>
                  <a:cubicBezTo>
                    <a:pt x="90170" y="1119122"/>
                    <a:pt x="88900" y="1074083"/>
                    <a:pt x="87630" y="1004478"/>
                  </a:cubicBezTo>
                  <a:cubicBezTo>
                    <a:pt x="86360" y="975817"/>
                    <a:pt x="86360" y="943062"/>
                    <a:pt x="85090" y="898024"/>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1678" y="83820"/>
                    <a:pt x="970255" y="85090"/>
                    <a:pt x="1062864" y="85090"/>
                  </a:cubicBezTo>
                  <a:lnTo>
                    <a:pt x="1127409" y="85090"/>
                  </a:lnTo>
                  <a:lnTo>
                    <a:pt x="1102152" y="80010"/>
                  </a:lnTo>
                  <a:cubicBezTo>
                    <a:pt x="1118990" y="80010"/>
                    <a:pt x="1130215" y="81280"/>
                    <a:pt x="1144247" y="81280"/>
                  </a:cubicBezTo>
                  <a:cubicBezTo>
                    <a:pt x="1152666" y="81280"/>
                    <a:pt x="1161085" y="82550"/>
                    <a:pt x="1169504" y="82550"/>
                  </a:cubicBezTo>
                  <a:lnTo>
                    <a:pt x="1175116" y="82550"/>
                  </a:lnTo>
                  <a:cubicBezTo>
                    <a:pt x="1183535" y="81280"/>
                    <a:pt x="1194760" y="80010"/>
                    <a:pt x="1200373" y="77470"/>
                  </a:cubicBezTo>
                  <a:lnTo>
                    <a:pt x="1200373" y="78740"/>
                  </a:lnTo>
                  <a:cubicBezTo>
                    <a:pt x="1264918" y="83820"/>
                    <a:pt x="1309819" y="82550"/>
                    <a:pt x="1346301" y="78740"/>
                  </a:cubicBezTo>
                  <a:lnTo>
                    <a:pt x="1351914" y="78740"/>
                  </a:lnTo>
                  <a:cubicBezTo>
                    <a:pt x="1486617" y="78740"/>
                    <a:pt x="1638158" y="78740"/>
                    <a:pt x="1671834" y="86360"/>
                  </a:cubicBezTo>
                  <a:lnTo>
                    <a:pt x="1677446" y="86360"/>
                  </a:lnTo>
                  <a:cubicBezTo>
                    <a:pt x="1727960" y="86360"/>
                    <a:pt x="1739185" y="86360"/>
                    <a:pt x="1741992" y="80010"/>
                  </a:cubicBezTo>
                  <a:lnTo>
                    <a:pt x="1764442" y="80010"/>
                  </a:lnTo>
                  <a:lnTo>
                    <a:pt x="1800924" y="83820"/>
                  </a:lnTo>
                  <a:lnTo>
                    <a:pt x="1834600" y="78740"/>
                  </a:lnTo>
                  <a:cubicBezTo>
                    <a:pt x="1851438" y="78740"/>
                    <a:pt x="1868275" y="78740"/>
                    <a:pt x="1879501" y="80010"/>
                  </a:cubicBezTo>
                  <a:lnTo>
                    <a:pt x="1879501" y="88900"/>
                  </a:lnTo>
                  <a:cubicBezTo>
                    <a:pt x="1949659" y="91440"/>
                    <a:pt x="2053492" y="90170"/>
                    <a:pt x="2129263" y="88900"/>
                  </a:cubicBezTo>
                  <a:cubicBezTo>
                    <a:pt x="2162939" y="88900"/>
                    <a:pt x="2193808" y="87630"/>
                    <a:pt x="2210646" y="87630"/>
                  </a:cubicBezTo>
                  <a:lnTo>
                    <a:pt x="2210646" y="85090"/>
                  </a:lnTo>
                  <a:lnTo>
                    <a:pt x="2440763" y="85090"/>
                  </a:lnTo>
                  <a:lnTo>
                    <a:pt x="2440763" y="87630"/>
                  </a:lnTo>
                  <a:cubicBezTo>
                    <a:pt x="2449182" y="86360"/>
                    <a:pt x="2457601" y="86360"/>
                    <a:pt x="2463214" y="85090"/>
                  </a:cubicBezTo>
                  <a:lnTo>
                    <a:pt x="2538984" y="85090"/>
                  </a:lnTo>
                  <a:cubicBezTo>
                    <a:pt x="2738233" y="85090"/>
                    <a:pt x="2945900" y="85090"/>
                    <a:pt x="3128310" y="81280"/>
                  </a:cubicBezTo>
                  <a:lnTo>
                    <a:pt x="3139535" y="81280"/>
                  </a:lnTo>
                  <a:cubicBezTo>
                    <a:pt x="3159180" y="81280"/>
                    <a:pt x="3176018" y="80010"/>
                    <a:pt x="3195662" y="80010"/>
                  </a:cubicBezTo>
                  <a:lnTo>
                    <a:pt x="3291076" y="77470"/>
                  </a:lnTo>
                  <a:lnTo>
                    <a:pt x="3271432" y="74930"/>
                  </a:lnTo>
                  <a:lnTo>
                    <a:pt x="3313527" y="74930"/>
                  </a:lnTo>
                  <a:cubicBezTo>
                    <a:pt x="3327559" y="78740"/>
                    <a:pt x="3352815" y="81280"/>
                    <a:pt x="3369653" y="83820"/>
                  </a:cubicBezTo>
                  <a:lnTo>
                    <a:pt x="3372460" y="77470"/>
                  </a:lnTo>
                  <a:lnTo>
                    <a:pt x="3375266" y="82550"/>
                  </a:lnTo>
                  <a:cubicBezTo>
                    <a:pt x="3383685" y="81280"/>
                    <a:pt x="3437005" y="82550"/>
                    <a:pt x="3481906" y="82550"/>
                  </a:cubicBezTo>
                  <a:lnTo>
                    <a:pt x="3610996" y="82550"/>
                  </a:lnTo>
                  <a:lnTo>
                    <a:pt x="3610996" y="78740"/>
                  </a:lnTo>
                  <a:cubicBezTo>
                    <a:pt x="3622221" y="78740"/>
                    <a:pt x="3630640" y="78740"/>
                    <a:pt x="3641865" y="77470"/>
                  </a:cubicBezTo>
                  <a:lnTo>
                    <a:pt x="3644672" y="77470"/>
                  </a:lnTo>
                  <a:cubicBezTo>
                    <a:pt x="3675541" y="76200"/>
                    <a:pt x="3709217" y="74930"/>
                    <a:pt x="3748505" y="73660"/>
                  </a:cubicBezTo>
                  <a:cubicBezTo>
                    <a:pt x="3745699" y="74930"/>
                    <a:pt x="3745699" y="76200"/>
                    <a:pt x="3742893" y="77470"/>
                  </a:cubicBezTo>
                  <a:cubicBezTo>
                    <a:pt x="3740086" y="83820"/>
                    <a:pt x="3756925" y="87630"/>
                    <a:pt x="3765343" y="88900"/>
                  </a:cubicBezTo>
                  <a:lnTo>
                    <a:pt x="3770956" y="88900"/>
                  </a:lnTo>
                  <a:cubicBezTo>
                    <a:pt x="3846726" y="90170"/>
                    <a:pt x="3860758" y="88900"/>
                    <a:pt x="3871983" y="85090"/>
                  </a:cubicBezTo>
                  <a:cubicBezTo>
                    <a:pt x="3874789" y="83820"/>
                    <a:pt x="3880402" y="82550"/>
                    <a:pt x="3944947" y="83820"/>
                  </a:cubicBezTo>
                  <a:lnTo>
                    <a:pt x="3950560" y="83820"/>
                  </a:lnTo>
                  <a:cubicBezTo>
                    <a:pt x="3958979" y="82550"/>
                    <a:pt x="3964591" y="81280"/>
                    <a:pt x="3967398" y="80010"/>
                  </a:cubicBezTo>
                  <a:cubicBezTo>
                    <a:pt x="4040362" y="78740"/>
                    <a:pt x="4065619" y="77470"/>
                    <a:pt x="4085263" y="76200"/>
                  </a:cubicBezTo>
                  <a:lnTo>
                    <a:pt x="4155421" y="78740"/>
                  </a:lnTo>
                  <a:cubicBezTo>
                    <a:pt x="4180677" y="80010"/>
                    <a:pt x="4194709" y="80010"/>
                    <a:pt x="4203128" y="81280"/>
                  </a:cubicBezTo>
                  <a:lnTo>
                    <a:pt x="4203128" y="90170"/>
                  </a:lnTo>
                  <a:lnTo>
                    <a:pt x="4537080" y="92710"/>
                  </a:lnTo>
                  <a:lnTo>
                    <a:pt x="4525854" y="91440"/>
                  </a:lnTo>
                  <a:cubicBezTo>
                    <a:pt x="4548305" y="90170"/>
                    <a:pt x="4593206" y="87630"/>
                    <a:pt x="4624075" y="87630"/>
                  </a:cubicBezTo>
                  <a:cubicBezTo>
                    <a:pt x="4691427" y="85090"/>
                    <a:pt x="4719490" y="83820"/>
                    <a:pt x="4729962" y="81280"/>
                  </a:cubicBezTo>
                  <a:lnTo>
                    <a:pt x="4740122" y="81280"/>
                  </a:lnTo>
                  <a:lnTo>
                    <a:pt x="4742662" y="85090"/>
                  </a:lnTo>
                  <a:lnTo>
                    <a:pt x="4742662" y="63500"/>
                  </a:lnTo>
                  <a:lnTo>
                    <a:pt x="4745202" y="63500"/>
                  </a:lnTo>
                  <a:lnTo>
                    <a:pt x="4743932" y="85090"/>
                  </a:lnTo>
                  <a:lnTo>
                    <a:pt x="4747742" y="83820"/>
                  </a:lnTo>
                  <a:cubicBezTo>
                    <a:pt x="4754092" y="82550"/>
                    <a:pt x="4779492" y="81280"/>
                    <a:pt x="4806162" y="80010"/>
                  </a:cubicBezTo>
                  <a:lnTo>
                    <a:pt x="4806162" y="85090"/>
                  </a:lnTo>
                  <a:cubicBezTo>
                    <a:pt x="4830292" y="86360"/>
                    <a:pt x="4850612" y="85090"/>
                    <a:pt x="4870932" y="82550"/>
                  </a:cubicBezTo>
                  <a:cubicBezTo>
                    <a:pt x="4897602" y="80010"/>
                    <a:pt x="4924272" y="77470"/>
                    <a:pt x="4961102" y="82550"/>
                  </a:cubicBezTo>
                  <a:cubicBezTo>
                    <a:pt x="4969992" y="82550"/>
                    <a:pt x="4982692" y="85090"/>
                    <a:pt x="4995392" y="86360"/>
                  </a:cubicBezTo>
                  <a:cubicBezTo>
                    <a:pt x="5023332" y="90170"/>
                    <a:pt x="5033492" y="91440"/>
                    <a:pt x="5038572" y="86360"/>
                  </a:cubicBezTo>
                  <a:lnTo>
                    <a:pt x="5039842" y="85090"/>
                  </a:lnTo>
                  <a:cubicBezTo>
                    <a:pt x="5047462" y="85090"/>
                    <a:pt x="5055082" y="85090"/>
                    <a:pt x="5063972" y="83820"/>
                  </a:cubicBezTo>
                  <a:cubicBezTo>
                    <a:pt x="5086832" y="82550"/>
                    <a:pt x="5109692" y="81280"/>
                    <a:pt x="5136362" y="85090"/>
                  </a:cubicBezTo>
                  <a:lnTo>
                    <a:pt x="5138902" y="85090"/>
                  </a:lnTo>
                  <a:cubicBezTo>
                    <a:pt x="5140172" y="85090"/>
                    <a:pt x="5141442" y="85090"/>
                    <a:pt x="5141442" y="83820"/>
                  </a:cubicBezTo>
                  <a:lnTo>
                    <a:pt x="5155412" y="86360"/>
                  </a:lnTo>
                  <a:cubicBezTo>
                    <a:pt x="5168112" y="88900"/>
                    <a:pt x="5190972" y="87630"/>
                    <a:pt x="5211292" y="86360"/>
                  </a:cubicBezTo>
                  <a:cubicBezTo>
                    <a:pt x="5221452" y="86360"/>
                    <a:pt x="5232882" y="85090"/>
                    <a:pt x="5239232" y="85090"/>
                  </a:cubicBezTo>
                  <a:lnTo>
                    <a:pt x="5240502" y="90170"/>
                  </a:lnTo>
                  <a:cubicBezTo>
                    <a:pt x="5262092" y="83820"/>
                    <a:pt x="5288762" y="83820"/>
                    <a:pt x="5319242" y="85090"/>
                  </a:cubicBezTo>
                  <a:cubicBezTo>
                    <a:pt x="5343372" y="86360"/>
                    <a:pt x="5371312" y="86360"/>
                    <a:pt x="5400522" y="83820"/>
                  </a:cubicBezTo>
                  <a:lnTo>
                    <a:pt x="5396712" y="87630"/>
                  </a:lnTo>
                  <a:lnTo>
                    <a:pt x="5419572" y="85090"/>
                  </a:lnTo>
                  <a:cubicBezTo>
                    <a:pt x="5422112" y="85090"/>
                    <a:pt x="5424652" y="85090"/>
                    <a:pt x="5428462" y="83820"/>
                  </a:cubicBezTo>
                  <a:lnTo>
                    <a:pt x="5429732" y="90170"/>
                  </a:lnTo>
                  <a:cubicBezTo>
                    <a:pt x="5446242" y="88900"/>
                    <a:pt x="5462752" y="87630"/>
                    <a:pt x="5484342" y="88900"/>
                  </a:cubicBezTo>
                  <a:lnTo>
                    <a:pt x="5488152" y="88900"/>
                  </a:lnTo>
                  <a:lnTo>
                    <a:pt x="5498312" y="90170"/>
                  </a:lnTo>
                  <a:lnTo>
                    <a:pt x="5498312" y="109220"/>
                  </a:lnTo>
                  <a:lnTo>
                    <a:pt x="5511012" y="109220"/>
                  </a:lnTo>
                  <a:lnTo>
                    <a:pt x="5511012" y="115570"/>
                  </a:lnTo>
                  <a:cubicBezTo>
                    <a:pt x="5509742" y="129540"/>
                    <a:pt x="5508472" y="138430"/>
                    <a:pt x="5505932" y="148590"/>
                  </a:cubicBezTo>
                  <a:lnTo>
                    <a:pt x="5505932" y="151130"/>
                  </a:lnTo>
                  <a:cubicBezTo>
                    <a:pt x="5500852" y="176530"/>
                    <a:pt x="5497042" y="201930"/>
                    <a:pt x="5498312" y="271780"/>
                  </a:cubicBezTo>
                  <a:lnTo>
                    <a:pt x="5502122" y="271780"/>
                  </a:lnTo>
                  <a:cubicBezTo>
                    <a:pt x="5500852" y="293370"/>
                    <a:pt x="5499582" y="311150"/>
                    <a:pt x="5497042" y="321310"/>
                  </a:cubicBezTo>
                  <a:cubicBezTo>
                    <a:pt x="5497042" y="369570"/>
                    <a:pt x="5498312" y="372110"/>
                    <a:pt x="5504662" y="372110"/>
                  </a:cubicBezTo>
                  <a:cubicBezTo>
                    <a:pt x="5504662" y="384810"/>
                    <a:pt x="5505932" y="394970"/>
                    <a:pt x="5508472" y="407670"/>
                  </a:cubicBezTo>
                  <a:cubicBezTo>
                    <a:pt x="5509742" y="417830"/>
                    <a:pt x="5512282" y="429260"/>
                    <a:pt x="5512282" y="443230"/>
                  </a:cubicBezTo>
                  <a:lnTo>
                    <a:pt x="5507202" y="443230"/>
                  </a:lnTo>
                  <a:lnTo>
                    <a:pt x="5507202" y="449580"/>
                  </a:lnTo>
                  <a:cubicBezTo>
                    <a:pt x="5504662" y="513080"/>
                    <a:pt x="5508472" y="520700"/>
                    <a:pt x="5512282" y="528320"/>
                  </a:cubicBezTo>
                  <a:cubicBezTo>
                    <a:pt x="5513552" y="530860"/>
                    <a:pt x="5514822" y="534670"/>
                    <a:pt x="5516092" y="544830"/>
                  </a:cubicBezTo>
                  <a:lnTo>
                    <a:pt x="5507202" y="546100"/>
                  </a:lnTo>
                  <a:close/>
                  <a:moveTo>
                    <a:pt x="5511012" y="756920"/>
                  </a:moveTo>
                  <a:lnTo>
                    <a:pt x="5508472" y="751840"/>
                  </a:lnTo>
                  <a:lnTo>
                    <a:pt x="5509742" y="745490"/>
                  </a:lnTo>
                  <a:cubicBezTo>
                    <a:pt x="5511012" y="750570"/>
                    <a:pt x="5511012" y="754380"/>
                    <a:pt x="5511012" y="756920"/>
                  </a:cubicBezTo>
                  <a:close/>
                  <a:moveTo>
                    <a:pt x="73660" y="6614207"/>
                  </a:moveTo>
                  <a:lnTo>
                    <a:pt x="76200" y="6619287"/>
                  </a:lnTo>
                  <a:lnTo>
                    <a:pt x="74930" y="6625637"/>
                  </a:lnTo>
                  <a:cubicBezTo>
                    <a:pt x="73660" y="6621827"/>
                    <a:pt x="73660" y="6618018"/>
                    <a:pt x="73660" y="6614207"/>
                  </a:cubicBezTo>
                  <a:close/>
                  <a:moveTo>
                    <a:pt x="5546572" y="628650"/>
                  </a:moveTo>
                  <a:lnTo>
                    <a:pt x="5546572" y="619760"/>
                  </a:lnTo>
                  <a:cubicBezTo>
                    <a:pt x="5546572" y="623570"/>
                    <a:pt x="5547842" y="626110"/>
                    <a:pt x="5547842" y="628650"/>
                  </a:cubicBezTo>
                  <a:lnTo>
                    <a:pt x="5546572" y="628650"/>
                  </a:lnTo>
                  <a:close/>
                  <a:moveTo>
                    <a:pt x="5575782" y="2347443"/>
                  </a:moveTo>
                  <a:lnTo>
                    <a:pt x="5571972" y="2343348"/>
                  </a:lnTo>
                  <a:cubicBezTo>
                    <a:pt x="5573242" y="2343348"/>
                    <a:pt x="5574512" y="2347443"/>
                    <a:pt x="5575782" y="2347443"/>
                  </a:cubicBezTo>
                  <a:close/>
                </a:path>
              </a:pathLst>
            </a:custGeom>
            <a:grp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4">
            <a:extLst>
              <a:ext uri="{FF2B5EF4-FFF2-40B4-BE49-F238E27FC236}">
                <a16:creationId xmlns:a16="http://schemas.microsoft.com/office/drawing/2014/main" id="{577F2DBE-C192-4BE3-B9C7-13F569F74F05}"/>
              </a:ext>
            </a:extLst>
          </p:cNvPr>
          <p:cNvSpPr txBox="1"/>
          <p:nvPr/>
        </p:nvSpPr>
        <p:spPr>
          <a:xfrm>
            <a:off x="6245860" y="2492830"/>
            <a:ext cx="5594736" cy="430887"/>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ما الّذي قد يُساعدني كي  أشعر بالانتماء للمدرسة؟ </a:t>
            </a:r>
          </a:p>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سيُساعدني أن... </a:t>
            </a: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9" name="AutoShape 5">
            <a:extLst>
              <a:ext uri="{FF2B5EF4-FFF2-40B4-BE49-F238E27FC236}">
                <a16:creationId xmlns:a16="http://schemas.microsoft.com/office/drawing/2014/main" id="{DC56797E-9767-564D-5482-385E430C5407}"/>
              </a:ext>
            </a:extLst>
          </p:cNvPr>
          <p:cNvSpPr/>
          <p:nvPr/>
        </p:nvSpPr>
        <p:spPr>
          <a:xfrm>
            <a:off x="6333147" y="445474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AutoShape 6">
            <a:extLst>
              <a:ext uri="{FF2B5EF4-FFF2-40B4-BE49-F238E27FC236}">
                <a16:creationId xmlns:a16="http://schemas.microsoft.com/office/drawing/2014/main" id="{00994A00-8B43-074C-0BA0-09FE430F5030}"/>
              </a:ext>
            </a:extLst>
          </p:cNvPr>
          <p:cNvSpPr/>
          <p:nvPr/>
        </p:nvSpPr>
        <p:spPr>
          <a:xfrm>
            <a:off x="6352586" y="321898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7">
            <a:extLst>
              <a:ext uri="{FF2B5EF4-FFF2-40B4-BE49-F238E27FC236}">
                <a16:creationId xmlns:a16="http://schemas.microsoft.com/office/drawing/2014/main" id="{6CF3E15F-4B72-BC2D-2AB4-2A326C074F96}"/>
              </a:ext>
            </a:extLst>
          </p:cNvPr>
          <p:cNvSpPr txBox="1"/>
          <p:nvPr/>
        </p:nvSpPr>
        <p:spPr>
          <a:xfrm>
            <a:off x="6311235" y="3508796"/>
            <a:ext cx="5551153" cy="913007"/>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كي أشعر بالانتماء للصّف بإمكاني طلب المُساعدة من...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12" name="AutoShape 8">
            <a:extLst>
              <a:ext uri="{FF2B5EF4-FFF2-40B4-BE49-F238E27FC236}">
                <a16:creationId xmlns:a16="http://schemas.microsoft.com/office/drawing/2014/main" id="{65C17019-43C0-FEC2-5B55-D5652DC45E8A}"/>
              </a:ext>
            </a:extLst>
          </p:cNvPr>
          <p:cNvSpPr/>
          <p:nvPr/>
        </p:nvSpPr>
        <p:spPr>
          <a:xfrm>
            <a:off x="6352546" y="288924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9">
            <a:extLst>
              <a:ext uri="{FF2B5EF4-FFF2-40B4-BE49-F238E27FC236}">
                <a16:creationId xmlns:a16="http://schemas.microsoft.com/office/drawing/2014/main" id="{C8877875-8920-EB7F-5664-8B8BE9BA9932}"/>
              </a:ext>
            </a:extLst>
          </p:cNvPr>
          <p:cNvSpPr txBox="1"/>
          <p:nvPr/>
        </p:nvSpPr>
        <p:spPr>
          <a:xfrm>
            <a:off x="6245860" y="1515598"/>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ماذا أحتاج كي أكون جزءًا منَ المجموعة – من نفسي ومنَ الآخرين؟</a:t>
            </a:r>
          </a:p>
          <a:p>
            <a:pPr algn="r" rtl="1">
              <a:buClrTx/>
            </a:pPr>
            <a:r>
              <a:rPr lang="ar-AE" kern="1200" dirty="0">
                <a:latin typeface="Calibri" panose="020F0502020204030204" pitchFamily="34" charset="0"/>
                <a:ea typeface="Calibri" panose="020F0502020204030204" pitchFamily="34" charset="0"/>
                <a:cs typeface="Calibri" panose="020F0502020204030204" pitchFamily="34" charset="0"/>
              </a:rPr>
              <a:t>كي أشعر بالرّاحة بالمجموعة أنا أحتاج...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14" name="AutoShape 10">
            <a:extLst>
              <a:ext uri="{FF2B5EF4-FFF2-40B4-BE49-F238E27FC236}">
                <a16:creationId xmlns:a16="http://schemas.microsoft.com/office/drawing/2014/main" id="{3297A454-36F5-FE6A-BF25-CF63DCE5B43F}"/>
              </a:ext>
            </a:extLst>
          </p:cNvPr>
          <p:cNvSpPr/>
          <p:nvPr/>
        </p:nvSpPr>
        <p:spPr>
          <a:xfrm>
            <a:off x="6333107" y="105883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AutoShape 11">
            <a:extLst>
              <a:ext uri="{FF2B5EF4-FFF2-40B4-BE49-F238E27FC236}">
                <a16:creationId xmlns:a16="http://schemas.microsoft.com/office/drawing/2014/main" id="{371F9133-100A-B386-63A8-17BA91A48404}"/>
              </a:ext>
            </a:extLst>
          </p:cNvPr>
          <p:cNvSpPr/>
          <p:nvPr/>
        </p:nvSpPr>
        <p:spPr>
          <a:xfrm>
            <a:off x="6352506" y="188287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AutoShape 12">
            <a:extLst>
              <a:ext uri="{FF2B5EF4-FFF2-40B4-BE49-F238E27FC236}">
                <a16:creationId xmlns:a16="http://schemas.microsoft.com/office/drawing/2014/main" id="{DC54EB00-0AB7-4FF1-C733-7C0085D8AFFE}"/>
              </a:ext>
            </a:extLst>
          </p:cNvPr>
          <p:cNvSpPr/>
          <p:nvPr/>
        </p:nvSpPr>
        <p:spPr>
          <a:xfrm>
            <a:off x="6311355" y="3724449"/>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AutoShape 13">
            <a:extLst>
              <a:ext uri="{FF2B5EF4-FFF2-40B4-BE49-F238E27FC236}">
                <a16:creationId xmlns:a16="http://schemas.microsoft.com/office/drawing/2014/main" id="{E1D608DF-502F-7A72-0F73-BE1E1199CDFC}"/>
              </a:ext>
            </a:extLst>
          </p:cNvPr>
          <p:cNvSpPr/>
          <p:nvPr/>
        </p:nvSpPr>
        <p:spPr>
          <a:xfrm>
            <a:off x="6311315" y="407138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AutoShape 14">
            <a:extLst>
              <a:ext uri="{FF2B5EF4-FFF2-40B4-BE49-F238E27FC236}">
                <a16:creationId xmlns:a16="http://schemas.microsoft.com/office/drawing/2014/main" id="{F0A95C32-84AA-D594-F6CF-1E3954E1DF84}"/>
              </a:ext>
            </a:extLst>
          </p:cNvPr>
          <p:cNvSpPr/>
          <p:nvPr/>
        </p:nvSpPr>
        <p:spPr>
          <a:xfrm>
            <a:off x="6333067" y="4830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18">
            <a:extLst>
              <a:ext uri="{FF2B5EF4-FFF2-40B4-BE49-F238E27FC236}">
                <a16:creationId xmlns:a16="http://schemas.microsoft.com/office/drawing/2014/main" id="{8B68C50B-A78F-82AE-1E1A-6951040922BD}"/>
              </a:ext>
            </a:extLst>
          </p:cNvPr>
          <p:cNvSpPr txBox="1"/>
          <p:nvPr/>
        </p:nvSpPr>
        <p:spPr>
          <a:xfrm>
            <a:off x="6352546" y="659045"/>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متى أشعر أنّني جزء منَ المجموعة؟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buClrTx/>
              <a:buFontTx/>
              <a:buNone/>
            </a:pPr>
            <a:r>
              <a:rPr lang="en-US" kern="1200" dirty="0">
                <a:latin typeface="Calibri" panose="020F0502020204030204" pitchFamily="34" charset="0"/>
                <a:ea typeface="Calibri" panose="020F0502020204030204" pitchFamily="34" charset="0"/>
                <a:cs typeface="Calibri" panose="020F0502020204030204" pitchFamily="34" charset="0"/>
              </a:rPr>
              <a:t>    </a:t>
            </a:r>
            <a:r>
              <a:rPr lang="ar-AE" kern="1200" dirty="0">
                <a:latin typeface="Calibri" panose="020F0502020204030204" pitchFamily="34" charset="0"/>
                <a:ea typeface="Calibri" panose="020F0502020204030204" pitchFamily="34" charset="0"/>
                <a:cs typeface="Calibri" panose="020F0502020204030204" pitchFamily="34" charset="0"/>
              </a:rPr>
              <a:t>أنا أشعر أنّني جزء بالمجموعة عندما...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Box 19">
            <a:extLst>
              <a:ext uri="{FF2B5EF4-FFF2-40B4-BE49-F238E27FC236}">
                <a16:creationId xmlns:a16="http://schemas.microsoft.com/office/drawing/2014/main" id="{63ECADE5-D48D-17E7-F2D0-DF491AD59E1A}"/>
              </a:ext>
            </a:extLst>
          </p:cNvPr>
          <p:cNvSpPr txBox="1"/>
          <p:nvPr/>
        </p:nvSpPr>
        <p:spPr>
          <a:xfrm>
            <a:off x="6221397" y="5490006"/>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ماذا قد يُساعد أيضًا؟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20">
            <a:extLst>
              <a:ext uri="{FF2B5EF4-FFF2-40B4-BE49-F238E27FC236}">
                <a16:creationId xmlns:a16="http://schemas.microsoft.com/office/drawing/2014/main" id="{3F23BED0-EF73-5155-5E0B-DF162291DD0A}"/>
              </a:ext>
            </a:extLst>
          </p:cNvPr>
          <p:cNvSpPr/>
          <p:nvPr/>
        </p:nvSpPr>
        <p:spPr>
          <a:xfrm>
            <a:off x="6311275" y="519067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AutoShape 21">
            <a:extLst>
              <a:ext uri="{FF2B5EF4-FFF2-40B4-BE49-F238E27FC236}">
                <a16:creationId xmlns:a16="http://schemas.microsoft.com/office/drawing/2014/main" id="{C56B8973-35B4-3455-CEA5-FD927D2EB607}"/>
              </a:ext>
            </a:extLst>
          </p:cNvPr>
          <p:cNvSpPr/>
          <p:nvPr/>
        </p:nvSpPr>
        <p:spPr>
          <a:xfrm>
            <a:off x="6311395" y="5672055"/>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AutoShape 22">
            <a:extLst>
              <a:ext uri="{FF2B5EF4-FFF2-40B4-BE49-F238E27FC236}">
                <a16:creationId xmlns:a16="http://schemas.microsoft.com/office/drawing/2014/main" id="{F1FCC2AA-CD57-1F8F-BC34-3D30A2667898}"/>
              </a:ext>
            </a:extLst>
          </p:cNvPr>
          <p:cNvSpPr/>
          <p:nvPr/>
        </p:nvSpPr>
        <p:spPr>
          <a:xfrm>
            <a:off x="6352386" y="1343317"/>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AutoShape 23">
            <a:extLst>
              <a:ext uri="{FF2B5EF4-FFF2-40B4-BE49-F238E27FC236}">
                <a16:creationId xmlns:a16="http://schemas.microsoft.com/office/drawing/2014/main" id="{52F01C98-99C4-F608-CD5A-7FF1BAB27998}"/>
              </a:ext>
            </a:extLst>
          </p:cNvPr>
          <p:cNvSpPr/>
          <p:nvPr/>
        </p:nvSpPr>
        <p:spPr>
          <a:xfrm>
            <a:off x="6352466" y="2225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TextBox 24">
            <a:extLst>
              <a:ext uri="{FF2B5EF4-FFF2-40B4-BE49-F238E27FC236}">
                <a16:creationId xmlns:a16="http://schemas.microsoft.com/office/drawing/2014/main" id="{6C61A484-3AA4-E47B-5364-D5EA3944DE25}"/>
              </a:ext>
            </a:extLst>
          </p:cNvPr>
          <p:cNvSpPr txBox="1"/>
          <p:nvPr/>
        </p:nvSpPr>
        <p:spPr>
          <a:xfrm>
            <a:off x="6221397" y="4659143"/>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بإمكاني الاستعانة ب... </a:t>
            </a: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8" name="AutoShape 25">
            <a:extLst>
              <a:ext uri="{FF2B5EF4-FFF2-40B4-BE49-F238E27FC236}">
                <a16:creationId xmlns:a16="http://schemas.microsoft.com/office/drawing/2014/main" id="{8EE357D4-FAAE-DCF0-DEC7-D639100DFBBA}"/>
              </a:ext>
            </a:extLst>
          </p:cNvPr>
          <p:cNvSpPr/>
          <p:nvPr/>
        </p:nvSpPr>
        <p:spPr>
          <a:xfrm>
            <a:off x="6308603" y="609549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6" name="AutoShape 8">
            <a:extLst>
              <a:ext uri="{FF2B5EF4-FFF2-40B4-BE49-F238E27FC236}">
                <a16:creationId xmlns:a16="http://schemas.microsoft.com/office/drawing/2014/main" id="{8A03236D-3D72-77E5-25F9-C6CCDDDB5931}"/>
              </a:ext>
            </a:extLst>
          </p:cNvPr>
          <p:cNvSpPr/>
          <p:nvPr/>
        </p:nvSpPr>
        <p:spPr>
          <a:xfrm>
            <a:off x="377582" y="2881127"/>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8" name="AutoShape 12">
            <a:extLst>
              <a:ext uri="{FF2B5EF4-FFF2-40B4-BE49-F238E27FC236}">
                <a16:creationId xmlns:a16="http://schemas.microsoft.com/office/drawing/2014/main" id="{A5DBFB7D-9C29-D242-5AF7-BF74DD1910BF}"/>
              </a:ext>
            </a:extLst>
          </p:cNvPr>
          <p:cNvSpPr/>
          <p:nvPr/>
        </p:nvSpPr>
        <p:spPr>
          <a:xfrm>
            <a:off x="336391" y="37163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9" name="AutoShape 13">
            <a:extLst>
              <a:ext uri="{FF2B5EF4-FFF2-40B4-BE49-F238E27FC236}">
                <a16:creationId xmlns:a16="http://schemas.microsoft.com/office/drawing/2014/main" id="{305B8C54-D476-711F-E9BF-3619B59E2B50}"/>
              </a:ext>
            </a:extLst>
          </p:cNvPr>
          <p:cNvSpPr/>
          <p:nvPr/>
        </p:nvSpPr>
        <p:spPr>
          <a:xfrm>
            <a:off x="336351" y="4063264"/>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1" name="AutoShape 20">
            <a:extLst>
              <a:ext uri="{FF2B5EF4-FFF2-40B4-BE49-F238E27FC236}">
                <a16:creationId xmlns:a16="http://schemas.microsoft.com/office/drawing/2014/main" id="{B5077D7E-FDF2-547D-8676-2C835F7570C4}"/>
              </a:ext>
            </a:extLst>
          </p:cNvPr>
          <p:cNvSpPr/>
          <p:nvPr/>
        </p:nvSpPr>
        <p:spPr>
          <a:xfrm>
            <a:off x="336311" y="518255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AutoShape 23">
            <a:extLst>
              <a:ext uri="{FF2B5EF4-FFF2-40B4-BE49-F238E27FC236}">
                <a16:creationId xmlns:a16="http://schemas.microsoft.com/office/drawing/2014/main" id="{80447812-F1A7-086B-F483-8436AF9F051F}"/>
              </a:ext>
            </a:extLst>
          </p:cNvPr>
          <p:cNvSpPr/>
          <p:nvPr/>
        </p:nvSpPr>
        <p:spPr>
          <a:xfrm>
            <a:off x="377502" y="221751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3" name="TextBox 24">
            <a:extLst>
              <a:ext uri="{FF2B5EF4-FFF2-40B4-BE49-F238E27FC236}">
                <a16:creationId xmlns:a16="http://schemas.microsoft.com/office/drawing/2014/main" id="{D81A1115-EE3C-616C-A979-5814C6090F90}"/>
              </a:ext>
            </a:extLst>
          </p:cNvPr>
          <p:cNvSpPr txBox="1"/>
          <p:nvPr/>
        </p:nvSpPr>
        <p:spPr>
          <a:xfrm>
            <a:off x="246433" y="4651024"/>
            <a:ext cx="5638480" cy="209481"/>
          </a:xfrm>
          <a:prstGeom prst="rect">
            <a:avLst/>
          </a:prstGeom>
          <a:ln>
            <a:noFill/>
          </a:ln>
        </p:spPr>
        <p:txBody>
          <a:bodyPr lIns="0" tIns="0" rIns="0" bIns="0" rtlCol="0" anchor="t">
            <a:spAutoFit/>
          </a:bodyPr>
          <a:lstStyle/>
          <a:p>
            <a:pPr algn="r" rtl="1">
              <a:lnSpc>
                <a:spcPts val="1719"/>
              </a:lnSpc>
              <a:spcBef>
                <a:spcPct val="0"/>
              </a:spcBef>
              <a:buClrTx/>
            </a:pPr>
            <a:r>
              <a:rPr lang="en-US" kern="1200" dirty="0">
                <a:latin typeface="Calibri" panose="020F0502020204030204" pitchFamily="34" charset="0"/>
                <a:ea typeface="Calibri" panose="020F0502020204030204" pitchFamily="34" charset="0"/>
                <a:cs typeface="Calibri" panose="020F0502020204030204" pitchFamily="34" charset="0"/>
              </a:rPr>
              <a:t>..</a:t>
            </a:r>
          </a:p>
        </p:txBody>
      </p:sp>
      <p:sp>
        <p:nvSpPr>
          <p:cNvPr id="44" name="AutoShape 25">
            <a:extLst>
              <a:ext uri="{FF2B5EF4-FFF2-40B4-BE49-F238E27FC236}">
                <a16:creationId xmlns:a16="http://schemas.microsoft.com/office/drawing/2014/main" id="{A2AF039C-70A7-5F82-35BF-34DC500F3711}"/>
              </a:ext>
            </a:extLst>
          </p:cNvPr>
          <p:cNvSpPr/>
          <p:nvPr/>
        </p:nvSpPr>
        <p:spPr>
          <a:xfrm>
            <a:off x="333639" y="608737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5" name="AutoShape 21">
            <a:extLst>
              <a:ext uri="{FF2B5EF4-FFF2-40B4-BE49-F238E27FC236}">
                <a16:creationId xmlns:a16="http://schemas.microsoft.com/office/drawing/2014/main" id="{FFCD0946-2774-2E0F-FF12-D0D9D64417F7}"/>
              </a:ext>
            </a:extLst>
          </p:cNvPr>
          <p:cNvSpPr/>
          <p:nvPr/>
        </p:nvSpPr>
        <p:spPr>
          <a:xfrm>
            <a:off x="333639" y="566002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תמונה 45">
            <a:extLst>
              <a:ext uri="{FF2B5EF4-FFF2-40B4-BE49-F238E27FC236}">
                <a16:creationId xmlns:a16="http://schemas.microsoft.com/office/drawing/2014/main" id="{99EE3B37-D164-0CE6-6F6C-F1073FAFFFBE}"/>
              </a:ext>
            </a:extLst>
          </p:cNvPr>
          <p:cNvPicPr>
            <a:picLocks noChangeAspect="1"/>
          </p:cNvPicPr>
          <p:nvPr/>
        </p:nvPicPr>
        <p:blipFill>
          <a:blip r:embed="rId4"/>
          <a:stretch>
            <a:fillRect/>
          </a:stretch>
        </p:blipFill>
        <p:spPr>
          <a:xfrm>
            <a:off x="377502" y="4816010"/>
            <a:ext cx="5529551" cy="42676"/>
          </a:xfrm>
          <a:prstGeom prst="rect">
            <a:avLst/>
          </a:prstGeom>
        </p:spPr>
      </p:pic>
      <p:pic>
        <p:nvPicPr>
          <p:cNvPr id="47" name="תמונה 46">
            <a:extLst>
              <a:ext uri="{FF2B5EF4-FFF2-40B4-BE49-F238E27FC236}">
                <a16:creationId xmlns:a16="http://schemas.microsoft.com/office/drawing/2014/main" id="{C3298B79-9D4A-4D83-82C0-111FFF25A54E}"/>
              </a:ext>
            </a:extLst>
          </p:cNvPr>
          <p:cNvPicPr>
            <a:picLocks noChangeAspect="1"/>
          </p:cNvPicPr>
          <p:nvPr/>
        </p:nvPicPr>
        <p:blipFill>
          <a:blip r:embed="rId4"/>
          <a:stretch>
            <a:fillRect/>
          </a:stretch>
        </p:blipFill>
        <p:spPr>
          <a:xfrm>
            <a:off x="362437" y="4441878"/>
            <a:ext cx="5529551" cy="42676"/>
          </a:xfrm>
          <a:prstGeom prst="rect">
            <a:avLst/>
          </a:prstGeom>
        </p:spPr>
      </p:pic>
      <p:pic>
        <p:nvPicPr>
          <p:cNvPr id="48" name="תמונה 47">
            <a:extLst>
              <a:ext uri="{FF2B5EF4-FFF2-40B4-BE49-F238E27FC236}">
                <a16:creationId xmlns:a16="http://schemas.microsoft.com/office/drawing/2014/main" id="{FC0ED6D6-D243-8BB1-F24A-AFE89F72945C}"/>
              </a:ext>
            </a:extLst>
          </p:cNvPr>
          <p:cNvPicPr>
            <a:picLocks noChangeAspect="1"/>
          </p:cNvPicPr>
          <p:nvPr/>
        </p:nvPicPr>
        <p:blipFill>
          <a:blip r:embed="rId4"/>
          <a:stretch>
            <a:fillRect/>
          </a:stretch>
        </p:blipFill>
        <p:spPr>
          <a:xfrm>
            <a:off x="330856" y="3228052"/>
            <a:ext cx="5529551" cy="42676"/>
          </a:xfrm>
          <a:prstGeom prst="rect">
            <a:avLst/>
          </a:prstGeom>
        </p:spPr>
      </p:pic>
      <p:pic>
        <p:nvPicPr>
          <p:cNvPr id="49" name="תמונה 48">
            <a:extLst>
              <a:ext uri="{FF2B5EF4-FFF2-40B4-BE49-F238E27FC236}">
                <a16:creationId xmlns:a16="http://schemas.microsoft.com/office/drawing/2014/main" id="{10EFA075-D8CE-8BBB-AFFD-51CA65EDDBF4}"/>
              </a:ext>
            </a:extLst>
          </p:cNvPr>
          <p:cNvPicPr>
            <a:picLocks noChangeAspect="1"/>
          </p:cNvPicPr>
          <p:nvPr/>
        </p:nvPicPr>
        <p:blipFill>
          <a:blip r:embed="rId4"/>
          <a:stretch>
            <a:fillRect/>
          </a:stretch>
        </p:blipFill>
        <p:spPr>
          <a:xfrm>
            <a:off x="330856" y="1952082"/>
            <a:ext cx="5529551" cy="42676"/>
          </a:xfrm>
          <a:prstGeom prst="rect">
            <a:avLst/>
          </a:prstGeom>
        </p:spPr>
      </p:pic>
      <p:pic>
        <p:nvPicPr>
          <p:cNvPr id="51" name="תמונה 50">
            <a:extLst>
              <a:ext uri="{FF2B5EF4-FFF2-40B4-BE49-F238E27FC236}">
                <a16:creationId xmlns:a16="http://schemas.microsoft.com/office/drawing/2014/main" id="{A968C975-56B6-803F-F0D5-87B1DA522964}"/>
              </a:ext>
            </a:extLst>
          </p:cNvPr>
          <p:cNvPicPr>
            <a:picLocks noChangeAspect="1"/>
          </p:cNvPicPr>
          <p:nvPr/>
        </p:nvPicPr>
        <p:blipFill>
          <a:blip r:embed="rId4"/>
          <a:stretch>
            <a:fillRect/>
          </a:stretch>
        </p:blipFill>
        <p:spPr>
          <a:xfrm>
            <a:off x="429985" y="1068971"/>
            <a:ext cx="5529551" cy="42676"/>
          </a:xfrm>
          <a:prstGeom prst="rect">
            <a:avLst/>
          </a:prstGeom>
        </p:spPr>
      </p:pic>
      <p:pic>
        <p:nvPicPr>
          <p:cNvPr id="52" name="תמונה 51">
            <a:extLst>
              <a:ext uri="{FF2B5EF4-FFF2-40B4-BE49-F238E27FC236}">
                <a16:creationId xmlns:a16="http://schemas.microsoft.com/office/drawing/2014/main" id="{0E4B485E-B650-1839-9E86-66EB8D722E41}"/>
              </a:ext>
            </a:extLst>
          </p:cNvPr>
          <p:cNvPicPr>
            <a:picLocks noChangeAspect="1"/>
          </p:cNvPicPr>
          <p:nvPr/>
        </p:nvPicPr>
        <p:blipFill>
          <a:blip r:embed="rId4"/>
          <a:stretch>
            <a:fillRect/>
          </a:stretch>
        </p:blipFill>
        <p:spPr>
          <a:xfrm>
            <a:off x="397558" y="1337328"/>
            <a:ext cx="5529551" cy="42676"/>
          </a:xfrm>
          <a:prstGeom prst="rect">
            <a:avLst/>
          </a:prstGeom>
        </p:spPr>
      </p:pic>
      <p:sp>
        <p:nvSpPr>
          <p:cNvPr id="19" name="מלבן: פינות מעוגלות 18">
            <a:extLst>
              <a:ext uri="{FF2B5EF4-FFF2-40B4-BE49-F238E27FC236}">
                <a16:creationId xmlns:a16="http://schemas.microsoft.com/office/drawing/2014/main" id="{7448D67C-0FD2-B00F-B94E-B44CA0E5EF0B}"/>
              </a:ext>
            </a:extLst>
          </p:cNvPr>
          <p:cNvSpPr/>
          <p:nvPr/>
        </p:nvSpPr>
        <p:spPr>
          <a:xfrm>
            <a:off x="8612655" y="-573578"/>
            <a:ext cx="167640" cy="236220"/>
          </a:xfrm>
          <a:prstGeom prst="roundRect">
            <a:avLst/>
          </a:prstGeom>
          <a:solidFill>
            <a:srgbClr val="F4F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תמונה 19">
            <a:extLst>
              <a:ext uri="{FF2B5EF4-FFF2-40B4-BE49-F238E27FC236}">
                <a16:creationId xmlns:a16="http://schemas.microsoft.com/office/drawing/2014/main" id="{99FCC634-6D08-58B8-BA41-A6A41F8BDADA}"/>
              </a:ext>
            </a:extLst>
          </p:cNvPr>
          <p:cNvPicPr>
            <a:picLocks noChangeAspect="1"/>
          </p:cNvPicPr>
          <p:nvPr/>
        </p:nvPicPr>
        <p:blipFill>
          <a:blip r:embed="rId3"/>
          <a:stretch>
            <a:fillRect/>
          </a:stretch>
        </p:blipFill>
        <p:spPr>
          <a:xfrm>
            <a:off x="2449592" y="-527858"/>
            <a:ext cx="164606" cy="237765"/>
          </a:xfrm>
          <a:prstGeom prst="rect">
            <a:avLst/>
          </a:prstGeom>
        </p:spPr>
      </p:pic>
      <p:grpSp>
        <p:nvGrpSpPr>
          <p:cNvPr id="29" name="Group 2">
            <a:extLst>
              <a:ext uri="{FF2B5EF4-FFF2-40B4-BE49-F238E27FC236}">
                <a16:creationId xmlns:a16="http://schemas.microsoft.com/office/drawing/2014/main" id="{E2DA6926-1845-2C62-7ABD-BD4861FB15F7}"/>
              </a:ext>
            </a:extLst>
          </p:cNvPr>
          <p:cNvGrpSpPr/>
          <p:nvPr/>
        </p:nvGrpSpPr>
        <p:grpSpPr>
          <a:xfrm>
            <a:off x="33708" y="58025"/>
            <a:ext cx="6061309" cy="6672560"/>
            <a:chOff x="0" y="0"/>
            <a:chExt cx="5584672" cy="7367317"/>
          </a:xfrm>
          <a:solidFill>
            <a:sysClr val="windowText" lastClr="000000"/>
          </a:solidFill>
        </p:grpSpPr>
        <p:sp>
          <p:nvSpPr>
            <p:cNvPr id="30" name="Freeform 3">
              <a:extLst>
                <a:ext uri="{FF2B5EF4-FFF2-40B4-BE49-F238E27FC236}">
                  <a16:creationId xmlns:a16="http://schemas.microsoft.com/office/drawing/2014/main" id="{AA1A0E9B-F1C4-3C21-859C-8C37E08623C5}"/>
                </a:ext>
              </a:extLst>
            </p:cNvPr>
            <p:cNvSpPr/>
            <p:nvPr/>
          </p:nvSpPr>
          <p:spPr>
            <a:xfrm>
              <a:off x="0" y="-2540"/>
              <a:ext cx="5584672" cy="7369858"/>
            </a:xfrm>
            <a:custGeom>
              <a:avLst/>
              <a:gdLst/>
              <a:ahLst/>
              <a:cxnLst/>
              <a:rect l="l" t="t" r="r" b="b"/>
              <a:pathLst>
                <a:path w="5584672" h="7369858">
                  <a:moveTo>
                    <a:pt x="5582132" y="1594072"/>
                  </a:moveTo>
                  <a:lnTo>
                    <a:pt x="5584672" y="1544940"/>
                  </a:lnTo>
                  <a:lnTo>
                    <a:pt x="5578322" y="1557223"/>
                  </a:lnTo>
                  <a:lnTo>
                    <a:pt x="5578322" y="1479429"/>
                  </a:lnTo>
                  <a:cubicBezTo>
                    <a:pt x="5578322" y="1475335"/>
                    <a:pt x="5577052" y="1463052"/>
                    <a:pt x="5575782" y="1446674"/>
                  </a:cubicBezTo>
                  <a:lnTo>
                    <a:pt x="5575782" y="1438485"/>
                  </a:lnTo>
                  <a:lnTo>
                    <a:pt x="5574512" y="1438485"/>
                  </a:lnTo>
                  <a:cubicBezTo>
                    <a:pt x="5573242" y="1422108"/>
                    <a:pt x="5569432" y="1422108"/>
                    <a:pt x="5568162" y="1422108"/>
                  </a:cubicBezTo>
                  <a:cubicBezTo>
                    <a:pt x="5568162" y="1291086"/>
                    <a:pt x="5569432" y="1155971"/>
                    <a:pt x="5570702" y="1024950"/>
                  </a:cubicBezTo>
                  <a:cubicBezTo>
                    <a:pt x="5570702" y="988100"/>
                    <a:pt x="5571972" y="955345"/>
                    <a:pt x="5571972" y="918496"/>
                  </a:cubicBezTo>
                  <a:lnTo>
                    <a:pt x="5575782" y="918496"/>
                  </a:lnTo>
                  <a:lnTo>
                    <a:pt x="5575782" y="847090"/>
                  </a:lnTo>
                  <a:lnTo>
                    <a:pt x="5579592" y="847090"/>
                  </a:lnTo>
                  <a:lnTo>
                    <a:pt x="5579592" y="816610"/>
                  </a:lnTo>
                  <a:cubicBezTo>
                    <a:pt x="5582132" y="781050"/>
                    <a:pt x="5584672" y="726440"/>
                    <a:pt x="5582132" y="692150"/>
                  </a:cubicBezTo>
                  <a:cubicBezTo>
                    <a:pt x="5583402" y="674370"/>
                    <a:pt x="5580862" y="652780"/>
                    <a:pt x="5579592" y="641350"/>
                  </a:cubicBezTo>
                  <a:lnTo>
                    <a:pt x="5580862" y="641350"/>
                  </a:lnTo>
                  <a:lnTo>
                    <a:pt x="5577052" y="542290"/>
                  </a:lnTo>
                  <a:lnTo>
                    <a:pt x="5578322" y="541020"/>
                  </a:lnTo>
                  <a:lnTo>
                    <a:pt x="5578322" y="537210"/>
                  </a:lnTo>
                  <a:cubicBezTo>
                    <a:pt x="5578322" y="502920"/>
                    <a:pt x="5577052" y="468630"/>
                    <a:pt x="5577052" y="431800"/>
                  </a:cubicBezTo>
                  <a:cubicBezTo>
                    <a:pt x="5574512" y="361950"/>
                    <a:pt x="5573242" y="290830"/>
                    <a:pt x="5579592" y="213360"/>
                  </a:cubicBezTo>
                  <a:lnTo>
                    <a:pt x="5579592" y="207010"/>
                  </a:lnTo>
                  <a:cubicBezTo>
                    <a:pt x="5578322" y="191770"/>
                    <a:pt x="5578322" y="176530"/>
                    <a:pt x="5578322" y="158750"/>
                  </a:cubicBezTo>
                  <a:lnTo>
                    <a:pt x="5578322" y="80010"/>
                  </a:lnTo>
                  <a:lnTo>
                    <a:pt x="5583402" y="59690"/>
                  </a:lnTo>
                  <a:lnTo>
                    <a:pt x="5583402" y="8890"/>
                  </a:lnTo>
                  <a:lnTo>
                    <a:pt x="5577052" y="8890"/>
                  </a:lnTo>
                  <a:cubicBezTo>
                    <a:pt x="5538952" y="8890"/>
                    <a:pt x="5483072" y="7620"/>
                    <a:pt x="5467832" y="7620"/>
                  </a:cubicBezTo>
                  <a:cubicBezTo>
                    <a:pt x="5439892" y="7620"/>
                    <a:pt x="5424652" y="7620"/>
                    <a:pt x="5417032" y="8890"/>
                  </a:cubicBezTo>
                  <a:cubicBezTo>
                    <a:pt x="5384012" y="0"/>
                    <a:pt x="5305272" y="1270"/>
                    <a:pt x="5229072" y="3810"/>
                  </a:cubicBezTo>
                  <a:cubicBezTo>
                    <a:pt x="5190972" y="5080"/>
                    <a:pt x="5154142" y="5080"/>
                    <a:pt x="5128742" y="3810"/>
                  </a:cubicBezTo>
                  <a:lnTo>
                    <a:pt x="5124932" y="3810"/>
                  </a:lnTo>
                  <a:lnTo>
                    <a:pt x="5122392" y="10160"/>
                  </a:lnTo>
                  <a:cubicBezTo>
                    <a:pt x="5071592" y="10160"/>
                    <a:pt x="5022062" y="11430"/>
                    <a:pt x="4957292" y="13970"/>
                  </a:cubicBezTo>
                  <a:lnTo>
                    <a:pt x="4945862" y="13970"/>
                  </a:lnTo>
                  <a:lnTo>
                    <a:pt x="4947132" y="16510"/>
                  </a:lnTo>
                  <a:lnTo>
                    <a:pt x="4914112" y="16510"/>
                  </a:lnTo>
                  <a:lnTo>
                    <a:pt x="4914112" y="21590"/>
                  </a:lnTo>
                  <a:cubicBezTo>
                    <a:pt x="4891252" y="21590"/>
                    <a:pt x="4867122" y="20320"/>
                    <a:pt x="4840452" y="19050"/>
                  </a:cubicBezTo>
                  <a:cubicBezTo>
                    <a:pt x="4817592" y="17780"/>
                    <a:pt x="4794732" y="17780"/>
                    <a:pt x="4771872" y="16510"/>
                  </a:cubicBezTo>
                  <a:lnTo>
                    <a:pt x="4771872" y="15240"/>
                  </a:lnTo>
                  <a:cubicBezTo>
                    <a:pt x="4764252" y="13970"/>
                    <a:pt x="4755362" y="13970"/>
                    <a:pt x="4747742" y="12700"/>
                  </a:cubicBezTo>
                  <a:lnTo>
                    <a:pt x="4746472" y="44450"/>
                  </a:lnTo>
                  <a:lnTo>
                    <a:pt x="4742662" y="44450"/>
                  </a:lnTo>
                  <a:lnTo>
                    <a:pt x="4742662" y="13970"/>
                  </a:lnTo>
                  <a:cubicBezTo>
                    <a:pt x="4649332" y="10160"/>
                    <a:pt x="4534273" y="12700"/>
                    <a:pt x="4422020" y="15240"/>
                  </a:cubicBezTo>
                  <a:cubicBezTo>
                    <a:pt x="4306962" y="17780"/>
                    <a:pt x="4197515" y="20320"/>
                    <a:pt x="4096488" y="16510"/>
                  </a:cubicBezTo>
                  <a:cubicBezTo>
                    <a:pt x="4048781" y="17780"/>
                    <a:pt x="4012299" y="17780"/>
                    <a:pt x="3981429" y="16510"/>
                  </a:cubicBezTo>
                  <a:lnTo>
                    <a:pt x="3981429" y="15240"/>
                  </a:lnTo>
                  <a:lnTo>
                    <a:pt x="3886015" y="12700"/>
                  </a:lnTo>
                  <a:lnTo>
                    <a:pt x="3886015" y="16510"/>
                  </a:lnTo>
                  <a:cubicBezTo>
                    <a:pt x="3855145" y="16510"/>
                    <a:pt x="3821470" y="17780"/>
                    <a:pt x="3784988" y="17780"/>
                  </a:cubicBezTo>
                  <a:lnTo>
                    <a:pt x="3762537" y="12700"/>
                  </a:lnTo>
                  <a:lnTo>
                    <a:pt x="3748505" y="12700"/>
                  </a:lnTo>
                  <a:cubicBezTo>
                    <a:pt x="3712023" y="11430"/>
                    <a:pt x="3695186" y="11430"/>
                    <a:pt x="3689572" y="19050"/>
                  </a:cubicBezTo>
                  <a:lnTo>
                    <a:pt x="3689572" y="21590"/>
                  </a:lnTo>
                  <a:cubicBezTo>
                    <a:pt x="3675541" y="22860"/>
                    <a:pt x="3661509" y="22860"/>
                    <a:pt x="3650285" y="24130"/>
                  </a:cubicBezTo>
                  <a:cubicBezTo>
                    <a:pt x="3622221" y="19050"/>
                    <a:pt x="3585739" y="20320"/>
                    <a:pt x="3543645" y="20320"/>
                  </a:cubicBezTo>
                  <a:cubicBezTo>
                    <a:pt x="3501550" y="21590"/>
                    <a:pt x="3456649" y="21590"/>
                    <a:pt x="3425779" y="16510"/>
                  </a:cubicBezTo>
                  <a:lnTo>
                    <a:pt x="3422973" y="15240"/>
                  </a:lnTo>
                  <a:lnTo>
                    <a:pt x="3417360" y="15240"/>
                  </a:lnTo>
                  <a:cubicBezTo>
                    <a:pt x="3403329" y="16510"/>
                    <a:pt x="3347203" y="17780"/>
                    <a:pt x="3293883" y="19050"/>
                  </a:cubicBezTo>
                  <a:cubicBezTo>
                    <a:pt x="3243369" y="20320"/>
                    <a:pt x="3187243" y="21590"/>
                    <a:pt x="3142342" y="22860"/>
                  </a:cubicBezTo>
                  <a:cubicBezTo>
                    <a:pt x="3133923" y="20320"/>
                    <a:pt x="3117085" y="19050"/>
                    <a:pt x="3097441" y="19050"/>
                  </a:cubicBezTo>
                  <a:cubicBezTo>
                    <a:pt x="3032895" y="20320"/>
                    <a:pt x="2959931" y="21590"/>
                    <a:pt x="2870129" y="21590"/>
                  </a:cubicBezTo>
                  <a:lnTo>
                    <a:pt x="2867323" y="20320"/>
                  </a:lnTo>
                  <a:lnTo>
                    <a:pt x="2853292" y="21590"/>
                  </a:lnTo>
                  <a:cubicBezTo>
                    <a:pt x="2794359" y="21590"/>
                    <a:pt x="2735426" y="20320"/>
                    <a:pt x="2676494" y="20320"/>
                  </a:cubicBezTo>
                  <a:lnTo>
                    <a:pt x="2676494" y="17780"/>
                  </a:lnTo>
                  <a:cubicBezTo>
                    <a:pt x="2659656" y="19050"/>
                    <a:pt x="2642818" y="19050"/>
                    <a:pt x="2628787" y="20320"/>
                  </a:cubicBezTo>
                  <a:lnTo>
                    <a:pt x="2606336" y="20320"/>
                  </a:lnTo>
                  <a:cubicBezTo>
                    <a:pt x="2468827" y="19050"/>
                    <a:pt x="2325705" y="17780"/>
                    <a:pt x="2179776" y="17780"/>
                  </a:cubicBezTo>
                  <a:lnTo>
                    <a:pt x="2174164" y="17780"/>
                  </a:lnTo>
                  <a:lnTo>
                    <a:pt x="2165745" y="22860"/>
                  </a:lnTo>
                  <a:lnTo>
                    <a:pt x="2165745" y="27940"/>
                  </a:lnTo>
                  <a:lnTo>
                    <a:pt x="2160132" y="27940"/>
                  </a:lnTo>
                  <a:lnTo>
                    <a:pt x="1986141" y="16510"/>
                  </a:lnTo>
                  <a:cubicBezTo>
                    <a:pt x="1960884" y="16510"/>
                    <a:pt x="1946852" y="19050"/>
                    <a:pt x="1930014" y="20320"/>
                  </a:cubicBezTo>
                  <a:cubicBezTo>
                    <a:pt x="1904758" y="22860"/>
                    <a:pt x="1882307" y="26670"/>
                    <a:pt x="1809343" y="21590"/>
                  </a:cubicBezTo>
                  <a:lnTo>
                    <a:pt x="1809343" y="24130"/>
                  </a:lnTo>
                  <a:lnTo>
                    <a:pt x="1632545" y="24130"/>
                  </a:lnTo>
                  <a:cubicBezTo>
                    <a:pt x="1427684" y="24130"/>
                    <a:pt x="1191954" y="24130"/>
                    <a:pt x="1009544" y="19050"/>
                  </a:cubicBezTo>
                  <a:lnTo>
                    <a:pt x="933773" y="17780"/>
                  </a:lnTo>
                  <a:lnTo>
                    <a:pt x="964643" y="24130"/>
                  </a:lnTo>
                  <a:lnTo>
                    <a:pt x="947805" y="24130"/>
                  </a:lnTo>
                  <a:cubicBezTo>
                    <a:pt x="87484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268"/>
                    <a:pt x="6350" y="906212"/>
                    <a:pt x="6350" y="1086366"/>
                  </a:cubicBezTo>
                  <a:lnTo>
                    <a:pt x="10160" y="1086366"/>
                  </a:lnTo>
                  <a:lnTo>
                    <a:pt x="10160" y="1106838"/>
                  </a:lnTo>
                  <a:lnTo>
                    <a:pt x="19050" y="1110933"/>
                  </a:lnTo>
                  <a:lnTo>
                    <a:pt x="19050" y="1168254"/>
                  </a:lnTo>
                  <a:lnTo>
                    <a:pt x="12700" y="1168254"/>
                  </a:lnTo>
                  <a:lnTo>
                    <a:pt x="16510" y="1332030"/>
                  </a:lnTo>
                  <a:lnTo>
                    <a:pt x="16510" y="1356597"/>
                  </a:lnTo>
                  <a:cubicBezTo>
                    <a:pt x="13970" y="1508090"/>
                    <a:pt x="10160" y="1663677"/>
                    <a:pt x="16510" y="1770132"/>
                  </a:cubicBezTo>
                  <a:cubicBezTo>
                    <a:pt x="16510" y="1778321"/>
                    <a:pt x="16510" y="1782415"/>
                    <a:pt x="15240" y="1786509"/>
                  </a:cubicBezTo>
                  <a:lnTo>
                    <a:pt x="12700" y="1790604"/>
                  </a:lnTo>
                  <a:lnTo>
                    <a:pt x="12700" y="1806981"/>
                  </a:lnTo>
                  <a:cubicBezTo>
                    <a:pt x="13970" y="1847925"/>
                    <a:pt x="13970" y="1909341"/>
                    <a:pt x="15240" y="1974852"/>
                  </a:cubicBezTo>
                  <a:cubicBezTo>
                    <a:pt x="16510" y="2105873"/>
                    <a:pt x="19050" y="2253271"/>
                    <a:pt x="21590" y="2322876"/>
                  </a:cubicBezTo>
                  <a:cubicBezTo>
                    <a:pt x="21590" y="2331065"/>
                    <a:pt x="20320" y="2339254"/>
                    <a:pt x="20320" y="2343348"/>
                  </a:cubicBezTo>
                  <a:cubicBezTo>
                    <a:pt x="20320" y="2347443"/>
                    <a:pt x="19050" y="2351537"/>
                    <a:pt x="19050" y="2355631"/>
                  </a:cubicBezTo>
                  <a:lnTo>
                    <a:pt x="21590" y="2355631"/>
                  </a:lnTo>
                  <a:lnTo>
                    <a:pt x="21590" y="2359726"/>
                  </a:lnTo>
                  <a:cubicBezTo>
                    <a:pt x="15240" y="2453897"/>
                    <a:pt x="17780" y="2650429"/>
                    <a:pt x="20320" y="2826488"/>
                  </a:cubicBezTo>
                  <a:cubicBezTo>
                    <a:pt x="21590" y="2957509"/>
                    <a:pt x="24130" y="3121285"/>
                    <a:pt x="20320" y="3154040"/>
                  </a:cubicBezTo>
                  <a:lnTo>
                    <a:pt x="16510" y="3154040"/>
                  </a:lnTo>
                  <a:lnTo>
                    <a:pt x="17780" y="3469309"/>
                  </a:lnTo>
                  <a:lnTo>
                    <a:pt x="11430" y="3469309"/>
                  </a:lnTo>
                  <a:cubicBezTo>
                    <a:pt x="11430" y="3506159"/>
                    <a:pt x="10160" y="3538914"/>
                    <a:pt x="10160" y="3571669"/>
                  </a:cubicBezTo>
                  <a:lnTo>
                    <a:pt x="8890" y="3567575"/>
                  </a:lnTo>
                  <a:lnTo>
                    <a:pt x="10160" y="3616708"/>
                  </a:lnTo>
                  <a:lnTo>
                    <a:pt x="10160" y="3628991"/>
                  </a:lnTo>
                  <a:lnTo>
                    <a:pt x="13970" y="3936072"/>
                  </a:lnTo>
                  <a:lnTo>
                    <a:pt x="21590" y="3936072"/>
                  </a:lnTo>
                  <a:cubicBezTo>
                    <a:pt x="22860" y="3956544"/>
                    <a:pt x="22860" y="3977016"/>
                    <a:pt x="24130" y="3993393"/>
                  </a:cubicBezTo>
                  <a:lnTo>
                    <a:pt x="22860" y="3989298"/>
                  </a:lnTo>
                  <a:lnTo>
                    <a:pt x="21590" y="4054809"/>
                  </a:lnTo>
                  <a:cubicBezTo>
                    <a:pt x="20320" y="4120320"/>
                    <a:pt x="20320" y="4173546"/>
                    <a:pt x="20320" y="4222680"/>
                  </a:cubicBezTo>
                  <a:cubicBezTo>
                    <a:pt x="17780" y="4247246"/>
                    <a:pt x="15240" y="4271812"/>
                    <a:pt x="13970" y="4300473"/>
                  </a:cubicBezTo>
                  <a:lnTo>
                    <a:pt x="12700" y="4312756"/>
                  </a:lnTo>
                  <a:lnTo>
                    <a:pt x="12700" y="4320945"/>
                  </a:lnTo>
                  <a:cubicBezTo>
                    <a:pt x="13970" y="4325040"/>
                    <a:pt x="15240" y="4341417"/>
                    <a:pt x="16510" y="4415117"/>
                  </a:cubicBezTo>
                  <a:cubicBezTo>
                    <a:pt x="16510" y="4513382"/>
                    <a:pt x="19050" y="4595270"/>
                    <a:pt x="22860" y="4722197"/>
                  </a:cubicBezTo>
                  <a:lnTo>
                    <a:pt x="12700" y="4840935"/>
                  </a:lnTo>
                  <a:cubicBezTo>
                    <a:pt x="8890" y="4885973"/>
                    <a:pt x="8890" y="4898256"/>
                    <a:pt x="8890" y="4918728"/>
                  </a:cubicBezTo>
                  <a:cubicBezTo>
                    <a:pt x="8890" y="4935106"/>
                    <a:pt x="8890" y="4959672"/>
                    <a:pt x="5080" y="5029277"/>
                  </a:cubicBezTo>
                  <a:lnTo>
                    <a:pt x="8890" y="5033371"/>
                  </a:lnTo>
                  <a:cubicBezTo>
                    <a:pt x="10160" y="5057938"/>
                    <a:pt x="10160" y="5152109"/>
                    <a:pt x="10160" y="5213525"/>
                  </a:cubicBezTo>
                  <a:cubicBezTo>
                    <a:pt x="10160" y="5336357"/>
                    <a:pt x="10160" y="5381395"/>
                    <a:pt x="12700" y="5393679"/>
                  </a:cubicBezTo>
                  <a:cubicBezTo>
                    <a:pt x="10160" y="5451001"/>
                    <a:pt x="8890" y="5504228"/>
                    <a:pt x="8890" y="5561550"/>
                  </a:cubicBezTo>
                  <a:cubicBezTo>
                    <a:pt x="7620" y="5627060"/>
                    <a:pt x="7620" y="5696665"/>
                    <a:pt x="2540" y="5782647"/>
                  </a:cubicBezTo>
                  <a:lnTo>
                    <a:pt x="0" y="5831780"/>
                  </a:lnTo>
                  <a:lnTo>
                    <a:pt x="6350" y="5819497"/>
                  </a:lnTo>
                  <a:lnTo>
                    <a:pt x="6350" y="5897291"/>
                  </a:lnTo>
                  <a:cubicBezTo>
                    <a:pt x="6350" y="5901385"/>
                    <a:pt x="7620" y="5913668"/>
                    <a:pt x="8890" y="5930046"/>
                  </a:cubicBezTo>
                  <a:lnTo>
                    <a:pt x="8890" y="5938235"/>
                  </a:lnTo>
                  <a:lnTo>
                    <a:pt x="10160" y="5938235"/>
                  </a:lnTo>
                  <a:cubicBezTo>
                    <a:pt x="11430" y="5954612"/>
                    <a:pt x="15240" y="5954612"/>
                    <a:pt x="16510" y="5954612"/>
                  </a:cubicBezTo>
                  <a:cubicBezTo>
                    <a:pt x="16510" y="6085633"/>
                    <a:pt x="15240" y="6220748"/>
                    <a:pt x="13970" y="6351770"/>
                  </a:cubicBezTo>
                  <a:cubicBezTo>
                    <a:pt x="13970" y="6388619"/>
                    <a:pt x="12700" y="6421375"/>
                    <a:pt x="12700" y="6458224"/>
                  </a:cubicBezTo>
                  <a:lnTo>
                    <a:pt x="8890" y="6458224"/>
                  </a:lnTo>
                  <a:lnTo>
                    <a:pt x="8890" y="6522768"/>
                  </a:lnTo>
                  <a:lnTo>
                    <a:pt x="6350" y="6522768"/>
                  </a:lnTo>
                  <a:lnTo>
                    <a:pt x="6350" y="6553247"/>
                  </a:lnTo>
                  <a:cubicBezTo>
                    <a:pt x="3810" y="6588807"/>
                    <a:pt x="1270" y="6643418"/>
                    <a:pt x="3810" y="6677707"/>
                  </a:cubicBezTo>
                  <a:cubicBezTo>
                    <a:pt x="2540" y="6695487"/>
                    <a:pt x="5080" y="6717077"/>
                    <a:pt x="6350" y="6728507"/>
                  </a:cubicBezTo>
                  <a:lnTo>
                    <a:pt x="5080" y="6728507"/>
                  </a:lnTo>
                  <a:lnTo>
                    <a:pt x="8890" y="6827568"/>
                  </a:lnTo>
                  <a:lnTo>
                    <a:pt x="7620" y="6828837"/>
                  </a:lnTo>
                  <a:lnTo>
                    <a:pt x="7620" y="6832647"/>
                  </a:lnTo>
                  <a:cubicBezTo>
                    <a:pt x="7620" y="6866937"/>
                    <a:pt x="8890" y="6901227"/>
                    <a:pt x="8890" y="6938057"/>
                  </a:cubicBezTo>
                  <a:cubicBezTo>
                    <a:pt x="11430" y="7007907"/>
                    <a:pt x="12700" y="7079027"/>
                    <a:pt x="6350" y="7156497"/>
                  </a:cubicBezTo>
                  <a:lnTo>
                    <a:pt x="6350" y="7162847"/>
                  </a:lnTo>
                  <a:cubicBezTo>
                    <a:pt x="7620" y="7178087"/>
                    <a:pt x="7620" y="7193327"/>
                    <a:pt x="7620" y="7211108"/>
                  </a:cubicBezTo>
                  <a:lnTo>
                    <a:pt x="7620" y="7289847"/>
                  </a:lnTo>
                  <a:lnTo>
                    <a:pt x="2540" y="7310168"/>
                  </a:lnTo>
                  <a:lnTo>
                    <a:pt x="2540" y="7360968"/>
                  </a:lnTo>
                  <a:lnTo>
                    <a:pt x="8890" y="7360968"/>
                  </a:lnTo>
                  <a:cubicBezTo>
                    <a:pt x="46990" y="7360968"/>
                    <a:pt x="102870" y="7362237"/>
                    <a:pt x="118110" y="7362237"/>
                  </a:cubicBezTo>
                  <a:cubicBezTo>
                    <a:pt x="146050" y="7362237"/>
                    <a:pt x="161290" y="7362237"/>
                    <a:pt x="168910" y="7360968"/>
                  </a:cubicBezTo>
                  <a:cubicBezTo>
                    <a:pt x="189230" y="7366047"/>
                    <a:pt x="227330" y="7367318"/>
                    <a:pt x="271780" y="7367318"/>
                  </a:cubicBezTo>
                  <a:cubicBezTo>
                    <a:pt x="298450" y="7367318"/>
                    <a:pt x="327660" y="7367318"/>
                    <a:pt x="356870" y="7366047"/>
                  </a:cubicBezTo>
                  <a:cubicBezTo>
                    <a:pt x="394970" y="7364777"/>
                    <a:pt x="431800" y="7364777"/>
                    <a:pt x="457200" y="7366047"/>
                  </a:cubicBezTo>
                  <a:lnTo>
                    <a:pt x="461010" y="7366047"/>
                  </a:lnTo>
                  <a:lnTo>
                    <a:pt x="463550" y="7359697"/>
                  </a:lnTo>
                  <a:cubicBezTo>
                    <a:pt x="514350" y="7359697"/>
                    <a:pt x="563880" y="7358427"/>
                    <a:pt x="628650" y="7355887"/>
                  </a:cubicBezTo>
                  <a:lnTo>
                    <a:pt x="640080" y="7355887"/>
                  </a:lnTo>
                  <a:lnTo>
                    <a:pt x="638810" y="7353347"/>
                  </a:lnTo>
                  <a:lnTo>
                    <a:pt x="671830" y="7353347"/>
                  </a:lnTo>
                  <a:lnTo>
                    <a:pt x="671830" y="7348268"/>
                  </a:lnTo>
                  <a:cubicBezTo>
                    <a:pt x="694690" y="7348268"/>
                    <a:pt x="718820" y="7349537"/>
                    <a:pt x="745490" y="7350808"/>
                  </a:cubicBezTo>
                  <a:cubicBezTo>
                    <a:pt x="763270" y="7352077"/>
                    <a:pt x="781050" y="7352077"/>
                    <a:pt x="798830" y="7353347"/>
                  </a:cubicBezTo>
                  <a:lnTo>
                    <a:pt x="798830" y="7364777"/>
                  </a:lnTo>
                  <a:lnTo>
                    <a:pt x="1003931" y="7364777"/>
                  </a:lnTo>
                  <a:cubicBezTo>
                    <a:pt x="1057251" y="7364777"/>
                    <a:pt x="1107764" y="7363508"/>
                    <a:pt x="1161084" y="7362237"/>
                  </a:cubicBezTo>
                  <a:cubicBezTo>
                    <a:pt x="1276143" y="7359697"/>
                    <a:pt x="1385590" y="7357158"/>
                    <a:pt x="1486617" y="7360968"/>
                  </a:cubicBezTo>
                  <a:cubicBezTo>
                    <a:pt x="1534324" y="7359697"/>
                    <a:pt x="1570806" y="7359697"/>
                    <a:pt x="1601676" y="7360968"/>
                  </a:cubicBezTo>
                  <a:lnTo>
                    <a:pt x="1601676" y="7362237"/>
                  </a:lnTo>
                  <a:lnTo>
                    <a:pt x="1621320" y="7362237"/>
                  </a:lnTo>
                  <a:lnTo>
                    <a:pt x="1694284" y="7364777"/>
                  </a:lnTo>
                  <a:lnTo>
                    <a:pt x="1694284" y="7360968"/>
                  </a:lnTo>
                  <a:cubicBezTo>
                    <a:pt x="1725153" y="7360968"/>
                    <a:pt x="1758829" y="7359697"/>
                    <a:pt x="1795311" y="7359697"/>
                  </a:cubicBezTo>
                  <a:lnTo>
                    <a:pt x="1820568" y="7366047"/>
                  </a:lnTo>
                  <a:lnTo>
                    <a:pt x="1837406" y="7366047"/>
                  </a:lnTo>
                  <a:cubicBezTo>
                    <a:pt x="1873888" y="7367318"/>
                    <a:pt x="1890726" y="7367318"/>
                    <a:pt x="1896339" y="7359697"/>
                  </a:cubicBezTo>
                  <a:lnTo>
                    <a:pt x="1896339" y="7357158"/>
                  </a:lnTo>
                  <a:cubicBezTo>
                    <a:pt x="1910370" y="7355887"/>
                    <a:pt x="1924402" y="7355887"/>
                    <a:pt x="1935627" y="7354618"/>
                  </a:cubicBezTo>
                  <a:cubicBezTo>
                    <a:pt x="1963690" y="7359697"/>
                    <a:pt x="2000172" y="7358427"/>
                    <a:pt x="2042267" y="7358427"/>
                  </a:cubicBezTo>
                  <a:cubicBezTo>
                    <a:pt x="2084362" y="7357158"/>
                    <a:pt x="2129262" y="7357158"/>
                    <a:pt x="2160132" y="7362237"/>
                  </a:cubicBezTo>
                  <a:lnTo>
                    <a:pt x="2162939" y="7363508"/>
                  </a:lnTo>
                  <a:lnTo>
                    <a:pt x="2168551" y="7363508"/>
                  </a:lnTo>
                  <a:cubicBezTo>
                    <a:pt x="2182582" y="7362237"/>
                    <a:pt x="2238709" y="7360968"/>
                    <a:pt x="2292029" y="7359697"/>
                  </a:cubicBezTo>
                  <a:cubicBezTo>
                    <a:pt x="2342542" y="7358427"/>
                    <a:pt x="2398669" y="7357158"/>
                    <a:pt x="2443570" y="7355887"/>
                  </a:cubicBezTo>
                  <a:cubicBezTo>
                    <a:pt x="2451989" y="7358427"/>
                    <a:pt x="2471633" y="7359697"/>
                    <a:pt x="2488471" y="7359697"/>
                  </a:cubicBezTo>
                  <a:cubicBezTo>
                    <a:pt x="2553016" y="7358427"/>
                    <a:pt x="2625980" y="7357158"/>
                    <a:pt x="2715782" y="7357158"/>
                  </a:cubicBezTo>
                  <a:lnTo>
                    <a:pt x="2718589" y="7358427"/>
                  </a:lnTo>
                  <a:lnTo>
                    <a:pt x="2732620" y="7357158"/>
                  </a:lnTo>
                  <a:cubicBezTo>
                    <a:pt x="2791552" y="7357158"/>
                    <a:pt x="2850485" y="7358427"/>
                    <a:pt x="2909418" y="7358427"/>
                  </a:cubicBezTo>
                  <a:lnTo>
                    <a:pt x="2909418" y="7360968"/>
                  </a:lnTo>
                  <a:lnTo>
                    <a:pt x="2957125" y="7358427"/>
                  </a:lnTo>
                  <a:lnTo>
                    <a:pt x="2979575" y="7358427"/>
                  </a:lnTo>
                  <a:cubicBezTo>
                    <a:pt x="3117085" y="7359697"/>
                    <a:pt x="3260207" y="7360968"/>
                    <a:pt x="3406135" y="7360968"/>
                  </a:cubicBezTo>
                  <a:lnTo>
                    <a:pt x="3411748" y="7360968"/>
                  </a:lnTo>
                  <a:lnTo>
                    <a:pt x="3420167" y="7355887"/>
                  </a:lnTo>
                  <a:lnTo>
                    <a:pt x="3420167" y="7350808"/>
                  </a:lnTo>
                  <a:lnTo>
                    <a:pt x="3425779" y="7350808"/>
                  </a:lnTo>
                  <a:lnTo>
                    <a:pt x="3599771" y="7362237"/>
                  </a:lnTo>
                  <a:cubicBezTo>
                    <a:pt x="3625027" y="7362237"/>
                    <a:pt x="3639059" y="7359697"/>
                    <a:pt x="3655897" y="7358427"/>
                  </a:cubicBezTo>
                  <a:cubicBezTo>
                    <a:pt x="3681154" y="7355887"/>
                    <a:pt x="3703604" y="7352077"/>
                    <a:pt x="3776569" y="7357158"/>
                  </a:cubicBezTo>
                  <a:lnTo>
                    <a:pt x="3776569" y="7354618"/>
                  </a:lnTo>
                  <a:lnTo>
                    <a:pt x="3950560" y="7354618"/>
                  </a:lnTo>
                  <a:cubicBezTo>
                    <a:pt x="4155421" y="7354618"/>
                    <a:pt x="4391151" y="7354618"/>
                    <a:pt x="4573561" y="7359697"/>
                  </a:cubicBezTo>
                  <a:lnTo>
                    <a:pt x="4649332" y="7360968"/>
                  </a:lnTo>
                  <a:lnTo>
                    <a:pt x="4618463" y="7354618"/>
                  </a:lnTo>
                  <a:lnTo>
                    <a:pt x="4635300" y="7354618"/>
                  </a:lnTo>
                  <a:cubicBezTo>
                    <a:pt x="4705458" y="7357158"/>
                    <a:pt x="4735042" y="7358427"/>
                    <a:pt x="4742662" y="7354618"/>
                  </a:cubicBezTo>
                  <a:lnTo>
                    <a:pt x="4742662" y="7355887"/>
                  </a:lnTo>
                  <a:cubicBezTo>
                    <a:pt x="4743932" y="7355887"/>
                    <a:pt x="4743932" y="7355887"/>
                    <a:pt x="4745202" y="7354618"/>
                  </a:cubicBezTo>
                  <a:cubicBezTo>
                    <a:pt x="4746472" y="7354618"/>
                    <a:pt x="4747742" y="7355887"/>
                    <a:pt x="4750282" y="7355887"/>
                  </a:cubicBezTo>
                  <a:lnTo>
                    <a:pt x="4750282" y="7362237"/>
                  </a:lnTo>
                  <a:cubicBezTo>
                    <a:pt x="4785842" y="7360968"/>
                    <a:pt x="4815052" y="7360968"/>
                    <a:pt x="4840452" y="7362237"/>
                  </a:cubicBezTo>
                  <a:cubicBezTo>
                    <a:pt x="4869662" y="7363508"/>
                    <a:pt x="4896332" y="7363508"/>
                    <a:pt x="4924272" y="7360968"/>
                  </a:cubicBezTo>
                  <a:cubicBezTo>
                    <a:pt x="4925542" y="7362237"/>
                    <a:pt x="4926812" y="7364777"/>
                    <a:pt x="4930622" y="7366047"/>
                  </a:cubicBezTo>
                  <a:lnTo>
                    <a:pt x="4933162" y="7366047"/>
                  </a:lnTo>
                  <a:cubicBezTo>
                    <a:pt x="4936972" y="7366047"/>
                    <a:pt x="4939512" y="7364777"/>
                    <a:pt x="4942052" y="7364777"/>
                  </a:cubicBezTo>
                  <a:lnTo>
                    <a:pt x="4942052" y="7369858"/>
                  </a:lnTo>
                  <a:cubicBezTo>
                    <a:pt x="5010632" y="7369858"/>
                    <a:pt x="5032222" y="7362237"/>
                    <a:pt x="5042382" y="7355887"/>
                  </a:cubicBezTo>
                  <a:cubicBezTo>
                    <a:pt x="5096992" y="7357158"/>
                    <a:pt x="5145252" y="7359697"/>
                    <a:pt x="5192242" y="7363508"/>
                  </a:cubicBezTo>
                  <a:lnTo>
                    <a:pt x="5192242" y="7358427"/>
                  </a:lnTo>
                  <a:lnTo>
                    <a:pt x="5210022" y="7358427"/>
                  </a:lnTo>
                  <a:lnTo>
                    <a:pt x="5210022" y="7354618"/>
                  </a:lnTo>
                  <a:lnTo>
                    <a:pt x="5284952" y="7354618"/>
                  </a:lnTo>
                  <a:lnTo>
                    <a:pt x="5331942" y="7357158"/>
                  </a:lnTo>
                  <a:lnTo>
                    <a:pt x="5333212" y="7357158"/>
                  </a:lnTo>
                  <a:cubicBezTo>
                    <a:pt x="5343372" y="7353347"/>
                    <a:pt x="5377662" y="7353347"/>
                    <a:pt x="5409412" y="7353347"/>
                  </a:cubicBezTo>
                  <a:cubicBezTo>
                    <a:pt x="5437352" y="7353347"/>
                    <a:pt x="5462752" y="7353347"/>
                    <a:pt x="5474182" y="7350808"/>
                  </a:cubicBezTo>
                  <a:lnTo>
                    <a:pt x="5537682" y="7350808"/>
                  </a:lnTo>
                  <a:lnTo>
                    <a:pt x="5537682" y="7344458"/>
                  </a:lnTo>
                  <a:lnTo>
                    <a:pt x="5554192" y="7344458"/>
                  </a:lnTo>
                  <a:lnTo>
                    <a:pt x="5554192" y="7338108"/>
                  </a:lnTo>
                  <a:cubicBezTo>
                    <a:pt x="5554192" y="7327947"/>
                    <a:pt x="5554192" y="7316518"/>
                    <a:pt x="5555462" y="7303818"/>
                  </a:cubicBezTo>
                  <a:lnTo>
                    <a:pt x="5555462" y="7291118"/>
                  </a:lnTo>
                  <a:cubicBezTo>
                    <a:pt x="5555462" y="7280958"/>
                    <a:pt x="5555462" y="7273337"/>
                    <a:pt x="5556732" y="7264447"/>
                  </a:cubicBezTo>
                  <a:lnTo>
                    <a:pt x="5558002" y="7247937"/>
                  </a:lnTo>
                  <a:cubicBezTo>
                    <a:pt x="5561812" y="7184437"/>
                    <a:pt x="5560542" y="7170468"/>
                    <a:pt x="5560542" y="7156497"/>
                  </a:cubicBezTo>
                  <a:cubicBezTo>
                    <a:pt x="5559272" y="7142527"/>
                    <a:pt x="5559272" y="7129827"/>
                    <a:pt x="5563082" y="7067597"/>
                  </a:cubicBezTo>
                  <a:lnTo>
                    <a:pt x="5564352" y="7049818"/>
                  </a:lnTo>
                  <a:lnTo>
                    <a:pt x="5552922" y="7062518"/>
                  </a:lnTo>
                  <a:cubicBezTo>
                    <a:pt x="5551652" y="7049818"/>
                    <a:pt x="5554192" y="7021877"/>
                    <a:pt x="5555462" y="7000287"/>
                  </a:cubicBezTo>
                  <a:cubicBezTo>
                    <a:pt x="5558002" y="6967268"/>
                    <a:pt x="5561812" y="6929168"/>
                    <a:pt x="5559272" y="6894877"/>
                  </a:cubicBezTo>
                  <a:lnTo>
                    <a:pt x="5568162" y="6922818"/>
                  </a:lnTo>
                  <a:lnTo>
                    <a:pt x="5566892" y="6875827"/>
                  </a:lnTo>
                  <a:cubicBezTo>
                    <a:pt x="5566892" y="6860587"/>
                    <a:pt x="5565622" y="6844077"/>
                    <a:pt x="5565622" y="6827568"/>
                  </a:cubicBezTo>
                  <a:cubicBezTo>
                    <a:pt x="5568162" y="6814868"/>
                    <a:pt x="5570702" y="6802168"/>
                    <a:pt x="5571972" y="6792007"/>
                  </a:cubicBezTo>
                  <a:lnTo>
                    <a:pt x="5577052" y="6792007"/>
                  </a:lnTo>
                  <a:cubicBezTo>
                    <a:pt x="5580862" y="6739937"/>
                    <a:pt x="5579592" y="6736127"/>
                    <a:pt x="5575782" y="6732318"/>
                  </a:cubicBezTo>
                  <a:cubicBezTo>
                    <a:pt x="5574512" y="6731047"/>
                    <a:pt x="5571972" y="6729777"/>
                    <a:pt x="5570702" y="6729777"/>
                  </a:cubicBezTo>
                  <a:cubicBezTo>
                    <a:pt x="5569432" y="6727237"/>
                    <a:pt x="5568162" y="6720887"/>
                    <a:pt x="5568162" y="6704377"/>
                  </a:cubicBezTo>
                  <a:cubicBezTo>
                    <a:pt x="5569432" y="6704377"/>
                    <a:pt x="5570702" y="6704377"/>
                    <a:pt x="5573242" y="6703107"/>
                  </a:cubicBezTo>
                  <a:cubicBezTo>
                    <a:pt x="5578322" y="6700568"/>
                    <a:pt x="5579592" y="6694218"/>
                    <a:pt x="5579592" y="6667547"/>
                  </a:cubicBezTo>
                  <a:cubicBezTo>
                    <a:pt x="5580862" y="6657387"/>
                    <a:pt x="5579592" y="6631987"/>
                    <a:pt x="5577052" y="6600237"/>
                  </a:cubicBezTo>
                  <a:cubicBezTo>
                    <a:pt x="5575782" y="6579918"/>
                    <a:pt x="5574512" y="6557057"/>
                    <a:pt x="5573242" y="6534197"/>
                  </a:cubicBezTo>
                  <a:lnTo>
                    <a:pt x="5573242" y="6511337"/>
                  </a:lnTo>
                  <a:cubicBezTo>
                    <a:pt x="5578322" y="6499168"/>
                    <a:pt x="5579592" y="6445941"/>
                    <a:pt x="5578322" y="6290354"/>
                  </a:cubicBezTo>
                  <a:lnTo>
                    <a:pt x="5574512" y="6290354"/>
                  </a:lnTo>
                  <a:lnTo>
                    <a:pt x="5574512" y="6269882"/>
                  </a:lnTo>
                  <a:lnTo>
                    <a:pt x="5565622" y="6265787"/>
                  </a:lnTo>
                  <a:lnTo>
                    <a:pt x="5565622" y="6208466"/>
                  </a:lnTo>
                  <a:lnTo>
                    <a:pt x="5571972" y="6208466"/>
                  </a:lnTo>
                  <a:lnTo>
                    <a:pt x="5568162" y="6044689"/>
                  </a:lnTo>
                  <a:lnTo>
                    <a:pt x="5568162" y="6020123"/>
                  </a:lnTo>
                  <a:cubicBezTo>
                    <a:pt x="5570702" y="5868630"/>
                    <a:pt x="5574512" y="5713043"/>
                    <a:pt x="5568162" y="5606588"/>
                  </a:cubicBezTo>
                  <a:cubicBezTo>
                    <a:pt x="5568162" y="5598400"/>
                    <a:pt x="5568162" y="5594305"/>
                    <a:pt x="5569432" y="5590211"/>
                  </a:cubicBezTo>
                  <a:lnTo>
                    <a:pt x="5571972" y="5586116"/>
                  </a:lnTo>
                  <a:lnTo>
                    <a:pt x="5571972" y="5569739"/>
                  </a:lnTo>
                  <a:cubicBezTo>
                    <a:pt x="5570702" y="5528795"/>
                    <a:pt x="5570702" y="5467378"/>
                    <a:pt x="5569432" y="5401868"/>
                  </a:cubicBezTo>
                  <a:cubicBezTo>
                    <a:pt x="5568162" y="5270847"/>
                    <a:pt x="5565622" y="5123449"/>
                    <a:pt x="5563082" y="5053844"/>
                  </a:cubicBezTo>
                  <a:cubicBezTo>
                    <a:pt x="5563082" y="5045655"/>
                    <a:pt x="5564352" y="5037466"/>
                    <a:pt x="5564352" y="5033372"/>
                  </a:cubicBezTo>
                  <a:cubicBezTo>
                    <a:pt x="5564352" y="5029277"/>
                    <a:pt x="5564352" y="5025183"/>
                    <a:pt x="5565622" y="5025183"/>
                  </a:cubicBezTo>
                  <a:lnTo>
                    <a:pt x="5560542" y="5016994"/>
                  </a:lnTo>
                  <a:lnTo>
                    <a:pt x="5566892" y="5021089"/>
                  </a:lnTo>
                  <a:lnTo>
                    <a:pt x="5568162" y="5016994"/>
                  </a:lnTo>
                  <a:lnTo>
                    <a:pt x="5568162" y="5012900"/>
                  </a:lnTo>
                  <a:cubicBezTo>
                    <a:pt x="5574512" y="4918728"/>
                    <a:pt x="5571972" y="4722197"/>
                    <a:pt x="5569432" y="4546137"/>
                  </a:cubicBezTo>
                  <a:cubicBezTo>
                    <a:pt x="5568162" y="4415117"/>
                    <a:pt x="5565622" y="4251340"/>
                    <a:pt x="5569432" y="4218585"/>
                  </a:cubicBezTo>
                  <a:lnTo>
                    <a:pt x="5573242" y="4218585"/>
                  </a:lnTo>
                  <a:lnTo>
                    <a:pt x="5571972" y="3903316"/>
                  </a:lnTo>
                  <a:lnTo>
                    <a:pt x="5578322" y="3903316"/>
                  </a:lnTo>
                  <a:cubicBezTo>
                    <a:pt x="5578322" y="3870561"/>
                    <a:pt x="5579592" y="3833712"/>
                    <a:pt x="5579592" y="3800956"/>
                  </a:cubicBezTo>
                  <a:lnTo>
                    <a:pt x="5580862" y="3809145"/>
                  </a:lnTo>
                  <a:lnTo>
                    <a:pt x="5579592" y="3755918"/>
                  </a:lnTo>
                  <a:lnTo>
                    <a:pt x="5579592" y="3747729"/>
                  </a:lnTo>
                  <a:lnTo>
                    <a:pt x="5575782" y="3440648"/>
                  </a:lnTo>
                  <a:lnTo>
                    <a:pt x="5568162" y="3440648"/>
                  </a:lnTo>
                  <a:cubicBezTo>
                    <a:pt x="5566892" y="3420176"/>
                    <a:pt x="5566892" y="3399704"/>
                    <a:pt x="5565622" y="3383327"/>
                  </a:cubicBezTo>
                  <a:lnTo>
                    <a:pt x="5566892" y="3387422"/>
                  </a:lnTo>
                  <a:lnTo>
                    <a:pt x="5568162" y="3321911"/>
                  </a:lnTo>
                  <a:cubicBezTo>
                    <a:pt x="5569432" y="3256401"/>
                    <a:pt x="5569432" y="3203173"/>
                    <a:pt x="5569432" y="3154040"/>
                  </a:cubicBezTo>
                  <a:cubicBezTo>
                    <a:pt x="5571972" y="3129474"/>
                    <a:pt x="5574512" y="3104908"/>
                    <a:pt x="5575782" y="3076247"/>
                  </a:cubicBezTo>
                  <a:lnTo>
                    <a:pt x="5577052" y="3063964"/>
                  </a:lnTo>
                  <a:lnTo>
                    <a:pt x="5573242" y="3055775"/>
                  </a:lnTo>
                  <a:cubicBezTo>
                    <a:pt x="5573242" y="3051680"/>
                    <a:pt x="5570702" y="3035303"/>
                    <a:pt x="5569432" y="2961604"/>
                  </a:cubicBezTo>
                  <a:cubicBezTo>
                    <a:pt x="5569432" y="2863338"/>
                    <a:pt x="5566892" y="2785544"/>
                    <a:pt x="5563082" y="2654523"/>
                  </a:cubicBezTo>
                  <a:lnTo>
                    <a:pt x="5573242" y="2535786"/>
                  </a:lnTo>
                  <a:cubicBezTo>
                    <a:pt x="5577052" y="2490747"/>
                    <a:pt x="5577052" y="2478464"/>
                    <a:pt x="5577052" y="2457992"/>
                  </a:cubicBezTo>
                  <a:cubicBezTo>
                    <a:pt x="5577052" y="2441614"/>
                    <a:pt x="5577052" y="2417048"/>
                    <a:pt x="5580862" y="2347443"/>
                  </a:cubicBezTo>
                  <a:lnTo>
                    <a:pt x="5577052" y="2343348"/>
                  </a:lnTo>
                  <a:cubicBezTo>
                    <a:pt x="5575782" y="2318782"/>
                    <a:pt x="5575782" y="2224611"/>
                    <a:pt x="5575782" y="2163195"/>
                  </a:cubicBezTo>
                  <a:cubicBezTo>
                    <a:pt x="5575782" y="2040362"/>
                    <a:pt x="5575782" y="1995324"/>
                    <a:pt x="5573242" y="1983041"/>
                  </a:cubicBezTo>
                  <a:cubicBezTo>
                    <a:pt x="5575782" y="1925719"/>
                    <a:pt x="5577052" y="1872492"/>
                    <a:pt x="5577052" y="1815170"/>
                  </a:cubicBezTo>
                  <a:cubicBezTo>
                    <a:pt x="5577052" y="1749660"/>
                    <a:pt x="5577052" y="1680055"/>
                    <a:pt x="5582132" y="1594073"/>
                  </a:cubicBezTo>
                  <a:close/>
                  <a:moveTo>
                    <a:pt x="27940" y="495300"/>
                  </a:moveTo>
                  <a:lnTo>
                    <a:pt x="27940" y="488950"/>
                  </a:lnTo>
                  <a:lnTo>
                    <a:pt x="29210" y="488950"/>
                  </a:lnTo>
                  <a:cubicBezTo>
                    <a:pt x="27940" y="491490"/>
                    <a:pt x="27940" y="492760"/>
                    <a:pt x="27940" y="495300"/>
                  </a:cubicBezTo>
                  <a:close/>
                  <a:moveTo>
                    <a:pt x="38100" y="6752637"/>
                  </a:moveTo>
                  <a:cubicBezTo>
                    <a:pt x="38100" y="6748827"/>
                    <a:pt x="36830" y="6746287"/>
                    <a:pt x="36830" y="6743747"/>
                  </a:cubicBezTo>
                  <a:lnTo>
                    <a:pt x="38100" y="6743747"/>
                  </a:lnTo>
                  <a:lnTo>
                    <a:pt x="38100" y="6752637"/>
                  </a:lnTo>
                  <a:close/>
                  <a:moveTo>
                    <a:pt x="5507202" y="546100"/>
                  </a:moveTo>
                  <a:lnTo>
                    <a:pt x="5508472" y="577850"/>
                  </a:lnTo>
                  <a:lnTo>
                    <a:pt x="5499582" y="563880"/>
                  </a:lnTo>
                  <a:lnTo>
                    <a:pt x="5502122" y="591820"/>
                  </a:lnTo>
                  <a:cubicBezTo>
                    <a:pt x="5507202" y="647700"/>
                    <a:pt x="5505932" y="669290"/>
                    <a:pt x="5504662" y="718820"/>
                  </a:cubicBezTo>
                  <a:lnTo>
                    <a:pt x="5503392" y="741680"/>
                  </a:lnTo>
                  <a:lnTo>
                    <a:pt x="5500852" y="762000"/>
                  </a:lnTo>
                  <a:cubicBezTo>
                    <a:pt x="5498312" y="786130"/>
                    <a:pt x="5498312" y="817880"/>
                    <a:pt x="5499582" y="843280"/>
                  </a:cubicBezTo>
                  <a:lnTo>
                    <a:pt x="5495772" y="843280"/>
                  </a:lnTo>
                  <a:lnTo>
                    <a:pt x="5495772" y="943062"/>
                  </a:lnTo>
                  <a:lnTo>
                    <a:pt x="5499582" y="943062"/>
                  </a:lnTo>
                  <a:lnTo>
                    <a:pt x="5504662" y="1172349"/>
                  </a:lnTo>
                  <a:lnTo>
                    <a:pt x="5499582" y="1172349"/>
                  </a:lnTo>
                  <a:cubicBezTo>
                    <a:pt x="5499582" y="1192821"/>
                    <a:pt x="5499582" y="1209198"/>
                    <a:pt x="5500852" y="1229670"/>
                  </a:cubicBezTo>
                  <a:lnTo>
                    <a:pt x="5491962" y="1229670"/>
                  </a:lnTo>
                  <a:lnTo>
                    <a:pt x="5491962" y="1237859"/>
                  </a:lnTo>
                  <a:lnTo>
                    <a:pt x="5497042" y="1565411"/>
                  </a:lnTo>
                  <a:cubicBezTo>
                    <a:pt x="5495772" y="1577695"/>
                    <a:pt x="5495772" y="1598167"/>
                    <a:pt x="5494502" y="1626827"/>
                  </a:cubicBezTo>
                  <a:cubicBezTo>
                    <a:pt x="5493232" y="1651394"/>
                    <a:pt x="5491962" y="1688244"/>
                    <a:pt x="5490692" y="1696432"/>
                  </a:cubicBezTo>
                  <a:lnTo>
                    <a:pt x="5489422" y="1696432"/>
                  </a:lnTo>
                  <a:cubicBezTo>
                    <a:pt x="5488152" y="1786509"/>
                    <a:pt x="5489422" y="1892964"/>
                    <a:pt x="5491962" y="2007607"/>
                  </a:cubicBezTo>
                  <a:cubicBezTo>
                    <a:pt x="5494502" y="2138628"/>
                    <a:pt x="5497042" y="2277838"/>
                    <a:pt x="5494502" y="2408859"/>
                  </a:cubicBezTo>
                  <a:lnTo>
                    <a:pt x="5494502" y="2417047"/>
                  </a:lnTo>
                  <a:cubicBezTo>
                    <a:pt x="5495772" y="2429331"/>
                    <a:pt x="5495772" y="2462086"/>
                    <a:pt x="5497042" y="2503030"/>
                  </a:cubicBezTo>
                  <a:cubicBezTo>
                    <a:pt x="5497042" y="2568540"/>
                    <a:pt x="5495772" y="2629956"/>
                    <a:pt x="5495772" y="2695467"/>
                  </a:cubicBezTo>
                  <a:cubicBezTo>
                    <a:pt x="5494502" y="2855148"/>
                    <a:pt x="5491962" y="3023019"/>
                    <a:pt x="5497042" y="3223645"/>
                  </a:cubicBezTo>
                  <a:lnTo>
                    <a:pt x="5488152" y="3383327"/>
                  </a:lnTo>
                  <a:lnTo>
                    <a:pt x="5488152" y="3387421"/>
                  </a:lnTo>
                  <a:cubicBezTo>
                    <a:pt x="5488152" y="3448837"/>
                    <a:pt x="5489422" y="3469309"/>
                    <a:pt x="5495772" y="3473404"/>
                  </a:cubicBezTo>
                  <a:cubicBezTo>
                    <a:pt x="5498312" y="3473404"/>
                    <a:pt x="5499582" y="3473404"/>
                    <a:pt x="5502122" y="3465215"/>
                  </a:cubicBezTo>
                  <a:cubicBezTo>
                    <a:pt x="5502122" y="3485687"/>
                    <a:pt x="5502122" y="3506159"/>
                    <a:pt x="5503392" y="3538914"/>
                  </a:cubicBezTo>
                  <a:cubicBezTo>
                    <a:pt x="5504662" y="3624896"/>
                    <a:pt x="5503392" y="3657652"/>
                    <a:pt x="5503392" y="3674029"/>
                  </a:cubicBezTo>
                  <a:cubicBezTo>
                    <a:pt x="5502122" y="3674029"/>
                    <a:pt x="5500852" y="3674029"/>
                    <a:pt x="5498312" y="3678124"/>
                  </a:cubicBezTo>
                  <a:cubicBezTo>
                    <a:pt x="5494502" y="3686313"/>
                    <a:pt x="5493232" y="3702690"/>
                    <a:pt x="5493232" y="3723162"/>
                  </a:cubicBezTo>
                  <a:lnTo>
                    <a:pt x="5494502" y="3751823"/>
                  </a:lnTo>
                  <a:cubicBezTo>
                    <a:pt x="5498312" y="3841900"/>
                    <a:pt x="5502122" y="3960638"/>
                    <a:pt x="5502122" y="4095753"/>
                  </a:cubicBezTo>
                  <a:lnTo>
                    <a:pt x="5500852" y="4095753"/>
                  </a:lnTo>
                  <a:lnTo>
                    <a:pt x="5500852" y="4075281"/>
                  </a:lnTo>
                  <a:cubicBezTo>
                    <a:pt x="5499582" y="3989298"/>
                    <a:pt x="5498312" y="3981110"/>
                    <a:pt x="5491962" y="3981110"/>
                  </a:cubicBezTo>
                  <a:cubicBezTo>
                    <a:pt x="5484342" y="3981110"/>
                    <a:pt x="5484342" y="3997488"/>
                    <a:pt x="5481802" y="4071186"/>
                  </a:cubicBezTo>
                  <a:lnTo>
                    <a:pt x="5480532" y="4083470"/>
                  </a:lnTo>
                  <a:lnTo>
                    <a:pt x="5484342" y="4091658"/>
                  </a:lnTo>
                  <a:cubicBezTo>
                    <a:pt x="5490692" y="4116225"/>
                    <a:pt x="5490692" y="4300473"/>
                    <a:pt x="5490692" y="4439683"/>
                  </a:cubicBezTo>
                  <a:cubicBezTo>
                    <a:pt x="5490692" y="4681253"/>
                    <a:pt x="5493232" y="4779518"/>
                    <a:pt x="5499582" y="4808179"/>
                  </a:cubicBezTo>
                  <a:lnTo>
                    <a:pt x="5498312" y="4845029"/>
                  </a:lnTo>
                  <a:lnTo>
                    <a:pt x="5495772" y="4845029"/>
                  </a:lnTo>
                  <a:cubicBezTo>
                    <a:pt x="5491962" y="4963767"/>
                    <a:pt x="5494502" y="5008805"/>
                    <a:pt x="5498312" y="5062033"/>
                  </a:cubicBezTo>
                  <a:cubicBezTo>
                    <a:pt x="5502122" y="5111165"/>
                    <a:pt x="5505932" y="5168487"/>
                    <a:pt x="5504662" y="5315885"/>
                  </a:cubicBezTo>
                  <a:cubicBezTo>
                    <a:pt x="5503392" y="5369113"/>
                    <a:pt x="5503392" y="5405962"/>
                    <a:pt x="5502122" y="5422340"/>
                  </a:cubicBezTo>
                  <a:lnTo>
                    <a:pt x="5498312" y="5422340"/>
                  </a:lnTo>
                  <a:lnTo>
                    <a:pt x="5502122" y="5651627"/>
                  </a:lnTo>
                  <a:lnTo>
                    <a:pt x="5502122" y="5663910"/>
                  </a:lnTo>
                  <a:lnTo>
                    <a:pt x="5499582" y="5663910"/>
                  </a:lnTo>
                  <a:lnTo>
                    <a:pt x="5500852" y="5913668"/>
                  </a:lnTo>
                  <a:lnTo>
                    <a:pt x="5495772" y="5885007"/>
                  </a:lnTo>
                  <a:lnTo>
                    <a:pt x="5500852" y="5987367"/>
                  </a:lnTo>
                  <a:cubicBezTo>
                    <a:pt x="5502122" y="6016028"/>
                    <a:pt x="5504662" y="6065161"/>
                    <a:pt x="5505932" y="6110200"/>
                  </a:cubicBezTo>
                  <a:lnTo>
                    <a:pt x="5502122" y="6155238"/>
                  </a:lnTo>
                  <a:cubicBezTo>
                    <a:pt x="5493232" y="6249409"/>
                    <a:pt x="5494502" y="6294448"/>
                    <a:pt x="5495772" y="6364052"/>
                  </a:cubicBezTo>
                  <a:cubicBezTo>
                    <a:pt x="5497042" y="6392713"/>
                    <a:pt x="5497042" y="6425468"/>
                    <a:pt x="5498312" y="6470507"/>
                  </a:cubicBezTo>
                  <a:lnTo>
                    <a:pt x="5493232" y="6513877"/>
                  </a:lnTo>
                  <a:cubicBezTo>
                    <a:pt x="5491962" y="6517687"/>
                    <a:pt x="5491962" y="6520227"/>
                    <a:pt x="5490692" y="6524037"/>
                  </a:cubicBezTo>
                  <a:lnTo>
                    <a:pt x="5498312" y="6524037"/>
                  </a:lnTo>
                  <a:lnTo>
                    <a:pt x="5498312" y="6534197"/>
                  </a:lnTo>
                  <a:lnTo>
                    <a:pt x="5493232" y="6534197"/>
                  </a:lnTo>
                  <a:cubicBezTo>
                    <a:pt x="5490692" y="6546897"/>
                    <a:pt x="5489422" y="6568487"/>
                    <a:pt x="5488152" y="6596427"/>
                  </a:cubicBezTo>
                  <a:cubicBezTo>
                    <a:pt x="5486882" y="6616747"/>
                    <a:pt x="5486882" y="6638337"/>
                    <a:pt x="5484342" y="6663737"/>
                  </a:cubicBezTo>
                  <a:lnTo>
                    <a:pt x="5497042" y="6665007"/>
                  </a:lnTo>
                  <a:cubicBezTo>
                    <a:pt x="5498312" y="6662468"/>
                    <a:pt x="5498312" y="6656118"/>
                    <a:pt x="5499582" y="6649768"/>
                  </a:cubicBezTo>
                  <a:lnTo>
                    <a:pt x="5503392" y="6649768"/>
                  </a:lnTo>
                  <a:cubicBezTo>
                    <a:pt x="5503392" y="6657387"/>
                    <a:pt x="5504662" y="6666277"/>
                    <a:pt x="5505932" y="6675168"/>
                  </a:cubicBezTo>
                  <a:cubicBezTo>
                    <a:pt x="5500852" y="6681518"/>
                    <a:pt x="5500852" y="6699297"/>
                    <a:pt x="5502122" y="6737397"/>
                  </a:cubicBezTo>
                  <a:lnTo>
                    <a:pt x="5502122" y="6747557"/>
                  </a:lnTo>
                  <a:lnTo>
                    <a:pt x="5493232" y="6745018"/>
                  </a:lnTo>
                  <a:lnTo>
                    <a:pt x="5493232" y="6755177"/>
                  </a:lnTo>
                  <a:cubicBezTo>
                    <a:pt x="5494502" y="6785657"/>
                    <a:pt x="5497042" y="6794547"/>
                    <a:pt x="5499582" y="6805977"/>
                  </a:cubicBezTo>
                  <a:cubicBezTo>
                    <a:pt x="5500852" y="6811057"/>
                    <a:pt x="5502122" y="6817407"/>
                    <a:pt x="5503392" y="6826297"/>
                  </a:cubicBezTo>
                  <a:cubicBezTo>
                    <a:pt x="5502122" y="6873287"/>
                    <a:pt x="5497042" y="6885987"/>
                    <a:pt x="5491962" y="6896147"/>
                  </a:cubicBezTo>
                  <a:lnTo>
                    <a:pt x="5490692" y="6898687"/>
                  </a:lnTo>
                  <a:lnTo>
                    <a:pt x="5490692" y="6901227"/>
                  </a:lnTo>
                  <a:cubicBezTo>
                    <a:pt x="5490692" y="6930437"/>
                    <a:pt x="5490692" y="6934247"/>
                    <a:pt x="5497042" y="6935518"/>
                  </a:cubicBezTo>
                  <a:cubicBezTo>
                    <a:pt x="5499582" y="6935518"/>
                    <a:pt x="5500852" y="6935518"/>
                    <a:pt x="5502122" y="6934247"/>
                  </a:cubicBezTo>
                  <a:lnTo>
                    <a:pt x="5502122" y="6941868"/>
                  </a:lnTo>
                  <a:cubicBezTo>
                    <a:pt x="5499582" y="7007907"/>
                    <a:pt x="5502122" y="7056168"/>
                    <a:pt x="5505932" y="7129827"/>
                  </a:cubicBezTo>
                  <a:lnTo>
                    <a:pt x="5507202" y="7142527"/>
                  </a:lnTo>
                  <a:cubicBezTo>
                    <a:pt x="5500852" y="7142527"/>
                    <a:pt x="5500852" y="7148877"/>
                    <a:pt x="5499582" y="7151418"/>
                  </a:cubicBezTo>
                  <a:lnTo>
                    <a:pt x="5499582" y="7152687"/>
                  </a:lnTo>
                  <a:lnTo>
                    <a:pt x="5503392" y="7178087"/>
                  </a:lnTo>
                  <a:lnTo>
                    <a:pt x="5500852" y="7174277"/>
                  </a:lnTo>
                  <a:lnTo>
                    <a:pt x="5502122" y="7202218"/>
                  </a:lnTo>
                  <a:cubicBezTo>
                    <a:pt x="5503392" y="7218727"/>
                    <a:pt x="5504662" y="7222537"/>
                    <a:pt x="5507202" y="7226347"/>
                  </a:cubicBezTo>
                  <a:cubicBezTo>
                    <a:pt x="5508472" y="7228887"/>
                    <a:pt x="5511012" y="7231427"/>
                    <a:pt x="5512282" y="7261908"/>
                  </a:cubicBezTo>
                  <a:lnTo>
                    <a:pt x="5512282" y="7264447"/>
                  </a:lnTo>
                  <a:cubicBezTo>
                    <a:pt x="5514822" y="7270797"/>
                    <a:pt x="5513552" y="7286037"/>
                    <a:pt x="5512282" y="7296197"/>
                  </a:cubicBezTo>
                  <a:lnTo>
                    <a:pt x="5498312" y="7294927"/>
                  </a:lnTo>
                  <a:lnTo>
                    <a:pt x="5472912" y="7292387"/>
                  </a:lnTo>
                  <a:cubicBezTo>
                    <a:pt x="5452592" y="7291118"/>
                    <a:pt x="5433542" y="7292387"/>
                    <a:pt x="5418302" y="7293658"/>
                  </a:cubicBezTo>
                  <a:lnTo>
                    <a:pt x="5418302" y="7289847"/>
                  </a:lnTo>
                  <a:lnTo>
                    <a:pt x="5413222" y="7287308"/>
                  </a:lnTo>
                  <a:lnTo>
                    <a:pt x="5366232" y="7291118"/>
                  </a:lnTo>
                  <a:cubicBezTo>
                    <a:pt x="5321782" y="7293658"/>
                    <a:pt x="5314162" y="7294927"/>
                    <a:pt x="5268442" y="7300008"/>
                  </a:cubicBezTo>
                  <a:cubicBezTo>
                    <a:pt x="5241772" y="7297468"/>
                    <a:pt x="5215102" y="7296197"/>
                    <a:pt x="5188432" y="7296197"/>
                  </a:cubicBezTo>
                  <a:lnTo>
                    <a:pt x="5174462" y="7296197"/>
                  </a:lnTo>
                  <a:cubicBezTo>
                    <a:pt x="5164302" y="7294927"/>
                    <a:pt x="5151602" y="7293658"/>
                    <a:pt x="5135092" y="7293658"/>
                  </a:cubicBezTo>
                  <a:lnTo>
                    <a:pt x="5135092" y="7296197"/>
                  </a:lnTo>
                  <a:lnTo>
                    <a:pt x="5132552" y="7296197"/>
                  </a:lnTo>
                  <a:cubicBezTo>
                    <a:pt x="5131282" y="7294927"/>
                    <a:pt x="5130012" y="7294927"/>
                    <a:pt x="5128742" y="7293658"/>
                  </a:cubicBezTo>
                  <a:lnTo>
                    <a:pt x="5126202" y="7293658"/>
                  </a:lnTo>
                  <a:cubicBezTo>
                    <a:pt x="5114772" y="7296197"/>
                    <a:pt x="5102072" y="7297468"/>
                    <a:pt x="5086832" y="7298737"/>
                  </a:cubicBezTo>
                  <a:lnTo>
                    <a:pt x="5069052" y="7291118"/>
                  </a:lnTo>
                  <a:lnTo>
                    <a:pt x="5062702" y="7296197"/>
                  </a:lnTo>
                  <a:lnTo>
                    <a:pt x="4947132" y="7291118"/>
                  </a:lnTo>
                  <a:cubicBezTo>
                    <a:pt x="4929352" y="7293658"/>
                    <a:pt x="4911572" y="7294927"/>
                    <a:pt x="4895062" y="7297468"/>
                  </a:cubicBezTo>
                  <a:cubicBezTo>
                    <a:pt x="4869662" y="7297468"/>
                    <a:pt x="4845532" y="7296197"/>
                    <a:pt x="4820132" y="7296197"/>
                  </a:cubicBezTo>
                  <a:lnTo>
                    <a:pt x="4820132" y="7291118"/>
                  </a:lnTo>
                  <a:lnTo>
                    <a:pt x="4769332" y="7294927"/>
                  </a:lnTo>
                  <a:cubicBezTo>
                    <a:pt x="4760442" y="7294927"/>
                    <a:pt x="4752822" y="7294927"/>
                    <a:pt x="4742662" y="7293658"/>
                  </a:cubicBezTo>
                  <a:lnTo>
                    <a:pt x="4742662" y="7292387"/>
                  </a:lnTo>
                  <a:cubicBezTo>
                    <a:pt x="4691427" y="7288577"/>
                    <a:pt x="4612850" y="7287308"/>
                    <a:pt x="4520242" y="7287308"/>
                  </a:cubicBezTo>
                  <a:lnTo>
                    <a:pt x="4455697" y="7287308"/>
                  </a:lnTo>
                  <a:lnTo>
                    <a:pt x="4480953" y="7292387"/>
                  </a:lnTo>
                  <a:cubicBezTo>
                    <a:pt x="4464116" y="7292387"/>
                    <a:pt x="4452890" y="7291118"/>
                    <a:pt x="4438859" y="7291118"/>
                  </a:cubicBezTo>
                  <a:cubicBezTo>
                    <a:pt x="4430440" y="7291118"/>
                    <a:pt x="4422021" y="7289847"/>
                    <a:pt x="4413602" y="7289847"/>
                  </a:cubicBezTo>
                  <a:lnTo>
                    <a:pt x="4407989" y="7289847"/>
                  </a:lnTo>
                  <a:cubicBezTo>
                    <a:pt x="4399570" y="7291118"/>
                    <a:pt x="4388345" y="7292387"/>
                    <a:pt x="4382732" y="7294927"/>
                  </a:cubicBezTo>
                  <a:lnTo>
                    <a:pt x="4382732" y="7293658"/>
                  </a:lnTo>
                  <a:cubicBezTo>
                    <a:pt x="4318188" y="7289847"/>
                    <a:pt x="4273286" y="7291118"/>
                    <a:pt x="4236804" y="7294927"/>
                  </a:cubicBezTo>
                  <a:lnTo>
                    <a:pt x="4231192" y="7294927"/>
                  </a:lnTo>
                  <a:cubicBezTo>
                    <a:pt x="4096488" y="7294927"/>
                    <a:pt x="3944948" y="7294927"/>
                    <a:pt x="3911272" y="7287308"/>
                  </a:cubicBezTo>
                  <a:lnTo>
                    <a:pt x="3905659" y="7287308"/>
                  </a:lnTo>
                  <a:cubicBezTo>
                    <a:pt x="3857952" y="7287308"/>
                    <a:pt x="3843920" y="7287308"/>
                    <a:pt x="3841114" y="7293658"/>
                  </a:cubicBezTo>
                  <a:lnTo>
                    <a:pt x="3818664" y="7293658"/>
                  </a:lnTo>
                  <a:lnTo>
                    <a:pt x="3782182" y="7289847"/>
                  </a:lnTo>
                  <a:lnTo>
                    <a:pt x="3748506" y="7294927"/>
                  </a:lnTo>
                  <a:cubicBezTo>
                    <a:pt x="3731668" y="7294927"/>
                    <a:pt x="3714830" y="7294927"/>
                    <a:pt x="3703605" y="7293658"/>
                  </a:cubicBezTo>
                  <a:lnTo>
                    <a:pt x="3703605" y="7284768"/>
                  </a:lnTo>
                  <a:cubicBezTo>
                    <a:pt x="3633447" y="7282227"/>
                    <a:pt x="3529613" y="7283497"/>
                    <a:pt x="3453843" y="7284768"/>
                  </a:cubicBezTo>
                  <a:cubicBezTo>
                    <a:pt x="3420167" y="7284768"/>
                    <a:pt x="3389298" y="7286037"/>
                    <a:pt x="3372460" y="7286037"/>
                  </a:cubicBezTo>
                  <a:lnTo>
                    <a:pt x="3372460" y="7288577"/>
                  </a:lnTo>
                  <a:lnTo>
                    <a:pt x="3142342" y="7288577"/>
                  </a:lnTo>
                  <a:lnTo>
                    <a:pt x="3142342" y="7286037"/>
                  </a:lnTo>
                  <a:cubicBezTo>
                    <a:pt x="3133923" y="7287308"/>
                    <a:pt x="3125504" y="7287308"/>
                    <a:pt x="3119892" y="7288577"/>
                  </a:cubicBezTo>
                  <a:lnTo>
                    <a:pt x="3044121" y="7288577"/>
                  </a:lnTo>
                  <a:cubicBezTo>
                    <a:pt x="2844873" y="7288577"/>
                    <a:pt x="2637206" y="7288577"/>
                    <a:pt x="2454796" y="7292387"/>
                  </a:cubicBezTo>
                  <a:lnTo>
                    <a:pt x="2443570" y="7292387"/>
                  </a:lnTo>
                  <a:cubicBezTo>
                    <a:pt x="2423926" y="7292387"/>
                    <a:pt x="2407088" y="7293658"/>
                    <a:pt x="2387444" y="7293658"/>
                  </a:cubicBezTo>
                  <a:lnTo>
                    <a:pt x="2292029" y="7296197"/>
                  </a:lnTo>
                  <a:lnTo>
                    <a:pt x="2311673" y="7298737"/>
                  </a:lnTo>
                  <a:lnTo>
                    <a:pt x="2269579" y="7298737"/>
                  </a:lnTo>
                  <a:cubicBezTo>
                    <a:pt x="2255547" y="7294927"/>
                    <a:pt x="2230290" y="7292387"/>
                    <a:pt x="2213452" y="7289847"/>
                  </a:cubicBezTo>
                  <a:lnTo>
                    <a:pt x="2210646" y="7296197"/>
                  </a:lnTo>
                  <a:lnTo>
                    <a:pt x="2207840" y="7291118"/>
                  </a:lnTo>
                  <a:cubicBezTo>
                    <a:pt x="2199421" y="7292387"/>
                    <a:pt x="2146101" y="7291118"/>
                    <a:pt x="2101200" y="7291118"/>
                  </a:cubicBezTo>
                  <a:lnTo>
                    <a:pt x="1972109" y="7291118"/>
                  </a:lnTo>
                  <a:lnTo>
                    <a:pt x="1972109" y="7294927"/>
                  </a:lnTo>
                  <a:cubicBezTo>
                    <a:pt x="1960884" y="7294927"/>
                    <a:pt x="1952465" y="7294927"/>
                    <a:pt x="1941240" y="7296197"/>
                  </a:cubicBezTo>
                  <a:lnTo>
                    <a:pt x="1938434" y="7296197"/>
                  </a:lnTo>
                  <a:cubicBezTo>
                    <a:pt x="1907564" y="7297468"/>
                    <a:pt x="1873889" y="7298737"/>
                    <a:pt x="1834600" y="7300008"/>
                  </a:cubicBezTo>
                  <a:cubicBezTo>
                    <a:pt x="1837407" y="7298737"/>
                    <a:pt x="1837407" y="7297468"/>
                    <a:pt x="1840213" y="7296197"/>
                  </a:cubicBezTo>
                  <a:cubicBezTo>
                    <a:pt x="1843019" y="7289847"/>
                    <a:pt x="1826181" y="7286037"/>
                    <a:pt x="1817762" y="7284768"/>
                  </a:cubicBezTo>
                  <a:lnTo>
                    <a:pt x="1812150" y="7284768"/>
                  </a:lnTo>
                  <a:cubicBezTo>
                    <a:pt x="1736379" y="7283497"/>
                    <a:pt x="1722348" y="7284768"/>
                    <a:pt x="1711122" y="7288577"/>
                  </a:cubicBezTo>
                  <a:cubicBezTo>
                    <a:pt x="1708316" y="7289847"/>
                    <a:pt x="1699897" y="7291118"/>
                    <a:pt x="1638158" y="7289847"/>
                  </a:cubicBezTo>
                  <a:lnTo>
                    <a:pt x="1632546" y="7289847"/>
                  </a:lnTo>
                  <a:cubicBezTo>
                    <a:pt x="1624127" y="7291118"/>
                    <a:pt x="1618514" y="7292387"/>
                    <a:pt x="1615708" y="7293658"/>
                  </a:cubicBezTo>
                  <a:cubicBezTo>
                    <a:pt x="1542744" y="7294927"/>
                    <a:pt x="1517487" y="7296197"/>
                    <a:pt x="1497842" y="7297468"/>
                  </a:cubicBezTo>
                  <a:lnTo>
                    <a:pt x="1427685" y="7294927"/>
                  </a:lnTo>
                  <a:cubicBezTo>
                    <a:pt x="1402428" y="7293658"/>
                    <a:pt x="1388396" y="7293658"/>
                    <a:pt x="1379977" y="7292387"/>
                  </a:cubicBezTo>
                  <a:lnTo>
                    <a:pt x="1379977" y="7283497"/>
                  </a:lnTo>
                  <a:lnTo>
                    <a:pt x="1046026" y="7280958"/>
                  </a:lnTo>
                  <a:lnTo>
                    <a:pt x="1054445" y="7286037"/>
                  </a:lnTo>
                  <a:cubicBezTo>
                    <a:pt x="1031995" y="7287308"/>
                    <a:pt x="987094" y="7289847"/>
                    <a:pt x="956224" y="7289847"/>
                  </a:cubicBezTo>
                  <a:cubicBezTo>
                    <a:pt x="942193" y="7289847"/>
                    <a:pt x="928161" y="7291118"/>
                    <a:pt x="916936" y="7291118"/>
                  </a:cubicBezTo>
                  <a:lnTo>
                    <a:pt x="840740" y="7291118"/>
                  </a:lnTo>
                  <a:lnTo>
                    <a:pt x="840740" y="7287308"/>
                  </a:lnTo>
                  <a:lnTo>
                    <a:pt x="836930" y="7288577"/>
                  </a:lnTo>
                  <a:cubicBezTo>
                    <a:pt x="830580" y="7289847"/>
                    <a:pt x="805180" y="7291118"/>
                    <a:pt x="778510" y="7292387"/>
                  </a:cubicBezTo>
                  <a:lnTo>
                    <a:pt x="778510" y="7287308"/>
                  </a:lnTo>
                  <a:cubicBezTo>
                    <a:pt x="754380" y="7286037"/>
                    <a:pt x="734060" y="7287308"/>
                    <a:pt x="713740" y="7289847"/>
                  </a:cubicBezTo>
                  <a:cubicBezTo>
                    <a:pt x="687070" y="7292387"/>
                    <a:pt x="660400" y="7294927"/>
                    <a:pt x="623570" y="7289847"/>
                  </a:cubicBezTo>
                  <a:cubicBezTo>
                    <a:pt x="614680" y="7289847"/>
                    <a:pt x="601980" y="7287308"/>
                    <a:pt x="589280" y="7286037"/>
                  </a:cubicBezTo>
                  <a:cubicBezTo>
                    <a:pt x="561340" y="7282227"/>
                    <a:pt x="551180" y="7280958"/>
                    <a:pt x="546100" y="7286037"/>
                  </a:cubicBezTo>
                  <a:lnTo>
                    <a:pt x="544830" y="7287308"/>
                  </a:lnTo>
                  <a:cubicBezTo>
                    <a:pt x="537210" y="7287308"/>
                    <a:pt x="529590" y="7287308"/>
                    <a:pt x="520700" y="7288577"/>
                  </a:cubicBezTo>
                  <a:cubicBezTo>
                    <a:pt x="497840" y="7289847"/>
                    <a:pt x="474980" y="7291118"/>
                    <a:pt x="448310" y="7287308"/>
                  </a:cubicBezTo>
                  <a:lnTo>
                    <a:pt x="445770" y="7287308"/>
                  </a:lnTo>
                  <a:cubicBezTo>
                    <a:pt x="444500" y="7287308"/>
                    <a:pt x="443230" y="7287308"/>
                    <a:pt x="443230" y="7288577"/>
                  </a:cubicBezTo>
                  <a:lnTo>
                    <a:pt x="429260" y="7286037"/>
                  </a:lnTo>
                  <a:cubicBezTo>
                    <a:pt x="416560" y="7283497"/>
                    <a:pt x="393700" y="7284768"/>
                    <a:pt x="373380" y="7286037"/>
                  </a:cubicBezTo>
                  <a:cubicBezTo>
                    <a:pt x="363220" y="7286037"/>
                    <a:pt x="351790" y="7287308"/>
                    <a:pt x="346710" y="7287308"/>
                  </a:cubicBezTo>
                  <a:lnTo>
                    <a:pt x="345440" y="7282227"/>
                  </a:lnTo>
                  <a:cubicBezTo>
                    <a:pt x="323850" y="7288577"/>
                    <a:pt x="297180" y="7288577"/>
                    <a:pt x="266700" y="7287308"/>
                  </a:cubicBezTo>
                  <a:cubicBezTo>
                    <a:pt x="242570" y="7286037"/>
                    <a:pt x="214630" y="7286037"/>
                    <a:pt x="185420" y="7288577"/>
                  </a:cubicBezTo>
                  <a:lnTo>
                    <a:pt x="189230" y="7283497"/>
                  </a:lnTo>
                  <a:lnTo>
                    <a:pt x="166370" y="7286037"/>
                  </a:lnTo>
                  <a:cubicBezTo>
                    <a:pt x="163830" y="7286037"/>
                    <a:pt x="161290" y="7286037"/>
                    <a:pt x="157480" y="7287308"/>
                  </a:cubicBezTo>
                  <a:lnTo>
                    <a:pt x="156210" y="7280958"/>
                  </a:lnTo>
                  <a:cubicBezTo>
                    <a:pt x="139700" y="7282227"/>
                    <a:pt x="123190" y="7283497"/>
                    <a:pt x="101600" y="7282227"/>
                  </a:cubicBezTo>
                  <a:lnTo>
                    <a:pt x="97790" y="7282227"/>
                  </a:lnTo>
                  <a:lnTo>
                    <a:pt x="87630" y="7280958"/>
                  </a:lnTo>
                  <a:lnTo>
                    <a:pt x="87630" y="7260637"/>
                  </a:lnTo>
                  <a:lnTo>
                    <a:pt x="74930" y="7260637"/>
                  </a:lnTo>
                  <a:lnTo>
                    <a:pt x="74930" y="7254287"/>
                  </a:lnTo>
                  <a:cubicBezTo>
                    <a:pt x="76200" y="7240318"/>
                    <a:pt x="77470" y="7231427"/>
                    <a:pt x="80010" y="7221268"/>
                  </a:cubicBezTo>
                  <a:lnTo>
                    <a:pt x="80010" y="7218727"/>
                  </a:lnTo>
                  <a:cubicBezTo>
                    <a:pt x="85090" y="7194597"/>
                    <a:pt x="88900" y="7167927"/>
                    <a:pt x="87630" y="7098077"/>
                  </a:cubicBezTo>
                  <a:lnTo>
                    <a:pt x="83820" y="7098077"/>
                  </a:lnTo>
                  <a:cubicBezTo>
                    <a:pt x="85090" y="7076487"/>
                    <a:pt x="86360" y="7058707"/>
                    <a:pt x="88900" y="7048547"/>
                  </a:cubicBezTo>
                  <a:cubicBezTo>
                    <a:pt x="88900" y="7000287"/>
                    <a:pt x="87630" y="6997747"/>
                    <a:pt x="81280" y="6997747"/>
                  </a:cubicBezTo>
                  <a:cubicBezTo>
                    <a:pt x="81280" y="6985047"/>
                    <a:pt x="80010" y="6974887"/>
                    <a:pt x="77470" y="6962187"/>
                  </a:cubicBezTo>
                  <a:cubicBezTo>
                    <a:pt x="76200" y="6952027"/>
                    <a:pt x="73660" y="6940597"/>
                    <a:pt x="73660" y="6926627"/>
                  </a:cubicBezTo>
                  <a:lnTo>
                    <a:pt x="78740" y="6926627"/>
                  </a:lnTo>
                  <a:lnTo>
                    <a:pt x="78740" y="6920277"/>
                  </a:lnTo>
                  <a:cubicBezTo>
                    <a:pt x="81280" y="6856777"/>
                    <a:pt x="77470" y="6849157"/>
                    <a:pt x="73660" y="6841537"/>
                  </a:cubicBezTo>
                  <a:cubicBezTo>
                    <a:pt x="72390" y="6838997"/>
                    <a:pt x="71120" y="6835187"/>
                    <a:pt x="69850" y="6825027"/>
                  </a:cubicBezTo>
                  <a:lnTo>
                    <a:pt x="78740" y="6823757"/>
                  </a:lnTo>
                  <a:lnTo>
                    <a:pt x="77470" y="6792007"/>
                  </a:lnTo>
                  <a:lnTo>
                    <a:pt x="86360" y="6805977"/>
                  </a:lnTo>
                  <a:lnTo>
                    <a:pt x="83820" y="6778037"/>
                  </a:lnTo>
                  <a:cubicBezTo>
                    <a:pt x="78740" y="6722157"/>
                    <a:pt x="80010" y="6700568"/>
                    <a:pt x="81280" y="6651037"/>
                  </a:cubicBezTo>
                  <a:lnTo>
                    <a:pt x="82550" y="6628177"/>
                  </a:lnTo>
                  <a:lnTo>
                    <a:pt x="85090" y="6607857"/>
                  </a:lnTo>
                  <a:cubicBezTo>
                    <a:pt x="87630" y="6583727"/>
                    <a:pt x="87630" y="6553247"/>
                    <a:pt x="86360" y="6527847"/>
                  </a:cubicBezTo>
                  <a:lnTo>
                    <a:pt x="88900" y="6527847"/>
                  </a:lnTo>
                  <a:cubicBezTo>
                    <a:pt x="87630" y="6521497"/>
                    <a:pt x="87630" y="6516418"/>
                    <a:pt x="87630" y="6511337"/>
                  </a:cubicBezTo>
                  <a:lnTo>
                    <a:pt x="87630" y="6429563"/>
                  </a:lnTo>
                  <a:lnTo>
                    <a:pt x="83820" y="6429563"/>
                  </a:lnTo>
                  <a:lnTo>
                    <a:pt x="78740" y="6200276"/>
                  </a:lnTo>
                  <a:lnTo>
                    <a:pt x="83820" y="6200276"/>
                  </a:lnTo>
                  <a:cubicBezTo>
                    <a:pt x="83820" y="6179804"/>
                    <a:pt x="83820" y="6163427"/>
                    <a:pt x="82550" y="6142955"/>
                  </a:cubicBezTo>
                  <a:lnTo>
                    <a:pt x="91440" y="6142955"/>
                  </a:lnTo>
                  <a:lnTo>
                    <a:pt x="91440" y="6134766"/>
                  </a:lnTo>
                  <a:lnTo>
                    <a:pt x="86360" y="5807214"/>
                  </a:lnTo>
                  <a:cubicBezTo>
                    <a:pt x="87630" y="5794931"/>
                    <a:pt x="87630" y="5774459"/>
                    <a:pt x="88900" y="5745798"/>
                  </a:cubicBezTo>
                  <a:cubicBezTo>
                    <a:pt x="90170" y="5721231"/>
                    <a:pt x="91440" y="5684382"/>
                    <a:pt x="92710" y="5676193"/>
                  </a:cubicBezTo>
                  <a:lnTo>
                    <a:pt x="93980" y="5676193"/>
                  </a:lnTo>
                  <a:cubicBezTo>
                    <a:pt x="95250" y="5586116"/>
                    <a:pt x="92710" y="5479661"/>
                    <a:pt x="91440" y="5365018"/>
                  </a:cubicBezTo>
                  <a:cubicBezTo>
                    <a:pt x="88900" y="5233997"/>
                    <a:pt x="86360" y="5094787"/>
                    <a:pt x="88900" y="4959672"/>
                  </a:cubicBezTo>
                  <a:lnTo>
                    <a:pt x="88900" y="4951483"/>
                  </a:lnTo>
                  <a:cubicBezTo>
                    <a:pt x="87630" y="4939200"/>
                    <a:pt x="87630" y="4906445"/>
                    <a:pt x="86360" y="4865501"/>
                  </a:cubicBezTo>
                  <a:cubicBezTo>
                    <a:pt x="86360" y="4799990"/>
                    <a:pt x="87630" y="4738574"/>
                    <a:pt x="87630" y="4673064"/>
                  </a:cubicBezTo>
                  <a:cubicBezTo>
                    <a:pt x="88900" y="4513382"/>
                    <a:pt x="91440" y="4345512"/>
                    <a:pt x="86360" y="4140792"/>
                  </a:cubicBezTo>
                  <a:lnTo>
                    <a:pt x="95250" y="3981110"/>
                  </a:lnTo>
                  <a:lnTo>
                    <a:pt x="95250" y="3977016"/>
                  </a:lnTo>
                  <a:cubicBezTo>
                    <a:pt x="95250" y="3915600"/>
                    <a:pt x="93980" y="3895128"/>
                    <a:pt x="87630" y="3891033"/>
                  </a:cubicBezTo>
                  <a:cubicBezTo>
                    <a:pt x="85090" y="3891033"/>
                    <a:pt x="83820" y="3891033"/>
                    <a:pt x="81280" y="3899222"/>
                  </a:cubicBezTo>
                  <a:cubicBezTo>
                    <a:pt x="81280" y="3878750"/>
                    <a:pt x="81280" y="3858278"/>
                    <a:pt x="80010" y="3825522"/>
                  </a:cubicBezTo>
                  <a:cubicBezTo>
                    <a:pt x="78740" y="3739540"/>
                    <a:pt x="80010" y="3706785"/>
                    <a:pt x="80010" y="3690407"/>
                  </a:cubicBezTo>
                  <a:cubicBezTo>
                    <a:pt x="81280" y="3690407"/>
                    <a:pt x="82550" y="3690407"/>
                    <a:pt x="85090" y="3686313"/>
                  </a:cubicBezTo>
                  <a:cubicBezTo>
                    <a:pt x="88900" y="3678124"/>
                    <a:pt x="90170" y="3661746"/>
                    <a:pt x="90170" y="3641274"/>
                  </a:cubicBezTo>
                  <a:lnTo>
                    <a:pt x="90170" y="3637180"/>
                  </a:lnTo>
                  <a:lnTo>
                    <a:pt x="88900" y="3616708"/>
                  </a:lnTo>
                  <a:cubicBezTo>
                    <a:pt x="85090" y="3526631"/>
                    <a:pt x="81280" y="3407893"/>
                    <a:pt x="81280" y="3272778"/>
                  </a:cubicBezTo>
                  <a:lnTo>
                    <a:pt x="82550" y="3272778"/>
                  </a:lnTo>
                  <a:lnTo>
                    <a:pt x="82550" y="3293250"/>
                  </a:lnTo>
                  <a:cubicBezTo>
                    <a:pt x="83820" y="3379232"/>
                    <a:pt x="85090" y="3387421"/>
                    <a:pt x="91440" y="3387421"/>
                  </a:cubicBezTo>
                  <a:cubicBezTo>
                    <a:pt x="99060" y="3387421"/>
                    <a:pt x="99060" y="3371044"/>
                    <a:pt x="101600" y="3297344"/>
                  </a:cubicBezTo>
                  <a:lnTo>
                    <a:pt x="102870" y="3285061"/>
                  </a:lnTo>
                  <a:lnTo>
                    <a:pt x="99060" y="3276872"/>
                  </a:lnTo>
                  <a:cubicBezTo>
                    <a:pt x="92710" y="3252306"/>
                    <a:pt x="92710" y="3068058"/>
                    <a:pt x="92710" y="2928848"/>
                  </a:cubicBezTo>
                  <a:cubicBezTo>
                    <a:pt x="92710" y="2687278"/>
                    <a:pt x="90170" y="2589012"/>
                    <a:pt x="83820" y="2560352"/>
                  </a:cubicBezTo>
                  <a:lnTo>
                    <a:pt x="85090" y="2523502"/>
                  </a:lnTo>
                  <a:lnTo>
                    <a:pt x="87630" y="2523502"/>
                  </a:lnTo>
                  <a:cubicBezTo>
                    <a:pt x="91440" y="2404764"/>
                    <a:pt x="88900" y="2359726"/>
                    <a:pt x="85090" y="2306499"/>
                  </a:cubicBezTo>
                  <a:cubicBezTo>
                    <a:pt x="81280" y="2257366"/>
                    <a:pt x="77470" y="2200044"/>
                    <a:pt x="78740" y="2052645"/>
                  </a:cubicBezTo>
                  <a:cubicBezTo>
                    <a:pt x="80010" y="1999418"/>
                    <a:pt x="80010" y="1962569"/>
                    <a:pt x="81280" y="1946191"/>
                  </a:cubicBezTo>
                  <a:lnTo>
                    <a:pt x="85090" y="1946191"/>
                  </a:lnTo>
                  <a:lnTo>
                    <a:pt x="81280" y="1716904"/>
                  </a:lnTo>
                  <a:lnTo>
                    <a:pt x="81280" y="1704621"/>
                  </a:lnTo>
                  <a:lnTo>
                    <a:pt x="83820" y="1704621"/>
                  </a:lnTo>
                  <a:lnTo>
                    <a:pt x="82550" y="1454862"/>
                  </a:lnTo>
                  <a:lnTo>
                    <a:pt x="87630" y="1483523"/>
                  </a:lnTo>
                  <a:lnTo>
                    <a:pt x="82550" y="1381163"/>
                  </a:lnTo>
                  <a:cubicBezTo>
                    <a:pt x="81280" y="1352502"/>
                    <a:pt x="78740" y="1307464"/>
                    <a:pt x="77470" y="1258331"/>
                  </a:cubicBezTo>
                  <a:lnTo>
                    <a:pt x="81280" y="1213293"/>
                  </a:lnTo>
                  <a:cubicBezTo>
                    <a:pt x="90170" y="1119122"/>
                    <a:pt x="88900" y="1074083"/>
                    <a:pt x="87630" y="1004478"/>
                  </a:cubicBezTo>
                  <a:cubicBezTo>
                    <a:pt x="86360" y="975817"/>
                    <a:pt x="86360" y="943062"/>
                    <a:pt x="85090" y="898024"/>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1678" y="83820"/>
                    <a:pt x="970255" y="85090"/>
                    <a:pt x="1062864" y="85090"/>
                  </a:cubicBezTo>
                  <a:lnTo>
                    <a:pt x="1127409" y="85090"/>
                  </a:lnTo>
                  <a:lnTo>
                    <a:pt x="1102152" y="80010"/>
                  </a:lnTo>
                  <a:cubicBezTo>
                    <a:pt x="1118990" y="80010"/>
                    <a:pt x="1130215" y="81280"/>
                    <a:pt x="1144247" y="81280"/>
                  </a:cubicBezTo>
                  <a:cubicBezTo>
                    <a:pt x="1152666" y="81280"/>
                    <a:pt x="1161085" y="82550"/>
                    <a:pt x="1169504" y="82550"/>
                  </a:cubicBezTo>
                  <a:lnTo>
                    <a:pt x="1175116" y="82550"/>
                  </a:lnTo>
                  <a:cubicBezTo>
                    <a:pt x="1183535" y="81280"/>
                    <a:pt x="1194760" y="80010"/>
                    <a:pt x="1200373" y="77470"/>
                  </a:cubicBezTo>
                  <a:lnTo>
                    <a:pt x="1200373" y="78740"/>
                  </a:lnTo>
                  <a:cubicBezTo>
                    <a:pt x="1264918" y="83820"/>
                    <a:pt x="1309819" y="82550"/>
                    <a:pt x="1346301" y="78740"/>
                  </a:cubicBezTo>
                  <a:lnTo>
                    <a:pt x="1351914" y="78740"/>
                  </a:lnTo>
                  <a:cubicBezTo>
                    <a:pt x="1486617" y="78740"/>
                    <a:pt x="1638158" y="78740"/>
                    <a:pt x="1671834" y="86360"/>
                  </a:cubicBezTo>
                  <a:lnTo>
                    <a:pt x="1677446" y="86360"/>
                  </a:lnTo>
                  <a:cubicBezTo>
                    <a:pt x="1727960" y="86360"/>
                    <a:pt x="1739185" y="86360"/>
                    <a:pt x="1741992" y="80010"/>
                  </a:cubicBezTo>
                  <a:lnTo>
                    <a:pt x="1764442" y="80010"/>
                  </a:lnTo>
                  <a:lnTo>
                    <a:pt x="1800924" y="83820"/>
                  </a:lnTo>
                  <a:lnTo>
                    <a:pt x="1834600" y="78740"/>
                  </a:lnTo>
                  <a:cubicBezTo>
                    <a:pt x="1851438" y="78740"/>
                    <a:pt x="1868275" y="78740"/>
                    <a:pt x="1879501" y="80010"/>
                  </a:cubicBezTo>
                  <a:lnTo>
                    <a:pt x="1879501" y="88900"/>
                  </a:lnTo>
                  <a:cubicBezTo>
                    <a:pt x="1949659" y="91440"/>
                    <a:pt x="2053492" y="90170"/>
                    <a:pt x="2129263" y="88900"/>
                  </a:cubicBezTo>
                  <a:cubicBezTo>
                    <a:pt x="2162939" y="88900"/>
                    <a:pt x="2193808" y="87630"/>
                    <a:pt x="2210646" y="87630"/>
                  </a:cubicBezTo>
                  <a:lnTo>
                    <a:pt x="2210646" y="85090"/>
                  </a:lnTo>
                  <a:lnTo>
                    <a:pt x="2440763" y="85090"/>
                  </a:lnTo>
                  <a:lnTo>
                    <a:pt x="2440763" y="87630"/>
                  </a:lnTo>
                  <a:cubicBezTo>
                    <a:pt x="2449182" y="86360"/>
                    <a:pt x="2457601" y="86360"/>
                    <a:pt x="2463214" y="85090"/>
                  </a:cubicBezTo>
                  <a:lnTo>
                    <a:pt x="2538984" y="85090"/>
                  </a:lnTo>
                  <a:cubicBezTo>
                    <a:pt x="2738233" y="85090"/>
                    <a:pt x="2945900" y="85090"/>
                    <a:pt x="3128310" y="81280"/>
                  </a:cubicBezTo>
                  <a:lnTo>
                    <a:pt x="3139535" y="81280"/>
                  </a:lnTo>
                  <a:cubicBezTo>
                    <a:pt x="3159180" y="81280"/>
                    <a:pt x="3176018" y="80010"/>
                    <a:pt x="3195662" y="80010"/>
                  </a:cubicBezTo>
                  <a:lnTo>
                    <a:pt x="3291076" y="77470"/>
                  </a:lnTo>
                  <a:lnTo>
                    <a:pt x="3271432" y="74930"/>
                  </a:lnTo>
                  <a:lnTo>
                    <a:pt x="3313527" y="74930"/>
                  </a:lnTo>
                  <a:cubicBezTo>
                    <a:pt x="3327559" y="78740"/>
                    <a:pt x="3352815" y="81280"/>
                    <a:pt x="3369653" y="83820"/>
                  </a:cubicBezTo>
                  <a:lnTo>
                    <a:pt x="3372460" y="77470"/>
                  </a:lnTo>
                  <a:lnTo>
                    <a:pt x="3375266" y="82550"/>
                  </a:lnTo>
                  <a:cubicBezTo>
                    <a:pt x="3383685" y="81280"/>
                    <a:pt x="3437005" y="82550"/>
                    <a:pt x="3481906" y="82550"/>
                  </a:cubicBezTo>
                  <a:lnTo>
                    <a:pt x="3610996" y="82550"/>
                  </a:lnTo>
                  <a:lnTo>
                    <a:pt x="3610996" y="78740"/>
                  </a:lnTo>
                  <a:cubicBezTo>
                    <a:pt x="3622221" y="78740"/>
                    <a:pt x="3630640" y="78740"/>
                    <a:pt x="3641865" y="77470"/>
                  </a:cubicBezTo>
                  <a:lnTo>
                    <a:pt x="3644672" y="77470"/>
                  </a:lnTo>
                  <a:cubicBezTo>
                    <a:pt x="3675541" y="76200"/>
                    <a:pt x="3709217" y="74930"/>
                    <a:pt x="3748505" y="73660"/>
                  </a:cubicBezTo>
                  <a:cubicBezTo>
                    <a:pt x="3745699" y="74930"/>
                    <a:pt x="3745699" y="76200"/>
                    <a:pt x="3742893" y="77470"/>
                  </a:cubicBezTo>
                  <a:cubicBezTo>
                    <a:pt x="3740086" y="83820"/>
                    <a:pt x="3756925" y="87630"/>
                    <a:pt x="3765343" y="88900"/>
                  </a:cubicBezTo>
                  <a:lnTo>
                    <a:pt x="3770956" y="88900"/>
                  </a:lnTo>
                  <a:cubicBezTo>
                    <a:pt x="3846726" y="90170"/>
                    <a:pt x="3860758" y="88900"/>
                    <a:pt x="3871983" y="85090"/>
                  </a:cubicBezTo>
                  <a:cubicBezTo>
                    <a:pt x="3874789" y="83820"/>
                    <a:pt x="3880402" y="82550"/>
                    <a:pt x="3944947" y="83820"/>
                  </a:cubicBezTo>
                  <a:lnTo>
                    <a:pt x="3950560" y="83820"/>
                  </a:lnTo>
                  <a:cubicBezTo>
                    <a:pt x="3958979" y="82550"/>
                    <a:pt x="3964591" y="81280"/>
                    <a:pt x="3967398" y="80010"/>
                  </a:cubicBezTo>
                  <a:cubicBezTo>
                    <a:pt x="4040362" y="78740"/>
                    <a:pt x="4065619" y="77470"/>
                    <a:pt x="4085263" y="76200"/>
                  </a:cubicBezTo>
                  <a:lnTo>
                    <a:pt x="4155421" y="78740"/>
                  </a:lnTo>
                  <a:cubicBezTo>
                    <a:pt x="4180677" y="80010"/>
                    <a:pt x="4194709" y="80010"/>
                    <a:pt x="4203128" y="81280"/>
                  </a:cubicBezTo>
                  <a:lnTo>
                    <a:pt x="4203128" y="90170"/>
                  </a:lnTo>
                  <a:lnTo>
                    <a:pt x="4537080" y="92710"/>
                  </a:lnTo>
                  <a:lnTo>
                    <a:pt x="4525854" y="91440"/>
                  </a:lnTo>
                  <a:cubicBezTo>
                    <a:pt x="4548305" y="90170"/>
                    <a:pt x="4593206" y="87630"/>
                    <a:pt x="4624075" y="87630"/>
                  </a:cubicBezTo>
                  <a:cubicBezTo>
                    <a:pt x="4691427" y="85090"/>
                    <a:pt x="4719490" y="83820"/>
                    <a:pt x="4729962" y="81280"/>
                  </a:cubicBezTo>
                  <a:lnTo>
                    <a:pt x="4740122" y="81280"/>
                  </a:lnTo>
                  <a:lnTo>
                    <a:pt x="4742662" y="85090"/>
                  </a:lnTo>
                  <a:lnTo>
                    <a:pt x="4742662" y="63500"/>
                  </a:lnTo>
                  <a:lnTo>
                    <a:pt x="4745202" y="63500"/>
                  </a:lnTo>
                  <a:lnTo>
                    <a:pt x="4743932" y="85090"/>
                  </a:lnTo>
                  <a:lnTo>
                    <a:pt x="4747742" y="83820"/>
                  </a:lnTo>
                  <a:cubicBezTo>
                    <a:pt x="4754092" y="82550"/>
                    <a:pt x="4779492" y="81280"/>
                    <a:pt x="4806162" y="80010"/>
                  </a:cubicBezTo>
                  <a:lnTo>
                    <a:pt x="4806162" y="85090"/>
                  </a:lnTo>
                  <a:cubicBezTo>
                    <a:pt x="4830292" y="86360"/>
                    <a:pt x="4850612" y="85090"/>
                    <a:pt x="4870932" y="82550"/>
                  </a:cubicBezTo>
                  <a:cubicBezTo>
                    <a:pt x="4897602" y="80010"/>
                    <a:pt x="4924272" y="77470"/>
                    <a:pt x="4961102" y="82550"/>
                  </a:cubicBezTo>
                  <a:cubicBezTo>
                    <a:pt x="4969992" y="82550"/>
                    <a:pt x="4982692" y="85090"/>
                    <a:pt x="4995392" y="86360"/>
                  </a:cubicBezTo>
                  <a:cubicBezTo>
                    <a:pt x="5023332" y="90170"/>
                    <a:pt x="5033492" y="91440"/>
                    <a:pt x="5038572" y="86360"/>
                  </a:cubicBezTo>
                  <a:lnTo>
                    <a:pt x="5039842" y="85090"/>
                  </a:lnTo>
                  <a:cubicBezTo>
                    <a:pt x="5047462" y="85090"/>
                    <a:pt x="5055082" y="85090"/>
                    <a:pt x="5063972" y="83820"/>
                  </a:cubicBezTo>
                  <a:cubicBezTo>
                    <a:pt x="5086832" y="82550"/>
                    <a:pt x="5109692" y="81280"/>
                    <a:pt x="5136362" y="85090"/>
                  </a:cubicBezTo>
                  <a:lnTo>
                    <a:pt x="5138902" y="85090"/>
                  </a:lnTo>
                  <a:cubicBezTo>
                    <a:pt x="5140172" y="85090"/>
                    <a:pt x="5141442" y="85090"/>
                    <a:pt x="5141442" y="83820"/>
                  </a:cubicBezTo>
                  <a:lnTo>
                    <a:pt x="5155412" y="86360"/>
                  </a:lnTo>
                  <a:cubicBezTo>
                    <a:pt x="5168112" y="88900"/>
                    <a:pt x="5190972" y="87630"/>
                    <a:pt x="5211292" y="86360"/>
                  </a:cubicBezTo>
                  <a:cubicBezTo>
                    <a:pt x="5221452" y="86360"/>
                    <a:pt x="5232882" y="85090"/>
                    <a:pt x="5239232" y="85090"/>
                  </a:cubicBezTo>
                  <a:lnTo>
                    <a:pt x="5240502" y="90170"/>
                  </a:lnTo>
                  <a:cubicBezTo>
                    <a:pt x="5262092" y="83820"/>
                    <a:pt x="5288762" y="83820"/>
                    <a:pt x="5319242" y="85090"/>
                  </a:cubicBezTo>
                  <a:cubicBezTo>
                    <a:pt x="5343372" y="86360"/>
                    <a:pt x="5371312" y="86360"/>
                    <a:pt x="5400522" y="83820"/>
                  </a:cubicBezTo>
                  <a:lnTo>
                    <a:pt x="5396712" y="87630"/>
                  </a:lnTo>
                  <a:lnTo>
                    <a:pt x="5419572" y="85090"/>
                  </a:lnTo>
                  <a:cubicBezTo>
                    <a:pt x="5422112" y="85090"/>
                    <a:pt x="5424652" y="85090"/>
                    <a:pt x="5428462" y="83820"/>
                  </a:cubicBezTo>
                  <a:lnTo>
                    <a:pt x="5429732" y="90170"/>
                  </a:lnTo>
                  <a:cubicBezTo>
                    <a:pt x="5446242" y="88900"/>
                    <a:pt x="5462752" y="87630"/>
                    <a:pt x="5484342" y="88900"/>
                  </a:cubicBezTo>
                  <a:lnTo>
                    <a:pt x="5488152" y="88900"/>
                  </a:lnTo>
                  <a:lnTo>
                    <a:pt x="5498312" y="90170"/>
                  </a:lnTo>
                  <a:lnTo>
                    <a:pt x="5498312" y="109220"/>
                  </a:lnTo>
                  <a:lnTo>
                    <a:pt x="5511012" y="109220"/>
                  </a:lnTo>
                  <a:lnTo>
                    <a:pt x="5511012" y="115570"/>
                  </a:lnTo>
                  <a:cubicBezTo>
                    <a:pt x="5509742" y="129540"/>
                    <a:pt x="5508472" y="138430"/>
                    <a:pt x="5505932" y="148590"/>
                  </a:cubicBezTo>
                  <a:lnTo>
                    <a:pt x="5505932" y="151130"/>
                  </a:lnTo>
                  <a:cubicBezTo>
                    <a:pt x="5500852" y="176530"/>
                    <a:pt x="5497042" y="201930"/>
                    <a:pt x="5498312" y="271780"/>
                  </a:cubicBezTo>
                  <a:lnTo>
                    <a:pt x="5502122" y="271780"/>
                  </a:lnTo>
                  <a:cubicBezTo>
                    <a:pt x="5500852" y="293370"/>
                    <a:pt x="5499582" y="311150"/>
                    <a:pt x="5497042" y="321310"/>
                  </a:cubicBezTo>
                  <a:cubicBezTo>
                    <a:pt x="5497042" y="369570"/>
                    <a:pt x="5498312" y="372110"/>
                    <a:pt x="5504662" y="372110"/>
                  </a:cubicBezTo>
                  <a:cubicBezTo>
                    <a:pt x="5504662" y="384810"/>
                    <a:pt x="5505932" y="394970"/>
                    <a:pt x="5508472" y="407670"/>
                  </a:cubicBezTo>
                  <a:cubicBezTo>
                    <a:pt x="5509742" y="417830"/>
                    <a:pt x="5512282" y="429260"/>
                    <a:pt x="5512282" y="443230"/>
                  </a:cubicBezTo>
                  <a:lnTo>
                    <a:pt x="5507202" y="443230"/>
                  </a:lnTo>
                  <a:lnTo>
                    <a:pt x="5507202" y="449580"/>
                  </a:lnTo>
                  <a:cubicBezTo>
                    <a:pt x="5504662" y="513080"/>
                    <a:pt x="5508472" y="520700"/>
                    <a:pt x="5512282" y="528320"/>
                  </a:cubicBezTo>
                  <a:cubicBezTo>
                    <a:pt x="5513552" y="530860"/>
                    <a:pt x="5514822" y="534670"/>
                    <a:pt x="5516092" y="544830"/>
                  </a:cubicBezTo>
                  <a:lnTo>
                    <a:pt x="5507202" y="546100"/>
                  </a:lnTo>
                  <a:close/>
                  <a:moveTo>
                    <a:pt x="5511012" y="756920"/>
                  </a:moveTo>
                  <a:lnTo>
                    <a:pt x="5508472" y="751840"/>
                  </a:lnTo>
                  <a:lnTo>
                    <a:pt x="5509742" y="745490"/>
                  </a:lnTo>
                  <a:cubicBezTo>
                    <a:pt x="5511012" y="750570"/>
                    <a:pt x="5511012" y="754380"/>
                    <a:pt x="5511012" y="756920"/>
                  </a:cubicBezTo>
                  <a:close/>
                  <a:moveTo>
                    <a:pt x="73660" y="6614207"/>
                  </a:moveTo>
                  <a:lnTo>
                    <a:pt x="76200" y="6619287"/>
                  </a:lnTo>
                  <a:lnTo>
                    <a:pt x="74930" y="6625637"/>
                  </a:lnTo>
                  <a:cubicBezTo>
                    <a:pt x="73660" y="6621827"/>
                    <a:pt x="73660" y="6618018"/>
                    <a:pt x="73660" y="6614207"/>
                  </a:cubicBezTo>
                  <a:close/>
                  <a:moveTo>
                    <a:pt x="5546572" y="628650"/>
                  </a:moveTo>
                  <a:lnTo>
                    <a:pt x="5546572" y="619760"/>
                  </a:lnTo>
                  <a:cubicBezTo>
                    <a:pt x="5546572" y="623570"/>
                    <a:pt x="5547842" y="626110"/>
                    <a:pt x="5547842" y="628650"/>
                  </a:cubicBezTo>
                  <a:lnTo>
                    <a:pt x="5546572" y="628650"/>
                  </a:lnTo>
                  <a:close/>
                  <a:moveTo>
                    <a:pt x="5575782" y="2347443"/>
                  </a:moveTo>
                  <a:lnTo>
                    <a:pt x="5571972" y="2343348"/>
                  </a:lnTo>
                  <a:cubicBezTo>
                    <a:pt x="5573242" y="2343348"/>
                    <a:pt x="5574512" y="2347443"/>
                    <a:pt x="5575782" y="2347443"/>
                  </a:cubicBezTo>
                  <a:close/>
                </a:path>
              </a:pathLst>
            </a:custGeom>
            <a:grp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4">
            <a:extLst>
              <a:ext uri="{FF2B5EF4-FFF2-40B4-BE49-F238E27FC236}">
                <a16:creationId xmlns:a16="http://schemas.microsoft.com/office/drawing/2014/main" id="{618B4114-9D3E-5C3D-7A67-4A2B2E4621A4}"/>
              </a:ext>
            </a:extLst>
          </p:cNvPr>
          <p:cNvSpPr txBox="1"/>
          <p:nvPr/>
        </p:nvSpPr>
        <p:spPr>
          <a:xfrm>
            <a:off x="163583" y="2492830"/>
            <a:ext cx="5594736" cy="430887"/>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ما الّذي قد يُساعدني كي  أشعر بالانتماء للمدرسة؟ </a:t>
            </a:r>
          </a:p>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سيُساعدني أن... </a:t>
            </a: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3" name="AutoShape 5">
            <a:extLst>
              <a:ext uri="{FF2B5EF4-FFF2-40B4-BE49-F238E27FC236}">
                <a16:creationId xmlns:a16="http://schemas.microsoft.com/office/drawing/2014/main" id="{CB929459-5FC7-FF84-6B68-F554A234FA2D}"/>
              </a:ext>
            </a:extLst>
          </p:cNvPr>
          <p:cNvSpPr/>
          <p:nvPr/>
        </p:nvSpPr>
        <p:spPr>
          <a:xfrm>
            <a:off x="250870" y="445474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3" name="AutoShape 6">
            <a:extLst>
              <a:ext uri="{FF2B5EF4-FFF2-40B4-BE49-F238E27FC236}">
                <a16:creationId xmlns:a16="http://schemas.microsoft.com/office/drawing/2014/main" id="{31A038C9-8769-6D78-A747-5506E8BDEBE3}"/>
              </a:ext>
            </a:extLst>
          </p:cNvPr>
          <p:cNvSpPr/>
          <p:nvPr/>
        </p:nvSpPr>
        <p:spPr>
          <a:xfrm>
            <a:off x="270309" y="321898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4" name="TextBox 7">
            <a:extLst>
              <a:ext uri="{FF2B5EF4-FFF2-40B4-BE49-F238E27FC236}">
                <a16:creationId xmlns:a16="http://schemas.microsoft.com/office/drawing/2014/main" id="{8AAE1064-84D3-89DA-0114-3D718B103484}"/>
              </a:ext>
            </a:extLst>
          </p:cNvPr>
          <p:cNvSpPr txBox="1"/>
          <p:nvPr/>
        </p:nvSpPr>
        <p:spPr>
          <a:xfrm>
            <a:off x="228958" y="3508796"/>
            <a:ext cx="5551153" cy="913007"/>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كي أشعر بالانتماء للصّف بإمكاني طلب المُساعدة من...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55" name="AutoShape 8">
            <a:extLst>
              <a:ext uri="{FF2B5EF4-FFF2-40B4-BE49-F238E27FC236}">
                <a16:creationId xmlns:a16="http://schemas.microsoft.com/office/drawing/2014/main" id="{700D85F8-C732-DC50-A2F6-DEB8E5A79A60}"/>
              </a:ext>
            </a:extLst>
          </p:cNvPr>
          <p:cNvSpPr/>
          <p:nvPr/>
        </p:nvSpPr>
        <p:spPr>
          <a:xfrm>
            <a:off x="270269" y="288924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6" name="TextBox 9">
            <a:extLst>
              <a:ext uri="{FF2B5EF4-FFF2-40B4-BE49-F238E27FC236}">
                <a16:creationId xmlns:a16="http://schemas.microsoft.com/office/drawing/2014/main" id="{F793DEC1-7B23-FCA5-3579-BC9DD830FFDF}"/>
              </a:ext>
            </a:extLst>
          </p:cNvPr>
          <p:cNvSpPr txBox="1"/>
          <p:nvPr/>
        </p:nvSpPr>
        <p:spPr>
          <a:xfrm>
            <a:off x="163583" y="1515598"/>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ماذا أحتاج كي أكون جزءًا منَ المجموعة – من نفسي ومنَ الآخرين؟</a:t>
            </a:r>
          </a:p>
          <a:p>
            <a:pPr algn="r" rtl="1">
              <a:buClrTx/>
            </a:pPr>
            <a:r>
              <a:rPr lang="ar-AE" kern="1200" dirty="0">
                <a:latin typeface="Calibri" panose="020F0502020204030204" pitchFamily="34" charset="0"/>
                <a:ea typeface="Calibri" panose="020F0502020204030204" pitchFamily="34" charset="0"/>
                <a:cs typeface="Calibri" panose="020F0502020204030204" pitchFamily="34" charset="0"/>
              </a:rPr>
              <a:t>كي أشعر بالرّاحة بالمجموعة أنا أحتاج...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57" name="AutoShape 10">
            <a:extLst>
              <a:ext uri="{FF2B5EF4-FFF2-40B4-BE49-F238E27FC236}">
                <a16:creationId xmlns:a16="http://schemas.microsoft.com/office/drawing/2014/main" id="{F7564314-3AFA-9119-56D0-929C3B20A42A}"/>
              </a:ext>
            </a:extLst>
          </p:cNvPr>
          <p:cNvSpPr/>
          <p:nvPr/>
        </p:nvSpPr>
        <p:spPr>
          <a:xfrm>
            <a:off x="250830" y="105883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8" name="AutoShape 11">
            <a:extLst>
              <a:ext uri="{FF2B5EF4-FFF2-40B4-BE49-F238E27FC236}">
                <a16:creationId xmlns:a16="http://schemas.microsoft.com/office/drawing/2014/main" id="{7AF921D4-3A71-ED62-3E2E-6FD3748DB998}"/>
              </a:ext>
            </a:extLst>
          </p:cNvPr>
          <p:cNvSpPr/>
          <p:nvPr/>
        </p:nvSpPr>
        <p:spPr>
          <a:xfrm>
            <a:off x="270229" y="188287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AutoShape 12">
            <a:extLst>
              <a:ext uri="{FF2B5EF4-FFF2-40B4-BE49-F238E27FC236}">
                <a16:creationId xmlns:a16="http://schemas.microsoft.com/office/drawing/2014/main" id="{9FA301D0-D358-CBB8-CF3F-F4AE8141D32C}"/>
              </a:ext>
            </a:extLst>
          </p:cNvPr>
          <p:cNvSpPr/>
          <p:nvPr/>
        </p:nvSpPr>
        <p:spPr>
          <a:xfrm>
            <a:off x="229078" y="3724449"/>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0" name="AutoShape 13">
            <a:extLst>
              <a:ext uri="{FF2B5EF4-FFF2-40B4-BE49-F238E27FC236}">
                <a16:creationId xmlns:a16="http://schemas.microsoft.com/office/drawing/2014/main" id="{70B040EF-E518-4044-5B2D-CEE0EA4C160E}"/>
              </a:ext>
            </a:extLst>
          </p:cNvPr>
          <p:cNvSpPr/>
          <p:nvPr/>
        </p:nvSpPr>
        <p:spPr>
          <a:xfrm>
            <a:off x="229038" y="407138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1" name="AutoShape 14">
            <a:extLst>
              <a:ext uri="{FF2B5EF4-FFF2-40B4-BE49-F238E27FC236}">
                <a16:creationId xmlns:a16="http://schemas.microsoft.com/office/drawing/2014/main" id="{0A306CA6-536A-DD2D-6401-764B77919683}"/>
              </a:ext>
            </a:extLst>
          </p:cNvPr>
          <p:cNvSpPr/>
          <p:nvPr/>
        </p:nvSpPr>
        <p:spPr>
          <a:xfrm>
            <a:off x="250790" y="4830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2" name="TextBox 18">
            <a:extLst>
              <a:ext uri="{FF2B5EF4-FFF2-40B4-BE49-F238E27FC236}">
                <a16:creationId xmlns:a16="http://schemas.microsoft.com/office/drawing/2014/main" id="{A841E98B-7692-A194-75FE-93EB4CC12512}"/>
              </a:ext>
            </a:extLst>
          </p:cNvPr>
          <p:cNvSpPr txBox="1"/>
          <p:nvPr/>
        </p:nvSpPr>
        <p:spPr>
          <a:xfrm>
            <a:off x="270269" y="659045"/>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متى أشعر أنّني جزء منَ المجموعة؟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buClrTx/>
              <a:buFontTx/>
              <a:buNone/>
            </a:pPr>
            <a:r>
              <a:rPr lang="en-US" kern="1200" dirty="0">
                <a:latin typeface="Calibri" panose="020F0502020204030204" pitchFamily="34" charset="0"/>
                <a:ea typeface="Calibri" panose="020F0502020204030204" pitchFamily="34" charset="0"/>
                <a:cs typeface="Calibri" panose="020F0502020204030204" pitchFamily="34" charset="0"/>
              </a:rPr>
              <a:t>    </a:t>
            </a:r>
            <a:r>
              <a:rPr lang="ar-AE" kern="1200" dirty="0">
                <a:latin typeface="Calibri" panose="020F0502020204030204" pitchFamily="34" charset="0"/>
                <a:ea typeface="Calibri" panose="020F0502020204030204" pitchFamily="34" charset="0"/>
                <a:cs typeface="Calibri" panose="020F0502020204030204" pitchFamily="34" charset="0"/>
              </a:rPr>
              <a:t>أنا أشعر أنّني جزء بالمجموعة عندما...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63" name="TextBox 19">
            <a:extLst>
              <a:ext uri="{FF2B5EF4-FFF2-40B4-BE49-F238E27FC236}">
                <a16:creationId xmlns:a16="http://schemas.microsoft.com/office/drawing/2014/main" id="{EB0C1C63-C316-B557-F595-42BB71F275E9}"/>
              </a:ext>
            </a:extLst>
          </p:cNvPr>
          <p:cNvSpPr txBox="1"/>
          <p:nvPr/>
        </p:nvSpPr>
        <p:spPr>
          <a:xfrm>
            <a:off x="139120" y="5490006"/>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ماذا قد يُساعد أيضًا؟ </a:t>
            </a: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64" name="AutoShape 20">
            <a:extLst>
              <a:ext uri="{FF2B5EF4-FFF2-40B4-BE49-F238E27FC236}">
                <a16:creationId xmlns:a16="http://schemas.microsoft.com/office/drawing/2014/main" id="{3742D1C1-C6F5-D222-AA02-A7AEE82B2E51}"/>
              </a:ext>
            </a:extLst>
          </p:cNvPr>
          <p:cNvSpPr/>
          <p:nvPr/>
        </p:nvSpPr>
        <p:spPr>
          <a:xfrm>
            <a:off x="228998" y="519067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5" name="AutoShape 21">
            <a:extLst>
              <a:ext uri="{FF2B5EF4-FFF2-40B4-BE49-F238E27FC236}">
                <a16:creationId xmlns:a16="http://schemas.microsoft.com/office/drawing/2014/main" id="{C75BC625-33A1-6B69-F92E-F7503DD6744E}"/>
              </a:ext>
            </a:extLst>
          </p:cNvPr>
          <p:cNvSpPr/>
          <p:nvPr/>
        </p:nvSpPr>
        <p:spPr>
          <a:xfrm>
            <a:off x="229118" y="5672055"/>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6" name="AutoShape 22">
            <a:extLst>
              <a:ext uri="{FF2B5EF4-FFF2-40B4-BE49-F238E27FC236}">
                <a16:creationId xmlns:a16="http://schemas.microsoft.com/office/drawing/2014/main" id="{C9AD5743-FA54-CC71-51BA-5EE84D211136}"/>
              </a:ext>
            </a:extLst>
          </p:cNvPr>
          <p:cNvSpPr/>
          <p:nvPr/>
        </p:nvSpPr>
        <p:spPr>
          <a:xfrm>
            <a:off x="270109" y="1343317"/>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7" name="AutoShape 23">
            <a:extLst>
              <a:ext uri="{FF2B5EF4-FFF2-40B4-BE49-F238E27FC236}">
                <a16:creationId xmlns:a16="http://schemas.microsoft.com/office/drawing/2014/main" id="{422CE614-654D-FB5C-A0A1-893F3ED32027}"/>
              </a:ext>
            </a:extLst>
          </p:cNvPr>
          <p:cNvSpPr/>
          <p:nvPr/>
        </p:nvSpPr>
        <p:spPr>
          <a:xfrm>
            <a:off x="270189" y="2225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8" name="TextBox 24">
            <a:extLst>
              <a:ext uri="{FF2B5EF4-FFF2-40B4-BE49-F238E27FC236}">
                <a16:creationId xmlns:a16="http://schemas.microsoft.com/office/drawing/2014/main" id="{27547398-04D5-7C84-BDE4-E084C968933E}"/>
              </a:ext>
            </a:extLst>
          </p:cNvPr>
          <p:cNvSpPr txBox="1"/>
          <p:nvPr/>
        </p:nvSpPr>
        <p:spPr>
          <a:xfrm>
            <a:off x="139120" y="4659143"/>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ar-AE" kern="1200" dirty="0">
                <a:latin typeface="Calibri" panose="020F0502020204030204" pitchFamily="34" charset="0"/>
                <a:ea typeface="Calibri" panose="020F0502020204030204" pitchFamily="34" charset="0"/>
                <a:cs typeface="Calibri" panose="020F0502020204030204" pitchFamily="34" charset="0"/>
              </a:rPr>
              <a:t>بإمكاني الاستعانة ب... </a:t>
            </a: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69" name="AutoShape 25">
            <a:extLst>
              <a:ext uri="{FF2B5EF4-FFF2-40B4-BE49-F238E27FC236}">
                <a16:creationId xmlns:a16="http://schemas.microsoft.com/office/drawing/2014/main" id="{209A07E9-C332-9B2C-AD1C-B102F4628907}"/>
              </a:ext>
            </a:extLst>
          </p:cNvPr>
          <p:cNvSpPr/>
          <p:nvPr/>
        </p:nvSpPr>
        <p:spPr>
          <a:xfrm>
            <a:off x="226326" y="609549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5" name="TextBox 24">
            <a:extLst>
              <a:ext uri="{FF2B5EF4-FFF2-40B4-BE49-F238E27FC236}">
                <a16:creationId xmlns:a16="http://schemas.microsoft.com/office/drawing/2014/main" id="{C4DF490A-4739-008F-3060-66FAFD7E2F53}"/>
              </a:ext>
            </a:extLst>
          </p:cNvPr>
          <p:cNvSpPr txBox="1"/>
          <p:nvPr/>
        </p:nvSpPr>
        <p:spPr>
          <a:xfrm>
            <a:off x="-5835844" y="4651024"/>
            <a:ext cx="5638480" cy="209481"/>
          </a:xfrm>
          <a:prstGeom prst="rect">
            <a:avLst/>
          </a:prstGeom>
          <a:ln>
            <a:noFill/>
          </a:ln>
        </p:spPr>
        <p:txBody>
          <a:bodyPr lIns="0" tIns="0" rIns="0" bIns="0" rtlCol="0" anchor="t">
            <a:spAutoFit/>
          </a:bodyPr>
          <a:lstStyle/>
          <a:p>
            <a:pPr algn="r" rtl="1">
              <a:lnSpc>
                <a:spcPts val="1719"/>
              </a:lnSpc>
              <a:spcBef>
                <a:spcPct val="0"/>
              </a:spcBef>
              <a:buClrTx/>
            </a:pPr>
            <a:r>
              <a:rPr lang="en-US" kern="12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7233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8455" y="0"/>
            <a:ext cx="9680864" cy="6858000"/>
          </a:xfrm>
          <a:custGeom>
            <a:avLst/>
            <a:gdLst/>
            <a:ahLst/>
            <a:cxnLst/>
            <a:rect l="l" t="t" r="r" b="b"/>
            <a:pathLst>
              <a:path w="5324475" h="3771900">
                <a:moveTo>
                  <a:pt x="0" y="0"/>
                </a:moveTo>
                <a:lnTo>
                  <a:pt x="5324475" y="0"/>
                </a:lnTo>
                <a:lnTo>
                  <a:pt x="5324475" y="3771900"/>
                </a:lnTo>
                <a:lnTo>
                  <a:pt x="0" y="3771900"/>
                </a:lnTo>
                <a:lnTo>
                  <a:pt x="0" y="0"/>
                </a:lnTo>
                <a:close/>
              </a:path>
            </a:pathLst>
          </a:custGeom>
          <a:blipFill>
            <a:blip r:embed="rId3">
              <a:alphaModFix amt="39000"/>
            </a:blip>
            <a:stretch>
              <a:fillRect t="-1715" r="-66" b="-1930"/>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3" name="Freeform 3"/>
          <p:cNvSpPr/>
          <p:nvPr/>
        </p:nvSpPr>
        <p:spPr>
          <a:xfrm>
            <a:off x="2614561" y="869802"/>
            <a:ext cx="7349176" cy="5080118"/>
          </a:xfrm>
          <a:custGeom>
            <a:avLst/>
            <a:gdLst/>
            <a:ahLst/>
            <a:cxnLst/>
            <a:rect l="l" t="t" r="r" b="b"/>
            <a:pathLst>
              <a:path w="4042047" h="2794065">
                <a:moveTo>
                  <a:pt x="0" y="0"/>
                </a:moveTo>
                <a:lnTo>
                  <a:pt x="4042047" y="0"/>
                </a:lnTo>
                <a:lnTo>
                  <a:pt x="4042047" y="2794064"/>
                </a:lnTo>
                <a:lnTo>
                  <a:pt x="0" y="2794064"/>
                </a:lnTo>
                <a:lnTo>
                  <a:pt x="0" y="0"/>
                </a:lnTo>
                <a:close/>
              </a:path>
            </a:pathLst>
          </a:custGeom>
          <a:blipFill>
            <a:blip r:embed="rId4">
              <a:alphaModFix amt="54000"/>
            </a:blip>
            <a:stretch>
              <a:fillRect/>
            </a:stretch>
          </a:blipFill>
        </p:spPr>
        <p:txBody>
          <a:bodyPr/>
          <a:lstStyle/>
          <a:p>
            <a:pPr defTabSz="1662562">
              <a:buClrTx/>
            </a:pPr>
            <a:endParaRPr lang="he-IL" sz="3273"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rot="-4293132">
            <a:off x="1792119" y="2687698"/>
            <a:ext cx="2247235" cy="693833"/>
          </a:xfrm>
          <a:custGeom>
            <a:avLst/>
            <a:gdLst/>
            <a:ahLst/>
            <a:cxnLst/>
            <a:rect l="l" t="t" r="r" b="b"/>
            <a:pathLst>
              <a:path w="1235979" h="381608">
                <a:moveTo>
                  <a:pt x="0" y="0"/>
                </a:moveTo>
                <a:lnTo>
                  <a:pt x="1235978" y="0"/>
                </a:lnTo>
                <a:lnTo>
                  <a:pt x="1235978" y="381608"/>
                </a:lnTo>
                <a:lnTo>
                  <a:pt x="0" y="3816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5" name="Freeform 5"/>
          <p:cNvSpPr/>
          <p:nvPr/>
        </p:nvSpPr>
        <p:spPr>
          <a:xfrm>
            <a:off x="8527154" y="4464505"/>
            <a:ext cx="1201536" cy="1720951"/>
          </a:xfrm>
          <a:custGeom>
            <a:avLst/>
            <a:gdLst/>
            <a:ahLst/>
            <a:cxnLst/>
            <a:rect l="l" t="t" r="r" b="b"/>
            <a:pathLst>
              <a:path w="660845" h="946523">
                <a:moveTo>
                  <a:pt x="0" y="0"/>
                </a:moveTo>
                <a:lnTo>
                  <a:pt x="660845" y="0"/>
                </a:lnTo>
                <a:lnTo>
                  <a:pt x="660845" y="946523"/>
                </a:lnTo>
                <a:lnTo>
                  <a:pt x="0" y="94652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6" name="Freeform 6"/>
          <p:cNvSpPr/>
          <p:nvPr/>
        </p:nvSpPr>
        <p:spPr>
          <a:xfrm>
            <a:off x="9127920" y="5154622"/>
            <a:ext cx="1032865" cy="1030833"/>
          </a:xfrm>
          <a:custGeom>
            <a:avLst/>
            <a:gdLst/>
            <a:ahLst/>
            <a:cxnLst/>
            <a:rect l="l" t="t" r="r" b="b"/>
            <a:pathLst>
              <a:path w="568076" h="566958">
                <a:moveTo>
                  <a:pt x="0" y="0"/>
                </a:moveTo>
                <a:lnTo>
                  <a:pt x="568077" y="0"/>
                </a:lnTo>
                <a:lnTo>
                  <a:pt x="568077" y="566958"/>
                </a:lnTo>
                <a:lnTo>
                  <a:pt x="0" y="5669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7" name="Freeform 7"/>
          <p:cNvSpPr/>
          <p:nvPr/>
        </p:nvSpPr>
        <p:spPr>
          <a:xfrm rot="-758953" flipH="1">
            <a:off x="2255984" y="3883599"/>
            <a:ext cx="1102236" cy="1777802"/>
          </a:xfrm>
          <a:custGeom>
            <a:avLst/>
            <a:gdLst/>
            <a:ahLst/>
            <a:cxnLst/>
            <a:rect l="l" t="t" r="r" b="b"/>
            <a:pathLst>
              <a:path w="606230" h="977791">
                <a:moveTo>
                  <a:pt x="606230" y="0"/>
                </a:moveTo>
                <a:lnTo>
                  <a:pt x="0" y="0"/>
                </a:lnTo>
                <a:lnTo>
                  <a:pt x="0" y="977791"/>
                </a:lnTo>
                <a:lnTo>
                  <a:pt x="606230" y="977791"/>
                </a:lnTo>
                <a:lnTo>
                  <a:pt x="60623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8" name="Freeform 8"/>
          <p:cNvSpPr/>
          <p:nvPr/>
        </p:nvSpPr>
        <p:spPr>
          <a:xfrm>
            <a:off x="2100462" y="896305"/>
            <a:ext cx="1630545" cy="1173993"/>
          </a:xfrm>
          <a:custGeom>
            <a:avLst/>
            <a:gdLst/>
            <a:ahLst/>
            <a:cxnLst/>
            <a:rect l="l" t="t" r="r" b="b"/>
            <a:pathLst>
              <a:path w="896800" h="645696">
                <a:moveTo>
                  <a:pt x="0" y="0"/>
                </a:moveTo>
                <a:lnTo>
                  <a:pt x="896800" y="0"/>
                </a:lnTo>
                <a:lnTo>
                  <a:pt x="896800" y="645695"/>
                </a:lnTo>
                <a:lnTo>
                  <a:pt x="0" y="6456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9" name="Freeform 9"/>
          <p:cNvSpPr/>
          <p:nvPr/>
        </p:nvSpPr>
        <p:spPr>
          <a:xfrm>
            <a:off x="7715073" y="5453836"/>
            <a:ext cx="1060284" cy="613349"/>
          </a:xfrm>
          <a:custGeom>
            <a:avLst/>
            <a:gdLst/>
            <a:ahLst/>
            <a:cxnLst/>
            <a:rect l="l" t="t" r="r" b="b"/>
            <a:pathLst>
              <a:path w="583156" h="337342">
                <a:moveTo>
                  <a:pt x="0" y="0"/>
                </a:moveTo>
                <a:lnTo>
                  <a:pt x="583156" y="0"/>
                </a:lnTo>
                <a:lnTo>
                  <a:pt x="583156" y="337341"/>
                </a:lnTo>
                <a:lnTo>
                  <a:pt x="0" y="3373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0" name="Freeform 10"/>
          <p:cNvSpPr/>
          <p:nvPr/>
        </p:nvSpPr>
        <p:spPr>
          <a:xfrm>
            <a:off x="9439605" y="3932552"/>
            <a:ext cx="524131" cy="555438"/>
          </a:xfrm>
          <a:custGeom>
            <a:avLst/>
            <a:gdLst/>
            <a:ahLst/>
            <a:cxnLst/>
            <a:rect l="l" t="t" r="r" b="b"/>
            <a:pathLst>
              <a:path w="288272" h="305491">
                <a:moveTo>
                  <a:pt x="0" y="0"/>
                </a:moveTo>
                <a:lnTo>
                  <a:pt x="288272" y="0"/>
                </a:lnTo>
                <a:lnTo>
                  <a:pt x="288272" y="305491"/>
                </a:lnTo>
                <a:lnTo>
                  <a:pt x="0" y="30549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1" name="AutoShape 11"/>
          <p:cNvSpPr/>
          <p:nvPr/>
        </p:nvSpPr>
        <p:spPr>
          <a:xfrm>
            <a:off x="3731007" y="256664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2" name="AutoShape 12"/>
          <p:cNvSpPr/>
          <p:nvPr/>
        </p:nvSpPr>
        <p:spPr>
          <a:xfrm>
            <a:off x="3766973" y="2978024"/>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3" name="AutoShape 13"/>
          <p:cNvSpPr/>
          <p:nvPr/>
        </p:nvSpPr>
        <p:spPr>
          <a:xfrm>
            <a:off x="3766973" y="338631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4" name="AutoShape 14"/>
          <p:cNvSpPr/>
          <p:nvPr/>
        </p:nvSpPr>
        <p:spPr>
          <a:xfrm>
            <a:off x="3766973" y="379757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5" name="AutoShape 15"/>
          <p:cNvSpPr/>
          <p:nvPr/>
        </p:nvSpPr>
        <p:spPr>
          <a:xfrm>
            <a:off x="3766973" y="421026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6" name="TextBox 16"/>
          <p:cNvSpPr txBox="1"/>
          <p:nvPr/>
        </p:nvSpPr>
        <p:spPr>
          <a:xfrm>
            <a:off x="5711687" y="2077479"/>
            <a:ext cx="3135604" cy="457754"/>
          </a:xfrm>
          <a:prstGeom prst="rect">
            <a:avLst/>
          </a:prstGeom>
        </p:spPr>
        <p:txBody>
          <a:bodyPr wrap="square" lIns="0" tIns="0" rIns="0" bIns="0" rtlCol="0" anchor="t">
            <a:spAutoFit/>
          </a:bodyPr>
          <a:lstStyle/>
          <a:p>
            <a:pPr algn="ctr" defTabSz="1662562" rtl="1">
              <a:lnSpc>
                <a:spcPts val="3816"/>
              </a:lnSpc>
              <a:buClrTx/>
            </a:pPr>
            <a:r>
              <a:rPr lang="ar-AE" sz="2725" kern="1200" dirty="0">
                <a:latin typeface="Calibri" panose="020F0502020204030204" pitchFamily="34" charset="0"/>
                <a:ea typeface="Calibri" panose="020F0502020204030204" pitchFamily="34" charset="0"/>
                <a:cs typeface="Calibri" panose="020F0502020204030204" pitchFamily="34" charset="0"/>
              </a:rPr>
              <a:t>أريدُ أن أقول لكَ أنّ ...</a:t>
            </a:r>
            <a:endParaRPr lang="en-US" sz="2725" kern="1200"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7"/>
          <p:cNvSpPr txBox="1"/>
          <p:nvPr/>
        </p:nvSpPr>
        <p:spPr>
          <a:xfrm>
            <a:off x="6459656" y="4521997"/>
            <a:ext cx="2067496" cy="457754"/>
          </a:xfrm>
          <a:prstGeom prst="rect">
            <a:avLst/>
          </a:prstGeom>
        </p:spPr>
        <p:txBody>
          <a:bodyPr lIns="0" tIns="0" rIns="0" bIns="0" rtlCol="0" anchor="t">
            <a:spAutoFit/>
          </a:bodyPr>
          <a:lstStyle/>
          <a:p>
            <a:pPr algn="r" defTabSz="1662562" rtl="1">
              <a:lnSpc>
                <a:spcPts val="3816"/>
              </a:lnSpc>
              <a:buClrTx/>
            </a:pPr>
            <a:r>
              <a:rPr lang="ar-AE" sz="2725" kern="1200" dirty="0">
                <a:latin typeface="Calibri" panose="020F0502020204030204" pitchFamily="34" charset="0"/>
                <a:ea typeface="Calibri" panose="020F0502020204030204" pitchFamily="34" charset="0"/>
                <a:cs typeface="Calibri" panose="020F0502020204030204" pitchFamily="34" charset="0"/>
              </a:rPr>
              <a:t>منّي - </a:t>
            </a:r>
            <a:endParaRPr lang="en-US" sz="2725" kern="12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Shape 140">
          <a:extLst>
            <a:ext uri="{FF2B5EF4-FFF2-40B4-BE49-F238E27FC236}">
              <a16:creationId xmlns:a16="http://schemas.microsoft.com/office/drawing/2014/main" id="{94EF7E49-2FB7-1F28-3F53-0B6C0372C198}"/>
            </a:ext>
          </a:extLst>
        </p:cNvPr>
        <p:cNvGrpSpPr/>
        <p:nvPr/>
      </p:nvGrpSpPr>
      <p:grpSpPr>
        <a:xfrm>
          <a:off x="0" y="0"/>
          <a:ext cx="0" cy="0"/>
          <a:chOff x="0" y="0"/>
          <a:chExt cx="0" cy="0"/>
        </a:xfrm>
      </p:grpSpPr>
      <p:sp>
        <p:nvSpPr>
          <p:cNvPr id="141" name="Google Shape;141;p3">
            <a:extLst>
              <a:ext uri="{FF2B5EF4-FFF2-40B4-BE49-F238E27FC236}">
                <a16:creationId xmlns:a16="http://schemas.microsoft.com/office/drawing/2014/main" id="{5847C477-9A46-AB18-B5DB-DBF241F61E36}"/>
              </a:ext>
            </a:extLst>
          </p:cNvPr>
          <p:cNvSpPr/>
          <p:nvPr/>
        </p:nvSpPr>
        <p:spPr>
          <a:xfrm>
            <a:off x="0" y="874663"/>
            <a:ext cx="12192000" cy="5841545"/>
          </a:xfrm>
          <a:prstGeom prst="rect">
            <a:avLst/>
          </a:prstGeom>
          <a:solidFill>
            <a:srgbClr val="BA06BA"/>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3" name="Google Shape;143;p3">
            <a:extLst>
              <a:ext uri="{FF2B5EF4-FFF2-40B4-BE49-F238E27FC236}">
                <a16:creationId xmlns:a16="http://schemas.microsoft.com/office/drawing/2014/main" id="{7621639A-5F01-6929-0A2C-42A70DB0B664}"/>
              </a:ext>
            </a:extLst>
          </p:cNvPr>
          <p:cNvSpPr/>
          <p:nvPr/>
        </p:nvSpPr>
        <p:spPr>
          <a:xfrm>
            <a:off x="719667" y="302239"/>
            <a:ext cx="10752666" cy="57242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lang="ar-AE" sz="4000" b="1" dirty="0">
                <a:solidFill>
                  <a:srgbClr val="002060"/>
                </a:solidFill>
                <a:latin typeface="Calibri"/>
                <a:ea typeface="Calibri"/>
                <a:cs typeface="Calibri"/>
                <a:sym typeface="Calibri"/>
              </a:rPr>
              <a:t>معلومات ومعطيات </a:t>
            </a:r>
            <a:r>
              <a:rPr lang="ar-JO" sz="4000" b="1" dirty="0">
                <a:solidFill>
                  <a:srgbClr val="002060"/>
                </a:solidFill>
                <a:latin typeface="Calibri"/>
                <a:ea typeface="Calibri"/>
                <a:cs typeface="Calibri"/>
                <a:sym typeface="Calibri"/>
              </a:rPr>
              <a:t>مرتبطة بالوحدة</a:t>
            </a:r>
            <a:endParaRPr kumimoji="0" sz="40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2" name="Google Shape;135;p2">
            <a:extLst>
              <a:ext uri="{FF2B5EF4-FFF2-40B4-BE49-F238E27FC236}">
                <a16:creationId xmlns:a16="http://schemas.microsoft.com/office/drawing/2014/main" id="{CB573999-87C4-62B1-0327-2833D5D2F457}"/>
              </a:ext>
            </a:extLst>
          </p:cNvPr>
          <p:cNvSpPr txBox="1"/>
          <p:nvPr/>
        </p:nvSpPr>
        <p:spPr>
          <a:xfrm>
            <a:off x="0" y="967632"/>
            <a:ext cx="11972993" cy="8063706"/>
          </a:xfrm>
          <a:prstGeom prst="rect">
            <a:avLst/>
          </a:prstGeom>
          <a:noFill/>
          <a:ln>
            <a:noFill/>
          </a:ln>
        </p:spPr>
        <p:txBody>
          <a:bodyPr spcFirstLastPara="1" wrap="square" lIns="91425" tIns="45700" rIns="91425" bIns="45700" anchor="t" anchorCtr="0">
            <a:spAutoFit/>
          </a:bodyPr>
          <a:lstStyle/>
          <a:p>
            <a:pPr algn="r" rtl="1">
              <a:buClr>
                <a:srgbClr val="002060"/>
              </a:buClr>
              <a:buSzPts val="2400"/>
              <a:defRPr/>
            </a:pPr>
            <a:r>
              <a:rPr kumimoji="0" lang="ar-AE" sz="2400" b="0" i="0" u="none" strike="noStrike" kern="0" cap="none" spc="0" normalizeH="0" baseline="0" noProof="0" dirty="0">
                <a:ln>
                  <a:noFill/>
                </a:ln>
                <a:solidFill>
                  <a:srgbClr val="FFFFFF"/>
                </a:solidFill>
                <a:effectLst/>
                <a:uLnTx/>
                <a:uFillTx/>
                <a:latin typeface="Calibri"/>
                <a:ea typeface="Calibri"/>
                <a:cs typeface="Calibri"/>
                <a:sym typeface="Calibri"/>
              </a:rPr>
              <a:t>سنوات المراهقة تتخلّلها تغييرات كثيرة – من النّواحي الجسديّة، الشعوريّة، الذهنيّة والاجتماعيّة. تبرز في هذه الفترة أهميّة الانتماء لمجموعة الأتراب بالتّزامن مع بداية عمليّة الانفصال عن الأهل. المجموعة الّتي ينتمي إليها المراهقين تُعينهم على مأسسة هويّتهم الشخصيّة والتحقّق منها، بواسطة أسئلة مثل:</a:t>
            </a:r>
            <a:endPar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ar-AE" sz="2400" b="0" i="0" u="none" strike="noStrike" kern="0" cap="none" spc="0" normalizeH="0" baseline="0" noProof="0" dirty="0">
                <a:ln>
                  <a:noFill/>
                </a:ln>
                <a:solidFill>
                  <a:srgbClr val="FFFFFF"/>
                </a:solidFill>
                <a:effectLst/>
                <a:uLnTx/>
                <a:uFillTx/>
                <a:latin typeface="Calibri"/>
                <a:ea typeface="Calibri"/>
                <a:cs typeface="Calibri"/>
                <a:sym typeface="Calibri"/>
              </a:rPr>
              <a:t>"من أنا؟ إلى أين أنتمي؟ بما</a:t>
            </a:r>
            <a:r>
              <a:rPr lang="ar-AE" sz="2400" dirty="0">
                <a:solidFill>
                  <a:srgbClr val="FFFFFF"/>
                </a:solidFill>
                <a:latin typeface="Calibri"/>
                <a:ea typeface="Calibri"/>
                <a:cs typeface="Calibri"/>
                <a:sym typeface="Calibri"/>
              </a:rPr>
              <a:t>ذا أختلف عن الآخر؟".</a:t>
            </a:r>
          </a:p>
          <a:p>
            <a:pPr algn="r" rtl="1">
              <a:buClr>
                <a:srgbClr val="002060"/>
              </a:buClr>
              <a:buSzPts val="2400"/>
              <a:defRPr/>
            </a:pPr>
            <a:r>
              <a:rPr kumimoji="0" lang="ar-AE" sz="2400" b="0" i="0" u="none" strike="noStrike" kern="0" cap="none" spc="0" normalizeH="0" baseline="0" noProof="0" dirty="0">
                <a:ln>
                  <a:noFill/>
                </a:ln>
                <a:solidFill>
                  <a:srgbClr val="FFFFFF"/>
                </a:solidFill>
                <a:effectLst/>
                <a:uLnTx/>
                <a:uFillTx/>
                <a:latin typeface="Calibri"/>
                <a:ea typeface="Calibri"/>
                <a:cs typeface="Calibri"/>
                <a:sym typeface="Calibri"/>
              </a:rPr>
              <a:t>هويّة الفرد</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ar-AE" sz="2400" b="0" i="0" u="none" strike="noStrike" kern="0" cap="none" spc="0" normalizeH="0" baseline="0" noProof="0" dirty="0">
                <a:ln>
                  <a:noFill/>
                </a:ln>
                <a:solidFill>
                  <a:srgbClr val="FFFFFF"/>
                </a:solidFill>
                <a:effectLst/>
                <a:uLnTx/>
                <a:uFillTx/>
                <a:latin typeface="Calibri"/>
                <a:ea typeface="Calibri"/>
                <a:cs typeface="Calibri"/>
                <a:sym typeface="Calibri"/>
              </a:rPr>
              <a:t> مركّبة من عضويّته بمجموعات ومجتمعات متنوّعة، حيث تختلف معايير الفرد ومركزه في كلّ واحد وواحدة منهم. </a:t>
            </a:r>
          </a:p>
          <a:p>
            <a:pPr algn="r" rtl="1">
              <a:buClr>
                <a:srgbClr val="002060"/>
              </a:buClr>
              <a:buSzPts val="2400"/>
              <a:defRPr/>
            </a:pPr>
            <a:r>
              <a:rPr lang="ar-AE" sz="2400" dirty="0">
                <a:solidFill>
                  <a:srgbClr val="FFFFFF"/>
                </a:solidFill>
                <a:latin typeface="Calibri"/>
                <a:ea typeface="Calibri"/>
                <a:cs typeface="Calibri"/>
                <a:sym typeface="Calibri"/>
              </a:rPr>
              <a:t>الشّعور بالانتماء هو شعور الإنسان بأنّه مرتبط عاطفيًّا بفرد أو مجموعة. حيث يشعر أنّه محبوب، مفيد ومهمّ في هذه العلاقة.</a:t>
            </a:r>
          </a:p>
          <a:p>
            <a:pPr algn="r" rtl="1">
              <a:buClr>
                <a:srgbClr val="002060"/>
              </a:buClr>
              <a:buSzPts val="2400"/>
              <a:defRPr/>
            </a:pPr>
            <a:r>
              <a:rPr kumimoji="0" lang="ar-AE" sz="2400" b="0" i="0" u="none" strike="noStrike" kern="0" cap="none" spc="0" normalizeH="0" baseline="0" noProof="0" dirty="0">
                <a:ln>
                  <a:noFill/>
                </a:ln>
                <a:solidFill>
                  <a:srgbClr val="FFFFFF"/>
                </a:solidFill>
                <a:effectLst/>
                <a:uLnTx/>
                <a:uFillTx/>
                <a:latin typeface="Calibri"/>
                <a:ea typeface="Calibri"/>
                <a:cs typeface="Calibri"/>
                <a:sym typeface="Calibri"/>
              </a:rPr>
              <a:t>الشّعور بالانتماء هو حاجة إنسانيّة أساسيّة تتبلّور من خلال جودة العلاقات الّتي يختبرها ال</a:t>
            </a:r>
            <a:r>
              <a:rPr kumimoji="0" lang="ar-JO" sz="2400" b="0" i="0" u="none" strike="noStrike" kern="0" cap="none" spc="0" normalizeH="0" baseline="0" noProof="0" dirty="0">
                <a:ln>
                  <a:noFill/>
                </a:ln>
                <a:solidFill>
                  <a:srgbClr val="FFFFFF"/>
                </a:solidFill>
                <a:effectLst/>
                <a:uLnTx/>
                <a:uFillTx/>
                <a:latin typeface="Calibri"/>
                <a:ea typeface="Calibri"/>
                <a:cs typeface="Calibri"/>
                <a:sym typeface="Calibri"/>
              </a:rPr>
              <a:t>طلّاب</a:t>
            </a:r>
            <a:r>
              <a:rPr kumimoji="0" lang="ar-AE" sz="2400" b="0" i="0" u="none" strike="noStrike" kern="0" cap="none" spc="0" normalizeH="0" baseline="0" noProof="0" dirty="0">
                <a:ln>
                  <a:noFill/>
                </a:ln>
                <a:solidFill>
                  <a:srgbClr val="FFFFFF"/>
                </a:solidFill>
                <a:effectLst/>
                <a:uLnTx/>
                <a:uFillTx/>
                <a:latin typeface="Calibri"/>
                <a:ea typeface="Calibri"/>
                <a:cs typeface="Calibri"/>
                <a:sym typeface="Calibri"/>
              </a:rPr>
              <a:t> وينشئونها. تظهر الأبحاث بأنّ الطّالب الّذي يشعر بنقص الانتماء للصفّ، يجد صعوبة في التفرّغ للتعلّم، والعكس، أيّ أنّه لدى شعوره بالانتماء، سيزداد لديه الشّعور بالمقدرة وسيصبح متفرّغًا للعمل الإيجابيّ مثل التعلّم، بناء العلاقات الاجتماعيّة، والمساهمة للبيئة.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1600" b="1" i="0" u="sng" strike="noStrike" kern="0" cap="none" spc="0" normalizeH="0" baseline="0" noProof="0" dirty="0">
                <a:ln>
                  <a:noFill/>
                </a:ln>
                <a:solidFill>
                  <a:srgbClr val="FFFFFF"/>
                </a:solidFill>
                <a:effectLst/>
                <a:uLnTx/>
                <a:uFillTx/>
                <a:latin typeface="Calibri"/>
                <a:ea typeface="Calibri"/>
                <a:cs typeface="Calibri"/>
                <a:sym typeface="Calibri"/>
              </a:rPr>
              <a:t>מתוך: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br>
            <a:r>
              <a:rPr lang="he-IL" sz="1600" dirty="0">
                <a:solidFill>
                  <a:srgbClr val="FFFFFF"/>
                </a:solidFill>
                <a:latin typeface="Calibri"/>
                <a:ea typeface="Calibri"/>
                <a:cs typeface="Calibri"/>
                <a:sym typeface="Calibri"/>
              </a:rPr>
              <a:t>– מ. החינוך (2008), </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משמעות קבוצת הגיל בגיל </a:t>
            </a:r>
            <a:r>
              <a:rPr kumimoji="0" lang="he-IL" sz="1600" b="1" i="0" u="none" strike="noStrike" kern="0" cap="none" spc="0" normalizeH="0" baseline="0" noProof="0" dirty="0" err="1">
                <a:ln>
                  <a:noFill/>
                </a:ln>
                <a:solidFill>
                  <a:srgbClr val="FFFFFF"/>
                </a:solidFill>
                <a:effectLst/>
                <a:uLnTx/>
                <a:uFillTx/>
                <a:latin typeface="Calibri"/>
                <a:ea typeface="Calibri"/>
                <a:cs typeface="Calibri"/>
                <a:sym typeface="Calibri"/>
              </a:rPr>
              <a:t>הההתבגרות</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3"/>
              </a:rPr>
              <a:t>https://meyda.education.gov.il/files/shefi/kishurey_haim_yesodi_new/mashmaoutkvutzathagil.pdf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he-IL" sz="1600" i="0" u="none" strike="noStrike" kern="0" cap="none" spc="0" normalizeH="0" baseline="0" noProof="0" dirty="0" err="1">
                <a:ln>
                  <a:noFill/>
                </a:ln>
                <a:solidFill>
                  <a:srgbClr val="FFFFFF"/>
                </a:solidFill>
                <a:effectLst/>
                <a:uLnTx/>
                <a:uFillTx/>
                <a:latin typeface="Calibri"/>
                <a:ea typeface="Calibri"/>
                <a:cs typeface="Calibri"/>
                <a:sym typeface="Calibri"/>
              </a:rPr>
              <a:t>אברהם,י</a:t>
            </a: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(2011)</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 מפגש הנהגת הורים בנושא אחריות ומעורבות קהילתית במניעת דחייה חברתית וחרם</a:t>
            </a:r>
            <a:r>
              <a:rPr lang="he-IL" sz="1600" dirty="0">
                <a:solidFill>
                  <a:srgbClr val="FFFFFF"/>
                </a:solidFill>
                <a:latin typeface="Calibri"/>
                <a:ea typeface="Calibri"/>
                <a:cs typeface="Calibri"/>
                <a:sym typeface="Calibri"/>
              </a:rPr>
              <a:t> </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4"/>
              </a:rPr>
              <a:t>https://meyda.education.gov.il/files/shefi/Aklim_meitavi/Igeret_Herem/Horim/Sadna_Hanhagat_Horim.pdf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endPar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b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7811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Shape 132"/>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35" name="Google Shape;135;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ar-AE" sz="2800" b="1" i="0" u="none" strike="noStrike" cap="none" dirty="0">
                <a:solidFill>
                  <a:schemeClr val="lt1"/>
                </a:solidFill>
                <a:latin typeface="Calibri"/>
                <a:ea typeface="Calibri"/>
                <a:cs typeface="Calibri"/>
                <a:sym typeface="Calibri"/>
              </a:rPr>
              <a:t>مواضيع الوحدة </a:t>
            </a:r>
            <a:endParaRPr dirty="0"/>
          </a:p>
        </p:txBody>
      </p:sp>
      <p:sp>
        <p:nvSpPr>
          <p:cNvPr id="136" name="Google Shape;136;p2"/>
          <p:cNvSpPr/>
          <p:nvPr/>
        </p:nvSpPr>
        <p:spPr>
          <a:xfrm>
            <a:off x="2800969" y="2755003"/>
            <a:ext cx="7088159" cy="673997"/>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ar-AE" sz="2400" b="1" i="0" u="none" strike="noStrike" cap="none" dirty="0">
                <a:solidFill>
                  <a:srgbClr val="BBA4DD"/>
                </a:solidFill>
                <a:latin typeface="Calibri"/>
                <a:ea typeface="Calibri"/>
                <a:cs typeface="Calibri"/>
                <a:sym typeface="Calibri"/>
              </a:rPr>
              <a:t>قصّة في مروحة </a:t>
            </a:r>
            <a:endParaRPr lang="he-IL" sz="2400" b="1" i="0" u="none" strike="noStrike" cap="none" dirty="0">
              <a:solidFill>
                <a:srgbClr val="BBA4DD"/>
              </a:solidFill>
              <a:latin typeface="Calibri"/>
              <a:ea typeface="Calibri"/>
              <a:cs typeface="Calibri"/>
              <a:sym typeface="Calibri"/>
            </a:endParaRPr>
          </a:p>
          <a:p>
            <a:pPr marL="0" marR="0" lvl="0" indent="0" algn="r" rtl="1">
              <a:spcBef>
                <a:spcPts val="0"/>
              </a:spcBef>
              <a:spcAft>
                <a:spcPts val="0"/>
              </a:spcAft>
              <a:buNone/>
            </a:pPr>
            <a:r>
              <a:rPr lang="ar-AE" sz="2000" dirty="0">
                <a:solidFill>
                  <a:schemeClr val="tx1"/>
                </a:solidFill>
                <a:latin typeface="Calibri"/>
                <a:ea typeface="Calibri"/>
                <a:cs typeface="Calibri"/>
                <a:sym typeface="Calibri"/>
              </a:rPr>
              <a:t>تطوير صندوق أدوات وأساليب لخلق الانتماء.</a:t>
            </a:r>
            <a:endParaRPr lang="he-IL" sz="2000" dirty="0">
              <a:solidFill>
                <a:schemeClr val="tx1"/>
              </a:solidFill>
              <a:latin typeface="Calibri"/>
              <a:ea typeface="Calibri"/>
              <a:cs typeface="Calibri"/>
              <a:sym typeface="Calibri"/>
            </a:endParaRPr>
          </a:p>
        </p:txBody>
      </p:sp>
      <p:sp>
        <p:nvSpPr>
          <p:cNvPr id="140" name="Google Shape;140;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1</a:t>
            </a:r>
            <a:endParaRPr/>
          </a:p>
        </p:txBody>
      </p:sp>
      <p:sp>
        <p:nvSpPr>
          <p:cNvPr id="141" name="Google Shape;141;p2"/>
          <p:cNvSpPr/>
          <p:nvPr/>
        </p:nvSpPr>
        <p:spPr>
          <a:xfrm>
            <a:off x="9975590" y="2790348"/>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2" name="Google Shape;142;p2"/>
          <p:cNvSpPr/>
          <p:nvPr/>
        </p:nvSpPr>
        <p:spPr>
          <a:xfrm>
            <a:off x="10051584" y="2805412"/>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2</a:t>
            </a:r>
            <a:r>
              <a:rPr lang="he-IL" sz="1800" b="0" i="0" u="none" strike="noStrike" cap="none" dirty="0">
                <a:solidFill>
                  <a:schemeClr val="lt1"/>
                </a:solidFill>
                <a:latin typeface="Calibri"/>
                <a:ea typeface="Calibri"/>
                <a:cs typeface="Calibri"/>
                <a:sym typeface="Calibri"/>
              </a:rPr>
              <a:t>                       </a:t>
            </a:r>
            <a:endParaRPr dirty="0"/>
          </a:p>
        </p:txBody>
      </p:sp>
      <p:sp>
        <p:nvSpPr>
          <p:cNvPr id="150" name="Google Shape;150;p2"/>
          <p:cNvSpPr/>
          <p:nvPr/>
        </p:nvSpPr>
        <p:spPr>
          <a:xfrm>
            <a:off x="7934534" y="5634581"/>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6</a:t>
            </a:r>
            <a:endParaRPr/>
          </a:p>
        </p:txBody>
      </p:sp>
      <p:sp>
        <p:nvSpPr>
          <p:cNvPr id="151" name="Google Shape;151;p2"/>
          <p:cNvSpPr/>
          <p:nvPr/>
        </p:nvSpPr>
        <p:spPr>
          <a:xfrm>
            <a:off x="11477597" y="197954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2"/>
          <p:cNvSpPr/>
          <p:nvPr/>
        </p:nvSpPr>
        <p:spPr>
          <a:xfrm>
            <a:off x="11565166" y="2025619"/>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1</a:t>
            </a:r>
            <a:endParaRPr dirty="0"/>
          </a:p>
        </p:txBody>
      </p:sp>
      <p:sp>
        <p:nvSpPr>
          <p:cNvPr id="153" name="Google Shape;153;p2"/>
          <p:cNvSpPr/>
          <p:nvPr/>
        </p:nvSpPr>
        <p:spPr>
          <a:xfrm>
            <a:off x="5317104" y="2070789"/>
            <a:ext cx="5779968" cy="426463"/>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ar-AE" sz="3200" b="1" i="0" u="none" strike="noStrike" cap="none" dirty="0">
                <a:solidFill>
                  <a:srgbClr val="DDADA4"/>
                </a:solidFill>
                <a:latin typeface="Calibri"/>
                <a:ea typeface="Calibri"/>
                <a:cs typeface="Calibri"/>
                <a:sym typeface="Calibri"/>
              </a:rPr>
              <a:t>مكان في العالم </a:t>
            </a:r>
            <a:endParaRPr lang="en-US" sz="3200" b="1" dirty="0">
              <a:solidFill>
                <a:srgbClr val="DDADA4"/>
              </a:solidFill>
              <a:latin typeface="Calibri"/>
              <a:ea typeface="Calibri"/>
              <a:cs typeface="Calibri"/>
              <a:sym typeface="Calibri"/>
            </a:endParaRPr>
          </a:p>
          <a:p>
            <a:pPr marL="0" marR="0" lvl="0" indent="0" algn="r" rtl="1">
              <a:spcBef>
                <a:spcPts val="0"/>
              </a:spcBef>
              <a:spcAft>
                <a:spcPts val="0"/>
              </a:spcAft>
              <a:buNone/>
            </a:pPr>
            <a:r>
              <a:rPr lang="en-US" sz="3200" b="1" i="0" u="none" strike="noStrike" cap="none" dirty="0">
                <a:solidFill>
                  <a:srgbClr val="DDADA4"/>
                </a:solidFill>
                <a:latin typeface="Calibri"/>
                <a:ea typeface="Calibri"/>
                <a:cs typeface="Calibri"/>
                <a:sym typeface="Calibri"/>
              </a:rPr>
              <a:t>   </a:t>
            </a:r>
            <a:r>
              <a:rPr lang="ar-AE" sz="2400" i="0" u="none" strike="noStrike" cap="none" dirty="0">
                <a:solidFill>
                  <a:schemeClr val="tx1"/>
                </a:solidFill>
                <a:latin typeface="Calibri"/>
                <a:ea typeface="Calibri"/>
                <a:cs typeface="Calibri"/>
                <a:sym typeface="Calibri"/>
              </a:rPr>
              <a:t>توسيع/ تعميق التعرّف على الذّات في بيئة جديدة </a:t>
            </a:r>
            <a:r>
              <a:rPr lang="en-US" sz="2400" i="0" u="none" strike="noStrike" cap="none" dirty="0">
                <a:solidFill>
                  <a:schemeClr val="tx1"/>
                </a:solidFill>
                <a:latin typeface="Calibri"/>
                <a:ea typeface="Calibri"/>
                <a:cs typeface="Calibri"/>
                <a:sym typeface="Calibri"/>
              </a:rPr>
              <a:t> </a:t>
            </a:r>
            <a:endParaRPr lang="he-IL" sz="2000" i="0" u="none" strike="noStrike" cap="none" dirty="0">
              <a:solidFill>
                <a:schemeClr val="tx1"/>
              </a:solidFill>
              <a:latin typeface="Calibri"/>
              <a:ea typeface="Calibri"/>
              <a:cs typeface="Calibri"/>
              <a:sym typeface="Calibri"/>
            </a:endParaRPr>
          </a:p>
        </p:txBody>
      </p:sp>
      <p:pic>
        <p:nvPicPr>
          <p:cNvPr id="156" name="Google Shape;156;p2"/>
          <p:cNvPicPr preferRelativeResize="0"/>
          <p:nvPr/>
        </p:nvPicPr>
        <p:blipFill rotWithShape="1">
          <a:blip r:embed="rId4">
            <a:alphaModFix/>
          </a:blip>
          <a:srcRect/>
          <a:stretch/>
        </p:blipFill>
        <p:spPr>
          <a:xfrm>
            <a:off x="8127830" y="827294"/>
            <a:ext cx="588672" cy="470938"/>
          </a:xfrm>
          <a:prstGeom prst="rect">
            <a:avLst/>
          </a:prstGeom>
          <a:noFill/>
          <a:ln>
            <a:noFill/>
          </a:ln>
        </p:spPr>
      </p:pic>
      <p:pic>
        <p:nvPicPr>
          <p:cNvPr id="4" name="Google Shape;176;p4" descr="פרח ללא גבעול עם מילוי מלא">
            <a:extLst>
              <a:ext uri="{FF2B5EF4-FFF2-40B4-BE49-F238E27FC236}">
                <a16:creationId xmlns:a16="http://schemas.microsoft.com/office/drawing/2014/main" id="{056A5412-B9EC-4B2F-00FE-3E5370254B0D}"/>
              </a:ext>
            </a:extLst>
          </p:cNvPr>
          <p:cNvPicPr preferRelativeResize="0"/>
          <p:nvPr/>
        </p:nvPicPr>
        <p:blipFill rotWithShape="1">
          <a:blip r:embed="rId5">
            <a:alphaModFix/>
          </a:blip>
          <a:srcRect/>
          <a:stretch/>
        </p:blipFill>
        <p:spPr>
          <a:xfrm>
            <a:off x="11161491" y="1671874"/>
            <a:ext cx="1041806" cy="104180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Shape 165"/>
        <p:cNvGrpSpPr/>
        <p:nvPr/>
      </p:nvGrpSpPr>
      <p:grpSpPr>
        <a:xfrm>
          <a:off x="0" y="0"/>
          <a:ext cx="0" cy="0"/>
          <a:chOff x="0" y="0"/>
          <a:chExt cx="0" cy="0"/>
        </a:xfrm>
      </p:grpSpPr>
      <p:pic>
        <p:nvPicPr>
          <p:cNvPr id="166" name="Google Shape;166;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67" name="Google Shape;167;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ar-AE" sz="2800" b="1" dirty="0">
                <a:solidFill>
                  <a:srgbClr val="002060"/>
                </a:solidFill>
                <a:latin typeface="Calibri"/>
                <a:ea typeface="Calibri"/>
                <a:cs typeface="Calibri"/>
                <a:sym typeface="Calibri"/>
              </a:rPr>
              <a:t>أهداف الدّرس </a:t>
            </a:r>
            <a:endParaRPr sz="2800" b="1" dirty="0">
              <a:solidFill>
                <a:srgbClr val="002060"/>
              </a:solidFill>
              <a:latin typeface="Calibri"/>
              <a:ea typeface="Calibri"/>
              <a:cs typeface="Calibri"/>
              <a:sym typeface="Calibri"/>
            </a:endParaRPr>
          </a:p>
        </p:txBody>
      </p:sp>
      <p:sp>
        <p:nvSpPr>
          <p:cNvPr id="168" name="Google Shape;168;p3"/>
          <p:cNvSpPr txBox="1"/>
          <p:nvPr/>
        </p:nvSpPr>
        <p:spPr>
          <a:xfrm>
            <a:off x="660400" y="1992322"/>
            <a:ext cx="10602577" cy="3323946"/>
          </a:xfrm>
          <a:prstGeom prst="rect">
            <a:avLst/>
          </a:prstGeom>
          <a:noFill/>
          <a:ln>
            <a:noFill/>
          </a:ln>
        </p:spPr>
        <p:txBody>
          <a:bodyPr spcFirstLastPara="1" wrap="square" lIns="91425" tIns="45700" rIns="91425" bIns="45700" anchor="t" anchorCtr="0">
            <a:spAutoFit/>
          </a:bodyPr>
          <a:lstStyle/>
          <a:p>
            <a:pPr marL="502920" lvl="0" indent="-457200" algn="r" rtl="1">
              <a:lnSpc>
                <a:spcPct val="150000"/>
              </a:lnSpc>
              <a:buClr>
                <a:srgbClr val="002060"/>
              </a:buClr>
              <a:buSzPts val="3200"/>
              <a:buFont typeface="Wingdings" panose="05000000000000000000" pitchFamily="2" charset="2"/>
              <a:buChar char="Ø"/>
            </a:pPr>
            <a:r>
              <a:rPr lang="ar-AE" sz="2800" dirty="0">
                <a:solidFill>
                  <a:srgbClr val="002060"/>
                </a:solidFill>
                <a:latin typeface="Calibri"/>
                <a:ea typeface="Calibri"/>
                <a:cs typeface="Calibri"/>
                <a:sym typeface="Calibri"/>
              </a:rPr>
              <a:t>التعرّف على ذاتي في بيئة جديدة، فرصة للتطّور الشخصيّ والاجتماعيّ ومواجهة التّغييرات. </a:t>
            </a:r>
          </a:p>
          <a:p>
            <a:pPr marL="502920" lvl="0" indent="-457200" algn="r" rtl="1">
              <a:lnSpc>
                <a:spcPct val="150000"/>
              </a:lnSpc>
              <a:buClr>
                <a:srgbClr val="002060"/>
              </a:buClr>
              <a:buSzPts val="3200"/>
              <a:buFont typeface="Wingdings" panose="05000000000000000000" pitchFamily="2" charset="2"/>
              <a:buChar char="Ø"/>
            </a:pPr>
            <a:r>
              <a:rPr lang="ar-AE" sz="2800" dirty="0">
                <a:solidFill>
                  <a:srgbClr val="002060"/>
                </a:solidFill>
                <a:latin typeface="Calibri"/>
                <a:ea typeface="Calibri"/>
                <a:cs typeface="Calibri"/>
                <a:sym typeface="Calibri"/>
              </a:rPr>
              <a:t>توسيع منظورنا لدوائر الانتماء المختلفة في شتّى نواحي الحياة، والّتي تتغيّر وتتّسع مع الانتقال للصف</a:t>
            </a:r>
            <a:r>
              <a:rPr lang="ar-JO" sz="2800" dirty="0">
                <a:solidFill>
                  <a:srgbClr val="002060"/>
                </a:solidFill>
                <a:latin typeface="Calibri"/>
                <a:ea typeface="Calibri"/>
                <a:cs typeface="Calibri"/>
                <a:sym typeface="Calibri"/>
              </a:rPr>
              <a:t>ّ</a:t>
            </a:r>
            <a:r>
              <a:rPr lang="ar-AE" sz="2800" dirty="0">
                <a:solidFill>
                  <a:srgbClr val="002060"/>
                </a:solidFill>
                <a:latin typeface="Calibri"/>
                <a:ea typeface="Calibri"/>
                <a:cs typeface="Calibri"/>
                <a:sym typeface="Calibri"/>
              </a:rPr>
              <a:t> السّابع، من أجل تعزيز ودعم القوى، لبناء الهويّة الشخصيّة والاجتماعيّة. </a:t>
            </a:r>
            <a:endParaRPr sz="2800" b="0" i="0" u="none" strike="noStrike" cap="none" dirty="0">
              <a:solidFill>
                <a:srgbClr val="002060"/>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a:extLst>
            <a:ext uri="{FF2B5EF4-FFF2-40B4-BE49-F238E27FC236}">
              <a16:creationId xmlns:a16="http://schemas.microsoft.com/office/drawing/2014/main" id="{6594F072-15FA-5D67-11C2-090619E6F4F2}"/>
            </a:ext>
          </a:extLst>
        </p:cNvPr>
        <p:cNvGrpSpPr/>
        <p:nvPr/>
      </p:nvGrpSpPr>
      <p:grpSpPr>
        <a:xfrm>
          <a:off x="0" y="0"/>
          <a:ext cx="0" cy="0"/>
          <a:chOff x="0" y="0"/>
          <a:chExt cx="0" cy="0"/>
        </a:xfrm>
      </p:grpSpPr>
      <p:pic>
        <p:nvPicPr>
          <p:cNvPr id="191" name="Google Shape;191;p6">
            <a:extLst>
              <a:ext uri="{FF2B5EF4-FFF2-40B4-BE49-F238E27FC236}">
                <a16:creationId xmlns:a16="http://schemas.microsoft.com/office/drawing/2014/main" id="{02FCABFA-82F6-F537-74D8-FA1E3DAC8048}"/>
              </a:ext>
            </a:extLst>
          </p:cNvPr>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92" name="Google Shape;192;p6">
            <a:extLst>
              <a:ext uri="{FF2B5EF4-FFF2-40B4-BE49-F238E27FC236}">
                <a16:creationId xmlns:a16="http://schemas.microsoft.com/office/drawing/2014/main" id="{F9F92B30-9C25-845B-3A99-23755132B80E}"/>
              </a:ext>
            </a:extLst>
          </p:cNvPr>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3" name="Google Shape;193;p6">
            <a:extLst>
              <a:ext uri="{FF2B5EF4-FFF2-40B4-BE49-F238E27FC236}">
                <a16:creationId xmlns:a16="http://schemas.microsoft.com/office/drawing/2014/main" id="{499F2C9C-1C9C-CE32-651F-4F2F1755E904}"/>
              </a:ext>
            </a:extLst>
          </p:cNvPr>
          <p:cNvSpPr txBox="1"/>
          <p:nvPr/>
        </p:nvSpPr>
        <p:spPr>
          <a:xfrm>
            <a:off x="8829713" y="2716232"/>
            <a:ext cx="3265714" cy="1323399"/>
          </a:xfrm>
          <a:prstGeom prst="rect">
            <a:avLst/>
          </a:prstGeom>
          <a:noFill/>
          <a:ln>
            <a:noFill/>
          </a:ln>
        </p:spPr>
        <p:txBody>
          <a:bodyPr spcFirstLastPara="1" wrap="square" lIns="91425" tIns="45700" rIns="91425" bIns="45700" anchor="t" anchorCtr="0">
            <a:spAutoFit/>
          </a:bodyPr>
          <a:lstStyle/>
          <a:p>
            <a:pPr marL="174625" marR="0" lvl="1" indent="-61912"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AE" sz="1600" b="0" i="0" u="none" strike="noStrike" kern="0" cap="none" spc="0" normalizeH="0" baseline="0" noProof="0" dirty="0">
                <a:ln>
                  <a:noFill/>
                </a:ln>
                <a:solidFill>
                  <a:srgbClr val="000000"/>
                </a:solidFill>
                <a:effectLst/>
                <a:uLnTx/>
                <a:uFillTx/>
                <a:latin typeface="Calibri"/>
                <a:ea typeface="Calibri"/>
                <a:cs typeface="Calibri"/>
                <a:sym typeface="Calibri"/>
              </a:rPr>
              <a:t>توسيع منظورنا لدوائر الانتماء المختلفة في شتّى نواحي الحياة، من أجل تعزيز ودعم القوى، لبناء الهويّة الشخصيّة والاجتماعيّة. </a:t>
            </a:r>
          </a:p>
          <a:p>
            <a:pPr marL="174625" marR="0" lvl="1" indent="-61912"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AE"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74625" marR="0" lvl="1" indent="-61912" algn="r" defTabSz="914400" rtl="1" eaLnBrk="1" fontAlgn="auto" latinLnBrk="0" hangingPunct="1">
              <a:lnSpc>
                <a:spcPct val="100000"/>
              </a:lnSpc>
              <a:spcBef>
                <a:spcPts val="0"/>
              </a:spcBef>
              <a:spcAft>
                <a:spcPts val="0"/>
              </a:spcAft>
              <a:buClr>
                <a:srgbClr val="000000"/>
              </a:buClr>
              <a:buSzTx/>
              <a:buFont typeface="Arial"/>
              <a:buNone/>
              <a:tabLst/>
              <a:defRPr/>
            </a:pPr>
            <a:r>
              <a:rPr lang="ar-AE" sz="1600" dirty="0">
                <a:latin typeface="Calibri"/>
                <a:ea typeface="Calibri"/>
                <a:cs typeface="Calibri"/>
                <a:sym typeface="Calibri"/>
              </a:rPr>
              <a:t>تطوّر شخصيّ واجتماعيّ ومواجهة التّغييرات. </a:t>
            </a:r>
            <a:endPar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4" name="Google Shape;194;p6">
            <a:extLst>
              <a:ext uri="{FF2B5EF4-FFF2-40B4-BE49-F238E27FC236}">
                <a16:creationId xmlns:a16="http://schemas.microsoft.com/office/drawing/2014/main" id="{392ED2F9-95D3-1333-C073-95F0C97483DD}"/>
              </a:ext>
            </a:extLst>
          </p:cNvPr>
          <p:cNvSpPr txBox="1"/>
          <p:nvPr/>
        </p:nvSpPr>
        <p:spPr>
          <a:xfrm>
            <a:off x="3016976" y="2634952"/>
            <a:ext cx="5521710" cy="2308284"/>
          </a:xfrm>
          <a:prstGeom prst="rect">
            <a:avLst/>
          </a:prstGeom>
          <a:noFill/>
          <a:ln>
            <a:noFill/>
          </a:ln>
        </p:spPr>
        <p:txBody>
          <a:bodyPr spcFirstLastPara="1" wrap="square" lIns="91425" tIns="45700" rIns="91425" bIns="45700" anchor="t" anchorCtr="0">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ar-AE" sz="1600" b="1" i="0" u="none" strike="noStrike" kern="0" cap="none" spc="0" normalizeH="0" baseline="0" noProof="0" dirty="0">
                <a:ln>
                  <a:noFill/>
                </a:ln>
                <a:solidFill>
                  <a:srgbClr val="EF364C"/>
                </a:solidFill>
                <a:effectLst/>
                <a:uLnTx/>
                <a:uFillTx/>
                <a:latin typeface="Calibri"/>
                <a:ea typeface="Calibri"/>
                <a:cs typeface="Calibri"/>
                <a:sym typeface="Calibri"/>
              </a:rPr>
              <a:t>مهارات ذهنيّة </a:t>
            </a:r>
            <a:endParaRPr kumimoji="0"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lang="ar-AE" sz="1600" b="1" dirty="0">
                <a:latin typeface="Calibri"/>
                <a:ea typeface="Calibri"/>
                <a:cs typeface="Calibri"/>
                <a:sym typeface="Calibri"/>
              </a:rPr>
              <a:t>تفكير ناقد</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ar-AE" sz="1600" i="0" u="none" strike="noStrike" kern="0" cap="none" spc="0" normalizeH="0" baseline="0" noProof="0" dirty="0">
                <a:ln>
                  <a:noFill/>
                </a:ln>
                <a:solidFill>
                  <a:srgbClr val="000000"/>
                </a:solidFill>
                <a:effectLst/>
                <a:uLnTx/>
                <a:uFillTx/>
                <a:latin typeface="Calibri"/>
                <a:ea typeface="Calibri"/>
                <a:cs typeface="Calibri"/>
                <a:sym typeface="Calibri"/>
              </a:rPr>
              <a:t>تحكيم العقل، اختيار</a:t>
            </a:r>
            <a:r>
              <a:rPr lang="ar-AE" sz="1600" dirty="0">
                <a:latin typeface="Calibri"/>
                <a:ea typeface="Calibri"/>
                <a:cs typeface="Calibri"/>
                <a:sym typeface="Calibri"/>
              </a:rPr>
              <a:t>، اتّخاذ قرارات.</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ar-AE" sz="1600" b="1" i="0" u="none" strike="noStrike" kern="0" cap="none" spc="0" normalizeH="0" baseline="0" noProof="0" dirty="0">
                <a:ln>
                  <a:noFill/>
                </a:ln>
                <a:solidFill>
                  <a:srgbClr val="EF364C"/>
                </a:solidFill>
                <a:effectLst/>
                <a:uLnTx/>
                <a:uFillTx/>
                <a:latin typeface="Calibri"/>
                <a:ea typeface="Calibri"/>
                <a:cs typeface="Calibri"/>
                <a:sym typeface="Calibri"/>
              </a:rPr>
              <a:t>مهارات شعوريّة (شخصيّة)</a:t>
            </a:r>
            <a:endParaRPr kumimoji="0" lang="iw-IL" sz="1600" b="0" i="0" u="none" strike="noStrike" kern="0" cap="none" spc="0" normalizeH="0" baseline="0" noProof="0" dirty="0">
              <a:ln>
                <a:noFill/>
              </a:ln>
              <a:solidFill>
                <a:srgbClr val="EF364C"/>
              </a:solidFill>
              <a:effectLst/>
              <a:uLnTx/>
              <a:uFillTx/>
              <a:latin typeface="Calibri"/>
              <a:ea typeface="Calibri"/>
              <a:cs typeface="Calibri"/>
              <a:sym typeface="Calibri"/>
            </a:endParaRPr>
          </a:p>
          <a:p>
            <a:pPr marL="290250" marR="0" lvl="0" algn="r" defTabSz="914400" rtl="1" eaLnBrk="1" fontAlgn="auto" latinLnBrk="0" hangingPunct="1">
              <a:lnSpc>
                <a:spcPct val="100000"/>
              </a:lnSpc>
              <a:spcBef>
                <a:spcPts val="0"/>
              </a:spcBef>
              <a:spcAft>
                <a:spcPts val="0"/>
              </a:spcAft>
              <a:buClr>
                <a:srgbClr val="000000"/>
              </a:buClr>
              <a:buSzPts val="1800"/>
              <a:tabLst/>
              <a:defRPr/>
            </a:pPr>
            <a:r>
              <a:rPr lang="ar-AE" sz="1600" dirty="0">
                <a:latin typeface="Calibri"/>
                <a:ea typeface="Calibri"/>
                <a:cs typeface="Calibri"/>
                <a:sym typeface="Calibri"/>
              </a:rPr>
              <a:t>الوعي الذاتيّ، التوجيه الذاتيّ. </a:t>
            </a:r>
          </a:p>
          <a:p>
            <a:pPr marL="290250" marR="0" lvl="0" algn="r" defTabSz="914400" rtl="1" eaLnBrk="1" fontAlgn="auto" latinLnBrk="0" hangingPunct="1">
              <a:lnSpc>
                <a:spcPct val="100000"/>
              </a:lnSpc>
              <a:spcBef>
                <a:spcPts val="0"/>
              </a:spcBef>
              <a:spcAft>
                <a:spcPts val="0"/>
              </a:spcAft>
              <a:buClr>
                <a:srgbClr val="000000"/>
              </a:buClr>
              <a:buSzPts val="1800"/>
              <a:tabLst/>
              <a:defRPr/>
            </a:pP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lang="ar-AE" sz="1600" b="1" dirty="0">
                <a:solidFill>
                  <a:srgbClr val="EF364C"/>
                </a:solidFill>
                <a:latin typeface="Calibri"/>
                <a:ea typeface="Calibri"/>
                <a:cs typeface="Calibri"/>
                <a:sym typeface="Calibri"/>
              </a:rPr>
              <a:t> المهارات الاجتماعيّة (بين شخصيّة)</a:t>
            </a:r>
            <a:endPar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ar-AE" sz="1600" b="1" i="0" u="none" strike="noStrike" kern="0" cap="none" spc="0" normalizeH="0" baseline="0" noProof="0" dirty="0">
                <a:ln>
                  <a:noFill/>
                </a:ln>
                <a:solidFill>
                  <a:srgbClr val="000000"/>
                </a:solidFill>
                <a:effectLst/>
                <a:uLnTx/>
                <a:uFillTx/>
                <a:latin typeface="Calibri"/>
                <a:ea typeface="Calibri"/>
                <a:cs typeface="Calibri"/>
                <a:sym typeface="Calibri"/>
              </a:rPr>
              <a:t>الوعي الذاتيّ – </a:t>
            </a:r>
            <a:r>
              <a:rPr kumimoji="0" lang="ar-AE" sz="1600" i="0" u="none" strike="noStrike" kern="0" cap="none" spc="0" normalizeH="0" baseline="0" noProof="0" dirty="0">
                <a:ln>
                  <a:noFill/>
                </a:ln>
                <a:solidFill>
                  <a:srgbClr val="000000"/>
                </a:solidFill>
                <a:effectLst/>
                <a:uLnTx/>
                <a:uFillTx/>
                <a:latin typeface="Calibri"/>
                <a:ea typeface="Calibri"/>
                <a:cs typeface="Calibri"/>
                <a:sym typeface="Calibri"/>
              </a:rPr>
              <a:t>تمييز الأوضاع الاجتماعيّة.</a:t>
            </a:r>
            <a:endParaRPr kumimoji="0" lang="iw-IL" sz="1600" i="0" u="none" strike="noStrike" kern="0" cap="none" spc="0" normalizeH="0" baseline="0" noProof="0" dirty="0">
              <a:ln>
                <a:noFill/>
              </a:ln>
              <a:solidFill>
                <a:srgbClr val="000000"/>
              </a:solidFill>
              <a:effectLst/>
              <a:uLnTx/>
              <a:uFillTx/>
              <a:latin typeface="Calibri"/>
              <a:ea typeface="Calibri"/>
              <a:cs typeface="Calibri"/>
              <a:sym typeface="Calibri"/>
            </a:endParaRPr>
          </a:p>
          <a:p>
            <a:pPr marL="290250" marR="0" lvl="0" algn="r" defTabSz="914400" rtl="1" eaLnBrk="1" fontAlgn="auto" latinLnBrk="0" hangingPunct="1">
              <a:lnSpc>
                <a:spcPct val="100000"/>
              </a:lnSpc>
              <a:spcBef>
                <a:spcPts val="0"/>
              </a:spcBef>
              <a:spcAft>
                <a:spcPts val="0"/>
              </a:spcAft>
              <a:buClr>
                <a:srgbClr val="000000"/>
              </a:buClr>
              <a:buSzPts val="1800"/>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lang="ar-AE" sz="1600" dirty="0">
                <a:latin typeface="Calibri"/>
                <a:ea typeface="Calibri"/>
                <a:cs typeface="Calibri"/>
                <a:sym typeface="Calibri"/>
              </a:rPr>
              <a:t>ا</a:t>
            </a:r>
            <a:r>
              <a:rPr lang="ar-AE" sz="1600" b="1" dirty="0">
                <a:latin typeface="Calibri"/>
                <a:ea typeface="Calibri"/>
                <a:cs typeface="Calibri"/>
                <a:sym typeface="Calibri"/>
              </a:rPr>
              <a:t>لسّلوك الاجتماعيّ</a:t>
            </a:r>
            <a:r>
              <a:rPr lang="he-IL" sz="1600" b="1" dirty="0">
                <a:latin typeface="Calibri"/>
                <a:ea typeface="Calibri"/>
                <a:cs typeface="Calibri"/>
                <a:sym typeface="Calibri"/>
              </a:rPr>
              <a:t> –</a:t>
            </a:r>
            <a:r>
              <a:rPr lang="he-IL" sz="1600" dirty="0">
                <a:latin typeface="Calibri"/>
                <a:ea typeface="Calibri"/>
                <a:cs typeface="Calibri"/>
                <a:sym typeface="Calibri"/>
              </a:rPr>
              <a:t> </a:t>
            </a:r>
            <a:r>
              <a:rPr lang="ar-AE" sz="1600" dirty="0">
                <a:latin typeface="Calibri"/>
                <a:ea typeface="Calibri"/>
                <a:cs typeface="Calibri"/>
                <a:sym typeface="Calibri"/>
              </a:rPr>
              <a:t>إدارة العلاقات البين شخصيّة. </a:t>
            </a: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5" name="Google Shape;195;p6">
            <a:extLst>
              <a:ext uri="{FF2B5EF4-FFF2-40B4-BE49-F238E27FC236}">
                <a16:creationId xmlns:a16="http://schemas.microsoft.com/office/drawing/2014/main" id="{2361B5D5-8DCD-1E3D-F831-FF8F969F2CF5}"/>
              </a:ext>
            </a:extLst>
          </p:cNvPr>
          <p:cNvSpPr txBox="1"/>
          <p:nvPr/>
        </p:nvSpPr>
        <p:spPr>
          <a:xfrm>
            <a:off x="-79655" y="2716232"/>
            <a:ext cx="3510011" cy="338514"/>
          </a:xfrm>
          <a:prstGeom prst="rect">
            <a:avLst/>
          </a:prstGeom>
          <a:noFill/>
          <a:ln>
            <a:noFill/>
          </a:ln>
        </p:spPr>
        <p:txBody>
          <a:bodyPr spcFirstLastPara="1" wrap="square" lIns="91425" tIns="45700" rIns="91425" bIns="45700" anchor="t" anchorCtr="0">
            <a:spAutoFit/>
          </a:bodyPr>
          <a:lstStyle/>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lang="ar-AE" sz="1600" dirty="0">
                <a:latin typeface="Calibri"/>
                <a:ea typeface="Calibri"/>
                <a:cs typeface="Calibri"/>
                <a:sym typeface="Calibri"/>
              </a:rPr>
              <a:t>احترام الإنسان</a:t>
            </a:r>
            <a:endParaRPr kumimoji="0" sz="140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96" name="Google Shape;196;p6">
            <a:extLst>
              <a:ext uri="{FF2B5EF4-FFF2-40B4-BE49-F238E27FC236}">
                <a16:creationId xmlns:a16="http://schemas.microsoft.com/office/drawing/2014/main" id="{503009F3-66B9-5112-FAF1-06EB9DBCC215}"/>
              </a:ext>
            </a:extLst>
          </p:cNvPr>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7" name="Google Shape;197;p6">
            <a:extLst>
              <a:ext uri="{FF2B5EF4-FFF2-40B4-BE49-F238E27FC236}">
                <a16:creationId xmlns:a16="http://schemas.microsoft.com/office/drawing/2014/main" id="{B6882196-D19D-097B-65B5-120E0EE00B49}"/>
              </a:ext>
            </a:extLst>
          </p:cNvPr>
          <p:cNvSpPr txBox="1"/>
          <p:nvPr/>
        </p:nvSpPr>
        <p:spPr>
          <a:xfrm>
            <a:off x="9214109" y="2008346"/>
            <a:ext cx="2271423" cy="70784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AE" sz="4000" b="1" i="0" u="none" strike="noStrike" kern="0" cap="none" spc="0" normalizeH="0" baseline="0" noProof="0" dirty="0">
                <a:ln>
                  <a:noFill/>
                </a:ln>
                <a:solidFill>
                  <a:srgbClr val="EF364C"/>
                </a:solidFill>
                <a:effectLst/>
                <a:uLnTx/>
                <a:uFillTx/>
                <a:latin typeface="Calibri"/>
                <a:ea typeface="Calibri"/>
                <a:cs typeface="Calibri"/>
                <a:sym typeface="Calibri"/>
              </a:rPr>
              <a:t>معرفة </a:t>
            </a:r>
            <a:endParaRPr kumimoji="0" sz="4000" b="0" i="0" u="none" strike="noStrike" kern="0" cap="none" spc="0" normalizeH="0" baseline="0" noProof="0" dirty="0">
              <a:ln>
                <a:noFill/>
              </a:ln>
              <a:solidFill>
                <a:srgbClr val="EF364C"/>
              </a:solidFill>
              <a:effectLst/>
              <a:uLnTx/>
              <a:uFillTx/>
              <a:latin typeface="Calibri"/>
              <a:ea typeface="Calibri"/>
              <a:cs typeface="Calibri"/>
              <a:sym typeface="Calibri"/>
            </a:endParaRPr>
          </a:p>
        </p:txBody>
      </p:sp>
      <p:sp>
        <p:nvSpPr>
          <p:cNvPr id="198" name="Google Shape;198;p6">
            <a:extLst>
              <a:ext uri="{FF2B5EF4-FFF2-40B4-BE49-F238E27FC236}">
                <a16:creationId xmlns:a16="http://schemas.microsoft.com/office/drawing/2014/main" id="{88A724B7-23CF-363E-7634-13844370E067}"/>
              </a:ext>
            </a:extLst>
          </p:cNvPr>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AE" sz="4000" b="1" dirty="0">
                <a:solidFill>
                  <a:srgbClr val="EF364C"/>
                </a:solidFill>
                <a:latin typeface="Calibri"/>
                <a:ea typeface="Calibri"/>
                <a:cs typeface="Calibri"/>
                <a:sym typeface="Calibri"/>
              </a:rPr>
              <a:t>مهارات</a:t>
            </a:r>
            <a:endParaRPr kumimoji="0" sz="4000" b="0" i="0" u="none" strike="noStrike" kern="0" cap="none" spc="0" normalizeH="0" baseline="0" noProof="0" dirty="0">
              <a:ln>
                <a:noFill/>
              </a:ln>
              <a:solidFill>
                <a:srgbClr val="EF364C"/>
              </a:solidFill>
              <a:effectLst/>
              <a:uLnTx/>
              <a:uFillTx/>
              <a:latin typeface="Calibri"/>
              <a:ea typeface="Calibri"/>
              <a:cs typeface="Calibri"/>
              <a:sym typeface="Calibri"/>
            </a:endParaRPr>
          </a:p>
        </p:txBody>
      </p:sp>
      <p:sp>
        <p:nvSpPr>
          <p:cNvPr id="199" name="Google Shape;199;p6">
            <a:extLst>
              <a:ext uri="{FF2B5EF4-FFF2-40B4-BE49-F238E27FC236}">
                <a16:creationId xmlns:a16="http://schemas.microsoft.com/office/drawing/2014/main" id="{546FC8DD-E096-FAEC-BBF2-E4E56FE555C4}"/>
              </a:ext>
            </a:extLst>
          </p:cNvPr>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ar-AE" sz="4000" b="1" dirty="0">
                <a:solidFill>
                  <a:srgbClr val="EF364C"/>
                </a:solidFill>
                <a:latin typeface="Calibri"/>
                <a:ea typeface="Calibri"/>
                <a:cs typeface="Calibri"/>
                <a:sym typeface="Calibri"/>
              </a:rPr>
              <a:t>قيم </a:t>
            </a:r>
            <a:endParaRPr kumimoji="0" sz="4000" b="0" i="0" u="none" strike="noStrike" kern="0" cap="none" spc="0" normalizeH="0" baseline="0" noProof="0" dirty="0">
              <a:ln>
                <a:noFill/>
              </a:ln>
              <a:solidFill>
                <a:srgbClr val="EF364C"/>
              </a:solidFill>
              <a:effectLst/>
              <a:uLnTx/>
              <a:uFillTx/>
              <a:latin typeface="Calibri"/>
              <a:ea typeface="Calibri"/>
              <a:cs typeface="Calibri"/>
              <a:sym typeface="Calibri"/>
            </a:endParaRPr>
          </a:p>
        </p:txBody>
      </p:sp>
      <p:sp>
        <p:nvSpPr>
          <p:cNvPr id="200" name="Google Shape;200;p6">
            <a:extLst>
              <a:ext uri="{FF2B5EF4-FFF2-40B4-BE49-F238E27FC236}">
                <a16:creationId xmlns:a16="http://schemas.microsoft.com/office/drawing/2014/main" id="{2E729F99-C258-90DA-5419-DC68A7F3B728}"/>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ar-AE" sz="2800" b="1" dirty="0">
                <a:solidFill>
                  <a:srgbClr val="002060"/>
                </a:solidFill>
                <a:latin typeface="Calibri"/>
                <a:ea typeface="Calibri"/>
                <a:cs typeface="Calibri"/>
                <a:sym typeface="Calibri"/>
              </a:rPr>
              <a:t>معرفة، مهارات وقيم </a:t>
            </a:r>
            <a:endParaRPr sz="2800" b="1" dirty="0">
              <a:solidFill>
                <a:srgbClr val="002060"/>
              </a:solidFill>
              <a:latin typeface="Calibri"/>
              <a:ea typeface="Calibri"/>
              <a:cs typeface="Calibri"/>
              <a:sym typeface="Calibri"/>
            </a:endParaRPr>
          </a:p>
        </p:txBody>
      </p:sp>
      <p:pic>
        <p:nvPicPr>
          <p:cNvPr id="201" name="Google Shape;201;p6">
            <a:extLst>
              <a:ext uri="{FF2B5EF4-FFF2-40B4-BE49-F238E27FC236}">
                <a16:creationId xmlns:a16="http://schemas.microsoft.com/office/drawing/2014/main" id="{BA9CF6FF-BFF1-C207-7444-1EB424247493}"/>
              </a:ext>
            </a:extLst>
          </p:cNvPr>
          <p:cNvPicPr preferRelativeResize="0"/>
          <p:nvPr/>
        </p:nvPicPr>
        <p:blipFill rotWithShape="1">
          <a:blip r:embed="rId4">
            <a:alphaModFix/>
          </a:blip>
          <a:srcRect/>
          <a:stretch/>
        </p:blipFill>
        <p:spPr>
          <a:xfrm>
            <a:off x="8110883" y="681040"/>
            <a:ext cx="614363" cy="673817"/>
          </a:xfrm>
          <a:prstGeom prst="rect">
            <a:avLst/>
          </a:prstGeom>
          <a:noFill/>
          <a:ln>
            <a:noFill/>
          </a:ln>
        </p:spPr>
      </p:pic>
    </p:spTree>
    <p:extLst>
      <p:ext uri="{BB962C8B-B14F-4D97-AF65-F5344CB8AC3E}">
        <p14:creationId xmlns:p14="http://schemas.microsoft.com/office/powerpoint/2010/main" val="2531926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p:cNvGrpSpPr/>
        <p:nvPr/>
      </p:nvGrpSpPr>
      <p:grpSpPr>
        <a:xfrm>
          <a:off x="0" y="0"/>
          <a:ext cx="0" cy="0"/>
          <a:chOff x="0" y="0"/>
          <a:chExt cx="0" cy="0"/>
        </a:xfrm>
      </p:grpSpPr>
      <p:sp>
        <p:nvSpPr>
          <p:cNvPr id="191" name="Google Shape;191;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92" name="Google Shape;192;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93" name="Google Shape;193;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6" name="Google Shape;196;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ar-AE" sz="2800" b="1" i="0" u="none" strike="noStrike" cap="none" dirty="0">
                <a:solidFill>
                  <a:srgbClr val="002060"/>
                </a:solidFill>
                <a:latin typeface="Calibri"/>
                <a:ea typeface="Calibri"/>
                <a:cs typeface="Calibri"/>
                <a:sym typeface="Calibri"/>
              </a:rPr>
              <a:t>مجرى الدّرس </a:t>
            </a:r>
            <a:endParaRPr dirty="0"/>
          </a:p>
        </p:txBody>
      </p:sp>
      <p:pic>
        <p:nvPicPr>
          <p:cNvPr id="197" name="Google Shape;197;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98" name="Google Shape;198;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9" name="Google Shape;199;p5"/>
          <p:cNvSpPr txBox="1"/>
          <p:nvPr/>
        </p:nvSpPr>
        <p:spPr>
          <a:xfrm>
            <a:off x="10220093" y="4035933"/>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AE" sz="1600" b="0" i="0" u="none" strike="noStrike" cap="none" dirty="0">
                <a:solidFill>
                  <a:srgbClr val="44546A"/>
                </a:solidFill>
                <a:latin typeface="Calibri"/>
                <a:ea typeface="Calibri"/>
                <a:cs typeface="Calibri"/>
                <a:sym typeface="Calibri"/>
              </a:rPr>
              <a:t>كرة ثلجيّة متدحرجة</a:t>
            </a:r>
            <a:endParaRPr dirty="0"/>
          </a:p>
        </p:txBody>
      </p:sp>
      <p:sp>
        <p:nvSpPr>
          <p:cNvPr id="200" name="Google Shape;200;p5"/>
          <p:cNvSpPr txBox="1"/>
          <p:nvPr/>
        </p:nvSpPr>
        <p:spPr>
          <a:xfrm>
            <a:off x="8096709" y="4055481"/>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AE" sz="1600" b="0" i="0" u="none" strike="noStrike" cap="none" dirty="0">
                <a:solidFill>
                  <a:srgbClr val="44546A"/>
                </a:solidFill>
                <a:latin typeface="Calibri"/>
                <a:ea typeface="Calibri"/>
                <a:cs typeface="Calibri"/>
                <a:sym typeface="Calibri"/>
              </a:rPr>
              <a:t>أسئلة للنّقاش – تأمّل </a:t>
            </a:r>
            <a:endParaRPr dirty="0"/>
          </a:p>
        </p:txBody>
      </p:sp>
      <p:sp>
        <p:nvSpPr>
          <p:cNvPr id="201" name="Google Shape;201;p5"/>
          <p:cNvSpPr txBox="1"/>
          <p:nvPr/>
        </p:nvSpPr>
        <p:spPr>
          <a:xfrm>
            <a:off x="-215369" y="3982185"/>
            <a:ext cx="220127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AE" sz="1600" b="0" i="0" u="none" strike="noStrike" cap="none" dirty="0">
                <a:solidFill>
                  <a:srgbClr val="44546A"/>
                </a:solidFill>
                <a:latin typeface="Calibri"/>
                <a:ea typeface="Calibri"/>
                <a:cs typeface="Calibri"/>
                <a:sym typeface="Calibri"/>
              </a:rPr>
              <a:t>رسائل مركزيّة </a:t>
            </a:r>
          </a:p>
          <a:p>
            <a:pPr marL="0" marR="0" lvl="0" indent="0" algn="ctr" rtl="1">
              <a:lnSpc>
                <a:spcPct val="100000"/>
              </a:lnSpc>
              <a:spcBef>
                <a:spcPts val="0"/>
              </a:spcBef>
              <a:spcAft>
                <a:spcPts val="0"/>
              </a:spcAft>
              <a:buClr>
                <a:srgbClr val="44546A"/>
              </a:buClr>
              <a:buSzPts val="1600"/>
              <a:buFont typeface="Calibri"/>
              <a:buNone/>
            </a:pPr>
            <a:r>
              <a:rPr lang="ar-AE" sz="1600" b="0" i="0" u="none" strike="noStrike" cap="none" dirty="0">
                <a:solidFill>
                  <a:srgbClr val="44546A"/>
                </a:solidFill>
                <a:latin typeface="Calibri"/>
                <a:ea typeface="Calibri"/>
                <a:cs typeface="Calibri"/>
                <a:sym typeface="Calibri"/>
              </a:rPr>
              <a:t>وتلخيص </a:t>
            </a:r>
            <a:endParaRPr dirty="0"/>
          </a:p>
        </p:txBody>
      </p:sp>
      <p:sp>
        <p:nvSpPr>
          <p:cNvPr id="202" name="Google Shape;202;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5"/>
          <p:cNvCxnSpPr/>
          <p:nvPr/>
        </p:nvCxnSpPr>
        <p:spPr>
          <a:xfrm>
            <a:off x="9220213"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4" name="Google Shape;204;p5"/>
          <p:cNvCxnSpPr/>
          <p:nvPr/>
        </p:nvCxnSpPr>
        <p:spPr>
          <a:xfrm>
            <a:off x="7279149" y="3347595"/>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5" name="Google Shape;205;p5"/>
          <p:cNvCxnSpPr/>
          <p:nvPr/>
        </p:nvCxnSpPr>
        <p:spPr>
          <a:xfrm>
            <a:off x="4873935" y="334759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6" name="Google Shape;206;p5"/>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7" name="Google Shape;207;p5"/>
          <p:cNvCxnSpPr/>
          <p:nvPr/>
        </p:nvCxnSpPr>
        <p:spPr>
          <a:xfrm>
            <a:off x="2755886" y="3260788"/>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תיבת טקסט 1">
            <a:extLst>
              <a:ext uri="{FF2B5EF4-FFF2-40B4-BE49-F238E27FC236}">
                <a16:creationId xmlns:a16="http://schemas.microsoft.com/office/drawing/2014/main" id="{1A84D413-CE1B-AAB4-C8A6-A61114AAE23B}"/>
              </a:ext>
            </a:extLst>
          </p:cNvPr>
          <p:cNvSpPr txBox="1"/>
          <p:nvPr/>
        </p:nvSpPr>
        <p:spPr>
          <a:xfrm>
            <a:off x="5855369" y="4125998"/>
            <a:ext cx="2086137" cy="338554"/>
          </a:xfrm>
          <a:prstGeom prst="rect">
            <a:avLst/>
          </a:prstGeom>
          <a:noFill/>
        </p:spPr>
        <p:txBody>
          <a:bodyPr wrap="square" rtlCol="1">
            <a:spAutoFit/>
          </a:bodyPr>
          <a:lstStyle/>
          <a:p>
            <a:pPr algn="r"/>
            <a:r>
              <a:rPr lang="ar-AE" sz="1600" dirty="0">
                <a:solidFill>
                  <a:schemeClr val="accent1">
                    <a:lumMod val="50000"/>
                  </a:schemeClr>
                </a:solidFill>
                <a:latin typeface="Calibri" panose="020F0502020204030204" pitchFamily="34" charset="0"/>
                <a:cs typeface="Calibri" panose="020F0502020204030204" pitchFamily="34" charset="0"/>
              </a:rPr>
              <a:t>شمس دوائر الانتماء</a:t>
            </a:r>
            <a:endParaRPr lang="he-IL" sz="1600" dirty="0">
              <a:solidFill>
                <a:schemeClr val="accent1">
                  <a:lumMod val="50000"/>
                </a:schemeClr>
              </a:solidFill>
              <a:latin typeface="Calibri" panose="020F0502020204030204" pitchFamily="34" charset="0"/>
              <a:cs typeface="Calibri" panose="020F0502020204030204" pitchFamily="34" charset="0"/>
            </a:endParaRPr>
          </a:p>
        </p:txBody>
      </p:sp>
      <p:sp>
        <p:nvSpPr>
          <p:cNvPr id="4" name="תיבת טקסט 3">
            <a:extLst>
              <a:ext uri="{FF2B5EF4-FFF2-40B4-BE49-F238E27FC236}">
                <a16:creationId xmlns:a16="http://schemas.microsoft.com/office/drawing/2014/main" id="{F55ED033-BEB7-D12A-C9BF-A1F689D51AA3}"/>
              </a:ext>
            </a:extLst>
          </p:cNvPr>
          <p:cNvSpPr txBox="1"/>
          <p:nvPr/>
        </p:nvSpPr>
        <p:spPr>
          <a:xfrm>
            <a:off x="3430642" y="4091941"/>
            <a:ext cx="2946334" cy="584775"/>
          </a:xfrm>
          <a:prstGeom prst="rect">
            <a:avLst/>
          </a:prstGeom>
          <a:noFill/>
        </p:spPr>
        <p:txBody>
          <a:bodyPr wrap="square">
            <a:spAutoFit/>
          </a:bodyPr>
          <a:lstStyle/>
          <a:p>
            <a:pPr algn="ctr" rtl="1"/>
            <a:r>
              <a:rPr lang="ar-AE" sz="1600" dirty="0">
                <a:solidFill>
                  <a:srgbClr val="4472C4">
                    <a:lumMod val="50000"/>
                  </a:srgbClr>
                </a:solidFill>
                <a:latin typeface="Calibri" panose="020F0502020204030204" pitchFamily="34" charset="0"/>
                <a:cs typeface="Calibri" panose="020F0502020204030204" pitchFamily="34" charset="0"/>
              </a:rPr>
              <a:t>صياغة المفاهيم والمصطلحات</a:t>
            </a:r>
            <a:r>
              <a:rPr lang="he-IL" sz="1600" dirty="0">
                <a:solidFill>
                  <a:srgbClr val="4472C4">
                    <a:lumMod val="50000"/>
                  </a:srgbClr>
                </a:solidFill>
                <a:latin typeface="Calibri" panose="020F0502020204030204" pitchFamily="34" charset="0"/>
                <a:cs typeface="Calibri" panose="020F0502020204030204" pitchFamily="34" charset="0"/>
              </a:rPr>
              <a:t> – </a:t>
            </a:r>
            <a:r>
              <a:rPr lang="en-US" sz="1600" dirty="0">
                <a:solidFill>
                  <a:srgbClr val="4472C4">
                    <a:lumMod val="50000"/>
                  </a:srgbClr>
                </a:solidFill>
                <a:latin typeface="Calibri" panose="020F0502020204030204" pitchFamily="34" charset="0"/>
                <a:cs typeface="Calibri" panose="020F0502020204030204" pitchFamily="34" charset="0"/>
              </a:rPr>
              <a:t/>
            </a:r>
            <a:br>
              <a:rPr lang="en-US" sz="1600" dirty="0">
                <a:solidFill>
                  <a:srgbClr val="4472C4">
                    <a:lumMod val="50000"/>
                  </a:srgbClr>
                </a:solidFill>
                <a:latin typeface="Calibri" panose="020F0502020204030204" pitchFamily="34" charset="0"/>
                <a:cs typeface="Calibri" panose="020F0502020204030204" pitchFamily="34" charset="0"/>
              </a:rPr>
            </a:br>
            <a:r>
              <a:rPr lang="ar-AE" sz="1600" dirty="0">
                <a:solidFill>
                  <a:srgbClr val="4472C4">
                    <a:lumMod val="50000"/>
                  </a:srgbClr>
                </a:solidFill>
                <a:latin typeface="Calibri" panose="020F0502020204030204" pitchFamily="34" charset="0"/>
                <a:cs typeface="Calibri" panose="020F0502020204030204" pitchFamily="34" charset="0"/>
              </a:rPr>
              <a:t>الحاجة للانتماء</a:t>
            </a:r>
            <a:endParaRPr lang="he-IL" dirty="0"/>
          </a:p>
        </p:txBody>
      </p:sp>
      <p:sp>
        <p:nvSpPr>
          <p:cNvPr id="6" name="תיבת טקסט 5">
            <a:extLst>
              <a:ext uri="{FF2B5EF4-FFF2-40B4-BE49-F238E27FC236}">
                <a16:creationId xmlns:a16="http://schemas.microsoft.com/office/drawing/2014/main" id="{BAC9C050-52C0-B95E-5D87-FC249F50C08D}"/>
              </a:ext>
            </a:extLst>
          </p:cNvPr>
          <p:cNvSpPr txBox="1"/>
          <p:nvPr/>
        </p:nvSpPr>
        <p:spPr>
          <a:xfrm>
            <a:off x="1135583" y="4008055"/>
            <a:ext cx="3148263" cy="33855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AE" sz="1600" b="0"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Arial"/>
              </a:rPr>
              <a:t>ورقة عمل </a:t>
            </a:r>
            <a:r>
              <a:rPr kumimoji="0" lang="ar-AE" sz="1600" b="0" i="0" u="none" strike="noStrike" kern="0" cap="none" spc="0" normalizeH="0" baseline="0" noProof="0" dirty="0" err="1">
                <a:ln>
                  <a:noFill/>
                </a:ln>
                <a:solidFill>
                  <a:srgbClr val="4472C4">
                    <a:lumMod val="50000"/>
                  </a:srgbClr>
                </a:solidFill>
                <a:effectLst/>
                <a:uLnTx/>
                <a:uFillTx/>
                <a:latin typeface="Calibri" panose="020F0502020204030204" pitchFamily="34" charset="0"/>
                <a:cs typeface="Calibri" panose="020F0502020204030204" pitchFamily="34" charset="0"/>
                <a:sym typeface="Arial"/>
              </a:rPr>
              <a:t>تأم</a:t>
            </a:r>
            <a:r>
              <a:rPr kumimoji="0" lang="ar-JO" sz="1600" b="0"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Arial"/>
              </a:rPr>
              <a:t>ّ</a:t>
            </a:r>
            <a:r>
              <a:rPr kumimoji="0" lang="ar-AE" sz="1600" b="0"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Arial"/>
              </a:rPr>
              <a:t>ليّة</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גרפיקה 14">
            <a:extLst>
              <a:ext uri="{FF2B5EF4-FFF2-40B4-BE49-F238E27FC236}">
                <a16:creationId xmlns:a16="http://schemas.microsoft.com/office/drawing/2014/main" id="{82BE7F91-95B6-4E6B-A365-CA6414B6637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2000" y="467232"/>
            <a:ext cx="4320000" cy="1116897"/>
          </a:xfrm>
          <a:prstGeom prst="rect">
            <a:avLst/>
          </a:prstGeom>
        </p:spPr>
      </p:pic>
      <p:sp>
        <p:nvSpPr>
          <p:cNvPr id="10" name="Google Shape;128;p5">
            <a:extLst>
              <a:ext uri="{FF2B5EF4-FFF2-40B4-BE49-F238E27FC236}">
                <a16:creationId xmlns:a16="http://schemas.microsoft.com/office/drawing/2014/main" id="{9A4BDBEB-C0D0-4DD2-9361-480F99A0533C}"/>
              </a:ext>
            </a:extLst>
          </p:cNvPr>
          <p:cNvSpPr txBox="1">
            <a:spLocks/>
          </p:cNvSpPr>
          <p:nvPr/>
        </p:nvSpPr>
        <p:spPr>
          <a:xfrm>
            <a:off x="7775703" y="509064"/>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10000"/>
              </a:lnSpc>
              <a:spcBef>
                <a:spcPct val="0"/>
              </a:spcBef>
              <a:spcAft>
                <a:spcPts val="0"/>
              </a:spcAft>
              <a:buClr>
                <a:srgbClr val="000000"/>
              </a:buClr>
              <a:buSzTx/>
              <a:buFontTx/>
              <a:buNone/>
              <a:tabLst/>
              <a:defRPr/>
            </a:pPr>
            <a:r>
              <a:rPr kumimoji="0" lang="ar-JO" sz="24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    </a:t>
            </a:r>
            <a:r>
              <a:rPr kumimoji="0" lang="ar-LB" sz="24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ت</a:t>
            </a:r>
            <a:r>
              <a:rPr kumimoji="0" lang="ar-JO" sz="24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عليمات </a:t>
            </a:r>
            <a:r>
              <a:rPr kumimoji="0" lang="ar-LB" sz="24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لت</a:t>
            </a:r>
            <a:r>
              <a:rPr kumimoji="0" lang="ar-JO" sz="24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نفيذ</a:t>
            </a:r>
            <a:r>
              <a:rPr kumimoji="0" lang="ar-LB" sz="24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 الدّرس</a:t>
            </a:r>
            <a:endParaRPr kumimoji="0" lang="he-IL" sz="24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endParaRPr>
          </a:p>
        </p:txBody>
      </p:sp>
      <p:sp>
        <p:nvSpPr>
          <p:cNvPr id="4" name="מלבן 3">
            <a:extLst>
              <a:ext uri="{FF2B5EF4-FFF2-40B4-BE49-F238E27FC236}">
                <a16:creationId xmlns:a16="http://schemas.microsoft.com/office/drawing/2014/main" id="{E869661C-3A48-4318-866F-D7229F46C0D6}"/>
              </a:ext>
            </a:extLst>
          </p:cNvPr>
          <p:cNvSpPr/>
          <p:nvPr/>
        </p:nvSpPr>
        <p:spPr>
          <a:xfrm>
            <a:off x="347425" y="173121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تفصّل الشرائح التّالية مجرى الدّرس وهي معدّة للعرض خلاله</a:t>
            </a:r>
            <a:r>
              <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a:p>
            <a:pPr marL="457200" marR="0" lvl="0" indent="-457200" algn="r" defTabSz="914400" rtl="1" eaLnBrk="1" fontAlgn="auto" latinLnBrk="0" hangingPunct="1">
              <a:lnSpc>
                <a:spcPct val="100000"/>
              </a:lnSpc>
              <a:spcBef>
                <a:spcPts val="0"/>
              </a:spcBef>
              <a:spcAft>
                <a:spcPts val="0"/>
              </a:spcAft>
              <a:buClrTx/>
              <a:buSzTx/>
              <a:buFont typeface="Heebo" panose="00000500000000000000" pitchFamily="2" charset="-79"/>
              <a:buChar char="«"/>
              <a:tabLst/>
              <a:defRPr/>
            </a:pPr>
            <a:r>
              <a:rPr kumimoji="0" lang="ar-LB"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المضمون </a:t>
            </a:r>
            <a:r>
              <a:rPr kumimoji="0" lang="ar-JO"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المُفصّل في متن الشّريحة </a:t>
            </a:r>
            <a:r>
              <a:rPr kumimoji="0" lang="ar-LB"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مُعد</a:t>
            </a:r>
            <a:r>
              <a:rPr kumimoji="0" lang="ar-JO"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t>
            </a:r>
            <a:r>
              <a:rPr kumimoji="0" lang="ar-LB"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للعمل مع التّلاميذ</a:t>
            </a:r>
            <a:r>
              <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t>
            </a:r>
          </a:p>
          <a:p>
            <a:pPr marL="457200" marR="0" lvl="0" indent="-457200" algn="r" defTabSz="914400" rtl="1" eaLnBrk="1" fontAlgn="auto" latinLnBrk="0" hangingPunct="1">
              <a:lnSpc>
                <a:spcPct val="100000"/>
              </a:lnSpc>
              <a:spcBef>
                <a:spcPts val="0"/>
              </a:spcBef>
              <a:spcAft>
                <a:spcPts val="0"/>
              </a:spcAft>
              <a:buClrTx/>
              <a:buSzTx/>
              <a:buFont typeface="Heebo" panose="00000500000000000000" pitchFamily="2" charset="-79"/>
              <a:buChar char="«"/>
              <a:tabLst/>
              <a:defRPr/>
            </a:pPr>
            <a:r>
              <a:rPr kumimoji="0" lang="ar-LB"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a:t>
            </a:r>
            <a:r>
              <a:rPr kumimoji="0" lang="ar-JO"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ال</a:t>
            </a:r>
            <a:r>
              <a:rPr kumimoji="0" lang="ar-LB"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ملاحظات</a:t>
            </a:r>
            <a:r>
              <a:rPr kumimoji="0" lang="ar-JO"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في الهوامش </a:t>
            </a:r>
            <a:r>
              <a:rPr kumimoji="0" lang="ar-LB"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للتّوجيه والتّوسّع- وهي معدّة لك أيها المعلّم/ة</a:t>
            </a:r>
            <a:r>
              <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pic>
        <p:nvPicPr>
          <p:cNvPr id="13" name="גרפיקה 12">
            <a:extLst>
              <a:ext uri="{FF2B5EF4-FFF2-40B4-BE49-F238E27FC236}">
                <a16:creationId xmlns:a16="http://schemas.microsoft.com/office/drawing/2014/main" id="{7AD702E1-44CD-49BC-8E96-E94D7650067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63760" y="794063"/>
            <a:ext cx="672137" cy="508201"/>
          </a:xfrm>
          <a:prstGeom prst="rect">
            <a:avLst/>
          </a:prstGeom>
        </p:spPr>
      </p:pic>
    </p:spTree>
    <p:extLst>
      <p:ext uri="{BB962C8B-B14F-4D97-AF65-F5344CB8AC3E}">
        <p14:creationId xmlns:p14="http://schemas.microsoft.com/office/powerpoint/2010/main" val="2336491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90" name="Google Shape;190;p4"/>
          <p:cNvSpPr/>
          <p:nvPr/>
        </p:nvSpPr>
        <p:spPr>
          <a:xfrm>
            <a:off x="6510086" y="1409002"/>
            <a:ext cx="4064413"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srgbClr val="0070C0"/>
              </a:buClr>
              <a:buSzPts val="24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حوار داعِم ومُتقبّ</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ل</a:t>
            </a:r>
            <a:r>
              <a:rPr kumimoji="0" lang="he-IL"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 </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1" name="Google Shape;191;p4"/>
          <p:cNvSpPr txBox="1"/>
          <p:nvPr/>
        </p:nvSpPr>
        <p:spPr>
          <a:xfrm>
            <a:off x="2777671" y="3390492"/>
            <a:ext cx="7779334"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إصغاء مُكتر</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ث خالٍ من إصدار الأحكام</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2" name="Google Shape;192;p4"/>
          <p:cNvSpPr txBox="1"/>
          <p:nvPr/>
        </p:nvSpPr>
        <p:spPr>
          <a:xfrm>
            <a:off x="5514282" y="4497114"/>
            <a:ext cx="5042723"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prstClr val="black"/>
              </a:buClr>
              <a:buSzPts val="18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احترام كلام الآخرين </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4" name="Google Shape;194;p4"/>
          <p:cNvSpPr txBox="1"/>
          <p:nvPr/>
        </p:nvSpPr>
        <p:spPr>
          <a:xfrm>
            <a:off x="789752" y="5245627"/>
            <a:ext cx="9877844" cy="892487"/>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srgbClr val="0070C0"/>
              </a:buClr>
              <a:buSzPts val="24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ما يدور في الحوار، يقتصر على تلاميذ الصف</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 بالإمكان مشاركة الآخرين من خارج الصف</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 بالموضوع، لكن فقط بِما يخصّني.</a:t>
            </a:r>
            <a:endParaRPr kumimoji="0" sz="2600" b="0" i="0" u="none" strike="noStrike" kern="1200" cap="none" spc="0" normalizeH="0" baseline="0" noProof="0" dirty="0">
              <a:ln>
                <a:noFill/>
              </a:ln>
              <a:solidFill>
                <a:srgbClr val="FB19F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5" name="TextBox 4"/>
          <p:cNvSpPr txBox="1"/>
          <p:nvPr/>
        </p:nvSpPr>
        <p:spPr>
          <a:xfrm>
            <a:off x="2280060" y="2389618"/>
            <a:ext cx="8282082" cy="492443"/>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مشاركة من القلب</a:t>
            </a:r>
            <a:endParaRPr kumimoji="0" lang="he-IL" sz="2600" b="1" i="0" u="sng"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3" name="מלבן 12">
            <a:extLst>
              <a:ext uri="{FF2B5EF4-FFF2-40B4-BE49-F238E27FC236}">
                <a16:creationId xmlns:a16="http://schemas.microsoft.com/office/drawing/2014/main" id="{5FEBF757-7A64-4037-B4E2-0E9787A39191}"/>
              </a:ext>
            </a:extLst>
          </p:cNvPr>
          <p:cNvSpPr/>
          <p:nvPr/>
        </p:nvSpPr>
        <p:spPr>
          <a:xfrm>
            <a:off x="2029216" y="130075"/>
            <a:ext cx="7669443" cy="119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تعليمات</a:t>
            </a:r>
            <a:r>
              <a:rPr kumimoji="0" lang="ar-LB"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ar-JO"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للحوار الجيّد</a:t>
            </a:r>
            <a:endPar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גרפיקה 5">
            <a:extLst>
              <a:ext uri="{FF2B5EF4-FFF2-40B4-BE49-F238E27FC236}">
                <a16:creationId xmlns:a16="http://schemas.microsoft.com/office/drawing/2014/main" id="{CEF5FF86-4285-4579-9B9E-03AE5297D7F5}"/>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42296"/>
          <a:stretch/>
        </p:blipFill>
        <p:spPr>
          <a:xfrm>
            <a:off x="1017443" y="5727116"/>
            <a:ext cx="2108130" cy="1000809"/>
          </a:xfrm>
          <a:prstGeom prst="rect">
            <a:avLst/>
          </a:prstGeom>
        </p:spPr>
      </p:pic>
      <p:grpSp>
        <p:nvGrpSpPr>
          <p:cNvPr id="7" name="קבוצה 6">
            <a:extLst>
              <a:ext uri="{FF2B5EF4-FFF2-40B4-BE49-F238E27FC236}">
                <a16:creationId xmlns:a16="http://schemas.microsoft.com/office/drawing/2014/main" id="{5BE51FB9-92AB-4580-B588-4AF06AF09015}"/>
              </a:ext>
            </a:extLst>
          </p:cNvPr>
          <p:cNvGrpSpPr/>
          <p:nvPr/>
        </p:nvGrpSpPr>
        <p:grpSpPr>
          <a:xfrm>
            <a:off x="65251" y="5849506"/>
            <a:ext cx="1085266" cy="878420"/>
            <a:chOff x="2923822" y="2971800"/>
            <a:chExt cx="3629378" cy="3629378"/>
          </a:xfrm>
        </p:grpSpPr>
        <p:pic>
          <p:nvPicPr>
            <p:cNvPr id="3" name="גרפיקה 2" descr="הערה - לב שבור קו מיתאר">
              <a:extLst>
                <a:ext uri="{FF2B5EF4-FFF2-40B4-BE49-F238E27FC236}">
                  <a16:creationId xmlns:a16="http://schemas.microsoft.com/office/drawing/2014/main" id="{E366574D-19BE-48F0-9F90-1458A36D3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23822" y="2971800"/>
              <a:ext cx="3629378" cy="3629378"/>
            </a:xfrm>
            <a:prstGeom prst="rect">
              <a:avLst/>
            </a:prstGeom>
          </p:spPr>
        </p:pic>
        <p:sp>
          <p:nvSpPr>
            <p:cNvPr id="4" name="מלבן 3">
              <a:extLst>
                <a:ext uri="{FF2B5EF4-FFF2-40B4-BE49-F238E27FC236}">
                  <a16:creationId xmlns:a16="http://schemas.microsoft.com/office/drawing/2014/main" id="{93402207-716C-4E78-902D-112D90818E9E}"/>
                </a:ext>
              </a:extLst>
            </p:cNvPr>
            <p:cNvSpPr/>
            <p:nvPr/>
          </p:nvSpPr>
          <p:spPr>
            <a:xfrm>
              <a:off x="4598894" y="4238231"/>
              <a:ext cx="300484" cy="492378"/>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pic>
        <p:nvPicPr>
          <p:cNvPr id="9" name="גרפיקה 8" descr="תג לב עם מילוי מלא">
            <a:extLst>
              <a:ext uri="{FF2B5EF4-FFF2-40B4-BE49-F238E27FC236}">
                <a16:creationId xmlns:a16="http://schemas.microsoft.com/office/drawing/2014/main" id="{7725D645-DF85-4D95-9B06-0BFE7796C7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667596" y="2159917"/>
            <a:ext cx="914400" cy="914400"/>
          </a:xfrm>
          <a:prstGeom prst="rect">
            <a:avLst/>
          </a:prstGeom>
        </p:spPr>
      </p:pic>
      <p:pic>
        <p:nvPicPr>
          <p:cNvPr id="16" name="גרפיקה 15" descr="מחיאות כפיים עם מילוי מלא">
            <a:extLst>
              <a:ext uri="{FF2B5EF4-FFF2-40B4-BE49-F238E27FC236}">
                <a16:creationId xmlns:a16="http://schemas.microsoft.com/office/drawing/2014/main" id="{4CBB6562-B8C7-4494-B998-9888057192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557005" y="928807"/>
            <a:ext cx="1093470" cy="1093470"/>
          </a:xfrm>
          <a:prstGeom prst="rect">
            <a:avLst/>
          </a:prstGeom>
        </p:spPr>
      </p:pic>
      <p:pic>
        <p:nvPicPr>
          <p:cNvPr id="21" name="גרפיקה 20" descr="אוזן עם מילוי מלא">
            <a:extLst>
              <a:ext uri="{FF2B5EF4-FFF2-40B4-BE49-F238E27FC236}">
                <a16:creationId xmlns:a16="http://schemas.microsoft.com/office/drawing/2014/main" id="{B8930401-2EF7-45DB-8A3F-22778F28CC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667596" y="3149301"/>
            <a:ext cx="914400" cy="914400"/>
          </a:xfrm>
          <a:prstGeom prst="rect">
            <a:avLst/>
          </a:prstGeom>
        </p:spPr>
      </p:pic>
      <p:pic>
        <p:nvPicPr>
          <p:cNvPr id="25" name="גרפיקה 24" descr="הערה קו נטוי שקט עם מילוי מלא">
            <a:extLst>
              <a:ext uri="{FF2B5EF4-FFF2-40B4-BE49-F238E27FC236}">
                <a16:creationId xmlns:a16="http://schemas.microsoft.com/office/drawing/2014/main" id="{6D84C209-524C-45BC-A5DC-7D8A19AF76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705388" y="5200503"/>
            <a:ext cx="914400" cy="914400"/>
          </a:xfrm>
          <a:prstGeom prst="rect">
            <a:avLst/>
          </a:prstGeom>
        </p:spPr>
      </p:pic>
      <p:pic>
        <p:nvPicPr>
          <p:cNvPr id="27" name="גרפיקה 26" descr="עין עם מילוי מלא">
            <a:extLst>
              <a:ext uri="{FF2B5EF4-FFF2-40B4-BE49-F238E27FC236}">
                <a16:creationId xmlns:a16="http://schemas.microsoft.com/office/drawing/2014/main" id="{681F13CD-9B31-4508-B1B2-BB726AA426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667596" y="4286103"/>
            <a:ext cx="914400" cy="914400"/>
          </a:xfrm>
          <a:prstGeom prst="rect">
            <a:avLst/>
          </a:prstGeom>
        </p:spPr>
      </p:pic>
    </p:spTree>
    <p:extLst>
      <p:ext uri="{BB962C8B-B14F-4D97-AF65-F5344CB8AC3E}">
        <p14:creationId xmlns:p14="http://schemas.microsoft.com/office/powerpoint/2010/main" val="1214013527"/>
      </p:ext>
    </p:extLst>
  </p:cSld>
  <p:clrMapOvr>
    <a:masterClrMapping/>
  </p:clrMapOvr>
</p:sld>
</file>

<file path=ppt/theme/theme1.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24082</TotalTime>
  <Words>1436</Words>
  <Application>Microsoft Office PowerPoint</Application>
  <PresentationFormat>מסך רחב</PresentationFormat>
  <Paragraphs>207</Paragraphs>
  <Slides>21</Slides>
  <Notes>20</Notes>
  <HiddenSlides>6</HiddenSlides>
  <MMClips>0</MMClips>
  <ScaleCrop>false</ScaleCrop>
  <HeadingPairs>
    <vt:vector size="6" baseType="variant">
      <vt:variant>
        <vt:lpstr>גופנים בשימוש</vt:lpstr>
      </vt:variant>
      <vt:variant>
        <vt:i4>9</vt:i4>
      </vt:variant>
      <vt:variant>
        <vt:lpstr>ערכת נושא</vt:lpstr>
      </vt:variant>
      <vt:variant>
        <vt:i4>5</vt:i4>
      </vt:variant>
      <vt:variant>
        <vt:lpstr>כותרות שקופיות</vt:lpstr>
      </vt:variant>
      <vt:variant>
        <vt:i4>21</vt:i4>
      </vt:variant>
    </vt:vector>
  </HeadingPairs>
  <TitlesOfParts>
    <vt:vector size="35" baseType="lpstr">
      <vt:lpstr>Arial</vt:lpstr>
      <vt:lpstr>Calibri</vt:lpstr>
      <vt:lpstr>Calibri Light</vt:lpstr>
      <vt:lpstr>David</vt:lpstr>
      <vt:lpstr>Gisha</vt:lpstr>
      <vt:lpstr>Heebo</vt:lpstr>
      <vt:lpstr>Tahoma</vt:lpstr>
      <vt:lpstr>Varela Round</vt:lpstr>
      <vt:lpstr>Wingdings</vt:lpstr>
      <vt:lpstr>1_ערכת נושא Office</vt:lpstr>
      <vt:lpstr>ערכת נושא Office</vt:lpstr>
      <vt:lpstr>2_ערכת נושא Office</vt:lpstr>
      <vt:lpstr>3_ערכת נושא Office</vt:lpstr>
      <vt:lpstr>Office Theme</vt:lpstr>
      <vt:lpstr>מצגת של PowerPoint‏</vt:lpstr>
      <vt:lpstr>מצגת של PowerPoint‏</vt:lpstr>
      <vt:lpstr>מצגת של PowerPoint‏</vt:lpstr>
      <vt:lpstr>מצגת של PowerPoint‏</vt:lpstr>
      <vt:lpstr>أهداف الدّرس </vt:lpstr>
      <vt:lpstr>معرفة، مهارات وقيم </vt:lpstr>
      <vt:lpstr>מצגת של PowerPoint‏</vt:lpstr>
      <vt:lpstr>מצגת של PowerPoint‏</vt:lpstr>
      <vt:lpstr>מצגת של PowerPoint‏</vt:lpstr>
      <vt:lpstr>كرة ثلجٍ متدحرجة </vt:lpstr>
      <vt:lpstr>מצגת של PowerPoint‏</vt:lpstr>
      <vt:lpstr>شمس دوائر الانتماء</vt:lpstr>
      <vt:lpstr>دوائر الانتماء </vt:lpstr>
      <vt:lpstr>الحاجة للانتماء </vt:lpstr>
      <vt:lpstr>מצגת של PowerPoint‏</vt:lpstr>
      <vt:lpstr>מצגת של PowerPoint‏</vt:lpstr>
      <vt:lpstr>من المهمّ أن نتذكّر </vt:lpstr>
      <vt:lpstr>أنوي أن ...</vt:lpstr>
      <vt:lpstr>للطّباعة</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312</cp:revision>
  <dcterms:created xsi:type="dcterms:W3CDTF">2021-07-12T08:06:42Z</dcterms:created>
  <dcterms:modified xsi:type="dcterms:W3CDTF">2025-01-09T07:24:30Z</dcterms:modified>
</cp:coreProperties>
</file>