
<file path=[Content_Types].xml><?xml version="1.0" encoding="utf-8"?>
<Types xmlns="http://schemas.openxmlformats.org/package/2006/content-types">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73" r:id="rId2"/>
    <p:sldMasterId id="2147483703" r:id="rId3"/>
    <p:sldMasterId id="2147483737" r:id="rId4"/>
    <p:sldMasterId id="2147483750" r:id="rId5"/>
    <p:sldMasterId id="2147483758" r:id="rId6"/>
    <p:sldMasterId id="2147483778" r:id="rId7"/>
  </p:sldMasterIdLst>
  <p:notesMasterIdLst>
    <p:notesMasterId r:id="rId39"/>
  </p:notesMasterIdLst>
  <p:sldIdLst>
    <p:sldId id="691" r:id="rId8"/>
    <p:sldId id="590" r:id="rId9"/>
    <p:sldId id="612" r:id="rId10"/>
    <p:sldId id="259" r:id="rId11"/>
    <p:sldId id="260" r:id="rId12"/>
    <p:sldId id="261" r:id="rId13"/>
    <p:sldId id="262" r:id="rId14"/>
    <p:sldId id="263" r:id="rId15"/>
    <p:sldId id="601" r:id="rId16"/>
    <p:sldId id="692" r:id="rId17"/>
    <p:sldId id="600" r:id="rId18"/>
    <p:sldId id="663" r:id="rId19"/>
    <p:sldId id="280" r:id="rId20"/>
    <p:sldId id="594" r:id="rId21"/>
    <p:sldId id="595" r:id="rId22"/>
    <p:sldId id="599" r:id="rId23"/>
    <p:sldId id="275" r:id="rId24"/>
    <p:sldId id="605" r:id="rId25"/>
    <p:sldId id="604" r:id="rId26"/>
    <p:sldId id="646" r:id="rId27"/>
    <p:sldId id="690" r:id="rId28"/>
    <p:sldId id="607" r:id="rId29"/>
    <p:sldId id="617" r:id="rId30"/>
    <p:sldId id="616" r:id="rId31"/>
    <p:sldId id="689" r:id="rId32"/>
    <p:sldId id="257" r:id="rId33"/>
    <p:sldId id="687" r:id="rId34"/>
    <p:sldId id="688" r:id="rId35"/>
    <p:sldId id="584" r:id="rId36"/>
    <p:sldId id="610" r:id="rId37"/>
    <p:sldId id="611" r:id="rId38"/>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0" roundtripDataSignature="AMtx7mh9doizJb3SaZL0ZToqPpM5SDgFQA=="/>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272D8AE-591E-6ECF-CC9E-68D98DC3CD2F}" name="Dafna Hadar Pecker" initials="DHP" userId="873281f71de5b194" providerId="Windows Live"/>
  <p188:author id="{DC9A63D3-F978-C809-5A02-F391D21E2325}" name="דפנה הדר" initials="דה" userId="S::dafnaha@reali.org.il::4f419a13-f067-4491-a6c4-de657f92cbf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E1B7"/>
    <a:srgbClr val="FFEDB9"/>
    <a:srgbClr val="FFE599"/>
    <a:srgbClr val="FFE493"/>
    <a:srgbClr val="E2F0D9"/>
    <a:srgbClr val="F3AB7A"/>
    <a:srgbClr val="472B39"/>
    <a:srgbClr val="1E1E1B"/>
    <a:srgbClr val="002060"/>
    <a:srgbClr val="FDA9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44" autoAdjust="0"/>
    <p:restoredTop sz="69660" autoAdjust="0"/>
  </p:normalViewPr>
  <p:slideViewPr>
    <p:cSldViewPr snapToGrid="0">
      <p:cViewPr varScale="1">
        <p:scale>
          <a:sx n="59" d="100"/>
          <a:sy n="59" d="100"/>
        </p:scale>
        <p:origin x="1613" y="34"/>
      </p:cViewPr>
      <p:guideLst/>
    </p:cSldViewPr>
  </p:slideViewPr>
  <p:notesTextViewPr>
    <p:cViewPr>
      <p:scale>
        <a:sx n="1" d="1"/>
        <a:sy n="1" d="1"/>
      </p:scale>
      <p:origin x="0" y="0"/>
    </p:cViewPr>
  </p:notesTextViewPr>
  <p:sorterViewPr>
    <p:cViewPr>
      <p:scale>
        <a:sx n="100" d="100"/>
        <a:sy n="100" d="100"/>
      </p:scale>
      <p:origin x="0" y="-557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notesMaster" Target="notesMasters/notesMaster1.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customschemas.google.com/relationships/presentationmetadata" Target="metadata"/><Relationship Id="rId45" Type="http://schemas.microsoft.com/office/2018/10/relationships/authors" Target="author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theme" Target="theme/theme1.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20" Type="http://schemas.openxmlformats.org/officeDocument/2006/relationships/slide" Target="slides/slide13.xml"/><Relationship Id="rId4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3886200" y="0"/>
            <a:ext cx="2971800" cy="458788"/>
          </a:xfrm>
          <a:prstGeom prst="rect">
            <a:avLst/>
          </a:prstGeom>
          <a:noFill/>
          <a:ln>
            <a:noFill/>
          </a:ln>
        </p:spPr>
        <p:txBody>
          <a:bodyPr spcFirstLastPara="1" wrap="square" lIns="91425" tIns="45700" rIns="91425" bIns="45700" anchor="t" anchorCtr="0">
            <a:noAutofit/>
          </a:bodyPr>
          <a:lstStyle>
            <a:lvl1pPr marR="0" lvl="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1588" y="0"/>
            <a:ext cx="2971800" cy="458788"/>
          </a:xfrm>
          <a:prstGeom prst="rect">
            <a:avLst/>
          </a:prstGeom>
          <a:noFill/>
          <a:ln>
            <a:noFill/>
          </a:ln>
        </p:spPr>
        <p:txBody>
          <a:bodyPr spcFirstLastPara="1" wrap="square" lIns="91425" tIns="45700" rIns="91425" bIns="45700" anchor="t" anchorCtr="0">
            <a:noAutofit/>
          </a:bodyPr>
          <a:lstStyle>
            <a:lvl1pPr marR="0" lvl="0" algn="l" rtl="1">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3886200" y="8685213"/>
            <a:ext cx="2971800" cy="458787"/>
          </a:xfrm>
          <a:prstGeom prst="rect">
            <a:avLst/>
          </a:prstGeom>
          <a:noFill/>
          <a:ln>
            <a:noFill/>
          </a:ln>
        </p:spPr>
        <p:txBody>
          <a:bodyPr spcFirstLastPara="1" wrap="square" lIns="91425" tIns="45700" rIns="91425" bIns="45700" anchor="b" anchorCtr="0">
            <a:noAutofit/>
          </a:bodyPr>
          <a:lstStyle>
            <a:lvl1pPr marR="0" lvl="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1">
              <a:spcBef>
                <a:spcPts val="0"/>
              </a:spcBef>
              <a:spcAft>
                <a:spcPts val="0"/>
              </a:spcAft>
              <a:buNone/>
            </a:pPr>
            <a:fld id="{00000000-1234-1234-1234-123412341234}" type="slidenum">
              <a:rPr lang="iw-IL"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youtube.com/watch?v=UlLAWL-GGeE"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idx="12"/>
          </p:nvPr>
        </p:nvSpPr>
        <p:spPr/>
        <p:txBody>
          <a:bodyPr/>
          <a:lstStyle/>
          <a:p>
            <a:pPr marL="0" marR="0" lvl="0" indent="0" algn="l" defTabSz="914400" rtl="1"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iw-IL"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l" defTabSz="914400" rtl="1" eaLnBrk="1" fontAlgn="auto" latinLnBrk="0" hangingPunct="1">
                <a:lnSpc>
                  <a:spcPct val="100000"/>
                </a:lnSpc>
                <a:spcBef>
                  <a:spcPts val="0"/>
                </a:spcBef>
                <a:spcAft>
                  <a:spcPts val="0"/>
                </a:spcAft>
                <a:buClr>
                  <a:srgbClr val="000000"/>
                </a:buClr>
                <a:buSzTx/>
                <a:buFont typeface="Arial"/>
                <a:buNone/>
                <a:tabLst/>
                <a:defRPr/>
              </a:pPr>
              <a:t>1</a:t>
            </a:fld>
            <a:endParaRPr kumimoji="0" lang="iw-IL"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2104209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1" dirty="0"/>
              <a:t>למורה:</a:t>
            </a:r>
            <a:r>
              <a:rPr lang="he-IL" dirty="0"/>
              <a:t> </a:t>
            </a:r>
          </a:p>
          <a:p>
            <a:pPr marL="457200" marR="0" lvl="0" indent="-228600" algn="r" defTabSz="914400" rtl="1" eaLnBrk="1" fontAlgn="auto" latinLnBrk="0" hangingPunct="1">
              <a:lnSpc>
                <a:spcPct val="100000"/>
              </a:lnSpc>
              <a:spcBef>
                <a:spcPts val="0"/>
              </a:spcBef>
              <a:spcAft>
                <a:spcPts val="0"/>
              </a:spcAft>
              <a:buClr>
                <a:srgbClr val="000000"/>
              </a:buClr>
              <a:buSzPts val="1400"/>
              <a:buFont typeface="Arial"/>
              <a:buNone/>
              <a:tabLst/>
              <a:defRPr/>
            </a:pPr>
            <a:r>
              <a:rPr lang="he-IL" dirty="0"/>
              <a:t>הפעילות נועדה ליצירת חיבור, העמקת ההיכרות ושבירת הקרח.</a:t>
            </a:r>
            <a:endParaRPr lang="he-IL" b="0" dirty="0"/>
          </a:p>
          <a:p>
            <a:r>
              <a:rPr lang="he-IL" b="1" dirty="0"/>
              <a:t>הנחיות לפעילות:</a:t>
            </a:r>
          </a:p>
          <a:p>
            <a:r>
              <a:rPr lang="he-IL" dirty="0"/>
              <a:t>ישיבה במעגל, נקריא היגדים, והתלמידים שההיגד נכון עבורם יחליפו מקום במהרה.</a:t>
            </a:r>
          </a:p>
          <a:p>
            <a:r>
              <a:rPr lang="he-IL" dirty="0"/>
              <a:t>ניתן לבקש מהתלמידים שהחליפו מקום לשתף, אם ירצו, בהתאם להיגד.</a:t>
            </a:r>
          </a:p>
          <a:p>
            <a:r>
              <a:rPr lang="he-IL" b="1" dirty="0"/>
              <a:t>חשוב להתייחס לתלמידים חדשים שהצטרפו לכיתה ולציין כי הפעילות מאפשרת היכרות ראשונית עימם.</a:t>
            </a:r>
          </a:p>
          <a:p>
            <a:endParaRPr lang="he-IL" dirty="0"/>
          </a:p>
          <a:p>
            <a:r>
              <a:rPr lang="he-IL" b="1" dirty="0"/>
              <a:t>אפשרות נוספת למשחק:</a:t>
            </a:r>
            <a:r>
              <a:rPr lang="he-IL" dirty="0"/>
              <a:t> </a:t>
            </a:r>
          </a:p>
          <a:p>
            <a:r>
              <a:rPr lang="he-IL" dirty="0"/>
              <a:t>להוציא כיסא אחד פחות ממספר המשתתפים.</a:t>
            </a:r>
          </a:p>
          <a:p>
            <a:r>
              <a:rPr lang="he-IL" dirty="0"/>
              <a:t>הדובר הראשון אומר משפט שנכון גם עבורו, למשל: "הרוח נושבת לכיוונו של מי שאוהב שוקולד" – </a:t>
            </a:r>
          </a:p>
          <a:p>
            <a:r>
              <a:rPr lang="he-IL" dirty="0"/>
              <a:t>כל מי שהמשפט נכון עבורו, מתבקש לקום ולהחליף מקום. </a:t>
            </a:r>
          </a:p>
          <a:p>
            <a:r>
              <a:rPr lang="he-IL" dirty="0"/>
              <a:t>מאחר ויש כיסא אחד פחות ממספר התלמידים, הרי שיהיה תלמיד אחד שלא יהיה לו מקום ישיבה והוא יהיה הדובר הבא שיתבקש להציג משפט שנכון עבורו,</a:t>
            </a:r>
          </a:p>
          <a:p>
            <a:r>
              <a:rPr lang="he-IL" dirty="0"/>
              <a:t>וחוזר חלילה.</a:t>
            </a:r>
          </a:p>
        </p:txBody>
      </p:sp>
      <p:sp>
        <p:nvSpPr>
          <p:cNvPr id="4" name="מציין מיקום של מספר שקופית 3"/>
          <p:cNvSpPr>
            <a:spLocks noGrp="1"/>
          </p:cNvSpPr>
          <p:nvPr>
            <p:ph type="sldNum" sz="quarter" idx="5"/>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2D822099-C4B9-4777-AC4D-E954DB6718BC}"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10</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41993143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ניתן לבקש שכל מי שהמשפט נכון לגביהם – יקומו, יציגו את שמם וישתפו, אם ירצו, בהתאם להיגד.</a:t>
            </a:r>
          </a:p>
        </p:txBody>
      </p:sp>
      <p:sp>
        <p:nvSpPr>
          <p:cNvPr id="4" name="מציין מיקום של מספר שקופית 3"/>
          <p:cNvSpPr>
            <a:spLocks noGrp="1"/>
          </p:cNvSpPr>
          <p:nvPr>
            <p:ph type="sldNum" sz="quarter" idx="5"/>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2D822099-C4B9-4777-AC4D-E954DB6718BC}"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11</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9836936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BF9B36-DD21-AEF8-A378-E2952553F10F}"/>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824FB0E2-F34D-A928-94D9-4968D6C4AF0D}"/>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601DA0B2-BD6D-ABEF-8886-47E8464B8E42}"/>
              </a:ext>
            </a:extLst>
          </p:cNvPr>
          <p:cNvSpPr>
            <a:spLocks noGrp="1"/>
          </p:cNvSpPr>
          <p:nvPr>
            <p:ph type="body" idx="1"/>
          </p:nvPr>
        </p:nvSpPr>
        <p:spPr/>
        <p:txBody>
          <a:bodyPr/>
          <a:lstStyle/>
          <a:p>
            <a:r>
              <a:rPr lang="he-IL" b="1" dirty="0"/>
              <a:t>למורה: </a:t>
            </a:r>
          </a:p>
          <a:p>
            <a:r>
              <a:rPr lang="he-IL" b="0" dirty="0"/>
              <a:t>נזמין את התלמידים להיזכר במרכיבי המודל, בטרם הצגת השקופית, לשם ההטמעה וההיזכרות.</a:t>
            </a:r>
          </a:p>
        </p:txBody>
      </p:sp>
      <p:sp>
        <p:nvSpPr>
          <p:cNvPr id="4" name="מציין מיקום של מספר שקופית 3">
            <a:extLst>
              <a:ext uri="{FF2B5EF4-FFF2-40B4-BE49-F238E27FC236}">
                <a16:creationId xmlns:a16="http://schemas.microsoft.com/office/drawing/2014/main" id="{0A718D00-8E36-FB5E-16AB-8C05330333A0}"/>
              </a:ext>
            </a:extLst>
          </p:cNvPr>
          <p:cNvSpPr>
            <a:spLocks noGrp="1"/>
          </p:cNvSpPr>
          <p:nvPr>
            <p:ph type="sldNum" idx="12"/>
          </p:nvPr>
        </p:nvSpPr>
        <p:spPr/>
        <p:txBody>
          <a:bodyPr/>
          <a:lstStyle/>
          <a:p>
            <a:pPr marL="0" marR="0" lvl="0" indent="0" algn="l" defTabSz="914400" rtl="1"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iw-IL"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l" defTabSz="914400" rtl="1" eaLnBrk="1" fontAlgn="auto" latinLnBrk="0" hangingPunct="1">
                <a:lnSpc>
                  <a:spcPct val="100000"/>
                </a:lnSpc>
                <a:spcBef>
                  <a:spcPts val="0"/>
                </a:spcBef>
                <a:spcAft>
                  <a:spcPts val="0"/>
                </a:spcAft>
                <a:buClr>
                  <a:srgbClr val="000000"/>
                </a:buClr>
                <a:buSzTx/>
                <a:buFont typeface="Arial"/>
                <a:buNone/>
                <a:tabLst/>
                <a:defRPr/>
              </a:pPr>
              <a:t>12</a:t>
            </a:fld>
            <a:endParaRPr kumimoji="0" lang="iw-IL"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554971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r>
              <a:rPr lang="he-IL" b="1" dirty="0"/>
              <a:t>למורה:</a:t>
            </a:r>
            <a:r>
              <a:rPr lang="he-IL" dirty="0"/>
              <a:t> </a:t>
            </a:r>
          </a:p>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r>
              <a:rPr lang="he-IL" dirty="0"/>
              <a:t>קישור לסרטון בתמונה שבשקופית, הסרטון עולה בלחיצת כפתור. </a:t>
            </a:r>
            <a:br>
              <a:rPr lang="he-IL" dirty="0"/>
            </a:br>
            <a:r>
              <a:rPr lang="he-IL" dirty="0"/>
              <a:t>הקישור - </a:t>
            </a:r>
            <a:r>
              <a:rPr kumimoji="0" lang="en-US" sz="1400" b="0" i="0" u="none" strike="noStrike" kern="0" cap="none" spc="0" normalizeH="0" baseline="0" noProof="0" dirty="0">
                <a:ln>
                  <a:noFill/>
                </a:ln>
                <a:solidFill>
                  <a:srgbClr val="000000"/>
                </a:solidFill>
                <a:effectLst/>
                <a:uLnTx/>
                <a:uFillTx/>
                <a:latin typeface="Arial"/>
                <a:cs typeface="Arial"/>
                <a:sym typeface="Arial"/>
                <a:hlinkClick r:id="rId3"/>
              </a:rPr>
              <a:t>https://www.youtube.com/watch?v=UlLAWL-GGeE</a:t>
            </a:r>
            <a:endParaRPr kumimoji="0" lang="he-IL"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1400" b="0" i="0" u="none" strike="noStrike" kern="0" cap="none" spc="0" normalizeH="0" baseline="0" noProof="0" dirty="0">
                <a:ln>
                  <a:noFill/>
                </a:ln>
                <a:solidFill>
                  <a:srgbClr val="000000"/>
                </a:solidFill>
                <a:effectLst/>
                <a:uLnTx/>
                <a:uFillTx/>
                <a:latin typeface="Arial"/>
                <a:cs typeface="Arial"/>
                <a:sym typeface="Arial"/>
              </a:rPr>
              <a:t>הסרטון 'כוכב הים' הוא סיפור קצר עם מוסר השכל. </a:t>
            </a:r>
          </a:p>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1400" b="0" i="0" u="none" strike="noStrike" kern="0" cap="none" spc="0" normalizeH="0" baseline="0" noProof="0" dirty="0">
                <a:ln>
                  <a:noFill/>
                </a:ln>
                <a:solidFill>
                  <a:srgbClr val="000000"/>
                </a:solidFill>
                <a:effectLst/>
                <a:uLnTx/>
                <a:uFillTx/>
                <a:latin typeface="Arial"/>
                <a:cs typeface="Arial"/>
                <a:sym typeface="Arial"/>
              </a:rPr>
              <a:t>בסרטון מסופר על ילדה קטנה המחזירה לים כוכבי ים שנתקעו על החוף. </a:t>
            </a:r>
          </a:p>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1400" b="0" i="0" u="none" strike="noStrike" kern="0" cap="none" spc="0" normalizeH="0" baseline="0" noProof="0" dirty="0">
                <a:ln>
                  <a:noFill/>
                </a:ln>
                <a:solidFill>
                  <a:srgbClr val="000000"/>
                </a:solidFill>
                <a:effectLst/>
                <a:uLnTx/>
                <a:uFillTx/>
                <a:latin typeface="Arial"/>
                <a:cs typeface="Arial"/>
                <a:sym typeface="Arial"/>
              </a:rPr>
              <a:t>הסיפור מראה כיצד אפילו מעשה אחד קטן וטוב שלנו, יכול להשפיע על חיים שלמים של מישהו אחר.</a:t>
            </a:r>
            <a:endParaRPr lang="he-IL" dirty="0"/>
          </a:p>
        </p:txBody>
      </p:sp>
      <p:sp>
        <p:nvSpPr>
          <p:cNvPr id="279" name="Google Shape;279;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086022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5"/>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2D822099-C4B9-4777-AC4D-E954DB6718BC}" type="slidenum">
              <a:rPr kumimoji="0" lang="he-IL" sz="13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14</a:t>
            </a:fld>
            <a:endParaRPr kumimoji="0" lang="he-IL" sz="13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3410362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1" dirty="0"/>
              <a:t>למורה</a:t>
            </a:r>
            <a:r>
              <a:rPr lang="he-IL" dirty="0"/>
              <a:t>:</a:t>
            </a:r>
          </a:p>
          <a:p>
            <a:r>
              <a:rPr kumimoji="0" lang="he-IL" sz="1200" b="1" i="0" u="none" strike="noStrike" kern="0" cap="none" spc="0" normalizeH="0" baseline="0" noProof="0" dirty="0">
                <a:ln>
                  <a:noFill/>
                </a:ln>
                <a:solidFill>
                  <a:srgbClr val="002060"/>
                </a:solidFill>
                <a:effectLst/>
                <a:uLnTx/>
                <a:uFillTx/>
                <a:latin typeface="Calibri"/>
                <a:cs typeface="Calibri"/>
                <a:sym typeface="Calibri"/>
              </a:rPr>
              <a:t>פנייה אישית לדמויות מהסרטון - </a:t>
            </a:r>
            <a:endParaRPr lang="he-IL" dirty="0"/>
          </a:p>
          <a:p>
            <a:r>
              <a:rPr lang="he-IL" dirty="0"/>
              <a:t>חלקי פתקים או דפי </a:t>
            </a:r>
            <a:r>
              <a:rPr lang="he-IL" dirty="0" err="1"/>
              <a:t>ממו</a:t>
            </a:r>
            <a:r>
              <a:rPr lang="he-IL" dirty="0"/>
              <a:t> בשני צבעים שונים לתלמידים – צבע לכל דמות בסרטון : הילדה ועובר האורח. </a:t>
            </a:r>
          </a:p>
          <a:p>
            <a:r>
              <a:rPr lang="he-IL" dirty="0"/>
              <a:t>כל תלמיד יקבל את שני הפתקים וינסח פנייה אישית לכל אחת מהדמויות. את ההיגדים התלמידים יתלו על הלוח ויציגו בכיתה.</a:t>
            </a:r>
          </a:p>
        </p:txBody>
      </p:sp>
      <p:sp>
        <p:nvSpPr>
          <p:cNvPr id="4" name="מציין מיקום של מספר שקופית 3"/>
          <p:cNvSpPr>
            <a:spLocks noGrp="1"/>
          </p:cNvSpPr>
          <p:nvPr>
            <p:ph type="sldNum" sz="quarter" idx="5"/>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2D822099-C4B9-4777-AC4D-E954DB6718BC}"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15</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127769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
                <a:srgbClr val="000000"/>
              </a:buClr>
              <a:buSzPts val="1400"/>
              <a:buFont typeface="Arial"/>
              <a:buNone/>
              <a:tabLst/>
              <a:defRPr/>
            </a:pPr>
            <a:r>
              <a:rPr kumimoji="0" lang="he-IL" sz="1200" b="1" i="0" u="none" strike="noStrike" kern="0" cap="none" spc="0" normalizeH="0" baseline="0" noProof="0" dirty="0">
                <a:ln>
                  <a:noFill/>
                </a:ln>
                <a:solidFill>
                  <a:srgbClr val="000000"/>
                </a:solidFill>
                <a:effectLst/>
                <a:uLnTx/>
                <a:uFillTx/>
                <a:latin typeface="Calibri"/>
                <a:cs typeface="Calibri"/>
                <a:sym typeface="Calibri"/>
              </a:rPr>
              <a:t>למורה: </a:t>
            </a:r>
            <a:r>
              <a:rPr kumimoji="0" lang="he-IL" sz="1200" b="0" i="0" u="none" strike="noStrike" kern="0" cap="none" spc="0" normalizeH="0" baseline="0" noProof="0" dirty="0">
                <a:ln>
                  <a:noFill/>
                </a:ln>
                <a:solidFill>
                  <a:srgbClr val="000000"/>
                </a:solidFill>
                <a:effectLst/>
                <a:uLnTx/>
                <a:uFillTx/>
                <a:latin typeface="Calibri"/>
                <a:cs typeface="Calibri"/>
                <a:sym typeface="Calibri"/>
              </a:rPr>
              <a:t>מעשה קטן יכול להשפיע מאד על אדם אחר, לטוב ולרע, ולכן חשוב לפתח מודעות למעשינו. </a:t>
            </a:r>
            <a:br>
              <a:rPr kumimoji="0" lang="he-IL" sz="1200" b="0" i="0" u="none" strike="noStrike" kern="0" cap="none" spc="0" normalizeH="0" baseline="0" noProof="0" dirty="0">
                <a:ln>
                  <a:noFill/>
                </a:ln>
                <a:solidFill>
                  <a:srgbClr val="000000"/>
                </a:solidFill>
                <a:effectLst/>
                <a:uLnTx/>
                <a:uFillTx/>
                <a:latin typeface="Calibri"/>
                <a:cs typeface="Calibri"/>
                <a:sym typeface="Calibri"/>
              </a:rPr>
            </a:br>
            <a:r>
              <a:rPr kumimoji="0" lang="he-IL" sz="1200" b="0" i="0" u="none" strike="noStrike" kern="0" cap="none" spc="0" normalizeH="0" baseline="0" noProof="0" dirty="0">
                <a:ln>
                  <a:noFill/>
                </a:ln>
                <a:solidFill>
                  <a:srgbClr val="000000"/>
                </a:solidFill>
                <a:effectLst/>
                <a:uLnTx/>
                <a:uFillTx/>
                <a:latin typeface="Calibri"/>
                <a:cs typeface="Calibri"/>
                <a:sym typeface="Calibri"/>
              </a:rPr>
              <a:t>לדוגמה: מעשה קטן שאולי לא נעשה במכוון על מנת לפגוע, כמו להחליט לא לשתף ילד במשחק בהפסקה - יכול לגרום לו להיפגע ולהיעלב. </a:t>
            </a:r>
            <a:br>
              <a:rPr kumimoji="0" lang="he-IL" sz="1200" b="1" i="0" u="none" strike="noStrike" kern="0" cap="none" spc="0" normalizeH="0" baseline="0" noProof="0" dirty="0">
                <a:ln>
                  <a:noFill/>
                </a:ln>
                <a:solidFill>
                  <a:srgbClr val="000000"/>
                </a:solidFill>
                <a:effectLst/>
                <a:uLnTx/>
                <a:uFillTx/>
                <a:latin typeface="Calibri"/>
                <a:cs typeface="Calibri"/>
                <a:sym typeface="Calibri"/>
              </a:rPr>
            </a:br>
            <a:r>
              <a:rPr kumimoji="0" lang="he-IL" sz="1200" b="0" i="0" u="none" strike="noStrike" kern="0" cap="none" spc="0" normalizeH="0" baseline="0" noProof="0" dirty="0">
                <a:ln>
                  <a:noFill/>
                </a:ln>
                <a:solidFill>
                  <a:srgbClr val="000000"/>
                </a:solidFill>
                <a:effectLst/>
                <a:uLnTx/>
                <a:uFillTx/>
                <a:latin typeface="Calibri"/>
                <a:cs typeface="Calibri"/>
                <a:sym typeface="Calibri"/>
              </a:rPr>
              <a:t>נבקש מהתלמידים להביא דוגמאות מחייהם, ונדגיש כי לא יזכירו שמות.</a:t>
            </a:r>
          </a:p>
        </p:txBody>
      </p:sp>
      <p:sp>
        <p:nvSpPr>
          <p:cNvPr id="4" name="מציין מיקום של מספר שקופית 3"/>
          <p:cNvSpPr>
            <a:spLocks noGrp="1"/>
          </p:cNvSpPr>
          <p:nvPr>
            <p:ph type="sldNum" idx="12"/>
          </p:nvPr>
        </p:nvSpPr>
        <p:spPr/>
        <p:txBody>
          <a:bodyPr/>
          <a:lstStyle/>
          <a:p>
            <a:pPr marL="0" marR="0" lvl="0" indent="0" algn="l" rtl="1">
              <a:spcBef>
                <a:spcPts val="0"/>
              </a:spcBef>
              <a:spcAft>
                <a:spcPts val="0"/>
              </a:spcAft>
              <a:buNone/>
            </a:pPr>
            <a:fld id="{00000000-1234-1234-1234-123412341234}" type="slidenum">
              <a:rPr lang="iw-IL" sz="1200" b="0" i="0" u="none" strike="noStrike" cap="none" smtClean="0">
                <a:solidFill>
                  <a:schemeClr val="dk1"/>
                </a:solidFill>
                <a:latin typeface="Calibri"/>
                <a:ea typeface="Calibri"/>
                <a:cs typeface="Calibri"/>
                <a:sym typeface="Calibri"/>
              </a:rPr>
              <a:t>16</a:t>
            </a:fld>
            <a:endParaRPr lang="iw-I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462440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1" dirty="0"/>
              <a:t>פעילות בזוגות:</a:t>
            </a:r>
          </a:p>
          <a:p>
            <a:r>
              <a:rPr lang="he-IL" dirty="0"/>
              <a:t>התלמידים ישתפו בזוגות במקומות הישיבה במעשים טובים שעשו למען אחרים.</a:t>
            </a:r>
          </a:p>
          <a:p>
            <a:r>
              <a:rPr lang="he-IL" dirty="0"/>
              <a:t>במליאה נזמין אותם לשתף ברגשות שעלו בהם במהלך השיח בזוגות, ובאותם מקרים.</a:t>
            </a:r>
          </a:p>
        </p:txBody>
      </p:sp>
      <p:sp>
        <p:nvSpPr>
          <p:cNvPr id="4" name="מציין מיקום של מספר שקופית 3"/>
          <p:cNvSpPr>
            <a:spLocks noGrp="1"/>
          </p:cNvSpPr>
          <p:nvPr>
            <p:ph type="sldNum" idx="12"/>
          </p:nvPr>
        </p:nvSpPr>
        <p:spPr/>
        <p:txBody>
          <a:bodyPr/>
          <a:lstStyle/>
          <a:p>
            <a:pPr marL="0" marR="0" lvl="0" indent="0" algn="l" rtl="1">
              <a:spcBef>
                <a:spcPts val="0"/>
              </a:spcBef>
              <a:spcAft>
                <a:spcPts val="0"/>
              </a:spcAft>
              <a:buNone/>
            </a:pPr>
            <a:fld id="{00000000-1234-1234-1234-123412341234}" type="slidenum">
              <a:rPr lang="iw-IL" sz="1200" b="0" i="0" u="none" strike="noStrike" cap="none" smtClean="0">
                <a:solidFill>
                  <a:schemeClr val="dk1"/>
                </a:solidFill>
                <a:latin typeface="Calibri"/>
                <a:ea typeface="Calibri"/>
                <a:cs typeface="Calibri"/>
                <a:sym typeface="Calibri"/>
              </a:rPr>
              <a:t>17</a:t>
            </a:fld>
            <a:endParaRPr lang="iw-I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600263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1" dirty="0"/>
              <a:t>למורה</a:t>
            </a:r>
            <a:r>
              <a:rPr lang="he-IL" dirty="0"/>
              <a:t>: </a:t>
            </a:r>
          </a:p>
          <a:p>
            <a:r>
              <a:rPr lang="he-IL" dirty="0"/>
              <a:t>ננתח חקר מקרה במליאת הכיתה. המשימה הבאה מובאת כהדגמה למשימה שיקבלו בקבוצות. </a:t>
            </a:r>
          </a:p>
        </p:txBody>
      </p:sp>
      <p:sp>
        <p:nvSpPr>
          <p:cNvPr id="4" name="מציין מיקום של מספר שקופית 3"/>
          <p:cNvSpPr>
            <a:spLocks noGrp="1"/>
          </p:cNvSpPr>
          <p:nvPr>
            <p:ph type="sldNum" idx="12"/>
          </p:nvPr>
        </p:nvSpPr>
        <p:spPr/>
        <p:txBody>
          <a:bodyPr/>
          <a:lstStyle/>
          <a:p>
            <a:pPr marL="0" marR="0" lvl="0" indent="0" algn="l" rtl="1">
              <a:spcBef>
                <a:spcPts val="0"/>
              </a:spcBef>
              <a:spcAft>
                <a:spcPts val="0"/>
              </a:spcAft>
              <a:buNone/>
            </a:pPr>
            <a:fld id="{00000000-1234-1234-1234-123412341234}" type="slidenum">
              <a:rPr lang="iw-IL" sz="1200" b="0" i="0" u="none" strike="noStrike" cap="none" smtClean="0">
                <a:solidFill>
                  <a:schemeClr val="dk1"/>
                </a:solidFill>
                <a:latin typeface="Calibri"/>
                <a:ea typeface="Calibri"/>
                <a:cs typeface="Calibri"/>
                <a:sym typeface="Calibri"/>
              </a:rPr>
              <a:t>18</a:t>
            </a:fld>
            <a:endParaRPr lang="iw-I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919485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1" dirty="0"/>
              <a:t>למורה</a:t>
            </a:r>
            <a:r>
              <a:rPr lang="he-IL" dirty="0"/>
              <a:t>: </a:t>
            </a:r>
          </a:p>
          <a:p>
            <a:r>
              <a:rPr lang="he-IL" b="1" dirty="0"/>
              <a:t>עבודה בקבוצות:</a:t>
            </a:r>
          </a:p>
          <a:p>
            <a:r>
              <a:rPr lang="he-IL" dirty="0"/>
              <a:t>- התלמידים יעבדו בקבוצות על סיפורי מקרה. </a:t>
            </a:r>
          </a:p>
          <a:p>
            <a:r>
              <a:rPr lang="he-IL" dirty="0"/>
              <a:t>- בסיום המשימה, הקבוצות יציגו במליאה את המקרה שניתחו ואת התובנות שלהם ממנו.</a:t>
            </a:r>
          </a:p>
          <a:p>
            <a:r>
              <a:rPr lang="he-IL" b="1" dirty="0"/>
              <a:t>*הכרטיסיות ניתנות להדפסה בסוף המצגת.</a:t>
            </a:r>
          </a:p>
          <a:p>
            <a:endParaRPr lang="he-IL" dirty="0"/>
          </a:p>
          <a:p>
            <a:r>
              <a:rPr lang="he-IL" dirty="0"/>
              <a:t>הפעילות מהווה הזדמנות חינוכית לגעת בנושאים רגשיים - חברתיים בכיתה ובחיי הילדים, ועל כן מומלץ לעבור בין הקבוצות ולעודד אמפתיה וכניסה לנעלי</a:t>
            </a:r>
          </a:p>
          <a:p>
            <a:r>
              <a:rPr lang="he-IL" dirty="0"/>
              <a:t>הילדים הנפגעים והעומדים מהצד.</a:t>
            </a:r>
          </a:p>
        </p:txBody>
      </p:sp>
      <p:sp>
        <p:nvSpPr>
          <p:cNvPr id="4" name="מציין מיקום של מספר שקופית 3"/>
          <p:cNvSpPr>
            <a:spLocks noGrp="1"/>
          </p:cNvSpPr>
          <p:nvPr>
            <p:ph type="sldNum" idx="12"/>
          </p:nvPr>
        </p:nvSpPr>
        <p:spPr/>
        <p:txBody>
          <a:bodyPr/>
          <a:lstStyle/>
          <a:p>
            <a:pPr marL="0" marR="0" lvl="0" indent="0" algn="l" rtl="1">
              <a:spcBef>
                <a:spcPts val="0"/>
              </a:spcBef>
              <a:spcAft>
                <a:spcPts val="0"/>
              </a:spcAft>
              <a:buNone/>
            </a:pPr>
            <a:fld id="{00000000-1234-1234-1234-123412341234}" type="slidenum">
              <a:rPr lang="iw-IL" sz="1200" b="0" i="0" u="none" strike="noStrike" cap="none" smtClean="0">
                <a:solidFill>
                  <a:schemeClr val="dk1"/>
                </a:solidFill>
                <a:latin typeface="Calibri"/>
                <a:ea typeface="Calibri"/>
                <a:cs typeface="Calibri"/>
                <a:sym typeface="Calibri"/>
              </a:rPr>
              <a:t>19</a:t>
            </a:fld>
            <a:endParaRPr lang="iw-I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802726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 name="Google Shape;130;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131" name="Google Shape;131;p2: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marR="0" lvl="0" indent="0" algn="l" defTabSz="914400" rtl="1"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iw-IL"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1"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457200" marR="0" lvl="0" indent="-228600" algn="r" defTabSz="914400" rtl="1" eaLnBrk="1" fontAlgn="auto" latinLnBrk="0" hangingPunct="1">
              <a:lnSpc>
                <a:spcPct val="100000"/>
              </a:lnSpc>
              <a:spcBef>
                <a:spcPts val="0"/>
              </a:spcBef>
              <a:spcAft>
                <a:spcPts val="0"/>
              </a:spcAft>
              <a:buClr>
                <a:srgbClr val="000000"/>
              </a:buClr>
              <a:buSzPts val="1400"/>
              <a:buFont typeface="Arial"/>
              <a:buNone/>
              <a:tabLst/>
              <a:defRPr/>
            </a:pPr>
            <a:r>
              <a:rPr kumimoji="0" lang="he-IL" sz="1200" b="1" i="0" u="none" strike="noStrike" kern="0" cap="none" spc="0" normalizeH="0" baseline="0" noProof="0" dirty="0">
                <a:ln>
                  <a:noFill/>
                </a:ln>
                <a:solidFill>
                  <a:srgbClr val="000000"/>
                </a:solidFill>
                <a:effectLst/>
                <a:uLnTx/>
                <a:uFillTx/>
                <a:latin typeface="Calibri"/>
                <a:ea typeface="Calibri"/>
                <a:cs typeface="Calibri"/>
                <a:sym typeface="Calibri"/>
              </a:rPr>
              <a:t>למורה:</a:t>
            </a:r>
          </a:p>
          <a:p>
            <a:pPr marL="457200" marR="0" lvl="0" indent="-228600" algn="r" defTabSz="914400" rtl="1" eaLnBrk="1" fontAlgn="auto" latinLnBrk="0" hangingPunct="1">
              <a:lnSpc>
                <a:spcPct val="100000"/>
              </a:lnSpc>
              <a:spcBef>
                <a:spcPts val="0"/>
              </a:spcBef>
              <a:spcAft>
                <a:spcPts val="0"/>
              </a:spcAft>
              <a:buClr>
                <a:srgbClr val="000000"/>
              </a:buClr>
              <a:buSzPts val="1400"/>
              <a:buFont typeface="Arial"/>
              <a:buNone/>
              <a:tabLst/>
              <a:defRPr/>
            </a:pPr>
            <a:r>
              <a:rPr kumimoji="0" lang="he-IL" sz="1200" b="1" i="0" u="none" strike="noStrike" kern="0" cap="none" spc="0" normalizeH="0" baseline="0" noProof="0" dirty="0">
                <a:ln>
                  <a:noFill/>
                </a:ln>
                <a:solidFill>
                  <a:srgbClr val="000000"/>
                </a:solidFill>
                <a:effectLst/>
                <a:uLnTx/>
                <a:uFillTx/>
                <a:latin typeface="Calibri"/>
                <a:ea typeface="Calibri"/>
                <a:cs typeface="Calibri"/>
                <a:sym typeface="Calibri"/>
              </a:rPr>
              <a:t>מטרת הפעילות </a:t>
            </a:r>
            <a:r>
              <a:rPr kumimoji="0" lang="he-IL" sz="1200" b="0" i="0" u="none" strike="noStrike" kern="0" cap="none" spc="0" normalizeH="0" baseline="0" noProof="0" dirty="0">
                <a:ln>
                  <a:noFill/>
                </a:ln>
                <a:solidFill>
                  <a:srgbClr val="000000"/>
                </a:solidFill>
                <a:effectLst/>
                <a:uLnTx/>
                <a:uFillTx/>
                <a:latin typeface="Calibri"/>
                <a:ea typeface="Calibri"/>
                <a:cs typeface="Calibri"/>
                <a:sym typeface="Calibri"/>
              </a:rPr>
              <a:t>היא לפתח את הכוח של היחיד ושל הקבוצה לפעול לקידום אקלים מיטבי ולא לעמוד מהצד לנוכח פגיעה, </a:t>
            </a:r>
          </a:p>
          <a:p>
            <a:pPr marL="457200" marR="0" lvl="0" indent="-228600" algn="r" defTabSz="914400" rtl="1" eaLnBrk="1" fontAlgn="auto" latinLnBrk="0" hangingPunct="1">
              <a:lnSpc>
                <a:spcPct val="100000"/>
              </a:lnSpc>
              <a:spcBef>
                <a:spcPts val="0"/>
              </a:spcBef>
              <a:spcAft>
                <a:spcPts val="0"/>
              </a:spcAft>
              <a:buClr>
                <a:srgbClr val="000000"/>
              </a:buClr>
              <a:buSzPts val="1400"/>
              <a:buFont typeface="Arial"/>
              <a:buNone/>
              <a:tabLst/>
              <a:defRPr/>
            </a:pPr>
            <a:r>
              <a:rPr kumimoji="0" lang="he-IL" sz="1200" b="0" i="0" u="none" strike="noStrike" kern="0" cap="none" spc="0" normalizeH="0" baseline="0" noProof="0" dirty="0">
                <a:ln>
                  <a:noFill/>
                </a:ln>
                <a:solidFill>
                  <a:srgbClr val="000000"/>
                </a:solidFill>
                <a:effectLst/>
                <a:uLnTx/>
                <a:uFillTx/>
                <a:latin typeface="Calibri"/>
                <a:ea typeface="Calibri"/>
                <a:cs typeface="Calibri"/>
                <a:sym typeface="Calibri"/>
              </a:rPr>
              <a:t>בדגש על פיתוח אחריות קבוצתית ואישית ומתן פתרונות ודרכי התמודדות.</a:t>
            </a:r>
          </a:p>
          <a:p>
            <a:pPr marL="457200" marR="0" lvl="0" indent="-228600" algn="r" defTabSz="914400" rtl="1" eaLnBrk="1" fontAlgn="auto" latinLnBrk="0" hangingPunct="1">
              <a:lnSpc>
                <a:spcPct val="100000"/>
              </a:lnSpc>
              <a:spcBef>
                <a:spcPts val="0"/>
              </a:spcBef>
              <a:spcAft>
                <a:spcPts val="0"/>
              </a:spcAft>
              <a:buClr>
                <a:srgbClr val="000000"/>
              </a:buClr>
              <a:buSzPts val="1400"/>
              <a:buFont typeface="Arial"/>
              <a:buNone/>
              <a:tabLst/>
              <a:defRPr/>
            </a:pPr>
            <a:r>
              <a:rPr kumimoji="0" lang="he-IL" sz="1200" b="0" i="0" u="none" strike="noStrike" kern="0" cap="none" spc="0" normalizeH="0" baseline="0" noProof="0" dirty="0">
                <a:ln>
                  <a:noFill/>
                </a:ln>
                <a:solidFill>
                  <a:srgbClr val="000000"/>
                </a:solidFill>
                <a:effectLst/>
                <a:uLnTx/>
                <a:uFillTx/>
                <a:latin typeface="Calibri"/>
                <a:ea typeface="Calibri"/>
                <a:cs typeface="Calibri"/>
                <a:sym typeface="Calibri"/>
              </a:rPr>
              <a:t>המקרים המובאים בפעילות לקוחים </a:t>
            </a:r>
            <a:r>
              <a:rPr kumimoji="0" lang="he-IL" sz="1200" b="0" i="0" u="none" strike="noStrike" kern="0" cap="none" spc="0" normalizeH="0" baseline="0" noProof="0" dirty="0" err="1">
                <a:ln>
                  <a:noFill/>
                </a:ln>
                <a:solidFill>
                  <a:srgbClr val="000000"/>
                </a:solidFill>
                <a:effectLst/>
                <a:uLnTx/>
                <a:uFillTx/>
                <a:latin typeface="Calibri"/>
                <a:ea typeface="Calibri"/>
                <a:cs typeface="Calibri"/>
                <a:sym typeface="Calibri"/>
              </a:rPr>
              <a:t>מחיי</a:t>
            </a:r>
            <a:r>
              <a:rPr kumimoji="0" lang="he-IL" sz="1200" b="0" i="0" u="none" strike="noStrike" kern="0" cap="none" spc="0" normalizeH="0" baseline="0" noProof="0" dirty="0">
                <a:ln>
                  <a:noFill/>
                </a:ln>
                <a:solidFill>
                  <a:srgbClr val="000000"/>
                </a:solidFill>
                <a:effectLst/>
                <a:uLnTx/>
                <a:uFillTx/>
                <a:latin typeface="Calibri"/>
                <a:ea typeface="Calibri"/>
                <a:cs typeface="Calibri"/>
                <a:sym typeface="Calibri"/>
              </a:rPr>
              <a:t> הילדים ועלולים להתרחש גם בכיתה בה אנו מלמדים. </a:t>
            </a:r>
          </a:p>
          <a:p>
            <a:pPr marL="457200" marR="0" lvl="0" indent="-228600" algn="r" defTabSz="914400" rtl="1" eaLnBrk="1" fontAlgn="auto" latinLnBrk="0" hangingPunct="1">
              <a:lnSpc>
                <a:spcPct val="100000"/>
              </a:lnSpc>
              <a:spcBef>
                <a:spcPts val="0"/>
              </a:spcBef>
              <a:spcAft>
                <a:spcPts val="0"/>
              </a:spcAft>
              <a:buClr>
                <a:srgbClr val="000000"/>
              </a:buClr>
              <a:buSzPts val="1400"/>
              <a:buFont typeface="Arial"/>
              <a:buNone/>
              <a:tabLst/>
              <a:defRPr/>
            </a:pPr>
            <a:r>
              <a:rPr kumimoji="0" lang="he-IL" sz="1200" b="0" i="0" u="none" strike="noStrike" kern="0" cap="none" spc="0" normalizeH="0" baseline="0" noProof="0" dirty="0">
                <a:ln>
                  <a:noFill/>
                </a:ln>
                <a:solidFill>
                  <a:srgbClr val="000000"/>
                </a:solidFill>
                <a:effectLst/>
                <a:uLnTx/>
                <a:uFillTx/>
                <a:latin typeface="Calibri"/>
                <a:ea typeface="Calibri"/>
                <a:cs typeface="Calibri"/>
                <a:sym typeface="Calibri"/>
              </a:rPr>
              <a:t>חשוב לגלות ערנות למצבים שבהם אירועים דומים קרו בעבר בכיתה, לזהות מראש את הילדים הפוגעים והנפגעים ולהפעיל שיקול דעת באשר לבחירת המקרים</a:t>
            </a:r>
          </a:p>
          <a:p>
            <a:pPr marL="457200" marR="0" lvl="0" indent="-228600" algn="r" defTabSz="914400" rtl="1" eaLnBrk="1" fontAlgn="auto" latinLnBrk="0" hangingPunct="1">
              <a:lnSpc>
                <a:spcPct val="100000"/>
              </a:lnSpc>
              <a:spcBef>
                <a:spcPts val="0"/>
              </a:spcBef>
              <a:spcAft>
                <a:spcPts val="0"/>
              </a:spcAft>
              <a:buClr>
                <a:srgbClr val="000000"/>
              </a:buClr>
              <a:buSzPts val="1400"/>
              <a:buFont typeface="Arial"/>
              <a:buNone/>
              <a:tabLst/>
              <a:defRPr/>
            </a:pPr>
            <a:r>
              <a:rPr kumimoji="0" lang="he-IL" sz="1200" b="0" i="0" u="none" strike="noStrike" kern="0" cap="none" spc="0" normalizeH="0" baseline="0" noProof="0" dirty="0">
                <a:ln>
                  <a:noFill/>
                </a:ln>
                <a:solidFill>
                  <a:srgbClr val="000000"/>
                </a:solidFill>
                <a:effectLst/>
                <a:uLnTx/>
                <a:uFillTx/>
                <a:latin typeface="Calibri"/>
                <a:ea typeface="Calibri"/>
                <a:cs typeface="Calibri"/>
                <a:sym typeface="Calibri"/>
              </a:rPr>
              <a:t>לשיח כיתתי.</a:t>
            </a:r>
          </a:p>
          <a:p>
            <a:pPr marL="457200" marR="0" lvl="0" indent="-228600" algn="r" defTabSz="914400" rtl="1" eaLnBrk="1" fontAlgn="auto" latinLnBrk="0" hangingPunct="1">
              <a:lnSpc>
                <a:spcPct val="100000"/>
              </a:lnSpc>
              <a:spcBef>
                <a:spcPts val="0"/>
              </a:spcBef>
              <a:spcAft>
                <a:spcPts val="0"/>
              </a:spcAft>
              <a:buClr>
                <a:srgbClr val="000000"/>
              </a:buClr>
              <a:buSzPts val="1400"/>
              <a:buFont typeface="Arial"/>
              <a:buNone/>
              <a:tabLst/>
              <a:defRPr/>
            </a:pPr>
            <a:r>
              <a:rPr kumimoji="0" lang="he-IL" sz="1200" b="0" i="0" u="none" strike="noStrike" kern="0" cap="none" spc="0" normalizeH="0" baseline="0" noProof="0" dirty="0">
                <a:ln>
                  <a:noFill/>
                </a:ln>
                <a:solidFill>
                  <a:srgbClr val="000000"/>
                </a:solidFill>
                <a:effectLst/>
                <a:uLnTx/>
                <a:uFillTx/>
                <a:latin typeface="Calibri"/>
                <a:ea typeface="Calibri"/>
                <a:cs typeface="Calibri"/>
                <a:sym typeface="Calibri"/>
              </a:rPr>
              <a:t>הפעילות מהווה הזדמנות חינוכית לגעת בנושאים רגשיים-חברתיים בכיתה ובחיי הילדים, ועל כן מומלץ לעבור בין הקבוצות, ולעודד אמפתיה וכניסה לנעלי</a:t>
            </a:r>
          </a:p>
          <a:p>
            <a:pPr marL="457200" marR="0" lvl="0" indent="-228600" algn="r" defTabSz="914400" rtl="1" eaLnBrk="1" fontAlgn="auto" latinLnBrk="0" hangingPunct="1">
              <a:lnSpc>
                <a:spcPct val="100000"/>
              </a:lnSpc>
              <a:spcBef>
                <a:spcPts val="0"/>
              </a:spcBef>
              <a:spcAft>
                <a:spcPts val="0"/>
              </a:spcAft>
              <a:buClr>
                <a:srgbClr val="000000"/>
              </a:buClr>
              <a:buSzPts val="1400"/>
              <a:buFont typeface="Arial"/>
              <a:buNone/>
              <a:tabLst/>
              <a:defRPr/>
            </a:pPr>
            <a:r>
              <a:rPr kumimoji="0" lang="he-IL" sz="1200" b="0" i="0" u="none" strike="noStrike" kern="0" cap="none" spc="0" normalizeH="0" baseline="0" noProof="0" dirty="0">
                <a:ln>
                  <a:noFill/>
                </a:ln>
                <a:solidFill>
                  <a:srgbClr val="000000"/>
                </a:solidFill>
                <a:effectLst/>
                <a:uLnTx/>
                <a:uFillTx/>
                <a:latin typeface="Calibri"/>
                <a:ea typeface="Calibri"/>
                <a:cs typeface="Calibri"/>
                <a:sym typeface="Calibri"/>
              </a:rPr>
              <a:t>הילדים הנפגעים והעומדים מהצד.</a:t>
            </a:r>
          </a:p>
          <a:p>
            <a:pPr marL="457200" marR="0" lvl="0" indent="-228600" algn="r" defTabSz="914400" rtl="1" eaLnBrk="1" fontAlgn="auto" latinLnBrk="0" hangingPunct="1">
              <a:lnSpc>
                <a:spcPct val="100000"/>
              </a:lnSpc>
              <a:spcBef>
                <a:spcPts val="0"/>
              </a:spcBef>
              <a:spcAft>
                <a:spcPts val="0"/>
              </a:spcAft>
              <a:buClr>
                <a:srgbClr val="000000"/>
              </a:buClr>
              <a:buSzPts val="1400"/>
              <a:buFont typeface="Arial"/>
              <a:buNone/>
              <a:tabLst/>
              <a:defRPr/>
            </a:pPr>
            <a:endParaRPr kumimoji="0" lang="he-IL" sz="12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457200" marR="0" lvl="0" indent="-228600" algn="r" defTabSz="914400" rtl="1" eaLnBrk="1" fontAlgn="auto" latinLnBrk="0" hangingPunct="1">
              <a:lnSpc>
                <a:spcPct val="100000"/>
              </a:lnSpc>
              <a:spcBef>
                <a:spcPts val="0"/>
              </a:spcBef>
              <a:spcAft>
                <a:spcPts val="0"/>
              </a:spcAft>
              <a:buClr>
                <a:srgbClr val="000000"/>
              </a:buClr>
              <a:buSzPts val="1400"/>
              <a:buFont typeface="Arial"/>
              <a:buNone/>
              <a:tabLst/>
              <a:defRPr/>
            </a:pPr>
            <a:r>
              <a:rPr kumimoji="0" lang="he-IL" sz="1200" b="0" i="0" u="none" strike="noStrike" kern="0" cap="none" spc="0" normalizeH="0" baseline="0" noProof="0" dirty="0">
                <a:ln>
                  <a:noFill/>
                </a:ln>
                <a:solidFill>
                  <a:srgbClr val="000000"/>
                </a:solidFill>
                <a:effectLst/>
                <a:uLnTx/>
                <a:uFillTx/>
                <a:latin typeface="Calibri"/>
                <a:ea typeface="Calibri"/>
                <a:cs typeface="Calibri"/>
                <a:sym typeface="Calibri"/>
              </a:rPr>
              <a:t>הכרטיסיות ניתנות להדפסה בסוף המצגת.</a:t>
            </a:r>
            <a:endParaRPr lang="he-IL" dirty="0"/>
          </a:p>
        </p:txBody>
      </p:sp>
      <p:sp>
        <p:nvSpPr>
          <p:cNvPr id="4" name="מציין מיקום של מספר שקופית 3"/>
          <p:cNvSpPr>
            <a:spLocks noGrp="1"/>
          </p:cNvSpPr>
          <p:nvPr>
            <p:ph type="sldNum" idx="12"/>
          </p:nvPr>
        </p:nvSpPr>
        <p:spPr/>
        <p:txBody>
          <a:bodyPr/>
          <a:lstStyle/>
          <a:p>
            <a:pPr marL="0" marR="0" lvl="0" indent="0" algn="l" defTabSz="914400" rtl="1"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iw-IL"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l" defTabSz="914400" rtl="1" eaLnBrk="1" fontAlgn="auto" latinLnBrk="0" hangingPunct="1">
                <a:lnSpc>
                  <a:spcPct val="100000"/>
                </a:lnSpc>
                <a:spcBef>
                  <a:spcPts val="0"/>
                </a:spcBef>
                <a:spcAft>
                  <a:spcPts val="0"/>
                </a:spcAft>
                <a:buClr>
                  <a:srgbClr val="000000"/>
                </a:buClr>
                <a:buSzTx/>
                <a:buFont typeface="Arial"/>
                <a:buNone/>
                <a:tabLst/>
                <a:defRPr/>
              </a:pPr>
              <a:t>20</a:t>
            </a:fld>
            <a:endParaRPr kumimoji="0" lang="iw-IL"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168613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8074F6-6B12-2407-FCFE-3AEA6D6B827F}"/>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454193AF-CF01-BDC0-4E3F-3C15DF361B55}"/>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CD0C4E36-4177-121E-CA37-F856BC22FDB0}"/>
              </a:ext>
            </a:extLst>
          </p:cNvPr>
          <p:cNvSpPr>
            <a:spLocks noGrp="1"/>
          </p:cNvSpPr>
          <p:nvPr>
            <p:ph type="body" idx="1"/>
          </p:nvPr>
        </p:nvSpPr>
        <p:spPr/>
        <p:txBody>
          <a:bodyPr/>
          <a:lstStyle/>
          <a:p>
            <a:pPr marL="457200" marR="0" lvl="0" indent="-228600" algn="r" defTabSz="914400" rtl="1" eaLnBrk="1" fontAlgn="auto" latinLnBrk="0" hangingPunct="1">
              <a:lnSpc>
                <a:spcPct val="100000"/>
              </a:lnSpc>
              <a:spcBef>
                <a:spcPts val="0"/>
              </a:spcBef>
              <a:spcAft>
                <a:spcPts val="0"/>
              </a:spcAft>
              <a:buClr>
                <a:srgbClr val="000000"/>
              </a:buClr>
              <a:buSzPts val="1400"/>
              <a:buFont typeface="Arial"/>
              <a:buNone/>
              <a:tabLst/>
              <a:defRPr/>
            </a:pPr>
            <a:r>
              <a:rPr kumimoji="0" lang="he-IL" sz="1200" b="1" i="0" u="none" strike="noStrike" kern="0" cap="none" spc="0" normalizeH="0" baseline="0" noProof="0" dirty="0">
                <a:ln>
                  <a:noFill/>
                </a:ln>
                <a:solidFill>
                  <a:srgbClr val="000000"/>
                </a:solidFill>
                <a:effectLst/>
                <a:uLnTx/>
                <a:uFillTx/>
                <a:latin typeface="Calibri"/>
                <a:ea typeface="Calibri"/>
                <a:cs typeface="Calibri"/>
                <a:sym typeface="Calibri"/>
              </a:rPr>
              <a:t>למורה:</a:t>
            </a:r>
          </a:p>
          <a:p>
            <a:pPr marL="457200" marR="0" lvl="0" indent="-228600" algn="r" defTabSz="914400" rtl="1" eaLnBrk="1" fontAlgn="auto" latinLnBrk="0" hangingPunct="1">
              <a:lnSpc>
                <a:spcPct val="100000"/>
              </a:lnSpc>
              <a:spcBef>
                <a:spcPts val="0"/>
              </a:spcBef>
              <a:spcAft>
                <a:spcPts val="0"/>
              </a:spcAft>
              <a:buClr>
                <a:srgbClr val="000000"/>
              </a:buClr>
              <a:buSzPts val="1400"/>
              <a:buFont typeface="Arial"/>
              <a:buNone/>
              <a:tabLst/>
              <a:defRPr/>
            </a:pPr>
            <a:r>
              <a:rPr kumimoji="0" lang="he-IL" sz="1200" b="1" i="0" u="none" strike="noStrike" kern="0" cap="none" spc="0" normalizeH="0" baseline="0" noProof="0" dirty="0">
                <a:ln>
                  <a:noFill/>
                </a:ln>
                <a:solidFill>
                  <a:srgbClr val="000000"/>
                </a:solidFill>
                <a:effectLst/>
                <a:uLnTx/>
                <a:uFillTx/>
                <a:latin typeface="Calibri"/>
                <a:ea typeface="Calibri"/>
                <a:cs typeface="Calibri"/>
                <a:sym typeface="Calibri"/>
              </a:rPr>
              <a:t>מטרת הפעילות </a:t>
            </a:r>
            <a:r>
              <a:rPr kumimoji="0" lang="he-IL" sz="1200" b="0" i="0" u="none" strike="noStrike" kern="0" cap="none" spc="0" normalizeH="0" baseline="0" noProof="0" dirty="0">
                <a:ln>
                  <a:noFill/>
                </a:ln>
                <a:solidFill>
                  <a:srgbClr val="000000"/>
                </a:solidFill>
                <a:effectLst/>
                <a:uLnTx/>
                <a:uFillTx/>
                <a:latin typeface="Calibri"/>
                <a:ea typeface="Calibri"/>
                <a:cs typeface="Calibri"/>
                <a:sym typeface="Calibri"/>
              </a:rPr>
              <a:t>היא לפתח את הכוח של היחיד ושל הקבוצה לפעול לקידום אקלים מיטבי ולא לעמוד מהצד לנוכח פגיעה, </a:t>
            </a:r>
          </a:p>
          <a:p>
            <a:pPr marL="457200" marR="0" lvl="0" indent="-228600" algn="r" defTabSz="914400" rtl="1" eaLnBrk="1" fontAlgn="auto" latinLnBrk="0" hangingPunct="1">
              <a:lnSpc>
                <a:spcPct val="100000"/>
              </a:lnSpc>
              <a:spcBef>
                <a:spcPts val="0"/>
              </a:spcBef>
              <a:spcAft>
                <a:spcPts val="0"/>
              </a:spcAft>
              <a:buClr>
                <a:srgbClr val="000000"/>
              </a:buClr>
              <a:buSzPts val="1400"/>
              <a:buFont typeface="Arial"/>
              <a:buNone/>
              <a:tabLst/>
              <a:defRPr/>
            </a:pPr>
            <a:r>
              <a:rPr kumimoji="0" lang="he-IL" sz="1200" b="0" i="0" u="none" strike="noStrike" kern="0" cap="none" spc="0" normalizeH="0" baseline="0" noProof="0" dirty="0">
                <a:ln>
                  <a:noFill/>
                </a:ln>
                <a:solidFill>
                  <a:srgbClr val="000000"/>
                </a:solidFill>
                <a:effectLst/>
                <a:uLnTx/>
                <a:uFillTx/>
                <a:latin typeface="Calibri"/>
                <a:ea typeface="Calibri"/>
                <a:cs typeface="Calibri"/>
                <a:sym typeface="Calibri"/>
              </a:rPr>
              <a:t>בדגש על פיתוח אחריות קבוצתית ואישית ומתן פתרונות ודרכי התמודדות.</a:t>
            </a:r>
          </a:p>
          <a:p>
            <a:pPr marL="457200" marR="0" lvl="0" indent="-228600" algn="r" defTabSz="914400" rtl="1" eaLnBrk="1" fontAlgn="auto" latinLnBrk="0" hangingPunct="1">
              <a:lnSpc>
                <a:spcPct val="100000"/>
              </a:lnSpc>
              <a:spcBef>
                <a:spcPts val="0"/>
              </a:spcBef>
              <a:spcAft>
                <a:spcPts val="0"/>
              </a:spcAft>
              <a:buClr>
                <a:srgbClr val="000000"/>
              </a:buClr>
              <a:buSzPts val="1400"/>
              <a:buFont typeface="Arial"/>
              <a:buNone/>
              <a:tabLst/>
              <a:defRPr/>
            </a:pPr>
            <a:r>
              <a:rPr kumimoji="0" lang="he-IL" sz="1200" b="0" i="0" u="none" strike="noStrike" kern="0" cap="none" spc="0" normalizeH="0" baseline="0" noProof="0" dirty="0">
                <a:ln>
                  <a:noFill/>
                </a:ln>
                <a:solidFill>
                  <a:srgbClr val="000000"/>
                </a:solidFill>
                <a:effectLst/>
                <a:uLnTx/>
                <a:uFillTx/>
                <a:latin typeface="Calibri"/>
                <a:ea typeface="Calibri"/>
                <a:cs typeface="Calibri"/>
                <a:sym typeface="Calibri"/>
              </a:rPr>
              <a:t>המקרים המובאים בפעילות לקוחים </a:t>
            </a:r>
            <a:r>
              <a:rPr kumimoji="0" lang="he-IL" sz="1200" b="0" i="0" u="none" strike="noStrike" kern="0" cap="none" spc="0" normalizeH="0" baseline="0" noProof="0" dirty="0" err="1">
                <a:ln>
                  <a:noFill/>
                </a:ln>
                <a:solidFill>
                  <a:srgbClr val="000000"/>
                </a:solidFill>
                <a:effectLst/>
                <a:uLnTx/>
                <a:uFillTx/>
                <a:latin typeface="Calibri"/>
                <a:ea typeface="Calibri"/>
                <a:cs typeface="Calibri"/>
                <a:sym typeface="Calibri"/>
              </a:rPr>
              <a:t>מחיי</a:t>
            </a:r>
            <a:r>
              <a:rPr kumimoji="0" lang="he-IL" sz="1200" b="0" i="0" u="none" strike="noStrike" kern="0" cap="none" spc="0" normalizeH="0" baseline="0" noProof="0" dirty="0">
                <a:ln>
                  <a:noFill/>
                </a:ln>
                <a:solidFill>
                  <a:srgbClr val="000000"/>
                </a:solidFill>
                <a:effectLst/>
                <a:uLnTx/>
                <a:uFillTx/>
                <a:latin typeface="Calibri"/>
                <a:ea typeface="Calibri"/>
                <a:cs typeface="Calibri"/>
                <a:sym typeface="Calibri"/>
              </a:rPr>
              <a:t> הילדים ועלולים להתרחש גם בכיתה בה אנו מלמדים. </a:t>
            </a:r>
          </a:p>
          <a:p>
            <a:pPr marL="457200" marR="0" lvl="0" indent="-228600" algn="r" defTabSz="914400" rtl="1" eaLnBrk="1" fontAlgn="auto" latinLnBrk="0" hangingPunct="1">
              <a:lnSpc>
                <a:spcPct val="100000"/>
              </a:lnSpc>
              <a:spcBef>
                <a:spcPts val="0"/>
              </a:spcBef>
              <a:spcAft>
                <a:spcPts val="0"/>
              </a:spcAft>
              <a:buClr>
                <a:srgbClr val="000000"/>
              </a:buClr>
              <a:buSzPts val="1400"/>
              <a:buFont typeface="Arial"/>
              <a:buNone/>
              <a:tabLst/>
              <a:defRPr/>
            </a:pPr>
            <a:r>
              <a:rPr kumimoji="0" lang="he-IL" sz="1200" b="0" i="0" u="none" strike="noStrike" kern="0" cap="none" spc="0" normalizeH="0" baseline="0" noProof="0" dirty="0">
                <a:ln>
                  <a:noFill/>
                </a:ln>
                <a:solidFill>
                  <a:srgbClr val="000000"/>
                </a:solidFill>
                <a:effectLst/>
                <a:uLnTx/>
                <a:uFillTx/>
                <a:latin typeface="Calibri"/>
                <a:ea typeface="Calibri"/>
                <a:cs typeface="Calibri"/>
                <a:sym typeface="Calibri"/>
              </a:rPr>
              <a:t>חשוב לגלות ערנות למצבים שבהם אירועים דומים קרו בעבר בכיתה, לזהות מראש את הילדים הפוגעים והנפגעים ולהפעיל שיקול דעת באשר לבחירת המקרים</a:t>
            </a:r>
          </a:p>
          <a:p>
            <a:pPr marL="457200" marR="0" lvl="0" indent="-228600" algn="r" defTabSz="914400" rtl="1" eaLnBrk="1" fontAlgn="auto" latinLnBrk="0" hangingPunct="1">
              <a:lnSpc>
                <a:spcPct val="100000"/>
              </a:lnSpc>
              <a:spcBef>
                <a:spcPts val="0"/>
              </a:spcBef>
              <a:spcAft>
                <a:spcPts val="0"/>
              </a:spcAft>
              <a:buClr>
                <a:srgbClr val="000000"/>
              </a:buClr>
              <a:buSzPts val="1400"/>
              <a:buFont typeface="Arial"/>
              <a:buNone/>
              <a:tabLst/>
              <a:defRPr/>
            </a:pPr>
            <a:r>
              <a:rPr kumimoji="0" lang="he-IL" sz="1200" b="0" i="0" u="none" strike="noStrike" kern="0" cap="none" spc="0" normalizeH="0" baseline="0" noProof="0" dirty="0">
                <a:ln>
                  <a:noFill/>
                </a:ln>
                <a:solidFill>
                  <a:srgbClr val="000000"/>
                </a:solidFill>
                <a:effectLst/>
                <a:uLnTx/>
                <a:uFillTx/>
                <a:latin typeface="Calibri"/>
                <a:ea typeface="Calibri"/>
                <a:cs typeface="Calibri"/>
                <a:sym typeface="Calibri"/>
              </a:rPr>
              <a:t>לשיח כיתתי.</a:t>
            </a:r>
          </a:p>
          <a:p>
            <a:pPr marL="457200" marR="0" lvl="0" indent="-228600" algn="r" defTabSz="914400" rtl="1" eaLnBrk="1" fontAlgn="auto" latinLnBrk="0" hangingPunct="1">
              <a:lnSpc>
                <a:spcPct val="100000"/>
              </a:lnSpc>
              <a:spcBef>
                <a:spcPts val="0"/>
              </a:spcBef>
              <a:spcAft>
                <a:spcPts val="0"/>
              </a:spcAft>
              <a:buClr>
                <a:srgbClr val="000000"/>
              </a:buClr>
              <a:buSzPts val="1400"/>
              <a:buFont typeface="Arial"/>
              <a:buNone/>
              <a:tabLst/>
              <a:defRPr/>
            </a:pPr>
            <a:r>
              <a:rPr kumimoji="0" lang="he-IL" sz="1200" b="0" i="0" u="none" strike="noStrike" kern="0" cap="none" spc="0" normalizeH="0" baseline="0" noProof="0" dirty="0">
                <a:ln>
                  <a:noFill/>
                </a:ln>
                <a:solidFill>
                  <a:srgbClr val="000000"/>
                </a:solidFill>
                <a:effectLst/>
                <a:uLnTx/>
                <a:uFillTx/>
                <a:latin typeface="Calibri"/>
                <a:ea typeface="Calibri"/>
                <a:cs typeface="Calibri"/>
                <a:sym typeface="Calibri"/>
              </a:rPr>
              <a:t>הפעילות מהווה הזדמנות חינוכית לגעת בנושאים רגשיים-חברתיים בכיתה ובחיי הילדים, ועל כן מומלץ לעבור בין הקבוצות, ולעודד אמפתיה וכניסה לנעלי</a:t>
            </a:r>
          </a:p>
          <a:p>
            <a:pPr marL="457200" marR="0" lvl="0" indent="-228600" algn="r" defTabSz="914400" rtl="1" eaLnBrk="1" fontAlgn="auto" latinLnBrk="0" hangingPunct="1">
              <a:lnSpc>
                <a:spcPct val="100000"/>
              </a:lnSpc>
              <a:spcBef>
                <a:spcPts val="0"/>
              </a:spcBef>
              <a:spcAft>
                <a:spcPts val="0"/>
              </a:spcAft>
              <a:buClr>
                <a:srgbClr val="000000"/>
              </a:buClr>
              <a:buSzPts val="1400"/>
              <a:buFont typeface="Arial"/>
              <a:buNone/>
              <a:tabLst/>
              <a:defRPr/>
            </a:pPr>
            <a:r>
              <a:rPr kumimoji="0" lang="he-IL" sz="1200" b="0" i="0" u="none" strike="noStrike" kern="0" cap="none" spc="0" normalizeH="0" baseline="0" noProof="0" dirty="0">
                <a:ln>
                  <a:noFill/>
                </a:ln>
                <a:solidFill>
                  <a:srgbClr val="000000"/>
                </a:solidFill>
                <a:effectLst/>
                <a:uLnTx/>
                <a:uFillTx/>
                <a:latin typeface="Calibri"/>
                <a:ea typeface="Calibri"/>
                <a:cs typeface="Calibri"/>
                <a:sym typeface="Calibri"/>
              </a:rPr>
              <a:t>הילדים הנפגעים והעומדים מהצד.</a:t>
            </a:r>
          </a:p>
          <a:p>
            <a:pPr marL="457200" marR="0" lvl="0" indent="-228600" algn="r" defTabSz="914400" rtl="1" eaLnBrk="1" fontAlgn="auto" latinLnBrk="0" hangingPunct="1">
              <a:lnSpc>
                <a:spcPct val="100000"/>
              </a:lnSpc>
              <a:spcBef>
                <a:spcPts val="0"/>
              </a:spcBef>
              <a:spcAft>
                <a:spcPts val="0"/>
              </a:spcAft>
              <a:buClr>
                <a:srgbClr val="000000"/>
              </a:buClr>
              <a:buSzPts val="1400"/>
              <a:buFont typeface="Arial"/>
              <a:buNone/>
              <a:tabLst/>
              <a:defRPr/>
            </a:pPr>
            <a:endParaRPr kumimoji="0" lang="he-IL" sz="12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457200" marR="0" lvl="0" indent="-228600" algn="r" defTabSz="914400" rtl="1" eaLnBrk="1" fontAlgn="auto" latinLnBrk="0" hangingPunct="1">
              <a:lnSpc>
                <a:spcPct val="100000"/>
              </a:lnSpc>
              <a:spcBef>
                <a:spcPts val="0"/>
              </a:spcBef>
              <a:spcAft>
                <a:spcPts val="0"/>
              </a:spcAft>
              <a:buClr>
                <a:srgbClr val="000000"/>
              </a:buClr>
              <a:buSzPts val="1400"/>
              <a:buFont typeface="Arial"/>
              <a:buNone/>
              <a:tabLst/>
              <a:defRPr/>
            </a:pPr>
            <a:r>
              <a:rPr kumimoji="0" lang="he-IL" sz="1200" b="0" i="0" u="none" strike="noStrike" kern="0" cap="none" spc="0" normalizeH="0" baseline="0" noProof="0" dirty="0">
                <a:ln>
                  <a:noFill/>
                </a:ln>
                <a:solidFill>
                  <a:srgbClr val="000000"/>
                </a:solidFill>
                <a:effectLst/>
                <a:uLnTx/>
                <a:uFillTx/>
                <a:latin typeface="Calibri"/>
                <a:ea typeface="Calibri"/>
                <a:cs typeface="Calibri"/>
                <a:sym typeface="Calibri"/>
              </a:rPr>
              <a:t>הכרטיסיות ניתנות להדפסה בסוף המצגת.</a:t>
            </a:r>
            <a:endParaRPr lang="he-IL" dirty="0"/>
          </a:p>
        </p:txBody>
      </p:sp>
      <p:sp>
        <p:nvSpPr>
          <p:cNvPr id="4" name="מציין מיקום של מספר שקופית 3">
            <a:extLst>
              <a:ext uri="{FF2B5EF4-FFF2-40B4-BE49-F238E27FC236}">
                <a16:creationId xmlns:a16="http://schemas.microsoft.com/office/drawing/2014/main" id="{8DB11B9B-3039-5E74-48E7-3D3648FFCEBB}"/>
              </a:ext>
            </a:extLst>
          </p:cNvPr>
          <p:cNvSpPr>
            <a:spLocks noGrp="1"/>
          </p:cNvSpPr>
          <p:nvPr>
            <p:ph type="sldNum" idx="12"/>
          </p:nvPr>
        </p:nvSpPr>
        <p:spPr/>
        <p:txBody>
          <a:bodyPr/>
          <a:lstStyle/>
          <a:p>
            <a:pPr marL="0" marR="0" lvl="0" indent="0" algn="l" defTabSz="914400" rtl="1"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iw-IL"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l" defTabSz="914400" rtl="1" eaLnBrk="1" fontAlgn="auto" latinLnBrk="0" hangingPunct="1">
                <a:lnSpc>
                  <a:spcPct val="100000"/>
                </a:lnSpc>
                <a:spcBef>
                  <a:spcPts val="0"/>
                </a:spcBef>
                <a:spcAft>
                  <a:spcPts val="0"/>
                </a:spcAft>
                <a:buClr>
                  <a:srgbClr val="000000"/>
                </a:buClr>
                <a:buSzTx/>
                <a:buFont typeface="Arial"/>
                <a:buNone/>
                <a:tabLst/>
                <a:defRPr/>
              </a:pPr>
              <a:t>21</a:t>
            </a:fld>
            <a:endParaRPr kumimoji="0" lang="iw-IL"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2050642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r>
              <a:rPr lang="he-IL" b="1" dirty="0"/>
              <a:t>למורה</a:t>
            </a:r>
          </a:p>
          <a:p>
            <a:pPr marL="0" lvl="0" indent="0" algn="r" rtl="0">
              <a:spcBef>
                <a:spcPts val="0"/>
              </a:spcBef>
              <a:spcAft>
                <a:spcPts val="0"/>
              </a:spcAft>
              <a:buNone/>
            </a:pPr>
            <a:r>
              <a:rPr lang="he-IL" dirty="0"/>
              <a:t>במהלך השיחה חשוב להדגיש מסרים שהילדים מעלים אשר מתארים את יכולתם, כילדים, להשפיע, לעשות שינוי, לעזור לעצמם ולזולת. </a:t>
            </a:r>
          </a:p>
          <a:p>
            <a:pPr marL="0" lvl="0" indent="0" algn="r" rtl="1">
              <a:spcBef>
                <a:spcPts val="0"/>
              </a:spcBef>
              <a:spcAft>
                <a:spcPts val="0"/>
              </a:spcAft>
              <a:buNone/>
            </a:pPr>
            <a:r>
              <a:rPr lang="he-IL" dirty="0"/>
              <a:t>השאלה – </a:t>
            </a:r>
            <a:r>
              <a:rPr lang="he-IL" b="1" dirty="0"/>
              <a:t>'מה יש בנו שמאפשר לנו להיות מעורבים ומשפיעים' </a:t>
            </a:r>
            <a:r>
              <a:rPr lang="he-IL" dirty="0"/>
              <a:t>מתייחסת לתכונות, יכולות, מיומנויות וכוחות פנימיים הקיימים בתוכנו ומאפשרים לנו להיות מעורבים ומשפיעים. מיומנויות ניתנות ללמידה ולטיפוח, כמו יכולת בחירה וקבלת החלטות, רגישות לזולת, מעורבות חברתית ואכפתיות במטרה להשפיע ולעשות מעשה ועוד.</a:t>
            </a:r>
          </a:p>
          <a:p>
            <a:pPr marL="0" lvl="0" indent="0" algn="r" rtl="1">
              <a:spcBef>
                <a:spcPts val="0"/>
              </a:spcBef>
              <a:spcAft>
                <a:spcPts val="0"/>
              </a:spcAft>
              <a:buNone/>
            </a:pPr>
            <a:r>
              <a:rPr lang="he-IL" dirty="0"/>
              <a:t>חשוב לחדד עם הילדים את הכוח שיש להם כצופים מן הצד, לזהות עימם צמתים ומקומות בהם כילדים ביכולתם להתערב, להשמיע קול ואולי אף לחולל שינוי למען עצמם או למען חבר בכיתה, בהפסקה, בהסעה, ברשת, בשכונה, בתנועת הנוער, בחוג ובבית.</a:t>
            </a:r>
          </a:p>
        </p:txBody>
      </p:sp>
      <p:sp>
        <p:nvSpPr>
          <p:cNvPr id="289" name="Google Shape;289;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881502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1" dirty="0"/>
              <a:t>למורה</a:t>
            </a:r>
            <a:r>
              <a:rPr lang="he-IL" b="0" dirty="0"/>
              <a:t>: </a:t>
            </a:r>
          </a:p>
          <a:p>
            <a:r>
              <a:rPr lang="he-IL" b="0" dirty="0"/>
              <a:t>נבקש מהתלמידים לרשום על </a:t>
            </a:r>
            <a:r>
              <a:rPr lang="he-IL" b="1" u="sng" dirty="0"/>
              <a:t>כרטיסיות</a:t>
            </a:r>
            <a:r>
              <a:rPr lang="he-IL" b="0" dirty="0"/>
              <a:t> - לאלו מיומנויות ויכולות זקוקים העומדים מהצד כדי להיות מעורבים ומשפיעים? </a:t>
            </a:r>
          </a:p>
          <a:p>
            <a:r>
              <a:rPr lang="he-IL" b="0" dirty="0"/>
              <a:t>את הכרטיסיות התלמידים יציגו או יתלו על הלוח.</a:t>
            </a:r>
          </a:p>
          <a:p>
            <a:r>
              <a:rPr lang="he-IL" b="0" dirty="0"/>
              <a:t>לאחר תשובות התלמידים, נעלה את הדוגמאות שבמצגת.</a:t>
            </a:r>
          </a:p>
          <a:p>
            <a:r>
              <a:rPr lang="he-IL" b="1" dirty="0"/>
              <a:t>מומלץ להרחיב ולשאול את התלמידים</a:t>
            </a:r>
            <a:r>
              <a:rPr lang="he-IL" b="0" dirty="0"/>
              <a:t>: </a:t>
            </a:r>
          </a:p>
          <a:p>
            <a:r>
              <a:rPr lang="he-IL" b="1" dirty="0"/>
              <a:t>מהם הכוחות שלכם בהקשר זה? </a:t>
            </a:r>
          </a:p>
          <a:p>
            <a:r>
              <a:rPr lang="he-IL" b="1" dirty="0"/>
              <a:t>לאלו מיומנויות אתם זקוקים כדי להיות הגיבור שמסייע לאחרים? </a:t>
            </a:r>
          </a:p>
          <a:p>
            <a:endParaRPr lang="he-IL" b="0" dirty="0"/>
          </a:p>
          <a:p>
            <a:r>
              <a:rPr lang="he-IL" b="0" dirty="0"/>
              <a:t>מיומנויות רבות ניתנות ללמידה ולטיפוח, כמו יכולת בחירה וקבלת החלטות, רגישות לזולת, מעורבות חברתית ואכפתיות במטרה להשפיע ולעשות מעשה ועוד.</a:t>
            </a:r>
          </a:p>
        </p:txBody>
      </p:sp>
      <p:sp>
        <p:nvSpPr>
          <p:cNvPr id="4" name="מציין מיקום של מספר שקופית 3"/>
          <p:cNvSpPr>
            <a:spLocks noGrp="1"/>
          </p:cNvSpPr>
          <p:nvPr>
            <p:ph type="sldNum" idx="12"/>
          </p:nvPr>
        </p:nvSpPr>
        <p:spPr/>
        <p:txBody>
          <a:bodyPr/>
          <a:lstStyle/>
          <a:p>
            <a:pPr marL="0" marR="0" lvl="0" indent="0" algn="l" rtl="1">
              <a:spcBef>
                <a:spcPts val="0"/>
              </a:spcBef>
              <a:spcAft>
                <a:spcPts val="0"/>
              </a:spcAft>
              <a:buNone/>
            </a:pPr>
            <a:fld id="{00000000-1234-1234-1234-123412341234}" type="slidenum">
              <a:rPr lang="iw-IL" sz="1200" b="0" i="0" u="none" strike="noStrike" cap="none" smtClean="0">
                <a:solidFill>
                  <a:schemeClr val="dk1"/>
                </a:solidFill>
                <a:latin typeface="Calibri"/>
                <a:ea typeface="Calibri"/>
                <a:cs typeface="Calibri"/>
                <a:sym typeface="Calibri"/>
              </a:rPr>
              <a:t>23</a:t>
            </a:fld>
            <a:endParaRPr lang="iw-I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602278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1" dirty="0"/>
              <a:t>למורה</a:t>
            </a:r>
            <a:r>
              <a:rPr lang="he-IL" b="0" dirty="0"/>
              <a:t>:</a:t>
            </a:r>
            <a:r>
              <a:rPr lang="en-US" b="0" dirty="0"/>
              <a:t> </a:t>
            </a:r>
            <a:endParaRPr lang="he-IL" b="0" dirty="0"/>
          </a:p>
          <a:p>
            <a:r>
              <a:rPr lang="he-IL" b="1" dirty="0"/>
              <a:t>המסר שלנו </a:t>
            </a:r>
            <a:r>
              <a:rPr lang="he-IL" dirty="0"/>
              <a:t>הוא שגיבור מתגבר על פחדיו בכדי לעשות את המעשה הנכון, למען דבר חשוב כמו לסייע לחבר ולכיתה, עבור כולם ועבור עצמו. </a:t>
            </a:r>
          </a:p>
          <a:p>
            <a:r>
              <a:rPr lang="he-IL" dirty="0"/>
              <a:t>ומסיבה זאת, כל אחד מאיתנו יכול להיות גיבור/ה. </a:t>
            </a:r>
          </a:p>
        </p:txBody>
      </p:sp>
      <p:sp>
        <p:nvSpPr>
          <p:cNvPr id="4" name="מציין מיקום של מספר שקופית 3"/>
          <p:cNvSpPr>
            <a:spLocks noGrp="1"/>
          </p:cNvSpPr>
          <p:nvPr>
            <p:ph type="sldNum" idx="12"/>
          </p:nvPr>
        </p:nvSpPr>
        <p:spPr/>
        <p:txBody>
          <a:bodyPr/>
          <a:lstStyle/>
          <a:p>
            <a:pPr marL="0" marR="0" lvl="0" indent="0" algn="l" rtl="1">
              <a:spcBef>
                <a:spcPts val="0"/>
              </a:spcBef>
              <a:spcAft>
                <a:spcPts val="0"/>
              </a:spcAft>
              <a:buNone/>
            </a:pPr>
            <a:fld id="{00000000-1234-1234-1234-123412341234}" type="slidenum">
              <a:rPr lang="iw-IL" sz="1200" b="0" i="0" u="none" strike="noStrike" cap="none" smtClean="0">
                <a:solidFill>
                  <a:schemeClr val="dk1"/>
                </a:solidFill>
                <a:latin typeface="Calibri"/>
                <a:ea typeface="Calibri"/>
                <a:cs typeface="Calibri"/>
                <a:sym typeface="Calibri"/>
              </a:rPr>
              <a:t>24</a:t>
            </a:fld>
            <a:endParaRPr lang="iw-I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112040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D2DA48-023D-4D1B-8A17-BA27D17A0C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AF25DE-069E-B1C1-5928-01A4B934B5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FF5795-4B5E-BBCD-F7C2-FE8A57CDB2B0}"/>
              </a:ext>
            </a:extLst>
          </p:cNvPr>
          <p:cNvSpPr>
            <a:spLocks noGrp="1"/>
          </p:cNvSpPr>
          <p:nvPr>
            <p:ph type="body" idx="1"/>
          </p:nvPr>
        </p:nvSpPr>
        <p:spPr/>
        <p:txBody>
          <a:bodyPr/>
          <a:lstStyle/>
          <a:p>
            <a:pPr algn="r" rtl="1">
              <a:lnSpc>
                <a:spcPct val="150000"/>
              </a:lnSpc>
            </a:pPr>
            <a:r>
              <a:rPr lang="he-IL" sz="1200" b="1" dirty="0">
                <a:latin typeface="Calibri" panose="020F0502020204030204" pitchFamily="34" charset="0"/>
                <a:cs typeface="Calibri" panose="020F0502020204030204" pitchFamily="34" charset="0"/>
              </a:rPr>
              <a:t>למורה:</a:t>
            </a:r>
            <a:r>
              <a:rPr lang="he-IL" sz="1200" dirty="0">
                <a:latin typeface="Calibri" panose="020F0502020204030204" pitchFamily="34" charset="0"/>
                <a:cs typeface="Calibri" panose="020F0502020204030204" pitchFamily="34" charset="0"/>
              </a:rPr>
              <a:t> </a:t>
            </a:r>
          </a:p>
          <a:p>
            <a:pPr algn="r" rtl="1">
              <a:lnSpc>
                <a:spcPct val="150000"/>
              </a:lnSpc>
            </a:pPr>
            <a:r>
              <a:rPr lang="he-IL" b="0" i="0" dirty="0" err="1">
                <a:solidFill>
                  <a:srgbClr val="FF0000"/>
                </a:solidFill>
                <a:effectLst/>
                <a:latin typeface="Google Sans"/>
              </a:rPr>
              <a:t>תַּכְל</a:t>
            </a:r>
            <a:r>
              <a:rPr lang="he-IL" b="0" i="0" dirty="0">
                <a:solidFill>
                  <a:srgbClr val="FF0000"/>
                </a:solidFill>
                <a:effectLst/>
                <a:latin typeface="Google Sans"/>
              </a:rPr>
              <a:t>ֶ'ס הוא ביטוי סלנג עברי נפוץ בישראל, המציין פנייה אל שורש העניין. על בסיס המילה </a:t>
            </a:r>
            <a:r>
              <a:rPr lang="he-IL" b="0" i="0" dirty="0" err="1">
                <a:solidFill>
                  <a:srgbClr val="FF0000"/>
                </a:solidFill>
                <a:effectLst/>
                <a:latin typeface="Google Sans"/>
              </a:rPr>
              <a:t>תכל'ס</a:t>
            </a:r>
            <a:r>
              <a:rPr lang="he-IL" b="0" i="0" dirty="0">
                <a:solidFill>
                  <a:srgbClr val="FF0000"/>
                </a:solidFill>
                <a:effectLst/>
                <a:latin typeface="Google Sans"/>
              </a:rPr>
              <a:t> יצרנו מודל המעביר מסרים על פי אותיות המילה. </a:t>
            </a:r>
          </a:p>
          <a:p>
            <a:pPr algn="r" rtl="1">
              <a:lnSpc>
                <a:spcPct val="150000"/>
              </a:lnSpc>
            </a:pPr>
            <a:r>
              <a:rPr lang="he-IL" b="0" i="0" dirty="0">
                <a:solidFill>
                  <a:srgbClr val="FF0000"/>
                </a:solidFill>
                <a:effectLst/>
                <a:latin typeface="Google Sans"/>
              </a:rPr>
              <a:t>מומלץ לבקש מהתלמידים לנסות ולהעלות את המסרים שנלמדו בשיעור בכוחות עצמם על פי המילה </a:t>
            </a:r>
            <a:r>
              <a:rPr lang="he-IL" b="0" i="0" dirty="0" err="1">
                <a:solidFill>
                  <a:srgbClr val="FF0000"/>
                </a:solidFill>
                <a:effectLst/>
                <a:latin typeface="Google Sans"/>
              </a:rPr>
              <a:t>תכל'ס</a:t>
            </a:r>
            <a:r>
              <a:rPr lang="he-IL" b="0" i="0" dirty="0">
                <a:solidFill>
                  <a:srgbClr val="FF0000"/>
                </a:solidFill>
                <a:effectLst/>
                <a:latin typeface="Google Sans"/>
              </a:rPr>
              <a:t>. </a:t>
            </a:r>
          </a:p>
          <a:p>
            <a:pPr algn="r" rtl="1">
              <a:lnSpc>
                <a:spcPct val="150000"/>
              </a:lnSpc>
            </a:pPr>
            <a:r>
              <a:rPr lang="he-IL" sz="1200" b="0" i="0" dirty="0">
                <a:solidFill>
                  <a:srgbClr val="FF0000"/>
                </a:solidFill>
                <a:effectLst/>
                <a:latin typeface="Google Sans"/>
                <a:cs typeface="Calibri" panose="020F0502020204030204" pitchFamily="34" charset="0"/>
              </a:rPr>
              <a:t>לאחר שהתלמידים יעלו הצעות, נקרין את השקופית כאשר המסרים עולים בהדרגה בתצוגה מלאה בלחיצת כפתור, ונראה עד כמה דייקנו ומה למדנו </a:t>
            </a:r>
          </a:p>
          <a:p>
            <a:pPr algn="r" rtl="1">
              <a:lnSpc>
                <a:spcPct val="150000"/>
              </a:lnSpc>
            </a:pPr>
            <a:r>
              <a:rPr lang="he-IL" sz="1200" b="0" i="0" dirty="0">
                <a:solidFill>
                  <a:srgbClr val="FF0000"/>
                </a:solidFill>
                <a:effectLst/>
                <a:latin typeface="Google Sans"/>
                <a:cs typeface="Calibri" panose="020F0502020204030204" pitchFamily="34" charset="0"/>
              </a:rPr>
              <a:t>עד כה. </a:t>
            </a:r>
          </a:p>
          <a:p>
            <a:pPr algn="r" rtl="1">
              <a:lnSpc>
                <a:spcPct val="150000"/>
              </a:lnSpc>
            </a:pPr>
            <a:endParaRPr lang="he-IL" sz="1200" b="0" i="0" dirty="0">
              <a:solidFill>
                <a:srgbClr val="FF0000"/>
              </a:solidFill>
              <a:effectLst/>
              <a:latin typeface="Google Sans"/>
              <a:cs typeface="Calibri" panose="020F0502020204030204" pitchFamily="34" charset="0"/>
            </a:endParaRPr>
          </a:p>
          <a:p>
            <a:pPr algn="r" rtl="1">
              <a:lnSpc>
                <a:spcPct val="150000"/>
              </a:lnSpc>
            </a:pPr>
            <a:r>
              <a:rPr lang="he-IL" sz="1200" b="0" i="0" dirty="0">
                <a:solidFill>
                  <a:srgbClr val="FF0000"/>
                </a:solidFill>
                <a:effectLst/>
                <a:latin typeface="Google Sans"/>
                <a:cs typeface="Calibri" panose="020F0502020204030204" pitchFamily="34" charset="0"/>
              </a:rPr>
              <a:t>חשוב לחדד עם התלמידים את החשיבות ליישם הלכה למעשה את מה שעלה בשיח הכיתתי – </a:t>
            </a:r>
            <a:r>
              <a:rPr lang="he-IL" sz="1200" b="0" i="0" dirty="0" err="1">
                <a:solidFill>
                  <a:srgbClr val="FF0000"/>
                </a:solidFill>
                <a:effectLst/>
                <a:latin typeface="Google Sans"/>
                <a:cs typeface="Calibri" panose="020F0502020204030204" pitchFamily="34" charset="0"/>
              </a:rPr>
              <a:t>ת'כלס</a:t>
            </a:r>
            <a:r>
              <a:rPr lang="he-IL" sz="1200" b="0" i="0" dirty="0">
                <a:solidFill>
                  <a:srgbClr val="FF0000"/>
                </a:solidFill>
                <a:effectLst/>
                <a:latin typeface="Google Sans"/>
                <a:cs typeface="Calibri" panose="020F0502020204030204" pitchFamily="34" charset="0"/>
              </a:rPr>
              <a:t>.</a:t>
            </a:r>
            <a:endParaRPr lang="he-IL" sz="1200" dirty="0">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9F55BA24-BCDE-15E0-E33B-A97209807570}"/>
              </a:ext>
            </a:extLst>
          </p:cNvPr>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4F423-6232-421C-93B1-5E172F6A648B}"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541927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5" name="Google Shape;10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r>
              <a:rPr lang="iw-IL"/>
              <a:t>כל תלמיד/ה ירשום לעצמו משהו שהוא לוקח על עצמו לעשות אחרת בעקבות המפגשים.</a:t>
            </a:r>
            <a:endParaRPr/>
          </a:p>
          <a:p>
            <a:pPr marL="0" lvl="0" indent="0" algn="r" rtl="1">
              <a:spcBef>
                <a:spcPts val="0"/>
              </a:spcBef>
              <a:spcAft>
                <a:spcPts val="0"/>
              </a:spcAft>
              <a:buNone/>
            </a:pPr>
            <a:r>
              <a:rPr lang="iw-IL"/>
              <a:t>נאפשר ל-2-3 תלמידים/ות לשתף בדברים שכתבו.</a:t>
            </a:r>
            <a:endParaRPr/>
          </a:p>
        </p:txBody>
      </p:sp>
      <p:sp>
        <p:nvSpPr>
          <p:cNvPr id="123" name="Google Shape;123;p3: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marR="0" lvl="0" indent="0" algn="l" defTabSz="914400" rtl="1"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iw-IL"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1" eaLnBrk="1" fontAlgn="auto" latinLnBrk="0" hangingPunct="1">
                <a:lnSpc>
                  <a:spcPct val="100000"/>
                </a:lnSpc>
                <a:spcBef>
                  <a:spcPts val="0"/>
                </a:spcBef>
                <a:spcAft>
                  <a:spcPts val="0"/>
                </a:spcAft>
                <a:buClr>
                  <a:srgbClr val="000000"/>
                </a:buClr>
                <a:buSzTx/>
                <a:buFont typeface="Arial"/>
                <a:buNone/>
                <a:tabLst/>
                <a:defRPr/>
              </a:pPr>
              <a:t>27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r>
              <a:rPr lang="iw-IL" dirty="0"/>
              <a:t>בשקופית זו ניתן למצוא מגוון רעיונות אפשריים ליישום התכנים אשר נלמדו ביחידה זו עם תלמידי הכיתה. </a:t>
            </a:r>
            <a:endParaRPr lang="he-IL" dirty="0"/>
          </a:p>
          <a:p>
            <a:pPr marL="0" lvl="0" indent="0" algn="r" rtl="1">
              <a:spcBef>
                <a:spcPts val="0"/>
              </a:spcBef>
              <a:spcAft>
                <a:spcPts val="0"/>
              </a:spcAft>
              <a:buNone/>
            </a:pPr>
            <a:r>
              <a:rPr lang="he-IL" dirty="0"/>
              <a:t>נ</a:t>
            </a:r>
            <a:r>
              <a:rPr lang="iw-IL" dirty="0"/>
              <a:t>וכל לבחור רעיון אחד ליישום או יותר ולהביא</a:t>
            </a:r>
            <a:r>
              <a:rPr lang="he-IL" dirty="0"/>
              <a:t>ו</a:t>
            </a:r>
            <a:r>
              <a:rPr lang="iw-IL" dirty="0"/>
              <a:t> בפני התלמידים ויחד לחשוב על דרכי הביצוע.</a:t>
            </a:r>
            <a:endParaRPr dirty="0"/>
          </a:p>
          <a:p>
            <a:pPr marL="0" lvl="0" indent="0" algn="r" rtl="1">
              <a:spcBef>
                <a:spcPts val="0"/>
              </a:spcBef>
              <a:spcAft>
                <a:spcPts val="0"/>
              </a:spcAft>
              <a:buNone/>
            </a:pPr>
            <a:r>
              <a:rPr lang="iw-IL" dirty="0"/>
              <a:t>חשוב לסייע ל</a:t>
            </a:r>
            <a:r>
              <a:rPr lang="he-IL" dirty="0"/>
              <a:t>תלמידים</a:t>
            </a:r>
            <a:r>
              <a:rPr lang="iw-IL" dirty="0"/>
              <a:t> לתכנן וליישם את אחד הרעיונות.</a:t>
            </a:r>
            <a:endParaRPr dirty="0"/>
          </a:p>
        </p:txBody>
      </p:sp>
      <p:sp>
        <p:nvSpPr>
          <p:cNvPr id="130" name="Google Shape;130;p4: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marR="0" lvl="0" indent="0" algn="l" defTabSz="914400" rtl="1"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iw-IL"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1" eaLnBrk="1" fontAlgn="auto" latinLnBrk="0" hangingPunct="1">
                <a:lnSpc>
                  <a:spcPct val="100000"/>
                </a:lnSpc>
                <a:spcBef>
                  <a:spcPts val="0"/>
                </a:spcBef>
                <a:spcAft>
                  <a:spcPts val="0"/>
                </a:spcAft>
                <a:buClr>
                  <a:srgbClr val="000000"/>
                </a:buClr>
                <a:buSzTx/>
                <a:buFont typeface="Arial"/>
                <a:buNone/>
                <a:tabLst/>
                <a:defRPr/>
              </a:pPr>
              <a:t>28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2" name="Google Shape;322;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4" name="Google Shape;16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371480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תיאורי מקרה לעבודה בקבוצות.</a:t>
            </a:r>
          </a:p>
        </p:txBody>
      </p:sp>
      <p:sp>
        <p:nvSpPr>
          <p:cNvPr id="4" name="מציין מיקום של מספר שקופית 3"/>
          <p:cNvSpPr>
            <a:spLocks noGrp="1"/>
          </p:cNvSpPr>
          <p:nvPr>
            <p:ph type="sldNum" idx="12"/>
          </p:nvPr>
        </p:nvSpPr>
        <p:spPr/>
        <p:txBody>
          <a:bodyPr/>
          <a:lstStyle/>
          <a:p>
            <a:pPr marL="0" marR="0" lvl="0" indent="0" algn="l" defTabSz="914400" rtl="1"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iw-IL"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l" defTabSz="914400" rtl="1" eaLnBrk="1" fontAlgn="auto" latinLnBrk="0" hangingPunct="1">
                <a:lnSpc>
                  <a:spcPct val="100000"/>
                </a:lnSpc>
                <a:spcBef>
                  <a:spcPts val="0"/>
                </a:spcBef>
                <a:spcAft>
                  <a:spcPts val="0"/>
                </a:spcAft>
                <a:buClr>
                  <a:srgbClr val="000000"/>
                </a:buClr>
                <a:buSzTx/>
                <a:buFont typeface="Arial"/>
                <a:buNone/>
                <a:tabLst/>
                <a:defRPr/>
              </a:pPr>
              <a:t>30</a:t>
            </a:fld>
            <a:endParaRPr kumimoji="0" lang="iw-IL"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8884282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457200" marR="0" lvl="0" indent="-228600" algn="r" defTabSz="914400" rtl="1" eaLnBrk="1" fontAlgn="auto" latinLnBrk="0" hangingPunct="1">
              <a:lnSpc>
                <a:spcPct val="100000"/>
              </a:lnSpc>
              <a:spcBef>
                <a:spcPts val="0"/>
              </a:spcBef>
              <a:spcAft>
                <a:spcPts val="0"/>
              </a:spcAft>
              <a:buClr>
                <a:srgbClr val="000000"/>
              </a:buClr>
              <a:buSzPts val="1400"/>
              <a:buFont typeface="Arial"/>
              <a:buNone/>
              <a:tabLst/>
              <a:defRPr/>
            </a:pPr>
            <a:r>
              <a:rPr lang="he-IL" dirty="0"/>
              <a:t>תיאורי מקרה לעבודה בקבוצות.</a:t>
            </a:r>
          </a:p>
        </p:txBody>
      </p:sp>
      <p:sp>
        <p:nvSpPr>
          <p:cNvPr id="4" name="מציין מיקום של מספר שקופית 3"/>
          <p:cNvSpPr>
            <a:spLocks noGrp="1"/>
          </p:cNvSpPr>
          <p:nvPr>
            <p:ph type="sldNum" idx="12"/>
          </p:nvPr>
        </p:nvSpPr>
        <p:spPr/>
        <p:txBody>
          <a:bodyPr/>
          <a:lstStyle/>
          <a:p>
            <a:pPr marL="0" marR="0" lvl="0" indent="0" algn="l" defTabSz="914400" rtl="1"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iw-IL"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l" defTabSz="914400" rtl="1" eaLnBrk="1" fontAlgn="auto" latinLnBrk="0" hangingPunct="1">
                <a:lnSpc>
                  <a:spcPct val="100000"/>
                </a:lnSpc>
                <a:spcBef>
                  <a:spcPts val="0"/>
                </a:spcBef>
                <a:spcAft>
                  <a:spcPts val="0"/>
                </a:spcAft>
                <a:buClr>
                  <a:srgbClr val="000000"/>
                </a:buClr>
                <a:buSzTx/>
                <a:buFont typeface="Arial"/>
                <a:buNone/>
                <a:tabLst/>
                <a:defRPr/>
              </a:pPr>
              <a:t>31</a:t>
            </a:fld>
            <a:endParaRPr kumimoji="0" lang="iw-IL"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61776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2" name="Google Shape;17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189" name="Google Shape;189;p5: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1">
              <a:lnSpc>
                <a:spcPct val="100000"/>
              </a:lnSpc>
              <a:spcBef>
                <a:spcPts val="0"/>
              </a:spcBef>
              <a:spcAft>
                <a:spcPts val="0"/>
              </a:spcAft>
              <a:buClr>
                <a:srgbClr val="000000"/>
              </a:buClr>
              <a:buSzPts val="1200"/>
              <a:buFont typeface="Calibri"/>
              <a:buNone/>
            </a:pPr>
            <a:fld id="{00000000-1234-1234-1234-123412341234}" type="slidenum">
              <a:rPr lang="iw-IL" sz="1200" b="0" i="0" u="none" strike="noStrike" cap="none">
                <a:solidFill>
                  <a:srgbClr val="000000"/>
                </a:solidFill>
                <a:latin typeface="Calibri"/>
                <a:ea typeface="Calibri"/>
                <a:cs typeface="Calibri"/>
                <a:sym typeface="Calibri"/>
              </a:rPr>
              <a:t>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0" name="Google Shape;21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iw-IL" dirty="0"/>
              <a:t>חשוב לחזור על הכללים המרכזיים בכל שיעור</a:t>
            </a:r>
            <a:r>
              <a:rPr lang="he-IL" dirty="0"/>
              <a:t>, </a:t>
            </a:r>
            <a:r>
              <a:rPr lang="iw-IL" dirty="0"/>
              <a:t>על מנת לבסס מרחב בטוח המאפשר שיח רגשי בין התלמידים.</a:t>
            </a:r>
            <a:endParaRPr dirty="0"/>
          </a:p>
        </p:txBody>
      </p:sp>
      <p:sp>
        <p:nvSpPr>
          <p:cNvPr id="218" name="Google Shape;218;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7" name="Google Shape;237;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r>
              <a:rPr lang="he-IL" b="1" dirty="0"/>
              <a:t>למורה:</a:t>
            </a:r>
            <a:r>
              <a:rPr lang="he-IL" dirty="0"/>
              <a:t> </a:t>
            </a:r>
          </a:p>
          <a:p>
            <a:pPr marL="0" marR="0" lvl="0" indent="0" algn="r" defTabSz="914400" rtl="1" eaLnBrk="1" fontAlgn="auto" latinLnBrk="0" hangingPunct="1">
              <a:lnSpc>
                <a:spcPct val="100000"/>
              </a:lnSpc>
              <a:spcBef>
                <a:spcPts val="0"/>
              </a:spcBef>
              <a:spcAft>
                <a:spcPts val="0"/>
              </a:spcAft>
              <a:buClr>
                <a:srgbClr val="000000"/>
              </a:buClr>
              <a:buSzPts val="1400"/>
              <a:buFont typeface="Arial"/>
              <a:buNone/>
              <a:tabLst/>
              <a:defRPr/>
            </a:pPr>
            <a:r>
              <a:rPr lang="he-IL" b="1" dirty="0"/>
              <a:t>בשיעור הקודם התלמידים התבקשו למלא אחר שתי משימות (נוכל להציג לתלמידים את שקף המשימות מהמפגש הקודם – בשקופית הבאה):</a:t>
            </a:r>
          </a:p>
          <a:p>
            <a:pPr marL="0" lvl="0" indent="0" algn="r" rtl="1">
              <a:spcBef>
                <a:spcPts val="0"/>
              </a:spcBef>
              <a:spcAft>
                <a:spcPts val="0"/>
              </a:spcAft>
              <a:buNone/>
            </a:pPr>
            <a:r>
              <a:rPr lang="he-IL" b="1" dirty="0"/>
              <a:t>במבט אישי </a:t>
            </a:r>
            <a:r>
              <a:rPr lang="he-IL" dirty="0"/>
              <a:t>- לנסות לזהות בעצמם תפקידים שונים (בבית, בשכונה, בחוג, ברשת, בהסעה, בכיתה, בהפסקה ), ולתעד זאת במחברת.</a:t>
            </a:r>
          </a:p>
          <a:p>
            <a:pPr marL="0" lvl="0" indent="0" algn="r" rtl="1">
              <a:spcBef>
                <a:spcPts val="0"/>
              </a:spcBef>
              <a:spcAft>
                <a:spcPts val="0"/>
              </a:spcAft>
              <a:buNone/>
            </a:pPr>
            <a:r>
              <a:rPr kumimoji="0" lang="he-IL" sz="2800" b="1" i="0" u="none" strike="noStrike" kern="0" cap="none" spc="0" normalizeH="0" baseline="0" noProof="0" dirty="0">
                <a:ln>
                  <a:noFill/>
                </a:ln>
                <a:solidFill>
                  <a:srgbClr val="000000"/>
                </a:solidFill>
                <a:effectLst/>
                <a:uLnTx/>
                <a:uFillTx/>
                <a:latin typeface="Calibri"/>
                <a:ea typeface="Calibri"/>
                <a:cs typeface="Calibri"/>
                <a:sym typeface="Calibri"/>
              </a:rPr>
              <a:t>התבוננות</a:t>
            </a:r>
            <a:r>
              <a:rPr kumimoji="0" lang="en-US" sz="2800" b="1" i="0" u="none" strike="noStrike" kern="0" cap="none" spc="0" normalizeH="0" baseline="0" noProof="0" dirty="0">
                <a:ln>
                  <a:noFill/>
                </a:ln>
                <a:solidFill>
                  <a:srgbClr val="000000"/>
                </a:solidFill>
                <a:effectLst/>
                <a:uLnTx/>
                <a:uFillTx/>
                <a:latin typeface="Calibri"/>
                <a:ea typeface="Calibri"/>
                <a:cs typeface="Calibri"/>
                <a:sym typeface="Calibri"/>
              </a:rPr>
              <a:t> - </a:t>
            </a:r>
            <a:r>
              <a:rPr kumimoji="0" lang="he-IL" sz="2800" b="0" i="0" u="none" strike="noStrike" kern="0" cap="none" spc="0" normalizeH="0" baseline="0" noProof="0" dirty="0">
                <a:ln>
                  <a:noFill/>
                </a:ln>
                <a:solidFill>
                  <a:srgbClr val="000000"/>
                </a:solidFill>
                <a:effectLst/>
                <a:uLnTx/>
                <a:uFillTx/>
                <a:latin typeface="Calibri"/>
                <a:ea typeface="Calibri"/>
                <a:cs typeface="Calibri"/>
                <a:sym typeface="Calibri"/>
              </a:rPr>
              <a:t>התלמידים יספרו בכתה על פעולות שילדים עושים כדי לעבור מתפקיד ה'מתעלם' לתפקיד ה'מגן', ומהן הפעולות שעשו כדי להצליח בכך. </a:t>
            </a:r>
          </a:p>
          <a:p>
            <a:pPr marL="0" lvl="0" indent="0" algn="r" rtl="1">
              <a:spcBef>
                <a:spcPts val="0"/>
              </a:spcBef>
              <a:spcAft>
                <a:spcPts val="0"/>
              </a:spcAft>
              <a:buNone/>
            </a:pPr>
            <a:r>
              <a:rPr kumimoji="0" lang="he-IL" sz="2800" b="0" i="0" u="none" strike="noStrike" kern="0" cap="none" spc="0" normalizeH="0" baseline="0" noProof="0" dirty="0">
                <a:ln>
                  <a:noFill/>
                </a:ln>
                <a:solidFill>
                  <a:srgbClr val="000000"/>
                </a:solidFill>
                <a:effectLst/>
                <a:uLnTx/>
                <a:uFillTx/>
                <a:latin typeface="Calibri"/>
                <a:ea typeface="Calibri"/>
                <a:cs typeface="Calibri"/>
                <a:sym typeface="Calibri"/>
              </a:rPr>
              <a:t>התלמידים יתנו משוב אחד לשני, הצעות ורעיונות ליישום. לדוגמה: "שמתי לב שכאשר עמית שיתף פעולה עם חבר נוסף, הדבר סייע לו לשנות תפקיד חברתי". </a:t>
            </a:r>
          </a:p>
        </p:txBody>
      </p:sp>
      <p:sp>
        <p:nvSpPr>
          <p:cNvPr id="238" name="Google Shape;238;p8: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iw-IL"/>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1" dirty="0"/>
              <a:t>נוכל להציג לתלמידים את שקף המשימות מהמפגש הקודם.</a:t>
            </a:r>
            <a:endParaRPr lang="he-IL" dirty="0"/>
          </a:p>
        </p:txBody>
      </p:sp>
      <p:sp>
        <p:nvSpPr>
          <p:cNvPr id="4" name="מציין מיקום של מספר שקופית 3"/>
          <p:cNvSpPr>
            <a:spLocks noGrp="1"/>
          </p:cNvSpPr>
          <p:nvPr>
            <p:ph type="sldNum" idx="12"/>
          </p:nvPr>
        </p:nvSpPr>
        <p:spPr/>
        <p:txBody>
          <a:bodyPr/>
          <a:lstStyle/>
          <a:p>
            <a:pPr marL="0" marR="0" lvl="0" indent="0" algn="l" defTabSz="914400" rtl="1"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iw-IL"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l" defTabSz="914400" rtl="1" eaLnBrk="1" fontAlgn="auto" latinLnBrk="0" hangingPunct="1">
                <a:lnSpc>
                  <a:spcPct val="100000"/>
                </a:lnSpc>
                <a:spcBef>
                  <a:spcPts val="0"/>
                </a:spcBef>
                <a:spcAft>
                  <a:spcPts val="0"/>
                </a:spcAft>
                <a:buClr>
                  <a:srgbClr val="000000"/>
                </a:buClr>
                <a:buSzTx/>
                <a:buFont typeface="Arial"/>
                <a:buNone/>
                <a:tabLst/>
                <a:defRPr/>
              </a:pPr>
              <a:t>9</a:t>
            </a:fld>
            <a:endParaRPr kumimoji="0" lang="iw-IL"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455459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svg"/><Relationship Id="rId3" Type="http://schemas.openxmlformats.org/officeDocument/2006/relationships/image" Target="../media/image8.svg"/><Relationship Id="rId7" Type="http://schemas.openxmlformats.org/officeDocument/2006/relationships/image" Target="../media/image12.svg"/><Relationship Id="rId12" Type="http://schemas.openxmlformats.org/officeDocument/2006/relationships/image" Target="../media/image17.png"/><Relationship Id="rId17" Type="http://schemas.openxmlformats.org/officeDocument/2006/relationships/image" Target="../media/image22.svg"/><Relationship Id="rId2" Type="http://schemas.openxmlformats.org/officeDocument/2006/relationships/image" Target="../media/image7.png"/><Relationship Id="rId16" Type="http://schemas.openxmlformats.org/officeDocument/2006/relationships/image" Target="../media/image21.png"/><Relationship Id="rId1" Type="http://schemas.openxmlformats.org/officeDocument/2006/relationships/slideMaster" Target="../slideMasters/slideMaster2.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image" Target="../media/image10.svg"/><Relationship Id="rId15" Type="http://schemas.openxmlformats.org/officeDocument/2006/relationships/image" Target="../media/image20.sv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svg"/><Relationship Id="rId14" Type="http://schemas.openxmlformats.org/officeDocument/2006/relationships/image" Target="../media/image19.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Master" Target="../slideMasters/slideMaster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0.png"/></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2.svg"/><Relationship Id="rId7" Type="http://schemas.openxmlformats.org/officeDocument/2006/relationships/image" Target="../media/image18.svg"/><Relationship Id="rId2" Type="http://schemas.openxmlformats.org/officeDocument/2006/relationships/image" Target="../media/image11.png"/><Relationship Id="rId1" Type="http://schemas.openxmlformats.org/officeDocument/2006/relationships/slideMaster" Target="../slideMasters/slideMaster6.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 Id="rId9" Type="http://schemas.openxmlformats.org/officeDocument/2006/relationships/image" Target="../media/image22.sv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כותרת ותוכן" type="obj">
  <p:cSld name="OBJECT">
    <p:spTree>
      <p:nvGrpSpPr>
        <p:cNvPr id="1" name="Shape 15"/>
        <p:cNvGrpSpPr/>
        <p:nvPr/>
      </p:nvGrpSpPr>
      <p:grpSpPr>
        <a:xfrm>
          <a:off x="0" y="0"/>
          <a:ext cx="0" cy="0"/>
          <a:chOff x="0" y="0"/>
          <a:chExt cx="0" cy="0"/>
        </a:xfrm>
      </p:grpSpPr>
      <p:sp>
        <p:nvSpPr>
          <p:cNvPr id="16" name="Google Shape;16;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18" name="Google Shape;18;p19"/>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סרטונים/ שמע">
  <p:cSld name="סרטונים/ שמע">
    <p:spTree>
      <p:nvGrpSpPr>
        <p:cNvPr id="1" name="Shape 107"/>
        <p:cNvGrpSpPr/>
        <p:nvPr/>
      </p:nvGrpSpPr>
      <p:grpSpPr>
        <a:xfrm>
          <a:off x="0" y="0"/>
          <a:ext cx="0" cy="0"/>
          <a:chOff x="0" y="0"/>
          <a:chExt cx="0" cy="0"/>
        </a:xfrm>
      </p:grpSpPr>
      <p:sp>
        <p:nvSpPr>
          <p:cNvPr id="108" name="Google Shape;108;p31"/>
          <p:cNvSpPr/>
          <p:nvPr/>
        </p:nvSpPr>
        <p:spPr>
          <a:xfrm>
            <a:off x="7673" y="0"/>
            <a:ext cx="3573727" cy="6858000"/>
          </a:xfrm>
          <a:prstGeom prst="rect">
            <a:avLst/>
          </a:prstGeom>
          <a:solidFill>
            <a:srgbClr val="E2F0D9"/>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109" name="Google Shape;109;p31"/>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10" name="Google Shape;110;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11" name="Google Shape;111;p31"/>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
        <p:nvSpPr>
          <p:cNvPr id="112" name="Google Shape;112;p31"/>
          <p:cNvSpPr txBox="1">
            <a:spLocks noGrp="1"/>
          </p:cNvSpPr>
          <p:nvPr>
            <p:ph type="title"/>
          </p:nvPr>
        </p:nvSpPr>
        <p:spPr>
          <a:xfrm>
            <a:off x="428625" y="1189831"/>
            <a:ext cx="2828636"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002060"/>
              </a:buClr>
              <a:buSzPts val="5400"/>
              <a:buFont typeface="Calibri"/>
              <a:buNone/>
              <a:defRPr sz="5400" b="1">
                <a:solidFill>
                  <a:srgbClr val="002060"/>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3" name="Google Shape;113;p31"/>
          <p:cNvSpPr>
            <a:spLocks noGrp="1"/>
          </p:cNvSpPr>
          <p:nvPr>
            <p:ph type="media" idx="2"/>
          </p:nvPr>
        </p:nvSpPr>
        <p:spPr>
          <a:xfrm>
            <a:off x="5464968" y="1611299"/>
            <a:ext cx="5376863" cy="4157662"/>
          </a:xfrm>
          <a:prstGeom prst="rect">
            <a:avLst/>
          </a:prstGeom>
          <a:noFill/>
          <a:ln>
            <a:noFill/>
          </a:ln>
        </p:spPr>
        <p:txBody>
          <a:bodyPr spcFirstLastPara="1" wrap="square" lIns="91425" tIns="45700" rIns="91425" bIns="45700" anchor="t" anchorCtr="0">
            <a:normAutofit/>
          </a:bodyPr>
          <a:lstStyle>
            <a:lvl1pPr marR="0" lvl="0" algn="r" rtl="1">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r" rtl="1">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r" rtl="1">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שאלות - אפשרות 3">
  <p:cSld name="שאלות - אפשרות 3">
    <p:spTree>
      <p:nvGrpSpPr>
        <p:cNvPr id="1" name="Shape 63"/>
        <p:cNvGrpSpPr/>
        <p:nvPr/>
      </p:nvGrpSpPr>
      <p:grpSpPr>
        <a:xfrm>
          <a:off x="0" y="0"/>
          <a:ext cx="0" cy="0"/>
          <a:chOff x="0" y="0"/>
          <a:chExt cx="0" cy="0"/>
        </a:xfrm>
      </p:grpSpPr>
      <p:sp>
        <p:nvSpPr>
          <p:cNvPr id="2" name="Google Shape;85;p30">
            <a:extLst>
              <a:ext uri="{FF2B5EF4-FFF2-40B4-BE49-F238E27FC236}">
                <a16:creationId xmlns:a16="http://schemas.microsoft.com/office/drawing/2014/main" id="{15D2BBCD-41E4-8E0B-B001-9680717CC341}"/>
              </a:ext>
            </a:extLst>
          </p:cNvPr>
          <p:cNvSpPr/>
          <p:nvPr userDrawn="1"/>
        </p:nvSpPr>
        <p:spPr>
          <a:xfrm>
            <a:off x="8662843" y="0"/>
            <a:ext cx="3581400" cy="6858000"/>
          </a:xfrm>
          <a:prstGeom prst="rect">
            <a:avLst/>
          </a:prstGeom>
          <a:solidFill>
            <a:srgbClr val="E5C3B9"/>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rgbClr val="002060"/>
              </a:solidFill>
              <a:latin typeface="Calibri"/>
              <a:ea typeface="Calibri"/>
              <a:cs typeface="Calibri"/>
              <a:sym typeface="Calibri"/>
            </a:endParaRPr>
          </a:p>
        </p:txBody>
      </p:sp>
      <p:sp>
        <p:nvSpPr>
          <p:cNvPr id="65" name="Google Shape;65;p28"/>
          <p:cNvSpPr txBox="1">
            <a:spLocks noGrp="1"/>
          </p:cNvSpPr>
          <p:nvPr>
            <p:ph type="title"/>
          </p:nvPr>
        </p:nvSpPr>
        <p:spPr>
          <a:xfrm>
            <a:off x="9039225" y="1189831"/>
            <a:ext cx="2828636"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002060"/>
              </a:buClr>
              <a:buSzPts val="5400"/>
              <a:buFont typeface="Calibri"/>
              <a:buNone/>
              <a:defRPr sz="5400" b="1">
                <a:solidFill>
                  <a:srgbClr val="002060"/>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6" name="Google Shape;66;p28"/>
          <p:cNvSpPr txBox="1">
            <a:spLocks noGrp="1"/>
          </p:cNvSpPr>
          <p:nvPr>
            <p:ph type="sldNum" idx="12"/>
          </p:nvPr>
        </p:nvSpPr>
        <p:spPr>
          <a:xfrm>
            <a:off x="94488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extLst>
      <p:ext uri="{BB962C8B-B14F-4D97-AF65-F5344CB8AC3E}">
        <p14:creationId xmlns:p14="http://schemas.microsoft.com/office/powerpoint/2010/main" val="27436000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27147A38-8AC7-42C1-8968-5850273CB2FC}"/>
              </a:ext>
            </a:extLst>
          </p:cNvPr>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a:extLst>
              <a:ext uri="{FF2B5EF4-FFF2-40B4-BE49-F238E27FC236}">
                <a16:creationId xmlns:a16="http://schemas.microsoft.com/office/drawing/2014/main" id="{7BB7ED67-E8E0-4E88-A1AC-75DF1FA37DD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a:extLst>
              <a:ext uri="{FF2B5EF4-FFF2-40B4-BE49-F238E27FC236}">
                <a16:creationId xmlns:a16="http://schemas.microsoft.com/office/drawing/2014/main" id="{8FC19BD5-60A3-41A1-AB04-D9FD83727B62}"/>
              </a:ext>
            </a:extLst>
          </p:cNvPr>
          <p:cNvSpPr>
            <a:spLocks noGrp="1"/>
          </p:cNvSpPr>
          <p:nvPr>
            <p:ph type="dt" sz="half" idx="10"/>
          </p:nvPr>
        </p:nvSpPr>
        <p:spPr/>
        <p:txBody>
          <a:bodyPr/>
          <a:lstStyle/>
          <a:p>
            <a:fld id="{8E9EB68D-8B77-4F94-BB97-F778B0AAB978}" type="datetimeFigureOut">
              <a:rPr lang="he-IL" smtClean="0"/>
              <a:t>כ"א/שבט/תשפ"ה</a:t>
            </a:fld>
            <a:endParaRPr lang="he-IL"/>
          </a:p>
        </p:txBody>
      </p:sp>
      <p:sp>
        <p:nvSpPr>
          <p:cNvPr id="5" name="מציין מיקום של כותרת תחתונה 4">
            <a:extLst>
              <a:ext uri="{FF2B5EF4-FFF2-40B4-BE49-F238E27FC236}">
                <a16:creationId xmlns:a16="http://schemas.microsoft.com/office/drawing/2014/main" id="{94C9012E-ED58-4A8C-833F-7FA732B0AD44}"/>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CD2D3883-84BD-460B-BC37-FFB530E8F319}"/>
              </a:ext>
            </a:extLst>
          </p:cNvPr>
          <p:cNvSpPr>
            <a:spLocks noGrp="1"/>
          </p:cNvSpPr>
          <p:nvPr>
            <p:ph type="sldNum" sz="quarter" idx="12"/>
          </p:nvPr>
        </p:nvSpPr>
        <p:spPr/>
        <p:txBody>
          <a:bodyPr/>
          <a:lstStyle/>
          <a:p>
            <a:fld id="{4C33919C-8379-4110-9C07-A3FB54FC6405}" type="slidenum">
              <a:rPr lang="he-IL" smtClean="0"/>
              <a:t>‹#›</a:t>
            </a:fld>
            <a:endParaRPr lang="he-IL"/>
          </a:p>
        </p:txBody>
      </p:sp>
    </p:spTree>
    <p:extLst>
      <p:ext uri="{BB962C8B-B14F-4D97-AF65-F5344CB8AC3E}">
        <p14:creationId xmlns:p14="http://schemas.microsoft.com/office/powerpoint/2010/main" val="13350238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97A5297-0F4A-4808-B912-30B2B25EF9BC}"/>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4E4BCB68-8FB5-4987-8559-65DE044971B6}"/>
              </a:ext>
            </a:extLst>
          </p:cNvPr>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981739F5-2B3D-4156-9617-4B05722112AC}"/>
              </a:ext>
            </a:extLst>
          </p:cNvPr>
          <p:cNvSpPr>
            <a:spLocks noGrp="1"/>
          </p:cNvSpPr>
          <p:nvPr>
            <p:ph type="dt" sz="half" idx="10"/>
          </p:nvPr>
        </p:nvSpPr>
        <p:spPr/>
        <p:txBody>
          <a:bodyPr/>
          <a:lstStyle/>
          <a:p>
            <a:fld id="{8E9EB68D-8B77-4F94-BB97-F778B0AAB978}" type="datetimeFigureOut">
              <a:rPr lang="he-IL" smtClean="0"/>
              <a:t>כ"א/שבט/תשפ"ה</a:t>
            </a:fld>
            <a:endParaRPr lang="he-IL"/>
          </a:p>
        </p:txBody>
      </p:sp>
      <p:sp>
        <p:nvSpPr>
          <p:cNvPr id="5" name="מציין מיקום של כותרת תחתונה 4">
            <a:extLst>
              <a:ext uri="{FF2B5EF4-FFF2-40B4-BE49-F238E27FC236}">
                <a16:creationId xmlns:a16="http://schemas.microsoft.com/office/drawing/2014/main" id="{0D3C894E-E245-4B8C-8DB9-4A232DE388C0}"/>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3C3BC05E-4182-4CB0-A066-6E6C35D9796E}"/>
              </a:ext>
            </a:extLst>
          </p:cNvPr>
          <p:cNvSpPr>
            <a:spLocks noGrp="1"/>
          </p:cNvSpPr>
          <p:nvPr>
            <p:ph type="sldNum" sz="quarter" idx="12"/>
          </p:nvPr>
        </p:nvSpPr>
        <p:spPr/>
        <p:txBody>
          <a:bodyPr/>
          <a:lstStyle/>
          <a:p>
            <a:fld id="{4C33919C-8379-4110-9C07-A3FB54FC6405}" type="slidenum">
              <a:rPr lang="he-IL" smtClean="0"/>
              <a:t>‹#›</a:t>
            </a:fld>
            <a:endParaRPr lang="he-IL"/>
          </a:p>
        </p:txBody>
      </p:sp>
    </p:spTree>
    <p:extLst>
      <p:ext uri="{BB962C8B-B14F-4D97-AF65-F5344CB8AC3E}">
        <p14:creationId xmlns:p14="http://schemas.microsoft.com/office/powerpoint/2010/main" val="13445127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8D50F32-18B6-434C-803C-5DADE7507940}"/>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296E1043-A571-4BA0-9564-6D8B7443B92A}"/>
              </a:ext>
            </a:extLst>
          </p:cNvPr>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a:extLst>
              <a:ext uri="{FF2B5EF4-FFF2-40B4-BE49-F238E27FC236}">
                <a16:creationId xmlns:a16="http://schemas.microsoft.com/office/drawing/2014/main" id="{2F050DA1-6AC1-4130-BB53-B678DA6C6EA8}"/>
              </a:ext>
            </a:extLst>
          </p:cNvPr>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a:extLst>
              <a:ext uri="{FF2B5EF4-FFF2-40B4-BE49-F238E27FC236}">
                <a16:creationId xmlns:a16="http://schemas.microsoft.com/office/drawing/2014/main" id="{1836B82F-4D40-4354-8EB8-6D3CCE7504A1}"/>
              </a:ext>
            </a:extLst>
          </p:cNvPr>
          <p:cNvSpPr>
            <a:spLocks noGrp="1"/>
          </p:cNvSpPr>
          <p:nvPr>
            <p:ph type="dt" sz="half" idx="10"/>
          </p:nvPr>
        </p:nvSpPr>
        <p:spPr/>
        <p:txBody>
          <a:bodyPr/>
          <a:lstStyle/>
          <a:p>
            <a:fld id="{8E9EB68D-8B77-4F94-BB97-F778B0AAB978}" type="datetimeFigureOut">
              <a:rPr lang="he-IL" smtClean="0"/>
              <a:t>כ"א/שבט/תשפ"ה</a:t>
            </a:fld>
            <a:endParaRPr lang="he-IL"/>
          </a:p>
        </p:txBody>
      </p:sp>
      <p:sp>
        <p:nvSpPr>
          <p:cNvPr id="6" name="מציין מיקום של כותרת תחתונה 5">
            <a:extLst>
              <a:ext uri="{FF2B5EF4-FFF2-40B4-BE49-F238E27FC236}">
                <a16:creationId xmlns:a16="http://schemas.microsoft.com/office/drawing/2014/main" id="{94A6E356-3758-4674-8603-1A5915DE5DB1}"/>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D2425CCA-A435-4B29-B2D1-C73DA3B3CA67}"/>
              </a:ext>
            </a:extLst>
          </p:cNvPr>
          <p:cNvSpPr>
            <a:spLocks noGrp="1"/>
          </p:cNvSpPr>
          <p:nvPr>
            <p:ph type="sldNum" sz="quarter" idx="12"/>
          </p:nvPr>
        </p:nvSpPr>
        <p:spPr/>
        <p:txBody>
          <a:bodyPr/>
          <a:lstStyle/>
          <a:p>
            <a:fld id="{4C33919C-8379-4110-9C07-A3FB54FC6405}" type="slidenum">
              <a:rPr lang="he-IL" smtClean="0"/>
              <a:t>‹#›</a:t>
            </a:fld>
            <a:endParaRPr lang="he-IL"/>
          </a:p>
        </p:txBody>
      </p:sp>
    </p:spTree>
    <p:extLst>
      <p:ext uri="{BB962C8B-B14F-4D97-AF65-F5344CB8AC3E}">
        <p14:creationId xmlns:p14="http://schemas.microsoft.com/office/powerpoint/2010/main" val="1278594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DC6F1E0-8728-42D4-8701-102D1FEC20CF}"/>
              </a:ext>
            </a:extLst>
          </p:cNvPr>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307A8304-3485-4CBB-BC5E-BBADBEE8D76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a:extLst>
              <a:ext uri="{FF2B5EF4-FFF2-40B4-BE49-F238E27FC236}">
                <a16:creationId xmlns:a16="http://schemas.microsoft.com/office/drawing/2014/main" id="{C2F2394E-B9A0-4728-A5A3-39D64C2AEC87}"/>
              </a:ext>
            </a:extLst>
          </p:cNvPr>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a:extLst>
              <a:ext uri="{FF2B5EF4-FFF2-40B4-BE49-F238E27FC236}">
                <a16:creationId xmlns:a16="http://schemas.microsoft.com/office/drawing/2014/main" id="{00FB7765-33AE-44F7-B34F-6713DCA75D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a:extLst>
              <a:ext uri="{FF2B5EF4-FFF2-40B4-BE49-F238E27FC236}">
                <a16:creationId xmlns:a16="http://schemas.microsoft.com/office/drawing/2014/main" id="{8D4D3400-4679-4717-AD04-68F7021A052D}"/>
              </a:ext>
            </a:extLst>
          </p:cNvPr>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a:extLst>
              <a:ext uri="{FF2B5EF4-FFF2-40B4-BE49-F238E27FC236}">
                <a16:creationId xmlns:a16="http://schemas.microsoft.com/office/drawing/2014/main" id="{60D0A1A3-7AC9-4786-A9ED-8948C3C9772E}"/>
              </a:ext>
            </a:extLst>
          </p:cNvPr>
          <p:cNvSpPr>
            <a:spLocks noGrp="1"/>
          </p:cNvSpPr>
          <p:nvPr>
            <p:ph type="dt" sz="half" idx="10"/>
          </p:nvPr>
        </p:nvSpPr>
        <p:spPr/>
        <p:txBody>
          <a:bodyPr/>
          <a:lstStyle/>
          <a:p>
            <a:fld id="{8E9EB68D-8B77-4F94-BB97-F778B0AAB978}" type="datetimeFigureOut">
              <a:rPr lang="he-IL" smtClean="0"/>
              <a:t>כ"א/שבט/תשפ"ה</a:t>
            </a:fld>
            <a:endParaRPr lang="he-IL"/>
          </a:p>
        </p:txBody>
      </p:sp>
      <p:sp>
        <p:nvSpPr>
          <p:cNvPr id="8" name="מציין מיקום של כותרת תחתונה 7">
            <a:extLst>
              <a:ext uri="{FF2B5EF4-FFF2-40B4-BE49-F238E27FC236}">
                <a16:creationId xmlns:a16="http://schemas.microsoft.com/office/drawing/2014/main" id="{CD42924F-9F23-4C00-B576-83ACF0CA398E}"/>
              </a:ext>
            </a:extLst>
          </p:cNvPr>
          <p:cNvSpPr>
            <a:spLocks noGrp="1"/>
          </p:cNvSpPr>
          <p:nvPr>
            <p:ph type="ftr" sz="quarter" idx="11"/>
          </p:nvPr>
        </p:nvSpPr>
        <p:spPr/>
        <p:txBody>
          <a:bodyPr/>
          <a:lstStyle/>
          <a:p>
            <a:endParaRPr lang="he-IL"/>
          </a:p>
        </p:txBody>
      </p:sp>
      <p:sp>
        <p:nvSpPr>
          <p:cNvPr id="9" name="מציין מיקום של מספר שקופית 8">
            <a:extLst>
              <a:ext uri="{FF2B5EF4-FFF2-40B4-BE49-F238E27FC236}">
                <a16:creationId xmlns:a16="http://schemas.microsoft.com/office/drawing/2014/main" id="{D6229996-F69A-45B1-81AC-827B9897A361}"/>
              </a:ext>
            </a:extLst>
          </p:cNvPr>
          <p:cNvSpPr>
            <a:spLocks noGrp="1"/>
          </p:cNvSpPr>
          <p:nvPr>
            <p:ph type="sldNum" sz="quarter" idx="12"/>
          </p:nvPr>
        </p:nvSpPr>
        <p:spPr/>
        <p:txBody>
          <a:bodyPr/>
          <a:lstStyle/>
          <a:p>
            <a:fld id="{4C33919C-8379-4110-9C07-A3FB54FC6405}" type="slidenum">
              <a:rPr lang="he-IL" smtClean="0"/>
              <a:t>‹#›</a:t>
            </a:fld>
            <a:endParaRPr lang="he-IL"/>
          </a:p>
        </p:txBody>
      </p:sp>
    </p:spTree>
    <p:extLst>
      <p:ext uri="{BB962C8B-B14F-4D97-AF65-F5344CB8AC3E}">
        <p14:creationId xmlns:p14="http://schemas.microsoft.com/office/powerpoint/2010/main" val="21148646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מה נלמד היום">
    <p:spTree>
      <p:nvGrpSpPr>
        <p:cNvPr id="1" name=""/>
        <p:cNvGrpSpPr/>
        <p:nvPr/>
      </p:nvGrpSpPr>
      <p:grpSpPr>
        <a:xfrm>
          <a:off x="0" y="0"/>
          <a:ext cx="0" cy="0"/>
          <a:chOff x="0" y="0"/>
          <a:chExt cx="0" cy="0"/>
        </a:xfrm>
      </p:grpSpPr>
      <p:sp>
        <p:nvSpPr>
          <p:cNvPr id="5" name="מלבן 4">
            <a:extLst>
              <a:ext uri="{FF2B5EF4-FFF2-40B4-BE49-F238E27FC236}">
                <a16:creationId xmlns:a16="http://schemas.microsoft.com/office/drawing/2014/main" id="{E20AC3D7-D662-4980-8C7D-6D7E4702D0F4}"/>
              </a:ext>
            </a:extLst>
          </p:cNvPr>
          <p:cNvSpPr/>
          <p:nvPr userDrawn="1"/>
        </p:nvSpPr>
        <p:spPr>
          <a:xfrm>
            <a:off x="0" y="0"/>
            <a:ext cx="12192000" cy="1487055"/>
          </a:xfrm>
          <a:prstGeom prst="rect">
            <a:avLst/>
          </a:prstGeom>
          <a:solidFill>
            <a:srgbClr val="E2F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pic>
        <p:nvPicPr>
          <p:cNvPr id="21" name="גרפיקה 20">
            <a:extLst>
              <a:ext uri="{FF2B5EF4-FFF2-40B4-BE49-F238E27FC236}">
                <a16:creationId xmlns:a16="http://schemas.microsoft.com/office/drawing/2014/main" id="{2B095457-4E3D-406E-8D76-9D7799D8E16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8137784" flipH="1" flipV="1">
            <a:off x="9720414" y="316224"/>
            <a:ext cx="1142698" cy="584334"/>
          </a:xfrm>
          <a:prstGeom prst="rect">
            <a:avLst/>
          </a:prstGeom>
        </p:spPr>
      </p:pic>
      <p:sp>
        <p:nvSpPr>
          <p:cNvPr id="7" name="מלבן 6">
            <a:extLst>
              <a:ext uri="{FF2B5EF4-FFF2-40B4-BE49-F238E27FC236}">
                <a16:creationId xmlns:a16="http://schemas.microsoft.com/office/drawing/2014/main" id="{2D5FF2F3-BFBA-4AF6-AA65-76E6C0DDF4CA}"/>
              </a:ext>
            </a:extLst>
          </p:cNvPr>
          <p:cNvSpPr/>
          <p:nvPr userDrawn="1"/>
        </p:nvSpPr>
        <p:spPr>
          <a:xfrm>
            <a:off x="2327564" y="230909"/>
            <a:ext cx="7536873" cy="10252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7200" b="1" dirty="0">
                <a:solidFill>
                  <a:srgbClr val="002060"/>
                </a:solidFill>
                <a:latin typeface="Calibri" panose="020F0502020204030204" pitchFamily="34" charset="0"/>
                <a:cs typeface="Calibri" panose="020F0502020204030204" pitchFamily="34" charset="0"/>
              </a:rPr>
              <a:t>מה נלמד היום?</a:t>
            </a:r>
          </a:p>
        </p:txBody>
      </p:sp>
      <p:sp>
        <p:nvSpPr>
          <p:cNvPr id="10" name="מציין מיקום תוכן 9">
            <a:extLst>
              <a:ext uri="{FF2B5EF4-FFF2-40B4-BE49-F238E27FC236}">
                <a16:creationId xmlns:a16="http://schemas.microsoft.com/office/drawing/2014/main" id="{7BC35D64-8124-4ADF-9883-D3A8B3089AE7}"/>
              </a:ext>
            </a:extLst>
          </p:cNvPr>
          <p:cNvSpPr>
            <a:spLocks noGrp="1"/>
          </p:cNvSpPr>
          <p:nvPr>
            <p:ph sz="quarter" idx="10" hasCustomPrompt="1"/>
          </p:nvPr>
        </p:nvSpPr>
        <p:spPr>
          <a:xfrm>
            <a:off x="692727" y="2071687"/>
            <a:ext cx="10806546" cy="2714625"/>
          </a:xfrm>
        </p:spPr>
        <p:txBody>
          <a:bodyPr/>
          <a:lstStyle>
            <a:lvl1pPr>
              <a:defRPr>
                <a:latin typeface="Calibri" panose="020F0502020204030204" pitchFamily="34" charset="0"/>
                <a:cs typeface="Calibri" panose="020F0502020204030204" pitchFamily="34" charset="0"/>
              </a:defRPr>
            </a:lvl1pPr>
          </a:lstStyle>
          <a:p>
            <a:pPr lvl="0"/>
            <a:r>
              <a:rPr lang="he-IL" dirty="0"/>
              <a:t>טקסט</a:t>
            </a:r>
          </a:p>
        </p:txBody>
      </p:sp>
    </p:spTree>
    <p:extLst>
      <p:ext uri="{BB962C8B-B14F-4D97-AF65-F5344CB8AC3E}">
        <p14:creationId xmlns:p14="http://schemas.microsoft.com/office/powerpoint/2010/main" val="41477715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כותרת">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7CD88CBA-B2F8-4F0E-8DD3-0CEA60356A81}"/>
              </a:ext>
            </a:extLst>
          </p:cNvPr>
          <p:cNvSpPr>
            <a:spLocks noGrp="1"/>
          </p:cNvSpPr>
          <p:nvPr>
            <p:ph type="dt" sz="half" idx="10"/>
          </p:nvPr>
        </p:nvSpPr>
        <p:spPr/>
        <p:txBody>
          <a:bodyPr/>
          <a:lstStyle/>
          <a:p>
            <a:fld id="{8E9EB68D-8B77-4F94-BB97-F778B0AAB978}" type="datetimeFigureOut">
              <a:rPr lang="he-IL" smtClean="0"/>
              <a:t>כ"א/שבט/תשפ"ה</a:t>
            </a:fld>
            <a:endParaRPr lang="he-IL"/>
          </a:p>
        </p:txBody>
      </p:sp>
      <p:sp>
        <p:nvSpPr>
          <p:cNvPr id="4" name="מציין מיקום של מספר שקופית 3">
            <a:extLst>
              <a:ext uri="{FF2B5EF4-FFF2-40B4-BE49-F238E27FC236}">
                <a16:creationId xmlns:a16="http://schemas.microsoft.com/office/drawing/2014/main" id="{17F5DE00-A381-49B6-BD4A-03A6DB0E2D66}"/>
              </a:ext>
            </a:extLst>
          </p:cNvPr>
          <p:cNvSpPr>
            <a:spLocks noGrp="1"/>
          </p:cNvSpPr>
          <p:nvPr>
            <p:ph type="sldNum" sz="quarter" idx="12"/>
          </p:nvPr>
        </p:nvSpPr>
        <p:spPr/>
        <p:txBody>
          <a:bodyPr/>
          <a:lstStyle/>
          <a:p>
            <a:fld id="{4C33919C-8379-4110-9C07-A3FB54FC6405}" type="slidenum">
              <a:rPr lang="he-IL" smtClean="0"/>
              <a:t>‹#›</a:t>
            </a:fld>
            <a:endParaRPr lang="he-IL"/>
          </a:p>
        </p:txBody>
      </p:sp>
      <p:sp>
        <p:nvSpPr>
          <p:cNvPr id="5" name="מלבן 4">
            <a:extLst>
              <a:ext uri="{FF2B5EF4-FFF2-40B4-BE49-F238E27FC236}">
                <a16:creationId xmlns:a16="http://schemas.microsoft.com/office/drawing/2014/main" id="{E20AC3D7-D662-4980-8C7D-6D7E4702D0F4}"/>
              </a:ext>
            </a:extLst>
          </p:cNvPr>
          <p:cNvSpPr/>
          <p:nvPr userDrawn="1"/>
        </p:nvSpPr>
        <p:spPr>
          <a:xfrm>
            <a:off x="0" y="-9832"/>
            <a:ext cx="12192000" cy="1487055"/>
          </a:xfrm>
          <a:prstGeom prst="rect">
            <a:avLst/>
          </a:prstGeom>
          <a:solidFill>
            <a:srgbClr val="E2F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solidFill>
                <a:schemeClr val="bg1"/>
              </a:solidFill>
            </a:endParaRPr>
          </a:p>
        </p:txBody>
      </p:sp>
      <p:sp>
        <p:nvSpPr>
          <p:cNvPr id="13" name="כותרת 1">
            <a:extLst>
              <a:ext uri="{FF2B5EF4-FFF2-40B4-BE49-F238E27FC236}">
                <a16:creationId xmlns:a16="http://schemas.microsoft.com/office/drawing/2014/main" id="{82DA3858-A582-4666-898A-E8682925F402}"/>
              </a:ext>
            </a:extLst>
          </p:cNvPr>
          <p:cNvSpPr>
            <a:spLocks noGrp="1"/>
          </p:cNvSpPr>
          <p:nvPr>
            <p:ph type="title" hasCustomPrompt="1"/>
          </p:nvPr>
        </p:nvSpPr>
        <p:spPr>
          <a:xfrm>
            <a:off x="838200" y="161492"/>
            <a:ext cx="10515600" cy="1325563"/>
          </a:xfrm>
        </p:spPr>
        <p:txBody>
          <a:bodyPr>
            <a:normAutofit/>
          </a:bodyPr>
          <a:lstStyle>
            <a:lvl1pPr algn="ctr">
              <a:defRPr sz="7200" b="1">
                <a:solidFill>
                  <a:srgbClr val="002060"/>
                </a:solidFill>
                <a:latin typeface="Calibri" panose="020F0502020204030204" pitchFamily="34" charset="0"/>
                <a:cs typeface="Calibri" panose="020F0502020204030204" pitchFamily="34" charset="0"/>
              </a:defRPr>
            </a:lvl1pPr>
          </a:lstStyle>
          <a:p>
            <a:r>
              <a:rPr lang="he-IL" dirty="0"/>
              <a:t>כותרת</a:t>
            </a:r>
          </a:p>
        </p:txBody>
      </p:sp>
      <p:sp>
        <p:nvSpPr>
          <p:cNvPr id="14" name="מציין מיקום תוכן 9">
            <a:extLst>
              <a:ext uri="{FF2B5EF4-FFF2-40B4-BE49-F238E27FC236}">
                <a16:creationId xmlns:a16="http://schemas.microsoft.com/office/drawing/2014/main" id="{CF0B13C3-0DDA-4534-9146-673046108CB9}"/>
              </a:ext>
            </a:extLst>
          </p:cNvPr>
          <p:cNvSpPr>
            <a:spLocks noGrp="1"/>
          </p:cNvSpPr>
          <p:nvPr>
            <p:ph sz="quarter" idx="13" hasCustomPrompt="1"/>
          </p:nvPr>
        </p:nvSpPr>
        <p:spPr>
          <a:xfrm>
            <a:off x="692727" y="2071687"/>
            <a:ext cx="10806546" cy="2714625"/>
          </a:xfrm>
        </p:spPr>
        <p:txBody>
          <a:bodyPr/>
          <a:lstStyle>
            <a:lvl1pPr>
              <a:defRPr>
                <a:latin typeface="Calibri" panose="020F0502020204030204" pitchFamily="34" charset="0"/>
                <a:cs typeface="Calibri" panose="020F0502020204030204" pitchFamily="34" charset="0"/>
              </a:defRPr>
            </a:lvl1pPr>
          </a:lstStyle>
          <a:p>
            <a:pPr lvl="0"/>
            <a:r>
              <a:rPr lang="he-IL" dirty="0"/>
              <a:t>טקסט</a:t>
            </a:r>
          </a:p>
        </p:txBody>
      </p:sp>
    </p:spTree>
    <p:extLst>
      <p:ext uri="{BB962C8B-B14F-4D97-AF65-F5344CB8AC3E}">
        <p14:creationId xmlns:p14="http://schemas.microsoft.com/office/powerpoint/2010/main" val="20789281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שאלות- אפשרות 1">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7CD88CBA-B2F8-4F0E-8DD3-0CEA60356A81}"/>
              </a:ext>
            </a:extLst>
          </p:cNvPr>
          <p:cNvSpPr>
            <a:spLocks noGrp="1"/>
          </p:cNvSpPr>
          <p:nvPr>
            <p:ph type="dt" sz="half" idx="10"/>
          </p:nvPr>
        </p:nvSpPr>
        <p:spPr/>
        <p:txBody>
          <a:bodyPr/>
          <a:lstStyle/>
          <a:p>
            <a:fld id="{8E9EB68D-8B77-4F94-BB97-F778B0AAB978}" type="datetimeFigureOut">
              <a:rPr lang="he-IL" smtClean="0"/>
              <a:t>כ"א/שבט/תשפ"ה</a:t>
            </a:fld>
            <a:endParaRPr lang="he-IL"/>
          </a:p>
        </p:txBody>
      </p:sp>
      <p:sp>
        <p:nvSpPr>
          <p:cNvPr id="3" name="מציין מיקום של כותרת תחתונה 2">
            <a:extLst>
              <a:ext uri="{FF2B5EF4-FFF2-40B4-BE49-F238E27FC236}">
                <a16:creationId xmlns:a16="http://schemas.microsoft.com/office/drawing/2014/main" id="{325A028A-0DA8-45F5-928F-C14618ABC23E}"/>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17F5DE00-A381-49B6-BD4A-03A6DB0E2D66}"/>
              </a:ext>
            </a:extLst>
          </p:cNvPr>
          <p:cNvSpPr>
            <a:spLocks noGrp="1"/>
          </p:cNvSpPr>
          <p:nvPr>
            <p:ph type="sldNum" sz="quarter" idx="12"/>
          </p:nvPr>
        </p:nvSpPr>
        <p:spPr/>
        <p:txBody>
          <a:bodyPr/>
          <a:lstStyle/>
          <a:p>
            <a:fld id="{4C33919C-8379-4110-9C07-A3FB54FC6405}" type="slidenum">
              <a:rPr lang="he-IL" smtClean="0"/>
              <a:t>‹#›</a:t>
            </a:fld>
            <a:endParaRPr lang="he-IL"/>
          </a:p>
        </p:txBody>
      </p:sp>
      <p:sp>
        <p:nvSpPr>
          <p:cNvPr id="5" name="מלבן 4">
            <a:extLst>
              <a:ext uri="{FF2B5EF4-FFF2-40B4-BE49-F238E27FC236}">
                <a16:creationId xmlns:a16="http://schemas.microsoft.com/office/drawing/2014/main" id="{E20AC3D7-D662-4980-8C7D-6D7E4702D0F4}"/>
              </a:ext>
            </a:extLst>
          </p:cNvPr>
          <p:cNvSpPr/>
          <p:nvPr userDrawn="1"/>
        </p:nvSpPr>
        <p:spPr>
          <a:xfrm>
            <a:off x="0" y="0"/>
            <a:ext cx="12192000" cy="1487055"/>
          </a:xfrm>
          <a:prstGeom prst="rect">
            <a:avLst/>
          </a:prstGeom>
          <a:solidFill>
            <a:srgbClr val="E2F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31" name="תיבת טקסט 30">
            <a:extLst>
              <a:ext uri="{FF2B5EF4-FFF2-40B4-BE49-F238E27FC236}">
                <a16:creationId xmlns:a16="http://schemas.microsoft.com/office/drawing/2014/main" id="{65D5B5C5-0BF3-4AF0-BB66-BF0FFC61D08B}"/>
              </a:ext>
            </a:extLst>
          </p:cNvPr>
          <p:cNvSpPr txBox="1"/>
          <p:nvPr userDrawn="1"/>
        </p:nvSpPr>
        <p:spPr>
          <a:xfrm>
            <a:off x="1775691" y="143362"/>
            <a:ext cx="8640619" cy="1200329"/>
          </a:xfrm>
          <a:prstGeom prst="rect">
            <a:avLst/>
          </a:prstGeom>
          <a:noFill/>
        </p:spPr>
        <p:txBody>
          <a:bodyPr wrap="square">
            <a:spAutoFit/>
          </a:bodyPr>
          <a:lstStyle/>
          <a:p>
            <a:pPr algn="ctr"/>
            <a:r>
              <a:rPr lang="he-IL" sz="7200" b="1" dirty="0">
                <a:solidFill>
                  <a:srgbClr val="002060"/>
                </a:solidFill>
                <a:latin typeface="Calibri" panose="020F0502020204030204" pitchFamily="34" charset="0"/>
                <a:cs typeface="Calibri" panose="020F0502020204030204" pitchFamily="34" charset="0"/>
              </a:rPr>
              <a:t>שאלות לדיון בכיתה</a:t>
            </a:r>
          </a:p>
        </p:txBody>
      </p:sp>
      <p:sp>
        <p:nvSpPr>
          <p:cNvPr id="38" name="מציין מיקום תוכן 5">
            <a:extLst>
              <a:ext uri="{FF2B5EF4-FFF2-40B4-BE49-F238E27FC236}">
                <a16:creationId xmlns:a16="http://schemas.microsoft.com/office/drawing/2014/main" id="{AAE8EFC4-CCC9-4F16-BCB4-C9189BFCECCD}"/>
              </a:ext>
            </a:extLst>
          </p:cNvPr>
          <p:cNvSpPr>
            <a:spLocks noGrp="1"/>
          </p:cNvSpPr>
          <p:nvPr>
            <p:ph sz="quarter" idx="4" hasCustomPrompt="1"/>
          </p:nvPr>
        </p:nvSpPr>
        <p:spPr>
          <a:xfrm>
            <a:off x="3918528" y="2246457"/>
            <a:ext cx="6638636" cy="3684588"/>
          </a:xfrm>
        </p:spPr>
        <p:txBody>
          <a:bodyPr/>
          <a:lstStyle>
            <a:lvl1pPr>
              <a:defRPr>
                <a:latin typeface="Calibri" panose="020F0502020204030204" pitchFamily="34" charset="0"/>
                <a:cs typeface="Calibri" panose="020F0502020204030204" pitchFamily="34" charset="0"/>
              </a:defRPr>
            </a:lvl1pPr>
          </a:lstStyle>
          <a:p>
            <a:pPr lvl="0"/>
            <a:r>
              <a:rPr lang="he-IL" dirty="0"/>
              <a:t>שאלה ראשונה</a:t>
            </a:r>
          </a:p>
          <a:p>
            <a:pPr lvl="0"/>
            <a:r>
              <a:rPr lang="he-IL" dirty="0"/>
              <a:t>שאלה שנייה</a:t>
            </a:r>
          </a:p>
          <a:p>
            <a:pPr lvl="0"/>
            <a:r>
              <a:rPr lang="he-IL" dirty="0"/>
              <a:t>שאלה שלישית</a:t>
            </a:r>
          </a:p>
          <a:p>
            <a:pPr lvl="0"/>
            <a:r>
              <a:rPr lang="he-IL" dirty="0"/>
              <a:t>שאלה רביעית</a:t>
            </a:r>
          </a:p>
        </p:txBody>
      </p:sp>
    </p:spTree>
    <p:extLst>
      <p:ext uri="{BB962C8B-B14F-4D97-AF65-F5344CB8AC3E}">
        <p14:creationId xmlns:p14="http://schemas.microsoft.com/office/powerpoint/2010/main" val="6043031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מה המסר שלנו">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7CD88CBA-B2F8-4F0E-8DD3-0CEA60356A81}"/>
              </a:ext>
            </a:extLst>
          </p:cNvPr>
          <p:cNvSpPr>
            <a:spLocks noGrp="1"/>
          </p:cNvSpPr>
          <p:nvPr>
            <p:ph type="dt" sz="half" idx="10"/>
          </p:nvPr>
        </p:nvSpPr>
        <p:spPr/>
        <p:txBody>
          <a:bodyPr/>
          <a:lstStyle/>
          <a:p>
            <a:fld id="{8E9EB68D-8B77-4F94-BB97-F778B0AAB978}" type="datetimeFigureOut">
              <a:rPr lang="he-IL" smtClean="0"/>
              <a:t>כ"א/שבט/תשפ"ה</a:t>
            </a:fld>
            <a:endParaRPr lang="he-IL"/>
          </a:p>
        </p:txBody>
      </p:sp>
      <p:sp>
        <p:nvSpPr>
          <p:cNvPr id="3" name="מציין מיקום של כותרת תחתונה 2">
            <a:extLst>
              <a:ext uri="{FF2B5EF4-FFF2-40B4-BE49-F238E27FC236}">
                <a16:creationId xmlns:a16="http://schemas.microsoft.com/office/drawing/2014/main" id="{325A028A-0DA8-45F5-928F-C14618ABC23E}"/>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17F5DE00-A381-49B6-BD4A-03A6DB0E2D66}"/>
              </a:ext>
            </a:extLst>
          </p:cNvPr>
          <p:cNvSpPr>
            <a:spLocks noGrp="1"/>
          </p:cNvSpPr>
          <p:nvPr>
            <p:ph type="sldNum" sz="quarter" idx="12"/>
          </p:nvPr>
        </p:nvSpPr>
        <p:spPr/>
        <p:txBody>
          <a:bodyPr/>
          <a:lstStyle/>
          <a:p>
            <a:fld id="{4C33919C-8379-4110-9C07-A3FB54FC6405}" type="slidenum">
              <a:rPr lang="he-IL" smtClean="0"/>
              <a:t>‹#›</a:t>
            </a:fld>
            <a:endParaRPr lang="he-IL"/>
          </a:p>
        </p:txBody>
      </p:sp>
      <p:sp>
        <p:nvSpPr>
          <p:cNvPr id="5" name="מלבן 4">
            <a:extLst>
              <a:ext uri="{FF2B5EF4-FFF2-40B4-BE49-F238E27FC236}">
                <a16:creationId xmlns:a16="http://schemas.microsoft.com/office/drawing/2014/main" id="{E20AC3D7-D662-4980-8C7D-6D7E4702D0F4}"/>
              </a:ext>
            </a:extLst>
          </p:cNvPr>
          <p:cNvSpPr/>
          <p:nvPr userDrawn="1"/>
        </p:nvSpPr>
        <p:spPr>
          <a:xfrm>
            <a:off x="0" y="0"/>
            <a:ext cx="12192000" cy="1487055"/>
          </a:xfrm>
          <a:prstGeom prst="rect">
            <a:avLst/>
          </a:prstGeom>
          <a:solidFill>
            <a:srgbClr val="E2F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31" name="תיבת טקסט 30">
            <a:extLst>
              <a:ext uri="{FF2B5EF4-FFF2-40B4-BE49-F238E27FC236}">
                <a16:creationId xmlns:a16="http://schemas.microsoft.com/office/drawing/2014/main" id="{65D5B5C5-0BF3-4AF0-BB66-BF0FFC61D08B}"/>
              </a:ext>
            </a:extLst>
          </p:cNvPr>
          <p:cNvSpPr txBox="1"/>
          <p:nvPr userDrawn="1"/>
        </p:nvSpPr>
        <p:spPr>
          <a:xfrm>
            <a:off x="2941782" y="189529"/>
            <a:ext cx="6308436" cy="1200329"/>
          </a:xfrm>
          <a:prstGeom prst="rect">
            <a:avLst/>
          </a:prstGeom>
          <a:noFill/>
        </p:spPr>
        <p:txBody>
          <a:bodyPr wrap="square">
            <a:spAutoFit/>
          </a:bodyPr>
          <a:lstStyle/>
          <a:p>
            <a:r>
              <a:rPr lang="he-IL" sz="7200" b="1" dirty="0">
                <a:solidFill>
                  <a:srgbClr val="002060"/>
                </a:solidFill>
                <a:latin typeface="Calibri" panose="020F0502020204030204" pitchFamily="34" charset="0"/>
                <a:cs typeface="Calibri" panose="020F0502020204030204" pitchFamily="34" charset="0"/>
              </a:rPr>
              <a:t>מה המסר שלנו?</a:t>
            </a:r>
          </a:p>
        </p:txBody>
      </p:sp>
      <p:sp>
        <p:nvSpPr>
          <p:cNvPr id="38" name="מציין מיקום תוכן 5">
            <a:extLst>
              <a:ext uri="{FF2B5EF4-FFF2-40B4-BE49-F238E27FC236}">
                <a16:creationId xmlns:a16="http://schemas.microsoft.com/office/drawing/2014/main" id="{AAE8EFC4-CCC9-4F16-BCB4-C9189BFCECCD}"/>
              </a:ext>
            </a:extLst>
          </p:cNvPr>
          <p:cNvSpPr>
            <a:spLocks noGrp="1"/>
          </p:cNvSpPr>
          <p:nvPr>
            <p:ph sz="quarter" idx="4" hasCustomPrompt="1"/>
          </p:nvPr>
        </p:nvSpPr>
        <p:spPr>
          <a:xfrm>
            <a:off x="2643910" y="2218749"/>
            <a:ext cx="8365836" cy="3684588"/>
          </a:xfrm>
        </p:spPr>
        <p:txBody>
          <a:bodyPr/>
          <a:lstStyle>
            <a:lvl1pPr>
              <a:defRPr>
                <a:latin typeface="Calibri" panose="020F0502020204030204" pitchFamily="34" charset="0"/>
                <a:cs typeface="Calibri" panose="020F0502020204030204" pitchFamily="34" charset="0"/>
              </a:defRPr>
            </a:lvl1pPr>
          </a:lstStyle>
          <a:p>
            <a:pPr lvl="0"/>
            <a:r>
              <a:rPr lang="he-IL" dirty="0"/>
              <a:t>מסר ראשון</a:t>
            </a:r>
          </a:p>
          <a:p>
            <a:pPr lvl="0"/>
            <a:r>
              <a:rPr lang="he-IL" dirty="0"/>
              <a:t>מסר שני</a:t>
            </a:r>
          </a:p>
          <a:p>
            <a:pPr lvl="0"/>
            <a:r>
              <a:rPr lang="he-IL" dirty="0"/>
              <a:t>מסר שלישי</a:t>
            </a:r>
          </a:p>
        </p:txBody>
      </p:sp>
    </p:spTree>
    <p:extLst>
      <p:ext uri="{BB962C8B-B14F-4D97-AF65-F5344CB8AC3E}">
        <p14:creationId xmlns:p14="http://schemas.microsoft.com/office/powerpoint/2010/main" val="1403685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שקופית כותרת" type="title">
  <p:cSld name="TITLE">
    <p:spTree>
      <p:nvGrpSpPr>
        <p:cNvPr id="1" name="Shape 21"/>
        <p:cNvGrpSpPr/>
        <p:nvPr/>
      </p:nvGrpSpPr>
      <p:grpSpPr>
        <a:xfrm>
          <a:off x="0" y="0"/>
          <a:ext cx="0" cy="0"/>
          <a:chOff x="0" y="0"/>
          <a:chExt cx="0" cy="0"/>
        </a:xfrm>
      </p:grpSpPr>
      <p:sp>
        <p:nvSpPr>
          <p:cNvPr id="22" name="Google Shape;22;p2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rtl="1">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rtl="1">
              <a:lnSpc>
                <a:spcPct val="90000"/>
              </a:lnSpc>
              <a:spcBef>
                <a:spcPts val="1000"/>
              </a:spcBef>
              <a:spcAft>
                <a:spcPts val="0"/>
              </a:spcAft>
              <a:buClr>
                <a:schemeClr val="dk1"/>
              </a:buClr>
              <a:buSzPts val="2400"/>
              <a:buNone/>
              <a:defRPr sz="2400"/>
            </a:lvl1pPr>
            <a:lvl2pPr lvl="1" algn="ctr" rtl="1">
              <a:lnSpc>
                <a:spcPct val="90000"/>
              </a:lnSpc>
              <a:spcBef>
                <a:spcPts val="500"/>
              </a:spcBef>
              <a:spcAft>
                <a:spcPts val="0"/>
              </a:spcAft>
              <a:buClr>
                <a:schemeClr val="dk1"/>
              </a:buClr>
              <a:buSzPts val="2000"/>
              <a:buNone/>
              <a:defRPr sz="2000"/>
            </a:lvl2pPr>
            <a:lvl3pPr lvl="2" algn="ctr" rtl="1">
              <a:lnSpc>
                <a:spcPct val="90000"/>
              </a:lnSpc>
              <a:spcBef>
                <a:spcPts val="500"/>
              </a:spcBef>
              <a:spcAft>
                <a:spcPts val="0"/>
              </a:spcAft>
              <a:buClr>
                <a:schemeClr val="dk1"/>
              </a:buClr>
              <a:buSzPts val="1800"/>
              <a:buNone/>
              <a:defRPr sz="1800"/>
            </a:lvl3pPr>
            <a:lvl4pPr lvl="3" algn="ctr" rtl="1">
              <a:lnSpc>
                <a:spcPct val="90000"/>
              </a:lnSpc>
              <a:spcBef>
                <a:spcPts val="500"/>
              </a:spcBef>
              <a:spcAft>
                <a:spcPts val="0"/>
              </a:spcAft>
              <a:buClr>
                <a:schemeClr val="dk1"/>
              </a:buClr>
              <a:buSzPts val="1600"/>
              <a:buNone/>
              <a:defRPr sz="1600"/>
            </a:lvl4pPr>
            <a:lvl5pPr lvl="4" algn="ctr" rtl="1">
              <a:lnSpc>
                <a:spcPct val="90000"/>
              </a:lnSpc>
              <a:spcBef>
                <a:spcPts val="500"/>
              </a:spcBef>
              <a:spcAft>
                <a:spcPts val="0"/>
              </a:spcAft>
              <a:buClr>
                <a:schemeClr val="dk1"/>
              </a:buClr>
              <a:buSzPts val="1600"/>
              <a:buNone/>
              <a:defRPr sz="1600"/>
            </a:lvl5pPr>
            <a:lvl6pPr lvl="5" algn="ctr" rtl="1">
              <a:lnSpc>
                <a:spcPct val="90000"/>
              </a:lnSpc>
              <a:spcBef>
                <a:spcPts val="500"/>
              </a:spcBef>
              <a:spcAft>
                <a:spcPts val="0"/>
              </a:spcAft>
              <a:buClr>
                <a:schemeClr val="dk1"/>
              </a:buClr>
              <a:buSzPts val="1600"/>
              <a:buNone/>
              <a:defRPr sz="1600"/>
            </a:lvl6pPr>
            <a:lvl7pPr lvl="6" algn="ctr" rtl="1">
              <a:lnSpc>
                <a:spcPct val="90000"/>
              </a:lnSpc>
              <a:spcBef>
                <a:spcPts val="500"/>
              </a:spcBef>
              <a:spcAft>
                <a:spcPts val="0"/>
              </a:spcAft>
              <a:buClr>
                <a:schemeClr val="dk1"/>
              </a:buClr>
              <a:buSzPts val="1600"/>
              <a:buNone/>
              <a:defRPr sz="1600"/>
            </a:lvl7pPr>
            <a:lvl8pPr lvl="7" algn="ctr" rtl="1">
              <a:lnSpc>
                <a:spcPct val="90000"/>
              </a:lnSpc>
              <a:spcBef>
                <a:spcPts val="500"/>
              </a:spcBef>
              <a:spcAft>
                <a:spcPts val="0"/>
              </a:spcAft>
              <a:buClr>
                <a:schemeClr val="dk1"/>
              </a:buClr>
              <a:buSzPts val="1600"/>
              <a:buNone/>
              <a:defRPr sz="1600"/>
            </a:lvl8pPr>
            <a:lvl9pPr lvl="8" algn="ctr" rtl="1">
              <a:lnSpc>
                <a:spcPct val="90000"/>
              </a:lnSpc>
              <a:spcBef>
                <a:spcPts val="500"/>
              </a:spcBef>
              <a:spcAft>
                <a:spcPts val="0"/>
              </a:spcAft>
              <a:buClr>
                <a:schemeClr val="dk1"/>
              </a:buClr>
              <a:buSzPts val="1600"/>
              <a:buNone/>
              <a:defRPr sz="1600"/>
            </a:lvl9pPr>
          </a:lstStyle>
          <a:p>
            <a:endParaRPr/>
          </a:p>
        </p:txBody>
      </p:sp>
      <p:sp>
        <p:nvSpPr>
          <p:cNvPr id="24" name="Google Shape;24;p20"/>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5" name="Google Shape;25;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6" name="Google Shape;26;p20"/>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שאלות- אפשרות 2">
    <p:spTree>
      <p:nvGrpSpPr>
        <p:cNvPr id="1" name=""/>
        <p:cNvGrpSpPr/>
        <p:nvPr/>
      </p:nvGrpSpPr>
      <p:grpSpPr>
        <a:xfrm>
          <a:off x="0" y="0"/>
          <a:ext cx="0" cy="0"/>
          <a:chOff x="0" y="0"/>
          <a:chExt cx="0" cy="0"/>
        </a:xfrm>
      </p:grpSpPr>
      <p:sp>
        <p:nvSpPr>
          <p:cNvPr id="7" name="מלבן 6">
            <a:extLst>
              <a:ext uri="{FF2B5EF4-FFF2-40B4-BE49-F238E27FC236}">
                <a16:creationId xmlns:a16="http://schemas.microsoft.com/office/drawing/2014/main" id="{916ED5F6-E4D6-425A-9C8F-B4977DBDCBA9}"/>
              </a:ext>
            </a:extLst>
          </p:cNvPr>
          <p:cNvSpPr/>
          <p:nvPr userDrawn="1"/>
        </p:nvSpPr>
        <p:spPr>
          <a:xfrm>
            <a:off x="0" y="0"/>
            <a:ext cx="12192000" cy="1487055"/>
          </a:xfrm>
          <a:prstGeom prst="rect">
            <a:avLst/>
          </a:prstGeom>
          <a:solidFill>
            <a:srgbClr val="E2F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3" name="מציין מיקום של תאריך 2">
            <a:extLst>
              <a:ext uri="{FF2B5EF4-FFF2-40B4-BE49-F238E27FC236}">
                <a16:creationId xmlns:a16="http://schemas.microsoft.com/office/drawing/2014/main" id="{C96D3B85-B724-4877-883C-F26E8D1BA6E0}"/>
              </a:ext>
            </a:extLst>
          </p:cNvPr>
          <p:cNvSpPr>
            <a:spLocks noGrp="1"/>
          </p:cNvSpPr>
          <p:nvPr>
            <p:ph type="dt" sz="half" idx="10"/>
          </p:nvPr>
        </p:nvSpPr>
        <p:spPr/>
        <p:txBody>
          <a:bodyPr/>
          <a:lstStyle/>
          <a:p>
            <a:fld id="{8E9EB68D-8B77-4F94-BB97-F778B0AAB978}" type="datetimeFigureOut">
              <a:rPr lang="he-IL" smtClean="0"/>
              <a:t>כ"א/שבט/תשפ"ה</a:t>
            </a:fld>
            <a:endParaRPr lang="he-IL"/>
          </a:p>
        </p:txBody>
      </p:sp>
      <p:sp>
        <p:nvSpPr>
          <p:cNvPr id="4" name="מציין מיקום של כותרת תחתונה 3">
            <a:extLst>
              <a:ext uri="{FF2B5EF4-FFF2-40B4-BE49-F238E27FC236}">
                <a16:creationId xmlns:a16="http://schemas.microsoft.com/office/drawing/2014/main" id="{6F0E9F02-A29A-4F15-95B6-7643DB71B03E}"/>
              </a:ext>
            </a:extLst>
          </p:cNvPr>
          <p:cNvSpPr>
            <a:spLocks noGrp="1"/>
          </p:cNvSpPr>
          <p:nvPr>
            <p:ph type="ftr" sz="quarter" idx="11"/>
          </p:nvPr>
        </p:nvSpPr>
        <p:spPr/>
        <p:txBody>
          <a:bodyPr/>
          <a:lstStyle/>
          <a:p>
            <a:endParaRPr lang="he-IL"/>
          </a:p>
        </p:txBody>
      </p:sp>
      <p:sp>
        <p:nvSpPr>
          <p:cNvPr id="5" name="מציין מיקום של מספר שקופית 4">
            <a:extLst>
              <a:ext uri="{FF2B5EF4-FFF2-40B4-BE49-F238E27FC236}">
                <a16:creationId xmlns:a16="http://schemas.microsoft.com/office/drawing/2014/main" id="{4E4A7E98-AFBC-4386-90F2-F98603E99C53}"/>
              </a:ext>
            </a:extLst>
          </p:cNvPr>
          <p:cNvSpPr>
            <a:spLocks noGrp="1"/>
          </p:cNvSpPr>
          <p:nvPr>
            <p:ph type="sldNum" sz="quarter" idx="12"/>
          </p:nvPr>
        </p:nvSpPr>
        <p:spPr/>
        <p:txBody>
          <a:bodyPr/>
          <a:lstStyle/>
          <a:p>
            <a:fld id="{4C33919C-8379-4110-9C07-A3FB54FC6405}" type="slidenum">
              <a:rPr lang="he-IL" smtClean="0"/>
              <a:t>‹#›</a:t>
            </a:fld>
            <a:endParaRPr lang="he-IL"/>
          </a:p>
        </p:txBody>
      </p:sp>
      <p:pic>
        <p:nvPicPr>
          <p:cNvPr id="6" name="גרפיקה 5">
            <a:extLst>
              <a:ext uri="{FF2B5EF4-FFF2-40B4-BE49-F238E27FC236}">
                <a16:creationId xmlns:a16="http://schemas.microsoft.com/office/drawing/2014/main" id="{D4F01A1D-4563-4119-A0A9-05C6A9A2088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290837" y="1866284"/>
            <a:ext cx="3468362" cy="2846131"/>
          </a:xfrm>
          <a:prstGeom prst="rect">
            <a:avLst/>
          </a:prstGeom>
        </p:spPr>
      </p:pic>
      <p:pic>
        <p:nvPicPr>
          <p:cNvPr id="9" name="גרפיקה 8">
            <a:extLst>
              <a:ext uri="{FF2B5EF4-FFF2-40B4-BE49-F238E27FC236}">
                <a16:creationId xmlns:a16="http://schemas.microsoft.com/office/drawing/2014/main" id="{8993743B-5484-4146-8613-ED3F4314D16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2715383" y="3875344"/>
            <a:ext cx="3468362" cy="2846131"/>
          </a:xfrm>
          <a:prstGeom prst="rect">
            <a:avLst/>
          </a:prstGeom>
        </p:spPr>
      </p:pic>
      <p:pic>
        <p:nvPicPr>
          <p:cNvPr id="10" name="גרפיקה 9">
            <a:extLst>
              <a:ext uri="{FF2B5EF4-FFF2-40B4-BE49-F238E27FC236}">
                <a16:creationId xmlns:a16="http://schemas.microsoft.com/office/drawing/2014/main" id="{74C474A6-BC2C-4209-8834-EA7BDB5BC95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510369" y="1688935"/>
            <a:ext cx="3246583" cy="2846131"/>
          </a:xfrm>
          <a:prstGeom prst="rect">
            <a:avLst/>
          </a:prstGeom>
        </p:spPr>
      </p:pic>
      <p:pic>
        <p:nvPicPr>
          <p:cNvPr id="11" name="גרפיקה 10">
            <a:extLst>
              <a:ext uri="{FF2B5EF4-FFF2-40B4-BE49-F238E27FC236}">
                <a16:creationId xmlns:a16="http://schemas.microsoft.com/office/drawing/2014/main" id="{86703C86-955A-40A2-837B-45919A8AD7F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26137" y="4116530"/>
            <a:ext cx="3392995" cy="2445039"/>
          </a:xfrm>
          <a:prstGeom prst="rect">
            <a:avLst/>
          </a:prstGeom>
        </p:spPr>
      </p:pic>
      <p:sp>
        <p:nvSpPr>
          <p:cNvPr id="18" name="כותרת 1">
            <a:extLst>
              <a:ext uri="{FF2B5EF4-FFF2-40B4-BE49-F238E27FC236}">
                <a16:creationId xmlns:a16="http://schemas.microsoft.com/office/drawing/2014/main" id="{4DE8E445-C8EF-4BFC-9B0A-C3174B7F9F89}"/>
              </a:ext>
            </a:extLst>
          </p:cNvPr>
          <p:cNvSpPr>
            <a:spLocks noGrp="1"/>
          </p:cNvSpPr>
          <p:nvPr>
            <p:ph type="title" hasCustomPrompt="1"/>
          </p:nvPr>
        </p:nvSpPr>
        <p:spPr>
          <a:xfrm>
            <a:off x="5013878" y="59823"/>
            <a:ext cx="2828636" cy="1325563"/>
          </a:xfrm>
        </p:spPr>
        <p:txBody>
          <a:bodyPr>
            <a:normAutofit/>
          </a:bodyPr>
          <a:lstStyle>
            <a:lvl1pPr algn="ctr">
              <a:defRPr sz="7200" b="1">
                <a:solidFill>
                  <a:srgbClr val="002060"/>
                </a:solidFill>
                <a:latin typeface="Calibri" panose="020F0502020204030204" pitchFamily="34" charset="0"/>
                <a:cs typeface="Calibri" panose="020F0502020204030204" pitchFamily="34" charset="0"/>
              </a:defRPr>
            </a:lvl1pPr>
          </a:lstStyle>
          <a:p>
            <a:r>
              <a:rPr lang="he-IL" dirty="0"/>
              <a:t>כותרת</a:t>
            </a:r>
          </a:p>
        </p:txBody>
      </p:sp>
    </p:spTree>
    <p:extLst>
      <p:ext uri="{BB962C8B-B14F-4D97-AF65-F5344CB8AC3E}">
        <p14:creationId xmlns:p14="http://schemas.microsoft.com/office/powerpoint/2010/main" val="29554741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שאלות - אפשרות 3">
    <p:spTree>
      <p:nvGrpSpPr>
        <p:cNvPr id="1" name=""/>
        <p:cNvGrpSpPr/>
        <p:nvPr/>
      </p:nvGrpSpPr>
      <p:grpSpPr>
        <a:xfrm>
          <a:off x="0" y="0"/>
          <a:ext cx="0" cy="0"/>
          <a:chOff x="0" y="0"/>
          <a:chExt cx="0" cy="0"/>
        </a:xfrm>
      </p:grpSpPr>
      <p:sp>
        <p:nvSpPr>
          <p:cNvPr id="8" name="מלבן 7">
            <a:extLst>
              <a:ext uri="{FF2B5EF4-FFF2-40B4-BE49-F238E27FC236}">
                <a16:creationId xmlns:a16="http://schemas.microsoft.com/office/drawing/2014/main" id="{CB9281F9-769A-456F-8721-256B9AC22DD6}"/>
              </a:ext>
            </a:extLst>
          </p:cNvPr>
          <p:cNvSpPr/>
          <p:nvPr userDrawn="1"/>
        </p:nvSpPr>
        <p:spPr>
          <a:xfrm>
            <a:off x="8610600" y="0"/>
            <a:ext cx="3581400" cy="6858000"/>
          </a:xfrm>
          <a:prstGeom prst="rect">
            <a:avLst/>
          </a:prstGeom>
          <a:solidFill>
            <a:srgbClr val="E2F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9" name="כותרת 1">
            <a:extLst>
              <a:ext uri="{FF2B5EF4-FFF2-40B4-BE49-F238E27FC236}">
                <a16:creationId xmlns:a16="http://schemas.microsoft.com/office/drawing/2014/main" id="{84936ADC-3E24-42B8-9C25-733C5E9994DC}"/>
              </a:ext>
            </a:extLst>
          </p:cNvPr>
          <p:cNvSpPr>
            <a:spLocks noGrp="1"/>
          </p:cNvSpPr>
          <p:nvPr>
            <p:ph type="title" hasCustomPrompt="1"/>
          </p:nvPr>
        </p:nvSpPr>
        <p:spPr>
          <a:xfrm>
            <a:off x="9039225" y="1189831"/>
            <a:ext cx="2828636" cy="1325563"/>
          </a:xfrm>
        </p:spPr>
        <p:txBody>
          <a:bodyPr>
            <a:normAutofit/>
          </a:bodyPr>
          <a:lstStyle>
            <a:lvl1pPr algn="ctr">
              <a:defRPr sz="5400" b="1">
                <a:solidFill>
                  <a:srgbClr val="002060"/>
                </a:solidFill>
                <a:latin typeface="Calibri" panose="020F0502020204030204" pitchFamily="34" charset="0"/>
                <a:cs typeface="Calibri" panose="020F0502020204030204" pitchFamily="34" charset="0"/>
              </a:defRPr>
            </a:lvl1pPr>
          </a:lstStyle>
          <a:p>
            <a:r>
              <a:rPr lang="he-IL" dirty="0"/>
              <a:t>כותרת</a:t>
            </a:r>
          </a:p>
        </p:txBody>
      </p:sp>
      <p:sp>
        <p:nvSpPr>
          <p:cNvPr id="10" name="מציין מיקום של מספר שקופית 19">
            <a:extLst>
              <a:ext uri="{FF2B5EF4-FFF2-40B4-BE49-F238E27FC236}">
                <a16:creationId xmlns:a16="http://schemas.microsoft.com/office/drawing/2014/main" id="{973E36F7-73A1-4E63-9DC6-34A7DE6E7C1F}"/>
              </a:ext>
            </a:extLst>
          </p:cNvPr>
          <p:cNvSpPr>
            <a:spLocks noGrp="1"/>
          </p:cNvSpPr>
          <p:nvPr>
            <p:ph type="sldNum" sz="quarter" idx="12"/>
          </p:nvPr>
        </p:nvSpPr>
        <p:spPr>
          <a:xfrm>
            <a:off x="9448800" y="6356350"/>
            <a:ext cx="2743200" cy="365125"/>
          </a:xfrm>
        </p:spPr>
        <p:txBody>
          <a:bodyPr/>
          <a:lstStyle/>
          <a:p>
            <a:fld id="{4C33919C-8379-4110-9C07-A3FB54FC6405}" type="slidenum">
              <a:rPr lang="he-IL" smtClean="0"/>
              <a:t>‹#›</a:t>
            </a:fld>
            <a:endParaRPr lang="he-IL"/>
          </a:p>
        </p:txBody>
      </p:sp>
      <p:pic>
        <p:nvPicPr>
          <p:cNvPr id="12" name="גרפיקה 11">
            <a:extLst>
              <a:ext uri="{FF2B5EF4-FFF2-40B4-BE49-F238E27FC236}">
                <a16:creationId xmlns:a16="http://schemas.microsoft.com/office/drawing/2014/main" id="{C14CF1DD-0791-4885-8134-1FDD89D6D59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096000" y="835091"/>
            <a:ext cx="1858858" cy="1353379"/>
          </a:xfrm>
          <a:prstGeom prst="rect">
            <a:avLst/>
          </a:prstGeom>
        </p:spPr>
      </p:pic>
      <p:pic>
        <p:nvPicPr>
          <p:cNvPr id="14" name="גרפיקה 13">
            <a:extLst>
              <a:ext uri="{FF2B5EF4-FFF2-40B4-BE49-F238E27FC236}">
                <a16:creationId xmlns:a16="http://schemas.microsoft.com/office/drawing/2014/main" id="{6B2CB72F-0D80-44B4-BBA0-671F2614AA8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968676" y="2606675"/>
            <a:ext cx="2649310" cy="1845831"/>
          </a:xfrm>
          <a:prstGeom prst="rect">
            <a:avLst/>
          </a:prstGeom>
        </p:spPr>
      </p:pic>
      <p:pic>
        <p:nvPicPr>
          <p:cNvPr id="16" name="גרפיקה 15">
            <a:extLst>
              <a:ext uri="{FF2B5EF4-FFF2-40B4-BE49-F238E27FC236}">
                <a16:creationId xmlns:a16="http://schemas.microsoft.com/office/drawing/2014/main" id="{10FDB170-DF69-4778-8A75-3FB0B75F5CB0}"/>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3038232" y="682291"/>
            <a:ext cx="2814200" cy="1833103"/>
          </a:xfrm>
          <a:prstGeom prst="rect">
            <a:avLst/>
          </a:prstGeom>
        </p:spPr>
      </p:pic>
      <p:pic>
        <p:nvPicPr>
          <p:cNvPr id="18" name="גרפיקה 17">
            <a:extLst>
              <a:ext uri="{FF2B5EF4-FFF2-40B4-BE49-F238E27FC236}">
                <a16:creationId xmlns:a16="http://schemas.microsoft.com/office/drawing/2014/main" id="{D9D78584-7D1D-456C-9A32-004A5DBD9C66}"/>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3436789" y="4787831"/>
            <a:ext cx="1805401" cy="1978522"/>
          </a:xfrm>
          <a:prstGeom prst="rect">
            <a:avLst/>
          </a:prstGeom>
        </p:spPr>
      </p:pic>
      <p:pic>
        <p:nvPicPr>
          <p:cNvPr id="20" name="גרפיקה 19">
            <a:extLst>
              <a:ext uri="{FF2B5EF4-FFF2-40B4-BE49-F238E27FC236}">
                <a16:creationId xmlns:a16="http://schemas.microsoft.com/office/drawing/2014/main" id="{FA54F9F6-8A72-406A-BBB1-D41A4A366D81}"/>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778922" y="2728697"/>
            <a:ext cx="2089237" cy="1845831"/>
          </a:xfrm>
          <a:prstGeom prst="rect">
            <a:avLst/>
          </a:prstGeom>
        </p:spPr>
      </p:pic>
      <p:pic>
        <p:nvPicPr>
          <p:cNvPr id="22" name="גרפיקה 21">
            <a:extLst>
              <a:ext uri="{FF2B5EF4-FFF2-40B4-BE49-F238E27FC236}">
                <a16:creationId xmlns:a16="http://schemas.microsoft.com/office/drawing/2014/main" id="{B76A9985-146F-4A74-872B-60522959D7FD}"/>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6132649" y="4758566"/>
            <a:ext cx="2089238" cy="1644719"/>
          </a:xfrm>
          <a:prstGeom prst="rect">
            <a:avLst/>
          </a:prstGeom>
        </p:spPr>
      </p:pic>
      <p:pic>
        <p:nvPicPr>
          <p:cNvPr id="24" name="גרפיקה 23">
            <a:extLst>
              <a:ext uri="{FF2B5EF4-FFF2-40B4-BE49-F238E27FC236}">
                <a16:creationId xmlns:a16="http://schemas.microsoft.com/office/drawing/2014/main" id="{73EC279A-A7AF-4348-9B40-143763500146}"/>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680831" y="730316"/>
            <a:ext cx="1811014" cy="1562930"/>
          </a:xfrm>
          <a:prstGeom prst="rect">
            <a:avLst/>
          </a:prstGeom>
        </p:spPr>
      </p:pic>
      <p:pic>
        <p:nvPicPr>
          <p:cNvPr id="26" name="גרפיקה 25">
            <a:extLst>
              <a:ext uri="{FF2B5EF4-FFF2-40B4-BE49-F238E27FC236}">
                <a16:creationId xmlns:a16="http://schemas.microsoft.com/office/drawing/2014/main" id="{258D03E0-C98A-4EC6-B3CF-195C5D928C83}"/>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535550" y="4839928"/>
            <a:ext cx="2287991" cy="1481994"/>
          </a:xfrm>
          <a:prstGeom prst="rect">
            <a:avLst/>
          </a:prstGeom>
        </p:spPr>
      </p:pic>
    </p:spTree>
    <p:extLst>
      <p:ext uri="{BB962C8B-B14F-4D97-AF65-F5344CB8AC3E}">
        <p14:creationId xmlns:p14="http://schemas.microsoft.com/office/powerpoint/2010/main" val="27492518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תמונה ">
    <p:spTree>
      <p:nvGrpSpPr>
        <p:cNvPr id="1" name=""/>
        <p:cNvGrpSpPr/>
        <p:nvPr/>
      </p:nvGrpSpPr>
      <p:grpSpPr>
        <a:xfrm>
          <a:off x="0" y="0"/>
          <a:ext cx="0" cy="0"/>
          <a:chOff x="0" y="0"/>
          <a:chExt cx="0" cy="0"/>
        </a:xfrm>
      </p:grpSpPr>
      <p:sp>
        <p:nvSpPr>
          <p:cNvPr id="11" name="מלבן 10">
            <a:extLst>
              <a:ext uri="{FF2B5EF4-FFF2-40B4-BE49-F238E27FC236}">
                <a16:creationId xmlns:a16="http://schemas.microsoft.com/office/drawing/2014/main" id="{5AD3CFB8-02D3-4049-8B33-153754263616}"/>
              </a:ext>
            </a:extLst>
          </p:cNvPr>
          <p:cNvSpPr/>
          <p:nvPr userDrawn="1"/>
        </p:nvSpPr>
        <p:spPr>
          <a:xfrm>
            <a:off x="0" y="0"/>
            <a:ext cx="3581400" cy="6858000"/>
          </a:xfrm>
          <a:prstGeom prst="rect">
            <a:avLst/>
          </a:prstGeom>
          <a:solidFill>
            <a:srgbClr val="E2F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3" name="מציין מיקום של תמונה 2">
            <a:extLst>
              <a:ext uri="{FF2B5EF4-FFF2-40B4-BE49-F238E27FC236}">
                <a16:creationId xmlns:a16="http://schemas.microsoft.com/office/drawing/2014/main" id="{D8AC9ABE-3C47-4E3F-90EB-BE2C39F51A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12" name="כותרת 1">
            <a:extLst>
              <a:ext uri="{FF2B5EF4-FFF2-40B4-BE49-F238E27FC236}">
                <a16:creationId xmlns:a16="http://schemas.microsoft.com/office/drawing/2014/main" id="{970BC6C4-8EB2-4EE5-B5A7-947DB793653A}"/>
              </a:ext>
            </a:extLst>
          </p:cNvPr>
          <p:cNvSpPr>
            <a:spLocks noGrp="1"/>
          </p:cNvSpPr>
          <p:nvPr>
            <p:ph type="title" hasCustomPrompt="1"/>
          </p:nvPr>
        </p:nvSpPr>
        <p:spPr>
          <a:xfrm>
            <a:off x="428625" y="1189831"/>
            <a:ext cx="2828636" cy="1325563"/>
          </a:xfrm>
        </p:spPr>
        <p:txBody>
          <a:bodyPr>
            <a:normAutofit/>
          </a:bodyPr>
          <a:lstStyle>
            <a:lvl1pPr algn="ctr">
              <a:defRPr sz="5400" b="1">
                <a:solidFill>
                  <a:srgbClr val="002060"/>
                </a:solidFill>
                <a:latin typeface="Calibri" panose="020F0502020204030204" pitchFamily="34" charset="0"/>
                <a:cs typeface="Calibri" panose="020F0502020204030204" pitchFamily="34" charset="0"/>
              </a:defRPr>
            </a:lvl1pPr>
          </a:lstStyle>
          <a:p>
            <a:r>
              <a:rPr lang="he-IL" dirty="0"/>
              <a:t>כותרת</a:t>
            </a:r>
          </a:p>
        </p:txBody>
      </p:sp>
      <p:sp>
        <p:nvSpPr>
          <p:cNvPr id="18" name="מציין מיקום של תאריך 17">
            <a:extLst>
              <a:ext uri="{FF2B5EF4-FFF2-40B4-BE49-F238E27FC236}">
                <a16:creationId xmlns:a16="http://schemas.microsoft.com/office/drawing/2014/main" id="{D8F975D9-9FCF-47A6-8EDE-365BB5EC8179}"/>
              </a:ext>
            </a:extLst>
          </p:cNvPr>
          <p:cNvSpPr>
            <a:spLocks noGrp="1"/>
          </p:cNvSpPr>
          <p:nvPr>
            <p:ph type="dt" sz="half" idx="10"/>
          </p:nvPr>
        </p:nvSpPr>
        <p:spPr/>
        <p:txBody>
          <a:bodyPr/>
          <a:lstStyle/>
          <a:p>
            <a:fld id="{8E9EB68D-8B77-4F94-BB97-F778B0AAB978}" type="datetimeFigureOut">
              <a:rPr lang="he-IL" smtClean="0"/>
              <a:t>כ"א/שבט/תשפ"ה</a:t>
            </a:fld>
            <a:endParaRPr lang="he-IL"/>
          </a:p>
        </p:txBody>
      </p:sp>
      <p:sp>
        <p:nvSpPr>
          <p:cNvPr id="19" name="מציין מיקום של כותרת תחתונה 18">
            <a:extLst>
              <a:ext uri="{FF2B5EF4-FFF2-40B4-BE49-F238E27FC236}">
                <a16:creationId xmlns:a16="http://schemas.microsoft.com/office/drawing/2014/main" id="{C68E4FAC-4C06-4717-B4C3-3654ACC74797}"/>
              </a:ext>
            </a:extLst>
          </p:cNvPr>
          <p:cNvSpPr>
            <a:spLocks noGrp="1"/>
          </p:cNvSpPr>
          <p:nvPr>
            <p:ph type="ftr" sz="quarter" idx="11"/>
          </p:nvPr>
        </p:nvSpPr>
        <p:spPr/>
        <p:txBody>
          <a:bodyPr/>
          <a:lstStyle/>
          <a:p>
            <a:endParaRPr lang="he-IL"/>
          </a:p>
        </p:txBody>
      </p:sp>
      <p:sp>
        <p:nvSpPr>
          <p:cNvPr id="20" name="מציין מיקום של מספר שקופית 19">
            <a:extLst>
              <a:ext uri="{FF2B5EF4-FFF2-40B4-BE49-F238E27FC236}">
                <a16:creationId xmlns:a16="http://schemas.microsoft.com/office/drawing/2014/main" id="{AA8CC4A1-5512-4A1C-B3C1-0B692F4327C0}"/>
              </a:ext>
            </a:extLst>
          </p:cNvPr>
          <p:cNvSpPr>
            <a:spLocks noGrp="1"/>
          </p:cNvSpPr>
          <p:nvPr>
            <p:ph type="sldNum" sz="quarter" idx="12"/>
          </p:nvPr>
        </p:nvSpPr>
        <p:spPr/>
        <p:txBody>
          <a:bodyPr/>
          <a:lstStyle/>
          <a:p>
            <a:fld id="{4C33919C-8379-4110-9C07-A3FB54FC6405}" type="slidenum">
              <a:rPr lang="he-IL" smtClean="0"/>
              <a:t>‹#›</a:t>
            </a:fld>
            <a:endParaRPr lang="he-IL"/>
          </a:p>
        </p:txBody>
      </p:sp>
    </p:spTree>
    <p:extLst>
      <p:ext uri="{BB962C8B-B14F-4D97-AF65-F5344CB8AC3E}">
        <p14:creationId xmlns:p14="http://schemas.microsoft.com/office/powerpoint/2010/main" val="24391412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סרטונים/ שמע">
    <p:spTree>
      <p:nvGrpSpPr>
        <p:cNvPr id="1" name=""/>
        <p:cNvGrpSpPr/>
        <p:nvPr/>
      </p:nvGrpSpPr>
      <p:grpSpPr>
        <a:xfrm>
          <a:off x="0" y="0"/>
          <a:ext cx="0" cy="0"/>
          <a:chOff x="0" y="0"/>
          <a:chExt cx="0" cy="0"/>
        </a:xfrm>
      </p:grpSpPr>
      <p:sp>
        <p:nvSpPr>
          <p:cNvPr id="13" name="מלבן 12">
            <a:extLst>
              <a:ext uri="{FF2B5EF4-FFF2-40B4-BE49-F238E27FC236}">
                <a16:creationId xmlns:a16="http://schemas.microsoft.com/office/drawing/2014/main" id="{9E46C132-BDC5-43D8-BA7C-FC3E866A4C2B}"/>
              </a:ext>
            </a:extLst>
          </p:cNvPr>
          <p:cNvSpPr/>
          <p:nvPr userDrawn="1"/>
        </p:nvSpPr>
        <p:spPr>
          <a:xfrm>
            <a:off x="7673" y="0"/>
            <a:ext cx="3573727" cy="6858000"/>
          </a:xfrm>
          <a:prstGeom prst="rect">
            <a:avLst/>
          </a:prstGeom>
          <a:solidFill>
            <a:srgbClr val="E2F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 name="מציין מיקום של תאריך 4">
            <a:extLst>
              <a:ext uri="{FF2B5EF4-FFF2-40B4-BE49-F238E27FC236}">
                <a16:creationId xmlns:a16="http://schemas.microsoft.com/office/drawing/2014/main" id="{4B72EBE9-7051-4FA7-81E0-384F2B0B4D9D}"/>
              </a:ext>
            </a:extLst>
          </p:cNvPr>
          <p:cNvSpPr>
            <a:spLocks noGrp="1"/>
          </p:cNvSpPr>
          <p:nvPr>
            <p:ph type="dt" sz="half" idx="10"/>
          </p:nvPr>
        </p:nvSpPr>
        <p:spPr/>
        <p:txBody>
          <a:bodyPr/>
          <a:lstStyle/>
          <a:p>
            <a:fld id="{8E9EB68D-8B77-4F94-BB97-F778B0AAB978}" type="datetimeFigureOut">
              <a:rPr lang="he-IL" smtClean="0"/>
              <a:t>כ"א/שבט/תשפ"ה</a:t>
            </a:fld>
            <a:endParaRPr lang="he-IL"/>
          </a:p>
        </p:txBody>
      </p:sp>
      <p:sp>
        <p:nvSpPr>
          <p:cNvPr id="6" name="מציין מיקום של כותרת תחתונה 5">
            <a:extLst>
              <a:ext uri="{FF2B5EF4-FFF2-40B4-BE49-F238E27FC236}">
                <a16:creationId xmlns:a16="http://schemas.microsoft.com/office/drawing/2014/main" id="{41582156-89AE-4316-8224-5A145493B7F4}"/>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B6ACB9BD-37F9-4ED2-9940-F02F375AAC2E}"/>
              </a:ext>
            </a:extLst>
          </p:cNvPr>
          <p:cNvSpPr>
            <a:spLocks noGrp="1"/>
          </p:cNvSpPr>
          <p:nvPr>
            <p:ph type="sldNum" sz="quarter" idx="12"/>
          </p:nvPr>
        </p:nvSpPr>
        <p:spPr/>
        <p:txBody>
          <a:bodyPr/>
          <a:lstStyle/>
          <a:p>
            <a:fld id="{4C33919C-8379-4110-9C07-A3FB54FC6405}" type="slidenum">
              <a:rPr lang="he-IL" smtClean="0"/>
              <a:t>‹#›</a:t>
            </a:fld>
            <a:endParaRPr lang="he-IL"/>
          </a:p>
        </p:txBody>
      </p:sp>
      <p:sp>
        <p:nvSpPr>
          <p:cNvPr id="12" name="כותרת 1">
            <a:extLst>
              <a:ext uri="{FF2B5EF4-FFF2-40B4-BE49-F238E27FC236}">
                <a16:creationId xmlns:a16="http://schemas.microsoft.com/office/drawing/2014/main" id="{970BC6C4-8EB2-4EE5-B5A7-947DB793653A}"/>
              </a:ext>
            </a:extLst>
          </p:cNvPr>
          <p:cNvSpPr>
            <a:spLocks noGrp="1"/>
          </p:cNvSpPr>
          <p:nvPr>
            <p:ph type="title" hasCustomPrompt="1"/>
          </p:nvPr>
        </p:nvSpPr>
        <p:spPr>
          <a:xfrm>
            <a:off x="428625" y="1189831"/>
            <a:ext cx="2828636" cy="1325563"/>
          </a:xfrm>
        </p:spPr>
        <p:txBody>
          <a:bodyPr>
            <a:normAutofit/>
          </a:bodyPr>
          <a:lstStyle>
            <a:lvl1pPr algn="ctr">
              <a:defRPr sz="5400" b="1">
                <a:solidFill>
                  <a:srgbClr val="002060"/>
                </a:solidFill>
                <a:latin typeface="Calibri" panose="020F0502020204030204" pitchFamily="34" charset="0"/>
                <a:cs typeface="Calibri" panose="020F0502020204030204" pitchFamily="34" charset="0"/>
              </a:defRPr>
            </a:lvl1pPr>
          </a:lstStyle>
          <a:p>
            <a:r>
              <a:rPr lang="he-IL" dirty="0"/>
              <a:t>כותרת</a:t>
            </a:r>
          </a:p>
        </p:txBody>
      </p:sp>
      <p:sp>
        <p:nvSpPr>
          <p:cNvPr id="4" name="מציין מיקום של מדיה 3">
            <a:extLst>
              <a:ext uri="{FF2B5EF4-FFF2-40B4-BE49-F238E27FC236}">
                <a16:creationId xmlns:a16="http://schemas.microsoft.com/office/drawing/2014/main" id="{9A94978C-20E0-4188-8A8F-E4E5A0D821E1}"/>
              </a:ext>
            </a:extLst>
          </p:cNvPr>
          <p:cNvSpPr>
            <a:spLocks noGrp="1"/>
          </p:cNvSpPr>
          <p:nvPr>
            <p:ph type="media" sz="quarter" idx="13"/>
          </p:nvPr>
        </p:nvSpPr>
        <p:spPr>
          <a:xfrm>
            <a:off x="5464968" y="1611299"/>
            <a:ext cx="5376863" cy="4157662"/>
          </a:xfrm>
        </p:spPr>
        <p:txBody>
          <a:bodyPr/>
          <a:lstStyle/>
          <a:p>
            <a:endParaRPr lang="he-IL"/>
          </a:p>
        </p:txBody>
      </p:sp>
    </p:spTree>
    <p:extLst>
      <p:ext uri="{BB962C8B-B14F-4D97-AF65-F5344CB8AC3E}">
        <p14:creationId xmlns:p14="http://schemas.microsoft.com/office/powerpoint/2010/main" val="6578481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מה למדנו היום?">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7CD88CBA-B2F8-4F0E-8DD3-0CEA60356A81}"/>
              </a:ext>
            </a:extLst>
          </p:cNvPr>
          <p:cNvSpPr>
            <a:spLocks noGrp="1"/>
          </p:cNvSpPr>
          <p:nvPr>
            <p:ph type="dt" sz="half" idx="10"/>
          </p:nvPr>
        </p:nvSpPr>
        <p:spPr/>
        <p:txBody>
          <a:bodyPr/>
          <a:lstStyle/>
          <a:p>
            <a:fld id="{8E9EB68D-8B77-4F94-BB97-F778B0AAB978}" type="datetimeFigureOut">
              <a:rPr lang="he-IL" smtClean="0"/>
              <a:t>כ"א/שבט/תשפ"ה</a:t>
            </a:fld>
            <a:endParaRPr lang="he-IL"/>
          </a:p>
        </p:txBody>
      </p:sp>
      <p:sp>
        <p:nvSpPr>
          <p:cNvPr id="3" name="מציין מיקום של כותרת תחתונה 2">
            <a:extLst>
              <a:ext uri="{FF2B5EF4-FFF2-40B4-BE49-F238E27FC236}">
                <a16:creationId xmlns:a16="http://schemas.microsoft.com/office/drawing/2014/main" id="{325A028A-0DA8-45F5-928F-C14618ABC23E}"/>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17F5DE00-A381-49B6-BD4A-03A6DB0E2D66}"/>
              </a:ext>
            </a:extLst>
          </p:cNvPr>
          <p:cNvSpPr>
            <a:spLocks noGrp="1"/>
          </p:cNvSpPr>
          <p:nvPr>
            <p:ph type="sldNum" sz="quarter" idx="12"/>
          </p:nvPr>
        </p:nvSpPr>
        <p:spPr/>
        <p:txBody>
          <a:bodyPr/>
          <a:lstStyle/>
          <a:p>
            <a:fld id="{4C33919C-8379-4110-9C07-A3FB54FC6405}" type="slidenum">
              <a:rPr lang="he-IL" smtClean="0"/>
              <a:t>‹#›</a:t>
            </a:fld>
            <a:endParaRPr lang="he-IL"/>
          </a:p>
        </p:txBody>
      </p:sp>
      <p:sp>
        <p:nvSpPr>
          <p:cNvPr id="5" name="מלבן 4">
            <a:extLst>
              <a:ext uri="{FF2B5EF4-FFF2-40B4-BE49-F238E27FC236}">
                <a16:creationId xmlns:a16="http://schemas.microsoft.com/office/drawing/2014/main" id="{E20AC3D7-D662-4980-8C7D-6D7E4702D0F4}"/>
              </a:ext>
            </a:extLst>
          </p:cNvPr>
          <p:cNvSpPr/>
          <p:nvPr userDrawn="1"/>
        </p:nvSpPr>
        <p:spPr>
          <a:xfrm>
            <a:off x="0" y="0"/>
            <a:ext cx="12192000" cy="1487055"/>
          </a:xfrm>
          <a:prstGeom prst="rect">
            <a:avLst/>
          </a:prstGeom>
          <a:solidFill>
            <a:srgbClr val="E2F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pic>
        <p:nvPicPr>
          <p:cNvPr id="21" name="גרפיקה 20">
            <a:extLst>
              <a:ext uri="{FF2B5EF4-FFF2-40B4-BE49-F238E27FC236}">
                <a16:creationId xmlns:a16="http://schemas.microsoft.com/office/drawing/2014/main" id="{2B095457-4E3D-406E-8D76-9D7799D8E16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7234956">
            <a:off x="2188430" y="1157286"/>
            <a:ext cx="838200" cy="428625"/>
          </a:xfrm>
          <a:prstGeom prst="rect">
            <a:avLst/>
          </a:prstGeom>
        </p:spPr>
      </p:pic>
      <p:sp>
        <p:nvSpPr>
          <p:cNvPr id="7" name="מלבן 6">
            <a:extLst>
              <a:ext uri="{FF2B5EF4-FFF2-40B4-BE49-F238E27FC236}">
                <a16:creationId xmlns:a16="http://schemas.microsoft.com/office/drawing/2014/main" id="{2D5FF2F3-BFBA-4AF6-AA65-76E6C0DDF4CA}"/>
              </a:ext>
            </a:extLst>
          </p:cNvPr>
          <p:cNvSpPr/>
          <p:nvPr userDrawn="1"/>
        </p:nvSpPr>
        <p:spPr>
          <a:xfrm>
            <a:off x="2625010" y="230909"/>
            <a:ext cx="7536873" cy="10252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7200" b="1" dirty="0">
                <a:solidFill>
                  <a:srgbClr val="002060"/>
                </a:solidFill>
                <a:latin typeface="Calibri" panose="020F0502020204030204" pitchFamily="34" charset="0"/>
                <a:cs typeface="Calibri" panose="020F0502020204030204" pitchFamily="34" charset="0"/>
              </a:rPr>
              <a:t>מה למדנו היום?</a:t>
            </a:r>
          </a:p>
        </p:txBody>
      </p:sp>
      <p:sp>
        <p:nvSpPr>
          <p:cNvPr id="12" name="מציין מיקום תוכן 9">
            <a:extLst>
              <a:ext uri="{FF2B5EF4-FFF2-40B4-BE49-F238E27FC236}">
                <a16:creationId xmlns:a16="http://schemas.microsoft.com/office/drawing/2014/main" id="{8651C183-E377-499A-98F6-4B6AD1951E37}"/>
              </a:ext>
            </a:extLst>
          </p:cNvPr>
          <p:cNvSpPr>
            <a:spLocks noGrp="1"/>
          </p:cNvSpPr>
          <p:nvPr>
            <p:ph sz="quarter" idx="13" hasCustomPrompt="1"/>
          </p:nvPr>
        </p:nvSpPr>
        <p:spPr>
          <a:xfrm>
            <a:off x="692727" y="2071687"/>
            <a:ext cx="10806546" cy="2714625"/>
          </a:xfrm>
        </p:spPr>
        <p:txBody>
          <a:bodyPr/>
          <a:lstStyle>
            <a:lvl1pPr>
              <a:defRPr>
                <a:latin typeface="Calibri" panose="020F0502020204030204" pitchFamily="34" charset="0"/>
                <a:cs typeface="Calibri" panose="020F0502020204030204" pitchFamily="34" charset="0"/>
              </a:defRPr>
            </a:lvl1pPr>
          </a:lstStyle>
          <a:p>
            <a:pPr lvl="0"/>
            <a:r>
              <a:rPr lang="he-IL" dirty="0"/>
              <a:t>טקסט</a:t>
            </a:r>
          </a:p>
        </p:txBody>
      </p:sp>
    </p:spTree>
    <p:extLst>
      <p:ext uri="{BB962C8B-B14F-4D97-AF65-F5344CB8AC3E}">
        <p14:creationId xmlns:p14="http://schemas.microsoft.com/office/powerpoint/2010/main" val="32150287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כותרת ותוכן" type="obj">
  <p:cSld name="כותרת ותוכן">
    <p:spTree>
      <p:nvGrpSpPr>
        <p:cNvPr id="1" name="Shape 15"/>
        <p:cNvGrpSpPr/>
        <p:nvPr/>
      </p:nvGrpSpPr>
      <p:grpSpPr>
        <a:xfrm>
          <a:off x="0" y="0"/>
          <a:ext cx="0" cy="0"/>
          <a:chOff x="0" y="0"/>
          <a:chExt cx="0" cy="0"/>
        </a:xfrm>
      </p:grpSpPr>
      <p:sp>
        <p:nvSpPr>
          <p:cNvPr id="16" name="Google Shape;16;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18" name="Google Shape;18;p21"/>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9" name="Google Shape;19;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0" name="Google Shape;20;p21"/>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extLst>
      <p:ext uri="{BB962C8B-B14F-4D97-AF65-F5344CB8AC3E}">
        <p14:creationId xmlns:p14="http://schemas.microsoft.com/office/powerpoint/2010/main" val="23098258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כותרת">
  <p:cSld name="כותרת">
    <p:spTree>
      <p:nvGrpSpPr>
        <p:cNvPr id="1" name="Shape 21"/>
        <p:cNvGrpSpPr/>
        <p:nvPr/>
      </p:nvGrpSpPr>
      <p:grpSpPr>
        <a:xfrm>
          <a:off x="0" y="0"/>
          <a:ext cx="0" cy="0"/>
          <a:chOff x="0" y="0"/>
          <a:chExt cx="0" cy="0"/>
        </a:xfrm>
      </p:grpSpPr>
      <p:sp>
        <p:nvSpPr>
          <p:cNvPr id="22" name="Google Shape;22;p22"/>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3" name="Google Shape;23;p22"/>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
        <p:nvSpPr>
          <p:cNvPr id="24" name="Google Shape;24;p22"/>
          <p:cNvSpPr/>
          <p:nvPr/>
        </p:nvSpPr>
        <p:spPr>
          <a:xfrm>
            <a:off x="0" y="0"/>
            <a:ext cx="12192000" cy="1487055"/>
          </a:xfrm>
          <a:prstGeom prst="rect">
            <a:avLst/>
          </a:prstGeom>
          <a:solidFill>
            <a:srgbClr val="E2F0D9"/>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25" name="Google Shape;25;p22"/>
          <p:cNvSpPr txBox="1">
            <a:spLocks noGrp="1"/>
          </p:cNvSpPr>
          <p:nvPr>
            <p:ph type="title"/>
          </p:nvPr>
        </p:nvSpPr>
        <p:spPr>
          <a:xfrm>
            <a:off x="838200" y="161492"/>
            <a:ext cx="10515600"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002060"/>
              </a:buClr>
              <a:buSzPts val="7200"/>
              <a:buFont typeface="Calibri"/>
              <a:buNone/>
              <a:defRPr sz="7200" b="1">
                <a:solidFill>
                  <a:srgbClr val="002060"/>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22"/>
          <p:cNvSpPr txBox="1">
            <a:spLocks noGrp="1"/>
          </p:cNvSpPr>
          <p:nvPr>
            <p:ph type="body" idx="1"/>
          </p:nvPr>
        </p:nvSpPr>
        <p:spPr>
          <a:xfrm>
            <a:off x="692727" y="2071687"/>
            <a:ext cx="10806546" cy="2714625"/>
          </a:xfrm>
          <a:prstGeom prst="rect">
            <a:avLst/>
          </a:prstGeom>
          <a:noFill/>
          <a:ln>
            <a:noFill/>
          </a:ln>
        </p:spPr>
        <p:txBody>
          <a:bodyPr spcFirstLastPara="1" wrap="square" lIns="91425" tIns="45700" rIns="91425" bIns="45700" anchor="t" anchorCtr="0">
            <a:normAutofit/>
          </a:bodyPr>
          <a:lstStyle>
            <a:lvl1pPr marL="457200" lvl="0" indent="-406400" algn="r" rtl="1">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6487126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תמונה ">
  <p:cSld name="תמונה ">
    <p:spTree>
      <p:nvGrpSpPr>
        <p:cNvPr id="1" name="Shape 27"/>
        <p:cNvGrpSpPr/>
        <p:nvPr/>
      </p:nvGrpSpPr>
      <p:grpSpPr>
        <a:xfrm>
          <a:off x="0" y="0"/>
          <a:ext cx="0" cy="0"/>
          <a:chOff x="0" y="0"/>
          <a:chExt cx="0" cy="0"/>
        </a:xfrm>
      </p:grpSpPr>
      <p:sp>
        <p:nvSpPr>
          <p:cNvPr id="28" name="Google Shape;28;p23"/>
          <p:cNvSpPr/>
          <p:nvPr/>
        </p:nvSpPr>
        <p:spPr>
          <a:xfrm>
            <a:off x="0" y="0"/>
            <a:ext cx="3581400" cy="6858000"/>
          </a:xfrm>
          <a:prstGeom prst="rect">
            <a:avLst/>
          </a:prstGeom>
          <a:solidFill>
            <a:srgbClr val="E2F0D9"/>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rgbClr val="002060"/>
              </a:solidFill>
              <a:latin typeface="Calibri"/>
              <a:ea typeface="Calibri"/>
              <a:cs typeface="Calibri"/>
              <a:sym typeface="Calibri"/>
            </a:endParaRPr>
          </a:p>
        </p:txBody>
      </p:sp>
      <p:sp>
        <p:nvSpPr>
          <p:cNvPr id="29" name="Google Shape;29;p23"/>
          <p:cNvSpPr>
            <a:spLocks noGrp="1"/>
          </p:cNvSpPr>
          <p:nvPr>
            <p:ph type="pic" idx="2"/>
          </p:nvPr>
        </p:nvSpPr>
        <p:spPr>
          <a:xfrm>
            <a:off x="5183188" y="987425"/>
            <a:ext cx="6172200" cy="4873625"/>
          </a:xfrm>
          <a:prstGeom prst="rect">
            <a:avLst/>
          </a:prstGeom>
          <a:noFill/>
          <a:ln>
            <a:noFill/>
          </a:ln>
        </p:spPr>
      </p:sp>
      <p:sp>
        <p:nvSpPr>
          <p:cNvPr id="30" name="Google Shape;30;p23"/>
          <p:cNvSpPr txBox="1">
            <a:spLocks noGrp="1"/>
          </p:cNvSpPr>
          <p:nvPr>
            <p:ph type="title"/>
          </p:nvPr>
        </p:nvSpPr>
        <p:spPr>
          <a:xfrm>
            <a:off x="428625" y="1189831"/>
            <a:ext cx="2828636"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002060"/>
              </a:buClr>
              <a:buSzPts val="5400"/>
              <a:buFont typeface="Calibri"/>
              <a:buNone/>
              <a:defRPr sz="5400" b="1">
                <a:solidFill>
                  <a:srgbClr val="002060"/>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23"/>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32" name="Google Shape;32;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33" name="Google Shape;33;p23"/>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extLst>
      <p:ext uri="{BB962C8B-B14F-4D97-AF65-F5344CB8AC3E}">
        <p14:creationId xmlns:p14="http://schemas.microsoft.com/office/powerpoint/2010/main" val="4848946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שאלות- אפשרות 1">
  <p:cSld name="שאלות- אפשרות 1">
    <p:spTree>
      <p:nvGrpSpPr>
        <p:cNvPr id="1" name="Shape 34"/>
        <p:cNvGrpSpPr/>
        <p:nvPr/>
      </p:nvGrpSpPr>
      <p:grpSpPr>
        <a:xfrm>
          <a:off x="0" y="0"/>
          <a:ext cx="0" cy="0"/>
          <a:chOff x="0" y="0"/>
          <a:chExt cx="0" cy="0"/>
        </a:xfrm>
      </p:grpSpPr>
      <p:sp>
        <p:nvSpPr>
          <p:cNvPr id="35" name="Google Shape;35;p24"/>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36" name="Google Shape;36;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37" name="Google Shape;37;p24"/>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
        <p:nvSpPr>
          <p:cNvPr id="38" name="Google Shape;38;p24"/>
          <p:cNvSpPr/>
          <p:nvPr/>
        </p:nvSpPr>
        <p:spPr>
          <a:xfrm>
            <a:off x="0" y="0"/>
            <a:ext cx="12192000" cy="1487055"/>
          </a:xfrm>
          <a:prstGeom prst="rect">
            <a:avLst/>
          </a:prstGeom>
          <a:solidFill>
            <a:srgbClr val="E2F0D9"/>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39" name="Google Shape;39;p24"/>
          <p:cNvSpPr txBox="1"/>
          <p:nvPr/>
        </p:nvSpPr>
        <p:spPr>
          <a:xfrm>
            <a:off x="1159162" y="143362"/>
            <a:ext cx="8640619" cy="1200329"/>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iw-IL" sz="7200" b="1">
                <a:solidFill>
                  <a:srgbClr val="002060"/>
                </a:solidFill>
                <a:latin typeface="Calibri"/>
                <a:ea typeface="Calibri"/>
                <a:cs typeface="Calibri"/>
                <a:sym typeface="Calibri"/>
              </a:rPr>
              <a:t>שאלות לדיון בכיתה</a:t>
            </a:r>
            <a:endParaRPr/>
          </a:p>
        </p:txBody>
      </p:sp>
      <p:sp>
        <p:nvSpPr>
          <p:cNvPr id="40" name="Google Shape;40;p24"/>
          <p:cNvSpPr txBox="1">
            <a:spLocks noGrp="1"/>
          </p:cNvSpPr>
          <p:nvPr>
            <p:ph type="body" idx="1"/>
          </p:nvPr>
        </p:nvSpPr>
        <p:spPr>
          <a:xfrm>
            <a:off x="3918528" y="2246457"/>
            <a:ext cx="6638636" cy="3684588"/>
          </a:xfrm>
          <a:prstGeom prst="rect">
            <a:avLst/>
          </a:prstGeom>
          <a:noFill/>
          <a:ln>
            <a:noFill/>
          </a:ln>
        </p:spPr>
        <p:txBody>
          <a:bodyPr spcFirstLastPara="1" wrap="square" lIns="91425" tIns="45700" rIns="91425" bIns="45700" anchor="t" anchorCtr="0">
            <a:normAutofit/>
          </a:bodyPr>
          <a:lstStyle>
            <a:lvl1pPr marL="457200" lvl="0" indent="-406400" algn="r" rtl="1">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7763773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מה המסר שלנו">
  <p:cSld name="מה המסר שלנו">
    <p:spTree>
      <p:nvGrpSpPr>
        <p:cNvPr id="1" name="Shape 41"/>
        <p:cNvGrpSpPr/>
        <p:nvPr/>
      </p:nvGrpSpPr>
      <p:grpSpPr>
        <a:xfrm>
          <a:off x="0" y="0"/>
          <a:ext cx="0" cy="0"/>
          <a:chOff x="0" y="0"/>
          <a:chExt cx="0" cy="0"/>
        </a:xfrm>
      </p:grpSpPr>
      <p:sp>
        <p:nvSpPr>
          <p:cNvPr id="42" name="Google Shape;42;p25"/>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43" name="Google Shape;43;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44" name="Google Shape;44;p25"/>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
        <p:nvSpPr>
          <p:cNvPr id="45" name="Google Shape;45;p25"/>
          <p:cNvSpPr/>
          <p:nvPr/>
        </p:nvSpPr>
        <p:spPr>
          <a:xfrm>
            <a:off x="0" y="0"/>
            <a:ext cx="12192000" cy="1487055"/>
          </a:xfrm>
          <a:prstGeom prst="rect">
            <a:avLst/>
          </a:prstGeom>
          <a:solidFill>
            <a:srgbClr val="E2F0D9"/>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46" name="Google Shape;46;p25"/>
          <p:cNvSpPr txBox="1"/>
          <p:nvPr/>
        </p:nvSpPr>
        <p:spPr>
          <a:xfrm>
            <a:off x="2342897" y="189529"/>
            <a:ext cx="7506207" cy="1200329"/>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iw-IL" sz="7200" b="1">
                <a:solidFill>
                  <a:srgbClr val="002060"/>
                </a:solidFill>
                <a:latin typeface="Calibri"/>
                <a:ea typeface="Calibri"/>
                <a:cs typeface="Calibri"/>
                <a:sym typeface="Calibri"/>
              </a:rPr>
              <a:t>מהם המסרים שלנו?</a:t>
            </a:r>
            <a:endParaRPr/>
          </a:p>
        </p:txBody>
      </p:sp>
      <p:sp>
        <p:nvSpPr>
          <p:cNvPr id="47" name="Google Shape;47;p25"/>
          <p:cNvSpPr txBox="1">
            <a:spLocks noGrp="1"/>
          </p:cNvSpPr>
          <p:nvPr>
            <p:ph type="body" idx="1"/>
          </p:nvPr>
        </p:nvSpPr>
        <p:spPr>
          <a:xfrm>
            <a:off x="2643910" y="2218749"/>
            <a:ext cx="8365836" cy="3684588"/>
          </a:xfrm>
          <a:prstGeom prst="rect">
            <a:avLst/>
          </a:prstGeom>
          <a:noFill/>
          <a:ln>
            <a:noFill/>
          </a:ln>
        </p:spPr>
        <p:txBody>
          <a:bodyPr spcFirstLastPara="1" wrap="square" lIns="91425" tIns="45700" rIns="91425" bIns="45700" anchor="t" anchorCtr="0">
            <a:normAutofit/>
          </a:bodyPr>
          <a:lstStyle>
            <a:lvl1pPr marL="457200" lvl="0" indent="-406400" algn="r" rtl="1">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2405986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שאלות- אפשרות 1">
  <p:cSld name="שאלות- אפשרות 1">
    <p:spTree>
      <p:nvGrpSpPr>
        <p:cNvPr id="1" name="Shape 27"/>
        <p:cNvGrpSpPr/>
        <p:nvPr/>
      </p:nvGrpSpPr>
      <p:grpSpPr>
        <a:xfrm>
          <a:off x="0" y="0"/>
          <a:ext cx="0" cy="0"/>
          <a:chOff x="0" y="0"/>
          <a:chExt cx="0" cy="0"/>
        </a:xfrm>
      </p:grpSpPr>
      <p:sp>
        <p:nvSpPr>
          <p:cNvPr id="28" name="Google Shape;28;p21"/>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9" name="Google Shape;29;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30" name="Google Shape;30;p21"/>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
        <p:nvSpPr>
          <p:cNvPr id="31" name="Google Shape;31;p21"/>
          <p:cNvSpPr/>
          <p:nvPr/>
        </p:nvSpPr>
        <p:spPr>
          <a:xfrm>
            <a:off x="0" y="0"/>
            <a:ext cx="12192000" cy="1487055"/>
          </a:xfrm>
          <a:prstGeom prst="rect">
            <a:avLst/>
          </a:prstGeom>
          <a:solidFill>
            <a:srgbClr val="E2F0D9"/>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33" name="Google Shape;33;p21"/>
          <p:cNvSpPr txBox="1">
            <a:spLocks noGrp="1"/>
          </p:cNvSpPr>
          <p:nvPr>
            <p:ph type="body" idx="1"/>
          </p:nvPr>
        </p:nvSpPr>
        <p:spPr>
          <a:xfrm>
            <a:off x="3918528" y="2246457"/>
            <a:ext cx="6638636" cy="3684588"/>
          </a:xfrm>
          <a:prstGeom prst="rect">
            <a:avLst/>
          </a:prstGeom>
          <a:noFill/>
          <a:ln>
            <a:noFill/>
          </a:ln>
        </p:spPr>
        <p:txBody>
          <a:bodyPr spcFirstLastPara="1" wrap="square" lIns="91425" tIns="45700" rIns="91425" bIns="45700" anchor="t" anchorCtr="0">
            <a:normAutofit/>
          </a:bodyPr>
          <a:lstStyle>
            <a:lvl1pPr marL="457200" lvl="0" indent="-406400" algn="r" rtl="1">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שאלות- אפשרות 2">
  <p:cSld name="שאלות- אפשרות 2">
    <p:spTree>
      <p:nvGrpSpPr>
        <p:cNvPr id="1" name="Shape 48"/>
        <p:cNvGrpSpPr/>
        <p:nvPr/>
      </p:nvGrpSpPr>
      <p:grpSpPr>
        <a:xfrm>
          <a:off x="0" y="0"/>
          <a:ext cx="0" cy="0"/>
          <a:chOff x="0" y="0"/>
          <a:chExt cx="0" cy="0"/>
        </a:xfrm>
      </p:grpSpPr>
      <p:sp>
        <p:nvSpPr>
          <p:cNvPr id="49" name="Google Shape;49;p26"/>
          <p:cNvSpPr/>
          <p:nvPr/>
        </p:nvSpPr>
        <p:spPr>
          <a:xfrm>
            <a:off x="0" y="0"/>
            <a:ext cx="12192000" cy="1487055"/>
          </a:xfrm>
          <a:prstGeom prst="rect">
            <a:avLst/>
          </a:prstGeom>
          <a:solidFill>
            <a:srgbClr val="E2F0D9"/>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50" name="Google Shape;50;p26"/>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51" name="Google Shape;51;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52" name="Google Shape;52;p26"/>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pic>
        <p:nvPicPr>
          <p:cNvPr id="53" name="Google Shape;53;p26"/>
          <p:cNvPicPr preferRelativeResize="0"/>
          <p:nvPr/>
        </p:nvPicPr>
        <p:blipFill rotWithShape="1">
          <a:blip r:embed="rId2">
            <a:alphaModFix/>
          </a:blip>
          <a:srcRect/>
          <a:stretch/>
        </p:blipFill>
        <p:spPr>
          <a:xfrm flipH="1">
            <a:off x="290837" y="1866284"/>
            <a:ext cx="3468362" cy="2846131"/>
          </a:xfrm>
          <a:prstGeom prst="rect">
            <a:avLst/>
          </a:prstGeom>
          <a:noFill/>
          <a:ln>
            <a:noFill/>
          </a:ln>
        </p:spPr>
      </p:pic>
      <p:pic>
        <p:nvPicPr>
          <p:cNvPr id="54" name="Google Shape;54;p26"/>
          <p:cNvPicPr preferRelativeResize="0"/>
          <p:nvPr/>
        </p:nvPicPr>
        <p:blipFill rotWithShape="1">
          <a:blip r:embed="rId2">
            <a:alphaModFix/>
          </a:blip>
          <a:srcRect/>
          <a:stretch/>
        </p:blipFill>
        <p:spPr>
          <a:xfrm flipH="1">
            <a:off x="2715383" y="3875344"/>
            <a:ext cx="3468362" cy="2846131"/>
          </a:xfrm>
          <a:prstGeom prst="rect">
            <a:avLst/>
          </a:prstGeom>
          <a:noFill/>
          <a:ln>
            <a:noFill/>
          </a:ln>
        </p:spPr>
      </p:pic>
      <p:pic>
        <p:nvPicPr>
          <p:cNvPr id="55" name="Google Shape;55;p26"/>
          <p:cNvPicPr preferRelativeResize="0"/>
          <p:nvPr/>
        </p:nvPicPr>
        <p:blipFill rotWithShape="1">
          <a:blip r:embed="rId2">
            <a:alphaModFix/>
          </a:blip>
          <a:srcRect/>
          <a:stretch/>
        </p:blipFill>
        <p:spPr>
          <a:xfrm>
            <a:off x="5510369" y="1688935"/>
            <a:ext cx="3246583" cy="2846131"/>
          </a:xfrm>
          <a:prstGeom prst="rect">
            <a:avLst/>
          </a:prstGeom>
          <a:noFill/>
          <a:ln>
            <a:noFill/>
          </a:ln>
        </p:spPr>
      </p:pic>
      <p:pic>
        <p:nvPicPr>
          <p:cNvPr id="56" name="Google Shape;56;p26"/>
          <p:cNvPicPr preferRelativeResize="0"/>
          <p:nvPr/>
        </p:nvPicPr>
        <p:blipFill rotWithShape="1">
          <a:blip r:embed="rId2">
            <a:alphaModFix/>
          </a:blip>
          <a:srcRect/>
          <a:stretch/>
        </p:blipFill>
        <p:spPr>
          <a:xfrm>
            <a:off x="8226137" y="4116530"/>
            <a:ext cx="3392995" cy="2445039"/>
          </a:xfrm>
          <a:prstGeom prst="rect">
            <a:avLst/>
          </a:prstGeom>
          <a:noFill/>
          <a:ln>
            <a:noFill/>
          </a:ln>
        </p:spPr>
      </p:pic>
      <p:sp>
        <p:nvSpPr>
          <p:cNvPr id="57" name="Google Shape;57;p26"/>
          <p:cNvSpPr txBox="1">
            <a:spLocks noGrp="1"/>
          </p:cNvSpPr>
          <p:nvPr>
            <p:ph type="title"/>
          </p:nvPr>
        </p:nvSpPr>
        <p:spPr>
          <a:xfrm>
            <a:off x="5013878" y="59823"/>
            <a:ext cx="2828636"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002060"/>
              </a:buClr>
              <a:buSzPts val="7200"/>
              <a:buFont typeface="Calibri"/>
              <a:buNone/>
              <a:defRPr sz="7200" b="1">
                <a:solidFill>
                  <a:srgbClr val="002060"/>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9843632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שאלות - אפשרות 3">
  <p:cSld name="שאלות - אפשרות 3">
    <p:spTree>
      <p:nvGrpSpPr>
        <p:cNvPr id="1" name="Shape 58"/>
        <p:cNvGrpSpPr/>
        <p:nvPr/>
      </p:nvGrpSpPr>
      <p:grpSpPr>
        <a:xfrm>
          <a:off x="0" y="0"/>
          <a:ext cx="0" cy="0"/>
          <a:chOff x="0" y="0"/>
          <a:chExt cx="0" cy="0"/>
        </a:xfrm>
      </p:grpSpPr>
      <p:sp>
        <p:nvSpPr>
          <p:cNvPr id="59" name="Google Shape;59;p27"/>
          <p:cNvSpPr/>
          <p:nvPr/>
        </p:nvSpPr>
        <p:spPr>
          <a:xfrm>
            <a:off x="8610600" y="0"/>
            <a:ext cx="3581400" cy="6858000"/>
          </a:xfrm>
          <a:prstGeom prst="rect">
            <a:avLst/>
          </a:prstGeom>
          <a:solidFill>
            <a:srgbClr val="E2F0D9"/>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60" name="Google Shape;60;p27"/>
          <p:cNvSpPr txBox="1">
            <a:spLocks noGrp="1"/>
          </p:cNvSpPr>
          <p:nvPr>
            <p:ph type="title"/>
          </p:nvPr>
        </p:nvSpPr>
        <p:spPr>
          <a:xfrm>
            <a:off x="9039225" y="1189831"/>
            <a:ext cx="2828636"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002060"/>
              </a:buClr>
              <a:buSzPts val="5400"/>
              <a:buFont typeface="Calibri"/>
              <a:buNone/>
              <a:defRPr sz="5400" b="1">
                <a:solidFill>
                  <a:srgbClr val="002060"/>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27"/>
          <p:cNvSpPr txBox="1">
            <a:spLocks noGrp="1"/>
          </p:cNvSpPr>
          <p:nvPr>
            <p:ph type="sldNum" idx="12"/>
          </p:nvPr>
        </p:nvSpPr>
        <p:spPr>
          <a:xfrm>
            <a:off x="94488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pic>
        <p:nvPicPr>
          <p:cNvPr id="62" name="Google Shape;62;p27"/>
          <p:cNvPicPr preferRelativeResize="0"/>
          <p:nvPr/>
        </p:nvPicPr>
        <p:blipFill rotWithShape="1">
          <a:blip r:embed="rId2">
            <a:alphaModFix/>
          </a:blip>
          <a:srcRect/>
          <a:stretch/>
        </p:blipFill>
        <p:spPr>
          <a:xfrm>
            <a:off x="6096000" y="835091"/>
            <a:ext cx="1858858" cy="1353379"/>
          </a:xfrm>
          <a:prstGeom prst="rect">
            <a:avLst/>
          </a:prstGeom>
          <a:noFill/>
          <a:ln>
            <a:noFill/>
          </a:ln>
        </p:spPr>
      </p:pic>
      <p:pic>
        <p:nvPicPr>
          <p:cNvPr id="63" name="Google Shape;63;p27"/>
          <p:cNvPicPr preferRelativeResize="0"/>
          <p:nvPr/>
        </p:nvPicPr>
        <p:blipFill rotWithShape="1">
          <a:blip r:embed="rId3">
            <a:alphaModFix/>
          </a:blip>
          <a:srcRect/>
          <a:stretch/>
        </p:blipFill>
        <p:spPr>
          <a:xfrm>
            <a:off x="4968676" y="2606675"/>
            <a:ext cx="2649310" cy="1845831"/>
          </a:xfrm>
          <a:prstGeom prst="rect">
            <a:avLst/>
          </a:prstGeom>
          <a:noFill/>
          <a:ln>
            <a:noFill/>
          </a:ln>
        </p:spPr>
      </p:pic>
      <p:pic>
        <p:nvPicPr>
          <p:cNvPr id="64" name="Google Shape;64;p27"/>
          <p:cNvPicPr preferRelativeResize="0"/>
          <p:nvPr/>
        </p:nvPicPr>
        <p:blipFill rotWithShape="1">
          <a:blip r:embed="rId4">
            <a:alphaModFix/>
          </a:blip>
          <a:srcRect/>
          <a:stretch/>
        </p:blipFill>
        <p:spPr>
          <a:xfrm>
            <a:off x="3038232" y="682291"/>
            <a:ext cx="2814200" cy="1833103"/>
          </a:xfrm>
          <a:prstGeom prst="rect">
            <a:avLst/>
          </a:prstGeom>
          <a:noFill/>
          <a:ln>
            <a:noFill/>
          </a:ln>
        </p:spPr>
      </p:pic>
      <p:pic>
        <p:nvPicPr>
          <p:cNvPr id="65" name="Google Shape;65;p27"/>
          <p:cNvPicPr preferRelativeResize="0"/>
          <p:nvPr/>
        </p:nvPicPr>
        <p:blipFill rotWithShape="1">
          <a:blip r:embed="rId5">
            <a:alphaModFix/>
          </a:blip>
          <a:srcRect/>
          <a:stretch/>
        </p:blipFill>
        <p:spPr>
          <a:xfrm>
            <a:off x="3436789" y="4787831"/>
            <a:ext cx="1805401" cy="1978522"/>
          </a:xfrm>
          <a:prstGeom prst="rect">
            <a:avLst/>
          </a:prstGeom>
          <a:noFill/>
          <a:ln>
            <a:noFill/>
          </a:ln>
        </p:spPr>
      </p:pic>
      <p:pic>
        <p:nvPicPr>
          <p:cNvPr id="66" name="Google Shape;66;p27"/>
          <p:cNvPicPr preferRelativeResize="0"/>
          <p:nvPr/>
        </p:nvPicPr>
        <p:blipFill rotWithShape="1">
          <a:blip r:embed="rId6">
            <a:alphaModFix/>
          </a:blip>
          <a:srcRect/>
          <a:stretch/>
        </p:blipFill>
        <p:spPr>
          <a:xfrm>
            <a:off x="1778922" y="2728697"/>
            <a:ext cx="2089237" cy="1845831"/>
          </a:xfrm>
          <a:prstGeom prst="rect">
            <a:avLst/>
          </a:prstGeom>
          <a:noFill/>
          <a:ln>
            <a:noFill/>
          </a:ln>
        </p:spPr>
      </p:pic>
      <p:pic>
        <p:nvPicPr>
          <p:cNvPr id="67" name="Google Shape;67;p27"/>
          <p:cNvPicPr preferRelativeResize="0"/>
          <p:nvPr/>
        </p:nvPicPr>
        <p:blipFill rotWithShape="1">
          <a:blip r:embed="rId7">
            <a:alphaModFix/>
          </a:blip>
          <a:srcRect/>
          <a:stretch/>
        </p:blipFill>
        <p:spPr>
          <a:xfrm>
            <a:off x="6132649" y="4758566"/>
            <a:ext cx="2089238" cy="1644719"/>
          </a:xfrm>
          <a:prstGeom prst="rect">
            <a:avLst/>
          </a:prstGeom>
          <a:noFill/>
          <a:ln>
            <a:noFill/>
          </a:ln>
        </p:spPr>
      </p:pic>
      <p:pic>
        <p:nvPicPr>
          <p:cNvPr id="68" name="Google Shape;68;p27"/>
          <p:cNvPicPr preferRelativeResize="0"/>
          <p:nvPr/>
        </p:nvPicPr>
        <p:blipFill rotWithShape="1">
          <a:blip r:embed="rId8">
            <a:alphaModFix/>
          </a:blip>
          <a:srcRect/>
          <a:stretch/>
        </p:blipFill>
        <p:spPr>
          <a:xfrm>
            <a:off x="680831" y="730316"/>
            <a:ext cx="1811014" cy="1562930"/>
          </a:xfrm>
          <a:prstGeom prst="rect">
            <a:avLst/>
          </a:prstGeom>
          <a:noFill/>
          <a:ln>
            <a:noFill/>
          </a:ln>
        </p:spPr>
      </p:pic>
      <p:pic>
        <p:nvPicPr>
          <p:cNvPr id="69" name="Google Shape;69;p27"/>
          <p:cNvPicPr preferRelativeResize="0"/>
          <p:nvPr/>
        </p:nvPicPr>
        <p:blipFill rotWithShape="1">
          <a:blip r:embed="rId9">
            <a:alphaModFix/>
          </a:blip>
          <a:srcRect/>
          <a:stretch/>
        </p:blipFill>
        <p:spPr>
          <a:xfrm>
            <a:off x="535550" y="4839928"/>
            <a:ext cx="2287991" cy="1481994"/>
          </a:xfrm>
          <a:prstGeom prst="rect">
            <a:avLst/>
          </a:prstGeom>
          <a:noFill/>
          <a:ln>
            <a:noFill/>
          </a:ln>
        </p:spPr>
      </p:pic>
    </p:spTree>
    <p:extLst>
      <p:ext uri="{BB962C8B-B14F-4D97-AF65-F5344CB8AC3E}">
        <p14:creationId xmlns:p14="http://schemas.microsoft.com/office/powerpoint/2010/main" val="16577738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מה למדנו היום?">
  <p:cSld name="מה למדנו היום?">
    <p:spTree>
      <p:nvGrpSpPr>
        <p:cNvPr id="1" name="Shape 70"/>
        <p:cNvGrpSpPr/>
        <p:nvPr/>
      </p:nvGrpSpPr>
      <p:grpSpPr>
        <a:xfrm>
          <a:off x="0" y="0"/>
          <a:ext cx="0" cy="0"/>
          <a:chOff x="0" y="0"/>
          <a:chExt cx="0" cy="0"/>
        </a:xfrm>
      </p:grpSpPr>
      <p:sp>
        <p:nvSpPr>
          <p:cNvPr id="71" name="Google Shape;71;p28"/>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72" name="Google Shape;72;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73" name="Google Shape;73;p28"/>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
        <p:nvSpPr>
          <p:cNvPr id="74" name="Google Shape;74;p28"/>
          <p:cNvSpPr/>
          <p:nvPr/>
        </p:nvSpPr>
        <p:spPr>
          <a:xfrm>
            <a:off x="0" y="0"/>
            <a:ext cx="12192000" cy="1487055"/>
          </a:xfrm>
          <a:prstGeom prst="rect">
            <a:avLst/>
          </a:prstGeom>
          <a:solidFill>
            <a:srgbClr val="E2F0D9"/>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rgbClr val="002060"/>
              </a:solidFill>
              <a:latin typeface="Calibri"/>
              <a:ea typeface="Calibri"/>
              <a:cs typeface="Calibri"/>
              <a:sym typeface="Calibri"/>
            </a:endParaRPr>
          </a:p>
        </p:txBody>
      </p:sp>
      <p:pic>
        <p:nvPicPr>
          <p:cNvPr id="75" name="Google Shape;75;p28"/>
          <p:cNvPicPr preferRelativeResize="0"/>
          <p:nvPr/>
        </p:nvPicPr>
        <p:blipFill rotWithShape="1">
          <a:blip r:embed="rId2">
            <a:alphaModFix/>
          </a:blip>
          <a:srcRect/>
          <a:stretch/>
        </p:blipFill>
        <p:spPr>
          <a:xfrm rot="7234956">
            <a:off x="2188430" y="1157286"/>
            <a:ext cx="838200" cy="428625"/>
          </a:xfrm>
          <a:prstGeom prst="rect">
            <a:avLst/>
          </a:prstGeom>
          <a:noFill/>
          <a:ln>
            <a:noFill/>
          </a:ln>
        </p:spPr>
      </p:pic>
      <p:sp>
        <p:nvSpPr>
          <p:cNvPr id="76" name="Google Shape;76;p28"/>
          <p:cNvSpPr/>
          <p:nvPr/>
        </p:nvSpPr>
        <p:spPr>
          <a:xfrm>
            <a:off x="2625010" y="230909"/>
            <a:ext cx="7536873" cy="1025236"/>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r>
              <a:rPr lang="iw-IL" sz="7200" b="1">
                <a:solidFill>
                  <a:srgbClr val="002060"/>
                </a:solidFill>
                <a:latin typeface="Calibri"/>
                <a:ea typeface="Calibri"/>
                <a:cs typeface="Calibri"/>
                <a:sym typeface="Calibri"/>
              </a:rPr>
              <a:t>מה למדנו היום?</a:t>
            </a:r>
            <a:endParaRPr/>
          </a:p>
        </p:txBody>
      </p:sp>
      <p:sp>
        <p:nvSpPr>
          <p:cNvPr id="77" name="Google Shape;77;p28"/>
          <p:cNvSpPr txBox="1">
            <a:spLocks noGrp="1"/>
          </p:cNvSpPr>
          <p:nvPr>
            <p:ph type="body" idx="1"/>
          </p:nvPr>
        </p:nvSpPr>
        <p:spPr>
          <a:xfrm>
            <a:off x="692727" y="2071687"/>
            <a:ext cx="10806546" cy="2714625"/>
          </a:xfrm>
          <a:prstGeom prst="rect">
            <a:avLst/>
          </a:prstGeom>
          <a:noFill/>
          <a:ln>
            <a:noFill/>
          </a:ln>
        </p:spPr>
        <p:txBody>
          <a:bodyPr spcFirstLastPara="1" wrap="square" lIns="91425" tIns="45700" rIns="91425" bIns="45700" anchor="t" anchorCtr="0">
            <a:normAutofit/>
          </a:bodyPr>
          <a:lstStyle>
            <a:lvl1pPr marL="457200" lvl="0" indent="-406400" algn="r" rtl="1">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4960487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מה למדנו היום?" preserve="1">
  <p:cSld name="1_מה למדנו היום?">
    <p:spTree>
      <p:nvGrpSpPr>
        <p:cNvPr id="1" name="Shape 70"/>
        <p:cNvGrpSpPr/>
        <p:nvPr/>
      </p:nvGrpSpPr>
      <p:grpSpPr>
        <a:xfrm>
          <a:off x="0" y="0"/>
          <a:ext cx="0" cy="0"/>
          <a:chOff x="0" y="0"/>
          <a:chExt cx="0" cy="0"/>
        </a:xfrm>
      </p:grpSpPr>
      <p:sp>
        <p:nvSpPr>
          <p:cNvPr id="71" name="Google Shape;71;p28"/>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72" name="Google Shape;72;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73" name="Google Shape;73;p28"/>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
        <p:nvSpPr>
          <p:cNvPr id="74" name="Google Shape;74;p28"/>
          <p:cNvSpPr/>
          <p:nvPr/>
        </p:nvSpPr>
        <p:spPr>
          <a:xfrm>
            <a:off x="0" y="0"/>
            <a:ext cx="12192000" cy="1487055"/>
          </a:xfrm>
          <a:prstGeom prst="rect">
            <a:avLst/>
          </a:prstGeom>
          <a:solidFill>
            <a:srgbClr val="E2F0D9"/>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rgbClr val="002060"/>
              </a:solidFill>
              <a:latin typeface="Calibri"/>
              <a:ea typeface="Calibri"/>
              <a:cs typeface="Calibri"/>
              <a:sym typeface="Calibri"/>
            </a:endParaRPr>
          </a:p>
        </p:txBody>
      </p:sp>
      <p:pic>
        <p:nvPicPr>
          <p:cNvPr id="75" name="Google Shape;75;p28"/>
          <p:cNvPicPr preferRelativeResize="0"/>
          <p:nvPr/>
        </p:nvPicPr>
        <p:blipFill rotWithShape="1">
          <a:blip r:embed="rId2">
            <a:alphaModFix/>
          </a:blip>
          <a:srcRect/>
          <a:stretch/>
        </p:blipFill>
        <p:spPr>
          <a:xfrm rot="9333317">
            <a:off x="2438685" y="435148"/>
            <a:ext cx="838200" cy="428625"/>
          </a:xfrm>
          <a:prstGeom prst="rect">
            <a:avLst/>
          </a:prstGeom>
          <a:noFill/>
          <a:ln>
            <a:noFill/>
          </a:ln>
        </p:spPr>
      </p:pic>
      <p:sp>
        <p:nvSpPr>
          <p:cNvPr id="76" name="Google Shape;76;p28"/>
          <p:cNvSpPr/>
          <p:nvPr/>
        </p:nvSpPr>
        <p:spPr>
          <a:xfrm>
            <a:off x="2617154" y="0"/>
            <a:ext cx="7536873" cy="1025236"/>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r>
              <a:rPr lang="iw-IL" sz="7200" b="1" dirty="0">
                <a:solidFill>
                  <a:srgbClr val="002060"/>
                </a:solidFill>
                <a:latin typeface="Calibri"/>
                <a:ea typeface="Calibri"/>
                <a:cs typeface="Calibri"/>
                <a:sym typeface="Calibri"/>
              </a:rPr>
              <a:t>מה למדנו היום?</a:t>
            </a:r>
            <a:endParaRPr dirty="0"/>
          </a:p>
        </p:txBody>
      </p:sp>
      <p:sp>
        <p:nvSpPr>
          <p:cNvPr id="77" name="Google Shape;77;p28"/>
          <p:cNvSpPr txBox="1">
            <a:spLocks noGrp="1"/>
          </p:cNvSpPr>
          <p:nvPr>
            <p:ph type="body" idx="1"/>
          </p:nvPr>
        </p:nvSpPr>
        <p:spPr>
          <a:xfrm>
            <a:off x="692727" y="2071687"/>
            <a:ext cx="10806546" cy="2714625"/>
          </a:xfrm>
          <a:prstGeom prst="rect">
            <a:avLst/>
          </a:prstGeom>
          <a:noFill/>
          <a:ln>
            <a:noFill/>
          </a:ln>
        </p:spPr>
        <p:txBody>
          <a:bodyPr spcFirstLastPara="1" wrap="square" lIns="91425" tIns="45700" rIns="91425" bIns="45700" anchor="t" anchorCtr="0">
            <a:normAutofit/>
          </a:bodyPr>
          <a:lstStyle>
            <a:lvl1pPr marL="457200" lvl="0" indent="-406400" algn="r" rtl="1">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9532298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שקופית כותרת" type="title">
  <p:cSld name="שקופית כותרת">
    <p:spTree>
      <p:nvGrpSpPr>
        <p:cNvPr id="1" name="Shape 78"/>
        <p:cNvGrpSpPr/>
        <p:nvPr/>
      </p:nvGrpSpPr>
      <p:grpSpPr>
        <a:xfrm>
          <a:off x="0" y="0"/>
          <a:ext cx="0" cy="0"/>
          <a:chOff x="0" y="0"/>
          <a:chExt cx="0" cy="0"/>
        </a:xfrm>
      </p:grpSpPr>
      <p:sp>
        <p:nvSpPr>
          <p:cNvPr id="79" name="Google Shape;79;p2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rtl="1">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rtl="1">
              <a:lnSpc>
                <a:spcPct val="90000"/>
              </a:lnSpc>
              <a:spcBef>
                <a:spcPts val="1000"/>
              </a:spcBef>
              <a:spcAft>
                <a:spcPts val="0"/>
              </a:spcAft>
              <a:buClr>
                <a:schemeClr val="dk1"/>
              </a:buClr>
              <a:buSzPts val="2400"/>
              <a:buNone/>
              <a:defRPr sz="2400"/>
            </a:lvl1pPr>
            <a:lvl2pPr lvl="1" algn="ctr" rtl="1">
              <a:lnSpc>
                <a:spcPct val="90000"/>
              </a:lnSpc>
              <a:spcBef>
                <a:spcPts val="500"/>
              </a:spcBef>
              <a:spcAft>
                <a:spcPts val="0"/>
              </a:spcAft>
              <a:buClr>
                <a:schemeClr val="dk1"/>
              </a:buClr>
              <a:buSzPts val="2000"/>
              <a:buNone/>
              <a:defRPr sz="2000"/>
            </a:lvl2pPr>
            <a:lvl3pPr lvl="2" algn="ctr" rtl="1">
              <a:lnSpc>
                <a:spcPct val="90000"/>
              </a:lnSpc>
              <a:spcBef>
                <a:spcPts val="500"/>
              </a:spcBef>
              <a:spcAft>
                <a:spcPts val="0"/>
              </a:spcAft>
              <a:buClr>
                <a:schemeClr val="dk1"/>
              </a:buClr>
              <a:buSzPts val="1800"/>
              <a:buNone/>
              <a:defRPr sz="1800"/>
            </a:lvl3pPr>
            <a:lvl4pPr lvl="3" algn="ctr" rtl="1">
              <a:lnSpc>
                <a:spcPct val="90000"/>
              </a:lnSpc>
              <a:spcBef>
                <a:spcPts val="500"/>
              </a:spcBef>
              <a:spcAft>
                <a:spcPts val="0"/>
              </a:spcAft>
              <a:buClr>
                <a:schemeClr val="dk1"/>
              </a:buClr>
              <a:buSzPts val="1600"/>
              <a:buNone/>
              <a:defRPr sz="1600"/>
            </a:lvl4pPr>
            <a:lvl5pPr lvl="4" algn="ctr" rtl="1">
              <a:lnSpc>
                <a:spcPct val="90000"/>
              </a:lnSpc>
              <a:spcBef>
                <a:spcPts val="500"/>
              </a:spcBef>
              <a:spcAft>
                <a:spcPts val="0"/>
              </a:spcAft>
              <a:buClr>
                <a:schemeClr val="dk1"/>
              </a:buClr>
              <a:buSzPts val="1600"/>
              <a:buNone/>
              <a:defRPr sz="1600"/>
            </a:lvl5pPr>
            <a:lvl6pPr lvl="5" algn="ctr" rtl="1">
              <a:lnSpc>
                <a:spcPct val="90000"/>
              </a:lnSpc>
              <a:spcBef>
                <a:spcPts val="500"/>
              </a:spcBef>
              <a:spcAft>
                <a:spcPts val="0"/>
              </a:spcAft>
              <a:buClr>
                <a:schemeClr val="dk1"/>
              </a:buClr>
              <a:buSzPts val="1600"/>
              <a:buNone/>
              <a:defRPr sz="1600"/>
            </a:lvl6pPr>
            <a:lvl7pPr lvl="6" algn="ctr" rtl="1">
              <a:lnSpc>
                <a:spcPct val="90000"/>
              </a:lnSpc>
              <a:spcBef>
                <a:spcPts val="500"/>
              </a:spcBef>
              <a:spcAft>
                <a:spcPts val="0"/>
              </a:spcAft>
              <a:buClr>
                <a:schemeClr val="dk1"/>
              </a:buClr>
              <a:buSzPts val="1600"/>
              <a:buNone/>
              <a:defRPr sz="1600"/>
            </a:lvl7pPr>
            <a:lvl8pPr lvl="7" algn="ctr" rtl="1">
              <a:lnSpc>
                <a:spcPct val="90000"/>
              </a:lnSpc>
              <a:spcBef>
                <a:spcPts val="500"/>
              </a:spcBef>
              <a:spcAft>
                <a:spcPts val="0"/>
              </a:spcAft>
              <a:buClr>
                <a:schemeClr val="dk1"/>
              </a:buClr>
              <a:buSzPts val="1600"/>
              <a:buNone/>
              <a:defRPr sz="1600"/>
            </a:lvl8pPr>
            <a:lvl9pPr lvl="8" algn="ctr" rtl="1">
              <a:lnSpc>
                <a:spcPct val="90000"/>
              </a:lnSpc>
              <a:spcBef>
                <a:spcPts val="500"/>
              </a:spcBef>
              <a:spcAft>
                <a:spcPts val="0"/>
              </a:spcAft>
              <a:buClr>
                <a:schemeClr val="dk1"/>
              </a:buClr>
              <a:buSzPts val="1600"/>
              <a:buNone/>
              <a:defRPr sz="1600"/>
            </a:lvl9pPr>
          </a:lstStyle>
          <a:p>
            <a:endParaRPr/>
          </a:p>
        </p:txBody>
      </p:sp>
      <p:sp>
        <p:nvSpPr>
          <p:cNvPr id="81" name="Google Shape;81;p29"/>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82" name="Google Shape;82;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83" name="Google Shape;83;p29"/>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extLst>
      <p:ext uri="{BB962C8B-B14F-4D97-AF65-F5344CB8AC3E}">
        <p14:creationId xmlns:p14="http://schemas.microsoft.com/office/powerpoint/2010/main" val="15211510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1_תמונה ">
  <p:cSld name="1_תמונה ">
    <p:spTree>
      <p:nvGrpSpPr>
        <p:cNvPr id="1" name="Shape 84"/>
        <p:cNvGrpSpPr/>
        <p:nvPr/>
      </p:nvGrpSpPr>
      <p:grpSpPr>
        <a:xfrm>
          <a:off x="0" y="0"/>
          <a:ext cx="0" cy="0"/>
          <a:chOff x="0" y="0"/>
          <a:chExt cx="0" cy="0"/>
        </a:xfrm>
      </p:grpSpPr>
      <p:sp>
        <p:nvSpPr>
          <p:cNvPr id="85" name="Google Shape;85;p30"/>
          <p:cNvSpPr/>
          <p:nvPr/>
        </p:nvSpPr>
        <p:spPr>
          <a:xfrm>
            <a:off x="0" y="0"/>
            <a:ext cx="3581400" cy="6858000"/>
          </a:xfrm>
          <a:prstGeom prst="rect">
            <a:avLst/>
          </a:prstGeom>
          <a:solidFill>
            <a:srgbClr val="E2F0D9"/>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rgbClr val="002060"/>
              </a:solidFill>
              <a:latin typeface="Calibri"/>
              <a:ea typeface="Calibri"/>
              <a:cs typeface="Calibri"/>
              <a:sym typeface="Calibri"/>
            </a:endParaRPr>
          </a:p>
        </p:txBody>
      </p:sp>
      <p:sp>
        <p:nvSpPr>
          <p:cNvPr id="86" name="Google Shape;86;p30"/>
          <p:cNvSpPr txBox="1">
            <a:spLocks noGrp="1"/>
          </p:cNvSpPr>
          <p:nvPr>
            <p:ph type="title"/>
          </p:nvPr>
        </p:nvSpPr>
        <p:spPr>
          <a:xfrm>
            <a:off x="428625" y="1189831"/>
            <a:ext cx="2828636"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002060"/>
              </a:buClr>
              <a:buSzPts val="5400"/>
              <a:buFont typeface="Calibri"/>
              <a:buNone/>
              <a:defRPr sz="5400" b="1">
                <a:solidFill>
                  <a:srgbClr val="002060"/>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7" name="Google Shape;87;p30"/>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88" name="Google Shape;88;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89" name="Google Shape;89;p30"/>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pic>
        <p:nvPicPr>
          <p:cNvPr id="90" name="Google Shape;90;p30" descr="מדפסת עם מילוי מלא"/>
          <p:cNvPicPr preferRelativeResize="0"/>
          <p:nvPr/>
        </p:nvPicPr>
        <p:blipFill rotWithShape="1">
          <a:blip r:embed="rId2">
            <a:alphaModFix/>
          </a:blip>
          <a:srcRect/>
          <a:stretch/>
        </p:blipFill>
        <p:spPr>
          <a:xfrm>
            <a:off x="5249551" y="587596"/>
            <a:ext cx="5807698" cy="5416100"/>
          </a:xfrm>
          <a:prstGeom prst="rect">
            <a:avLst/>
          </a:prstGeom>
          <a:noFill/>
          <a:ln>
            <a:noFill/>
          </a:ln>
        </p:spPr>
      </p:pic>
    </p:spTree>
    <p:extLst>
      <p:ext uri="{BB962C8B-B14F-4D97-AF65-F5344CB8AC3E}">
        <p14:creationId xmlns:p14="http://schemas.microsoft.com/office/powerpoint/2010/main" val="25119239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שני תכנים" type="twoObj">
  <p:cSld name="שני תכנים">
    <p:spTree>
      <p:nvGrpSpPr>
        <p:cNvPr id="1" name="Shape 91"/>
        <p:cNvGrpSpPr/>
        <p:nvPr/>
      </p:nvGrpSpPr>
      <p:grpSpPr>
        <a:xfrm>
          <a:off x="0" y="0"/>
          <a:ext cx="0" cy="0"/>
          <a:chOff x="0" y="0"/>
          <a:chExt cx="0" cy="0"/>
        </a:xfrm>
      </p:grpSpPr>
      <p:sp>
        <p:nvSpPr>
          <p:cNvPr id="92" name="Google Shape;92;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3" name="Google Shape;93;p3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94" name="Google Shape;94;p3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95" name="Google Shape;95;p31"/>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96" name="Google Shape;96;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97" name="Google Shape;97;p31"/>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extLst>
      <p:ext uri="{BB962C8B-B14F-4D97-AF65-F5344CB8AC3E}">
        <p14:creationId xmlns:p14="http://schemas.microsoft.com/office/powerpoint/2010/main" val="41829878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השוואה" type="twoTxTwoObj">
  <p:cSld name="השוואה">
    <p:spTree>
      <p:nvGrpSpPr>
        <p:cNvPr id="1" name="Shape 98"/>
        <p:cNvGrpSpPr/>
        <p:nvPr/>
      </p:nvGrpSpPr>
      <p:grpSpPr>
        <a:xfrm>
          <a:off x="0" y="0"/>
          <a:ext cx="0" cy="0"/>
          <a:chOff x="0" y="0"/>
          <a:chExt cx="0" cy="0"/>
        </a:xfrm>
      </p:grpSpPr>
      <p:sp>
        <p:nvSpPr>
          <p:cNvPr id="99" name="Google Shape;99;p3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0" name="Google Shape;100;p3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r" rtl="1">
              <a:lnSpc>
                <a:spcPct val="90000"/>
              </a:lnSpc>
              <a:spcBef>
                <a:spcPts val="1000"/>
              </a:spcBef>
              <a:spcAft>
                <a:spcPts val="0"/>
              </a:spcAft>
              <a:buClr>
                <a:schemeClr val="dk1"/>
              </a:buClr>
              <a:buSzPts val="2400"/>
              <a:buNone/>
              <a:defRPr sz="2400" b="1"/>
            </a:lvl1pPr>
            <a:lvl2pPr marL="914400" lvl="1" indent="-228600" algn="r" rtl="1">
              <a:lnSpc>
                <a:spcPct val="90000"/>
              </a:lnSpc>
              <a:spcBef>
                <a:spcPts val="500"/>
              </a:spcBef>
              <a:spcAft>
                <a:spcPts val="0"/>
              </a:spcAft>
              <a:buClr>
                <a:schemeClr val="dk1"/>
              </a:buClr>
              <a:buSzPts val="2000"/>
              <a:buNone/>
              <a:defRPr sz="2000" b="1"/>
            </a:lvl2pPr>
            <a:lvl3pPr marL="1371600" lvl="2" indent="-228600" algn="r" rtl="1">
              <a:lnSpc>
                <a:spcPct val="90000"/>
              </a:lnSpc>
              <a:spcBef>
                <a:spcPts val="500"/>
              </a:spcBef>
              <a:spcAft>
                <a:spcPts val="0"/>
              </a:spcAft>
              <a:buClr>
                <a:schemeClr val="dk1"/>
              </a:buClr>
              <a:buSzPts val="1800"/>
              <a:buNone/>
              <a:defRPr sz="1800" b="1"/>
            </a:lvl3pPr>
            <a:lvl4pPr marL="1828800" lvl="3" indent="-228600" algn="r" rtl="1">
              <a:lnSpc>
                <a:spcPct val="90000"/>
              </a:lnSpc>
              <a:spcBef>
                <a:spcPts val="500"/>
              </a:spcBef>
              <a:spcAft>
                <a:spcPts val="0"/>
              </a:spcAft>
              <a:buClr>
                <a:schemeClr val="dk1"/>
              </a:buClr>
              <a:buSzPts val="1600"/>
              <a:buNone/>
              <a:defRPr sz="1600" b="1"/>
            </a:lvl4pPr>
            <a:lvl5pPr marL="2286000" lvl="4" indent="-228600" algn="r" rtl="1">
              <a:lnSpc>
                <a:spcPct val="90000"/>
              </a:lnSpc>
              <a:spcBef>
                <a:spcPts val="500"/>
              </a:spcBef>
              <a:spcAft>
                <a:spcPts val="0"/>
              </a:spcAft>
              <a:buClr>
                <a:schemeClr val="dk1"/>
              </a:buClr>
              <a:buSzPts val="1600"/>
              <a:buNone/>
              <a:defRPr sz="1600" b="1"/>
            </a:lvl5pPr>
            <a:lvl6pPr marL="2743200" lvl="5" indent="-228600" algn="r" rtl="1">
              <a:lnSpc>
                <a:spcPct val="90000"/>
              </a:lnSpc>
              <a:spcBef>
                <a:spcPts val="500"/>
              </a:spcBef>
              <a:spcAft>
                <a:spcPts val="0"/>
              </a:spcAft>
              <a:buClr>
                <a:schemeClr val="dk1"/>
              </a:buClr>
              <a:buSzPts val="1600"/>
              <a:buNone/>
              <a:defRPr sz="1600" b="1"/>
            </a:lvl6pPr>
            <a:lvl7pPr marL="3200400" lvl="6" indent="-228600" algn="r" rtl="1">
              <a:lnSpc>
                <a:spcPct val="90000"/>
              </a:lnSpc>
              <a:spcBef>
                <a:spcPts val="500"/>
              </a:spcBef>
              <a:spcAft>
                <a:spcPts val="0"/>
              </a:spcAft>
              <a:buClr>
                <a:schemeClr val="dk1"/>
              </a:buClr>
              <a:buSzPts val="1600"/>
              <a:buNone/>
              <a:defRPr sz="1600" b="1"/>
            </a:lvl7pPr>
            <a:lvl8pPr marL="3657600" lvl="7" indent="-228600" algn="r" rtl="1">
              <a:lnSpc>
                <a:spcPct val="90000"/>
              </a:lnSpc>
              <a:spcBef>
                <a:spcPts val="500"/>
              </a:spcBef>
              <a:spcAft>
                <a:spcPts val="0"/>
              </a:spcAft>
              <a:buClr>
                <a:schemeClr val="dk1"/>
              </a:buClr>
              <a:buSzPts val="1600"/>
              <a:buNone/>
              <a:defRPr sz="1600" b="1"/>
            </a:lvl8pPr>
            <a:lvl9pPr marL="4114800" lvl="8" indent="-228600" algn="r" rtl="1">
              <a:lnSpc>
                <a:spcPct val="90000"/>
              </a:lnSpc>
              <a:spcBef>
                <a:spcPts val="500"/>
              </a:spcBef>
              <a:spcAft>
                <a:spcPts val="0"/>
              </a:spcAft>
              <a:buClr>
                <a:schemeClr val="dk1"/>
              </a:buClr>
              <a:buSzPts val="1600"/>
              <a:buNone/>
              <a:defRPr sz="1600" b="1"/>
            </a:lvl9pPr>
          </a:lstStyle>
          <a:p>
            <a:endParaRPr/>
          </a:p>
        </p:txBody>
      </p:sp>
      <p:sp>
        <p:nvSpPr>
          <p:cNvPr id="101" name="Google Shape;101;p3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102" name="Google Shape;102;p3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r" rtl="1">
              <a:lnSpc>
                <a:spcPct val="90000"/>
              </a:lnSpc>
              <a:spcBef>
                <a:spcPts val="1000"/>
              </a:spcBef>
              <a:spcAft>
                <a:spcPts val="0"/>
              </a:spcAft>
              <a:buClr>
                <a:schemeClr val="dk1"/>
              </a:buClr>
              <a:buSzPts val="2400"/>
              <a:buNone/>
              <a:defRPr sz="2400" b="1"/>
            </a:lvl1pPr>
            <a:lvl2pPr marL="914400" lvl="1" indent="-228600" algn="r" rtl="1">
              <a:lnSpc>
                <a:spcPct val="90000"/>
              </a:lnSpc>
              <a:spcBef>
                <a:spcPts val="500"/>
              </a:spcBef>
              <a:spcAft>
                <a:spcPts val="0"/>
              </a:spcAft>
              <a:buClr>
                <a:schemeClr val="dk1"/>
              </a:buClr>
              <a:buSzPts val="2000"/>
              <a:buNone/>
              <a:defRPr sz="2000" b="1"/>
            </a:lvl2pPr>
            <a:lvl3pPr marL="1371600" lvl="2" indent="-228600" algn="r" rtl="1">
              <a:lnSpc>
                <a:spcPct val="90000"/>
              </a:lnSpc>
              <a:spcBef>
                <a:spcPts val="500"/>
              </a:spcBef>
              <a:spcAft>
                <a:spcPts val="0"/>
              </a:spcAft>
              <a:buClr>
                <a:schemeClr val="dk1"/>
              </a:buClr>
              <a:buSzPts val="1800"/>
              <a:buNone/>
              <a:defRPr sz="1800" b="1"/>
            </a:lvl3pPr>
            <a:lvl4pPr marL="1828800" lvl="3" indent="-228600" algn="r" rtl="1">
              <a:lnSpc>
                <a:spcPct val="90000"/>
              </a:lnSpc>
              <a:spcBef>
                <a:spcPts val="500"/>
              </a:spcBef>
              <a:spcAft>
                <a:spcPts val="0"/>
              </a:spcAft>
              <a:buClr>
                <a:schemeClr val="dk1"/>
              </a:buClr>
              <a:buSzPts val="1600"/>
              <a:buNone/>
              <a:defRPr sz="1600" b="1"/>
            </a:lvl4pPr>
            <a:lvl5pPr marL="2286000" lvl="4" indent="-228600" algn="r" rtl="1">
              <a:lnSpc>
                <a:spcPct val="90000"/>
              </a:lnSpc>
              <a:spcBef>
                <a:spcPts val="500"/>
              </a:spcBef>
              <a:spcAft>
                <a:spcPts val="0"/>
              </a:spcAft>
              <a:buClr>
                <a:schemeClr val="dk1"/>
              </a:buClr>
              <a:buSzPts val="1600"/>
              <a:buNone/>
              <a:defRPr sz="1600" b="1"/>
            </a:lvl5pPr>
            <a:lvl6pPr marL="2743200" lvl="5" indent="-228600" algn="r" rtl="1">
              <a:lnSpc>
                <a:spcPct val="90000"/>
              </a:lnSpc>
              <a:spcBef>
                <a:spcPts val="500"/>
              </a:spcBef>
              <a:spcAft>
                <a:spcPts val="0"/>
              </a:spcAft>
              <a:buClr>
                <a:schemeClr val="dk1"/>
              </a:buClr>
              <a:buSzPts val="1600"/>
              <a:buNone/>
              <a:defRPr sz="1600" b="1"/>
            </a:lvl6pPr>
            <a:lvl7pPr marL="3200400" lvl="6" indent="-228600" algn="r" rtl="1">
              <a:lnSpc>
                <a:spcPct val="90000"/>
              </a:lnSpc>
              <a:spcBef>
                <a:spcPts val="500"/>
              </a:spcBef>
              <a:spcAft>
                <a:spcPts val="0"/>
              </a:spcAft>
              <a:buClr>
                <a:schemeClr val="dk1"/>
              </a:buClr>
              <a:buSzPts val="1600"/>
              <a:buNone/>
              <a:defRPr sz="1600" b="1"/>
            </a:lvl7pPr>
            <a:lvl8pPr marL="3657600" lvl="7" indent="-228600" algn="r" rtl="1">
              <a:lnSpc>
                <a:spcPct val="90000"/>
              </a:lnSpc>
              <a:spcBef>
                <a:spcPts val="500"/>
              </a:spcBef>
              <a:spcAft>
                <a:spcPts val="0"/>
              </a:spcAft>
              <a:buClr>
                <a:schemeClr val="dk1"/>
              </a:buClr>
              <a:buSzPts val="1600"/>
              <a:buNone/>
              <a:defRPr sz="1600" b="1"/>
            </a:lvl8pPr>
            <a:lvl9pPr marL="4114800" lvl="8" indent="-228600" algn="r" rtl="1">
              <a:lnSpc>
                <a:spcPct val="90000"/>
              </a:lnSpc>
              <a:spcBef>
                <a:spcPts val="500"/>
              </a:spcBef>
              <a:spcAft>
                <a:spcPts val="0"/>
              </a:spcAft>
              <a:buClr>
                <a:schemeClr val="dk1"/>
              </a:buClr>
              <a:buSzPts val="1600"/>
              <a:buNone/>
              <a:defRPr sz="1600" b="1"/>
            </a:lvl9pPr>
          </a:lstStyle>
          <a:p>
            <a:endParaRPr/>
          </a:p>
        </p:txBody>
      </p:sp>
      <p:sp>
        <p:nvSpPr>
          <p:cNvPr id="103" name="Google Shape;103;p3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104" name="Google Shape;104;p32"/>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05" name="Google Shape;105;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06" name="Google Shape;106;p32"/>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extLst>
      <p:ext uri="{BB962C8B-B14F-4D97-AF65-F5344CB8AC3E}">
        <p14:creationId xmlns:p14="http://schemas.microsoft.com/office/powerpoint/2010/main" val="38665965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סרטונים/ שמע">
  <p:cSld name="סרטונים/ שמע">
    <p:spTree>
      <p:nvGrpSpPr>
        <p:cNvPr id="1" name="Shape 107"/>
        <p:cNvGrpSpPr/>
        <p:nvPr/>
      </p:nvGrpSpPr>
      <p:grpSpPr>
        <a:xfrm>
          <a:off x="0" y="0"/>
          <a:ext cx="0" cy="0"/>
          <a:chOff x="0" y="0"/>
          <a:chExt cx="0" cy="0"/>
        </a:xfrm>
      </p:grpSpPr>
      <p:sp>
        <p:nvSpPr>
          <p:cNvPr id="108" name="Google Shape;108;p33"/>
          <p:cNvSpPr/>
          <p:nvPr/>
        </p:nvSpPr>
        <p:spPr>
          <a:xfrm>
            <a:off x="7673" y="0"/>
            <a:ext cx="3573727" cy="6858000"/>
          </a:xfrm>
          <a:prstGeom prst="rect">
            <a:avLst/>
          </a:prstGeom>
          <a:solidFill>
            <a:srgbClr val="E2F0D9"/>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109" name="Google Shape;109;p33"/>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10" name="Google Shape;110;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11" name="Google Shape;111;p33"/>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
        <p:nvSpPr>
          <p:cNvPr id="112" name="Google Shape;112;p33"/>
          <p:cNvSpPr txBox="1">
            <a:spLocks noGrp="1"/>
          </p:cNvSpPr>
          <p:nvPr>
            <p:ph type="title"/>
          </p:nvPr>
        </p:nvSpPr>
        <p:spPr>
          <a:xfrm>
            <a:off x="428625" y="1189831"/>
            <a:ext cx="2828636"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002060"/>
              </a:buClr>
              <a:buSzPts val="5400"/>
              <a:buFont typeface="Calibri"/>
              <a:buNone/>
              <a:defRPr sz="5400" b="1">
                <a:solidFill>
                  <a:srgbClr val="002060"/>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3" name="Google Shape;113;p33"/>
          <p:cNvSpPr>
            <a:spLocks noGrp="1"/>
          </p:cNvSpPr>
          <p:nvPr>
            <p:ph type="media" idx="2"/>
          </p:nvPr>
        </p:nvSpPr>
        <p:spPr>
          <a:xfrm>
            <a:off x="5464968" y="1611299"/>
            <a:ext cx="5376863" cy="4157662"/>
          </a:xfrm>
          <a:prstGeom prst="rect">
            <a:avLst/>
          </a:prstGeom>
          <a:noFill/>
          <a:ln>
            <a:noFill/>
          </a:ln>
        </p:spPr>
        <p:txBody>
          <a:bodyPr spcFirstLastPara="1" wrap="square" lIns="91425" tIns="45700" rIns="91425" bIns="45700" anchor="t" anchorCtr="0">
            <a:normAutofit/>
          </a:bodyPr>
          <a:lstStyle>
            <a:lvl1pPr marR="0" lvl="0" algn="r" rtl="1">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r" rtl="1">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r" rtl="1">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9996473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סרטונים/ שמע" preserve="1">
  <p:cSld name="1_סרטונים/ שמע">
    <p:spTree>
      <p:nvGrpSpPr>
        <p:cNvPr id="1" name="Shape 107"/>
        <p:cNvGrpSpPr/>
        <p:nvPr/>
      </p:nvGrpSpPr>
      <p:grpSpPr>
        <a:xfrm>
          <a:off x="0" y="0"/>
          <a:ext cx="0" cy="0"/>
          <a:chOff x="0" y="0"/>
          <a:chExt cx="0" cy="0"/>
        </a:xfrm>
      </p:grpSpPr>
      <p:sp>
        <p:nvSpPr>
          <p:cNvPr id="109" name="Google Shape;109;p33"/>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10" name="Google Shape;110;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11" name="Google Shape;111;p33"/>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
        <p:nvSpPr>
          <p:cNvPr id="112" name="Google Shape;112;p33"/>
          <p:cNvSpPr txBox="1">
            <a:spLocks noGrp="1"/>
          </p:cNvSpPr>
          <p:nvPr>
            <p:ph type="title"/>
          </p:nvPr>
        </p:nvSpPr>
        <p:spPr>
          <a:xfrm>
            <a:off x="428625" y="1189831"/>
            <a:ext cx="2828636"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002060"/>
              </a:buClr>
              <a:buSzPts val="5400"/>
              <a:buFont typeface="Calibri"/>
              <a:buNone/>
              <a:defRPr sz="5400" b="1">
                <a:solidFill>
                  <a:srgbClr val="002060"/>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3" name="Google Shape;113;p33"/>
          <p:cNvSpPr>
            <a:spLocks noGrp="1"/>
          </p:cNvSpPr>
          <p:nvPr>
            <p:ph type="media" idx="2"/>
          </p:nvPr>
        </p:nvSpPr>
        <p:spPr>
          <a:xfrm>
            <a:off x="5464968" y="1611299"/>
            <a:ext cx="5376863" cy="4157662"/>
          </a:xfrm>
          <a:prstGeom prst="rect">
            <a:avLst/>
          </a:prstGeom>
          <a:noFill/>
          <a:ln>
            <a:noFill/>
          </a:ln>
        </p:spPr>
        <p:txBody>
          <a:bodyPr spcFirstLastPara="1" wrap="square" lIns="91425" tIns="45700" rIns="91425" bIns="45700" anchor="t" anchorCtr="0">
            <a:normAutofit/>
          </a:bodyPr>
          <a:lstStyle>
            <a:lvl1pPr marR="0" lvl="0" algn="r" rtl="1">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r" rtl="1">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r" rtl="1">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3400908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שאלות- אפשרות 2">
  <p:cSld name="שאלות- אפשרות 2">
    <p:spTree>
      <p:nvGrpSpPr>
        <p:cNvPr id="1" name="Shape 41"/>
        <p:cNvGrpSpPr/>
        <p:nvPr/>
      </p:nvGrpSpPr>
      <p:grpSpPr>
        <a:xfrm>
          <a:off x="0" y="0"/>
          <a:ext cx="0" cy="0"/>
          <a:chOff x="0" y="0"/>
          <a:chExt cx="0" cy="0"/>
        </a:xfrm>
      </p:grpSpPr>
      <p:sp>
        <p:nvSpPr>
          <p:cNvPr id="42" name="Google Shape;42;p23"/>
          <p:cNvSpPr/>
          <p:nvPr/>
        </p:nvSpPr>
        <p:spPr>
          <a:xfrm>
            <a:off x="0" y="0"/>
            <a:ext cx="12192000" cy="1487055"/>
          </a:xfrm>
          <a:prstGeom prst="rect">
            <a:avLst/>
          </a:prstGeom>
          <a:solidFill>
            <a:srgbClr val="E2F0D9"/>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43" name="Google Shape;43;p23"/>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44" name="Google Shape;44;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45" name="Google Shape;45;p23"/>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pic>
        <p:nvPicPr>
          <p:cNvPr id="46" name="Google Shape;46;p23"/>
          <p:cNvPicPr preferRelativeResize="0"/>
          <p:nvPr/>
        </p:nvPicPr>
        <p:blipFill rotWithShape="1">
          <a:blip r:embed="rId2">
            <a:alphaModFix/>
          </a:blip>
          <a:srcRect/>
          <a:stretch/>
        </p:blipFill>
        <p:spPr>
          <a:xfrm flipH="1">
            <a:off x="290837" y="1866284"/>
            <a:ext cx="3468362" cy="2846131"/>
          </a:xfrm>
          <a:prstGeom prst="rect">
            <a:avLst/>
          </a:prstGeom>
          <a:noFill/>
          <a:ln>
            <a:noFill/>
          </a:ln>
        </p:spPr>
      </p:pic>
      <p:pic>
        <p:nvPicPr>
          <p:cNvPr id="47" name="Google Shape;47;p23"/>
          <p:cNvPicPr preferRelativeResize="0"/>
          <p:nvPr/>
        </p:nvPicPr>
        <p:blipFill rotWithShape="1">
          <a:blip r:embed="rId2">
            <a:alphaModFix/>
          </a:blip>
          <a:srcRect/>
          <a:stretch/>
        </p:blipFill>
        <p:spPr>
          <a:xfrm flipH="1">
            <a:off x="2715383" y="3875344"/>
            <a:ext cx="3468362" cy="2846131"/>
          </a:xfrm>
          <a:prstGeom prst="rect">
            <a:avLst/>
          </a:prstGeom>
          <a:noFill/>
          <a:ln>
            <a:noFill/>
          </a:ln>
        </p:spPr>
      </p:pic>
      <p:pic>
        <p:nvPicPr>
          <p:cNvPr id="48" name="Google Shape;48;p23"/>
          <p:cNvPicPr preferRelativeResize="0"/>
          <p:nvPr/>
        </p:nvPicPr>
        <p:blipFill rotWithShape="1">
          <a:blip r:embed="rId2">
            <a:alphaModFix/>
          </a:blip>
          <a:srcRect/>
          <a:stretch/>
        </p:blipFill>
        <p:spPr>
          <a:xfrm>
            <a:off x="5510369" y="1688935"/>
            <a:ext cx="3246583" cy="2846131"/>
          </a:xfrm>
          <a:prstGeom prst="rect">
            <a:avLst/>
          </a:prstGeom>
          <a:noFill/>
          <a:ln>
            <a:noFill/>
          </a:ln>
        </p:spPr>
      </p:pic>
      <p:pic>
        <p:nvPicPr>
          <p:cNvPr id="49" name="Google Shape;49;p23"/>
          <p:cNvPicPr preferRelativeResize="0"/>
          <p:nvPr/>
        </p:nvPicPr>
        <p:blipFill rotWithShape="1">
          <a:blip r:embed="rId2">
            <a:alphaModFix/>
          </a:blip>
          <a:srcRect/>
          <a:stretch/>
        </p:blipFill>
        <p:spPr>
          <a:xfrm>
            <a:off x="8226137" y="4116530"/>
            <a:ext cx="3392995" cy="2445039"/>
          </a:xfrm>
          <a:prstGeom prst="rect">
            <a:avLst/>
          </a:prstGeom>
          <a:noFill/>
          <a:ln>
            <a:noFill/>
          </a:ln>
        </p:spPr>
      </p:pic>
      <p:sp>
        <p:nvSpPr>
          <p:cNvPr id="50" name="Google Shape;50;p23"/>
          <p:cNvSpPr txBox="1">
            <a:spLocks noGrp="1"/>
          </p:cNvSpPr>
          <p:nvPr>
            <p:ph type="title"/>
          </p:nvPr>
        </p:nvSpPr>
        <p:spPr>
          <a:xfrm>
            <a:off x="5013878" y="59823"/>
            <a:ext cx="2828636"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002060"/>
              </a:buClr>
              <a:buSzPts val="7200"/>
              <a:buFont typeface="Calibri"/>
              <a:buNone/>
              <a:defRPr sz="7200" b="1">
                <a:solidFill>
                  <a:srgbClr val="002060"/>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כותרת ותוכן" type="obj">
  <p:cSld name="כותרת ותוכן">
    <p:spTree>
      <p:nvGrpSpPr>
        <p:cNvPr id="1" name="Shape 15"/>
        <p:cNvGrpSpPr/>
        <p:nvPr/>
      </p:nvGrpSpPr>
      <p:grpSpPr>
        <a:xfrm>
          <a:off x="0" y="0"/>
          <a:ext cx="0" cy="0"/>
          <a:chOff x="0" y="0"/>
          <a:chExt cx="0" cy="0"/>
        </a:xfrm>
      </p:grpSpPr>
      <p:sp>
        <p:nvSpPr>
          <p:cNvPr id="16" name="Google Shape;16;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18" name="Google Shape;18;p6"/>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9" name="Google Shape;19;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0" name="Google Shape;20;p6"/>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extLst>
      <p:ext uri="{BB962C8B-B14F-4D97-AF65-F5344CB8AC3E}">
        <p14:creationId xmlns:p14="http://schemas.microsoft.com/office/powerpoint/2010/main" val="20187748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שקופית כותרת" type="title">
  <p:cSld name="שקופית כותרת">
    <p:spTree>
      <p:nvGrpSpPr>
        <p:cNvPr id="1" name="Shape 21"/>
        <p:cNvGrpSpPr/>
        <p:nvPr/>
      </p:nvGrpSpPr>
      <p:grpSpPr>
        <a:xfrm>
          <a:off x="0" y="0"/>
          <a:ext cx="0" cy="0"/>
          <a:chOff x="0" y="0"/>
          <a:chExt cx="0" cy="0"/>
        </a:xfrm>
      </p:grpSpPr>
      <p:sp>
        <p:nvSpPr>
          <p:cNvPr id="22" name="Google Shape;22;p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rtl="1">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rtl="1">
              <a:lnSpc>
                <a:spcPct val="90000"/>
              </a:lnSpc>
              <a:spcBef>
                <a:spcPts val="1000"/>
              </a:spcBef>
              <a:spcAft>
                <a:spcPts val="0"/>
              </a:spcAft>
              <a:buClr>
                <a:schemeClr val="dk1"/>
              </a:buClr>
              <a:buSzPts val="2400"/>
              <a:buNone/>
              <a:defRPr sz="2400"/>
            </a:lvl1pPr>
            <a:lvl2pPr lvl="1" algn="ctr" rtl="1">
              <a:lnSpc>
                <a:spcPct val="90000"/>
              </a:lnSpc>
              <a:spcBef>
                <a:spcPts val="500"/>
              </a:spcBef>
              <a:spcAft>
                <a:spcPts val="0"/>
              </a:spcAft>
              <a:buClr>
                <a:schemeClr val="dk1"/>
              </a:buClr>
              <a:buSzPts val="2000"/>
              <a:buNone/>
              <a:defRPr sz="2000"/>
            </a:lvl2pPr>
            <a:lvl3pPr lvl="2" algn="ctr" rtl="1">
              <a:lnSpc>
                <a:spcPct val="90000"/>
              </a:lnSpc>
              <a:spcBef>
                <a:spcPts val="500"/>
              </a:spcBef>
              <a:spcAft>
                <a:spcPts val="0"/>
              </a:spcAft>
              <a:buClr>
                <a:schemeClr val="dk1"/>
              </a:buClr>
              <a:buSzPts val="1800"/>
              <a:buNone/>
              <a:defRPr sz="1800"/>
            </a:lvl3pPr>
            <a:lvl4pPr lvl="3" algn="ctr" rtl="1">
              <a:lnSpc>
                <a:spcPct val="90000"/>
              </a:lnSpc>
              <a:spcBef>
                <a:spcPts val="500"/>
              </a:spcBef>
              <a:spcAft>
                <a:spcPts val="0"/>
              </a:spcAft>
              <a:buClr>
                <a:schemeClr val="dk1"/>
              </a:buClr>
              <a:buSzPts val="1600"/>
              <a:buNone/>
              <a:defRPr sz="1600"/>
            </a:lvl4pPr>
            <a:lvl5pPr lvl="4" algn="ctr" rtl="1">
              <a:lnSpc>
                <a:spcPct val="90000"/>
              </a:lnSpc>
              <a:spcBef>
                <a:spcPts val="500"/>
              </a:spcBef>
              <a:spcAft>
                <a:spcPts val="0"/>
              </a:spcAft>
              <a:buClr>
                <a:schemeClr val="dk1"/>
              </a:buClr>
              <a:buSzPts val="1600"/>
              <a:buNone/>
              <a:defRPr sz="1600"/>
            </a:lvl5pPr>
            <a:lvl6pPr lvl="5" algn="ctr" rtl="1">
              <a:lnSpc>
                <a:spcPct val="90000"/>
              </a:lnSpc>
              <a:spcBef>
                <a:spcPts val="500"/>
              </a:spcBef>
              <a:spcAft>
                <a:spcPts val="0"/>
              </a:spcAft>
              <a:buClr>
                <a:schemeClr val="dk1"/>
              </a:buClr>
              <a:buSzPts val="1600"/>
              <a:buNone/>
              <a:defRPr sz="1600"/>
            </a:lvl6pPr>
            <a:lvl7pPr lvl="6" algn="ctr" rtl="1">
              <a:lnSpc>
                <a:spcPct val="90000"/>
              </a:lnSpc>
              <a:spcBef>
                <a:spcPts val="500"/>
              </a:spcBef>
              <a:spcAft>
                <a:spcPts val="0"/>
              </a:spcAft>
              <a:buClr>
                <a:schemeClr val="dk1"/>
              </a:buClr>
              <a:buSzPts val="1600"/>
              <a:buNone/>
              <a:defRPr sz="1600"/>
            </a:lvl7pPr>
            <a:lvl8pPr lvl="7" algn="ctr" rtl="1">
              <a:lnSpc>
                <a:spcPct val="90000"/>
              </a:lnSpc>
              <a:spcBef>
                <a:spcPts val="500"/>
              </a:spcBef>
              <a:spcAft>
                <a:spcPts val="0"/>
              </a:spcAft>
              <a:buClr>
                <a:schemeClr val="dk1"/>
              </a:buClr>
              <a:buSzPts val="1600"/>
              <a:buNone/>
              <a:defRPr sz="1600"/>
            </a:lvl8pPr>
            <a:lvl9pPr lvl="8" algn="ctr" rtl="1">
              <a:lnSpc>
                <a:spcPct val="90000"/>
              </a:lnSpc>
              <a:spcBef>
                <a:spcPts val="500"/>
              </a:spcBef>
              <a:spcAft>
                <a:spcPts val="0"/>
              </a:spcAft>
              <a:buClr>
                <a:schemeClr val="dk1"/>
              </a:buClr>
              <a:buSzPts val="1600"/>
              <a:buNone/>
              <a:defRPr sz="1600"/>
            </a:lvl9pPr>
          </a:lstStyle>
          <a:p>
            <a:endParaRPr/>
          </a:p>
        </p:txBody>
      </p:sp>
      <p:sp>
        <p:nvSpPr>
          <p:cNvPr id="24" name="Google Shape;24;p7"/>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5" name="Google Shape;25;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6" name="Google Shape;26;p7"/>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extLst>
      <p:ext uri="{BB962C8B-B14F-4D97-AF65-F5344CB8AC3E}">
        <p14:creationId xmlns:p14="http://schemas.microsoft.com/office/powerpoint/2010/main" val="4584040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שני תכנים" type="twoObj">
  <p:cSld name="שני תכנים">
    <p:spTree>
      <p:nvGrpSpPr>
        <p:cNvPr id="1" name="Shape 27"/>
        <p:cNvGrpSpPr/>
        <p:nvPr/>
      </p:nvGrpSpPr>
      <p:grpSpPr>
        <a:xfrm>
          <a:off x="0" y="0"/>
          <a:ext cx="0" cy="0"/>
          <a:chOff x="0" y="0"/>
          <a:chExt cx="0" cy="0"/>
        </a:xfrm>
      </p:grpSpPr>
      <p:sp>
        <p:nvSpPr>
          <p:cNvPr id="28" name="Google Shape;28;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30" name="Google Shape;30;p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31" name="Google Shape;31;p8"/>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32" name="Google Shape;32;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33" name="Google Shape;33;p8"/>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extLst>
      <p:ext uri="{BB962C8B-B14F-4D97-AF65-F5344CB8AC3E}">
        <p14:creationId xmlns:p14="http://schemas.microsoft.com/office/powerpoint/2010/main" val="26584574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השוואה" type="twoTxTwoObj">
  <p:cSld name="השוואה">
    <p:spTree>
      <p:nvGrpSpPr>
        <p:cNvPr id="1" name="Shape 34"/>
        <p:cNvGrpSpPr/>
        <p:nvPr/>
      </p:nvGrpSpPr>
      <p:grpSpPr>
        <a:xfrm>
          <a:off x="0" y="0"/>
          <a:ext cx="0" cy="0"/>
          <a:chOff x="0" y="0"/>
          <a:chExt cx="0" cy="0"/>
        </a:xfrm>
      </p:grpSpPr>
      <p:sp>
        <p:nvSpPr>
          <p:cNvPr id="35" name="Google Shape;35;p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r" rtl="1">
              <a:lnSpc>
                <a:spcPct val="90000"/>
              </a:lnSpc>
              <a:spcBef>
                <a:spcPts val="1000"/>
              </a:spcBef>
              <a:spcAft>
                <a:spcPts val="0"/>
              </a:spcAft>
              <a:buClr>
                <a:schemeClr val="dk1"/>
              </a:buClr>
              <a:buSzPts val="2400"/>
              <a:buNone/>
              <a:defRPr sz="2400" b="1"/>
            </a:lvl1pPr>
            <a:lvl2pPr marL="914400" lvl="1" indent="-228600" algn="r" rtl="1">
              <a:lnSpc>
                <a:spcPct val="90000"/>
              </a:lnSpc>
              <a:spcBef>
                <a:spcPts val="500"/>
              </a:spcBef>
              <a:spcAft>
                <a:spcPts val="0"/>
              </a:spcAft>
              <a:buClr>
                <a:schemeClr val="dk1"/>
              </a:buClr>
              <a:buSzPts val="2000"/>
              <a:buNone/>
              <a:defRPr sz="2000" b="1"/>
            </a:lvl2pPr>
            <a:lvl3pPr marL="1371600" lvl="2" indent="-228600" algn="r" rtl="1">
              <a:lnSpc>
                <a:spcPct val="90000"/>
              </a:lnSpc>
              <a:spcBef>
                <a:spcPts val="500"/>
              </a:spcBef>
              <a:spcAft>
                <a:spcPts val="0"/>
              </a:spcAft>
              <a:buClr>
                <a:schemeClr val="dk1"/>
              </a:buClr>
              <a:buSzPts val="1800"/>
              <a:buNone/>
              <a:defRPr sz="1800" b="1"/>
            </a:lvl3pPr>
            <a:lvl4pPr marL="1828800" lvl="3" indent="-228600" algn="r" rtl="1">
              <a:lnSpc>
                <a:spcPct val="90000"/>
              </a:lnSpc>
              <a:spcBef>
                <a:spcPts val="500"/>
              </a:spcBef>
              <a:spcAft>
                <a:spcPts val="0"/>
              </a:spcAft>
              <a:buClr>
                <a:schemeClr val="dk1"/>
              </a:buClr>
              <a:buSzPts val="1600"/>
              <a:buNone/>
              <a:defRPr sz="1600" b="1"/>
            </a:lvl4pPr>
            <a:lvl5pPr marL="2286000" lvl="4" indent="-228600" algn="r" rtl="1">
              <a:lnSpc>
                <a:spcPct val="90000"/>
              </a:lnSpc>
              <a:spcBef>
                <a:spcPts val="500"/>
              </a:spcBef>
              <a:spcAft>
                <a:spcPts val="0"/>
              </a:spcAft>
              <a:buClr>
                <a:schemeClr val="dk1"/>
              </a:buClr>
              <a:buSzPts val="1600"/>
              <a:buNone/>
              <a:defRPr sz="1600" b="1"/>
            </a:lvl5pPr>
            <a:lvl6pPr marL="2743200" lvl="5" indent="-228600" algn="r" rtl="1">
              <a:lnSpc>
                <a:spcPct val="90000"/>
              </a:lnSpc>
              <a:spcBef>
                <a:spcPts val="500"/>
              </a:spcBef>
              <a:spcAft>
                <a:spcPts val="0"/>
              </a:spcAft>
              <a:buClr>
                <a:schemeClr val="dk1"/>
              </a:buClr>
              <a:buSzPts val="1600"/>
              <a:buNone/>
              <a:defRPr sz="1600" b="1"/>
            </a:lvl6pPr>
            <a:lvl7pPr marL="3200400" lvl="6" indent="-228600" algn="r" rtl="1">
              <a:lnSpc>
                <a:spcPct val="90000"/>
              </a:lnSpc>
              <a:spcBef>
                <a:spcPts val="500"/>
              </a:spcBef>
              <a:spcAft>
                <a:spcPts val="0"/>
              </a:spcAft>
              <a:buClr>
                <a:schemeClr val="dk1"/>
              </a:buClr>
              <a:buSzPts val="1600"/>
              <a:buNone/>
              <a:defRPr sz="1600" b="1"/>
            </a:lvl7pPr>
            <a:lvl8pPr marL="3657600" lvl="7" indent="-228600" algn="r" rtl="1">
              <a:lnSpc>
                <a:spcPct val="90000"/>
              </a:lnSpc>
              <a:spcBef>
                <a:spcPts val="500"/>
              </a:spcBef>
              <a:spcAft>
                <a:spcPts val="0"/>
              </a:spcAft>
              <a:buClr>
                <a:schemeClr val="dk1"/>
              </a:buClr>
              <a:buSzPts val="1600"/>
              <a:buNone/>
              <a:defRPr sz="1600" b="1"/>
            </a:lvl8pPr>
            <a:lvl9pPr marL="4114800" lvl="8" indent="-228600" algn="r" rtl="1">
              <a:lnSpc>
                <a:spcPct val="90000"/>
              </a:lnSpc>
              <a:spcBef>
                <a:spcPts val="500"/>
              </a:spcBef>
              <a:spcAft>
                <a:spcPts val="0"/>
              </a:spcAft>
              <a:buClr>
                <a:schemeClr val="dk1"/>
              </a:buClr>
              <a:buSzPts val="1600"/>
              <a:buNone/>
              <a:defRPr sz="1600" b="1"/>
            </a:lvl9pPr>
          </a:lstStyle>
          <a:p>
            <a:endParaRPr/>
          </a:p>
        </p:txBody>
      </p:sp>
      <p:sp>
        <p:nvSpPr>
          <p:cNvPr id="37" name="Google Shape;37;p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38" name="Google Shape;38;p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r" rtl="1">
              <a:lnSpc>
                <a:spcPct val="90000"/>
              </a:lnSpc>
              <a:spcBef>
                <a:spcPts val="1000"/>
              </a:spcBef>
              <a:spcAft>
                <a:spcPts val="0"/>
              </a:spcAft>
              <a:buClr>
                <a:schemeClr val="dk1"/>
              </a:buClr>
              <a:buSzPts val="2400"/>
              <a:buNone/>
              <a:defRPr sz="2400" b="1"/>
            </a:lvl1pPr>
            <a:lvl2pPr marL="914400" lvl="1" indent="-228600" algn="r" rtl="1">
              <a:lnSpc>
                <a:spcPct val="90000"/>
              </a:lnSpc>
              <a:spcBef>
                <a:spcPts val="500"/>
              </a:spcBef>
              <a:spcAft>
                <a:spcPts val="0"/>
              </a:spcAft>
              <a:buClr>
                <a:schemeClr val="dk1"/>
              </a:buClr>
              <a:buSzPts val="2000"/>
              <a:buNone/>
              <a:defRPr sz="2000" b="1"/>
            </a:lvl2pPr>
            <a:lvl3pPr marL="1371600" lvl="2" indent="-228600" algn="r" rtl="1">
              <a:lnSpc>
                <a:spcPct val="90000"/>
              </a:lnSpc>
              <a:spcBef>
                <a:spcPts val="500"/>
              </a:spcBef>
              <a:spcAft>
                <a:spcPts val="0"/>
              </a:spcAft>
              <a:buClr>
                <a:schemeClr val="dk1"/>
              </a:buClr>
              <a:buSzPts val="1800"/>
              <a:buNone/>
              <a:defRPr sz="1800" b="1"/>
            </a:lvl3pPr>
            <a:lvl4pPr marL="1828800" lvl="3" indent="-228600" algn="r" rtl="1">
              <a:lnSpc>
                <a:spcPct val="90000"/>
              </a:lnSpc>
              <a:spcBef>
                <a:spcPts val="500"/>
              </a:spcBef>
              <a:spcAft>
                <a:spcPts val="0"/>
              </a:spcAft>
              <a:buClr>
                <a:schemeClr val="dk1"/>
              </a:buClr>
              <a:buSzPts val="1600"/>
              <a:buNone/>
              <a:defRPr sz="1600" b="1"/>
            </a:lvl4pPr>
            <a:lvl5pPr marL="2286000" lvl="4" indent="-228600" algn="r" rtl="1">
              <a:lnSpc>
                <a:spcPct val="90000"/>
              </a:lnSpc>
              <a:spcBef>
                <a:spcPts val="500"/>
              </a:spcBef>
              <a:spcAft>
                <a:spcPts val="0"/>
              </a:spcAft>
              <a:buClr>
                <a:schemeClr val="dk1"/>
              </a:buClr>
              <a:buSzPts val="1600"/>
              <a:buNone/>
              <a:defRPr sz="1600" b="1"/>
            </a:lvl5pPr>
            <a:lvl6pPr marL="2743200" lvl="5" indent="-228600" algn="r" rtl="1">
              <a:lnSpc>
                <a:spcPct val="90000"/>
              </a:lnSpc>
              <a:spcBef>
                <a:spcPts val="500"/>
              </a:spcBef>
              <a:spcAft>
                <a:spcPts val="0"/>
              </a:spcAft>
              <a:buClr>
                <a:schemeClr val="dk1"/>
              </a:buClr>
              <a:buSzPts val="1600"/>
              <a:buNone/>
              <a:defRPr sz="1600" b="1"/>
            </a:lvl6pPr>
            <a:lvl7pPr marL="3200400" lvl="6" indent="-228600" algn="r" rtl="1">
              <a:lnSpc>
                <a:spcPct val="90000"/>
              </a:lnSpc>
              <a:spcBef>
                <a:spcPts val="500"/>
              </a:spcBef>
              <a:spcAft>
                <a:spcPts val="0"/>
              </a:spcAft>
              <a:buClr>
                <a:schemeClr val="dk1"/>
              </a:buClr>
              <a:buSzPts val="1600"/>
              <a:buNone/>
              <a:defRPr sz="1600" b="1"/>
            </a:lvl7pPr>
            <a:lvl8pPr marL="3657600" lvl="7" indent="-228600" algn="r" rtl="1">
              <a:lnSpc>
                <a:spcPct val="90000"/>
              </a:lnSpc>
              <a:spcBef>
                <a:spcPts val="500"/>
              </a:spcBef>
              <a:spcAft>
                <a:spcPts val="0"/>
              </a:spcAft>
              <a:buClr>
                <a:schemeClr val="dk1"/>
              </a:buClr>
              <a:buSzPts val="1600"/>
              <a:buNone/>
              <a:defRPr sz="1600" b="1"/>
            </a:lvl8pPr>
            <a:lvl9pPr marL="4114800" lvl="8" indent="-228600" algn="r" rtl="1">
              <a:lnSpc>
                <a:spcPct val="90000"/>
              </a:lnSpc>
              <a:spcBef>
                <a:spcPts val="500"/>
              </a:spcBef>
              <a:spcAft>
                <a:spcPts val="0"/>
              </a:spcAft>
              <a:buClr>
                <a:schemeClr val="dk1"/>
              </a:buClr>
              <a:buSzPts val="1600"/>
              <a:buNone/>
              <a:defRPr sz="1600" b="1"/>
            </a:lvl9pPr>
          </a:lstStyle>
          <a:p>
            <a:endParaRPr/>
          </a:p>
        </p:txBody>
      </p:sp>
      <p:sp>
        <p:nvSpPr>
          <p:cNvPr id="39" name="Google Shape;39;p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40" name="Google Shape;40;p9"/>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41" name="Google Shape;41;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42" name="Google Shape;42;p9"/>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extLst>
      <p:ext uri="{BB962C8B-B14F-4D97-AF65-F5344CB8AC3E}">
        <p14:creationId xmlns:p14="http://schemas.microsoft.com/office/powerpoint/2010/main" val="19480508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מה נלמד היום">
  <p:cSld name="מה נלמד היום">
    <p:spTree>
      <p:nvGrpSpPr>
        <p:cNvPr id="1" name="Shape 43"/>
        <p:cNvGrpSpPr/>
        <p:nvPr/>
      </p:nvGrpSpPr>
      <p:grpSpPr>
        <a:xfrm>
          <a:off x="0" y="0"/>
          <a:ext cx="0" cy="0"/>
          <a:chOff x="0" y="0"/>
          <a:chExt cx="0" cy="0"/>
        </a:xfrm>
      </p:grpSpPr>
      <p:sp>
        <p:nvSpPr>
          <p:cNvPr id="44" name="Google Shape;44;p10"/>
          <p:cNvSpPr/>
          <p:nvPr/>
        </p:nvSpPr>
        <p:spPr>
          <a:xfrm>
            <a:off x="0" y="0"/>
            <a:ext cx="12192000" cy="1487055"/>
          </a:xfrm>
          <a:prstGeom prst="rect">
            <a:avLst/>
          </a:prstGeom>
          <a:solidFill>
            <a:srgbClr val="87C6E9"/>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45" name="Google Shape;45;p10"/>
          <p:cNvPicPr preferRelativeResize="0"/>
          <p:nvPr/>
        </p:nvPicPr>
        <p:blipFill rotWithShape="1">
          <a:blip r:embed="rId2">
            <a:alphaModFix/>
          </a:blip>
          <a:srcRect/>
          <a:stretch/>
        </p:blipFill>
        <p:spPr>
          <a:xfrm rot="-2662216">
            <a:off x="9720414" y="316224"/>
            <a:ext cx="1142698" cy="584334"/>
          </a:xfrm>
          <a:prstGeom prst="rect">
            <a:avLst/>
          </a:prstGeom>
          <a:noFill/>
          <a:ln>
            <a:noFill/>
          </a:ln>
        </p:spPr>
      </p:pic>
      <p:sp>
        <p:nvSpPr>
          <p:cNvPr id="46" name="Google Shape;46;p10"/>
          <p:cNvSpPr/>
          <p:nvPr/>
        </p:nvSpPr>
        <p:spPr>
          <a:xfrm>
            <a:off x="2625010" y="230909"/>
            <a:ext cx="7536873" cy="1025236"/>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r>
              <a:rPr lang="iw-IL" sz="8000" b="1" i="0" u="none" strike="noStrike" cap="none">
                <a:solidFill>
                  <a:srgbClr val="002060"/>
                </a:solidFill>
                <a:latin typeface="Calibri"/>
                <a:ea typeface="Calibri"/>
                <a:cs typeface="Calibri"/>
                <a:sym typeface="Calibri"/>
              </a:rPr>
              <a:t>מה נלמד היום?</a:t>
            </a:r>
            <a:endParaRPr/>
          </a:p>
        </p:txBody>
      </p:sp>
      <p:sp>
        <p:nvSpPr>
          <p:cNvPr id="47" name="Google Shape;47;p10"/>
          <p:cNvSpPr txBox="1">
            <a:spLocks noGrp="1"/>
          </p:cNvSpPr>
          <p:nvPr>
            <p:ph type="body" idx="1"/>
          </p:nvPr>
        </p:nvSpPr>
        <p:spPr>
          <a:xfrm>
            <a:off x="692727" y="2071687"/>
            <a:ext cx="10806546" cy="2714625"/>
          </a:xfrm>
          <a:prstGeom prst="rect">
            <a:avLst/>
          </a:prstGeom>
          <a:noFill/>
          <a:ln>
            <a:noFill/>
          </a:ln>
        </p:spPr>
        <p:txBody>
          <a:bodyPr spcFirstLastPara="1" wrap="square" lIns="91425" tIns="45700" rIns="91425" bIns="45700" anchor="t" anchorCtr="0">
            <a:normAutofit/>
          </a:bodyPr>
          <a:lstStyle>
            <a:lvl1pPr marL="457200" lvl="0" indent="-406400" algn="r" rtl="1">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8135912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כותרת">
  <p:cSld name="כותרת">
    <p:spTree>
      <p:nvGrpSpPr>
        <p:cNvPr id="1" name="Shape 48"/>
        <p:cNvGrpSpPr/>
        <p:nvPr/>
      </p:nvGrpSpPr>
      <p:grpSpPr>
        <a:xfrm>
          <a:off x="0" y="0"/>
          <a:ext cx="0" cy="0"/>
          <a:chOff x="0" y="0"/>
          <a:chExt cx="0" cy="0"/>
        </a:xfrm>
      </p:grpSpPr>
      <p:sp>
        <p:nvSpPr>
          <p:cNvPr id="49" name="Google Shape;49;p11"/>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50" name="Google Shape;50;p11"/>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
        <p:nvSpPr>
          <p:cNvPr id="51" name="Google Shape;51;p11"/>
          <p:cNvSpPr/>
          <p:nvPr/>
        </p:nvSpPr>
        <p:spPr>
          <a:xfrm>
            <a:off x="0" y="0"/>
            <a:ext cx="12192000" cy="1487055"/>
          </a:xfrm>
          <a:prstGeom prst="rect">
            <a:avLst/>
          </a:prstGeom>
          <a:solidFill>
            <a:srgbClr val="87C6E9"/>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2" name="Google Shape;52;p11"/>
          <p:cNvSpPr txBox="1">
            <a:spLocks noGrp="1"/>
          </p:cNvSpPr>
          <p:nvPr>
            <p:ph type="title"/>
          </p:nvPr>
        </p:nvSpPr>
        <p:spPr>
          <a:xfrm>
            <a:off x="838200" y="161492"/>
            <a:ext cx="10515600"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002060"/>
              </a:buClr>
              <a:buSzPts val="5400"/>
              <a:buFont typeface="Calibri"/>
              <a:buNone/>
              <a:defRPr sz="5400" b="1">
                <a:solidFill>
                  <a:srgbClr val="002060"/>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 name="Google Shape;53;p11"/>
          <p:cNvSpPr txBox="1">
            <a:spLocks noGrp="1"/>
          </p:cNvSpPr>
          <p:nvPr>
            <p:ph type="body" idx="1"/>
          </p:nvPr>
        </p:nvSpPr>
        <p:spPr>
          <a:xfrm>
            <a:off x="692727" y="2071687"/>
            <a:ext cx="10806546" cy="2714625"/>
          </a:xfrm>
          <a:prstGeom prst="rect">
            <a:avLst/>
          </a:prstGeom>
          <a:noFill/>
          <a:ln>
            <a:noFill/>
          </a:ln>
        </p:spPr>
        <p:txBody>
          <a:bodyPr spcFirstLastPara="1" wrap="square" lIns="91425" tIns="45700" rIns="91425" bIns="45700" anchor="t" anchorCtr="0">
            <a:normAutofit/>
          </a:bodyPr>
          <a:lstStyle>
            <a:lvl1pPr marL="457200" lvl="0" indent="-406400" algn="r" rtl="1">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0314678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כללית">
  <p:cSld name="כללית">
    <p:spTree>
      <p:nvGrpSpPr>
        <p:cNvPr id="1" name="Shape 54"/>
        <p:cNvGrpSpPr/>
        <p:nvPr/>
      </p:nvGrpSpPr>
      <p:grpSpPr>
        <a:xfrm>
          <a:off x="0" y="0"/>
          <a:ext cx="0" cy="0"/>
          <a:chOff x="0" y="0"/>
          <a:chExt cx="0" cy="0"/>
        </a:xfrm>
      </p:grpSpPr>
      <p:sp>
        <p:nvSpPr>
          <p:cNvPr id="55" name="Google Shape;55;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2"/>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57" name="Google Shape;57;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58" name="Google Shape;58;p12"/>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
        <p:nvSpPr>
          <p:cNvPr id="59" name="Google Shape;59;p12"/>
          <p:cNvSpPr txBox="1">
            <a:spLocks noGrp="1"/>
          </p:cNvSpPr>
          <p:nvPr>
            <p:ph type="body" idx="1"/>
          </p:nvPr>
        </p:nvSpPr>
        <p:spPr>
          <a:xfrm>
            <a:off x="692727" y="2071687"/>
            <a:ext cx="10806546" cy="2714625"/>
          </a:xfrm>
          <a:prstGeom prst="rect">
            <a:avLst/>
          </a:prstGeom>
          <a:noFill/>
          <a:ln>
            <a:noFill/>
          </a:ln>
        </p:spPr>
        <p:txBody>
          <a:bodyPr spcFirstLastPara="1" wrap="square" lIns="91425" tIns="45700" rIns="91425" bIns="45700" anchor="t" anchorCtr="0">
            <a:normAutofit/>
          </a:bodyPr>
          <a:lstStyle>
            <a:lvl1pPr marL="457200" lvl="0" indent="-406400" algn="r" rtl="1">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82472803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שאלות לדיון בכיתה">
  <p:cSld name="שאלות לדיון בכיתה">
    <p:spTree>
      <p:nvGrpSpPr>
        <p:cNvPr id="1" name="Shape 60"/>
        <p:cNvGrpSpPr/>
        <p:nvPr/>
      </p:nvGrpSpPr>
      <p:grpSpPr>
        <a:xfrm>
          <a:off x="0" y="0"/>
          <a:ext cx="0" cy="0"/>
          <a:chOff x="0" y="0"/>
          <a:chExt cx="0" cy="0"/>
        </a:xfrm>
      </p:grpSpPr>
      <p:sp>
        <p:nvSpPr>
          <p:cNvPr id="61" name="Google Shape;61;p13"/>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62" name="Google Shape;62;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63" name="Google Shape;63;p13"/>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
        <p:nvSpPr>
          <p:cNvPr id="64" name="Google Shape;64;p13"/>
          <p:cNvSpPr/>
          <p:nvPr/>
        </p:nvSpPr>
        <p:spPr>
          <a:xfrm>
            <a:off x="0" y="0"/>
            <a:ext cx="12192000" cy="1487055"/>
          </a:xfrm>
          <a:prstGeom prst="rect">
            <a:avLst/>
          </a:prstGeom>
          <a:solidFill>
            <a:srgbClr val="87C6E9"/>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65" name="Google Shape;65;p13"/>
          <p:cNvSpPr txBox="1"/>
          <p:nvPr/>
        </p:nvSpPr>
        <p:spPr>
          <a:xfrm>
            <a:off x="3191163" y="189529"/>
            <a:ext cx="6308436" cy="1107996"/>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iw-IL" sz="6600" b="1" i="0" u="none" strike="noStrike" cap="none">
                <a:solidFill>
                  <a:srgbClr val="002060"/>
                </a:solidFill>
                <a:latin typeface="Calibri"/>
                <a:ea typeface="Calibri"/>
                <a:cs typeface="Calibri"/>
                <a:sym typeface="Calibri"/>
              </a:rPr>
              <a:t>שאלות לדיון בכיתה</a:t>
            </a:r>
            <a:endParaRPr/>
          </a:p>
        </p:txBody>
      </p:sp>
      <p:sp>
        <p:nvSpPr>
          <p:cNvPr id="66" name="Google Shape;66;p13"/>
          <p:cNvSpPr txBox="1">
            <a:spLocks noGrp="1"/>
          </p:cNvSpPr>
          <p:nvPr>
            <p:ph type="body" idx="1"/>
          </p:nvPr>
        </p:nvSpPr>
        <p:spPr>
          <a:xfrm>
            <a:off x="3918528" y="2246457"/>
            <a:ext cx="6638636" cy="3684588"/>
          </a:xfrm>
          <a:prstGeom prst="rect">
            <a:avLst/>
          </a:prstGeom>
          <a:noFill/>
          <a:ln>
            <a:noFill/>
          </a:ln>
        </p:spPr>
        <p:txBody>
          <a:bodyPr spcFirstLastPara="1" wrap="square" lIns="91425" tIns="45700" rIns="91425" bIns="45700" anchor="t" anchorCtr="0">
            <a:normAutofit/>
          </a:bodyPr>
          <a:lstStyle>
            <a:lvl1pPr marL="457200" lvl="0" indent="-406400" algn="r" rtl="1">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55244964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תמונה ">
  <p:cSld name="תמונה ">
    <p:spTree>
      <p:nvGrpSpPr>
        <p:cNvPr id="1" name="Shape 67"/>
        <p:cNvGrpSpPr/>
        <p:nvPr/>
      </p:nvGrpSpPr>
      <p:grpSpPr>
        <a:xfrm>
          <a:off x="0" y="0"/>
          <a:ext cx="0" cy="0"/>
          <a:chOff x="0" y="0"/>
          <a:chExt cx="0" cy="0"/>
        </a:xfrm>
      </p:grpSpPr>
      <p:sp>
        <p:nvSpPr>
          <p:cNvPr id="68" name="Google Shape;68;p14"/>
          <p:cNvSpPr/>
          <p:nvPr/>
        </p:nvSpPr>
        <p:spPr>
          <a:xfrm>
            <a:off x="0" y="0"/>
            <a:ext cx="3581400" cy="6858000"/>
          </a:xfrm>
          <a:prstGeom prst="rect">
            <a:avLst/>
          </a:prstGeom>
          <a:solidFill>
            <a:srgbClr val="87C6E9"/>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69" name="Google Shape;69;p14"/>
          <p:cNvSpPr>
            <a:spLocks noGrp="1"/>
          </p:cNvSpPr>
          <p:nvPr>
            <p:ph type="pic" idx="2"/>
          </p:nvPr>
        </p:nvSpPr>
        <p:spPr>
          <a:xfrm>
            <a:off x="5183188" y="987425"/>
            <a:ext cx="6172200" cy="4873625"/>
          </a:xfrm>
          <a:prstGeom prst="rect">
            <a:avLst/>
          </a:prstGeom>
          <a:noFill/>
          <a:ln>
            <a:noFill/>
          </a:ln>
        </p:spPr>
      </p:sp>
      <p:sp>
        <p:nvSpPr>
          <p:cNvPr id="70" name="Google Shape;70;p14"/>
          <p:cNvSpPr txBox="1">
            <a:spLocks noGrp="1"/>
          </p:cNvSpPr>
          <p:nvPr>
            <p:ph type="title"/>
          </p:nvPr>
        </p:nvSpPr>
        <p:spPr>
          <a:xfrm>
            <a:off x="428625" y="1189831"/>
            <a:ext cx="2828636"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002060"/>
              </a:buClr>
              <a:buSzPts val="5400"/>
              <a:buFont typeface="Calibri"/>
              <a:buNone/>
              <a:defRPr sz="5400" b="1">
                <a:solidFill>
                  <a:srgbClr val="002060"/>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 name="Google Shape;71;p14"/>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72" name="Google Shape;72;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73" name="Google Shape;73;p14"/>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extLst>
      <p:ext uri="{BB962C8B-B14F-4D97-AF65-F5344CB8AC3E}">
        <p14:creationId xmlns:p14="http://schemas.microsoft.com/office/powerpoint/2010/main" val="12748282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סרטונים/ שמע">
  <p:cSld name="סרטונים/ שמע">
    <p:spTree>
      <p:nvGrpSpPr>
        <p:cNvPr id="1" name="Shape 74"/>
        <p:cNvGrpSpPr/>
        <p:nvPr/>
      </p:nvGrpSpPr>
      <p:grpSpPr>
        <a:xfrm>
          <a:off x="0" y="0"/>
          <a:ext cx="0" cy="0"/>
          <a:chOff x="0" y="0"/>
          <a:chExt cx="0" cy="0"/>
        </a:xfrm>
      </p:grpSpPr>
      <p:sp>
        <p:nvSpPr>
          <p:cNvPr id="75" name="Google Shape;75;p15"/>
          <p:cNvSpPr/>
          <p:nvPr/>
        </p:nvSpPr>
        <p:spPr>
          <a:xfrm>
            <a:off x="7673" y="0"/>
            <a:ext cx="3573727" cy="6858000"/>
          </a:xfrm>
          <a:prstGeom prst="rect">
            <a:avLst/>
          </a:prstGeom>
          <a:solidFill>
            <a:srgbClr val="87C6E9"/>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76" name="Google Shape;76;p15"/>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77" name="Google Shape;77;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78" name="Google Shape;78;p15"/>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
        <p:nvSpPr>
          <p:cNvPr id="79" name="Google Shape;79;p15"/>
          <p:cNvSpPr txBox="1">
            <a:spLocks noGrp="1"/>
          </p:cNvSpPr>
          <p:nvPr>
            <p:ph type="title"/>
          </p:nvPr>
        </p:nvSpPr>
        <p:spPr>
          <a:xfrm>
            <a:off x="428625" y="1189831"/>
            <a:ext cx="2828636"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002060"/>
              </a:buClr>
              <a:buSzPts val="5400"/>
              <a:buFont typeface="Calibri"/>
              <a:buNone/>
              <a:defRPr sz="5400" b="1">
                <a:solidFill>
                  <a:srgbClr val="002060"/>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5"/>
          <p:cNvSpPr>
            <a:spLocks noGrp="1"/>
          </p:cNvSpPr>
          <p:nvPr>
            <p:ph type="media" idx="2"/>
          </p:nvPr>
        </p:nvSpPr>
        <p:spPr>
          <a:xfrm>
            <a:off x="5464968" y="1611299"/>
            <a:ext cx="5376863" cy="4157662"/>
          </a:xfrm>
          <a:prstGeom prst="rect">
            <a:avLst/>
          </a:prstGeom>
          <a:noFill/>
          <a:ln>
            <a:noFill/>
          </a:ln>
        </p:spPr>
        <p:txBody>
          <a:bodyPr spcFirstLastPara="1" wrap="square" lIns="91425" tIns="45700" rIns="91425" bIns="45700" anchor="t" anchorCtr="0">
            <a:normAutofit/>
          </a:bodyPr>
          <a:lstStyle>
            <a:lvl1pPr marR="0" lvl="0" algn="r" rtl="1">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r" rtl="1">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r" rtl="1">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6738372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מה למדנו היום?">
  <p:cSld name="מה למדנו היום?">
    <p:spTree>
      <p:nvGrpSpPr>
        <p:cNvPr id="1" name="Shape 63"/>
        <p:cNvGrpSpPr/>
        <p:nvPr/>
      </p:nvGrpSpPr>
      <p:grpSpPr>
        <a:xfrm>
          <a:off x="0" y="0"/>
          <a:ext cx="0" cy="0"/>
          <a:chOff x="0" y="0"/>
          <a:chExt cx="0" cy="0"/>
        </a:xfrm>
      </p:grpSpPr>
      <p:sp>
        <p:nvSpPr>
          <p:cNvPr id="64" name="Google Shape;64;p25"/>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65" name="Google Shape;65;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66" name="Google Shape;66;p25"/>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
        <p:nvSpPr>
          <p:cNvPr id="67" name="Google Shape;67;p25"/>
          <p:cNvSpPr/>
          <p:nvPr/>
        </p:nvSpPr>
        <p:spPr>
          <a:xfrm>
            <a:off x="0" y="0"/>
            <a:ext cx="12192000" cy="1487055"/>
          </a:xfrm>
          <a:prstGeom prst="rect">
            <a:avLst/>
          </a:prstGeom>
          <a:solidFill>
            <a:srgbClr val="E2F0D9"/>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pic>
        <p:nvPicPr>
          <p:cNvPr id="68" name="Google Shape;68;p25"/>
          <p:cNvPicPr preferRelativeResize="0"/>
          <p:nvPr/>
        </p:nvPicPr>
        <p:blipFill rotWithShape="1">
          <a:blip r:embed="rId2">
            <a:alphaModFix/>
          </a:blip>
          <a:srcRect/>
          <a:stretch/>
        </p:blipFill>
        <p:spPr>
          <a:xfrm rot="7234956">
            <a:off x="2188430" y="1157286"/>
            <a:ext cx="838200" cy="428625"/>
          </a:xfrm>
          <a:prstGeom prst="rect">
            <a:avLst/>
          </a:prstGeom>
          <a:noFill/>
          <a:ln>
            <a:noFill/>
          </a:ln>
        </p:spPr>
      </p:pic>
      <p:sp>
        <p:nvSpPr>
          <p:cNvPr id="69" name="Google Shape;69;p25"/>
          <p:cNvSpPr/>
          <p:nvPr/>
        </p:nvSpPr>
        <p:spPr>
          <a:xfrm>
            <a:off x="2625010" y="230909"/>
            <a:ext cx="7536873" cy="1025236"/>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r>
              <a:rPr lang="iw-IL" sz="7200" b="1">
                <a:solidFill>
                  <a:srgbClr val="002060"/>
                </a:solidFill>
                <a:latin typeface="Calibri"/>
                <a:ea typeface="Calibri"/>
                <a:cs typeface="Calibri"/>
                <a:sym typeface="Calibri"/>
              </a:rPr>
              <a:t>מה למדנו היום?</a:t>
            </a:r>
            <a:endParaRPr/>
          </a:p>
        </p:txBody>
      </p:sp>
      <p:sp>
        <p:nvSpPr>
          <p:cNvPr id="70" name="Google Shape;70;p25"/>
          <p:cNvSpPr txBox="1">
            <a:spLocks noGrp="1"/>
          </p:cNvSpPr>
          <p:nvPr>
            <p:ph type="body" idx="1"/>
          </p:nvPr>
        </p:nvSpPr>
        <p:spPr>
          <a:xfrm>
            <a:off x="692727" y="2071687"/>
            <a:ext cx="10806546" cy="2714625"/>
          </a:xfrm>
          <a:prstGeom prst="rect">
            <a:avLst/>
          </a:prstGeom>
          <a:noFill/>
          <a:ln>
            <a:noFill/>
          </a:ln>
        </p:spPr>
        <p:txBody>
          <a:bodyPr spcFirstLastPara="1" wrap="square" lIns="91425" tIns="45700" rIns="91425" bIns="45700" anchor="t" anchorCtr="0">
            <a:normAutofit/>
          </a:bodyPr>
          <a:lstStyle>
            <a:lvl1pPr marL="457200" lvl="0" indent="-406400" algn="r" rtl="1">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מה למדנו היום?">
  <p:cSld name="מה למדנו היום?">
    <p:spTree>
      <p:nvGrpSpPr>
        <p:cNvPr id="1" name="Shape 81"/>
        <p:cNvGrpSpPr/>
        <p:nvPr/>
      </p:nvGrpSpPr>
      <p:grpSpPr>
        <a:xfrm>
          <a:off x="0" y="0"/>
          <a:ext cx="0" cy="0"/>
          <a:chOff x="0" y="0"/>
          <a:chExt cx="0" cy="0"/>
        </a:xfrm>
      </p:grpSpPr>
      <p:sp>
        <p:nvSpPr>
          <p:cNvPr id="82" name="Google Shape;82;p16"/>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83" name="Google Shape;83;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84" name="Google Shape;84;p16"/>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
        <p:nvSpPr>
          <p:cNvPr id="85" name="Google Shape;85;p16"/>
          <p:cNvSpPr/>
          <p:nvPr/>
        </p:nvSpPr>
        <p:spPr>
          <a:xfrm>
            <a:off x="0" y="0"/>
            <a:ext cx="12192000" cy="1487055"/>
          </a:xfrm>
          <a:prstGeom prst="rect">
            <a:avLst/>
          </a:prstGeom>
          <a:solidFill>
            <a:srgbClr val="87C6E9"/>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pic>
        <p:nvPicPr>
          <p:cNvPr id="86" name="Google Shape;86;p16"/>
          <p:cNvPicPr preferRelativeResize="0"/>
          <p:nvPr/>
        </p:nvPicPr>
        <p:blipFill rotWithShape="1">
          <a:blip r:embed="rId2">
            <a:alphaModFix/>
          </a:blip>
          <a:srcRect/>
          <a:stretch/>
        </p:blipFill>
        <p:spPr>
          <a:xfrm rot="7234956">
            <a:off x="2188430" y="1157286"/>
            <a:ext cx="838200" cy="428625"/>
          </a:xfrm>
          <a:prstGeom prst="rect">
            <a:avLst/>
          </a:prstGeom>
          <a:noFill/>
          <a:ln>
            <a:noFill/>
          </a:ln>
        </p:spPr>
      </p:pic>
      <p:sp>
        <p:nvSpPr>
          <p:cNvPr id="87" name="Google Shape;87;p16"/>
          <p:cNvSpPr/>
          <p:nvPr/>
        </p:nvSpPr>
        <p:spPr>
          <a:xfrm>
            <a:off x="2625010" y="230909"/>
            <a:ext cx="7536873" cy="1025236"/>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r>
              <a:rPr lang="iw-IL" sz="8000" b="1">
                <a:solidFill>
                  <a:srgbClr val="002060"/>
                </a:solidFill>
                <a:latin typeface="Calibri"/>
                <a:ea typeface="Calibri"/>
                <a:cs typeface="Calibri"/>
                <a:sym typeface="Calibri"/>
              </a:rPr>
              <a:t>מה למדנו היום?</a:t>
            </a:r>
            <a:endParaRPr/>
          </a:p>
        </p:txBody>
      </p:sp>
      <p:sp>
        <p:nvSpPr>
          <p:cNvPr id="88" name="Google Shape;88;p16"/>
          <p:cNvSpPr txBox="1">
            <a:spLocks noGrp="1"/>
          </p:cNvSpPr>
          <p:nvPr>
            <p:ph type="body" idx="1"/>
          </p:nvPr>
        </p:nvSpPr>
        <p:spPr>
          <a:xfrm>
            <a:off x="692727" y="2071687"/>
            <a:ext cx="10806546" cy="2714625"/>
          </a:xfrm>
          <a:prstGeom prst="rect">
            <a:avLst/>
          </a:prstGeom>
          <a:noFill/>
          <a:ln>
            <a:noFill/>
          </a:ln>
        </p:spPr>
        <p:txBody>
          <a:bodyPr spcFirstLastPara="1" wrap="square" lIns="91425" tIns="45700" rIns="91425" bIns="45700" anchor="t" anchorCtr="0">
            <a:normAutofit/>
          </a:bodyPr>
          <a:lstStyle>
            <a:lvl1pPr marL="457200" lvl="0" indent="-406400" algn="r" rtl="1">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65347518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כותרת ותוכן" type="obj">
  <p:cSld name="כותרת ותוכן">
    <p:spTree>
      <p:nvGrpSpPr>
        <p:cNvPr id="1" name="Shape 15"/>
        <p:cNvGrpSpPr/>
        <p:nvPr/>
      </p:nvGrpSpPr>
      <p:grpSpPr>
        <a:xfrm>
          <a:off x="0" y="0"/>
          <a:ext cx="0" cy="0"/>
          <a:chOff x="0" y="0"/>
          <a:chExt cx="0" cy="0"/>
        </a:xfrm>
      </p:grpSpPr>
      <p:sp>
        <p:nvSpPr>
          <p:cNvPr id="16" name="Google Shape;16;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18" name="Google Shape;18;p21"/>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9" name="Google Shape;19;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0" name="Google Shape;20;p21"/>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extLst>
      <p:ext uri="{BB962C8B-B14F-4D97-AF65-F5344CB8AC3E}">
        <p14:creationId xmlns:p14="http://schemas.microsoft.com/office/powerpoint/2010/main" val="287430364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כותרת">
  <p:cSld name="כותרת">
    <p:spTree>
      <p:nvGrpSpPr>
        <p:cNvPr id="1" name="Shape 21"/>
        <p:cNvGrpSpPr/>
        <p:nvPr/>
      </p:nvGrpSpPr>
      <p:grpSpPr>
        <a:xfrm>
          <a:off x="0" y="0"/>
          <a:ext cx="0" cy="0"/>
          <a:chOff x="0" y="0"/>
          <a:chExt cx="0" cy="0"/>
        </a:xfrm>
      </p:grpSpPr>
      <p:sp>
        <p:nvSpPr>
          <p:cNvPr id="22" name="Google Shape;22;p22"/>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3" name="Google Shape;23;p22"/>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
        <p:nvSpPr>
          <p:cNvPr id="24" name="Google Shape;24;p22"/>
          <p:cNvSpPr/>
          <p:nvPr/>
        </p:nvSpPr>
        <p:spPr>
          <a:xfrm>
            <a:off x="0" y="0"/>
            <a:ext cx="12192000" cy="1487055"/>
          </a:xfrm>
          <a:prstGeom prst="rect">
            <a:avLst/>
          </a:prstGeom>
          <a:solidFill>
            <a:srgbClr val="E2F0D9"/>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25" name="Google Shape;25;p22"/>
          <p:cNvSpPr txBox="1">
            <a:spLocks noGrp="1"/>
          </p:cNvSpPr>
          <p:nvPr>
            <p:ph type="title"/>
          </p:nvPr>
        </p:nvSpPr>
        <p:spPr>
          <a:xfrm>
            <a:off x="838200" y="161492"/>
            <a:ext cx="10515600"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002060"/>
              </a:buClr>
              <a:buSzPts val="7200"/>
              <a:buFont typeface="Calibri"/>
              <a:buNone/>
              <a:defRPr sz="7200" b="1">
                <a:solidFill>
                  <a:srgbClr val="002060"/>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22"/>
          <p:cNvSpPr txBox="1">
            <a:spLocks noGrp="1"/>
          </p:cNvSpPr>
          <p:nvPr>
            <p:ph type="body" idx="1"/>
          </p:nvPr>
        </p:nvSpPr>
        <p:spPr>
          <a:xfrm>
            <a:off x="692727" y="2071687"/>
            <a:ext cx="10806546" cy="2714625"/>
          </a:xfrm>
          <a:prstGeom prst="rect">
            <a:avLst/>
          </a:prstGeom>
          <a:noFill/>
          <a:ln>
            <a:noFill/>
          </a:ln>
        </p:spPr>
        <p:txBody>
          <a:bodyPr spcFirstLastPara="1" wrap="square" lIns="91425" tIns="45700" rIns="91425" bIns="45700" anchor="t" anchorCtr="0">
            <a:normAutofit/>
          </a:bodyPr>
          <a:lstStyle>
            <a:lvl1pPr marL="457200" lvl="0" indent="-406400" algn="r" rtl="1">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01300018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שאלות- אפשרות 1">
  <p:cSld name="שאלות- אפשרות 1">
    <p:spTree>
      <p:nvGrpSpPr>
        <p:cNvPr id="1" name="Shape 34"/>
        <p:cNvGrpSpPr/>
        <p:nvPr/>
      </p:nvGrpSpPr>
      <p:grpSpPr>
        <a:xfrm>
          <a:off x="0" y="0"/>
          <a:ext cx="0" cy="0"/>
          <a:chOff x="0" y="0"/>
          <a:chExt cx="0" cy="0"/>
        </a:xfrm>
      </p:grpSpPr>
      <p:sp>
        <p:nvSpPr>
          <p:cNvPr id="35" name="Google Shape;35;p24"/>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36" name="Google Shape;36;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37" name="Google Shape;37;p24"/>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
        <p:nvSpPr>
          <p:cNvPr id="38" name="Google Shape;38;p24"/>
          <p:cNvSpPr/>
          <p:nvPr/>
        </p:nvSpPr>
        <p:spPr>
          <a:xfrm>
            <a:off x="0" y="0"/>
            <a:ext cx="12192000" cy="1487055"/>
          </a:xfrm>
          <a:prstGeom prst="rect">
            <a:avLst/>
          </a:prstGeom>
          <a:solidFill>
            <a:srgbClr val="E2F0D9"/>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39" name="Google Shape;39;p24"/>
          <p:cNvSpPr txBox="1"/>
          <p:nvPr/>
        </p:nvSpPr>
        <p:spPr>
          <a:xfrm>
            <a:off x="1159162" y="143362"/>
            <a:ext cx="8640619" cy="1200329"/>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iw-IL" sz="7200" b="1">
                <a:solidFill>
                  <a:srgbClr val="002060"/>
                </a:solidFill>
                <a:latin typeface="Calibri"/>
                <a:ea typeface="Calibri"/>
                <a:cs typeface="Calibri"/>
                <a:sym typeface="Calibri"/>
              </a:rPr>
              <a:t>שאלות לדיון בכיתה</a:t>
            </a:r>
            <a:endParaRPr/>
          </a:p>
        </p:txBody>
      </p:sp>
      <p:sp>
        <p:nvSpPr>
          <p:cNvPr id="40" name="Google Shape;40;p24"/>
          <p:cNvSpPr txBox="1">
            <a:spLocks noGrp="1"/>
          </p:cNvSpPr>
          <p:nvPr>
            <p:ph type="body" idx="1"/>
          </p:nvPr>
        </p:nvSpPr>
        <p:spPr>
          <a:xfrm>
            <a:off x="3918528" y="2246457"/>
            <a:ext cx="6638636" cy="3684588"/>
          </a:xfrm>
          <a:prstGeom prst="rect">
            <a:avLst/>
          </a:prstGeom>
          <a:noFill/>
          <a:ln>
            <a:noFill/>
          </a:ln>
        </p:spPr>
        <p:txBody>
          <a:bodyPr spcFirstLastPara="1" wrap="square" lIns="91425" tIns="45700" rIns="91425" bIns="45700" anchor="t" anchorCtr="0">
            <a:normAutofit/>
          </a:bodyPr>
          <a:lstStyle>
            <a:lvl1pPr marL="457200" lvl="0" indent="-406400" algn="r" rtl="1">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15281801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שני תכנים" type="twoObj">
  <p:cSld name="שני תכנים">
    <p:spTree>
      <p:nvGrpSpPr>
        <p:cNvPr id="1" name="Shape 91"/>
        <p:cNvGrpSpPr/>
        <p:nvPr/>
      </p:nvGrpSpPr>
      <p:grpSpPr>
        <a:xfrm>
          <a:off x="0" y="0"/>
          <a:ext cx="0" cy="0"/>
          <a:chOff x="0" y="0"/>
          <a:chExt cx="0" cy="0"/>
        </a:xfrm>
      </p:grpSpPr>
      <p:sp>
        <p:nvSpPr>
          <p:cNvPr id="92" name="Google Shape;92;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3" name="Google Shape;93;p3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94" name="Google Shape;94;p3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95" name="Google Shape;95;p31"/>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96" name="Google Shape;96;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97" name="Google Shape;97;p31"/>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extLst>
      <p:ext uri="{BB962C8B-B14F-4D97-AF65-F5344CB8AC3E}">
        <p14:creationId xmlns:p14="http://schemas.microsoft.com/office/powerpoint/2010/main" val="327486827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השוואה" type="twoTxTwoObj">
  <p:cSld name="השוואה">
    <p:spTree>
      <p:nvGrpSpPr>
        <p:cNvPr id="1" name="Shape 98"/>
        <p:cNvGrpSpPr/>
        <p:nvPr/>
      </p:nvGrpSpPr>
      <p:grpSpPr>
        <a:xfrm>
          <a:off x="0" y="0"/>
          <a:ext cx="0" cy="0"/>
          <a:chOff x="0" y="0"/>
          <a:chExt cx="0" cy="0"/>
        </a:xfrm>
      </p:grpSpPr>
      <p:sp>
        <p:nvSpPr>
          <p:cNvPr id="99" name="Google Shape;99;p3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0" name="Google Shape;100;p3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r" rtl="1">
              <a:lnSpc>
                <a:spcPct val="90000"/>
              </a:lnSpc>
              <a:spcBef>
                <a:spcPts val="1000"/>
              </a:spcBef>
              <a:spcAft>
                <a:spcPts val="0"/>
              </a:spcAft>
              <a:buClr>
                <a:schemeClr val="dk1"/>
              </a:buClr>
              <a:buSzPts val="2400"/>
              <a:buNone/>
              <a:defRPr sz="2400" b="1"/>
            </a:lvl1pPr>
            <a:lvl2pPr marL="914400" lvl="1" indent="-228600" algn="r" rtl="1">
              <a:lnSpc>
                <a:spcPct val="90000"/>
              </a:lnSpc>
              <a:spcBef>
                <a:spcPts val="500"/>
              </a:spcBef>
              <a:spcAft>
                <a:spcPts val="0"/>
              </a:spcAft>
              <a:buClr>
                <a:schemeClr val="dk1"/>
              </a:buClr>
              <a:buSzPts val="2000"/>
              <a:buNone/>
              <a:defRPr sz="2000" b="1"/>
            </a:lvl2pPr>
            <a:lvl3pPr marL="1371600" lvl="2" indent="-228600" algn="r" rtl="1">
              <a:lnSpc>
                <a:spcPct val="90000"/>
              </a:lnSpc>
              <a:spcBef>
                <a:spcPts val="500"/>
              </a:spcBef>
              <a:spcAft>
                <a:spcPts val="0"/>
              </a:spcAft>
              <a:buClr>
                <a:schemeClr val="dk1"/>
              </a:buClr>
              <a:buSzPts val="1800"/>
              <a:buNone/>
              <a:defRPr sz="1800" b="1"/>
            </a:lvl3pPr>
            <a:lvl4pPr marL="1828800" lvl="3" indent="-228600" algn="r" rtl="1">
              <a:lnSpc>
                <a:spcPct val="90000"/>
              </a:lnSpc>
              <a:spcBef>
                <a:spcPts val="500"/>
              </a:spcBef>
              <a:spcAft>
                <a:spcPts val="0"/>
              </a:spcAft>
              <a:buClr>
                <a:schemeClr val="dk1"/>
              </a:buClr>
              <a:buSzPts val="1600"/>
              <a:buNone/>
              <a:defRPr sz="1600" b="1"/>
            </a:lvl4pPr>
            <a:lvl5pPr marL="2286000" lvl="4" indent="-228600" algn="r" rtl="1">
              <a:lnSpc>
                <a:spcPct val="90000"/>
              </a:lnSpc>
              <a:spcBef>
                <a:spcPts val="500"/>
              </a:spcBef>
              <a:spcAft>
                <a:spcPts val="0"/>
              </a:spcAft>
              <a:buClr>
                <a:schemeClr val="dk1"/>
              </a:buClr>
              <a:buSzPts val="1600"/>
              <a:buNone/>
              <a:defRPr sz="1600" b="1"/>
            </a:lvl5pPr>
            <a:lvl6pPr marL="2743200" lvl="5" indent="-228600" algn="r" rtl="1">
              <a:lnSpc>
                <a:spcPct val="90000"/>
              </a:lnSpc>
              <a:spcBef>
                <a:spcPts val="500"/>
              </a:spcBef>
              <a:spcAft>
                <a:spcPts val="0"/>
              </a:spcAft>
              <a:buClr>
                <a:schemeClr val="dk1"/>
              </a:buClr>
              <a:buSzPts val="1600"/>
              <a:buNone/>
              <a:defRPr sz="1600" b="1"/>
            </a:lvl6pPr>
            <a:lvl7pPr marL="3200400" lvl="6" indent="-228600" algn="r" rtl="1">
              <a:lnSpc>
                <a:spcPct val="90000"/>
              </a:lnSpc>
              <a:spcBef>
                <a:spcPts val="500"/>
              </a:spcBef>
              <a:spcAft>
                <a:spcPts val="0"/>
              </a:spcAft>
              <a:buClr>
                <a:schemeClr val="dk1"/>
              </a:buClr>
              <a:buSzPts val="1600"/>
              <a:buNone/>
              <a:defRPr sz="1600" b="1"/>
            </a:lvl7pPr>
            <a:lvl8pPr marL="3657600" lvl="7" indent="-228600" algn="r" rtl="1">
              <a:lnSpc>
                <a:spcPct val="90000"/>
              </a:lnSpc>
              <a:spcBef>
                <a:spcPts val="500"/>
              </a:spcBef>
              <a:spcAft>
                <a:spcPts val="0"/>
              </a:spcAft>
              <a:buClr>
                <a:schemeClr val="dk1"/>
              </a:buClr>
              <a:buSzPts val="1600"/>
              <a:buNone/>
              <a:defRPr sz="1600" b="1"/>
            </a:lvl8pPr>
            <a:lvl9pPr marL="4114800" lvl="8" indent="-228600" algn="r" rtl="1">
              <a:lnSpc>
                <a:spcPct val="90000"/>
              </a:lnSpc>
              <a:spcBef>
                <a:spcPts val="500"/>
              </a:spcBef>
              <a:spcAft>
                <a:spcPts val="0"/>
              </a:spcAft>
              <a:buClr>
                <a:schemeClr val="dk1"/>
              </a:buClr>
              <a:buSzPts val="1600"/>
              <a:buNone/>
              <a:defRPr sz="1600" b="1"/>
            </a:lvl9pPr>
          </a:lstStyle>
          <a:p>
            <a:endParaRPr/>
          </a:p>
        </p:txBody>
      </p:sp>
      <p:sp>
        <p:nvSpPr>
          <p:cNvPr id="101" name="Google Shape;101;p3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102" name="Google Shape;102;p3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r" rtl="1">
              <a:lnSpc>
                <a:spcPct val="90000"/>
              </a:lnSpc>
              <a:spcBef>
                <a:spcPts val="1000"/>
              </a:spcBef>
              <a:spcAft>
                <a:spcPts val="0"/>
              </a:spcAft>
              <a:buClr>
                <a:schemeClr val="dk1"/>
              </a:buClr>
              <a:buSzPts val="2400"/>
              <a:buNone/>
              <a:defRPr sz="2400" b="1"/>
            </a:lvl1pPr>
            <a:lvl2pPr marL="914400" lvl="1" indent="-228600" algn="r" rtl="1">
              <a:lnSpc>
                <a:spcPct val="90000"/>
              </a:lnSpc>
              <a:spcBef>
                <a:spcPts val="500"/>
              </a:spcBef>
              <a:spcAft>
                <a:spcPts val="0"/>
              </a:spcAft>
              <a:buClr>
                <a:schemeClr val="dk1"/>
              </a:buClr>
              <a:buSzPts val="2000"/>
              <a:buNone/>
              <a:defRPr sz="2000" b="1"/>
            </a:lvl2pPr>
            <a:lvl3pPr marL="1371600" lvl="2" indent="-228600" algn="r" rtl="1">
              <a:lnSpc>
                <a:spcPct val="90000"/>
              </a:lnSpc>
              <a:spcBef>
                <a:spcPts val="500"/>
              </a:spcBef>
              <a:spcAft>
                <a:spcPts val="0"/>
              </a:spcAft>
              <a:buClr>
                <a:schemeClr val="dk1"/>
              </a:buClr>
              <a:buSzPts val="1800"/>
              <a:buNone/>
              <a:defRPr sz="1800" b="1"/>
            </a:lvl3pPr>
            <a:lvl4pPr marL="1828800" lvl="3" indent="-228600" algn="r" rtl="1">
              <a:lnSpc>
                <a:spcPct val="90000"/>
              </a:lnSpc>
              <a:spcBef>
                <a:spcPts val="500"/>
              </a:spcBef>
              <a:spcAft>
                <a:spcPts val="0"/>
              </a:spcAft>
              <a:buClr>
                <a:schemeClr val="dk1"/>
              </a:buClr>
              <a:buSzPts val="1600"/>
              <a:buNone/>
              <a:defRPr sz="1600" b="1"/>
            </a:lvl4pPr>
            <a:lvl5pPr marL="2286000" lvl="4" indent="-228600" algn="r" rtl="1">
              <a:lnSpc>
                <a:spcPct val="90000"/>
              </a:lnSpc>
              <a:spcBef>
                <a:spcPts val="500"/>
              </a:spcBef>
              <a:spcAft>
                <a:spcPts val="0"/>
              </a:spcAft>
              <a:buClr>
                <a:schemeClr val="dk1"/>
              </a:buClr>
              <a:buSzPts val="1600"/>
              <a:buNone/>
              <a:defRPr sz="1600" b="1"/>
            </a:lvl5pPr>
            <a:lvl6pPr marL="2743200" lvl="5" indent="-228600" algn="r" rtl="1">
              <a:lnSpc>
                <a:spcPct val="90000"/>
              </a:lnSpc>
              <a:spcBef>
                <a:spcPts val="500"/>
              </a:spcBef>
              <a:spcAft>
                <a:spcPts val="0"/>
              </a:spcAft>
              <a:buClr>
                <a:schemeClr val="dk1"/>
              </a:buClr>
              <a:buSzPts val="1600"/>
              <a:buNone/>
              <a:defRPr sz="1600" b="1"/>
            </a:lvl6pPr>
            <a:lvl7pPr marL="3200400" lvl="6" indent="-228600" algn="r" rtl="1">
              <a:lnSpc>
                <a:spcPct val="90000"/>
              </a:lnSpc>
              <a:spcBef>
                <a:spcPts val="500"/>
              </a:spcBef>
              <a:spcAft>
                <a:spcPts val="0"/>
              </a:spcAft>
              <a:buClr>
                <a:schemeClr val="dk1"/>
              </a:buClr>
              <a:buSzPts val="1600"/>
              <a:buNone/>
              <a:defRPr sz="1600" b="1"/>
            </a:lvl7pPr>
            <a:lvl8pPr marL="3657600" lvl="7" indent="-228600" algn="r" rtl="1">
              <a:lnSpc>
                <a:spcPct val="90000"/>
              </a:lnSpc>
              <a:spcBef>
                <a:spcPts val="500"/>
              </a:spcBef>
              <a:spcAft>
                <a:spcPts val="0"/>
              </a:spcAft>
              <a:buClr>
                <a:schemeClr val="dk1"/>
              </a:buClr>
              <a:buSzPts val="1600"/>
              <a:buNone/>
              <a:defRPr sz="1600" b="1"/>
            </a:lvl8pPr>
            <a:lvl9pPr marL="4114800" lvl="8" indent="-228600" algn="r" rtl="1">
              <a:lnSpc>
                <a:spcPct val="90000"/>
              </a:lnSpc>
              <a:spcBef>
                <a:spcPts val="500"/>
              </a:spcBef>
              <a:spcAft>
                <a:spcPts val="0"/>
              </a:spcAft>
              <a:buClr>
                <a:schemeClr val="dk1"/>
              </a:buClr>
              <a:buSzPts val="1600"/>
              <a:buNone/>
              <a:defRPr sz="1600" b="1"/>
            </a:lvl9pPr>
          </a:lstStyle>
          <a:p>
            <a:endParaRPr/>
          </a:p>
        </p:txBody>
      </p:sp>
      <p:sp>
        <p:nvSpPr>
          <p:cNvPr id="103" name="Google Shape;103;p3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104" name="Google Shape;104;p32"/>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05" name="Google Shape;105;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06" name="Google Shape;106;p32"/>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extLst>
      <p:ext uri="{BB962C8B-B14F-4D97-AF65-F5344CB8AC3E}">
        <p14:creationId xmlns:p14="http://schemas.microsoft.com/office/powerpoint/2010/main" val="76642964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סרטונים/ שמע">
  <p:cSld name="סרטונים/ שמע">
    <p:spTree>
      <p:nvGrpSpPr>
        <p:cNvPr id="1" name="Shape 107"/>
        <p:cNvGrpSpPr/>
        <p:nvPr/>
      </p:nvGrpSpPr>
      <p:grpSpPr>
        <a:xfrm>
          <a:off x="0" y="0"/>
          <a:ext cx="0" cy="0"/>
          <a:chOff x="0" y="0"/>
          <a:chExt cx="0" cy="0"/>
        </a:xfrm>
      </p:grpSpPr>
      <p:sp>
        <p:nvSpPr>
          <p:cNvPr id="108" name="Google Shape;108;p33"/>
          <p:cNvSpPr/>
          <p:nvPr/>
        </p:nvSpPr>
        <p:spPr>
          <a:xfrm>
            <a:off x="7673" y="0"/>
            <a:ext cx="3573727" cy="6858000"/>
          </a:xfrm>
          <a:prstGeom prst="rect">
            <a:avLst/>
          </a:prstGeom>
          <a:solidFill>
            <a:srgbClr val="E2F0D9"/>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109" name="Google Shape;109;p33"/>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10" name="Google Shape;110;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11" name="Google Shape;111;p33"/>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
        <p:nvSpPr>
          <p:cNvPr id="112" name="Google Shape;112;p33"/>
          <p:cNvSpPr txBox="1">
            <a:spLocks noGrp="1"/>
          </p:cNvSpPr>
          <p:nvPr>
            <p:ph type="title"/>
          </p:nvPr>
        </p:nvSpPr>
        <p:spPr>
          <a:xfrm>
            <a:off x="428625" y="1189831"/>
            <a:ext cx="2828636"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002060"/>
              </a:buClr>
              <a:buSzPts val="5400"/>
              <a:buFont typeface="Calibri"/>
              <a:buNone/>
              <a:defRPr sz="5400" b="1">
                <a:solidFill>
                  <a:srgbClr val="002060"/>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3" name="Google Shape;113;p33"/>
          <p:cNvSpPr>
            <a:spLocks noGrp="1"/>
          </p:cNvSpPr>
          <p:nvPr>
            <p:ph type="media" idx="2"/>
          </p:nvPr>
        </p:nvSpPr>
        <p:spPr>
          <a:xfrm>
            <a:off x="5464968" y="1611299"/>
            <a:ext cx="5376863" cy="4157662"/>
          </a:xfrm>
          <a:prstGeom prst="rect">
            <a:avLst/>
          </a:prstGeom>
          <a:noFill/>
          <a:ln>
            <a:noFill/>
          </a:ln>
        </p:spPr>
        <p:txBody>
          <a:bodyPr spcFirstLastPara="1" wrap="square" lIns="91425" tIns="45700" rIns="91425" bIns="45700" anchor="t" anchorCtr="0">
            <a:normAutofit/>
          </a:bodyPr>
          <a:lstStyle>
            <a:lvl1pPr marR="0" lvl="0" algn="r" rtl="1">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r" rtl="1">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r" rtl="1">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32993317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7741614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27147A38-8AC7-42C1-8968-5850273CB2FC}"/>
              </a:ext>
            </a:extLst>
          </p:cNvPr>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a:extLst>
              <a:ext uri="{FF2B5EF4-FFF2-40B4-BE49-F238E27FC236}">
                <a16:creationId xmlns:a16="http://schemas.microsoft.com/office/drawing/2014/main" id="{7BB7ED67-E8E0-4E88-A1AC-75DF1FA37DD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a:extLst>
              <a:ext uri="{FF2B5EF4-FFF2-40B4-BE49-F238E27FC236}">
                <a16:creationId xmlns:a16="http://schemas.microsoft.com/office/drawing/2014/main" id="{8FC19BD5-60A3-41A1-AB04-D9FD83727B62}"/>
              </a:ext>
            </a:extLst>
          </p:cNvPr>
          <p:cNvSpPr>
            <a:spLocks noGrp="1"/>
          </p:cNvSpPr>
          <p:nvPr>
            <p:ph type="dt" sz="half" idx="10"/>
          </p:nvPr>
        </p:nvSpPr>
        <p:spPr/>
        <p:txBody>
          <a:bodyPr/>
          <a:lstStyle/>
          <a:p>
            <a:fld id="{8E9EB68D-8B77-4F94-BB97-F778B0AAB978}" type="datetimeFigureOut">
              <a:rPr lang="he-IL" smtClean="0"/>
              <a:t>כ"א/שבט/תשפ"ה</a:t>
            </a:fld>
            <a:endParaRPr lang="he-IL"/>
          </a:p>
        </p:txBody>
      </p:sp>
      <p:sp>
        <p:nvSpPr>
          <p:cNvPr id="5" name="מציין מיקום של כותרת תחתונה 4">
            <a:extLst>
              <a:ext uri="{FF2B5EF4-FFF2-40B4-BE49-F238E27FC236}">
                <a16:creationId xmlns:a16="http://schemas.microsoft.com/office/drawing/2014/main" id="{94C9012E-ED58-4A8C-833F-7FA732B0AD44}"/>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CD2D3883-84BD-460B-BC37-FFB530E8F319}"/>
              </a:ext>
            </a:extLst>
          </p:cNvPr>
          <p:cNvSpPr>
            <a:spLocks noGrp="1"/>
          </p:cNvSpPr>
          <p:nvPr>
            <p:ph type="sldNum" sz="quarter" idx="12"/>
          </p:nvPr>
        </p:nvSpPr>
        <p:spPr/>
        <p:txBody>
          <a:bodyPr/>
          <a:lstStyle/>
          <a:p>
            <a:fld id="{4C33919C-8379-4110-9C07-A3FB54FC6405}" type="slidenum">
              <a:rPr lang="he-IL" smtClean="0"/>
              <a:t>‹#›</a:t>
            </a:fld>
            <a:endParaRPr lang="he-IL"/>
          </a:p>
        </p:txBody>
      </p:sp>
    </p:spTree>
    <p:extLst>
      <p:ext uri="{BB962C8B-B14F-4D97-AF65-F5344CB8AC3E}">
        <p14:creationId xmlns:p14="http://schemas.microsoft.com/office/powerpoint/2010/main" val="300321043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97A5297-0F4A-4808-B912-30B2B25EF9BC}"/>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4E4BCB68-8FB5-4987-8559-65DE044971B6}"/>
              </a:ext>
            </a:extLst>
          </p:cNvPr>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981739F5-2B3D-4156-9617-4B05722112AC}"/>
              </a:ext>
            </a:extLst>
          </p:cNvPr>
          <p:cNvSpPr>
            <a:spLocks noGrp="1"/>
          </p:cNvSpPr>
          <p:nvPr>
            <p:ph type="dt" sz="half" idx="10"/>
          </p:nvPr>
        </p:nvSpPr>
        <p:spPr/>
        <p:txBody>
          <a:bodyPr/>
          <a:lstStyle/>
          <a:p>
            <a:fld id="{8E9EB68D-8B77-4F94-BB97-F778B0AAB978}" type="datetimeFigureOut">
              <a:rPr lang="he-IL" smtClean="0"/>
              <a:t>כ"א/שבט/תשפ"ה</a:t>
            </a:fld>
            <a:endParaRPr lang="he-IL"/>
          </a:p>
        </p:txBody>
      </p:sp>
      <p:sp>
        <p:nvSpPr>
          <p:cNvPr id="5" name="מציין מיקום של כותרת תחתונה 4">
            <a:extLst>
              <a:ext uri="{FF2B5EF4-FFF2-40B4-BE49-F238E27FC236}">
                <a16:creationId xmlns:a16="http://schemas.microsoft.com/office/drawing/2014/main" id="{0D3C894E-E245-4B8C-8DB9-4A232DE388C0}"/>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3C3BC05E-4182-4CB0-A066-6E6C35D9796E}"/>
              </a:ext>
            </a:extLst>
          </p:cNvPr>
          <p:cNvSpPr>
            <a:spLocks noGrp="1"/>
          </p:cNvSpPr>
          <p:nvPr>
            <p:ph type="sldNum" sz="quarter" idx="12"/>
          </p:nvPr>
        </p:nvSpPr>
        <p:spPr/>
        <p:txBody>
          <a:bodyPr/>
          <a:lstStyle/>
          <a:p>
            <a:fld id="{4C33919C-8379-4110-9C07-A3FB54FC6405}" type="slidenum">
              <a:rPr lang="he-IL" smtClean="0"/>
              <a:t>‹#›</a:t>
            </a:fld>
            <a:endParaRPr lang="he-IL"/>
          </a:p>
        </p:txBody>
      </p:sp>
    </p:spTree>
    <p:extLst>
      <p:ext uri="{BB962C8B-B14F-4D97-AF65-F5344CB8AC3E}">
        <p14:creationId xmlns:p14="http://schemas.microsoft.com/office/powerpoint/2010/main" val="8368297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שני תכנים" type="twoObj">
  <p:cSld name="TWO_OBJECTS">
    <p:spTree>
      <p:nvGrpSpPr>
        <p:cNvPr id="1" name="Shape 78"/>
        <p:cNvGrpSpPr/>
        <p:nvPr/>
      </p:nvGrpSpPr>
      <p:grpSpPr>
        <a:xfrm>
          <a:off x="0" y="0"/>
          <a:ext cx="0" cy="0"/>
          <a:chOff x="0" y="0"/>
          <a:chExt cx="0" cy="0"/>
        </a:xfrm>
      </p:grpSpPr>
      <p:sp>
        <p:nvSpPr>
          <p:cNvPr id="79" name="Google Shape;79;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81" name="Google Shape;81;p2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82" name="Google Shape;82;p27"/>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83" name="Google Shape;83;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84" name="Google Shape;84;p27"/>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8D50F32-18B6-434C-803C-5DADE7507940}"/>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296E1043-A571-4BA0-9564-6D8B7443B92A}"/>
              </a:ext>
            </a:extLst>
          </p:cNvPr>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a:extLst>
              <a:ext uri="{FF2B5EF4-FFF2-40B4-BE49-F238E27FC236}">
                <a16:creationId xmlns:a16="http://schemas.microsoft.com/office/drawing/2014/main" id="{2F050DA1-6AC1-4130-BB53-B678DA6C6EA8}"/>
              </a:ext>
            </a:extLst>
          </p:cNvPr>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a:extLst>
              <a:ext uri="{FF2B5EF4-FFF2-40B4-BE49-F238E27FC236}">
                <a16:creationId xmlns:a16="http://schemas.microsoft.com/office/drawing/2014/main" id="{1836B82F-4D40-4354-8EB8-6D3CCE7504A1}"/>
              </a:ext>
            </a:extLst>
          </p:cNvPr>
          <p:cNvSpPr>
            <a:spLocks noGrp="1"/>
          </p:cNvSpPr>
          <p:nvPr>
            <p:ph type="dt" sz="half" idx="10"/>
          </p:nvPr>
        </p:nvSpPr>
        <p:spPr/>
        <p:txBody>
          <a:bodyPr/>
          <a:lstStyle/>
          <a:p>
            <a:fld id="{8E9EB68D-8B77-4F94-BB97-F778B0AAB978}" type="datetimeFigureOut">
              <a:rPr lang="he-IL" smtClean="0"/>
              <a:t>כ"א/שבט/תשפ"ה</a:t>
            </a:fld>
            <a:endParaRPr lang="he-IL"/>
          </a:p>
        </p:txBody>
      </p:sp>
      <p:sp>
        <p:nvSpPr>
          <p:cNvPr id="6" name="מציין מיקום של כותרת תחתונה 5">
            <a:extLst>
              <a:ext uri="{FF2B5EF4-FFF2-40B4-BE49-F238E27FC236}">
                <a16:creationId xmlns:a16="http://schemas.microsoft.com/office/drawing/2014/main" id="{94A6E356-3758-4674-8603-1A5915DE5DB1}"/>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D2425CCA-A435-4B29-B2D1-C73DA3B3CA67}"/>
              </a:ext>
            </a:extLst>
          </p:cNvPr>
          <p:cNvSpPr>
            <a:spLocks noGrp="1"/>
          </p:cNvSpPr>
          <p:nvPr>
            <p:ph type="sldNum" sz="quarter" idx="12"/>
          </p:nvPr>
        </p:nvSpPr>
        <p:spPr/>
        <p:txBody>
          <a:bodyPr/>
          <a:lstStyle/>
          <a:p>
            <a:fld id="{4C33919C-8379-4110-9C07-A3FB54FC6405}" type="slidenum">
              <a:rPr lang="he-IL" smtClean="0"/>
              <a:t>‹#›</a:t>
            </a:fld>
            <a:endParaRPr lang="he-IL"/>
          </a:p>
        </p:txBody>
      </p:sp>
    </p:spTree>
    <p:extLst>
      <p:ext uri="{BB962C8B-B14F-4D97-AF65-F5344CB8AC3E}">
        <p14:creationId xmlns:p14="http://schemas.microsoft.com/office/powerpoint/2010/main" val="84158996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DC6F1E0-8728-42D4-8701-102D1FEC20CF}"/>
              </a:ext>
            </a:extLst>
          </p:cNvPr>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307A8304-3485-4CBB-BC5E-BBADBEE8D76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a:extLst>
              <a:ext uri="{FF2B5EF4-FFF2-40B4-BE49-F238E27FC236}">
                <a16:creationId xmlns:a16="http://schemas.microsoft.com/office/drawing/2014/main" id="{C2F2394E-B9A0-4728-A5A3-39D64C2AEC87}"/>
              </a:ext>
            </a:extLst>
          </p:cNvPr>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a:extLst>
              <a:ext uri="{FF2B5EF4-FFF2-40B4-BE49-F238E27FC236}">
                <a16:creationId xmlns:a16="http://schemas.microsoft.com/office/drawing/2014/main" id="{00FB7765-33AE-44F7-B34F-6713DCA75D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a:extLst>
              <a:ext uri="{FF2B5EF4-FFF2-40B4-BE49-F238E27FC236}">
                <a16:creationId xmlns:a16="http://schemas.microsoft.com/office/drawing/2014/main" id="{8D4D3400-4679-4717-AD04-68F7021A052D}"/>
              </a:ext>
            </a:extLst>
          </p:cNvPr>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a:extLst>
              <a:ext uri="{FF2B5EF4-FFF2-40B4-BE49-F238E27FC236}">
                <a16:creationId xmlns:a16="http://schemas.microsoft.com/office/drawing/2014/main" id="{60D0A1A3-7AC9-4786-A9ED-8948C3C9772E}"/>
              </a:ext>
            </a:extLst>
          </p:cNvPr>
          <p:cNvSpPr>
            <a:spLocks noGrp="1"/>
          </p:cNvSpPr>
          <p:nvPr>
            <p:ph type="dt" sz="half" idx="10"/>
          </p:nvPr>
        </p:nvSpPr>
        <p:spPr/>
        <p:txBody>
          <a:bodyPr/>
          <a:lstStyle/>
          <a:p>
            <a:fld id="{8E9EB68D-8B77-4F94-BB97-F778B0AAB978}" type="datetimeFigureOut">
              <a:rPr lang="he-IL" smtClean="0"/>
              <a:t>כ"א/שבט/תשפ"ה</a:t>
            </a:fld>
            <a:endParaRPr lang="he-IL"/>
          </a:p>
        </p:txBody>
      </p:sp>
      <p:sp>
        <p:nvSpPr>
          <p:cNvPr id="8" name="מציין מיקום של כותרת תחתונה 7">
            <a:extLst>
              <a:ext uri="{FF2B5EF4-FFF2-40B4-BE49-F238E27FC236}">
                <a16:creationId xmlns:a16="http://schemas.microsoft.com/office/drawing/2014/main" id="{CD42924F-9F23-4C00-B576-83ACF0CA398E}"/>
              </a:ext>
            </a:extLst>
          </p:cNvPr>
          <p:cNvSpPr>
            <a:spLocks noGrp="1"/>
          </p:cNvSpPr>
          <p:nvPr>
            <p:ph type="ftr" sz="quarter" idx="11"/>
          </p:nvPr>
        </p:nvSpPr>
        <p:spPr/>
        <p:txBody>
          <a:bodyPr/>
          <a:lstStyle/>
          <a:p>
            <a:endParaRPr lang="he-IL"/>
          </a:p>
        </p:txBody>
      </p:sp>
      <p:sp>
        <p:nvSpPr>
          <p:cNvPr id="9" name="מציין מיקום של מספר שקופית 8">
            <a:extLst>
              <a:ext uri="{FF2B5EF4-FFF2-40B4-BE49-F238E27FC236}">
                <a16:creationId xmlns:a16="http://schemas.microsoft.com/office/drawing/2014/main" id="{D6229996-F69A-45B1-81AC-827B9897A361}"/>
              </a:ext>
            </a:extLst>
          </p:cNvPr>
          <p:cNvSpPr>
            <a:spLocks noGrp="1"/>
          </p:cNvSpPr>
          <p:nvPr>
            <p:ph type="sldNum" sz="quarter" idx="12"/>
          </p:nvPr>
        </p:nvSpPr>
        <p:spPr/>
        <p:txBody>
          <a:bodyPr/>
          <a:lstStyle/>
          <a:p>
            <a:fld id="{4C33919C-8379-4110-9C07-A3FB54FC6405}" type="slidenum">
              <a:rPr lang="he-IL" smtClean="0"/>
              <a:t>‹#›</a:t>
            </a:fld>
            <a:endParaRPr lang="he-IL"/>
          </a:p>
        </p:txBody>
      </p:sp>
    </p:spTree>
    <p:extLst>
      <p:ext uri="{BB962C8B-B14F-4D97-AF65-F5344CB8AC3E}">
        <p14:creationId xmlns:p14="http://schemas.microsoft.com/office/powerpoint/2010/main" val="120781435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כותרת">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7CD88CBA-B2F8-4F0E-8DD3-0CEA60356A81}"/>
              </a:ext>
            </a:extLst>
          </p:cNvPr>
          <p:cNvSpPr>
            <a:spLocks noGrp="1"/>
          </p:cNvSpPr>
          <p:nvPr>
            <p:ph type="dt" sz="half" idx="10"/>
          </p:nvPr>
        </p:nvSpPr>
        <p:spPr/>
        <p:txBody>
          <a:bodyPr/>
          <a:lstStyle/>
          <a:p>
            <a:fld id="{8E9EB68D-8B77-4F94-BB97-F778B0AAB978}" type="datetimeFigureOut">
              <a:rPr lang="he-IL" smtClean="0"/>
              <a:t>כ"א/שבט/תשפ"ה</a:t>
            </a:fld>
            <a:endParaRPr lang="he-IL"/>
          </a:p>
        </p:txBody>
      </p:sp>
      <p:sp>
        <p:nvSpPr>
          <p:cNvPr id="4" name="מציין מיקום של מספר שקופית 3">
            <a:extLst>
              <a:ext uri="{FF2B5EF4-FFF2-40B4-BE49-F238E27FC236}">
                <a16:creationId xmlns:a16="http://schemas.microsoft.com/office/drawing/2014/main" id="{17F5DE00-A381-49B6-BD4A-03A6DB0E2D66}"/>
              </a:ext>
            </a:extLst>
          </p:cNvPr>
          <p:cNvSpPr>
            <a:spLocks noGrp="1"/>
          </p:cNvSpPr>
          <p:nvPr>
            <p:ph type="sldNum" sz="quarter" idx="12"/>
          </p:nvPr>
        </p:nvSpPr>
        <p:spPr/>
        <p:txBody>
          <a:bodyPr/>
          <a:lstStyle/>
          <a:p>
            <a:fld id="{4C33919C-8379-4110-9C07-A3FB54FC6405}" type="slidenum">
              <a:rPr lang="he-IL" smtClean="0"/>
              <a:t>‹#›</a:t>
            </a:fld>
            <a:endParaRPr lang="he-IL"/>
          </a:p>
        </p:txBody>
      </p:sp>
      <p:sp>
        <p:nvSpPr>
          <p:cNvPr id="5" name="מלבן 4">
            <a:extLst>
              <a:ext uri="{FF2B5EF4-FFF2-40B4-BE49-F238E27FC236}">
                <a16:creationId xmlns:a16="http://schemas.microsoft.com/office/drawing/2014/main" id="{E20AC3D7-D662-4980-8C7D-6D7E4702D0F4}"/>
              </a:ext>
            </a:extLst>
          </p:cNvPr>
          <p:cNvSpPr/>
          <p:nvPr userDrawn="1"/>
        </p:nvSpPr>
        <p:spPr>
          <a:xfrm>
            <a:off x="0" y="0"/>
            <a:ext cx="12192000" cy="1487055"/>
          </a:xfrm>
          <a:prstGeom prst="rect">
            <a:avLst/>
          </a:prstGeom>
          <a:solidFill>
            <a:srgbClr val="934D3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solidFill>
                <a:schemeClr val="bg1"/>
              </a:solidFill>
            </a:endParaRPr>
          </a:p>
        </p:txBody>
      </p:sp>
      <p:sp>
        <p:nvSpPr>
          <p:cNvPr id="13" name="כותרת 1">
            <a:extLst>
              <a:ext uri="{FF2B5EF4-FFF2-40B4-BE49-F238E27FC236}">
                <a16:creationId xmlns:a16="http://schemas.microsoft.com/office/drawing/2014/main" id="{82DA3858-A582-4666-898A-E8682925F402}"/>
              </a:ext>
            </a:extLst>
          </p:cNvPr>
          <p:cNvSpPr>
            <a:spLocks noGrp="1"/>
          </p:cNvSpPr>
          <p:nvPr>
            <p:ph type="title" hasCustomPrompt="1"/>
          </p:nvPr>
        </p:nvSpPr>
        <p:spPr>
          <a:xfrm>
            <a:off x="838200" y="161492"/>
            <a:ext cx="10515600" cy="1325563"/>
          </a:xfrm>
        </p:spPr>
        <p:txBody>
          <a:bodyPr>
            <a:normAutofit/>
          </a:bodyPr>
          <a:lstStyle>
            <a:lvl1pPr algn="ctr">
              <a:defRPr sz="7200" b="1">
                <a:solidFill>
                  <a:schemeClr val="bg1"/>
                </a:solidFill>
                <a:latin typeface="Calibri" panose="020F0502020204030204" pitchFamily="34" charset="0"/>
                <a:cs typeface="Calibri" panose="020F0502020204030204" pitchFamily="34" charset="0"/>
              </a:defRPr>
            </a:lvl1pPr>
          </a:lstStyle>
          <a:p>
            <a:r>
              <a:rPr lang="he-IL" dirty="0"/>
              <a:t>כותרת</a:t>
            </a:r>
          </a:p>
        </p:txBody>
      </p:sp>
      <p:sp>
        <p:nvSpPr>
          <p:cNvPr id="14" name="מציין מיקום תוכן 9">
            <a:extLst>
              <a:ext uri="{FF2B5EF4-FFF2-40B4-BE49-F238E27FC236}">
                <a16:creationId xmlns:a16="http://schemas.microsoft.com/office/drawing/2014/main" id="{CF0B13C3-0DDA-4534-9146-673046108CB9}"/>
              </a:ext>
            </a:extLst>
          </p:cNvPr>
          <p:cNvSpPr>
            <a:spLocks noGrp="1"/>
          </p:cNvSpPr>
          <p:nvPr>
            <p:ph sz="quarter" idx="13" hasCustomPrompt="1"/>
          </p:nvPr>
        </p:nvSpPr>
        <p:spPr>
          <a:xfrm>
            <a:off x="692727" y="2071687"/>
            <a:ext cx="10806546" cy="2714625"/>
          </a:xfrm>
        </p:spPr>
        <p:txBody>
          <a:bodyPr/>
          <a:lstStyle>
            <a:lvl1pPr>
              <a:defRPr>
                <a:latin typeface="Calibri" panose="020F0502020204030204" pitchFamily="34" charset="0"/>
                <a:cs typeface="Calibri" panose="020F0502020204030204" pitchFamily="34" charset="0"/>
              </a:defRPr>
            </a:lvl1pPr>
          </a:lstStyle>
          <a:p>
            <a:pPr lvl="0"/>
            <a:r>
              <a:rPr lang="he-IL" dirty="0"/>
              <a:t>טקסט</a:t>
            </a:r>
          </a:p>
        </p:txBody>
      </p:sp>
    </p:spTree>
    <p:extLst>
      <p:ext uri="{BB962C8B-B14F-4D97-AF65-F5344CB8AC3E}">
        <p14:creationId xmlns:p14="http://schemas.microsoft.com/office/powerpoint/2010/main" val="101140771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שאלות- אפשרות 1">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7CD88CBA-B2F8-4F0E-8DD3-0CEA60356A81}"/>
              </a:ext>
            </a:extLst>
          </p:cNvPr>
          <p:cNvSpPr>
            <a:spLocks noGrp="1"/>
          </p:cNvSpPr>
          <p:nvPr>
            <p:ph type="dt" sz="half" idx="10"/>
          </p:nvPr>
        </p:nvSpPr>
        <p:spPr/>
        <p:txBody>
          <a:bodyPr/>
          <a:lstStyle/>
          <a:p>
            <a:fld id="{8E9EB68D-8B77-4F94-BB97-F778B0AAB978}" type="datetimeFigureOut">
              <a:rPr lang="he-IL" smtClean="0"/>
              <a:t>כ"א/שבט/תשפ"ה</a:t>
            </a:fld>
            <a:endParaRPr lang="he-IL"/>
          </a:p>
        </p:txBody>
      </p:sp>
      <p:sp>
        <p:nvSpPr>
          <p:cNvPr id="3" name="מציין מיקום של כותרת תחתונה 2">
            <a:extLst>
              <a:ext uri="{FF2B5EF4-FFF2-40B4-BE49-F238E27FC236}">
                <a16:creationId xmlns:a16="http://schemas.microsoft.com/office/drawing/2014/main" id="{325A028A-0DA8-45F5-928F-C14618ABC23E}"/>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17F5DE00-A381-49B6-BD4A-03A6DB0E2D66}"/>
              </a:ext>
            </a:extLst>
          </p:cNvPr>
          <p:cNvSpPr>
            <a:spLocks noGrp="1"/>
          </p:cNvSpPr>
          <p:nvPr>
            <p:ph type="sldNum" sz="quarter" idx="12"/>
          </p:nvPr>
        </p:nvSpPr>
        <p:spPr/>
        <p:txBody>
          <a:bodyPr/>
          <a:lstStyle/>
          <a:p>
            <a:fld id="{4C33919C-8379-4110-9C07-A3FB54FC6405}" type="slidenum">
              <a:rPr lang="he-IL" smtClean="0"/>
              <a:t>‹#›</a:t>
            </a:fld>
            <a:endParaRPr lang="he-IL"/>
          </a:p>
        </p:txBody>
      </p:sp>
      <p:sp>
        <p:nvSpPr>
          <p:cNvPr id="5" name="מלבן 4">
            <a:extLst>
              <a:ext uri="{FF2B5EF4-FFF2-40B4-BE49-F238E27FC236}">
                <a16:creationId xmlns:a16="http://schemas.microsoft.com/office/drawing/2014/main" id="{E20AC3D7-D662-4980-8C7D-6D7E4702D0F4}"/>
              </a:ext>
            </a:extLst>
          </p:cNvPr>
          <p:cNvSpPr/>
          <p:nvPr userDrawn="1"/>
        </p:nvSpPr>
        <p:spPr>
          <a:xfrm>
            <a:off x="0" y="0"/>
            <a:ext cx="12192000" cy="1487055"/>
          </a:xfrm>
          <a:prstGeom prst="rect">
            <a:avLst/>
          </a:prstGeom>
          <a:solidFill>
            <a:srgbClr val="934D3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31" name="תיבת טקסט 30">
            <a:extLst>
              <a:ext uri="{FF2B5EF4-FFF2-40B4-BE49-F238E27FC236}">
                <a16:creationId xmlns:a16="http://schemas.microsoft.com/office/drawing/2014/main" id="{65D5B5C5-0BF3-4AF0-BB66-BF0FFC61D08B}"/>
              </a:ext>
            </a:extLst>
          </p:cNvPr>
          <p:cNvSpPr txBox="1"/>
          <p:nvPr userDrawn="1"/>
        </p:nvSpPr>
        <p:spPr>
          <a:xfrm>
            <a:off x="1159162" y="143362"/>
            <a:ext cx="8640619" cy="1200329"/>
          </a:xfrm>
          <a:prstGeom prst="rect">
            <a:avLst/>
          </a:prstGeom>
          <a:noFill/>
        </p:spPr>
        <p:txBody>
          <a:bodyPr wrap="square">
            <a:spAutoFit/>
          </a:bodyPr>
          <a:lstStyle/>
          <a:p>
            <a:r>
              <a:rPr lang="he-IL" sz="7200" b="1" dirty="0">
                <a:solidFill>
                  <a:schemeClr val="bg1"/>
                </a:solidFill>
                <a:latin typeface="Calibri" panose="020F0502020204030204" pitchFamily="34" charset="0"/>
                <a:cs typeface="Calibri" panose="020F0502020204030204" pitchFamily="34" charset="0"/>
              </a:rPr>
              <a:t>שאלות לדיון בכיתה</a:t>
            </a:r>
          </a:p>
        </p:txBody>
      </p:sp>
      <p:sp>
        <p:nvSpPr>
          <p:cNvPr id="38" name="מציין מיקום תוכן 5">
            <a:extLst>
              <a:ext uri="{FF2B5EF4-FFF2-40B4-BE49-F238E27FC236}">
                <a16:creationId xmlns:a16="http://schemas.microsoft.com/office/drawing/2014/main" id="{AAE8EFC4-CCC9-4F16-BCB4-C9189BFCECCD}"/>
              </a:ext>
            </a:extLst>
          </p:cNvPr>
          <p:cNvSpPr>
            <a:spLocks noGrp="1"/>
          </p:cNvSpPr>
          <p:nvPr>
            <p:ph sz="quarter" idx="4" hasCustomPrompt="1"/>
          </p:nvPr>
        </p:nvSpPr>
        <p:spPr>
          <a:xfrm>
            <a:off x="3918528" y="2246457"/>
            <a:ext cx="6638636" cy="3684588"/>
          </a:xfrm>
        </p:spPr>
        <p:txBody>
          <a:bodyPr/>
          <a:lstStyle>
            <a:lvl1pPr>
              <a:defRPr>
                <a:latin typeface="Calibri" panose="020F0502020204030204" pitchFamily="34" charset="0"/>
                <a:cs typeface="Calibri" panose="020F0502020204030204" pitchFamily="34" charset="0"/>
              </a:defRPr>
            </a:lvl1pPr>
          </a:lstStyle>
          <a:p>
            <a:pPr lvl="0"/>
            <a:r>
              <a:rPr lang="he-IL" dirty="0"/>
              <a:t>שאלה ראשונה</a:t>
            </a:r>
          </a:p>
          <a:p>
            <a:pPr lvl="0"/>
            <a:r>
              <a:rPr lang="he-IL" dirty="0"/>
              <a:t>שאלה שנייה</a:t>
            </a:r>
          </a:p>
          <a:p>
            <a:pPr lvl="0"/>
            <a:r>
              <a:rPr lang="he-IL" dirty="0"/>
              <a:t>שאלה שלישית</a:t>
            </a:r>
          </a:p>
          <a:p>
            <a:pPr lvl="0"/>
            <a:r>
              <a:rPr lang="he-IL" dirty="0"/>
              <a:t>שאלה רביעית</a:t>
            </a:r>
          </a:p>
        </p:txBody>
      </p:sp>
    </p:spTree>
    <p:extLst>
      <p:ext uri="{BB962C8B-B14F-4D97-AF65-F5344CB8AC3E}">
        <p14:creationId xmlns:p14="http://schemas.microsoft.com/office/powerpoint/2010/main" val="244875031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מה המסר שלנו">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7CD88CBA-B2F8-4F0E-8DD3-0CEA60356A81}"/>
              </a:ext>
            </a:extLst>
          </p:cNvPr>
          <p:cNvSpPr>
            <a:spLocks noGrp="1"/>
          </p:cNvSpPr>
          <p:nvPr>
            <p:ph type="dt" sz="half" idx="10"/>
          </p:nvPr>
        </p:nvSpPr>
        <p:spPr/>
        <p:txBody>
          <a:bodyPr/>
          <a:lstStyle/>
          <a:p>
            <a:fld id="{8E9EB68D-8B77-4F94-BB97-F778B0AAB978}" type="datetimeFigureOut">
              <a:rPr lang="he-IL" smtClean="0"/>
              <a:t>כ"א/שבט/תשפ"ה</a:t>
            </a:fld>
            <a:endParaRPr lang="he-IL"/>
          </a:p>
        </p:txBody>
      </p:sp>
      <p:sp>
        <p:nvSpPr>
          <p:cNvPr id="3" name="מציין מיקום של כותרת תחתונה 2">
            <a:extLst>
              <a:ext uri="{FF2B5EF4-FFF2-40B4-BE49-F238E27FC236}">
                <a16:creationId xmlns:a16="http://schemas.microsoft.com/office/drawing/2014/main" id="{325A028A-0DA8-45F5-928F-C14618ABC23E}"/>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17F5DE00-A381-49B6-BD4A-03A6DB0E2D66}"/>
              </a:ext>
            </a:extLst>
          </p:cNvPr>
          <p:cNvSpPr>
            <a:spLocks noGrp="1"/>
          </p:cNvSpPr>
          <p:nvPr>
            <p:ph type="sldNum" sz="quarter" idx="12"/>
          </p:nvPr>
        </p:nvSpPr>
        <p:spPr/>
        <p:txBody>
          <a:bodyPr/>
          <a:lstStyle/>
          <a:p>
            <a:fld id="{4C33919C-8379-4110-9C07-A3FB54FC6405}" type="slidenum">
              <a:rPr lang="he-IL" smtClean="0"/>
              <a:t>‹#›</a:t>
            </a:fld>
            <a:endParaRPr lang="he-IL"/>
          </a:p>
        </p:txBody>
      </p:sp>
      <p:sp>
        <p:nvSpPr>
          <p:cNvPr id="5" name="מלבן 4">
            <a:extLst>
              <a:ext uri="{FF2B5EF4-FFF2-40B4-BE49-F238E27FC236}">
                <a16:creationId xmlns:a16="http://schemas.microsoft.com/office/drawing/2014/main" id="{E20AC3D7-D662-4980-8C7D-6D7E4702D0F4}"/>
              </a:ext>
            </a:extLst>
          </p:cNvPr>
          <p:cNvSpPr/>
          <p:nvPr userDrawn="1"/>
        </p:nvSpPr>
        <p:spPr>
          <a:xfrm>
            <a:off x="0" y="0"/>
            <a:ext cx="12192000" cy="1487055"/>
          </a:xfrm>
          <a:prstGeom prst="rect">
            <a:avLst/>
          </a:prstGeom>
          <a:solidFill>
            <a:srgbClr val="934D3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31" name="תיבת טקסט 30">
            <a:extLst>
              <a:ext uri="{FF2B5EF4-FFF2-40B4-BE49-F238E27FC236}">
                <a16:creationId xmlns:a16="http://schemas.microsoft.com/office/drawing/2014/main" id="{65D5B5C5-0BF3-4AF0-BB66-BF0FFC61D08B}"/>
              </a:ext>
            </a:extLst>
          </p:cNvPr>
          <p:cNvSpPr txBox="1"/>
          <p:nvPr userDrawn="1"/>
        </p:nvSpPr>
        <p:spPr>
          <a:xfrm>
            <a:off x="2411477" y="189529"/>
            <a:ext cx="7369047" cy="1200329"/>
          </a:xfrm>
          <a:prstGeom prst="rect">
            <a:avLst/>
          </a:prstGeom>
          <a:noFill/>
        </p:spPr>
        <p:txBody>
          <a:bodyPr wrap="square">
            <a:spAutoFit/>
          </a:bodyPr>
          <a:lstStyle/>
          <a:p>
            <a:r>
              <a:rPr lang="he-IL" sz="7200" b="1" dirty="0">
                <a:solidFill>
                  <a:schemeClr val="bg1"/>
                </a:solidFill>
                <a:latin typeface="Calibri" panose="020F0502020204030204" pitchFamily="34" charset="0"/>
                <a:cs typeface="Calibri" panose="020F0502020204030204" pitchFamily="34" charset="0"/>
              </a:rPr>
              <a:t>מהם המסרים שלנו?</a:t>
            </a:r>
          </a:p>
        </p:txBody>
      </p:sp>
      <p:sp>
        <p:nvSpPr>
          <p:cNvPr id="38" name="מציין מיקום תוכן 5">
            <a:extLst>
              <a:ext uri="{FF2B5EF4-FFF2-40B4-BE49-F238E27FC236}">
                <a16:creationId xmlns:a16="http://schemas.microsoft.com/office/drawing/2014/main" id="{AAE8EFC4-CCC9-4F16-BCB4-C9189BFCECCD}"/>
              </a:ext>
            </a:extLst>
          </p:cNvPr>
          <p:cNvSpPr>
            <a:spLocks noGrp="1"/>
          </p:cNvSpPr>
          <p:nvPr>
            <p:ph sz="quarter" idx="4" hasCustomPrompt="1"/>
          </p:nvPr>
        </p:nvSpPr>
        <p:spPr>
          <a:xfrm>
            <a:off x="2643910" y="2218749"/>
            <a:ext cx="8365836" cy="3684588"/>
          </a:xfrm>
        </p:spPr>
        <p:txBody>
          <a:bodyPr/>
          <a:lstStyle>
            <a:lvl1pPr>
              <a:defRPr>
                <a:latin typeface="Calibri" panose="020F0502020204030204" pitchFamily="34" charset="0"/>
                <a:cs typeface="Calibri" panose="020F0502020204030204" pitchFamily="34" charset="0"/>
              </a:defRPr>
            </a:lvl1pPr>
          </a:lstStyle>
          <a:p>
            <a:pPr lvl="0"/>
            <a:r>
              <a:rPr lang="he-IL" dirty="0"/>
              <a:t>מסר ראשון</a:t>
            </a:r>
          </a:p>
          <a:p>
            <a:pPr lvl="0"/>
            <a:r>
              <a:rPr lang="he-IL" dirty="0"/>
              <a:t>מסר שני</a:t>
            </a:r>
          </a:p>
          <a:p>
            <a:pPr lvl="0"/>
            <a:r>
              <a:rPr lang="he-IL" dirty="0"/>
              <a:t>מסר שלישי</a:t>
            </a:r>
          </a:p>
        </p:txBody>
      </p:sp>
    </p:spTree>
    <p:extLst>
      <p:ext uri="{BB962C8B-B14F-4D97-AF65-F5344CB8AC3E}">
        <p14:creationId xmlns:p14="http://schemas.microsoft.com/office/powerpoint/2010/main" val="200833731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שאלות- אפשרות 2">
    <p:spTree>
      <p:nvGrpSpPr>
        <p:cNvPr id="1" name=""/>
        <p:cNvGrpSpPr/>
        <p:nvPr/>
      </p:nvGrpSpPr>
      <p:grpSpPr>
        <a:xfrm>
          <a:off x="0" y="0"/>
          <a:ext cx="0" cy="0"/>
          <a:chOff x="0" y="0"/>
          <a:chExt cx="0" cy="0"/>
        </a:xfrm>
      </p:grpSpPr>
      <p:sp>
        <p:nvSpPr>
          <p:cNvPr id="7" name="מלבן 6">
            <a:extLst>
              <a:ext uri="{FF2B5EF4-FFF2-40B4-BE49-F238E27FC236}">
                <a16:creationId xmlns:a16="http://schemas.microsoft.com/office/drawing/2014/main" id="{916ED5F6-E4D6-425A-9C8F-B4977DBDCBA9}"/>
              </a:ext>
            </a:extLst>
          </p:cNvPr>
          <p:cNvSpPr/>
          <p:nvPr userDrawn="1"/>
        </p:nvSpPr>
        <p:spPr>
          <a:xfrm>
            <a:off x="0" y="0"/>
            <a:ext cx="12192000" cy="1487055"/>
          </a:xfrm>
          <a:prstGeom prst="rect">
            <a:avLst/>
          </a:prstGeom>
          <a:solidFill>
            <a:srgbClr val="934D3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3" name="מציין מיקום של תאריך 2">
            <a:extLst>
              <a:ext uri="{FF2B5EF4-FFF2-40B4-BE49-F238E27FC236}">
                <a16:creationId xmlns:a16="http://schemas.microsoft.com/office/drawing/2014/main" id="{C96D3B85-B724-4877-883C-F26E8D1BA6E0}"/>
              </a:ext>
            </a:extLst>
          </p:cNvPr>
          <p:cNvSpPr>
            <a:spLocks noGrp="1"/>
          </p:cNvSpPr>
          <p:nvPr>
            <p:ph type="dt" sz="half" idx="10"/>
          </p:nvPr>
        </p:nvSpPr>
        <p:spPr/>
        <p:txBody>
          <a:bodyPr/>
          <a:lstStyle/>
          <a:p>
            <a:fld id="{8E9EB68D-8B77-4F94-BB97-F778B0AAB978}" type="datetimeFigureOut">
              <a:rPr lang="he-IL" smtClean="0"/>
              <a:t>כ"א/שבט/תשפ"ה</a:t>
            </a:fld>
            <a:endParaRPr lang="he-IL"/>
          </a:p>
        </p:txBody>
      </p:sp>
      <p:sp>
        <p:nvSpPr>
          <p:cNvPr id="4" name="מציין מיקום של כותרת תחתונה 3">
            <a:extLst>
              <a:ext uri="{FF2B5EF4-FFF2-40B4-BE49-F238E27FC236}">
                <a16:creationId xmlns:a16="http://schemas.microsoft.com/office/drawing/2014/main" id="{6F0E9F02-A29A-4F15-95B6-7643DB71B03E}"/>
              </a:ext>
            </a:extLst>
          </p:cNvPr>
          <p:cNvSpPr>
            <a:spLocks noGrp="1"/>
          </p:cNvSpPr>
          <p:nvPr>
            <p:ph type="ftr" sz="quarter" idx="11"/>
          </p:nvPr>
        </p:nvSpPr>
        <p:spPr/>
        <p:txBody>
          <a:bodyPr/>
          <a:lstStyle/>
          <a:p>
            <a:endParaRPr lang="he-IL"/>
          </a:p>
        </p:txBody>
      </p:sp>
      <p:sp>
        <p:nvSpPr>
          <p:cNvPr id="5" name="מציין מיקום של מספר שקופית 4">
            <a:extLst>
              <a:ext uri="{FF2B5EF4-FFF2-40B4-BE49-F238E27FC236}">
                <a16:creationId xmlns:a16="http://schemas.microsoft.com/office/drawing/2014/main" id="{4E4A7E98-AFBC-4386-90F2-F98603E99C53}"/>
              </a:ext>
            </a:extLst>
          </p:cNvPr>
          <p:cNvSpPr>
            <a:spLocks noGrp="1"/>
          </p:cNvSpPr>
          <p:nvPr>
            <p:ph type="sldNum" sz="quarter" idx="12"/>
          </p:nvPr>
        </p:nvSpPr>
        <p:spPr/>
        <p:txBody>
          <a:bodyPr/>
          <a:lstStyle/>
          <a:p>
            <a:fld id="{4C33919C-8379-4110-9C07-A3FB54FC6405}" type="slidenum">
              <a:rPr lang="he-IL" smtClean="0"/>
              <a:t>‹#›</a:t>
            </a:fld>
            <a:endParaRPr lang="he-IL"/>
          </a:p>
        </p:txBody>
      </p:sp>
      <p:pic>
        <p:nvPicPr>
          <p:cNvPr id="6" name="גרפיקה 5">
            <a:extLst>
              <a:ext uri="{FF2B5EF4-FFF2-40B4-BE49-F238E27FC236}">
                <a16:creationId xmlns:a16="http://schemas.microsoft.com/office/drawing/2014/main" id="{D4F01A1D-4563-4119-A0A9-05C6A9A2088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290837" y="1866284"/>
            <a:ext cx="3468362" cy="2846131"/>
          </a:xfrm>
          <a:prstGeom prst="rect">
            <a:avLst/>
          </a:prstGeom>
        </p:spPr>
      </p:pic>
      <p:pic>
        <p:nvPicPr>
          <p:cNvPr id="9" name="גרפיקה 8">
            <a:extLst>
              <a:ext uri="{FF2B5EF4-FFF2-40B4-BE49-F238E27FC236}">
                <a16:creationId xmlns:a16="http://schemas.microsoft.com/office/drawing/2014/main" id="{8993743B-5484-4146-8613-ED3F4314D16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2715383" y="3875344"/>
            <a:ext cx="3468362" cy="2846131"/>
          </a:xfrm>
          <a:prstGeom prst="rect">
            <a:avLst/>
          </a:prstGeom>
        </p:spPr>
      </p:pic>
      <p:pic>
        <p:nvPicPr>
          <p:cNvPr id="10" name="גרפיקה 9">
            <a:extLst>
              <a:ext uri="{FF2B5EF4-FFF2-40B4-BE49-F238E27FC236}">
                <a16:creationId xmlns:a16="http://schemas.microsoft.com/office/drawing/2014/main" id="{74C474A6-BC2C-4209-8834-EA7BDB5BC95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510369" y="1688935"/>
            <a:ext cx="3246583" cy="2846131"/>
          </a:xfrm>
          <a:prstGeom prst="rect">
            <a:avLst/>
          </a:prstGeom>
        </p:spPr>
      </p:pic>
      <p:pic>
        <p:nvPicPr>
          <p:cNvPr id="11" name="גרפיקה 10">
            <a:extLst>
              <a:ext uri="{FF2B5EF4-FFF2-40B4-BE49-F238E27FC236}">
                <a16:creationId xmlns:a16="http://schemas.microsoft.com/office/drawing/2014/main" id="{86703C86-955A-40A2-837B-45919A8AD7F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26137" y="4116530"/>
            <a:ext cx="3392995" cy="2445039"/>
          </a:xfrm>
          <a:prstGeom prst="rect">
            <a:avLst/>
          </a:prstGeom>
        </p:spPr>
      </p:pic>
      <p:sp>
        <p:nvSpPr>
          <p:cNvPr id="18" name="כותרת 1">
            <a:extLst>
              <a:ext uri="{FF2B5EF4-FFF2-40B4-BE49-F238E27FC236}">
                <a16:creationId xmlns:a16="http://schemas.microsoft.com/office/drawing/2014/main" id="{4DE8E445-C8EF-4BFC-9B0A-C3174B7F9F89}"/>
              </a:ext>
            </a:extLst>
          </p:cNvPr>
          <p:cNvSpPr>
            <a:spLocks noGrp="1"/>
          </p:cNvSpPr>
          <p:nvPr>
            <p:ph type="title" hasCustomPrompt="1"/>
          </p:nvPr>
        </p:nvSpPr>
        <p:spPr>
          <a:xfrm>
            <a:off x="5013878" y="59823"/>
            <a:ext cx="2828636" cy="1325563"/>
          </a:xfrm>
        </p:spPr>
        <p:txBody>
          <a:bodyPr>
            <a:normAutofit/>
          </a:bodyPr>
          <a:lstStyle>
            <a:lvl1pPr algn="ctr">
              <a:defRPr sz="7200" b="1">
                <a:solidFill>
                  <a:schemeClr val="bg1"/>
                </a:solidFill>
                <a:latin typeface="Calibri" panose="020F0502020204030204" pitchFamily="34" charset="0"/>
                <a:cs typeface="Calibri" panose="020F0502020204030204" pitchFamily="34" charset="0"/>
              </a:defRPr>
            </a:lvl1pPr>
          </a:lstStyle>
          <a:p>
            <a:r>
              <a:rPr lang="he-IL" dirty="0"/>
              <a:t>כותרת</a:t>
            </a:r>
          </a:p>
        </p:txBody>
      </p:sp>
    </p:spTree>
    <p:extLst>
      <p:ext uri="{BB962C8B-B14F-4D97-AF65-F5344CB8AC3E}">
        <p14:creationId xmlns:p14="http://schemas.microsoft.com/office/powerpoint/2010/main" val="408633073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שאלות - אפשרות 3">
    <p:spTree>
      <p:nvGrpSpPr>
        <p:cNvPr id="1" name=""/>
        <p:cNvGrpSpPr/>
        <p:nvPr/>
      </p:nvGrpSpPr>
      <p:grpSpPr>
        <a:xfrm>
          <a:off x="0" y="0"/>
          <a:ext cx="0" cy="0"/>
          <a:chOff x="0" y="0"/>
          <a:chExt cx="0" cy="0"/>
        </a:xfrm>
      </p:grpSpPr>
      <p:sp>
        <p:nvSpPr>
          <p:cNvPr id="8" name="מלבן 7">
            <a:extLst>
              <a:ext uri="{FF2B5EF4-FFF2-40B4-BE49-F238E27FC236}">
                <a16:creationId xmlns:a16="http://schemas.microsoft.com/office/drawing/2014/main" id="{CB9281F9-769A-456F-8721-256B9AC22DD6}"/>
              </a:ext>
            </a:extLst>
          </p:cNvPr>
          <p:cNvSpPr/>
          <p:nvPr userDrawn="1"/>
        </p:nvSpPr>
        <p:spPr>
          <a:xfrm>
            <a:off x="8610600" y="0"/>
            <a:ext cx="3581400" cy="6858000"/>
          </a:xfrm>
          <a:prstGeom prst="rect">
            <a:avLst/>
          </a:prstGeom>
          <a:solidFill>
            <a:srgbClr val="934D3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9" name="כותרת 1">
            <a:extLst>
              <a:ext uri="{FF2B5EF4-FFF2-40B4-BE49-F238E27FC236}">
                <a16:creationId xmlns:a16="http://schemas.microsoft.com/office/drawing/2014/main" id="{84936ADC-3E24-42B8-9C25-733C5E9994DC}"/>
              </a:ext>
            </a:extLst>
          </p:cNvPr>
          <p:cNvSpPr>
            <a:spLocks noGrp="1"/>
          </p:cNvSpPr>
          <p:nvPr>
            <p:ph type="title" hasCustomPrompt="1"/>
          </p:nvPr>
        </p:nvSpPr>
        <p:spPr>
          <a:xfrm>
            <a:off x="9039225" y="1189831"/>
            <a:ext cx="2828636" cy="1325563"/>
          </a:xfrm>
        </p:spPr>
        <p:txBody>
          <a:bodyPr>
            <a:normAutofit/>
          </a:bodyPr>
          <a:lstStyle>
            <a:lvl1pPr algn="ctr">
              <a:defRPr sz="5400" b="1">
                <a:solidFill>
                  <a:schemeClr val="bg1"/>
                </a:solidFill>
                <a:latin typeface="Calibri" panose="020F0502020204030204" pitchFamily="34" charset="0"/>
                <a:cs typeface="Calibri" panose="020F0502020204030204" pitchFamily="34" charset="0"/>
              </a:defRPr>
            </a:lvl1pPr>
          </a:lstStyle>
          <a:p>
            <a:r>
              <a:rPr lang="he-IL" dirty="0"/>
              <a:t>כותרת</a:t>
            </a:r>
          </a:p>
        </p:txBody>
      </p:sp>
      <p:sp>
        <p:nvSpPr>
          <p:cNvPr id="10" name="מציין מיקום של מספר שקופית 19">
            <a:extLst>
              <a:ext uri="{FF2B5EF4-FFF2-40B4-BE49-F238E27FC236}">
                <a16:creationId xmlns:a16="http://schemas.microsoft.com/office/drawing/2014/main" id="{973E36F7-73A1-4E63-9DC6-34A7DE6E7C1F}"/>
              </a:ext>
            </a:extLst>
          </p:cNvPr>
          <p:cNvSpPr>
            <a:spLocks noGrp="1"/>
          </p:cNvSpPr>
          <p:nvPr>
            <p:ph type="sldNum" sz="quarter" idx="12"/>
          </p:nvPr>
        </p:nvSpPr>
        <p:spPr>
          <a:xfrm>
            <a:off x="9448800" y="6356350"/>
            <a:ext cx="2743200" cy="365125"/>
          </a:xfrm>
        </p:spPr>
        <p:txBody>
          <a:bodyPr/>
          <a:lstStyle/>
          <a:p>
            <a:fld id="{4C33919C-8379-4110-9C07-A3FB54FC6405}" type="slidenum">
              <a:rPr lang="he-IL" smtClean="0"/>
              <a:t>‹#›</a:t>
            </a:fld>
            <a:endParaRPr lang="he-IL"/>
          </a:p>
        </p:txBody>
      </p:sp>
      <p:pic>
        <p:nvPicPr>
          <p:cNvPr id="16" name="גרפיקה 15">
            <a:extLst>
              <a:ext uri="{FF2B5EF4-FFF2-40B4-BE49-F238E27FC236}">
                <a16:creationId xmlns:a16="http://schemas.microsoft.com/office/drawing/2014/main" id="{10FDB170-DF69-4778-8A75-3FB0B75F5CB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300093" y="730316"/>
            <a:ext cx="2814200" cy="1833103"/>
          </a:xfrm>
          <a:prstGeom prst="rect">
            <a:avLst/>
          </a:prstGeom>
        </p:spPr>
      </p:pic>
      <p:pic>
        <p:nvPicPr>
          <p:cNvPr id="20" name="גרפיקה 19">
            <a:extLst>
              <a:ext uri="{FF2B5EF4-FFF2-40B4-BE49-F238E27FC236}">
                <a16:creationId xmlns:a16="http://schemas.microsoft.com/office/drawing/2014/main" id="{FA54F9F6-8A72-406A-BBB1-D41A4A366D8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53862" y="594919"/>
            <a:ext cx="3214050" cy="2839598"/>
          </a:xfrm>
          <a:prstGeom prst="rect">
            <a:avLst/>
          </a:prstGeom>
        </p:spPr>
      </p:pic>
      <p:pic>
        <p:nvPicPr>
          <p:cNvPr id="22" name="גרפיקה 21">
            <a:extLst>
              <a:ext uri="{FF2B5EF4-FFF2-40B4-BE49-F238E27FC236}">
                <a16:creationId xmlns:a16="http://schemas.microsoft.com/office/drawing/2014/main" id="{B76A9985-146F-4A74-872B-60522959D7F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4919970" y="3803904"/>
            <a:ext cx="3301917" cy="2599381"/>
          </a:xfrm>
          <a:prstGeom prst="rect">
            <a:avLst/>
          </a:prstGeom>
        </p:spPr>
      </p:pic>
      <p:pic>
        <p:nvPicPr>
          <p:cNvPr id="26" name="גרפיקה 25">
            <a:extLst>
              <a:ext uri="{FF2B5EF4-FFF2-40B4-BE49-F238E27FC236}">
                <a16:creationId xmlns:a16="http://schemas.microsoft.com/office/drawing/2014/main" id="{258D03E0-C98A-4EC6-B3CF-195C5D928C83}"/>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276814" y="3803904"/>
            <a:ext cx="3049284" cy="1975104"/>
          </a:xfrm>
          <a:prstGeom prst="rect">
            <a:avLst/>
          </a:prstGeom>
        </p:spPr>
      </p:pic>
    </p:spTree>
    <p:extLst>
      <p:ext uri="{BB962C8B-B14F-4D97-AF65-F5344CB8AC3E}">
        <p14:creationId xmlns:p14="http://schemas.microsoft.com/office/powerpoint/2010/main" val="420032668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תמונה ">
    <p:spTree>
      <p:nvGrpSpPr>
        <p:cNvPr id="1" name=""/>
        <p:cNvGrpSpPr/>
        <p:nvPr/>
      </p:nvGrpSpPr>
      <p:grpSpPr>
        <a:xfrm>
          <a:off x="0" y="0"/>
          <a:ext cx="0" cy="0"/>
          <a:chOff x="0" y="0"/>
          <a:chExt cx="0" cy="0"/>
        </a:xfrm>
      </p:grpSpPr>
      <p:sp>
        <p:nvSpPr>
          <p:cNvPr id="11" name="מלבן 10">
            <a:extLst>
              <a:ext uri="{FF2B5EF4-FFF2-40B4-BE49-F238E27FC236}">
                <a16:creationId xmlns:a16="http://schemas.microsoft.com/office/drawing/2014/main" id="{5AD3CFB8-02D3-4049-8B33-153754263616}"/>
              </a:ext>
            </a:extLst>
          </p:cNvPr>
          <p:cNvSpPr/>
          <p:nvPr userDrawn="1"/>
        </p:nvSpPr>
        <p:spPr>
          <a:xfrm>
            <a:off x="0" y="0"/>
            <a:ext cx="3581400" cy="6858000"/>
          </a:xfrm>
          <a:prstGeom prst="rect">
            <a:avLst/>
          </a:prstGeom>
          <a:solidFill>
            <a:srgbClr val="934D3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3" name="מציין מיקום של תמונה 2">
            <a:extLst>
              <a:ext uri="{FF2B5EF4-FFF2-40B4-BE49-F238E27FC236}">
                <a16:creationId xmlns:a16="http://schemas.microsoft.com/office/drawing/2014/main" id="{D8AC9ABE-3C47-4E3F-90EB-BE2C39F51A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12" name="כותרת 1">
            <a:extLst>
              <a:ext uri="{FF2B5EF4-FFF2-40B4-BE49-F238E27FC236}">
                <a16:creationId xmlns:a16="http://schemas.microsoft.com/office/drawing/2014/main" id="{970BC6C4-8EB2-4EE5-B5A7-947DB793653A}"/>
              </a:ext>
            </a:extLst>
          </p:cNvPr>
          <p:cNvSpPr>
            <a:spLocks noGrp="1"/>
          </p:cNvSpPr>
          <p:nvPr>
            <p:ph type="title" hasCustomPrompt="1"/>
          </p:nvPr>
        </p:nvSpPr>
        <p:spPr>
          <a:xfrm>
            <a:off x="428625" y="1189831"/>
            <a:ext cx="2828636" cy="1325563"/>
          </a:xfrm>
        </p:spPr>
        <p:txBody>
          <a:bodyPr>
            <a:normAutofit/>
          </a:bodyPr>
          <a:lstStyle>
            <a:lvl1pPr algn="ctr">
              <a:defRPr sz="5400" b="1">
                <a:solidFill>
                  <a:schemeClr val="bg1"/>
                </a:solidFill>
                <a:latin typeface="Calibri" panose="020F0502020204030204" pitchFamily="34" charset="0"/>
                <a:cs typeface="Calibri" panose="020F0502020204030204" pitchFamily="34" charset="0"/>
              </a:defRPr>
            </a:lvl1pPr>
          </a:lstStyle>
          <a:p>
            <a:r>
              <a:rPr lang="he-IL" dirty="0"/>
              <a:t>כותרת</a:t>
            </a:r>
          </a:p>
        </p:txBody>
      </p:sp>
      <p:sp>
        <p:nvSpPr>
          <p:cNvPr id="18" name="מציין מיקום של תאריך 17">
            <a:extLst>
              <a:ext uri="{FF2B5EF4-FFF2-40B4-BE49-F238E27FC236}">
                <a16:creationId xmlns:a16="http://schemas.microsoft.com/office/drawing/2014/main" id="{D8F975D9-9FCF-47A6-8EDE-365BB5EC8179}"/>
              </a:ext>
            </a:extLst>
          </p:cNvPr>
          <p:cNvSpPr>
            <a:spLocks noGrp="1"/>
          </p:cNvSpPr>
          <p:nvPr>
            <p:ph type="dt" sz="half" idx="10"/>
          </p:nvPr>
        </p:nvSpPr>
        <p:spPr/>
        <p:txBody>
          <a:bodyPr/>
          <a:lstStyle/>
          <a:p>
            <a:fld id="{8E9EB68D-8B77-4F94-BB97-F778B0AAB978}" type="datetimeFigureOut">
              <a:rPr lang="he-IL" smtClean="0"/>
              <a:t>כ"א/שבט/תשפ"ה</a:t>
            </a:fld>
            <a:endParaRPr lang="he-IL"/>
          </a:p>
        </p:txBody>
      </p:sp>
      <p:sp>
        <p:nvSpPr>
          <p:cNvPr id="19" name="מציין מיקום של כותרת תחתונה 18">
            <a:extLst>
              <a:ext uri="{FF2B5EF4-FFF2-40B4-BE49-F238E27FC236}">
                <a16:creationId xmlns:a16="http://schemas.microsoft.com/office/drawing/2014/main" id="{C68E4FAC-4C06-4717-B4C3-3654ACC74797}"/>
              </a:ext>
            </a:extLst>
          </p:cNvPr>
          <p:cNvSpPr>
            <a:spLocks noGrp="1"/>
          </p:cNvSpPr>
          <p:nvPr>
            <p:ph type="ftr" sz="quarter" idx="11"/>
          </p:nvPr>
        </p:nvSpPr>
        <p:spPr/>
        <p:txBody>
          <a:bodyPr/>
          <a:lstStyle/>
          <a:p>
            <a:endParaRPr lang="he-IL"/>
          </a:p>
        </p:txBody>
      </p:sp>
      <p:sp>
        <p:nvSpPr>
          <p:cNvPr id="20" name="מציין מיקום של מספר שקופית 19">
            <a:extLst>
              <a:ext uri="{FF2B5EF4-FFF2-40B4-BE49-F238E27FC236}">
                <a16:creationId xmlns:a16="http://schemas.microsoft.com/office/drawing/2014/main" id="{AA8CC4A1-5512-4A1C-B3C1-0B692F4327C0}"/>
              </a:ext>
            </a:extLst>
          </p:cNvPr>
          <p:cNvSpPr>
            <a:spLocks noGrp="1"/>
          </p:cNvSpPr>
          <p:nvPr>
            <p:ph type="sldNum" sz="quarter" idx="12"/>
          </p:nvPr>
        </p:nvSpPr>
        <p:spPr/>
        <p:txBody>
          <a:bodyPr/>
          <a:lstStyle/>
          <a:p>
            <a:fld id="{4C33919C-8379-4110-9C07-A3FB54FC6405}" type="slidenum">
              <a:rPr lang="he-IL" smtClean="0"/>
              <a:t>‹#›</a:t>
            </a:fld>
            <a:endParaRPr lang="he-IL"/>
          </a:p>
        </p:txBody>
      </p:sp>
    </p:spTree>
    <p:extLst>
      <p:ext uri="{BB962C8B-B14F-4D97-AF65-F5344CB8AC3E}">
        <p14:creationId xmlns:p14="http://schemas.microsoft.com/office/powerpoint/2010/main" val="398027343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תמונה ">
    <p:spTree>
      <p:nvGrpSpPr>
        <p:cNvPr id="1" name=""/>
        <p:cNvGrpSpPr/>
        <p:nvPr/>
      </p:nvGrpSpPr>
      <p:grpSpPr>
        <a:xfrm>
          <a:off x="0" y="0"/>
          <a:ext cx="0" cy="0"/>
          <a:chOff x="0" y="0"/>
          <a:chExt cx="0" cy="0"/>
        </a:xfrm>
      </p:grpSpPr>
      <p:sp>
        <p:nvSpPr>
          <p:cNvPr id="11" name="מלבן 10">
            <a:extLst>
              <a:ext uri="{FF2B5EF4-FFF2-40B4-BE49-F238E27FC236}">
                <a16:creationId xmlns:a16="http://schemas.microsoft.com/office/drawing/2014/main" id="{5AD3CFB8-02D3-4049-8B33-153754263616}"/>
              </a:ext>
            </a:extLst>
          </p:cNvPr>
          <p:cNvSpPr/>
          <p:nvPr userDrawn="1"/>
        </p:nvSpPr>
        <p:spPr>
          <a:xfrm>
            <a:off x="0" y="0"/>
            <a:ext cx="3581400" cy="6858000"/>
          </a:xfrm>
          <a:prstGeom prst="rect">
            <a:avLst/>
          </a:prstGeom>
          <a:solidFill>
            <a:srgbClr val="DDA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12" name="כותרת 1">
            <a:extLst>
              <a:ext uri="{FF2B5EF4-FFF2-40B4-BE49-F238E27FC236}">
                <a16:creationId xmlns:a16="http://schemas.microsoft.com/office/drawing/2014/main" id="{970BC6C4-8EB2-4EE5-B5A7-947DB793653A}"/>
              </a:ext>
            </a:extLst>
          </p:cNvPr>
          <p:cNvSpPr>
            <a:spLocks noGrp="1"/>
          </p:cNvSpPr>
          <p:nvPr>
            <p:ph type="title" hasCustomPrompt="1"/>
          </p:nvPr>
        </p:nvSpPr>
        <p:spPr>
          <a:xfrm>
            <a:off x="428625" y="1189831"/>
            <a:ext cx="2828636" cy="1325563"/>
          </a:xfrm>
        </p:spPr>
        <p:txBody>
          <a:bodyPr>
            <a:normAutofit/>
          </a:bodyPr>
          <a:lstStyle>
            <a:lvl1pPr algn="ctr">
              <a:defRPr sz="5400" b="1">
                <a:solidFill>
                  <a:schemeClr val="bg1"/>
                </a:solidFill>
                <a:latin typeface="Calibri" panose="020F0502020204030204" pitchFamily="34" charset="0"/>
                <a:cs typeface="Calibri" panose="020F0502020204030204" pitchFamily="34" charset="0"/>
              </a:defRPr>
            </a:lvl1pPr>
          </a:lstStyle>
          <a:p>
            <a:r>
              <a:rPr lang="he-IL" dirty="0"/>
              <a:t>להדפסה</a:t>
            </a:r>
          </a:p>
        </p:txBody>
      </p:sp>
      <p:sp>
        <p:nvSpPr>
          <p:cNvPr id="18" name="מציין מיקום של תאריך 17">
            <a:extLst>
              <a:ext uri="{FF2B5EF4-FFF2-40B4-BE49-F238E27FC236}">
                <a16:creationId xmlns:a16="http://schemas.microsoft.com/office/drawing/2014/main" id="{D8F975D9-9FCF-47A6-8EDE-365BB5EC8179}"/>
              </a:ext>
            </a:extLst>
          </p:cNvPr>
          <p:cNvSpPr>
            <a:spLocks noGrp="1"/>
          </p:cNvSpPr>
          <p:nvPr>
            <p:ph type="dt" sz="half" idx="10"/>
          </p:nvPr>
        </p:nvSpPr>
        <p:spPr/>
        <p:txBody>
          <a:bodyPr/>
          <a:lstStyle/>
          <a:p>
            <a:fld id="{8E9EB68D-8B77-4F94-BB97-F778B0AAB978}" type="datetimeFigureOut">
              <a:rPr lang="he-IL" smtClean="0"/>
              <a:t>כ"א/שבט/תשפ"ה</a:t>
            </a:fld>
            <a:endParaRPr lang="he-IL"/>
          </a:p>
        </p:txBody>
      </p:sp>
      <p:sp>
        <p:nvSpPr>
          <p:cNvPr id="19" name="מציין מיקום של כותרת תחתונה 18">
            <a:extLst>
              <a:ext uri="{FF2B5EF4-FFF2-40B4-BE49-F238E27FC236}">
                <a16:creationId xmlns:a16="http://schemas.microsoft.com/office/drawing/2014/main" id="{C68E4FAC-4C06-4717-B4C3-3654ACC74797}"/>
              </a:ext>
            </a:extLst>
          </p:cNvPr>
          <p:cNvSpPr>
            <a:spLocks noGrp="1"/>
          </p:cNvSpPr>
          <p:nvPr>
            <p:ph type="ftr" sz="quarter" idx="11"/>
          </p:nvPr>
        </p:nvSpPr>
        <p:spPr/>
        <p:txBody>
          <a:bodyPr/>
          <a:lstStyle/>
          <a:p>
            <a:endParaRPr lang="he-IL"/>
          </a:p>
        </p:txBody>
      </p:sp>
      <p:sp>
        <p:nvSpPr>
          <p:cNvPr id="20" name="מציין מיקום של מספר שקופית 19">
            <a:extLst>
              <a:ext uri="{FF2B5EF4-FFF2-40B4-BE49-F238E27FC236}">
                <a16:creationId xmlns:a16="http://schemas.microsoft.com/office/drawing/2014/main" id="{AA8CC4A1-5512-4A1C-B3C1-0B692F4327C0}"/>
              </a:ext>
            </a:extLst>
          </p:cNvPr>
          <p:cNvSpPr>
            <a:spLocks noGrp="1"/>
          </p:cNvSpPr>
          <p:nvPr>
            <p:ph type="sldNum" sz="quarter" idx="12"/>
          </p:nvPr>
        </p:nvSpPr>
        <p:spPr/>
        <p:txBody>
          <a:bodyPr/>
          <a:lstStyle/>
          <a:p>
            <a:fld id="{4C33919C-8379-4110-9C07-A3FB54FC6405}" type="slidenum">
              <a:rPr lang="he-IL" smtClean="0"/>
              <a:t>‹#›</a:t>
            </a:fld>
            <a:endParaRPr lang="he-IL"/>
          </a:p>
        </p:txBody>
      </p:sp>
      <p:pic>
        <p:nvPicPr>
          <p:cNvPr id="8" name="גרפיקה 7" descr="מדפסת עם מילוי מלא">
            <a:extLst>
              <a:ext uri="{FF2B5EF4-FFF2-40B4-BE49-F238E27FC236}">
                <a16:creationId xmlns:a16="http://schemas.microsoft.com/office/drawing/2014/main" id="{1AB97BE4-AFB7-4C7A-9505-80D8EFBA93E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249551" y="587596"/>
            <a:ext cx="5807698" cy="5416100"/>
          </a:xfrm>
          <a:prstGeom prst="rect">
            <a:avLst/>
          </a:prstGeom>
        </p:spPr>
      </p:pic>
    </p:spTree>
    <p:extLst>
      <p:ext uri="{BB962C8B-B14F-4D97-AF65-F5344CB8AC3E}">
        <p14:creationId xmlns:p14="http://schemas.microsoft.com/office/powerpoint/2010/main" val="22654790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סרטונים/ שמע">
    <p:spTree>
      <p:nvGrpSpPr>
        <p:cNvPr id="1" name=""/>
        <p:cNvGrpSpPr/>
        <p:nvPr/>
      </p:nvGrpSpPr>
      <p:grpSpPr>
        <a:xfrm>
          <a:off x="0" y="0"/>
          <a:ext cx="0" cy="0"/>
          <a:chOff x="0" y="0"/>
          <a:chExt cx="0" cy="0"/>
        </a:xfrm>
      </p:grpSpPr>
      <p:sp>
        <p:nvSpPr>
          <p:cNvPr id="13" name="מלבן 12">
            <a:extLst>
              <a:ext uri="{FF2B5EF4-FFF2-40B4-BE49-F238E27FC236}">
                <a16:creationId xmlns:a16="http://schemas.microsoft.com/office/drawing/2014/main" id="{9E46C132-BDC5-43D8-BA7C-FC3E866A4C2B}"/>
              </a:ext>
            </a:extLst>
          </p:cNvPr>
          <p:cNvSpPr/>
          <p:nvPr userDrawn="1"/>
        </p:nvSpPr>
        <p:spPr>
          <a:xfrm>
            <a:off x="7673" y="0"/>
            <a:ext cx="3573727" cy="6858000"/>
          </a:xfrm>
          <a:prstGeom prst="rect">
            <a:avLst/>
          </a:prstGeom>
          <a:solidFill>
            <a:srgbClr val="934D3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 name="מציין מיקום של תאריך 4">
            <a:extLst>
              <a:ext uri="{FF2B5EF4-FFF2-40B4-BE49-F238E27FC236}">
                <a16:creationId xmlns:a16="http://schemas.microsoft.com/office/drawing/2014/main" id="{4B72EBE9-7051-4FA7-81E0-384F2B0B4D9D}"/>
              </a:ext>
            </a:extLst>
          </p:cNvPr>
          <p:cNvSpPr>
            <a:spLocks noGrp="1"/>
          </p:cNvSpPr>
          <p:nvPr>
            <p:ph type="dt" sz="half" idx="10"/>
          </p:nvPr>
        </p:nvSpPr>
        <p:spPr/>
        <p:txBody>
          <a:bodyPr/>
          <a:lstStyle/>
          <a:p>
            <a:fld id="{8E9EB68D-8B77-4F94-BB97-F778B0AAB978}" type="datetimeFigureOut">
              <a:rPr lang="he-IL" smtClean="0"/>
              <a:t>כ"א/שבט/תשפ"ה</a:t>
            </a:fld>
            <a:endParaRPr lang="he-IL"/>
          </a:p>
        </p:txBody>
      </p:sp>
      <p:sp>
        <p:nvSpPr>
          <p:cNvPr id="6" name="מציין מיקום של כותרת תחתונה 5">
            <a:extLst>
              <a:ext uri="{FF2B5EF4-FFF2-40B4-BE49-F238E27FC236}">
                <a16:creationId xmlns:a16="http://schemas.microsoft.com/office/drawing/2014/main" id="{41582156-89AE-4316-8224-5A145493B7F4}"/>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B6ACB9BD-37F9-4ED2-9940-F02F375AAC2E}"/>
              </a:ext>
            </a:extLst>
          </p:cNvPr>
          <p:cNvSpPr>
            <a:spLocks noGrp="1"/>
          </p:cNvSpPr>
          <p:nvPr>
            <p:ph type="sldNum" sz="quarter" idx="12"/>
          </p:nvPr>
        </p:nvSpPr>
        <p:spPr/>
        <p:txBody>
          <a:bodyPr/>
          <a:lstStyle/>
          <a:p>
            <a:fld id="{4C33919C-8379-4110-9C07-A3FB54FC6405}" type="slidenum">
              <a:rPr lang="he-IL" smtClean="0"/>
              <a:t>‹#›</a:t>
            </a:fld>
            <a:endParaRPr lang="he-IL"/>
          </a:p>
        </p:txBody>
      </p:sp>
      <p:sp>
        <p:nvSpPr>
          <p:cNvPr id="12" name="כותרת 1">
            <a:extLst>
              <a:ext uri="{FF2B5EF4-FFF2-40B4-BE49-F238E27FC236}">
                <a16:creationId xmlns:a16="http://schemas.microsoft.com/office/drawing/2014/main" id="{970BC6C4-8EB2-4EE5-B5A7-947DB793653A}"/>
              </a:ext>
            </a:extLst>
          </p:cNvPr>
          <p:cNvSpPr>
            <a:spLocks noGrp="1"/>
          </p:cNvSpPr>
          <p:nvPr>
            <p:ph type="title" hasCustomPrompt="1"/>
          </p:nvPr>
        </p:nvSpPr>
        <p:spPr>
          <a:xfrm>
            <a:off x="428625" y="1189831"/>
            <a:ext cx="2828636" cy="1325563"/>
          </a:xfrm>
        </p:spPr>
        <p:txBody>
          <a:bodyPr>
            <a:normAutofit/>
          </a:bodyPr>
          <a:lstStyle>
            <a:lvl1pPr algn="ctr">
              <a:defRPr sz="5400" b="1">
                <a:solidFill>
                  <a:schemeClr val="bg1"/>
                </a:solidFill>
                <a:latin typeface="Calibri" panose="020F0502020204030204" pitchFamily="34" charset="0"/>
                <a:cs typeface="Calibri" panose="020F0502020204030204" pitchFamily="34" charset="0"/>
              </a:defRPr>
            </a:lvl1pPr>
          </a:lstStyle>
          <a:p>
            <a:r>
              <a:rPr lang="he-IL" dirty="0"/>
              <a:t>כותרת</a:t>
            </a:r>
          </a:p>
        </p:txBody>
      </p:sp>
      <p:sp>
        <p:nvSpPr>
          <p:cNvPr id="4" name="מציין מיקום של מדיה 3">
            <a:extLst>
              <a:ext uri="{FF2B5EF4-FFF2-40B4-BE49-F238E27FC236}">
                <a16:creationId xmlns:a16="http://schemas.microsoft.com/office/drawing/2014/main" id="{9A94978C-20E0-4188-8A8F-E4E5A0D821E1}"/>
              </a:ext>
            </a:extLst>
          </p:cNvPr>
          <p:cNvSpPr>
            <a:spLocks noGrp="1"/>
          </p:cNvSpPr>
          <p:nvPr>
            <p:ph type="media" sz="quarter" idx="13"/>
          </p:nvPr>
        </p:nvSpPr>
        <p:spPr>
          <a:xfrm>
            <a:off x="5464968" y="1611299"/>
            <a:ext cx="5376863" cy="4157662"/>
          </a:xfrm>
        </p:spPr>
        <p:txBody>
          <a:bodyPr/>
          <a:lstStyle/>
          <a:p>
            <a:endParaRPr lang="he-IL"/>
          </a:p>
        </p:txBody>
      </p:sp>
    </p:spTree>
    <p:extLst>
      <p:ext uri="{BB962C8B-B14F-4D97-AF65-F5344CB8AC3E}">
        <p14:creationId xmlns:p14="http://schemas.microsoft.com/office/powerpoint/2010/main" val="4304737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השוואה" type="twoTxTwoObj">
  <p:cSld name="TWO_OBJECTS_WITH_TEXT">
    <p:spTree>
      <p:nvGrpSpPr>
        <p:cNvPr id="1" name="Shape 85"/>
        <p:cNvGrpSpPr/>
        <p:nvPr/>
      </p:nvGrpSpPr>
      <p:grpSpPr>
        <a:xfrm>
          <a:off x="0" y="0"/>
          <a:ext cx="0" cy="0"/>
          <a:chOff x="0" y="0"/>
          <a:chExt cx="0" cy="0"/>
        </a:xfrm>
      </p:grpSpPr>
      <p:sp>
        <p:nvSpPr>
          <p:cNvPr id="86" name="Google Shape;86;p2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7" name="Google Shape;87;p2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r" rtl="1">
              <a:lnSpc>
                <a:spcPct val="90000"/>
              </a:lnSpc>
              <a:spcBef>
                <a:spcPts val="1000"/>
              </a:spcBef>
              <a:spcAft>
                <a:spcPts val="0"/>
              </a:spcAft>
              <a:buClr>
                <a:schemeClr val="dk1"/>
              </a:buClr>
              <a:buSzPts val="2400"/>
              <a:buNone/>
              <a:defRPr sz="2400" b="1"/>
            </a:lvl1pPr>
            <a:lvl2pPr marL="914400" lvl="1" indent="-228600" algn="r" rtl="1">
              <a:lnSpc>
                <a:spcPct val="90000"/>
              </a:lnSpc>
              <a:spcBef>
                <a:spcPts val="500"/>
              </a:spcBef>
              <a:spcAft>
                <a:spcPts val="0"/>
              </a:spcAft>
              <a:buClr>
                <a:schemeClr val="dk1"/>
              </a:buClr>
              <a:buSzPts val="2000"/>
              <a:buNone/>
              <a:defRPr sz="2000" b="1"/>
            </a:lvl2pPr>
            <a:lvl3pPr marL="1371600" lvl="2" indent="-228600" algn="r" rtl="1">
              <a:lnSpc>
                <a:spcPct val="90000"/>
              </a:lnSpc>
              <a:spcBef>
                <a:spcPts val="500"/>
              </a:spcBef>
              <a:spcAft>
                <a:spcPts val="0"/>
              </a:spcAft>
              <a:buClr>
                <a:schemeClr val="dk1"/>
              </a:buClr>
              <a:buSzPts val="1800"/>
              <a:buNone/>
              <a:defRPr sz="1800" b="1"/>
            </a:lvl3pPr>
            <a:lvl4pPr marL="1828800" lvl="3" indent="-228600" algn="r" rtl="1">
              <a:lnSpc>
                <a:spcPct val="90000"/>
              </a:lnSpc>
              <a:spcBef>
                <a:spcPts val="500"/>
              </a:spcBef>
              <a:spcAft>
                <a:spcPts val="0"/>
              </a:spcAft>
              <a:buClr>
                <a:schemeClr val="dk1"/>
              </a:buClr>
              <a:buSzPts val="1600"/>
              <a:buNone/>
              <a:defRPr sz="1600" b="1"/>
            </a:lvl4pPr>
            <a:lvl5pPr marL="2286000" lvl="4" indent="-228600" algn="r" rtl="1">
              <a:lnSpc>
                <a:spcPct val="90000"/>
              </a:lnSpc>
              <a:spcBef>
                <a:spcPts val="500"/>
              </a:spcBef>
              <a:spcAft>
                <a:spcPts val="0"/>
              </a:spcAft>
              <a:buClr>
                <a:schemeClr val="dk1"/>
              </a:buClr>
              <a:buSzPts val="1600"/>
              <a:buNone/>
              <a:defRPr sz="1600" b="1"/>
            </a:lvl5pPr>
            <a:lvl6pPr marL="2743200" lvl="5" indent="-228600" algn="r" rtl="1">
              <a:lnSpc>
                <a:spcPct val="90000"/>
              </a:lnSpc>
              <a:spcBef>
                <a:spcPts val="500"/>
              </a:spcBef>
              <a:spcAft>
                <a:spcPts val="0"/>
              </a:spcAft>
              <a:buClr>
                <a:schemeClr val="dk1"/>
              </a:buClr>
              <a:buSzPts val="1600"/>
              <a:buNone/>
              <a:defRPr sz="1600" b="1"/>
            </a:lvl6pPr>
            <a:lvl7pPr marL="3200400" lvl="6" indent="-228600" algn="r" rtl="1">
              <a:lnSpc>
                <a:spcPct val="90000"/>
              </a:lnSpc>
              <a:spcBef>
                <a:spcPts val="500"/>
              </a:spcBef>
              <a:spcAft>
                <a:spcPts val="0"/>
              </a:spcAft>
              <a:buClr>
                <a:schemeClr val="dk1"/>
              </a:buClr>
              <a:buSzPts val="1600"/>
              <a:buNone/>
              <a:defRPr sz="1600" b="1"/>
            </a:lvl7pPr>
            <a:lvl8pPr marL="3657600" lvl="7" indent="-228600" algn="r" rtl="1">
              <a:lnSpc>
                <a:spcPct val="90000"/>
              </a:lnSpc>
              <a:spcBef>
                <a:spcPts val="500"/>
              </a:spcBef>
              <a:spcAft>
                <a:spcPts val="0"/>
              </a:spcAft>
              <a:buClr>
                <a:schemeClr val="dk1"/>
              </a:buClr>
              <a:buSzPts val="1600"/>
              <a:buNone/>
              <a:defRPr sz="1600" b="1"/>
            </a:lvl8pPr>
            <a:lvl9pPr marL="4114800" lvl="8" indent="-228600" algn="r" rtl="1">
              <a:lnSpc>
                <a:spcPct val="90000"/>
              </a:lnSpc>
              <a:spcBef>
                <a:spcPts val="500"/>
              </a:spcBef>
              <a:spcAft>
                <a:spcPts val="0"/>
              </a:spcAft>
              <a:buClr>
                <a:schemeClr val="dk1"/>
              </a:buClr>
              <a:buSzPts val="1600"/>
              <a:buNone/>
              <a:defRPr sz="1600" b="1"/>
            </a:lvl9pPr>
          </a:lstStyle>
          <a:p>
            <a:endParaRPr/>
          </a:p>
        </p:txBody>
      </p:sp>
      <p:sp>
        <p:nvSpPr>
          <p:cNvPr id="88" name="Google Shape;88;p2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89" name="Google Shape;89;p2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r" rtl="1">
              <a:lnSpc>
                <a:spcPct val="90000"/>
              </a:lnSpc>
              <a:spcBef>
                <a:spcPts val="1000"/>
              </a:spcBef>
              <a:spcAft>
                <a:spcPts val="0"/>
              </a:spcAft>
              <a:buClr>
                <a:schemeClr val="dk1"/>
              </a:buClr>
              <a:buSzPts val="2400"/>
              <a:buNone/>
              <a:defRPr sz="2400" b="1"/>
            </a:lvl1pPr>
            <a:lvl2pPr marL="914400" lvl="1" indent="-228600" algn="r" rtl="1">
              <a:lnSpc>
                <a:spcPct val="90000"/>
              </a:lnSpc>
              <a:spcBef>
                <a:spcPts val="500"/>
              </a:spcBef>
              <a:spcAft>
                <a:spcPts val="0"/>
              </a:spcAft>
              <a:buClr>
                <a:schemeClr val="dk1"/>
              </a:buClr>
              <a:buSzPts val="2000"/>
              <a:buNone/>
              <a:defRPr sz="2000" b="1"/>
            </a:lvl2pPr>
            <a:lvl3pPr marL="1371600" lvl="2" indent="-228600" algn="r" rtl="1">
              <a:lnSpc>
                <a:spcPct val="90000"/>
              </a:lnSpc>
              <a:spcBef>
                <a:spcPts val="500"/>
              </a:spcBef>
              <a:spcAft>
                <a:spcPts val="0"/>
              </a:spcAft>
              <a:buClr>
                <a:schemeClr val="dk1"/>
              </a:buClr>
              <a:buSzPts val="1800"/>
              <a:buNone/>
              <a:defRPr sz="1800" b="1"/>
            </a:lvl3pPr>
            <a:lvl4pPr marL="1828800" lvl="3" indent="-228600" algn="r" rtl="1">
              <a:lnSpc>
                <a:spcPct val="90000"/>
              </a:lnSpc>
              <a:spcBef>
                <a:spcPts val="500"/>
              </a:spcBef>
              <a:spcAft>
                <a:spcPts val="0"/>
              </a:spcAft>
              <a:buClr>
                <a:schemeClr val="dk1"/>
              </a:buClr>
              <a:buSzPts val="1600"/>
              <a:buNone/>
              <a:defRPr sz="1600" b="1"/>
            </a:lvl4pPr>
            <a:lvl5pPr marL="2286000" lvl="4" indent="-228600" algn="r" rtl="1">
              <a:lnSpc>
                <a:spcPct val="90000"/>
              </a:lnSpc>
              <a:spcBef>
                <a:spcPts val="500"/>
              </a:spcBef>
              <a:spcAft>
                <a:spcPts val="0"/>
              </a:spcAft>
              <a:buClr>
                <a:schemeClr val="dk1"/>
              </a:buClr>
              <a:buSzPts val="1600"/>
              <a:buNone/>
              <a:defRPr sz="1600" b="1"/>
            </a:lvl5pPr>
            <a:lvl6pPr marL="2743200" lvl="5" indent="-228600" algn="r" rtl="1">
              <a:lnSpc>
                <a:spcPct val="90000"/>
              </a:lnSpc>
              <a:spcBef>
                <a:spcPts val="500"/>
              </a:spcBef>
              <a:spcAft>
                <a:spcPts val="0"/>
              </a:spcAft>
              <a:buClr>
                <a:schemeClr val="dk1"/>
              </a:buClr>
              <a:buSzPts val="1600"/>
              <a:buNone/>
              <a:defRPr sz="1600" b="1"/>
            </a:lvl6pPr>
            <a:lvl7pPr marL="3200400" lvl="6" indent="-228600" algn="r" rtl="1">
              <a:lnSpc>
                <a:spcPct val="90000"/>
              </a:lnSpc>
              <a:spcBef>
                <a:spcPts val="500"/>
              </a:spcBef>
              <a:spcAft>
                <a:spcPts val="0"/>
              </a:spcAft>
              <a:buClr>
                <a:schemeClr val="dk1"/>
              </a:buClr>
              <a:buSzPts val="1600"/>
              <a:buNone/>
              <a:defRPr sz="1600" b="1"/>
            </a:lvl7pPr>
            <a:lvl8pPr marL="3657600" lvl="7" indent="-228600" algn="r" rtl="1">
              <a:lnSpc>
                <a:spcPct val="90000"/>
              </a:lnSpc>
              <a:spcBef>
                <a:spcPts val="500"/>
              </a:spcBef>
              <a:spcAft>
                <a:spcPts val="0"/>
              </a:spcAft>
              <a:buClr>
                <a:schemeClr val="dk1"/>
              </a:buClr>
              <a:buSzPts val="1600"/>
              <a:buNone/>
              <a:defRPr sz="1600" b="1"/>
            </a:lvl8pPr>
            <a:lvl9pPr marL="4114800" lvl="8" indent="-228600" algn="r" rtl="1">
              <a:lnSpc>
                <a:spcPct val="90000"/>
              </a:lnSpc>
              <a:spcBef>
                <a:spcPts val="500"/>
              </a:spcBef>
              <a:spcAft>
                <a:spcPts val="0"/>
              </a:spcAft>
              <a:buClr>
                <a:schemeClr val="dk1"/>
              </a:buClr>
              <a:buSzPts val="1600"/>
              <a:buNone/>
              <a:defRPr sz="1600" b="1"/>
            </a:lvl9pPr>
          </a:lstStyle>
          <a:p>
            <a:endParaRPr/>
          </a:p>
        </p:txBody>
      </p:sp>
      <p:sp>
        <p:nvSpPr>
          <p:cNvPr id="90" name="Google Shape;90;p2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91" name="Google Shape;91;p28"/>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92" name="Google Shape;92;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93" name="Google Shape;93;p28"/>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מה למדנו היום?">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7CD88CBA-B2F8-4F0E-8DD3-0CEA60356A81}"/>
              </a:ext>
            </a:extLst>
          </p:cNvPr>
          <p:cNvSpPr>
            <a:spLocks noGrp="1"/>
          </p:cNvSpPr>
          <p:nvPr>
            <p:ph type="dt" sz="half" idx="10"/>
          </p:nvPr>
        </p:nvSpPr>
        <p:spPr/>
        <p:txBody>
          <a:bodyPr/>
          <a:lstStyle/>
          <a:p>
            <a:fld id="{8E9EB68D-8B77-4F94-BB97-F778B0AAB978}" type="datetimeFigureOut">
              <a:rPr lang="he-IL" smtClean="0"/>
              <a:t>כ"א/שבט/תשפ"ה</a:t>
            </a:fld>
            <a:endParaRPr lang="he-IL"/>
          </a:p>
        </p:txBody>
      </p:sp>
      <p:sp>
        <p:nvSpPr>
          <p:cNvPr id="3" name="מציין מיקום של כותרת תחתונה 2">
            <a:extLst>
              <a:ext uri="{FF2B5EF4-FFF2-40B4-BE49-F238E27FC236}">
                <a16:creationId xmlns:a16="http://schemas.microsoft.com/office/drawing/2014/main" id="{325A028A-0DA8-45F5-928F-C14618ABC23E}"/>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17F5DE00-A381-49B6-BD4A-03A6DB0E2D66}"/>
              </a:ext>
            </a:extLst>
          </p:cNvPr>
          <p:cNvSpPr>
            <a:spLocks noGrp="1"/>
          </p:cNvSpPr>
          <p:nvPr>
            <p:ph type="sldNum" sz="quarter" idx="12"/>
          </p:nvPr>
        </p:nvSpPr>
        <p:spPr/>
        <p:txBody>
          <a:bodyPr/>
          <a:lstStyle/>
          <a:p>
            <a:fld id="{4C33919C-8379-4110-9C07-A3FB54FC6405}" type="slidenum">
              <a:rPr lang="he-IL" smtClean="0"/>
              <a:t>‹#›</a:t>
            </a:fld>
            <a:endParaRPr lang="he-IL"/>
          </a:p>
        </p:txBody>
      </p:sp>
      <p:sp>
        <p:nvSpPr>
          <p:cNvPr id="5" name="מלבן 4">
            <a:extLst>
              <a:ext uri="{FF2B5EF4-FFF2-40B4-BE49-F238E27FC236}">
                <a16:creationId xmlns:a16="http://schemas.microsoft.com/office/drawing/2014/main" id="{E20AC3D7-D662-4980-8C7D-6D7E4702D0F4}"/>
              </a:ext>
            </a:extLst>
          </p:cNvPr>
          <p:cNvSpPr/>
          <p:nvPr userDrawn="1"/>
        </p:nvSpPr>
        <p:spPr>
          <a:xfrm>
            <a:off x="0" y="0"/>
            <a:ext cx="12192000" cy="1487055"/>
          </a:xfrm>
          <a:prstGeom prst="rect">
            <a:avLst/>
          </a:prstGeom>
          <a:solidFill>
            <a:srgbClr val="934D3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pic>
        <p:nvPicPr>
          <p:cNvPr id="21" name="גרפיקה 20">
            <a:extLst>
              <a:ext uri="{FF2B5EF4-FFF2-40B4-BE49-F238E27FC236}">
                <a16:creationId xmlns:a16="http://schemas.microsoft.com/office/drawing/2014/main" id="{2B095457-4E3D-406E-8D76-9D7799D8E16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7234956">
            <a:off x="2188430" y="1157286"/>
            <a:ext cx="838200" cy="428625"/>
          </a:xfrm>
          <a:prstGeom prst="rect">
            <a:avLst/>
          </a:prstGeom>
        </p:spPr>
      </p:pic>
      <p:sp>
        <p:nvSpPr>
          <p:cNvPr id="7" name="מלבן 6">
            <a:extLst>
              <a:ext uri="{FF2B5EF4-FFF2-40B4-BE49-F238E27FC236}">
                <a16:creationId xmlns:a16="http://schemas.microsoft.com/office/drawing/2014/main" id="{2D5FF2F3-BFBA-4AF6-AA65-76E6C0DDF4CA}"/>
              </a:ext>
            </a:extLst>
          </p:cNvPr>
          <p:cNvSpPr/>
          <p:nvPr userDrawn="1"/>
        </p:nvSpPr>
        <p:spPr>
          <a:xfrm>
            <a:off x="2625010" y="230909"/>
            <a:ext cx="7536873" cy="10252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7200" b="1" dirty="0">
                <a:solidFill>
                  <a:schemeClr val="bg1"/>
                </a:solidFill>
                <a:latin typeface="Calibri" panose="020F0502020204030204" pitchFamily="34" charset="0"/>
                <a:cs typeface="Calibri" panose="020F0502020204030204" pitchFamily="34" charset="0"/>
              </a:rPr>
              <a:t>מה למדנו היום?</a:t>
            </a:r>
          </a:p>
        </p:txBody>
      </p:sp>
      <p:sp>
        <p:nvSpPr>
          <p:cNvPr id="12" name="מציין מיקום תוכן 9">
            <a:extLst>
              <a:ext uri="{FF2B5EF4-FFF2-40B4-BE49-F238E27FC236}">
                <a16:creationId xmlns:a16="http://schemas.microsoft.com/office/drawing/2014/main" id="{8651C183-E377-499A-98F6-4B6AD1951E37}"/>
              </a:ext>
            </a:extLst>
          </p:cNvPr>
          <p:cNvSpPr>
            <a:spLocks noGrp="1"/>
          </p:cNvSpPr>
          <p:nvPr>
            <p:ph sz="quarter" idx="13" hasCustomPrompt="1"/>
          </p:nvPr>
        </p:nvSpPr>
        <p:spPr>
          <a:xfrm>
            <a:off x="692727" y="2071687"/>
            <a:ext cx="10806546" cy="2714625"/>
          </a:xfrm>
        </p:spPr>
        <p:txBody>
          <a:bodyPr/>
          <a:lstStyle>
            <a:lvl1pPr>
              <a:defRPr>
                <a:latin typeface="Calibri" panose="020F0502020204030204" pitchFamily="34" charset="0"/>
                <a:cs typeface="Calibri" panose="020F0502020204030204" pitchFamily="34" charset="0"/>
              </a:defRPr>
            </a:lvl1pPr>
          </a:lstStyle>
          <a:p>
            <a:pPr lvl="0"/>
            <a:r>
              <a:rPr lang="he-IL" dirty="0"/>
              <a:t>טקסט</a:t>
            </a:r>
          </a:p>
        </p:txBody>
      </p:sp>
    </p:spTree>
    <p:extLst>
      <p:ext uri="{BB962C8B-B14F-4D97-AF65-F5344CB8AC3E}">
        <p14:creationId xmlns:p14="http://schemas.microsoft.com/office/powerpoint/2010/main" val="277320834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כותרת">
  <p:cSld name="1_כותרת">
    <p:spTree>
      <p:nvGrpSpPr>
        <p:cNvPr id="1" name="Shape 26"/>
        <p:cNvGrpSpPr/>
        <p:nvPr/>
      </p:nvGrpSpPr>
      <p:grpSpPr>
        <a:xfrm>
          <a:off x="0" y="0"/>
          <a:ext cx="0" cy="0"/>
          <a:chOff x="0" y="0"/>
          <a:chExt cx="0" cy="0"/>
        </a:xfrm>
      </p:grpSpPr>
      <p:sp>
        <p:nvSpPr>
          <p:cNvPr id="27" name="Google Shape;27;p23"/>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8" name="Google Shape;28;p23"/>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
        <p:nvSpPr>
          <p:cNvPr id="29" name="Google Shape;29;p23"/>
          <p:cNvSpPr/>
          <p:nvPr/>
        </p:nvSpPr>
        <p:spPr>
          <a:xfrm>
            <a:off x="0" y="0"/>
            <a:ext cx="12192000" cy="1487055"/>
          </a:xfrm>
          <a:prstGeom prst="rect">
            <a:avLst/>
          </a:prstGeom>
          <a:solidFill>
            <a:srgbClr val="87C6E9"/>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30" name="Google Shape;30;p23"/>
          <p:cNvSpPr txBox="1">
            <a:spLocks noGrp="1"/>
          </p:cNvSpPr>
          <p:nvPr>
            <p:ph type="title"/>
          </p:nvPr>
        </p:nvSpPr>
        <p:spPr>
          <a:xfrm>
            <a:off x="838200" y="161492"/>
            <a:ext cx="10515600"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002060"/>
              </a:buClr>
              <a:buSzPts val="7200"/>
              <a:buFont typeface="Calibri"/>
              <a:buNone/>
              <a:defRPr sz="7200" b="1">
                <a:solidFill>
                  <a:srgbClr val="002060"/>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23"/>
          <p:cNvSpPr txBox="1">
            <a:spLocks noGrp="1"/>
          </p:cNvSpPr>
          <p:nvPr>
            <p:ph type="body" idx="1"/>
          </p:nvPr>
        </p:nvSpPr>
        <p:spPr>
          <a:xfrm>
            <a:off x="692727" y="2071687"/>
            <a:ext cx="10806546" cy="2714625"/>
          </a:xfrm>
          <a:prstGeom prst="rect">
            <a:avLst/>
          </a:prstGeom>
          <a:noFill/>
          <a:ln>
            <a:noFill/>
          </a:ln>
        </p:spPr>
        <p:txBody>
          <a:bodyPr spcFirstLastPara="1" wrap="square" lIns="91425" tIns="45700" rIns="91425" bIns="45700" anchor="t" anchorCtr="0">
            <a:normAutofit/>
          </a:bodyPr>
          <a:lstStyle>
            <a:lvl1pPr marL="457200" lvl="0" indent="-406400" algn="r" rtl="1">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20544985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שאלות- אפשרות 1">
  <p:cSld name="1_שאלות- אפשרות 1">
    <p:spTree>
      <p:nvGrpSpPr>
        <p:cNvPr id="1" name="Shape 39"/>
        <p:cNvGrpSpPr/>
        <p:nvPr/>
      </p:nvGrpSpPr>
      <p:grpSpPr>
        <a:xfrm>
          <a:off x="0" y="0"/>
          <a:ext cx="0" cy="0"/>
          <a:chOff x="0" y="0"/>
          <a:chExt cx="0" cy="0"/>
        </a:xfrm>
      </p:grpSpPr>
      <p:sp>
        <p:nvSpPr>
          <p:cNvPr id="40" name="Google Shape;40;p25"/>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41" name="Google Shape;41;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42" name="Google Shape;42;p25"/>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
        <p:nvSpPr>
          <p:cNvPr id="43" name="Google Shape;43;p25"/>
          <p:cNvSpPr/>
          <p:nvPr/>
        </p:nvSpPr>
        <p:spPr>
          <a:xfrm>
            <a:off x="0" y="0"/>
            <a:ext cx="12192000" cy="1487055"/>
          </a:xfrm>
          <a:prstGeom prst="rect">
            <a:avLst/>
          </a:prstGeom>
          <a:solidFill>
            <a:srgbClr val="87C6E9"/>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44" name="Google Shape;44;p25"/>
          <p:cNvSpPr txBox="1"/>
          <p:nvPr/>
        </p:nvSpPr>
        <p:spPr>
          <a:xfrm>
            <a:off x="1159162" y="143362"/>
            <a:ext cx="8640619" cy="1200329"/>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iw-IL" sz="7200" b="1">
                <a:solidFill>
                  <a:srgbClr val="002060"/>
                </a:solidFill>
                <a:latin typeface="Calibri"/>
                <a:ea typeface="Calibri"/>
                <a:cs typeface="Calibri"/>
                <a:sym typeface="Calibri"/>
              </a:rPr>
              <a:t>שאלות לדיון בכיתה</a:t>
            </a:r>
            <a:endParaRPr/>
          </a:p>
        </p:txBody>
      </p:sp>
      <p:sp>
        <p:nvSpPr>
          <p:cNvPr id="45" name="Google Shape;45;p25"/>
          <p:cNvSpPr txBox="1">
            <a:spLocks noGrp="1"/>
          </p:cNvSpPr>
          <p:nvPr>
            <p:ph type="body" idx="1"/>
          </p:nvPr>
        </p:nvSpPr>
        <p:spPr>
          <a:xfrm>
            <a:off x="3918528" y="2246457"/>
            <a:ext cx="6638636" cy="3684588"/>
          </a:xfrm>
          <a:prstGeom prst="rect">
            <a:avLst/>
          </a:prstGeom>
          <a:noFill/>
          <a:ln>
            <a:noFill/>
          </a:ln>
        </p:spPr>
        <p:txBody>
          <a:bodyPr spcFirstLastPara="1" wrap="square" lIns="91425" tIns="45700" rIns="91425" bIns="45700" anchor="t" anchorCtr="0">
            <a:normAutofit/>
          </a:bodyPr>
          <a:lstStyle>
            <a:lvl1pPr marL="457200" lvl="0" indent="-406400" algn="r" rtl="1">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57947674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סרטונים/ שמע">
  <p:cSld name="1_סרטונים/ שמע">
    <p:spTree>
      <p:nvGrpSpPr>
        <p:cNvPr id="1" name="Shape 105"/>
        <p:cNvGrpSpPr/>
        <p:nvPr/>
      </p:nvGrpSpPr>
      <p:grpSpPr>
        <a:xfrm>
          <a:off x="0" y="0"/>
          <a:ext cx="0" cy="0"/>
          <a:chOff x="0" y="0"/>
          <a:chExt cx="0" cy="0"/>
        </a:xfrm>
      </p:grpSpPr>
      <p:sp>
        <p:nvSpPr>
          <p:cNvPr id="106" name="Google Shape;106;p33"/>
          <p:cNvSpPr/>
          <p:nvPr/>
        </p:nvSpPr>
        <p:spPr>
          <a:xfrm>
            <a:off x="7673" y="0"/>
            <a:ext cx="3573727" cy="6858000"/>
          </a:xfrm>
          <a:prstGeom prst="rect">
            <a:avLst/>
          </a:prstGeom>
          <a:solidFill>
            <a:srgbClr val="87C6E9"/>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107" name="Google Shape;107;p33"/>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08" name="Google Shape;108;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09" name="Google Shape;109;p33"/>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
        <p:nvSpPr>
          <p:cNvPr id="110" name="Google Shape;110;p33"/>
          <p:cNvSpPr txBox="1">
            <a:spLocks noGrp="1"/>
          </p:cNvSpPr>
          <p:nvPr>
            <p:ph type="title"/>
          </p:nvPr>
        </p:nvSpPr>
        <p:spPr>
          <a:xfrm>
            <a:off x="428625" y="1189831"/>
            <a:ext cx="2828636"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002060"/>
              </a:buClr>
              <a:buSzPts val="5400"/>
              <a:buFont typeface="Calibri"/>
              <a:buNone/>
              <a:defRPr sz="5400" b="1">
                <a:solidFill>
                  <a:srgbClr val="002060"/>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1" name="Google Shape;111;p33"/>
          <p:cNvSpPr>
            <a:spLocks noGrp="1"/>
          </p:cNvSpPr>
          <p:nvPr>
            <p:ph type="media" idx="2"/>
          </p:nvPr>
        </p:nvSpPr>
        <p:spPr>
          <a:xfrm>
            <a:off x="5464968" y="1611299"/>
            <a:ext cx="5376863" cy="4157662"/>
          </a:xfrm>
          <a:prstGeom prst="rect">
            <a:avLst/>
          </a:prstGeom>
          <a:noFill/>
          <a:ln>
            <a:noFill/>
          </a:ln>
        </p:spPr>
        <p:txBody>
          <a:bodyPr spcFirstLastPara="1" wrap="square" lIns="91425" tIns="45700" rIns="91425" bIns="45700" anchor="t" anchorCtr="0">
            <a:normAutofit/>
          </a:bodyPr>
          <a:lstStyle>
            <a:lvl1pPr marR="0" lvl="0" algn="r" rtl="1">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r" rtl="1">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r" rtl="1">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52086980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תמונה ">
  <p:cSld name="2_תמונה ">
    <p:spTree>
      <p:nvGrpSpPr>
        <p:cNvPr id="1" name="Shape 32"/>
        <p:cNvGrpSpPr/>
        <p:nvPr/>
      </p:nvGrpSpPr>
      <p:grpSpPr>
        <a:xfrm>
          <a:off x="0" y="0"/>
          <a:ext cx="0" cy="0"/>
          <a:chOff x="0" y="0"/>
          <a:chExt cx="0" cy="0"/>
        </a:xfrm>
      </p:grpSpPr>
      <p:sp>
        <p:nvSpPr>
          <p:cNvPr id="33" name="Google Shape;33;p24"/>
          <p:cNvSpPr/>
          <p:nvPr/>
        </p:nvSpPr>
        <p:spPr>
          <a:xfrm>
            <a:off x="0" y="0"/>
            <a:ext cx="3581400" cy="6858000"/>
          </a:xfrm>
          <a:prstGeom prst="rect">
            <a:avLst/>
          </a:prstGeom>
          <a:solidFill>
            <a:srgbClr val="87C6E9"/>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34" name="Google Shape;34;p24"/>
          <p:cNvSpPr>
            <a:spLocks noGrp="1"/>
          </p:cNvSpPr>
          <p:nvPr>
            <p:ph type="pic" idx="2"/>
          </p:nvPr>
        </p:nvSpPr>
        <p:spPr>
          <a:xfrm>
            <a:off x="5183188" y="987425"/>
            <a:ext cx="6172200" cy="4873625"/>
          </a:xfrm>
          <a:prstGeom prst="rect">
            <a:avLst/>
          </a:prstGeom>
          <a:noFill/>
          <a:ln>
            <a:noFill/>
          </a:ln>
        </p:spPr>
      </p:sp>
      <p:sp>
        <p:nvSpPr>
          <p:cNvPr id="35" name="Google Shape;35;p24"/>
          <p:cNvSpPr txBox="1">
            <a:spLocks noGrp="1"/>
          </p:cNvSpPr>
          <p:nvPr>
            <p:ph type="title"/>
          </p:nvPr>
        </p:nvSpPr>
        <p:spPr>
          <a:xfrm>
            <a:off x="428625" y="1189831"/>
            <a:ext cx="2828636"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002060"/>
              </a:buClr>
              <a:buSzPts val="5400"/>
              <a:buFont typeface="Calibri"/>
              <a:buNone/>
              <a:defRPr sz="5400" b="1">
                <a:solidFill>
                  <a:srgbClr val="002060"/>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24"/>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37" name="Google Shape;37;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38" name="Google Shape;38;p24"/>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extLst>
      <p:ext uri="{BB962C8B-B14F-4D97-AF65-F5344CB8AC3E}">
        <p14:creationId xmlns:p14="http://schemas.microsoft.com/office/powerpoint/2010/main" val="308752803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מה למדנו היום?">
  <p:cSld name="1_מה למדנו היום?">
    <p:spTree>
      <p:nvGrpSpPr>
        <p:cNvPr id="1" name="Shape 75"/>
        <p:cNvGrpSpPr/>
        <p:nvPr/>
      </p:nvGrpSpPr>
      <p:grpSpPr>
        <a:xfrm>
          <a:off x="0" y="0"/>
          <a:ext cx="0" cy="0"/>
          <a:chOff x="0" y="0"/>
          <a:chExt cx="0" cy="0"/>
        </a:xfrm>
      </p:grpSpPr>
      <p:sp>
        <p:nvSpPr>
          <p:cNvPr id="76" name="Google Shape;76;p29"/>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77" name="Google Shape;77;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78" name="Google Shape;78;p29"/>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
        <p:nvSpPr>
          <p:cNvPr id="79" name="Google Shape;79;p29"/>
          <p:cNvSpPr/>
          <p:nvPr/>
        </p:nvSpPr>
        <p:spPr>
          <a:xfrm>
            <a:off x="0" y="0"/>
            <a:ext cx="12192000" cy="1487055"/>
          </a:xfrm>
          <a:prstGeom prst="rect">
            <a:avLst/>
          </a:prstGeom>
          <a:solidFill>
            <a:srgbClr val="87C6E9"/>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pic>
        <p:nvPicPr>
          <p:cNvPr id="80" name="Google Shape;80;p29"/>
          <p:cNvPicPr preferRelativeResize="0"/>
          <p:nvPr/>
        </p:nvPicPr>
        <p:blipFill rotWithShape="1">
          <a:blip r:embed="rId2">
            <a:alphaModFix/>
          </a:blip>
          <a:srcRect/>
          <a:stretch/>
        </p:blipFill>
        <p:spPr>
          <a:xfrm rot="7234956">
            <a:off x="2188430" y="1157286"/>
            <a:ext cx="838200" cy="428625"/>
          </a:xfrm>
          <a:prstGeom prst="rect">
            <a:avLst/>
          </a:prstGeom>
          <a:noFill/>
          <a:ln>
            <a:noFill/>
          </a:ln>
        </p:spPr>
      </p:pic>
      <p:sp>
        <p:nvSpPr>
          <p:cNvPr id="81" name="Google Shape;81;p29"/>
          <p:cNvSpPr/>
          <p:nvPr/>
        </p:nvSpPr>
        <p:spPr>
          <a:xfrm>
            <a:off x="2625010" y="230909"/>
            <a:ext cx="7536873" cy="1025236"/>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r>
              <a:rPr lang="iw-IL" sz="7200" b="1">
                <a:solidFill>
                  <a:srgbClr val="002060"/>
                </a:solidFill>
                <a:latin typeface="Calibri"/>
                <a:ea typeface="Calibri"/>
                <a:cs typeface="Calibri"/>
                <a:sym typeface="Calibri"/>
              </a:rPr>
              <a:t>מה למדנו היום?</a:t>
            </a:r>
            <a:endParaRPr/>
          </a:p>
        </p:txBody>
      </p:sp>
      <p:sp>
        <p:nvSpPr>
          <p:cNvPr id="82" name="Google Shape;82;p29"/>
          <p:cNvSpPr txBox="1">
            <a:spLocks noGrp="1"/>
          </p:cNvSpPr>
          <p:nvPr>
            <p:ph type="body" idx="1"/>
          </p:nvPr>
        </p:nvSpPr>
        <p:spPr>
          <a:xfrm>
            <a:off x="692727" y="2071687"/>
            <a:ext cx="10806546" cy="2714625"/>
          </a:xfrm>
          <a:prstGeom prst="rect">
            <a:avLst/>
          </a:prstGeom>
          <a:noFill/>
          <a:ln>
            <a:noFill/>
          </a:ln>
        </p:spPr>
        <p:txBody>
          <a:bodyPr spcFirstLastPara="1" wrap="square" lIns="91425" tIns="45700" rIns="91425" bIns="45700" anchor="t" anchorCtr="0">
            <a:normAutofit/>
          </a:bodyPr>
          <a:lstStyle>
            <a:lvl1pPr marL="457200" lvl="0" indent="-406400" algn="r" rtl="1">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92056352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סרטונים/ שמע" userDrawn="1">
  <p:cSld name="1_סרטונים/ שמע">
    <p:spTree>
      <p:nvGrpSpPr>
        <p:cNvPr id="1" name="Shape 105"/>
        <p:cNvGrpSpPr/>
        <p:nvPr/>
      </p:nvGrpSpPr>
      <p:grpSpPr>
        <a:xfrm>
          <a:off x="0" y="0"/>
          <a:ext cx="0" cy="0"/>
          <a:chOff x="0" y="0"/>
          <a:chExt cx="0" cy="0"/>
        </a:xfrm>
      </p:grpSpPr>
      <p:sp>
        <p:nvSpPr>
          <p:cNvPr id="106" name="Google Shape;106;p33"/>
          <p:cNvSpPr/>
          <p:nvPr/>
        </p:nvSpPr>
        <p:spPr>
          <a:xfrm>
            <a:off x="7673" y="0"/>
            <a:ext cx="3573727" cy="6858000"/>
          </a:xfrm>
          <a:prstGeom prst="rect">
            <a:avLst/>
          </a:prstGeom>
          <a:solidFill>
            <a:srgbClr val="87C6E9"/>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107" name="Google Shape;107;p33"/>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08" name="Google Shape;108;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09" name="Google Shape;109;p33"/>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
        <p:nvSpPr>
          <p:cNvPr id="110" name="Google Shape;110;p33"/>
          <p:cNvSpPr txBox="1">
            <a:spLocks noGrp="1"/>
          </p:cNvSpPr>
          <p:nvPr>
            <p:ph type="title" hasCustomPrompt="1"/>
          </p:nvPr>
        </p:nvSpPr>
        <p:spPr>
          <a:xfrm>
            <a:off x="428625" y="1189831"/>
            <a:ext cx="2828636"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002060"/>
              </a:buClr>
              <a:buSzPts val="5400"/>
              <a:buFont typeface="Calibri"/>
              <a:buNone/>
              <a:defRPr sz="5400" b="1">
                <a:solidFill>
                  <a:srgbClr val="002060"/>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he-IL" dirty="0"/>
              <a:t>להדפסה</a:t>
            </a:r>
            <a:endParaRPr dirty="0"/>
          </a:p>
        </p:txBody>
      </p:sp>
      <p:pic>
        <p:nvPicPr>
          <p:cNvPr id="8" name="גרפיקה 7" descr="מדפסת עם מילוי מלא">
            <a:extLst>
              <a:ext uri="{FF2B5EF4-FFF2-40B4-BE49-F238E27FC236}">
                <a16:creationId xmlns:a16="http://schemas.microsoft.com/office/drawing/2014/main" id="{969333D8-7785-4F8B-ADB6-944BFF26F50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249551" y="587596"/>
            <a:ext cx="5807698" cy="5416100"/>
          </a:xfrm>
          <a:prstGeom prst="rect">
            <a:avLst/>
          </a:prstGeom>
        </p:spPr>
      </p:pic>
    </p:spTree>
    <p:extLst>
      <p:ext uri="{BB962C8B-B14F-4D97-AF65-F5344CB8AC3E}">
        <p14:creationId xmlns:p14="http://schemas.microsoft.com/office/powerpoint/2010/main" val="16148896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כותרת ותוכן" type="obj">
  <p:cSld name="כותרת ותוכן">
    <p:spTree>
      <p:nvGrpSpPr>
        <p:cNvPr id="1" name="Shape 15"/>
        <p:cNvGrpSpPr/>
        <p:nvPr/>
      </p:nvGrpSpPr>
      <p:grpSpPr>
        <a:xfrm>
          <a:off x="0" y="0"/>
          <a:ext cx="0" cy="0"/>
          <a:chOff x="0" y="0"/>
          <a:chExt cx="0" cy="0"/>
        </a:xfrm>
      </p:grpSpPr>
      <p:sp>
        <p:nvSpPr>
          <p:cNvPr id="16" name="Google Shape;16;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18" name="Google Shape;18;p21"/>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9" name="Google Shape;19;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0" name="Google Shape;20;p21"/>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extLst>
      <p:ext uri="{BB962C8B-B14F-4D97-AF65-F5344CB8AC3E}">
        <p14:creationId xmlns:p14="http://schemas.microsoft.com/office/powerpoint/2010/main" val="362295288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כותרת">
  <p:cSld name="כותרת">
    <p:spTree>
      <p:nvGrpSpPr>
        <p:cNvPr id="1" name="Shape 21"/>
        <p:cNvGrpSpPr/>
        <p:nvPr/>
      </p:nvGrpSpPr>
      <p:grpSpPr>
        <a:xfrm>
          <a:off x="0" y="0"/>
          <a:ext cx="0" cy="0"/>
          <a:chOff x="0" y="0"/>
          <a:chExt cx="0" cy="0"/>
        </a:xfrm>
      </p:grpSpPr>
      <p:sp>
        <p:nvSpPr>
          <p:cNvPr id="22" name="Google Shape;22;p22"/>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3" name="Google Shape;23;p22"/>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
        <p:nvSpPr>
          <p:cNvPr id="24" name="Google Shape;24;p22"/>
          <p:cNvSpPr/>
          <p:nvPr/>
        </p:nvSpPr>
        <p:spPr>
          <a:xfrm>
            <a:off x="0" y="0"/>
            <a:ext cx="12192000" cy="1487055"/>
          </a:xfrm>
          <a:prstGeom prst="rect">
            <a:avLst/>
          </a:prstGeom>
          <a:solidFill>
            <a:srgbClr val="E5C3B9"/>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25" name="Google Shape;25;p22"/>
          <p:cNvSpPr txBox="1">
            <a:spLocks noGrp="1"/>
          </p:cNvSpPr>
          <p:nvPr>
            <p:ph type="title"/>
          </p:nvPr>
        </p:nvSpPr>
        <p:spPr>
          <a:xfrm>
            <a:off x="838200" y="161492"/>
            <a:ext cx="10515600"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chemeClr val="lt1"/>
              </a:buClr>
              <a:buSzPts val="7200"/>
              <a:buFont typeface="Calibri"/>
              <a:buNone/>
              <a:defRPr sz="7200" b="1">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22"/>
          <p:cNvSpPr txBox="1">
            <a:spLocks noGrp="1"/>
          </p:cNvSpPr>
          <p:nvPr>
            <p:ph type="body" idx="1"/>
          </p:nvPr>
        </p:nvSpPr>
        <p:spPr>
          <a:xfrm>
            <a:off x="692727" y="2071687"/>
            <a:ext cx="10806546" cy="2714625"/>
          </a:xfrm>
          <a:prstGeom prst="rect">
            <a:avLst/>
          </a:prstGeom>
          <a:noFill/>
          <a:ln>
            <a:noFill/>
          </a:ln>
        </p:spPr>
        <p:txBody>
          <a:bodyPr spcFirstLastPara="1" wrap="square" lIns="91425" tIns="45700" rIns="91425" bIns="45700" anchor="t" anchorCtr="0">
            <a:normAutofit/>
          </a:bodyPr>
          <a:lstStyle>
            <a:lvl1pPr marL="457200" lvl="0" indent="-406400" algn="r" rtl="1">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72575125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תמונה ">
  <p:cSld name="תמונה ">
    <p:spTree>
      <p:nvGrpSpPr>
        <p:cNvPr id="1" name="Shape 27"/>
        <p:cNvGrpSpPr/>
        <p:nvPr/>
      </p:nvGrpSpPr>
      <p:grpSpPr>
        <a:xfrm>
          <a:off x="0" y="0"/>
          <a:ext cx="0" cy="0"/>
          <a:chOff x="0" y="0"/>
          <a:chExt cx="0" cy="0"/>
        </a:xfrm>
      </p:grpSpPr>
      <p:sp>
        <p:nvSpPr>
          <p:cNvPr id="28" name="Google Shape;28;p23"/>
          <p:cNvSpPr/>
          <p:nvPr/>
        </p:nvSpPr>
        <p:spPr>
          <a:xfrm>
            <a:off x="0" y="0"/>
            <a:ext cx="3581400" cy="6858000"/>
          </a:xfrm>
          <a:prstGeom prst="rect">
            <a:avLst/>
          </a:prstGeom>
          <a:solidFill>
            <a:srgbClr val="E5C3B9"/>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29" name="Google Shape;29;p23"/>
          <p:cNvSpPr>
            <a:spLocks noGrp="1"/>
          </p:cNvSpPr>
          <p:nvPr>
            <p:ph type="pic" idx="2"/>
          </p:nvPr>
        </p:nvSpPr>
        <p:spPr>
          <a:xfrm>
            <a:off x="5183188" y="987425"/>
            <a:ext cx="6172200" cy="4873625"/>
          </a:xfrm>
          <a:prstGeom prst="rect">
            <a:avLst/>
          </a:prstGeom>
          <a:noFill/>
          <a:ln>
            <a:noFill/>
          </a:ln>
        </p:spPr>
      </p:sp>
      <p:sp>
        <p:nvSpPr>
          <p:cNvPr id="30" name="Google Shape;30;p23"/>
          <p:cNvSpPr txBox="1">
            <a:spLocks noGrp="1"/>
          </p:cNvSpPr>
          <p:nvPr>
            <p:ph type="title"/>
          </p:nvPr>
        </p:nvSpPr>
        <p:spPr>
          <a:xfrm>
            <a:off x="428625" y="1189831"/>
            <a:ext cx="2828636"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chemeClr val="lt1"/>
              </a:buClr>
              <a:buSzPts val="5400"/>
              <a:buFont typeface="Calibri"/>
              <a:buNone/>
              <a:defRPr sz="5400" b="1">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23"/>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32" name="Google Shape;32;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33" name="Google Shape;33;p23"/>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extLst>
      <p:ext uri="{BB962C8B-B14F-4D97-AF65-F5344CB8AC3E}">
        <p14:creationId xmlns:p14="http://schemas.microsoft.com/office/powerpoint/2010/main" val="7846844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כותרת">
  <p:cSld name="כותרת">
    <p:spTree>
      <p:nvGrpSpPr>
        <p:cNvPr id="1" name="Shape 94"/>
        <p:cNvGrpSpPr/>
        <p:nvPr/>
      </p:nvGrpSpPr>
      <p:grpSpPr>
        <a:xfrm>
          <a:off x="0" y="0"/>
          <a:ext cx="0" cy="0"/>
          <a:chOff x="0" y="0"/>
          <a:chExt cx="0" cy="0"/>
        </a:xfrm>
      </p:grpSpPr>
      <p:sp>
        <p:nvSpPr>
          <p:cNvPr id="95" name="Google Shape;95;p29"/>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96" name="Google Shape;96;p29"/>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
        <p:nvSpPr>
          <p:cNvPr id="97" name="Google Shape;97;p29"/>
          <p:cNvSpPr/>
          <p:nvPr/>
        </p:nvSpPr>
        <p:spPr>
          <a:xfrm>
            <a:off x="0" y="0"/>
            <a:ext cx="12192000" cy="1487055"/>
          </a:xfrm>
          <a:prstGeom prst="rect">
            <a:avLst/>
          </a:prstGeom>
          <a:solidFill>
            <a:srgbClr val="E2F0D9"/>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98" name="Google Shape;98;p29"/>
          <p:cNvSpPr txBox="1">
            <a:spLocks noGrp="1"/>
          </p:cNvSpPr>
          <p:nvPr>
            <p:ph type="title"/>
          </p:nvPr>
        </p:nvSpPr>
        <p:spPr>
          <a:xfrm>
            <a:off x="838200" y="161492"/>
            <a:ext cx="10515600"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002060"/>
              </a:buClr>
              <a:buSzPts val="7200"/>
              <a:buFont typeface="Calibri"/>
              <a:buNone/>
              <a:defRPr sz="7200" b="1">
                <a:solidFill>
                  <a:srgbClr val="002060"/>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9" name="Google Shape;99;p29"/>
          <p:cNvSpPr txBox="1">
            <a:spLocks noGrp="1"/>
          </p:cNvSpPr>
          <p:nvPr>
            <p:ph type="body" idx="1"/>
          </p:nvPr>
        </p:nvSpPr>
        <p:spPr>
          <a:xfrm>
            <a:off x="692727" y="2071687"/>
            <a:ext cx="10806546" cy="2714625"/>
          </a:xfrm>
          <a:prstGeom prst="rect">
            <a:avLst/>
          </a:prstGeom>
          <a:noFill/>
          <a:ln>
            <a:noFill/>
          </a:ln>
        </p:spPr>
        <p:txBody>
          <a:bodyPr spcFirstLastPara="1" wrap="square" lIns="91425" tIns="45700" rIns="91425" bIns="45700" anchor="t" anchorCtr="0">
            <a:normAutofit/>
          </a:bodyPr>
          <a:lstStyle>
            <a:lvl1pPr marL="457200" lvl="0" indent="-406400" algn="r" rtl="1">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שני תכנים" type="twoObj">
  <p:cSld name="שני תכנים">
    <p:spTree>
      <p:nvGrpSpPr>
        <p:cNvPr id="1" name="Shape 91"/>
        <p:cNvGrpSpPr/>
        <p:nvPr/>
      </p:nvGrpSpPr>
      <p:grpSpPr>
        <a:xfrm>
          <a:off x="0" y="0"/>
          <a:ext cx="0" cy="0"/>
          <a:chOff x="0" y="0"/>
          <a:chExt cx="0" cy="0"/>
        </a:xfrm>
      </p:grpSpPr>
      <p:sp>
        <p:nvSpPr>
          <p:cNvPr id="92" name="Google Shape;92;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3" name="Google Shape;93;p3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94" name="Google Shape;94;p3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95" name="Google Shape;95;p31"/>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96" name="Google Shape;96;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97" name="Google Shape;97;p31"/>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extLst>
      <p:ext uri="{BB962C8B-B14F-4D97-AF65-F5344CB8AC3E}">
        <p14:creationId xmlns:p14="http://schemas.microsoft.com/office/powerpoint/2010/main" val="103459403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השוואה" type="twoTxTwoObj">
  <p:cSld name="השוואה">
    <p:spTree>
      <p:nvGrpSpPr>
        <p:cNvPr id="1" name="Shape 98"/>
        <p:cNvGrpSpPr/>
        <p:nvPr/>
      </p:nvGrpSpPr>
      <p:grpSpPr>
        <a:xfrm>
          <a:off x="0" y="0"/>
          <a:ext cx="0" cy="0"/>
          <a:chOff x="0" y="0"/>
          <a:chExt cx="0" cy="0"/>
        </a:xfrm>
      </p:grpSpPr>
      <p:sp>
        <p:nvSpPr>
          <p:cNvPr id="99" name="Google Shape;99;p3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0" name="Google Shape;100;p3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r" rtl="1">
              <a:lnSpc>
                <a:spcPct val="90000"/>
              </a:lnSpc>
              <a:spcBef>
                <a:spcPts val="1000"/>
              </a:spcBef>
              <a:spcAft>
                <a:spcPts val="0"/>
              </a:spcAft>
              <a:buClr>
                <a:schemeClr val="dk1"/>
              </a:buClr>
              <a:buSzPts val="2400"/>
              <a:buNone/>
              <a:defRPr sz="2400" b="1"/>
            </a:lvl1pPr>
            <a:lvl2pPr marL="914400" lvl="1" indent="-228600" algn="r" rtl="1">
              <a:lnSpc>
                <a:spcPct val="90000"/>
              </a:lnSpc>
              <a:spcBef>
                <a:spcPts val="500"/>
              </a:spcBef>
              <a:spcAft>
                <a:spcPts val="0"/>
              </a:spcAft>
              <a:buClr>
                <a:schemeClr val="dk1"/>
              </a:buClr>
              <a:buSzPts val="2000"/>
              <a:buNone/>
              <a:defRPr sz="2000" b="1"/>
            </a:lvl2pPr>
            <a:lvl3pPr marL="1371600" lvl="2" indent="-228600" algn="r" rtl="1">
              <a:lnSpc>
                <a:spcPct val="90000"/>
              </a:lnSpc>
              <a:spcBef>
                <a:spcPts val="500"/>
              </a:spcBef>
              <a:spcAft>
                <a:spcPts val="0"/>
              </a:spcAft>
              <a:buClr>
                <a:schemeClr val="dk1"/>
              </a:buClr>
              <a:buSzPts val="1800"/>
              <a:buNone/>
              <a:defRPr sz="1800" b="1"/>
            </a:lvl3pPr>
            <a:lvl4pPr marL="1828800" lvl="3" indent="-228600" algn="r" rtl="1">
              <a:lnSpc>
                <a:spcPct val="90000"/>
              </a:lnSpc>
              <a:spcBef>
                <a:spcPts val="500"/>
              </a:spcBef>
              <a:spcAft>
                <a:spcPts val="0"/>
              </a:spcAft>
              <a:buClr>
                <a:schemeClr val="dk1"/>
              </a:buClr>
              <a:buSzPts val="1600"/>
              <a:buNone/>
              <a:defRPr sz="1600" b="1"/>
            </a:lvl4pPr>
            <a:lvl5pPr marL="2286000" lvl="4" indent="-228600" algn="r" rtl="1">
              <a:lnSpc>
                <a:spcPct val="90000"/>
              </a:lnSpc>
              <a:spcBef>
                <a:spcPts val="500"/>
              </a:spcBef>
              <a:spcAft>
                <a:spcPts val="0"/>
              </a:spcAft>
              <a:buClr>
                <a:schemeClr val="dk1"/>
              </a:buClr>
              <a:buSzPts val="1600"/>
              <a:buNone/>
              <a:defRPr sz="1600" b="1"/>
            </a:lvl5pPr>
            <a:lvl6pPr marL="2743200" lvl="5" indent="-228600" algn="r" rtl="1">
              <a:lnSpc>
                <a:spcPct val="90000"/>
              </a:lnSpc>
              <a:spcBef>
                <a:spcPts val="500"/>
              </a:spcBef>
              <a:spcAft>
                <a:spcPts val="0"/>
              </a:spcAft>
              <a:buClr>
                <a:schemeClr val="dk1"/>
              </a:buClr>
              <a:buSzPts val="1600"/>
              <a:buNone/>
              <a:defRPr sz="1600" b="1"/>
            </a:lvl6pPr>
            <a:lvl7pPr marL="3200400" lvl="6" indent="-228600" algn="r" rtl="1">
              <a:lnSpc>
                <a:spcPct val="90000"/>
              </a:lnSpc>
              <a:spcBef>
                <a:spcPts val="500"/>
              </a:spcBef>
              <a:spcAft>
                <a:spcPts val="0"/>
              </a:spcAft>
              <a:buClr>
                <a:schemeClr val="dk1"/>
              </a:buClr>
              <a:buSzPts val="1600"/>
              <a:buNone/>
              <a:defRPr sz="1600" b="1"/>
            </a:lvl7pPr>
            <a:lvl8pPr marL="3657600" lvl="7" indent="-228600" algn="r" rtl="1">
              <a:lnSpc>
                <a:spcPct val="90000"/>
              </a:lnSpc>
              <a:spcBef>
                <a:spcPts val="500"/>
              </a:spcBef>
              <a:spcAft>
                <a:spcPts val="0"/>
              </a:spcAft>
              <a:buClr>
                <a:schemeClr val="dk1"/>
              </a:buClr>
              <a:buSzPts val="1600"/>
              <a:buNone/>
              <a:defRPr sz="1600" b="1"/>
            </a:lvl8pPr>
            <a:lvl9pPr marL="4114800" lvl="8" indent="-228600" algn="r" rtl="1">
              <a:lnSpc>
                <a:spcPct val="90000"/>
              </a:lnSpc>
              <a:spcBef>
                <a:spcPts val="500"/>
              </a:spcBef>
              <a:spcAft>
                <a:spcPts val="0"/>
              </a:spcAft>
              <a:buClr>
                <a:schemeClr val="dk1"/>
              </a:buClr>
              <a:buSzPts val="1600"/>
              <a:buNone/>
              <a:defRPr sz="1600" b="1"/>
            </a:lvl9pPr>
          </a:lstStyle>
          <a:p>
            <a:endParaRPr/>
          </a:p>
        </p:txBody>
      </p:sp>
      <p:sp>
        <p:nvSpPr>
          <p:cNvPr id="101" name="Google Shape;101;p3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102" name="Google Shape;102;p3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r" rtl="1">
              <a:lnSpc>
                <a:spcPct val="90000"/>
              </a:lnSpc>
              <a:spcBef>
                <a:spcPts val="1000"/>
              </a:spcBef>
              <a:spcAft>
                <a:spcPts val="0"/>
              </a:spcAft>
              <a:buClr>
                <a:schemeClr val="dk1"/>
              </a:buClr>
              <a:buSzPts val="2400"/>
              <a:buNone/>
              <a:defRPr sz="2400" b="1"/>
            </a:lvl1pPr>
            <a:lvl2pPr marL="914400" lvl="1" indent="-228600" algn="r" rtl="1">
              <a:lnSpc>
                <a:spcPct val="90000"/>
              </a:lnSpc>
              <a:spcBef>
                <a:spcPts val="500"/>
              </a:spcBef>
              <a:spcAft>
                <a:spcPts val="0"/>
              </a:spcAft>
              <a:buClr>
                <a:schemeClr val="dk1"/>
              </a:buClr>
              <a:buSzPts val="2000"/>
              <a:buNone/>
              <a:defRPr sz="2000" b="1"/>
            </a:lvl2pPr>
            <a:lvl3pPr marL="1371600" lvl="2" indent="-228600" algn="r" rtl="1">
              <a:lnSpc>
                <a:spcPct val="90000"/>
              </a:lnSpc>
              <a:spcBef>
                <a:spcPts val="500"/>
              </a:spcBef>
              <a:spcAft>
                <a:spcPts val="0"/>
              </a:spcAft>
              <a:buClr>
                <a:schemeClr val="dk1"/>
              </a:buClr>
              <a:buSzPts val="1800"/>
              <a:buNone/>
              <a:defRPr sz="1800" b="1"/>
            </a:lvl3pPr>
            <a:lvl4pPr marL="1828800" lvl="3" indent="-228600" algn="r" rtl="1">
              <a:lnSpc>
                <a:spcPct val="90000"/>
              </a:lnSpc>
              <a:spcBef>
                <a:spcPts val="500"/>
              </a:spcBef>
              <a:spcAft>
                <a:spcPts val="0"/>
              </a:spcAft>
              <a:buClr>
                <a:schemeClr val="dk1"/>
              </a:buClr>
              <a:buSzPts val="1600"/>
              <a:buNone/>
              <a:defRPr sz="1600" b="1"/>
            </a:lvl4pPr>
            <a:lvl5pPr marL="2286000" lvl="4" indent="-228600" algn="r" rtl="1">
              <a:lnSpc>
                <a:spcPct val="90000"/>
              </a:lnSpc>
              <a:spcBef>
                <a:spcPts val="500"/>
              </a:spcBef>
              <a:spcAft>
                <a:spcPts val="0"/>
              </a:spcAft>
              <a:buClr>
                <a:schemeClr val="dk1"/>
              </a:buClr>
              <a:buSzPts val="1600"/>
              <a:buNone/>
              <a:defRPr sz="1600" b="1"/>
            </a:lvl5pPr>
            <a:lvl6pPr marL="2743200" lvl="5" indent="-228600" algn="r" rtl="1">
              <a:lnSpc>
                <a:spcPct val="90000"/>
              </a:lnSpc>
              <a:spcBef>
                <a:spcPts val="500"/>
              </a:spcBef>
              <a:spcAft>
                <a:spcPts val="0"/>
              </a:spcAft>
              <a:buClr>
                <a:schemeClr val="dk1"/>
              </a:buClr>
              <a:buSzPts val="1600"/>
              <a:buNone/>
              <a:defRPr sz="1600" b="1"/>
            </a:lvl6pPr>
            <a:lvl7pPr marL="3200400" lvl="6" indent="-228600" algn="r" rtl="1">
              <a:lnSpc>
                <a:spcPct val="90000"/>
              </a:lnSpc>
              <a:spcBef>
                <a:spcPts val="500"/>
              </a:spcBef>
              <a:spcAft>
                <a:spcPts val="0"/>
              </a:spcAft>
              <a:buClr>
                <a:schemeClr val="dk1"/>
              </a:buClr>
              <a:buSzPts val="1600"/>
              <a:buNone/>
              <a:defRPr sz="1600" b="1"/>
            </a:lvl7pPr>
            <a:lvl8pPr marL="3657600" lvl="7" indent="-228600" algn="r" rtl="1">
              <a:lnSpc>
                <a:spcPct val="90000"/>
              </a:lnSpc>
              <a:spcBef>
                <a:spcPts val="500"/>
              </a:spcBef>
              <a:spcAft>
                <a:spcPts val="0"/>
              </a:spcAft>
              <a:buClr>
                <a:schemeClr val="dk1"/>
              </a:buClr>
              <a:buSzPts val="1600"/>
              <a:buNone/>
              <a:defRPr sz="1600" b="1"/>
            </a:lvl8pPr>
            <a:lvl9pPr marL="4114800" lvl="8" indent="-228600" algn="r" rtl="1">
              <a:lnSpc>
                <a:spcPct val="90000"/>
              </a:lnSpc>
              <a:spcBef>
                <a:spcPts val="500"/>
              </a:spcBef>
              <a:spcAft>
                <a:spcPts val="0"/>
              </a:spcAft>
              <a:buClr>
                <a:schemeClr val="dk1"/>
              </a:buClr>
              <a:buSzPts val="1600"/>
              <a:buNone/>
              <a:defRPr sz="1600" b="1"/>
            </a:lvl9pPr>
          </a:lstStyle>
          <a:p>
            <a:endParaRPr/>
          </a:p>
        </p:txBody>
      </p:sp>
      <p:sp>
        <p:nvSpPr>
          <p:cNvPr id="103" name="Google Shape;103;p3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104" name="Google Shape;104;p32"/>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05" name="Google Shape;105;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06" name="Google Shape;106;p32"/>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extLst>
      <p:ext uri="{BB962C8B-B14F-4D97-AF65-F5344CB8AC3E}">
        <p14:creationId xmlns:p14="http://schemas.microsoft.com/office/powerpoint/2010/main" val="42637232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כותרת" preserve="1">
  <p:cSld name="1_כותרת">
    <p:spTree>
      <p:nvGrpSpPr>
        <p:cNvPr id="1" name="Shape 94"/>
        <p:cNvGrpSpPr/>
        <p:nvPr/>
      </p:nvGrpSpPr>
      <p:grpSpPr>
        <a:xfrm>
          <a:off x="0" y="0"/>
          <a:ext cx="0" cy="0"/>
          <a:chOff x="0" y="0"/>
          <a:chExt cx="0" cy="0"/>
        </a:xfrm>
      </p:grpSpPr>
      <p:sp>
        <p:nvSpPr>
          <p:cNvPr id="95" name="Google Shape;95;p29"/>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96" name="Google Shape;96;p29"/>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
        <p:nvSpPr>
          <p:cNvPr id="97" name="Google Shape;97;p29"/>
          <p:cNvSpPr/>
          <p:nvPr/>
        </p:nvSpPr>
        <p:spPr>
          <a:xfrm>
            <a:off x="0" y="0"/>
            <a:ext cx="12192000" cy="1958009"/>
          </a:xfrm>
          <a:prstGeom prst="rect">
            <a:avLst/>
          </a:prstGeom>
          <a:solidFill>
            <a:srgbClr val="E2F0D9"/>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98" name="Google Shape;98;p29"/>
          <p:cNvSpPr txBox="1">
            <a:spLocks noGrp="1"/>
          </p:cNvSpPr>
          <p:nvPr>
            <p:ph type="title"/>
          </p:nvPr>
        </p:nvSpPr>
        <p:spPr>
          <a:xfrm>
            <a:off x="838200" y="161492"/>
            <a:ext cx="10515600"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002060"/>
              </a:buClr>
              <a:buSzPts val="7200"/>
              <a:buFont typeface="Calibri"/>
              <a:buNone/>
              <a:defRPr sz="7200" b="1">
                <a:solidFill>
                  <a:srgbClr val="002060"/>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9" name="Google Shape;99;p29"/>
          <p:cNvSpPr txBox="1">
            <a:spLocks noGrp="1"/>
          </p:cNvSpPr>
          <p:nvPr>
            <p:ph type="body" idx="1"/>
          </p:nvPr>
        </p:nvSpPr>
        <p:spPr>
          <a:xfrm>
            <a:off x="692727" y="2071687"/>
            <a:ext cx="10806546" cy="2714625"/>
          </a:xfrm>
          <a:prstGeom prst="rect">
            <a:avLst/>
          </a:prstGeom>
          <a:noFill/>
          <a:ln>
            <a:noFill/>
          </a:ln>
        </p:spPr>
        <p:txBody>
          <a:bodyPr spcFirstLastPara="1" wrap="square" lIns="91425" tIns="45700" rIns="91425" bIns="45700" anchor="t" anchorCtr="0">
            <a:normAutofit/>
          </a:bodyPr>
          <a:lstStyle>
            <a:lvl1pPr marL="457200" lvl="0" indent="-406400" algn="r" rtl="1">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7005247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6" Type="http://schemas.openxmlformats.org/officeDocument/2006/relationships/theme" Target="../theme/theme3.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53.xml"/><Relationship Id="rId7" Type="http://schemas.openxmlformats.org/officeDocument/2006/relationships/slideLayout" Target="../slideLayouts/slideLayout57.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5" Type="http://schemas.openxmlformats.org/officeDocument/2006/relationships/slideLayout" Target="../slideLayouts/slideLayout55.xml"/><Relationship Id="rId4"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18" Type="http://schemas.openxmlformats.org/officeDocument/2006/relationships/slideLayout" Target="../slideLayouts/slideLayout7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20" Type="http://schemas.openxmlformats.org/officeDocument/2006/relationships/theme" Target="../theme/theme6.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10" Type="http://schemas.openxmlformats.org/officeDocument/2006/relationships/slideLayout" Target="../slideLayouts/slideLayout67.xml"/><Relationship Id="rId19" Type="http://schemas.openxmlformats.org/officeDocument/2006/relationships/slideLayout" Target="../slideLayouts/slideLayout76.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79.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theme" Target="../theme/theme7.xml"/><Relationship Id="rId5" Type="http://schemas.openxmlformats.org/officeDocument/2006/relationships/slideLayout" Target="../slideLayouts/slideLayout81.xml"/><Relationship Id="rId4"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4F4F5"/>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r" rtl="1">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r" rtl="1">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r" rtl="1">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r" rtl="1">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8"/>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R="0" lvl="0" algn="r" rtl="1">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1">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8"/>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spcBef>
                <a:spcPts val="0"/>
              </a:spcBef>
              <a:buNone/>
              <a:defRPr sz="1200" b="0" i="0" u="none" strike="noStrike" cap="none">
                <a:solidFill>
                  <a:srgbClr val="888888"/>
                </a:solidFill>
                <a:latin typeface="Calibri"/>
                <a:ea typeface="Calibri"/>
                <a:cs typeface="Calibri"/>
                <a:sym typeface="Calibri"/>
              </a:defRPr>
            </a:lvl1pPr>
            <a:lvl2pPr marL="0" marR="0" lvl="1" indent="0" algn="l" rtl="1">
              <a:spcBef>
                <a:spcPts val="0"/>
              </a:spcBef>
              <a:buNone/>
              <a:defRPr sz="1200" b="0" i="0" u="none" strike="noStrike" cap="none">
                <a:solidFill>
                  <a:srgbClr val="888888"/>
                </a:solidFill>
                <a:latin typeface="Calibri"/>
                <a:ea typeface="Calibri"/>
                <a:cs typeface="Calibri"/>
                <a:sym typeface="Calibri"/>
              </a:defRPr>
            </a:lvl2pPr>
            <a:lvl3pPr marL="0" marR="0" lvl="2" indent="0" algn="l" rtl="1">
              <a:spcBef>
                <a:spcPts val="0"/>
              </a:spcBef>
              <a:buNone/>
              <a:defRPr sz="1200" b="0" i="0" u="none" strike="noStrike" cap="none">
                <a:solidFill>
                  <a:srgbClr val="888888"/>
                </a:solidFill>
                <a:latin typeface="Calibri"/>
                <a:ea typeface="Calibri"/>
                <a:cs typeface="Calibri"/>
                <a:sym typeface="Calibri"/>
              </a:defRPr>
            </a:lvl3pPr>
            <a:lvl4pPr marL="0" marR="0" lvl="3" indent="0" algn="l" rtl="1">
              <a:spcBef>
                <a:spcPts val="0"/>
              </a:spcBef>
              <a:buNone/>
              <a:defRPr sz="1200" b="0" i="0" u="none" strike="noStrike" cap="none">
                <a:solidFill>
                  <a:srgbClr val="888888"/>
                </a:solidFill>
                <a:latin typeface="Calibri"/>
                <a:ea typeface="Calibri"/>
                <a:cs typeface="Calibri"/>
                <a:sym typeface="Calibri"/>
              </a:defRPr>
            </a:lvl4pPr>
            <a:lvl5pPr marL="0" marR="0" lvl="4" indent="0" algn="l" rtl="1">
              <a:spcBef>
                <a:spcPts val="0"/>
              </a:spcBef>
              <a:buNone/>
              <a:defRPr sz="1200" b="0" i="0" u="none" strike="noStrike" cap="none">
                <a:solidFill>
                  <a:srgbClr val="888888"/>
                </a:solidFill>
                <a:latin typeface="Calibri"/>
                <a:ea typeface="Calibri"/>
                <a:cs typeface="Calibri"/>
                <a:sym typeface="Calibri"/>
              </a:defRPr>
            </a:lvl5pPr>
            <a:lvl6pPr marL="0" marR="0" lvl="5" indent="0" algn="l" rtl="1">
              <a:spcBef>
                <a:spcPts val="0"/>
              </a:spcBef>
              <a:buNone/>
              <a:defRPr sz="1200" b="0" i="0" u="none" strike="noStrike" cap="none">
                <a:solidFill>
                  <a:srgbClr val="888888"/>
                </a:solidFill>
                <a:latin typeface="Calibri"/>
                <a:ea typeface="Calibri"/>
                <a:cs typeface="Calibri"/>
                <a:sym typeface="Calibri"/>
              </a:defRPr>
            </a:lvl6pPr>
            <a:lvl7pPr marL="0" marR="0" lvl="6" indent="0" algn="l" rtl="1">
              <a:spcBef>
                <a:spcPts val="0"/>
              </a:spcBef>
              <a:buNone/>
              <a:defRPr sz="1200" b="0" i="0" u="none" strike="noStrike" cap="none">
                <a:solidFill>
                  <a:srgbClr val="888888"/>
                </a:solidFill>
                <a:latin typeface="Calibri"/>
                <a:ea typeface="Calibri"/>
                <a:cs typeface="Calibri"/>
                <a:sym typeface="Calibri"/>
              </a:defRPr>
            </a:lvl7pPr>
            <a:lvl8pPr marL="0" marR="0" lvl="7" indent="0" algn="l" rtl="1">
              <a:spcBef>
                <a:spcPts val="0"/>
              </a:spcBef>
              <a:buNone/>
              <a:defRPr sz="1200" b="0" i="0" u="none" strike="noStrike" cap="none">
                <a:solidFill>
                  <a:srgbClr val="888888"/>
                </a:solidFill>
                <a:latin typeface="Calibri"/>
                <a:ea typeface="Calibri"/>
                <a:cs typeface="Calibri"/>
                <a:sym typeface="Calibri"/>
              </a:defRPr>
            </a:lvl8pPr>
            <a:lvl9pPr marL="0" marR="0" lvl="8" indent="0" algn="l" rtl="1">
              <a:spcBef>
                <a:spcPts val="0"/>
              </a:spcBef>
              <a:buNone/>
              <a:defRPr sz="1200" b="0" i="0" u="none" strike="noStrike" cap="none">
                <a:solidFill>
                  <a:srgbClr val="888888"/>
                </a:solidFill>
                <a:latin typeface="Calibri"/>
                <a:ea typeface="Calibri"/>
                <a:cs typeface="Calibri"/>
                <a:sym typeface="Calibri"/>
              </a:defRPr>
            </a:lvl9pPr>
          </a:lstStyle>
          <a:p>
            <a:pPr marL="0" lvl="0" indent="0" algn="l" rtl="1">
              <a:spcBef>
                <a:spcPts val="0"/>
              </a:spcBef>
              <a:spcAft>
                <a:spcPts val="0"/>
              </a:spcAft>
              <a:buNone/>
            </a:pPr>
            <a:fld id="{00000000-1234-1234-1234-123412341234}" type="slidenum">
              <a:rPr lang="iw-IL"/>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5" r:id="rId5"/>
    <p:sldLayoutId id="2147483657" r:id="rId6"/>
    <p:sldLayoutId id="2147483658" r:id="rId7"/>
    <p:sldLayoutId id="2147483659" r:id="rId8"/>
    <p:sldLayoutId id="2147483662" r:id="rId9"/>
    <p:sldLayoutId id="2147483661" r:id="rId10"/>
    <p:sldLayoutId id="214748378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4F4F5"/>
        </a:solidFill>
        <a:effectLst/>
      </p:bgPr>
    </p:bg>
    <p:spTree>
      <p:nvGrpSpPr>
        <p:cNvPr id="1" name=""/>
        <p:cNvGrpSpPr/>
        <p:nvPr/>
      </p:nvGrpSpPr>
      <p:grpSpPr>
        <a:xfrm>
          <a:off x="0" y="0"/>
          <a:ext cx="0" cy="0"/>
          <a:chOff x="0" y="0"/>
          <a:chExt cx="0" cy="0"/>
        </a:xfrm>
      </p:grpSpPr>
      <p:sp>
        <p:nvSpPr>
          <p:cNvPr id="2" name="מציין מיקום של כותרת 1">
            <a:extLst>
              <a:ext uri="{FF2B5EF4-FFF2-40B4-BE49-F238E27FC236}">
                <a16:creationId xmlns:a16="http://schemas.microsoft.com/office/drawing/2014/main" id="{3DE3897B-57C0-46C1-99A1-EF01C69DBF68}"/>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BECAC9C8-94CA-4CD8-891D-3B126282E9C4}"/>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13E9CFD5-0081-40C3-92FE-18D2A611283B}"/>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8E9EB68D-8B77-4F94-BB97-F778B0AAB978}" type="datetimeFigureOut">
              <a:rPr lang="he-IL" smtClean="0"/>
              <a:t>כ"א/שבט/תשפ"ה</a:t>
            </a:fld>
            <a:endParaRPr lang="he-IL"/>
          </a:p>
        </p:txBody>
      </p:sp>
      <p:sp>
        <p:nvSpPr>
          <p:cNvPr id="5" name="מציין מיקום של כותרת תחתונה 4">
            <a:extLst>
              <a:ext uri="{FF2B5EF4-FFF2-40B4-BE49-F238E27FC236}">
                <a16:creationId xmlns:a16="http://schemas.microsoft.com/office/drawing/2014/main" id="{5F52E0EC-48D9-48C4-A852-9434367D40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a:extLst>
              <a:ext uri="{FF2B5EF4-FFF2-40B4-BE49-F238E27FC236}">
                <a16:creationId xmlns:a16="http://schemas.microsoft.com/office/drawing/2014/main" id="{3D40205B-84E6-4857-BFD7-CE98CEA8C1BD}"/>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4C33919C-8379-4110-9C07-A3FB54FC6405}" type="slidenum">
              <a:rPr lang="he-IL" smtClean="0"/>
              <a:t>‹#›</a:t>
            </a:fld>
            <a:endParaRPr lang="he-IL"/>
          </a:p>
        </p:txBody>
      </p:sp>
    </p:spTree>
    <p:extLst>
      <p:ext uri="{BB962C8B-B14F-4D97-AF65-F5344CB8AC3E}">
        <p14:creationId xmlns:p14="http://schemas.microsoft.com/office/powerpoint/2010/main" val="793083741"/>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4F4F5"/>
        </a:solidFill>
        <a:effectLst/>
      </p:bgPr>
    </p:bg>
    <p:spTree>
      <p:nvGrpSpPr>
        <p:cNvPr id="1" name="Shape 9"/>
        <p:cNvGrpSpPr/>
        <p:nvPr/>
      </p:nvGrpSpPr>
      <p:grpSpPr>
        <a:xfrm>
          <a:off x="0" y="0"/>
          <a:ext cx="0" cy="0"/>
          <a:chOff x="0" y="0"/>
          <a:chExt cx="0" cy="0"/>
        </a:xfrm>
      </p:grpSpPr>
      <p:sp>
        <p:nvSpPr>
          <p:cNvPr id="10" name="Google Shape;10;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r" rtl="1">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r" rtl="1">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r" rtl="1">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r" rtl="1">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0"/>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R="0" lvl="0" algn="r" rtl="1">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1">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0"/>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spcBef>
                <a:spcPts val="0"/>
              </a:spcBef>
              <a:buNone/>
              <a:defRPr sz="1200" b="0" i="0" u="none" strike="noStrike" cap="none">
                <a:solidFill>
                  <a:srgbClr val="888888"/>
                </a:solidFill>
                <a:latin typeface="Calibri"/>
                <a:ea typeface="Calibri"/>
                <a:cs typeface="Calibri"/>
                <a:sym typeface="Calibri"/>
              </a:defRPr>
            </a:lvl1pPr>
            <a:lvl2pPr marL="0" marR="0" lvl="1" indent="0" algn="l" rtl="1">
              <a:spcBef>
                <a:spcPts val="0"/>
              </a:spcBef>
              <a:buNone/>
              <a:defRPr sz="1200" b="0" i="0" u="none" strike="noStrike" cap="none">
                <a:solidFill>
                  <a:srgbClr val="888888"/>
                </a:solidFill>
                <a:latin typeface="Calibri"/>
                <a:ea typeface="Calibri"/>
                <a:cs typeface="Calibri"/>
                <a:sym typeface="Calibri"/>
              </a:defRPr>
            </a:lvl2pPr>
            <a:lvl3pPr marL="0" marR="0" lvl="2" indent="0" algn="l" rtl="1">
              <a:spcBef>
                <a:spcPts val="0"/>
              </a:spcBef>
              <a:buNone/>
              <a:defRPr sz="1200" b="0" i="0" u="none" strike="noStrike" cap="none">
                <a:solidFill>
                  <a:srgbClr val="888888"/>
                </a:solidFill>
                <a:latin typeface="Calibri"/>
                <a:ea typeface="Calibri"/>
                <a:cs typeface="Calibri"/>
                <a:sym typeface="Calibri"/>
              </a:defRPr>
            </a:lvl3pPr>
            <a:lvl4pPr marL="0" marR="0" lvl="3" indent="0" algn="l" rtl="1">
              <a:spcBef>
                <a:spcPts val="0"/>
              </a:spcBef>
              <a:buNone/>
              <a:defRPr sz="1200" b="0" i="0" u="none" strike="noStrike" cap="none">
                <a:solidFill>
                  <a:srgbClr val="888888"/>
                </a:solidFill>
                <a:latin typeface="Calibri"/>
                <a:ea typeface="Calibri"/>
                <a:cs typeface="Calibri"/>
                <a:sym typeface="Calibri"/>
              </a:defRPr>
            </a:lvl4pPr>
            <a:lvl5pPr marL="0" marR="0" lvl="4" indent="0" algn="l" rtl="1">
              <a:spcBef>
                <a:spcPts val="0"/>
              </a:spcBef>
              <a:buNone/>
              <a:defRPr sz="1200" b="0" i="0" u="none" strike="noStrike" cap="none">
                <a:solidFill>
                  <a:srgbClr val="888888"/>
                </a:solidFill>
                <a:latin typeface="Calibri"/>
                <a:ea typeface="Calibri"/>
                <a:cs typeface="Calibri"/>
                <a:sym typeface="Calibri"/>
              </a:defRPr>
            </a:lvl5pPr>
            <a:lvl6pPr marL="0" marR="0" lvl="5" indent="0" algn="l" rtl="1">
              <a:spcBef>
                <a:spcPts val="0"/>
              </a:spcBef>
              <a:buNone/>
              <a:defRPr sz="1200" b="0" i="0" u="none" strike="noStrike" cap="none">
                <a:solidFill>
                  <a:srgbClr val="888888"/>
                </a:solidFill>
                <a:latin typeface="Calibri"/>
                <a:ea typeface="Calibri"/>
                <a:cs typeface="Calibri"/>
                <a:sym typeface="Calibri"/>
              </a:defRPr>
            </a:lvl6pPr>
            <a:lvl7pPr marL="0" marR="0" lvl="6" indent="0" algn="l" rtl="1">
              <a:spcBef>
                <a:spcPts val="0"/>
              </a:spcBef>
              <a:buNone/>
              <a:defRPr sz="1200" b="0" i="0" u="none" strike="noStrike" cap="none">
                <a:solidFill>
                  <a:srgbClr val="888888"/>
                </a:solidFill>
                <a:latin typeface="Calibri"/>
                <a:ea typeface="Calibri"/>
                <a:cs typeface="Calibri"/>
                <a:sym typeface="Calibri"/>
              </a:defRPr>
            </a:lvl7pPr>
            <a:lvl8pPr marL="0" marR="0" lvl="7" indent="0" algn="l" rtl="1">
              <a:spcBef>
                <a:spcPts val="0"/>
              </a:spcBef>
              <a:buNone/>
              <a:defRPr sz="1200" b="0" i="0" u="none" strike="noStrike" cap="none">
                <a:solidFill>
                  <a:srgbClr val="888888"/>
                </a:solidFill>
                <a:latin typeface="Calibri"/>
                <a:ea typeface="Calibri"/>
                <a:cs typeface="Calibri"/>
                <a:sym typeface="Calibri"/>
              </a:defRPr>
            </a:lvl8pPr>
            <a:lvl9pPr marL="0" marR="0" lvl="8" indent="0" algn="l" rtl="1">
              <a:spcBef>
                <a:spcPts val="0"/>
              </a:spcBef>
              <a:buNone/>
              <a:defRPr sz="1200" b="0" i="0" u="none" strike="noStrike" cap="none">
                <a:solidFill>
                  <a:srgbClr val="888888"/>
                </a:solidFill>
                <a:latin typeface="Calibri"/>
                <a:ea typeface="Calibri"/>
                <a:cs typeface="Calibri"/>
                <a:sym typeface="Calibri"/>
              </a:defRPr>
            </a:lvl9pPr>
          </a:lstStyle>
          <a:p>
            <a:pPr marL="0" lvl="0" indent="0" algn="l" rtl="1">
              <a:spcBef>
                <a:spcPts val="0"/>
              </a:spcBef>
              <a:spcAft>
                <a:spcPts val="0"/>
              </a:spcAft>
              <a:buNone/>
            </a:pPr>
            <a:fld id="{00000000-1234-1234-1234-123412341234}" type="slidenum">
              <a:rPr lang="iw-IL"/>
              <a:t>‹#›</a:t>
            </a:fld>
            <a:endParaRPr/>
          </a:p>
        </p:txBody>
      </p:sp>
    </p:spTree>
    <p:extLst>
      <p:ext uri="{BB962C8B-B14F-4D97-AF65-F5344CB8AC3E}">
        <p14:creationId xmlns:p14="http://schemas.microsoft.com/office/powerpoint/2010/main" val="2444907508"/>
      </p:ext>
    </p:extLst>
  </p:cSld>
  <p:clrMap bg1="lt1" tx1="dk1" bg2="dk2" tx2="lt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49"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4F4F5"/>
        </a:solidFill>
        <a:effectLst/>
      </p:bgPr>
    </p:bg>
    <p:spTree>
      <p:nvGrpSpPr>
        <p:cNvPr id="1" name="Shape 9"/>
        <p:cNvGrpSpPr/>
        <p:nvPr/>
      </p:nvGrpSpPr>
      <p:grpSpPr>
        <a:xfrm>
          <a:off x="0" y="0"/>
          <a:ext cx="0" cy="0"/>
          <a:chOff x="0" y="0"/>
          <a:chExt cx="0" cy="0"/>
        </a:xfrm>
      </p:grpSpPr>
      <p:sp>
        <p:nvSpPr>
          <p:cNvPr id="10" name="Google Shape;10;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r" rtl="1">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r" rtl="1">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r" rtl="1">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r" rtl="1">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5"/>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R="0" lvl="0" algn="r" rtl="1">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1">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5"/>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spcBef>
                <a:spcPts val="0"/>
              </a:spcBef>
              <a:buNone/>
              <a:defRPr sz="1200" b="0" i="0" u="none" strike="noStrike" cap="none">
                <a:solidFill>
                  <a:srgbClr val="888888"/>
                </a:solidFill>
                <a:latin typeface="Calibri"/>
                <a:ea typeface="Calibri"/>
                <a:cs typeface="Calibri"/>
                <a:sym typeface="Calibri"/>
              </a:defRPr>
            </a:lvl1pPr>
            <a:lvl2pPr marL="0" marR="0" lvl="1" indent="0" algn="l" rtl="1">
              <a:spcBef>
                <a:spcPts val="0"/>
              </a:spcBef>
              <a:buNone/>
              <a:defRPr sz="1200" b="0" i="0" u="none" strike="noStrike" cap="none">
                <a:solidFill>
                  <a:srgbClr val="888888"/>
                </a:solidFill>
                <a:latin typeface="Calibri"/>
                <a:ea typeface="Calibri"/>
                <a:cs typeface="Calibri"/>
                <a:sym typeface="Calibri"/>
              </a:defRPr>
            </a:lvl2pPr>
            <a:lvl3pPr marL="0" marR="0" lvl="2" indent="0" algn="l" rtl="1">
              <a:spcBef>
                <a:spcPts val="0"/>
              </a:spcBef>
              <a:buNone/>
              <a:defRPr sz="1200" b="0" i="0" u="none" strike="noStrike" cap="none">
                <a:solidFill>
                  <a:srgbClr val="888888"/>
                </a:solidFill>
                <a:latin typeface="Calibri"/>
                <a:ea typeface="Calibri"/>
                <a:cs typeface="Calibri"/>
                <a:sym typeface="Calibri"/>
              </a:defRPr>
            </a:lvl3pPr>
            <a:lvl4pPr marL="0" marR="0" lvl="3" indent="0" algn="l" rtl="1">
              <a:spcBef>
                <a:spcPts val="0"/>
              </a:spcBef>
              <a:buNone/>
              <a:defRPr sz="1200" b="0" i="0" u="none" strike="noStrike" cap="none">
                <a:solidFill>
                  <a:srgbClr val="888888"/>
                </a:solidFill>
                <a:latin typeface="Calibri"/>
                <a:ea typeface="Calibri"/>
                <a:cs typeface="Calibri"/>
                <a:sym typeface="Calibri"/>
              </a:defRPr>
            </a:lvl4pPr>
            <a:lvl5pPr marL="0" marR="0" lvl="4" indent="0" algn="l" rtl="1">
              <a:spcBef>
                <a:spcPts val="0"/>
              </a:spcBef>
              <a:buNone/>
              <a:defRPr sz="1200" b="0" i="0" u="none" strike="noStrike" cap="none">
                <a:solidFill>
                  <a:srgbClr val="888888"/>
                </a:solidFill>
                <a:latin typeface="Calibri"/>
                <a:ea typeface="Calibri"/>
                <a:cs typeface="Calibri"/>
                <a:sym typeface="Calibri"/>
              </a:defRPr>
            </a:lvl5pPr>
            <a:lvl6pPr marL="0" marR="0" lvl="5" indent="0" algn="l" rtl="1">
              <a:spcBef>
                <a:spcPts val="0"/>
              </a:spcBef>
              <a:buNone/>
              <a:defRPr sz="1200" b="0" i="0" u="none" strike="noStrike" cap="none">
                <a:solidFill>
                  <a:srgbClr val="888888"/>
                </a:solidFill>
                <a:latin typeface="Calibri"/>
                <a:ea typeface="Calibri"/>
                <a:cs typeface="Calibri"/>
                <a:sym typeface="Calibri"/>
              </a:defRPr>
            </a:lvl6pPr>
            <a:lvl7pPr marL="0" marR="0" lvl="6" indent="0" algn="l" rtl="1">
              <a:spcBef>
                <a:spcPts val="0"/>
              </a:spcBef>
              <a:buNone/>
              <a:defRPr sz="1200" b="0" i="0" u="none" strike="noStrike" cap="none">
                <a:solidFill>
                  <a:srgbClr val="888888"/>
                </a:solidFill>
                <a:latin typeface="Calibri"/>
                <a:ea typeface="Calibri"/>
                <a:cs typeface="Calibri"/>
                <a:sym typeface="Calibri"/>
              </a:defRPr>
            </a:lvl7pPr>
            <a:lvl8pPr marL="0" marR="0" lvl="7" indent="0" algn="l" rtl="1">
              <a:spcBef>
                <a:spcPts val="0"/>
              </a:spcBef>
              <a:buNone/>
              <a:defRPr sz="1200" b="0" i="0" u="none" strike="noStrike" cap="none">
                <a:solidFill>
                  <a:srgbClr val="888888"/>
                </a:solidFill>
                <a:latin typeface="Calibri"/>
                <a:ea typeface="Calibri"/>
                <a:cs typeface="Calibri"/>
                <a:sym typeface="Calibri"/>
              </a:defRPr>
            </a:lvl8pPr>
            <a:lvl9pPr marL="0" marR="0" lvl="8" indent="0" algn="l" rtl="1">
              <a:spcBef>
                <a:spcPts val="0"/>
              </a:spcBef>
              <a:buNone/>
              <a:defRPr sz="1200" b="0" i="0" u="none" strike="noStrike" cap="none">
                <a:solidFill>
                  <a:srgbClr val="888888"/>
                </a:solidFill>
                <a:latin typeface="Calibri"/>
                <a:ea typeface="Calibri"/>
                <a:cs typeface="Calibri"/>
                <a:sym typeface="Calibri"/>
              </a:defRPr>
            </a:lvl9pPr>
          </a:lstStyle>
          <a:p>
            <a:pPr marL="0" lvl="0" indent="0" algn="l" rtl="1">
              <a:spcBef>
                <a:spcPts val="0"/>
              </a:spcBef>
              <a:spcAft>
                <a:spcPts val="0"/>
              </a:spcAft>
              <a:buNone/>
            </a:pPr>
            <a:fld id="{00000000-1234-1234-1234-123412341234}" type="slidenum">
              <a:rPr lang="iw-IL"/>
              <a:t>‹#›</a:t>
            </a:fld>
            <a:endParaRPr/>
          </a:p>
        </p:txBody>
      </p:sp>
    </p:spTree>
    <p:extLst>
      <p:ext uri="{BB962C8B-B14F-4D97-AF65-F5344CB8AC3E}">
        <p14:creationId xmlns:p14="http://schemas.microsoft.com/office/powerpoint/2010/main" val="4060571937"/>
      </p:ext>
    </p:extLst>
  </p:cSld>
  <p:clrMap bg1="lt1" tx1="dk1" bg2="dk2" tx2="lt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4F4F5"/>
        </a:solidFill>
        <a:effectLst/>
      </p:bgPr>
    </p:bg>
    <p:spTree>
      <p:nvGrpSpPr>
        <p:cNvPr id="1" name="Shape 9"/>
        <p:cNvGrpSpPr/>
        <p:nvPr/>
      </p:nvGrpSpPr>
      <p:grpSpPr>
        <a:xfrm>
          <a:off x="0" y="0"/>
          <a:ext cx="0" cy="0"/>
          <a:chOff x="0" y="0"/>
          <a:chExt cx="0" cy="0"/>
        </a:xfrm>
      </p:grpSpPr>
      <p:sp>
        <p:nvSpPr>
          <p:cNvPr id="10" name="Google Shape;10;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r" rtl="1">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r" rtl="1">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r" rtl="1">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r" rtl="1">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0"/>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R="0" lvl="0" algn="r" rtl="1">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1">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0"/>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spcBef>
                <a:spcPts val="0"/>
              </a:spcBef>
              <a:buNone/>
              <a:defRPr sz="1200" b="0" i="0" u="none" strike="noStrike" cap="none">
                <a:solidFill>
                  <a:srgbClr val="888888"/>
                </a:solidFill>
                <a:latin typeface="Calibri"/>
                <a:ea typeface="Calibri"/>
                <a:cs typeface="Calibri"/>
                <a:sym typeface="Calibri"/>
              </a:defRPr>
            </a:lvl1pPr>
            <a:lvl2pPr marL="0" marR="0" lvl="1" indent="0" algn="l" rtl="1">
              <a:spcBef>
                <a:spcPts val="0"/>
              </a:spcBef>
              <a:buNone/>
              <a:defRPr sz="1200" b="0" i="0" u="none" strike="noStrike" cap="none">
                <a:solidFill>
                  <a:srgbClr val="888888"/>
                </a:solidFill>
                <a:latin typeface="Calibri"/>
                <a:ea typeface="Calibri"/>
                <a:cs typeface="Calibri"/>
                <a:sym typeface="Calibri"/>
              </a:defRPr>
            </a:lvl2pPr>
            <a:lvl3pPr marL="0" marR="0" lvl="2" indent="0" algn="l" rtl="1">
              <a:spcBef>
                <a:spcPts val="0"/>
              </a:spcBef>
              <a:buNone/>
              <a:defRPr sz="1200" b="0" i="0" u="none" strike="noStrike" cap="none">
                <a:solidFill>
                  <a:srgbClr val="888888"/>
                </a:solidFill>
                <a:latin typeface="Calibri"/>
                <a:ea typeface="Calibri"/>
                <a:cs typeface="Calibri"/>
                <a:sym typeface="Calibri"/>
              </a:defRPr>
            </a:lvl3pPr>
            <a:lvl4pPr marL="0" marR="0" lvl="3" indent="0" algn="l" rtl="1">
              <a:spcBef>
                <a:spcPts val="0"/>
              </a:spcBef>
              <a:buNone/>
              <a:defRPr sz="1200" b="0" i="0" u="none" strike="noStrike" cap="none">
                <a:solidFill>
                  <a:srgbClr val="888888"/>
                </a:solidFill>
                <a:latin typeface="Calibri"/>
                <a:ea typeface="Calibri"/>
                <a:cs typeface="Calibri"/>
                <a:sym typeface="Calibri"/>
              </a:defRPr>
            </a:lvl4pPr>
            <a:lvl5pPr marL="0" marR="0" lvl="4" indent="0" algn="l" rtl="1">
              <a:spcBef>
                <a:spcPts val="0"/>
              </a:spcBef>
              <a:buNone/>
              <a:defRPr sz="1200" b="0" i="0" u="none" strike="noStrike" cap="none">
                <a:solidFill>
                  <a:srgbClr val="888888"/>
                </a:solidFill>
                <a:latin typeface="Calibri"/>
                <a:ea typeface="Calibri"/>
                <a:cs typeface="Calibri"/>
                <a:sym typeface="Calibri"/>
              </a:defRPr>
            </a:lvl5pPr>
            <a:lvl6pPr marL="0" marR="0" lvl="5" indent="0" algn="l" rtl="1">
              <a:spcBef>
                <a:spcPts val="0"/>
              </a:spcBef>
              <a:buNone/>
              <a:defRPr sz="1200" b="0" i="0" u="none" strike="noStrike" cap="none">
                <a:solidFill>
                  <a:srgbClr val="888888"/>
                </a:solidFill>
                <a:latin typeface="Calibri"/>
                <a:ea typeface="Calibri"/>
                <a:cs typeface="Calibri"/>
                <a:sym typeface="Calibri"/>
              </a:defRPr>
            </a:lvl6pPr>
            <a:lvl7pPr marL="0" marR="0" lvl="6" indent="0" algn="l" rtl="1">
              <a:spcBef>
                <a:spcPts val="0"/>
              </a:spcBef>
              <a:buNone/>
              <a:defRPr sz="1200" b="0" i="0" u="none" strike="noStrike" cap="none">
                <a:solidFill>
                  <a:srgbClr val="888888"/>
                </a:solidFill>
                <a:latin typeface="Calibri"/>
                <a:ea typeface="Calibri"/>
                <a:cs typeface="Calibri"/>
                <a:sym typeface="Calibri"/>
              </a:defRPr>
            </a:lvl7pPr>
            <a:lvl8pPr marL="0" marR="0" lvl="7" indent="0" algn="l" rtl="1">
              <a:spcBef>
                <a:spcPts val="0"/>
              </a:spcBef>
              <a:buNone/>
              <a:defRPr sz="1200" b="0" i="0" u="none" strike="noStrike" cap="none">
                <a:solidFill>
                  <a:srgbClr val="888888"/>
                </a:solidFill>
                <a:latin typeface="Calibri"/>
                <a:ea typeface="Calibri"/>
                <a:cs typeface="Calibri"/>
                <a:sym typeface="Calibri"/>
              </a:defRPr>
            </a:lvl8pPr>
            <a:lvl9pPr marL="0" marR="0" lvl="8" indent="0" algn="l" rtl="1">
              <a:spcBef>
                <a:spcPts val="0"/>
              </a:spcBef>
              <a:buNone/>
              <a:defRPr sz="1200" b="0" i="0" u="none" strike="noStrike" cap="none">
                <a:solidFill>
                  <a:srgbClr val="888888"/>
                </a:solidFill>
                <a:latin typeface="Calibri"/>
                <a:ea typeface="Calibri"/>
                <a:cs typeface="Calibri"/>
                <a:sym typeface="Calibri"/>
              </a:defRPr>
            </a:lvl9pPr>
          </a:lstStyle>
          <a:p>
            <a:pPr marL="0" lvl="0" indent="0" algn="l" rtl="1">
              <a:spcBef>
                <a:spcPts val="0"/>
              </a:spcBef>
              <a:spcAft>
                <a:spcPts val="0"/>
              </a:spcAft>
              <a:buNone/>
            </a:pPr>
            <a:fld id="{00000000-1234-1234-1234-123412341234}" type="slidenum">
              <a:rPr lang="iw-IL"/>
              <a:t>‹#›</a:t>
            </a:fld>
            <a:endParaRPr/>
          </a:p>
        </p:txBody>
      </p:sp>
    </p:spTree>
    <p:extLst>
      <p:ext uri="{BB962C8B-B14F-4D97-AF65-F5344CB8AC3E}">
        <p14:creationId xmlns:p14="http://schemas.microsoft.com/office/powerpoint/2010/main" val="3716666565"/>
      </p:ext>
    </p:extLst>
  </p:cSld>
  <p:clrMap bg1="lt1" tx1="dk1" bg2="dk2" tx2="lt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4F4F5"/>
        </a:solidFill>
        <a:effectLst/>
      </p:bgPr>
    </p:bg>
    <p:spTree>
      <p:nvGrpSpPr>
        <p:cNvPr id="1" name=""/>
        <p:cNvGrpSpPr/>
        <p:nvPr/>
      </p:nvGrpSpPr>
      <p:grpSpPr>
        <a:xfrm>
          <a:off x="0" y="0"/>
          <a:ext cx="0" cy="0"/>
          <a:chOff x="0" y="0"/>
          <a:chExt cx="0" cy="0"/>
        </a:xfrm>
      </p:grpSpPr>
      <p:sp>
        <p:nvSpPr>
          <p:cNvPr id="2" name="מציין מיקום של כותרת 1">
            <a:extLst>
              <a:ext uri="{FF2B5EF4-FFF2-40B4-BE49-F238E27FC236}">
                <a16:creationId xmlns:a16="http://schemas.microsoft.com/office/drawing/2014/main" id="{3DE3897B-57C0-46C1-99A1-EF01C69DBF68}"/>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BECAC9C8-94CA-4CD8-891D-3B126282E9C4}"/>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13E9CFD5-0081-40C3-92FE-18D2A611283B}"/>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8E9EB68D-8B77-4F94-BB97-F778B0AAB978}" type="datetimeFigureOut">
              <a:rPr lang="he-IL" smtClean="0"/>
              <a:t>כ"א/שבט/תשפ"ה</a:t>
            </a:fld>
            <a:endParaRPr lang="he-IL"/>
          </a:p>
        </p:txBody>
      </p:sp>
      <p:sp>
        <p:nvSpPr>
          <p:cNvPr id="5" name="מציין מיקום של כותרת תחתונה 4">
            <a:extLst>
              <a:ext uri="{FF2B5EF4-FFF2-40B4-BE49-F238E27FC236}">
                <a16:creationId xmlns:a16="http://schemas.microsoft.com/office/drawing/2014/main" id="{5F52E0EC-48D9-48C4-A852-9434367D40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a:extLst>
              <a:ext uri="{FF2B5EF4-FFF2-40B4-BE49-F238E27FC236}">
                <a16:creationId xmlns:a16="http://schemas.microsoft.com/office/drawing/2014/main" id="{3D40205B-84E6-4857-BFD7-CE98CEA8C1BD}"/>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4C33919C-8379-4110-9C07-A3FB54FC6405}" type="slidenum">
              <a:rPr lang="he-IL" smtClean="0"/>
              <a:t>‹#›</a:t>
            </a:fld>
            <a:endParaRPr lang="he-IL"/>
          </a:p>
        </p:txBody>
      </p:sp>
    </p:spTree>
    <p:extLst>
      <p:ext uri="{BB962C8B-B14F-4D97-AF65-F5344CB8AC3E}">
        <p14:creationId xmlns:p14="http://schemas.microsoft.com/office/powerpoint/2010/main" val="359396239"/>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 id="2147483771" r:id="rId13"/>
    <p:sldLayoutId id="2147483772" r:id="rId14"/>
    <p:sldLayoutId id="2147483773" r:id="rId15"/>
    <p:sldLayoutId id="2147483774" r:id="rId16"/>
    <p:sldLayoutId id="2147483775" r:id="rId17"/>
    <p:sldLayoutId id="2147483776" r:id="rId18"/>
    <p:sldLayoutId id="2147483777" r:id="rId19"/>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4F4F5"/>
        </a:solidFill>
        <a:effectLst/>
      </p:bgPr>
    </p:bg>
    <p:spTree>
      <p:nvGrpSpPr>
        <p:cNvPr id="1" name="Shape 9"/>
        <p:cNvGrpSpPr/>
        <p:nvPr/>
      </p:nvGrpSpPr>
      <p:grpSpPr>
        <a:xfrm>
          <a:off x="0" y="0"/>
          <a:ext cx="0" cy="0"/>
          <a:chOff x="0" y="0"/>
          <a:chExt cx="0" cy="0"/>
        </a:xfrm>
      </p:grpSpPr>
      <p:sp>
        <p:nvSpPr>
          <p:cNvPr id="10" name="Google Shape;10;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r" rtl="1">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r" rtl="1">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r" rtl="1">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r" rtl="1">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0"/>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R="0" lvl="0" algn="r" rtl="1">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1">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0"/>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spcBef>
                <a:spcPts val="0"/>
              </a:spcBef>
              <a:buNone/>
              <a:defRPr sz="1200" b="0" i="0" u="none" strike="noStrike" cap="none">
                <a:solidFill>
                  <a:srgbClr val="888888"/>
                </a:solidFill>
                <a:latin typeface="Calibri"/>
                <a:ea typeface="Calibri"/>
                <a:cs typeface="Calibri"/>
                <a:sym typeface="Calibri"/>
              </a:defRPr>
            </a:lvl1pPr>
            <a:lvl2pPr marL="0" marR="0" lvl="1" indent="0" algn="l" rtl="1">
              <a:spcBef>
                <a:spcPts val="0"/>
              </a:spcBef>
              <a:buNone/>
              <a:defRPr sz="1200" b="0" i="0" u="none" strike="noStrike" cap="none">
                <a:solidFill>
                  <a:srgbClr val="888888"/>
                </a:solidFill>
                <a:latin typeface="Calibri"/>
                <a:ea typeface="Calibri"/>
                <a:cs typeface="Calibri"/>
                <a:sym typeface="Calibri"/>
              </a:defRPr>
            </a:lvl2pPr>
            <a:lvl3pPr marL="0" marR="0" lvl="2" indent="0" algn="l" rtl="1">
              <a:spcBef>
                <a:spcPts val="0"/>
              </a:spcBef>
              <a:buNone/>
              <a:defRPr sz="1200" b="0" i="0" u="none" strike="noStrike" cap="none">
                <a:solidFill>
                  <a:srgbClr val="888888"/>
                </a:solidFill>
                <a:latin typeface="Calibri"/>
                <a:ea typeface="Calibri"/>
                <a:cs typeface="Calibri"/>
                <a:sym typeface="Calibri"/>
              </a:defRPr>
            </a:lvl3pPr>
            <a:lvl4pPr marL="0" marR="0" lvl="3" indent="0" algn="l" rtl="1">
              <a:spcBef>
                <a:spcPts val="0"/>
              </a:spcBef>
              <a:buNone/>
              <a:defRPr sz="1200" b="0" i="0" u="none" strike="noStrike" cap="none">
                <a:solidFill>
                  <a:srgbClr val="888888"/>
                </a:solidFill>
                <a:latin typeface="Calibri"/>
                <a:ea typeface="Calibri"/>
                <a:cs typeface="Calibri"/>
                <a:sym typeface="Calibri"/>
              </a:defRPr>
            </a:lvl4pPr>
            <a:lvl5pPr marL="0" marR="0" lvl="4" indent="0" algn="l" rtl="1">
              <a:spcBef>
                <a:spcPts val="0"/>
              </a:spcBef>
              <a:buNone/>
              <a:defRPr sz="1200" b="0" i="0" u="none" strike="noStrike" cap="none">
                <a:solidFill>
                  <a:srgbClr val="888888"/>
                </a:solidFill>
                <a:latin typeface="Calibri"/>
                <a:ea typeface="Calibri"/>
                <a:cs typeface="Calibri"/>
                <a:sym typeface="Calibri"/>
              </a:defRPr>
            </a:lvl5pPr>
            <a:lvl6pPr marL="0" marR="0" lvl="5" indent="0" algn="l" rtl="1">
              <a:spcBef>
                <a:spcPts val="0"/>
              </a:spcBef>
              <a:buNone/>
              <a:defRPr sz="1200" b="0" i="0" u="none" strike="noStrike" cap="none">
                <a:solidFill>
                  <a:srgbClr val="888888"/>
                </a:solidFill>
                <a:latin typeface="Calibri"/>
                <a:ea typeface="Calibri"/>
                <a:cs typeface="Calibri"/>
                <a:sym typeface="Calibri"/>
              </a:defRPr>
            </a:lvl6pPr>
            <a:lvl7pPr marL="0" marR="0" lvl="6" indent="0" algn="l" rtl="1">
              <a:spcBef>
                <a:spcPts val="0"/>
              </a:spcBef>
              <a:buNone/>
              <a:defRPr sz="1200" b="0" i="0" u="none" strike="noStrike" cap="none">
                <a:solidFill>
                  <a:srgbClr val="888888"/>
                </a:solidFill>
                <a:latin typeface="Calibri"/>
                <a:ea typeface="Calibri"/>
                <a:cs typeface="Calibri"/>
                <a:sym typeface="Calibri"/>
              </a:defRPr>
            </a:lvl7pPr>
            <a:lvl8pPr marL="0" marR="0" lvl="7" indent="0" algn="l" rtl="1">
              <a:spcBef>
                <a:spcPts val="0"/>
              </a:spcBef>
              <a:buNone/>
              <a:defRPr sz="1200" b="0" i="0" u="none" strike="noStrike" cap="none">
                <a:solidFill>
                  <a:srgbClr val="888888"/>
                </a:solidFill>
                <a:latin typeface="Calibri"/>
                <a:ea typeface="Calibri"/>
                <a:cs typeface="Calibri"/>
                <a:sym typeface="Calibri"/>
              </a:defRPr>
            </a:lvl8pPr>
            <a:lvl9pPr marL="0" marR="0" lvl="8" indent="0" algn="l" rtl="1">
              <a:spcBef>
                <a:spcPts val="0"/>
              </a:spcBef>
              <a:buNone/>
              <a:defRPr sz="1200" b="0" i="0" u="none" strike="noStrike" cap="none">
                <a:solidFill>
                  <a:srgbClr val="888888"/>
                </a:solidFill>
                <a:latin typeface="Calibri"/>
                <a:ea typeface="Calibri"/>
                <a:cs typeface="Calibri"/>
                <a:sym typeface="Calibri"/>
              </a:defRPr>
            </a:lvl9pPr>
          </a:lstStyle>
          <a:p>
            <a:pPr marL="0" lvl="0" indent="0" algn="l" rtl="1">
              <a:spcBef>
                <a:spcPts val="0"/>
              </a:spcBef>
              <a:spcAft>
                <a:spcPts val="0"/>
              </a:spcAft>
              <a:buNone/>
            </a:pPr>
            <a:fld id="{00000000-1234-1234-1234-123412341234}" type="slidenum">
              <a:rPr lang="iw-IL"/>
              <a:t>‹#›</a:t>
            </a:fld>
            <a:endParaRPr/>
          </a:p>
        </p:txBody>
      </p:sp>
    </p:spTree>
    <p:extLst>
      <p:ext uri="{BB962C8B-B14F-4D97-AF65-F5344CB8AC3E}">
        <p14:creationId xmlns:p14="http://schemas.microsoft.com/office/powerpoint/2010/main" val="3166197449"/>
      </p:ext>
    </p:extLst>
  </p:cSld>
  <p:clrMap bg1="lt1" tx1="dk1" bg2="dk2" tx2="lt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xml"/><Relationship Id="rId1" Type="http://schemas.openxmlformats.org/officeDocument/2006/relationships/slideLayout" Target="../slideLayouts/slideLayout59.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svg"/></Relationships>
</file>

<file path=ppt/slides/_rels/slide1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0.xml"/><Relationship Id="rId1" Type="http://schemas.openxmlformats.org/officeDocument/2006/relationships/slideLayout" Target="../slideLayouts/slideLayout78.xml"/></Relationships>
</file>

<file path=ppt/slides/_rels/slide1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1.xml"/><Relationship Id="rId1" Type="http://schemas.openxmlformats.org/officeDocument/2006/relationships/slideLayout" Target="../slideLayouts/slideLayout78.xml"/><Relationship Id="rId4" Type="http://schemas.openxmlformats.org/officeDocument/2006/relationships/image" Target="../media/image69.sv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8.xml"/><Relationship Id="rId7" Type="http://schemas.openxmlformats.org/officeDocument/2006/relationships/image" Target="../media/image7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hyperlink" Target="https://www.youtube.com/watch?v=UlLAWL-GGeE"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80.svg"/><Relationship Id="rId3" Type="http://schemas.openxmlformats.org/officeDocument/2006/relationships/image" Target="../media/image59.png"/><Relationship Id="rId7" Type="http://schemas.openxmlformats.org/officeDocument/2006/relationships/image" Target="../media/image79.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78.svg"/><Relationship Id="rId5" Type="http://schemas.openxmlformats.org/officeDocument/2006/relationships/image" Target="../media/image77.png"/><Relationship Id="rId4" Type="http://schemas.openxmlformats.org/officeDocument/2006/relationships/image" Target="../media/image76.svg"/><Relationship Id="rId9" Type="http://schemas.openxmlformats.org/officeDocument/2006/relationships/image" Target="../media/image81.png"/></Relationships>
</file>

<file path=ppt/slides/_rels/slide1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5.xml"/><Relationship Id="rId1" Type="http://schemas.openxmlformats.org/officeDocument/2006/relationships/slideLayout" Target="../slideLayouts/slideLayout78.xml"/></Relationships>
</file>

<file path=ppt/slides/_rels/slide16.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notesSlide" Target="../notesSlides/notesSlide16.xml"/><Relationship Id="rId1" Type="http://schemas.openxmlformats.org/officeDocument/2006/relationships/slideLayout" Target="../slideLayouts/slideLayout78.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svg"/></Relationships>
</file>

<file path=ppt/slides/_rels/slide17.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1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image" Target="../media/image95.png"/><Relationship Id="rId4" Type="http://schemas.openxmlformats.org/officeDocument/2006/relationships/image" Target="../media/image94.png"/></Relationships>
</file>

<file path=ppt/slides/_rels/slide19.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19.xml"/><Relationship Id="rId1" Type="http://schemas.openxmlformats.org/officeDocument/2006/relationships/slideLayout" Target="../slideLayouts/slideLayout78.xml"/></Relationships>
</file>

<file path=ppt/slides/_rels/slide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41.png"/></Relationships>
</file>

<file path=ppt/slides/_rels/slide2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0.xml"/><Relationship Id="rId1" Type="http://schemas.openxmlformats.org/officeDocument/2006/relationships/slideLayout" Target="../slideLayouts/slideLayout57.xml"/><Relationship Id="rId5" Type="http://schemas.openxmlformats.org/officeDocument/2006/relationships/image" Target="../media/image99.png"/><Relationship Id="rId4" Type="http://schemas.openxmlformats.org/officeDocument/2006/relationships/image" Target="../media/image98.png"/></Relationships>
</file>

<file path=ppt/slides/_rels/slide2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1.xml"/><Relationship Id="rId1" Type="http://schemas.openxmlformats.org/officeDocument/2006/relationships/slideLayout" Target="../slideLayouts/slideLayout57.xml"/><Relationship Id="rId5" Type="http://schemas.openxmlformats.org/officeDocument/2006/relationships/image" Target="../media/image99.png"/><Relationship Id="rId4" Type="http://schemas.openxmlformats.org/officeDocument/2006/relationships/image" Target="../media/image98.png"/></Relationships>
</file>

<file path=ppt/slides/_rels/slide2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2.xml"/><Relationship Id="rId1" Type="http://schemas.openxmlformats.org/officeDocument/2006/relationships/slideLayout" Target="../slideLayouts/slideLayout78.xml"/><Relationship Id="rId6" Type="http://schemas.openxmlformats.org/officeDocument/2006/relationships/image" Target="../media/image103.svg"/><Relationship Id="rId5" Type="http://schemas.openxmlformats.org/officeDocument/2006/relationships/image" Target="../media/image102.png"/><Relationship Id="rId4" Type="http://schemas.openxmlformats.org/officeDocument/2006/relationships/image" Target="../media/image101.png"/></Relationships>
</file>

<file path=ppt/slides/_rels/slide2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3.xml"/><Relationship Id="rId1" Type="http://schemas.openxmlformats.org/officeDocument/2006/relationships/slideLayout" Target="../slideLayouts/slideLayout7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8.xml"/></Relationships>
</file>

<file path=ppt/slides/_rels/slide25.xml.rels><?xml version="1.0" encoding="UTF-8" standalone="yes"?>
<Relationships xmlns="http://schemas.openxmlformats.org/package/2006/relationships"><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notesSlide" Target="../notesSlides/notesSlide25.xml"/><Relationship Id="rId1" Type="http://schemas.openxmlformats.org/officeDocument/2006/relationships/slideLayout" Target="../slideLayouts/slideLayout39.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26.xml.rels><?xml version="1.0" encoding="UTF-8" standalone="yes"?>
<Relationships xmlns="http://schemas.openxmlformats.org/package/2006/relationships"><Relationship Id="rId3" Type="http://schemas.openxmlformats.org/officeDocument/2006/relationships/image" Target="../media/image109.png"/><Relationship Id="rId7" Type="http://schemas.openxmlformats.org/officeDocument/2006/relationships/image" Target="../media/image113.png"/><Relationship Id="rId2" Type="http://schemas.openxmlformats.org/officeDocument/2006/relationships/notesSlide" Target="../notesSlides/notesSlide26.xml"/><Relationship Id="rId1" Type="http://schemas.openxmlformats.org/officeDocument/2006/relationships/slideLayout" Target="../slideLayouts/slideLayout40.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2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7.xml"/><Relationship Id="rId1" Type="http://schemas.openxmlformats.org/officeDocument/2006/relationships/slideLayout" Target="../slideLayouts/slideLayout40.xml"/></Relationships>
</file>

<file path=ppt/slides/_rels/slide2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28.xml"/><Relationship Id="rId1" Type="http://schemas.openxmlformats.org/officeDocument/2006/relationships/slideLayout" Target="../slideLayouts/slideLayout40.xml"/><Relationship Id="rId4" Type="http://schemas.openxmlformats.org/officeDocument/2006/relationships/image" Target="../media/image116.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8.xml"/></Relationships>
</file>

<file path=ppt/slides/_rels/slide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3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7.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 Id="rId9" Type="http://schemas.openxmlformats.org/officeDocument/2006/relationships/image" Target="../media/image57.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9.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62.svg"/><Relationship Id="rId5" Type="http://schemas.openxmlformats.org/officeDocument/2006/relationships/image" Target="../media/image61.png"/><Relationship Id="rId10" Type="http://schemas.openxmlformats.org/officeDocument/2006/relationships/image" Target="../media/image66.svg"/><Relationship Id="rId4" Type="http://schemas.openxmlformats.org/officeDocument/2006/relationships/image" Target="../media/image60.svg"/><Relationship Id="rId9" Type="http://schemas.openxmlformats.org/officeDocument/2006/relationships/image" Target="../media/image6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מלבן 28">
            <a:extLst>
              <a:ext uri="{FF2B5EF4-FFF2-40B4-BE49-F238E27FC236}">
                <a16:creationId xmlns:a16="http://schemas.microsoft.com/office/drawing/2014/main" id="{FA3F45E0-FBE1-454E-AA00-74A228EAA1C6}"/>
              </a:ext>
            </a:extLst>
          </p:cNvPr>
          <p:cNvSpPr/>
          <p:nvPr/>
        </p:nvSpPr>
        <p:spPr>
          <a:xfrm>
            <a:off x="0" y="0"/>
            <a:ext cx="12199673" cy="506993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3" name="מלבן 2">
            <a:extLst>
              <a:ext uri="{FF2B5EF4-FFF2-40B4-BE49-F238E27FC236}">
                <a16:creationId xmlns:a16="http://schemas.microsoft.com/office/drawing/2014/main" id="{AB5A58E6-3E8C-41F7-A006-FBCB6FD1EA00}"/>
              </a:ext>
            </a:extLst>
          </p:cNvPr>
          <p:cNvSpPr/>
          <p:nvPr/>
        </p:nvSpPr>
        <p:spPr>
          <a:xfrm>
            <a:off x="-1" y="2598820"/>
            <a:ext cx="12192001" cy="4259179"/>
          </a:xfrm>
          <a:prstGeom prst="rect">
            <a:avLst/>
          </a:prstGeom>
          <a:solidFill>
            <a:srgbClr val="E5C3B9"/>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18" name="גרפיקה 17">
            <a:extLst>
              <a:ext uri="{FF2B5EF4-FFF2-40B4-BE49-F238E27FC236}">
                <a16:creationId xmlns:a16="http://schemas.microsoft.com/office/drawing/2014/main" id="{0A69B6BC-F8B2-4E8A-9320-446FCD96075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7676" y="5011835"/>
            <a:ext cx="5268551" cy="1335136"/>
          </a:xfrm>
          <a:prstGeom prst="rect">
            <a:avLst/>
          </a:prstGeom>
        </p:spPr>
      </p:pic>
      <p:pic>
        <p:nvPicPr>
          <p:cNvPr id="4" name="תמונה 3">
            <a:extLst>
              <a:ext uri="{FF2B5EF4-FFF2-40B4-BE49-F238E27FC236}">
                <a16:creationId xmlns:a16="http://schemas.microsoft.com/office/drawing/2014/main" id="{FC597C1D-9ED8-420A-9EA9-A542C8319FC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6095" y="100884"/>
            <a:ext cx="776288"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מלבן 4">
            <a:extLst>
              <a:ext uri="{FF2B5EF4-FFF2-40B4-BE49-F238E27FC236}">
                <a16:creationId xmlns:a16="http://schemas.microsoft.com/office/drawing/2014/main" id="{2B8EF0F8-90DD-433D-894C-960AC1D5239D}"/>
              </a:ext>
            </a:extLst>
          </p:cNvPr>
          <p:cNvSpPr/>
          <p:nvPr/>
        </p:nvSpPr>
        <p:spPr>
          <a:xfrm>
            <a:off x="-102068" y="790599"/>
            <a:ext cx="2141984" cy="404919"/>
          </a:xfrm>
          <a:prstGeom prst="rect">
            <a:avLst/>
          </a:prstGeom>
        </p:spPr>
        <p:txBody>
          <a:bodyPr wrap="square">
            <a:spAutoFit/>
          </a:bodyPr>
          <a:lstStyle/>
          <a:p>
            <a:pPr marL="0" marR="0" lvl="0" indent="0" algn="ctr" defTabSz="914400" rtl="1" eaLnBrk="1" fontAlgn="auto" latinLnBrk="0" hangingPunct="1">
              <a:lnSpc>
                <a:spcPts val="800"/>
              </a:lnSpc>
              <a:spcBef>
                <a:spcPts val="0"/>
              </a:spcBef>
              <a:spcAft>
                <a:spcPts val="0"/>
              </a:spcAft>
              <a:buClrTx/>
              <a:buSzTx/>
              <a:buFontTx/>
              <a:buNone/>
              <a:tabLst/>
              <a:defRPr/>
            </a:pPr>
            <a:r>
              <a:rPr kumimoji="0" lang="he-IL" sz="9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משרד החינוך</a:t>
            </a:r>
          </a:p>
          <a:p>
            <a:pPr marL="0" marR="0" lvl="0" indent="0" algn="ctr" defTabSz="914400" rtl="1" eaLnBrk="1" fontAlgn="auto" latinLnBrk="0" hangingPunct="1">
              <a:lnSpc>
                <a:spcPts val="800"/>
              </a:lnSpc>
              <a:spcBef>
                <a:spcPts val="0"/>
              </a:spcBef>
              <a:spcAft>
                <a:spcPts val="0"/>
              </a:spcAft>
              <a:buClrTx/>
              <a:buSzTx/>
              <a:buFontTx/>
              <a:buNone/>
              <a:tabLst/>
              <a:defRPr/>
            </a:pPr>
            <a:r>
              <a:rPr kumimoji="0" lang="he-IL" sz="900" b="0"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מינהל</a:t>
            </a:r>
            <a:r>
              <a:rPr kumimoji="0" lang="he-IL" sz="9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פדגוגי</a:t>
            </a:r>
            <a:endParaRPr kumimoji="0" lang="en-US" sz="9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a:p>
            <a:pPr marL="0" marR="0" lvl="0" indent="0" algn="ctr" defTabSz="914400" rtl="1" eaLnBrk="1" fontAlgn="auto" latinLnBrk="0" hangingPunct="1">
              <a:lnSpc>
                <a:spcPts val="800"/>
              </a:lnSpc>
              <a:spcBef>
                <a:spcPts val="0"/>
              </a:spcBef>
              <a:spcAft>
                <a:spcPts val="0"/>
              </a:spcAft>
              <a:buClrTx/>
              <a:buSzTx/>
              <a:buFontTx/>
              <a:buNone/>
              <a:tabLst/>
              <a:defRPr/>
            </a:pPr>
            <a:r>
              <a:rPr kumimoji="0" lang="he-IL" sz="9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אגף בכיר שירות פסיכולוגי ייעוצי</a:t>
            </a:r>
          </a:p>
        </p:txBody>
      </p:sp>
      <p:sp>
        <p:nvSpPr>
          <p:cNvPr id="13" name="תיבת טקסט 12">
            <a:extLst>
              <a:ext uri="{FF2B5EF4-FFF2-40B4-BE49-F238E27FC236}">
                <a16:creationId xmlns:a16="http://schemas.microsoft.com/office/drawing/2014/main" id="{0D0D38DF-2529-4779-91E0-FD3504A02758}"/>
              </a:ext>
            </a:extLst>
          </p:cNvPr>
          <p:cNvSpPr txBox="1"/>
          <p:nvPr/>
        </p:nvSpPr>
        <p:spPr>
          <a:xfrm>
            <a:off x="7534948" y="6047522"/>
            <a:ext cx="6692346" cy="810478"/>
          </a:xfrm>
          <a:prstGeom prst="rect">
            <a:avLst/>
          </a:prstGeom>
          <a:noFill/>
        </p:spPr>
        <p:txBody>
          <a:bodyPr wrap="square">
            <a:spAutoFit/>
          </a:bodyPr>
          <a:lstStyle/>
          <a:p>
            <a:pPr marL="0" marR="0" lvl="0" indent="0" algn="ctr" defTabSz="914400" rtl="1" eaLnBrk="1" fontAlgn="auto" latinLnBrk="0" hangingPunct="1">
              <a:lnSpc>
                <a:spcPts val="5600"/>
              </a:lnSpc>
              <a:spcBef>
                <a:spcPts val="0"/>
              </a:spcBef>
              <a:spcAft>
                <a:spcPts val="0"/>
              </a:spcAft>
              <a:buClrTx/>
              <a:buSzTx/>
              <a:buFontTx/>
              <a:buNone/>
              <a:tabLst/>
              <a:defRPr/>
            </a:pPr>
            <a:r>
              <a:rPr kumimoji="0" lang="he-IL" sz="48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שכבת ה</a:t>
            </a:r>
          </a:p>
        </p:txBody>
      </p:sp>
      <p:pic>
        <p:nvPicPr>
          <p:cNvPr id="2" name="תמונה 1">
            <a:extLst>
              <a:ext uri="{FF2B5EF4-FFF2-40B4-BE49-F238E27FC236}">
                <a16:creationId xmlns:a16="http://schemas.microsoft.com/office/drawing/2014/main" id="{F91A3208-2368-6A2F-419E-E7E36691163E}"/>
              </a:ext>
            </a:extLst>
          </p:cNvPr>
          <p:cNvPicPr>
            <a:picLocks noChangeAspect="1"/>
          </p:cNvPicPr>
          <p:nvPr/>
        </p:nvPicPr>
        <p:blipFill>
          <a:blip r:embed="rId6"/>
          <a:stretch>
            <a:fillRect/>
          </a:stretch>
        </p:blipFill>
        <p:spPr>
          <a:xfrm>
            <a:off x="8888329" y="47558"/>
            <a:ext cx="3039180" cy="1447410"/>
          </a:xfrm>
          <a:prstGeom prst="rect">
            <a:avLst/>
          </a:prstGeom>
        </p:spPr>
      </p:pic>
      <p:sp>
        <p:nvSpPr>
          <p:cNvPr id="8" name="Google Shape;123;p1">
            <a:extLst>
              <a:ext uri="{FF2B5EF4-FFF2-40B4-BE49-F238E27FC236}">
                <a16:creationId xmlns:a16="http://schemas.microsoft.com/office/drawing/2014/main" id="{80F1D7DD-0B21-A3F8-3AEF-D91FA638A52E}"/>
              </a:ext>
            </a:extLst>
          </p:cNvPr>
          <p:cNvSpPr/>
          <p:nvPr/>
        </p:nvSpPr>
        <p:spPr>
          <a:xfrm>
            <a:off x="709961" y="316225"/>
            <a:ext cx="10772078" cy="2246729"/>
          </a:xfrm>
          <a:prstGeom prst="rect">
            <a:avLst/>
          </a:prstGeom>
          <a:noFill/>
          <a:ln>
            <a:noFill/>
          </a:ln>
        </p:spPr>
        <p:txBody>
          <a:bodyPr spcFirstLastPara="1" wrap="square" lIns="91425" tIns="45700" rIns="91425" bIns="45700" anchor="t" anchorCtr="0">
            <a:spAutoFit/>
          </a:bodyPr>
          <a:lstStyle/>
          <a:p>
            <a:pPr marL="0" marR="0" lvl="0" indent="0" algn="ctr" defTabSz="914400" rtl="1" eaLnBrk="1" fontAlgn="auto" latinLnBrk="0" hangingPunct="1">
              <a:lnSpc>
                <a:spcPts val="5600"/>
              </a:lnSpc>
              <a:spcBef>
                <a:spcPts val="0"/>
              </a:spcBef>
              <a:spcAft>
                <a:spcPts val="0"/>
              </a:spcAft>
              <a:buClrTx/>
              <a:buSzTx/>
              <a:buFontTx/>
              <a:buNone/>
              <a:tabLst/>
              <a:defRPr/>
            </a:pPr>
            <a:r>
              <a:rPr kumimoji="0" lang="he-IL" sz="4000"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יחידת</a:t>
            </a:r>
            <a:r>
              <a:rPr kumimoji="0" lang="he-IL" sz="4400"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לימוד בכישורי חיים</a:t>
            </a:r>
          </a:p>
          <a:p>
            <a:pPr marL="0" marR="0" lvl="0" indent="0" algn="ctr" defTabSz="914400" rtl="1" eaLnBrk="1" fontAlgn="auto" latinLnBrk="0" hangingPunct="1">
              <a:lnSpc>
                <a:spcPts val="5600"/>
              </a:lnSpc>
              <a:spcBef>
                <a:spcPts val="0"/>
              </a:spcBef>
              <a:spcAft>
                <a:spcPts val="0"/>
              </a:spcAft>
              <a:buClrTx/>
              <a:buSzTx/>
              <a:buFontTx/>
              <a:buNone/>
              <a:tabLst/>
              <a:defRPr/>
            </a:pPr>
            <a:r>
              <a:rPr kumimoji="0" lang="he-IL" sz="400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חברות, סובלנות ומניעת אלימות</a:t>
            </a:r>
            <a:r>
              <a:rPr kumimoji="0" lang="he-IL" sz="240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p>
          <a:p>
            <a:pPr marL="0" marR="0" lvl="0" indent="0" algn="ctr" defTabSz="914400" rtl="1" eaLnBrk="1" fontAlgn="auto" latinLnBrk="0" hangingPunct="1">
              <a:lnSpc>
                <a:spcPts val="5600"/>
              </a:lnSpc>
              <a:spcBef>
                <a:spcPts val="0"/>
              </a:spcBef>
              <a:spcAft>
                <a:spcPts val="0"/>
              </a:spcAft>
              <a:buClrTx/>
              <a:buSzTx/>
              <a:buFontTx/>
              <a:buNone/>
              <a:tabLst/>
              <a:defRPr/>
            </a:pPr>
            <a:r>
              <a:rPr kumimoji="0" lang="he-IL" sz="44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במבט רחב: פיתוח רגישות למצבי פגיעה בין חברים</a:t>
            </a:r>
          </a:p>
        </p:txBody>
      </p:sp>
      <p:sp>
        <p:nvSpPr>
          <p:cNvPr id="6" name="Google Shape;124;p1">
            <a:extLst>
              <a:ext uri="{FF2B5EF4-FFF2-40B4-BE49-F238E27FC236}">
                <a16:creationId xmlns:a16="http://schemas.microsoft.com/office/drawing/2014/main" id="{44860C95-5658-7FD2-2D93-DEB73BBF488F}"/>
              </a:ext>
            </a:extLst>
          </p:cNvPr>
          <p:cNvSpPr txBox="1"/>
          <p:nvPr/>
        </p:nvSpPr>
        <p:spPr>
          <a:xfrm>
            <a:off x="1485123" y="2799760"/>
            <a:ext cx="9221754" cy="1538883"/>
          </a:xfrm>
          <a:prstGeom prst="rect">
            <a:avLst/>
          </a:prstGeom>
          <a:noFill/>
          <a:ln>
            <a:noFill/>
          </a:ln>
        </p:spPr>
        <p:txBody>
          <a:bodyPr spcFirstLastPara="1" wrap="square" lIns="91425" tIns="45700" rIns="91425" bIns="45700" anchor="t" anchorCtr="0">
            <a:spAutoFit/>
          </a:bodyPr>
          <a:lstStyle/>
          <a:p>
            <a:pPr algn="ctr" rtl="1"/>
            <a:r>
              <a:rPr lang="iw-IL" sz="4000" dirty="0">
                <a:solidFill>
                  <a:srgbClr val="002060"/>
                </a:solidFill>
                <a:latin typeface="Calibri"/>
                <a:ea typeface="Calibri"/>
                <a:cs typeface="Calibri"/>
                <a:sym typeface="Calibri"/>
              </a:rPr>
              <a:t>שיעור </a:t>
            </a:r>
            <a:r>
              <a:rPr lang="he-IL" sz="4000" dirty="0">
                <a:solidFill>
                  <a:srgbClr val="002060"/>
                </a:solidFill>
                <a:latin typeface="Calibri"/>
                <a:ea typeface="Calibri"/>
                <a:cs typeface="Calibri"/>
                <a:sym typeface="Calibri"/>
              </a:rPr>
              <a:t>שלישי</a:t>
            </a:r>
            <a:endParaRPr sz="4000" dirty="0">
              <a:solidFill>
                <a:srgbClr val="002060"/>
              </a:solidFill>
              <a:latin typeface="Calibri"/>
              <a:ea typeface="Calibri"/>
              <a:cs typeface="Calibri"/>
              <a:sym typeface="Calibri"/>
            </a:endParaRPr>
          </a:p>
          <a:p>
            <a:pPr algn="ctr" rtl="1"/>
            <a:r>
              <a:rPr lang="he-IL" sz="5400" b="1" dirty="0">
                <a:solidFill>
                  <a:srgbClr val="002060"/>
                </a:solidFill>
                <a:latin typeface="Calibri"/>
                <a:ea typeface="Calibri"/>
                <a:cs typeface="Calibri"/>
                <a:sym typeface="Calibri"/>
              </a:rPr>
              <a:t>סיפורו של הגיבור הראשי</a:t>
            </a:r>
            <a:endParaRPr sz="5400" b="1" dirty="0">
              <a:solidFill>
                <a:srgbClr val="002060"/>
              </a:solidFill>
              <a:latin typeface="Calibri"/>
              <a:ea typeface="Calibri"/>
              <a:cs typeface="Calibri"/>
              <a:sym typeface="Calibri"/>
            </a:endParaRPr>
          </a:p>
        </p:txBody>
      </p:sp>
      <p:sp>
        <p:nvSpPr>
          <p:cNvPr id="10" name="Google Shape;126;p1">
            <a:extLst>
              <a:ext uri="{FF2B5EF4-FFF2-40B4-BE49-F238E27FC236}">
                <a16:creationId xmlns:a16="http://schemas.microsoft.com/office/drawing/2014/main" id="{6BB8A5C8-99EE-64F7-5A50-BF84CB57E8CA}"/>
              </a:ext>
            </a:extLst>
          </p:cNvPr>
          <p:cNvSpPr txBox="1"/>
          <p:nvPr/>
        </p:nvSpPr>
        <p:spPr>
          <a:xfrm>
            <a:off x="-1219672" y="5173699"/>
            <a:ext cx="6426575" cy="1175666"/>
          </a:xfrm>
          <a:prstGeom prst="rect">
            <a:avLst/>
          </a:prstGeom>
          <a:noFill/>
          <a:ln>
            <a:noFill/>
          </a:ln>
        </p:spPr>
        <p:txBody>
          <a:bodyPr spcFirstLastPara="1" wrap="square" lIns="91425" tIns="45700" rIns="91425" bIns="45700" anchor="t" anchorCtr="0">
            <a:spAutoFit/>
          </a:bodyPr>
          <a:lstStyle/>
          <a:p>
            <a:pPr algn="ctr" rtl="1">
              <a:lnSpc>
                <a:spcPct val="110000"/>
              </a:lnSpc>
            </a:pPr>
            <a:r>
              <a:rPr lang="iw-IL" sz="2400" b="1" dirty="0">
                <a:solidFill>
                  <a:srgbClr val="002060"/>
                </a:solidFill>
                <a:latin typeface="Calibri"/>
                <a:ea typeface="Calibri"/>
                <a:cs typeface="Calibri"/>
                <a:sym typeface="Calibri"/>
              </a:rPr>
              <a:t>מיומנות מרכזית</a:t>
            </a:r>
            <a:br>
              <a:rPr lang="iw-IL" sz="2400" b="1" dirty="0">
                <a:solidFill>
                  <a:srgbClr val="002060"/>
                </a:solidFill>
                <a:latin typeface="Calibri"/>
                <a:ea typeface="Calibri"/>
                <a:cs typeface="Calibri"/>
                <a:sym typeface="Calibri"/>
              </a:rPr>
            </a:br>
            <a:r>
              <a:rPr lang="he-IL" sz="2000" dirty="0">
                <a:solidFill>
                  <a:srgbClr val="002060"/>
                </a:solidFill>
                <a:latin typeface="Calibri"/>
                <a:ea typeface="Calibri"/>
                <a:cs typeface="Calibri"/>
                <a:sym typeface="Calibri"/>
              </a:rPr>
              <a:t>מסוגלות עצמית – להכיר ביכולת של הפרט </a:t>
            </a:r>
          </a:p>
          <a:p>
            <a:pPr algn="ctr" rtl="1">
              <a:lnSpc>
                <a:spcPct val="110000"/>
              </a:lnSpc>
            </a:pPr>
            <a:r>
              <a:rPr lang="he-IL" sz="2000" dirty="0">
                <a:solidFill>
                  <a:srgbClr val="002060"/>
                </a:solidFill>
                <a:latin typeface="Calibri"/>
                <a:ea typeface="Calibri"/>
                <a:cs typeface="Calibri"/>
                <a:sym typeface="Calibri"/>
              </a:rPr>
              <a:t>להשפיע על סביבתו</a:t>
            </a:r>
            <a:endParaRPr sz="2000" dirty="0">
              <a:solidFill>
                <a:srgbClr val="002060"/>
              </a:solidFill>
              <a:latin typeface="Calibri"/>
              <a:ea typeface="Calibri"/>
              <a:cs typeface="Calibri"/>
              <a:sym typeface="Calibri"/>
            </a:endParaRPr>
          </a:p>
        </p:txBody>
      </p:sp>
    </p:spTree>
    <p:extLst>
      <p:ext uri="{BB962C8B-B14F-4D97-AF65-F5344CB8AC3E}">
        <p14:creationId xmlns:p14="http://schemas.microsoft.com/office/powerpoint/2010/main" val="15412280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FE332B22-3DA5-08D7-EEE1-95DAE99C19D3}"/>
              </a:ext>
            </a:extLst>
          </p:cNvPr>
          <p:cNvSpPr>
            <a:spLocks noGrp="1"/>
          </p:cNvSpPr>
          <p:nvPr>
            <p:ph type="title"/>
          </p:nvPr>
        </p:nvSpPr>
        <p:spPr/>
        <p:txBody>
          <a:bodyPr/>
          <a:lstStyle/>
          <a:p>
            <a:r>
              <a:rPr lang="he-IL" dirty="0"/>
              <a:t>הרוח נושבת</a:t>
            </a:r>
          </a:p>
        </p:txBody>
      </p:sp>
      <p:sp>
        <p:nvSpPr>
          <p:cNvPr id="4" name="Freeform 5">
            <a:extLst>
              <a:ext uri="{FF2B5EF4-FFF2-40B4-BE49-F238E27FC236}">
                <a16:creationId xmlns:a16="http://schemas.microsoft.com/office/drawing/2014/main" id="{34389E19-BB3D-3E30-6898-49D9CC4EC3D5}"/>
              </a:ext>
            </a:extLst>
          </p:cNvPr>
          <p:cNvSpPr/>
          <p:nvPr/>
        </p:nvSpPr>
        <p:spPr>
          <a:xfrm>
            <a:off x="4177277" y="1769443"/>
            <a:ext cx="4270796" cy="4567696"/>
          </a:xfrm>
          <a:custGeom>
            <a:avLst/>
            <a:gdLst/>
            <a:ahLst/>
            <a:cxnLst/>
            <a:rect l="l" t="t" r="r" b="b"/>
            <a:pathLst>
              <a:path w="4270796" h="4567696">
                <a:moveTo>
                  <a:pt x="0" y="0"/>
                </a:moveTo>
                <a:lnTo>
                  <a:pt x="4270796" y="0"/>
                </a:lnTo>
                <a:lnTo>
                  <a:pt x="4270796" y="4567696"/>
                </a:lnTo>
                <a:lnTo>
                  <a:pt x="0" y="4567696"/>
                </a:lnTo>
                <a:lnTo>
                  <a:pt x="0" y="0"/>
                </a:lnTo>
                <a:close/>
              </a:path>
            </a:pathLst>
          </a:custGeom>
          <a:blipFill>
            <a:blip r:embed="rId3"/>
            <a:stretch>
              <a:fillRect/>
            </a:stretch>
          </a:blipFill>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20150745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9E9F909-FCD6-E457-199C-74EC92530B15}"/>
              </a:ext>
            </a:extLst>
          </p:cNvPr>
          <p:cNvSpPr>
            <a:spLocks noGrp="1"/>
          </p:cNvSpPr>
          <p:nvPr>
            <p:ph type="title"/>
          </p:nvPr>
        </p:nvSpPr>
        <p:spPr/>
        <p:txBody>
          <a:bodyPr/>
          <a:lstStyle/>
          <a:p>
            <a:r>
              <a:rPr lang="he-IL" dirty="0">
                <a:solidFill>
                  <a:schemeClr val="tx1"/>
                </a:solidFill>
              </a:rPr>
              <a:t>כל מי ש...</a:t>
            </a:r>
          </a:p>
        </p:txBody>
      </p:sp>
      <p:sp>
        <p:nvSpPr>
          <p:cNvPr id="5" name="תיבת טקסט 4">
            <a:extLst>
              <a:ext uri="{FF2B5EF4-FFF2-40B4-BE49-F238E27FC236}">
                <a16:creationId xmlns:a16="http://schemas.microsoft.com/office/drawing/2014/main" id="{6B8C9421-191B-565A-99A0-76D3F011992B}"/>
              </a:ext>
            </a:extLst>
          </p:cNvPr>
          <p:cNvSpPr txBox="1"/>
          <p:nvPr/>
        </p:nvSpPr>
        <p:spPr>
          <a:xfrm>
            <a:off x="2231572" y="2033545"/>
            <a:ext cx="9093684" cy="3067506"/>
          </a:xfrm>
          <a:prstGeom prst="rect">
            <a:avLst/>
          </a:prstGeom>
          <a:noFill/>
        </p:spPr>
        <p:txBody>
          <a:bodyPr wrap="square">
            <a:spAutoFit/>
          </a:bodyPr>
          <a:lstStyle/>
          <a:p>
            <a:pPr marL="457200" marR="0" lvl="0" indent="-406400" algn="r" defTabSz="914400" rtl="1" eaLnBrk="1" fontAlgn="base" latinLnBrk="0" hangingPunct="1">
              <a:lnSpc>
                <a:spcPct val="100000"/>
              </a:lnSpc>
              <a:spcBef>
                <a:spcPts val="1000"/>
              </a:spcBef>
              <a:spcAft>
                <a:spcPts val="0"/>
              </a:spcAft>
              <a:buClr>
                <a:srgbClr val="000000"/>
              </a:buClr>
              <a:buSzPts val="2800"/>
              <a:buFont typeface="Arial"/>
              <a:buChar char="•"/>
              <a:tabLst/>
              <a:defRPr/>
            </a:pPr>
            <a:r>
              <a:rPr kumimoji="0" lang="he-IL" sz="3200" b="0" i="0" u="none" strike="noStrike" kern="0" cap="none" spc="0" normalizeH="0" baseline="0" noProof="0" dirty="0">
                <a:ln>
                  <a:noFill/>
                </a:ln>
                <a:solidFill>
                  <a:srgbClr val="000000"/>
                </a:solidFill>
                <a:effectLst/>
                <a:uLnTx/>
                <a:uFillTx/>
                <a:latin typeface="Calibri"/>
                <a:ea typeface="Calibri"/>
                <a:cs typeface="Calibri"/>
                <a:sym typeface="Calibri"/>
              </a:rPr>
              <a:t>פיתח/ה השנה תחביב מעניין </a:t>
            </a:r>
          </a:p>
          <a:p>
            <a:pPr marL="457200" marR="0" lvl="0" indent="-406400" algn="r" defTabSz="914400" rtl="1" eaLnBrk="1" fontAlgn="base" latinLnBrk="0" hangingPunct="1">
              <a:lnSpc>
                <a:spcPct val="100000"/>
              </a:lnSpc>
              <a:spcBef>
                <a:spcPts val="1000"/>
              </a:spcBef>
              <a:spcAft>
                <a:spcPts val="0"/>
              </a:spcAft>
              <a:buClr>
                <a:srgbClr val="000000"/>
              </a:buClr>
              <a:buSzPts val="2800"/>
              <a:buFont typeface="Arial"/>
              <a:buChar char="•"/>
              <a:tabLst/>
              <a:defRPr/>
            </a:pPr>
            <a:r>
              <a:rPr kumimoji="0" lang="he-IL" sz="3200" b="0" i="0" u="none" strike="noStrike" kern="0" cap="none" spc="0" normalizeH="0" baseline="0" noProof="0" dirty="0">
                <a:ln>
                  <a:noFill/>
                </a:ln>
                <a:solidFill>
                  <a:srgbClr val="000000"/>
                </a:solidFill>
                <a:effectLst/>
                <a:uLnTx/>
                <a:uFillTx/>
                <a:latin typeface="Calibri"/>
                <a:ea typeface="Calibri"/>
                <a:cs typeface="Calibri"/>
                <a:sym typeface="Calibri"/>
              </a:rPr>
              <a:t>נתקל/ה באדם</a:t>
            </a:r>
            <a:r>
              <a:rPr kumimoji="0" lang="he-IL" sz="3200" b="0" i="0" u="none" strike="noStrike" kern="0" cap="none" spc="0" normalizeH="0" noProof="0" dirty="0">
                <a:ln>
                  <a:noFill/>
                </a:ln>
                <a:solidFill>
                  <a:srgbClr val="000000"/>
                </a:solidFill>
                <a:effectLst/>
                <a:uLnTx/>
                <a:uFillTx/>
                <a:latin typeface="Calibri"/>
                <a:ea typeface="Calibri"/>
                <a:cs typeface="Calibri"/>
                <a:sym typeface="Calibri"/>
              </a:rPr>
              <a:t> שעשה מעשה טוב וריגש אותו במיוחד</a:t>
            </a:r>
          </a:p>
          <a:p>
            <a:pPr marL="457200" marR="0" lvl="0" indent="-406400" algn="r" defTabSz="914400" rtl="1" eaLnBrk="1" fontAlgn="base" latinLnBrk="0" hangingPunct="1">
              <a:lnSpc>
                <a:spcPct val="100000"/>
              </a:lnSpc>
              <a:spcBef>
                <a:spcPts val="1000"/>
              </a:spcBef>
              <a:spcAft>
                <a:spcPts val="0"/>
              </a:spcAft>
              <a:buClr>
                <a:srgbClr val="000000"/>
              </a:buClr>
              <a:buSzPts val="2800"/>
              <a:buFont typeface="Arial"/>
              <a:buChar char="•"/>
              <a:tabLst/>
              <a:defRPr/>
            </a:pPr>
            <a:r>
              <a:rPr lang="he-IL" sz="3200" dirty="0">
                <a:latin typeface="Calibri"/>
                <a:ea typeface="Calibri"/>
                <a:cs typeface="Calibri"/>
                <a:sym typeface="Calibri"/>
              </a:rPr>
              <a:t>עשה/עשתה השנה שינוי לטובה בהתנהגות/בהרגל מסוים</a:t>
            </a:r>
          </a:p>
          <a:p>
            <a:pPr marL="457200" marR="0" lvl="0" indent="-406400" algn="r" defTabSz="914400" rtl="1" eaLnBrk="1" fontAlgn="base" latinLnBrk="0" hangingPunct="1">
              <a:lnSpc>
                <a:spcPct val="100000"/>
              </a:lnSpc>
              <a:spcBef>
                <a:spcPts val="1000"/>
              </a:spcBef>
              <a:spcAft>
                <a:spcPts val="0"/>
              </a:spcAft>
              <a:buClr>
                <a:srgbClr val="000000"/>
              </a:buClr>
              <a:buSzPts val="2800"/>
              <a:buFont typeface="Arial"/>
              <a:buChar char="•"/>
              <a:tabLst/>
              <a:defRPr/>
            </a:pPr>
            <a:r>
              <a:rPr kumimoji="0" lang="he-IL" sz="3200" b="0" i="0" u="none" strike="noStrike" kern="0" cap="none" spc="0" normalizeH="0" noProof="0" dirty="0">
                <a:ln>
                  <a:noFill/>
                </a:ln>
                <a:solidFill>
                  <a:srgbClr val="000000"/>
                </a:solidFill>
                <a:effectLst/>
                <a:uLnTx/>
                <a:uFillTx/>
                <a:latin typeface="Calibri"/>
                <a:ea typeface="Calibri"/>
                <a:cs typeface="Calibri"/>
                <a:sym typeface="Calibri"/>
              </a:rPr>
              <a:t>עשה/עשתה משהו שהשפיע לטובה על מישהו אחר</a:t>
            </a:r>
          </a:p>
          <a:p>
            <a:pPr marL="457200" marR="0" lvl="0" indent="-406400" algn="r" defTabSz="914400" rtl="1" eaLnBrk="1" fontAlgn="base" latinLnBrk="0" hangingPunct="1">
              <a:lnSpc>
                <a:spcPct val="100000"/>
              </a:lnSpc>
              <a:spcBef>
                <a:spcPts val="1000"/>
              </a:spcBef>
              <a:spcAft>
                <a:spcPts val="0"/>
              </a:spcAft>
              <a:buClr>
                <a:srgbClr val="000000"/>
              </a:buClr>
              <a:buSzPts val="2800"/>
              <a:buFont typeface="Arial"/>
              <a:buChar char="•"/>
              <a:tabLst/>
              <a:defRPr/>
            </a:pPr>
            <a:r>
              <a:rPr lang="he-IL" sz="3200" dirty="0">
                <a:latin typeface="Calibri"/>
                <a:ea typeface="Calibri"/>
                <a:cs typeface="Calibri"/>
                <a:sym typeface="Calibri"/>
              </a:rPr>
              <a:t>יש משהו שהיה/היתה רוצה לעשות אחרת</a:t>
            </a:r>
            <a:endParaRPr kumimoji="0" lang="he-IL" sz="3200" b="0" i="0" u="none" strike="noStrike" kern="0" cap="none" spc="0" normalizeH="0" noProof="0" dirty="0">
              <a:ln>
                <a:noFill/>
              </a:ln>
              <a:solidFill>
                <a:srgbClr val="000000"/>
              </a:solidFill>
              <a:effectLst/>
              <a:uLnTx/>
              <a:uFillTx/>
              <a:latin typeface="Calibri"/>
              <a:ea typeface="Calibri"/>
              <a:cs typeface="Calibri"/>
              <a:sym typeface="Calibri"/>
            </a:endParaRPr>
          </a:p>
        </p:txBody>
      </p:sp>
      <p:sp>
        <p:nvSpPr>
          <p:cNvPr id="6" name="Freeform 3">
            <a:extLst>
              <a:ext uri="{FF2B5EF4-FFF2-40B4-BE49-F238E27FC236}">
                <a16:creationId xmlns:a16="http://schemas.microsoft.com/office/drawing/2014/main" id="{922794DC-F54F-E7C8-6586-9960A42EE963}"/>
              </a:ext>
            </a:extLst>
          </p:cNvPr>
          <p:cNvSpPr/>
          <p:nvPr/>
        </p:nvSpPr>
        <p:spPr>
          <a:xfrm>
            <a:off x="0" y="2743200"/>
            <a:ext cx="2844355" cy="4114800"/>
          </a:xfrm>
          <a:custGeom>
            <a:avLst/>
            <a:gdLst/>
            <a:ahLst/>
            <a:cxnLst/>
            <a:rect l="l" t="t" r="r" b="b"/>
            <a:pathLst>
              <a:path w="2844355" h="4114800">
                <a:moveTo>
                  <a:pt x="0" y="0"/>
                </a:moveTo>
                <a:lnTo>
                  <a:pt x="2844355" y="0"/>
                </a:lnTo>
                <a:lnTo>
                  <a:pt x="2844355"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2054128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8BCF35-623A-CDE1-4B65-4A701E9693A1}"/>
            </a:ext>
          </a:extLst>
        </p:cNvPr>
        <p:cNvGrpSpPr/>
        <p:nvPr/>
      </p:nvGrpSpPr>
      <p:grpSpPr>
        <a:xfrm>
          <a:off x="0" y="0"/>
          <a:ext cx="0" cy="0"/>
          <a:chOff x="0" y="0"/>
          <a:chExt cx="0" cy="0"/>
        </a:xfrm>
      </p:grpSpPr>
      <p:sp>
        <p:nvSpPr>
          <p:cNvPr id="4" name="כותרת 3">
            <a:extLst>
              <a:ext uri="{FF2B5EF4-FFF2-40B4-BE49-F238E27FC236}">
                <a16:creationId xmlns:a16="http://schemas.microsoft.com/office/drawing/2014/main" id="{05D3888E-DF75-D51A-3A5E-D28C765DB411}"/>
              </a:ext>
            </a:extLst>
          </p:cNvPr>
          <p:cNvSpPr>
            <a:spLocks noGrp="1"/>
          </p:cNvSpPr>
          <p:nvPr>
            <p:ph type="title"/>
          </p:nvPr>
        </p:nvSpPr>
        <p:spPr>
          <a:xfrm>
            <a:off x="838200" y="-231662"/>
            <a:ext cx="10515600" cy="1325563"/>
          </a:xfrm>
        </p:spPr>
        <p:txBody>
          <a:bodyPr>
            <a:normAutofit/>
          </a:bodyPr>
          <a:lstStyle/>
          <a:p>
            <a:pPr algn="ctr"/>
            <a:r>
              <a:rPr kumimoji="0" lang="he-IL" sz="4800" b="1" i="0" u="none" strike="noStrike" kern="1200" cap="none" spc="0" normalizeH="0" baseline="0" noProof="0" dirty="0">
                <a:ln>
                  <a:noFill/>
                </a:ln>
                <a:solidFill>
                  <a:srgbClr val="002060"/>
                </a:solidFill>
                <a:effectLst/>
                <a:uLnTx/>
                <a:uFillTx/>
                <a:latin typeface="Calibri" panose="020F0502020204030204" pitchFamily="34" charset="0"/>
                <a:ea typeface="+mj-ea"/>
                <a:cs typeface="Calibri" panose="020F0502020204030204" pitchFamily="34" charset="0"/>
              </a:rPr>
              <a:t>לא מסיטים </a:t>
            </a:r>
            <a:r>
              <a:rPr kumimoji="0" lang="he-IL" sz="4800" b="1" i="0" u="none" strike="noStrike" kern="1200" cap="none" spc="0" normalizeH="0" baseline="0" noProof="0" dirty="0" err="1">
                <a:ln>
                  <a:noFill/>
                </a:ln>
                <a:solidFill>
                  <a:srgbClr val="002060"/>
                </a:solidFill>
                <a:effectLst/>
                <a:uLnTx/>
                <a:uFillTx/>
                <a:latin typeface="Calibri" panose="020F0502020204030204" pitchFamily="34" charset="0"/>
                <a:ea typeface="+mj-ea"/>
                <a:cs typeface="Calibri" panose="020F0502020204030204" pitchFamily="34" charset="0"/>
              </a:rPr>
              <a:t>מב"ט</a:t>
            </a:r>
            <a:r>
              <a:rPr kumimoji="0" lang="he-IL" sz="4800" b="1" i="0" u="none" strike="noStrike" kern="1200" cap="none" spc="0" normalizeH="0" baseline="0" noProof="0" dirty="0">
                <a:ln>
                  <a:noFill/>
                </a:ln>
                <a:solidFill>
                  <a:srgbClr val="002060"/>
                </a:solidFill>
                <a:effectLst/>
                <a:uLnTx/>
                <a:uFillTx/>
                <a:latin typeface="Calibri" panose="020F0502020204030204" pitchFamily="34" charset="0"/>
                <a:ea typeface="+mj-ea"/>
                <a:cs typeface="Calibri" panose="020F0502020204030204" pitchFamily="34" charset="0"/>
              </a:rPr>
              <a:t> מחבר במצוקה</a:t>
            </a:r>
            <a:endParaRPr lang="he-IL" sz="8000" dirty="0"/>
          </a:p>
        </p:txBody>
      </p:sp>
      <p:pic>
        <p:nvPicPr>
          <p:cNvPr id="7" name="וידאו 6" title="מהבהב בעיניים">
            <a:hlinkClick r:id="" action="ppaction://media"/>
            <a:extLst>
              <a:ext uri="{FF2B5EF4-FFF2-40B4-BE49-F238E27FC236}">
                <a16:creationId xmlns:a16="http://schemas.microsoft.com/office/drawing/2014/main" id="{71558701-21DD-2900-5578-97474C21F5B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443380" y="849040"/>
            <a:ext cx="3165911" cy="1780825"/>
          </a:xfrm>
          <a:prstGeom prst="rect">
            <a:avLst/>
          </a:prstGeom>
          <a:effectLst>
            <a:softEdge rad="63500"/>
          </a:effectLst>
        </p:spPr>
      </p:pic>
      <p:pic>
        <p:nvPicPr>
          <p:cNvPr id="8" name="וידאו 6" title="מהבהב בעיניים">
            <a:hlinkClick r:id="" action="ppaction://media"/>
            <a:extLst>
              <a:ext uri="{FF2B5EF4-FFF2-40B4-BE49-F238E27FC236}">
                <a16:creationId xmlns:a16="http://schemas.microsoft.com/office/drawing/2014/main" id="{D3C8B7EB-42C9-F6AB-97EF-F60180AB472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flipH="1">
            <a:off x="2866465" y="861521"/>
            <a:ext cx="3165911" cy="1780825"/>
          </a:xfrm>
          <a:prstGeom prst="rect">
            <a:avLst/>
          </a:prstGeom>
          <a:effectLst>
            <a:softEdge rad="63500"/>
          </a:effectLst>
        </p:spPr>
      </p:pic>
      <p:sp>
        <p:nvSpPr>
          <p:cNvPr id="9" name="תיבת טקסט 8">
            <a:extLst>
              <a:ext uri="{FF2B5EF4-FFF2-40B4-BE49-F238E27FC236}">
                <a16:creationId xmlns:a16="http://schemas.microsoft.com/office/drawing/2014/main" id="{7C40CD0A-B681-E595-5CBE-047862738AA8}"/>
              </a:ext>
            </a:extLst>
          </p:cNvPr>
          <p:cNvSpPr txBox="1"/>
          <p:nvPr/>
        </p:nvSpPr>
        <p:spPr>
          <a:xfrm>
            <a:off x="4244898" y="2417508"/>
            <a:ext cx="3702205" cy="1015663"/>
          </a:xfrm>
          <a:prstGeom prst="rect">
            <a:avLst/>
          </a:prstGeom>
          <a:noFill/>
        </p:spPr>
        <p:txBody>
          <a:bodyPr wrap="square" rtlCol="1">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he-IL" sz="5400" b="1" i="0" u="none" strike="noStrike" kern="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מב"ט</a:t>
            </a:r>
            <a:r>
              <a:rPr kumimoji="0" lang="he-IL" sz="60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endParaRPr kumimoji="0" lang="he-IL" sz="40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10" name="Picture 4" descr="Doodle, Arrow, Show, Rise">
            <a:extLst>
              <a:ext uri="{FF2B5EF4-FFF2-40B4-BE49-F238E27FC236}">
                <a16:creationId xmlns:a16="http://schemas.microsoft.com/office/drawing/2014/main" id="{446EA6DE-2D65-4853-F7AB-7E61BFBC2868}"/>
              </a:ext>
            </a:extLst>
          </p:cNvPr>
          <p:cNvPicPr>
            <a:picLocks noChangeAspect="1" noChangeArrowheads="1"/>
          </p:cNvPicPr>
          <p:nvPr/>
        </p:nvPicPr>
        <p:blipFill>
          <a:blip r:embed="rId6">
            <a:duotone>
              <a:srgbClr val="FFC000">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rot="11470476">
            <a:off x="3976620" y="3154356"/>
            <a:ext cx="1417466" cy="1175302"/>
          </a:xfrm>
          <a:prstGeom prst="rect">
            <a:avLst/>
          </a:prstGeom>
          <a:noFill/>
          <a:extLst>
            <a:ext uri="{909E8E84-426E-40DD-AFC4-6F175D3DCCD1}">
              <a14:hiddenFill xmlns:a14="http://schemas.microsoft.com/office/drawing/2010/main">
                <a:solidFill>
                  <a:srgbClr val="FFFFFF"/>
                </a:solidFill>
              </a14:hiddenFill>
            </a:ext>
          </a:extLst>
        </p:spPr>
      </p:pic>
      <p:pic>
        <p:nvPicPr>
          <p:cNvPr id="11" name="תמונה 10">
            <a:extLst>
              <a:ext uri="{FF2B5EF4-FFF2-40B4-BE49-F238E27FC236}">
                <a16:creationId xmlns:a16="http://schemas.microsoft.com/office/drawing/2014/main" id="{D5322833-2A6B-CAB2-668F-28BCCCCAE292}"/>
              </a:ext>
            </a:extLst>
          </p:cNvPr>
          <p:cNvPicPr>
            <a:picLocks noChangeAspect="1"/>
          </p:cNvPicPr>
          <p:nvPr/>
        </p:nvPicPr>
        <p:blipFill>
          <a:blip r:embed="rId7"/>
          <a:stretch>
            <a:fillRect/>
          </a:stretch>
        </p:blipFill>
        <p:spPr>
          <a:xfrm rot="14765357">
            <a:off x="6877462" y="3112573"/>
            <a:ext cx="1588404" cy="1402081"/>
          </a:xfrm>
          <a:prstGeom prst="rect">
            <a:avLst/>
          </a:prstGeom>
        </p:spPr>
      </p:pic>
      <p:pic>
        <p:nvPicPr>
          <p:cNvPr id="12" name="תמונה 11">
            <a:extLst>
              <a:ext uri="{FF2B5EF4-FFF2-40B4-BE49-F238E27FC236}">
                <a16:creationId xmlns:a16="http://schemas.microsoft.com/office/drawing/2014/main" id="{4A2E5169-E9CA-62AF-496C-948C6799C664}"/>
              </a:ext>
            </a:extLst>
          </p:cNvPr>
          <p:cNvPicPr>
            <a:picLocks noChangeAspect="1"/>
          </p:cNvPicPr>
          <p:nvPr/>
        </p:nvPicPr>
        <p:blipFill>
          <a:blip r:embed="rId7"/>
          <a:stretch>
            <a:fillRect/>
          </a:stretch>
        </p:blipFill>
        <p:spPr>
          <a:xfrm rot="18217214">
            <a:off x="5494746" y="3161669"/>
            <a:ext cx="1202509" cy="1303889"/>
          </a:xfrm>
          <a:prstGeom prst="rect">
            <a:avLst/>
          </a:prstGeom>
        </p:spPr>
      </p:pic>
      <p:sp>
        <p:nvSpPr>
          <p:cNvPr id="13" name="תיבת טקסט 12">
            <a:extLst>
              <a:ext uri="{FF2B5EF4-FFF2-40B4-BE49-F238E27FC236}">
                <a16:creationId xmlns:a16="http://schemas.microsoft.com/office/drawing/2014/main" id="{D99B5DC5-CA70-B421-B301-B64B05EF1ADA}"/>
              </a:ext>
            </a:extLst>
          </p:cNvPr>
          <p:cNvSpPr txBox="1"/>
          <p:nvPr/>
        </p:nvSpPr>
        <p:spPr>
          <a:xfrm>
            <a:off x="8005921" y="4467688"/>
            <a:ext cx="3759491" cy="1631216"/>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4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מ</a:t>
            </a:r>
            <a:r>
              <a:rPr kumimoji="0" lang="he-IL"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ביטים – </a:t>
            </a:r>
            <a:b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br>
            <a:r>
              <a:rPr kumimoji="0" lang="he-IL"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כאשר נזהה </a:t>
            </a:r>
            <a:b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br>
            <a:r>
              <a:rPr kumimoji="0" lang="he-IL"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פגיעה בחבר </a:t>
            </a:r>
            <a:r>
              <a:rPr kumimoji="0" lang="he-IL" sz="2800" b="0"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לא נתעלם</a:t>
            </a:r>
            <a:r>
              <a:rPr kumimoji="0" lang="he-IL"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a:t>
            </a:r>
            <a:endParaRPr kumimoji="0" lang="he-IL" sz="2800" b="0" i="0" u="none" strike="noStrike" kern="0" cap="none" spc="0" normalizeH="0" baseline="0" noProof="0" dirty="0">
              <a:ln>
                <a:noFill/>
              </a:ln>
              <a:solidFill>
                <a:sysClr val="windowText" lastClr="000000"/>
              </a:solidFill>
              <a:effectLst/>
              <a:uLnTx/>
              <a:uFillTx/>
              <a:latin typeface="Arial"/>
              <a:cs typeface="Arial"/>
              <a:sym typeface="Arial"/>
            </a:endParaRPr>
          </a:p>
        </p:txBody>
      </p:sp>
      <p:sp>
        <p:nvSpPr>
          <p:cNvPr id="14" name="מלבן: פינות מעוגלות 13">
            <a:extLst>
              <a:ext uri="{FF2B5EF4-FFF2-40B4-BE49-F238E27FC236}">
                <a16:creationId xmlns:a16="http://schemas.microsoft.com/office/drawing/2014/main" id="{CF71502B-3DA6-CEB1-326D-0C7E685664DF}"/>
              </a:ext>
            </a:extLst>
          </p:cNvPr>
          <p:cNvSpPr/>
          <p:nvPr/>
        </p:nvSpPr>
        <p:spPr>
          <a:xfrm>
            <a:off x="8153659" y="4366592"/>
            <a:ext cx="3470611" cy="2260950"/>
          </a:xfrm>
          <a:prstGeom prst="roundRect">
            <a:avLst/>
          </a:prstGeom>
          <a:noFill/>
          <a:ln w="57150" cap="flat" cmpd="sng" algn="ctr">
            <a:solidFill>
              <a:srgbClr val="FFC000"/>
            </a:solidFill>
            <a:prstDash val="solid"/>
            <a:miter lim="800000"/>
          </a:ln>
          <a:effectLst/>
        </p:spPr>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sym typeface="Arial"/>
            </a:endParaRPr>
          </a:p>
        </p:txBody>
      </p:sp>
      <p:sp>
        <p:nvSpPr>
          <p:cNvPr id="15" name="תיבת טקסט 14">
            <a:extLst>
              <a:ext uri="{FF2B5EF4-FFF2-40B4-BE49-F238E27FC236}">
                <a16:creationId xmlns:a16="http://schemas.microsoft.com/office/drawing/2014/main" id="{2E1EACF6-8944-8240-317B-5933EF53CDD7}"/>
              </a:ext>
            </a:extLst>
          </p:cNvPr>
          <p:cNvSpPr txBox="1"/>
          <p:nvPr/>
        </p:nvSpPr>
        <p:spPr>
          <a:xfrm>
            <a:off x="4392592" y="4293974"/>
            <a:ext cx="3406816" cy="2431435"/>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4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ב</a:t>
            </a:r>
            <a:r>
              <a:rPr kumimoji="0" lang="he-IL"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וחרים מה לעשות – </a:t>
            </a:r>
            <a:br>
              <a:rPr kumimoji="0" lang="en-US"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br>
            <a:r>
              <a:rPr kumimoji="0" lang="he-IL"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כאשר נזהה פגיעה בחבר נחליט איך להגיב מתוך בדיקת מכלול האפשרויות </a:t>
            </a:r>
            <a:br>
              <a:rPr kumimoji="0" lang="en-US"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br>
            <a:r>
              <a:rPr kumimoji="0" lang="he-IL"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העומדות בפנינו.</a:t>
            </a:r>
            <a:endParaRPr kumimoji="0" lang="he-IL" sz="2800" b="0" i="0" u="none" strike="noStrike" kern="0" cap="none" spc="0" normalizeH="0" baseline="0" noProof="0" dirty="0">
              <a:ln>
                <a:noFill/>
              </a:ln>
              <a:solidFill>
                <a:sysClr val="windowText" lastClr="000000"/>
              </a:solidFill>
              <a:effectLst/>
              <a:uLnTx/>
              <a:uFillTx/>
              <a:latin typeface="Arial"/>
              <a:cs typeface="Arial"/>
              <a:sym typeface="Arial"/>
            </a:endParaRPr>
          </a:p>
        </p:txBody>
      </p:sp>
      <p:sp>
        <p:nvSpPr>
          <p:cNvPr id="16" name="תיבת טקסט 15">
            <a:extLst>
              <a:ext uri="{FF2B5EF4-FFF2-40B4-BE49-F238E27FC236}">
                <a16:creationId xmlns:a16="http://schemas.microsoft.com/office/drawing/2014/main" id="{FD316BF6-B3CD-6311-F13A-EB412FA83760}"/>
              </a:ext>
            </a:extLst>
          </p:cNvPr>
          <p:cNvSpPr txBox="1"/>
          <p:nvPr/>
        </p:nvSpPr>
        <p:spPr>
          <a:xfrm>
            <a:off x="478665" y="4281350"/>
            <a:ext cx="3759491" cy="2431435"/>
          </a:xfrm>
          <a:prstGeom prst="rect">
            <a:avLst/>
          </a:prstGeom>
          <a:noFill/>
        </p:spPr>
        <p:txBody>
          <a:bodyPr wrap="square">
            <a:spAutoFit/>
          </a:bodyPr>
          <a:lstStyle/>
          <a:p>
            <a:pPr marL="0" marR="0" lvl="0" indent="0" algn="ctr" defTabSz="914400" rtl="1"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he-IL" sz="4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ט</a:t>
            </a:r>
            <a:r>
              <a:rPr kumimoji="0" lang="he-IL"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ורפים את הקלפים – פועלים ומגיבים כדי לשנות </a:t>
            </a:r>
            <a:br>
              <a:rPr kumimoji="0" lang="en-US"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br>
            <a:r>
              <a:rPr kumimoji="0" lang="he-IL"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את כללי ההתנהגות בכיתה,</a:t>
            </a:r>
            <a:br>
              <a:rPr kumimoji="0" lang="en-US"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br>
            <a:r>
              <a:rPr kumimoji="0" lang="he-IL"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לקידום תחושת המוגנות וליצירת אווירה נעימה.</a:t>
            </a:r>
          </a:p>
        </p:txBody>
      </p:sp>
      <p:sp>
        <p:nvSpPr>
          <p:cNvPr id="18" name="מלבן: פינות מעוגלות 17">
            <a:extLst>
              <a:ext uri="{FF2B5EF4-FFF2-40B4-BE49-F238E27FC236}">
                <a16:creationId xmlns:a16="http://schemas.microsoft.com/office/drawing/2014/main" id="{A3E21F6B-A9D9-C084-1D8A-CEC45E7A5982}"/>
              </a:ext>
            </a:extLst>
          </p:cNvPr>
          <p:cNvSpPr/>
          <p:nvPr/>
        </p:nvSpPr>
        <p:spPr>
          <a:xfrm>
            <a:off x="4360695" y="4467688"/>
            <a:ext cx="3470611" cy="2260951"/>
          </a:xfrm>
          <a:prstGeom prst="roundRect">
            <a:avLst/>
          </a:prstGeom>
          <a:noFill/>
          <a:ln w="57150" cap="flat" cmpd="sng" algn="ctr">
            <a:solidFill>
              <a:srgbClr val="FFC000"/>
            </a:solidFill>
            <a:prstDash val="solid"/>
            <a:miter lim="800000"/>
          </a:ln>
          <a:effectLst/>
        </p:spPr>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sym typeface="Arial"/>
            </a:endParaRPr>
          </a:p>
        </p:txBody>
      </p:sp>
      <p:sp>
        <p:nvSpPr>
          <p:cNvPr id="19" name="מלבן: פינות מעוגלות 18">
            <a:extLst>
              <a:ext uri="{FF2B5EF4-FFF2-40B4-BE49-F238E27FC236}">
                <a16:creationId xmlns:a16="http://schemas.microsoft.com/office/drawing/2014/main" id="{64AE6683-3BC7-45FE-96DB-AE7282F7309E}"/>
              </a:ext>
            </a:extLst>
          </p:cNvPr>
          <p:cNvSpPr/>
          <p:nvPr/>
        </p:nvSpPr>
        <p:spPr>
          <a:xfrm>
            <a:off x="567730" y="4446946"/>
            <a:ext cx="3598043" cy="2212269"/>
          </a:xfrm>
          <a:prstGeom prst="roundRect">
            <a:avLst/>
          </a:prstGeom>
          <a:noFill/>
          <a:ln w="57150" cap="flat" cmpd="sng" algn="ctr">
            <a:solidFill>
              <a:srgbClr val="FFC000"/>
            </a:solidFill>
            <a:prstDash val="solid"/>
            <a:miter lim="800000"/>
          </a:ln>
          <a:effectLst/>
        </p:spPr>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sym typeface="Arial"/>
            </a:endParaRPr>
          </a:p>
        </p:txBody>
      </p:sp>
    </p:spTree>
    <p:extLst>
      <p:ext uri="{BB962C8B-B14F-4D97-AF65-F5344CB8AC3E}">
        <p14:creationId xmlns:p14="http://schemas.microsoft.com/office/powerpoint/2010/main" val="232566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610" fill="hold"/>
                                        <p:tgtEl>
                                          <p:spTgt spid="7"/>
                                        </p:tgtEl>
                                      </p:cBhvr>
                                    </p:cmd>
                                  </p:childTnLst>
                                </p:cTn>
                              </p:par>
                              <p:par>
                                <p:cTn id="7" presetID="1" presetClass="mediacall" presetSubtype="0" fill="hold" nodeType="withEffect">
                                  <p:stCondLst>
                                    <p:cond delay="0"/>
                                  </p:stCondLst>
                                  <p:childTnLst>
                                    <p:cmd type="call" cmd="playFrom(0.0)">
                                      <p:cBhvr>
                                        <p:cTn id="8" dur="5610" fill="hold"/>
                                        <p:tgtEl>
                                          <p:spTgt spid="8"/>
                                        </p:tgtEl>
                                      </p:cBhvr>
                                    </p:cmd>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anim calcmode="lin" valueType="num">
                                      <p:cBhvr>
                                        <p:cTn id="19" dur="1000" fill="hold"/>
                                        <p:tgtEl>
                                          <p:spTgt spid="14"/>
                                        </p:tgtEl>
                                        <p:attrNameLst>
                                          <p:attrName>ppt_x</p:attrName>
                                        </p:attrNameLst>
                                      </p:cBhvr>
                                      <p:tavLst>
                                        <p:tav tm="0">
                                          <p:val>
                                            <p:strVal val="#ppt_x"/>
                                          </p:val>
                                        </p:tav>
                                        <p:tav tm="100000">
                                          <p:val>
                                            <p:strVal val="#ppt_x"/>
                                          </p:val>
                                        </p:tav>
                                      </p:tavLst>
                                    </p:anim>
                                    <p:anim calcmode="lin" valueType="num">
                                      <p:cBhvr>
                                        <p:cTn id="20" dur="1000" fill="hold"/>
                                        <p:tgtEl>
                                          <p:spTgt spid="14"/>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1000"/>
                                        <p:tgtEl>
                                          <p:spTgt spid="12"/>
                                        </p:tgtEl>
                                      </p:cBhvr>
                                    </p:animEffect>
                                    <p:anim calcmode="lin" valueType="num">
                                      <p:cBhvr>
                                        <p:cTn id="31" dur="1000" fill="hold"/>
                                        <p:tgtEl>
                                          <p:spTgt spid="12"/>
                                        </p:tgtEl>
                                        <p:attrNameLst>
                                          <p:attrName>ppt_x</p:attrName>
                                        </p:attrNameLst>
                                      </p:cBhvr>
                                      <p:tavLst>
                                        <p:tav tm="0">
                                          <p:val>
                                            <p:strVal val="#ppt_x"/>
                                          </p:val>
                                        </p:tav>
                                        <p:tav tm="100000">
                                          <p:val>
                                            <p:strVal val="#ppt_x"/>
                                          </p:val>
                                        </p:tav>
                                      </p:tavLst>
                                    </p:anim>
                                    <p:anim calcmode="lin" valueType="num">
                                      <p:cBhvr>
                                        <p:cTn id="32" dur="1000" fill="hold"/>
                                        <p:tgtEl>
                                          <p:spTgt spid="12"/>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1000"/>
                                        <p:tgtEl>
                                          <p:spTgt spid="15"/>
                                        </p:tgtEl>
                                      </p:cBhvr>
                                    </p:animEffect>
                                    <p:anim calcmode="lin" valueType="num">
                                      <p:cBhvr>
                                        <p:cTn id="36" dur="1000" fill="hold"/>
                                        <p:tgtEl>
                                          <p:spTgt spid="15"/>
                                        </p:tgtEl>
                                        <p:attrNameLst>
                                          <p:attrName>ppt_x</p:attrName>
                                        </p:attrNameLst>
                                      </p:cBhvr>
                                      <p:tavLst>
                                        <p:tav tm="0">
                                          <p:val>
                                            <p:strVal val="#ppt_x"/>
                                          </p:val>
                                        </p:tav>
                                        <p:tav tm="100000">
                                          <p:val>
                                            <p:strVal val="#ppt_x"/>
                                          </p:val>
                                        </p:tav>
                                      </p:tavLst>
                                    </p:anim>
                                    <p:anim calcmode="lin" valueType="num">
                                      <p:cBhvr>
                                        <p:cTn id="37" dur="1000" fill="hold"/>
                                        <p:tgtEl>
                                          <p:spTgt spid="15"/>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1000"/>
                                        <p:tgtEl>
                                          <p:spTgt spid="18"/>
                                        </p:tgtEl>
                                      </p:cBhvr>
                                    </p:animEffect>
                                    <p:anim calcmode="lin" valueType="num">
                                      <p:cBhvr>
                                        <p:cTn id="41" dur="1000" fill="hold"/>
                                        <p:tgtEl>
                                          <p:spTgt spid="18"/>
                                        </p:tgtEl>
                                        <p:attrNameLst>
                                          <p:attrName>ppt_x</p:attrName>
                                        </p:attrNameLst>
                                      </p:cBhvr>
                                      <p:tavLst>
                                        <p:tav tm="0">
                                          <p:val>
                                            <p:strVal val="#ppt_x"/>
                                          </p:val>
                                        </p:tav>
                                        <p:tav tm="100000">
                                          <p:val>
                                            <p:strVal val="#ppt_x"/>
                                          </p:val>
                                        </p:tav>
                                      </p:tavLst>
                                    </p:anim>
                                    <p:anim calcmode="lin" valueType="num">
                                      <p:cBhvr>
                                        <p:cTn id="4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1000"/>
                                        <p:tgtEl>
                                          <p:spTgt spid="16"/>
                                        </p:tgtEl>
                                      </p:cBhvr>
                                    </p:animEffect>
                                    <p:anim calcmode="lin" valueType="num">
                                      <p:cBhvr>
                                        <p:cTn id="48" dur="1000" fill="hold"/>
                                        <p:tgtEl>
                                          <p:spTgt spid="16"/>
                                        </p:tgtEl>
                                        <p:attrNameLst>
                                          <p:attrName>ppt_x</p:attrName>
                                        </p:attrNameLst>
                                      </p:cBhvr>
                                      <p:tavLst>
                                        <p:tav tm="0">
                                          <p:val>
                                            <p:strVal val="#ppt_x"/>
                                          </p:val>
                                        </p:tav>
                                        <p:tav tm="100000">
                                          <p:val>
                                            <p:strVal val="#ppt_x"/>
                                          </p:val>
                                        </p:tav>
                                      </p:tavLst>
                                    </p:anim>
                                    <p:anim calcmode="lin" valueType="num">
                                      <p:cBhvr>
                                        <p:cTn id="49" dur="1000" fill="hold"/>
                                        <p:tgtEl>
                                          <p:spTgt spid="16"/>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1000"/>
                                        <p:tgtEl>
                                          <p:spTgt spid="19"/>
                                        </p:tgtEl>
                                      </p:cBhvr>
                                    </p:animEffect>
                                    <p:anim calcmode="lin" valueType="num">
                                      <p:cBhvr>
                                        <p:cTn id="53" dur="1000" fill="hold"/>
                                        <p:tgtEl>
                                          <p:spTgt spid="19"/>
                                        </p:tgtEl>
                                        <p:attrNameLst>
                                          <p:attrName>ppt_x</p:attrName>
                                        </p:attrNameLst>
                                      </p:cBhvr>
                                      <p:tavLst>
                                        <p:tav tm="0">
                                          <p:val>
                                            <p:strVal val="#ppt_x"/>
                                          </p:val>
                                        </p:tav>
                                        <p:tav tm="100000">
                                          <p:val>
                                            <p:strVal val="#ppt_x"/>
                                          </p:val>
                                        </p:tav>
                                      </p:tavLst>
                                    </p:anim>
                                    <p:anim calcmode="lin" valueType="num">
                                      <p:cBhvr>
                                        <p:cTn id="54" dur="1000" fill="hold"/>
                                        <p:tgtEl>
                                          <p:spTgt spid="19"/>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fade">
                                      <p:cBhvr>
                                        <p:cTn id="57" dur="1000"/>
                                        <p:tgtEl>
                                          <p:spTgt spid="10"/>
                                        </p:tgtEl>
                                      </p:cBhvr>
                                    </p:animEffect>
                                    <p:anim calcmode="lin" valueType="num">
                                      <p:cBhvr>
                                        <p:cTn id="58" dur="1000" fill="hold"/>
                                        <p:tgtEl>
                                          <p:spTgt spid="10"/>
                                        </p:tgtEl>
                                        <p:attrNameLst>
                                          <p:attrName>ppt_x</p:attrName>
                                        </p:attrNameLst>
                                      </p:cBhvr>
                                      <p:tavLst>
                                        <p:tav tm="0">
                                          <p:val>
                                            <p:strVal val="#ppt_x"/>
                                          </p:val>
                                        </p:tav>
                                        <p:tav tm="100000">
                                          <p:val>
                                            <p:strVal val="#ppt_x"/>
                                          </p:val>
                                        </p:tav>
                                      </p:tavLst>
                                    </p:anim>
                                    <p:anim calcmode="lin" valueType="num">
                                      <p:cBhvr>
                                        <p:cTn id="5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100000">
                <p:cTn id="60" repeatCount="indefinite" fill="remove" display="0">
                  <p:stCondLst>
                    <p:cond delay="indefinite"/>
                  </p:stCondLst>
                </p:cTn>
                <p:tgtEl>
                  <p:spTgt spid="7"/>
                </p:tgtEl>
              </p:cMediaNode>
            </p:video>
            <p:seq concurrent="1" nextAc="seek">
              <p:cTn id="61" restart="whenNotActive" fill="hold" evtFilter="cancelBubble" nodeType="interactiveSeq">
                <p:stCondLst>
                  <p:cond evt="onClick" delay="0">
                    <p:tgtEl>
                      <p:spTgt spid="7"/>
                    </p:tgtEl>
                  </p:cond>
                </p:stCondLst>
                <p:endSync evt="end" delay="0">
                  <p:rtn val="all"/>
                </p:endSync>
                <p:childTnLst>
                  <p:par>
                    <p:cTn id="62" fill="hold">
                      <p:stCondLst>
                        <p:cond delay="0"/>
                      </p:stCondLst>
                      <p:childTnLst>
                        <p:par>
                          <p:cTn id="63" fill="hold">
                            <p:stCondLst>
                              <p:cond delay="0"/>
                            </p:stCondLst>
                            <p:childTnLst>
                              <p:par>
                                <p:cTn id="64" presetID="2" presetClass="mediacall" presetSubtype="0" fill="hold" nodeType="clickEffect">
                                  <p:stCondLst>
                                    <p:cond delay="0"/>
                                  </p:stCondLst>
                                  <p:childTnLst>
                                    <p:cmd type="call" cmd="togglePause">
                                      <p:cBhvr>
                                        <p:cTn id="65" dur="1" fill="hold"/>
                                        <p:tgtEl>
                                          <p:spTgt spid="7"/>
                                        </p:tgtEl>
                                      </p:cBhvr>
                                    </p:cmd>
                                  </p:childTnLst>
                                </p:cTn>
                              </p:par>
                            </p:childTnLst>
                          </p:cTn>
                        </p:par>
                      </p:childTnLst>
                    </p:cTn>
                  </p:par>
                </p:childTnLst>
              </p:cTn>
              <p:nextCondLst>
                <p:cond evt="onClick" delay="0">
                  <p:tgtEl>
                    <p:spTgt spid="7"/>
                  </p:tgtEl>
                </p:cond>
              </p:nextCondLst>
            </p:seq>
            <p:seq concurrent="1" nextAc="seek">
              <p:cTn id="66" restart="whenNotActive" fill="hold" evtFilter="cancelBubble" nodeType="interactiveSeq">
                <p:stCondLst>
                  <p:cond evt="onClick" delay="0">
                    <p:tgtEl>
                      <p:spTgt spid="8"/>
                    </p:tgtEl>
                  </p:cond>
                </p:stCondLst>
                <p:endSync evt="end" delay="0">
                  <p:rtn val="all"/>
                </p:endSync>
                <p:childTnLst>
                  <p:par>
                    <p:cTn id="67" fill="hold">
                      <p:stCondLst>
                        <p:cond delay="0"/>
                      </p:stCondLst>
                      <p:childTnLst>
                        <p:par>
                          <p:cTn id="68" fill="hold">
                            <p:stCondLst>
                              <p:cond delay="0"/>
                            </p:stCondLst>
                            <p:childTnLst>
                              <p:par>
                                <p:cTn id="69" presetID="2" presetClass="mediacall" presetSubtype="0" fill="hold" nodeType="clickEffect">
                                  <p:stCondLst>
                                    <p:cond delay="0"/>
                                  </p:stCondLst>
                                  <p:childTnLst>
                                    <p:cmd type="call" cmd="togglePause">
                                      <p:cBhvr>
                                        <p:cTn id="70" dur="1" fill="hold"/>
                                        <p:tgtEl>
                                          <p:spTgt spid="8"/>
                                        </p:tgtEl>
                                      </p:cBhvr>
                                    </p:cmd>
                                  </p:childTnLst>
                                </p:cTn>
                              </p:par>
                            </p:childTnLst>
                          </p:cTn>
                        </p:par>
                      </p:childTnLst>
                    </p:cTn>
                  </p:par>
                </p:childTnLst>
              </p:cTn>
              <p:nextCondLst>
                <p:cond evt="onClick" delay="0">
                  <p:tgtEl>
                    <p:spTgt spid="8"/>
                  </p:tgtEl>
                </p:cond>
              </p:nextCondLst>
            </p:seq>
            <p:video>
              <p:cMediaNode vol="100000">
                <p:cTn id="71" repeatCount="indefinite" fill="remove" display="0">
                  <p:stCondLst>
                    <p:cond delay="indefinite"/>
                  </p:stCondLst>
                </p:cTn>
                <p:tgtEl>
                  <p:spTgt spid="8"/>
                </p:tgtEl>
              </p:cMediaNode>
            </p:video>
          </p:childTnLst>
        </p:cTn>
      </p:par>
    </p:tnLst>
    <p:bldLst>
      <p:bldP spid="13" grpId="0"/>
      <p:bldP spid="14" grpId="0" animBg="1"/>
      <p:bldP spid="15" grpId="0"/>
      <p:bldP spid="16" grpId="0"/>
      <p:bldP spid="18" grpId="0" animBg="1"/>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Shape 280"/>
        <p:cNvGrpSpPr/>
        <p:nvPr/>
      </p:nvGrpSpPr>
      <p:grpSpPr>
        <a:xfrm>
          <a:off x="0" y="0"/>
          <a:ext cx="0" cy="0"/>
          <a:chOff x="0" y="0"/>
          <a:chExt cx="0" cy="0"/>
        </a:xfrm>
      </p:grpSpPr>
      <p:pic>
        <p:nvPicPr>
          <p:cNvPr id="9" name="תמונה 8">
            <a:extLst>
              <a:ext uri="{FF2B5EF4-FFF2-40B4-BE49-F238E27FC236}">
                <a16:creationId xmlns:a16="http://schemas.microsoft.com/office/drawing/2014/main" id="{D40ED91C-1165-4437-141C-5797CB628170}"/>
              </a:ext>
            </a:extLst>
          </p:cNvPr>
          <p:cNvPicPr>
            <a:picLocks noChangeAspect="1"/>
          </p:cNvPicPr>
          <p:nvPr/>
        </p:nvPicPr>
        <p:blipFill>
          <a:blip r:embed="rId3"/>
          <a:stretch>
            <a:fillRect/>
          </a:stretch>
        </p:blipFill>
        <p:spPr>
          <a:xfrm>
            <a:off x="-257695" y="-190203"/>
            <a:ext cx="9144793" cy="6633023"/>
          </a:xfrm>
          <a:prstGeom prst="rect">
            <a:avLst/>
          </a:prstGeom>
        </p:spPr>
      </p:pic>
      <p:pic>
        <p:nvPicPr>
          <p:cNvPr id="7" name="תמונה 6">
            <a:hlinkClick r:id="rId4"/>
            <a:extLst>
              <a:ext uri="{FF2B5EF4-FFF2-40B4-BE49-F238E27FC236}">
                <a16:creationId xmlns:a16="http://schemas.microsoft.com/office/drawing/2014/main" id="{2F7BC9FA-BBCF-805E-DA14-259C5793612F}"/>
              </a:ext>
            </a:extLst>
          </p:cNvPr>
          <p:cNvPicPr>
            <a:picLocks noChangeAspect="1"/>
          </p:cNvPicPr>
          <p:nvPr/>
        </p:nvPicPr>
        <p:blipFill>
          <a:blip r:embed="rId5"/>
          <a:stretch>
            <a:fillRect/>
          </a:stretch>
        </p:blipFill>
        <p:spPr>
          <a:xfrm>
            <a:off x="3087584" y="-190203"/>
            <a:ext cx="9138975" cy="6635147"/>
          </a:xfrm>
          <a:prstGeom prst="rect">
            <a:avLst/>
          </a:prstGeom>
        </p:spPr>
      </p:pic>
      <p:pic>
        <p:nvPicPr>
          <p:cNvPr id="11" name="תמונה 10"/>
          <p:cNvPicPr>
            <a:picLocks noChangeAspect="1"/>
          </p:cNvPicPr>
          <p:nvPr/>
        </p:nvPicPr>
        <p:blipFill rotWithShape="1">
          <a:blip r:embed="rId6"/>
          <a:srcRect t="5208" r="33727" b="1"/>
          <a:stretch/>
        </p:blipFill>
        <p:spPr>
          <a:xfrm>
            <a:off x="0" y="5849398"/>
            <a:ext cx="12192000" cy="1008602"/>
          </a:xfrm>
          <a:prstGeom prst="rect">
            <a:avLst/>
          </a:prstGeom>
        </p:spPr>
      </p:pic>
      <p:sp>
        <p:nvSpPr>
          <p:cNvPr id="5" name="מלבן 4"/>
          <p:cNvSpPr/>
          <p:nvPr/>
        </p:nvSpPr>
        <p:spPr>
          <a:xfrm>
            <a:off x="300968" y="890605"/>
            <a:ext cx="5378395" cy="1200329"/>
          </a:xfrm>
          <a:prstGeom prst="rect">
            <a:avLst/>
          </a:prstGeom>
        </p:spPr>
        <p:txBody>
          <a:bodyPr wrap="none">
            <a:spAutoFit/>
          </a:bodyPr>
          <a:lstStyle/>
          <a:p>
            <a:pPr algn="ctr"/>
            <a:r>
              <a:rPr lang="he-IL" sz="2400" dirty="0">
                <a:latin typeface="Calibri" panose="020F0502020204030204" pitchFamily="34" charset="0"/>
                <a:cs typeface="Calibri" panose="020F0502020204030204" pitchFamily="34" charset="0"/>
                <a:hlinkClick r:id="rId4"/>
              </a:rPr>
              <a:t>    </a:t>
            </a:r>
            <a:r>
              <a:rPr lang="he-IL" sz="4000" dirty="0">
                <a:latin typeface="Calibri" panose="020F0502020204030204" pitchFamily="34" charset="0"/>
                <a:cs typeface="Calibri" panose="020F0502020204030204" pitchFamily="34" charset="0"/>
                <a:hlinkClick r:id="rId4"/>
              </a:rPr>
              <a:t>הקרנת הסרטון – כוכב הים</a:t>
            </a:r>
            <a:endParaRPr lang="he-IL" sz="2400" dirty="0">
              <a:latin typeface="Calibri" panose="020F0502020204030204" pitchFamily="34" charset="0"/>
              <a:cs typeface="Calibri" panose="020F0502020204030204" pitchFamily="34" charset="0"/>
              <a:hlinkClick r:id="rId4"/>
            </a:endParaRPr>
          </a:p>
          <a:p>
            <a:endParaRPr lang="he-IL" sz="1600" dirty="0"/>
          </a:p>
          <a:p>
            <a:endParaRPr lang="he-IL" sz="1600" dirty="0"/>
          </a:p>
        </p:txBody>
      </p:sp>
    </p:spTree>
    <p:extLst>
      <p:ext uri="{BB962C8B-B14F-4D97-AF65-F5344CB8AC3E}">
        <p14:creationId xmlns:p14="http://schemas.microsoft.com/office/powerpoint/2010/main" val="40432422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גרפיקה 11">
            <a:extLst>
              <a:ext uri="{FF2B5EF4-FFF2-40B4-BE49-F238E27FC236}">
                <a16:creationId xmlns:a16="http://schemas.microsoft.com/office/drawing/2014/main" id="{F74BFA67-D1E6-4597-AE89-9CF387DAF55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3702131" y="561632"/>
            <a:ext cx="5259579" cy="4316000"/>
          </a:xfrm>
          <a:prstGeom prst="rect">
            <a:avLst/>
          </a:prstGeom>
        </p:spPr>
      </p:pic>
      <p:sp>
        <p:nvSpPr>
          <p:cNvPr id="6" name="Content Placeholder 1">
            <a:extLst>
              <a:ext uri="{FF2B5EF4-FFF2-40B4-BE49-F238E27FC236}">
                <a16:creationId xmlns:a16="http://schemas.microsoft.com/office/drawing/2014/main" id="{26589E82-A98B-4AA7-85A8-1213D4EC1CBF}"/>
              </a:ext>
            </a:extLst>
          </p:cNvPr>
          <p:cNvSpPr txBox="1">
            <a:spLocks/>
          </p:cNvSpPr>
          <p:nvPr/>
        </p:nvSpPr>
        <p:spPr>
          <a:xfrm>
            <a:off x="3269145" y="4407518"/>
            <a:ext cx="5306060" cy="2131393"/>
          </a:xfrm>
          <a:prstGeom prst="rect">
            <a:avLst/>
          </a:prstGeom>
          <a:noFill/>
        </p:spPr>
        <p:txBody>
          <a:bodyPr vert="horz" lIns="91440" tIns="45720" rIns="91440" bIns="45720" rtlCol="1">
            <a:no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he-IL" sz="4400" b="0" i="0" u="none" strike="noStrike" kern="1200" cap="none" spc="0" normalizeH="0" baseline="0" noProof="0" dirty="0">
              <a:ln>
                <a:noFill/>
              </a:ln>
              <a:solidFill>
                <a:srgbClr val="4472C4"/>
              </a:solidFill>
              <a:effectLst/>
              <a:uLnTx/>
              <a:uFillTx/>
              <a:latin typeface="Calibri" panose="020F0502020204030204" pitchFamily="34" charset="0"/>
              <a:ea typeface="Arial"/>
              <a:cs typeface="Calibri" panose="020F0502020204030204" pitchFamily="34" charset="0"/>
              <a:sym typeface="Arial"/>
            </a:endParaRPr>
          </a:p>
        </p:txBody>
      </p:sp>
      <p:pic>
        <p:nvPicPr>
          <p:cNvPr id="12" name="גרפיקה 22">
            <a:extLst>
              <a:ext uri="{FF2B5EF4-FFF2-40B4-BE49-F238E27FC236}">
                <a16:creationId xmlns:a16="http://schemas.microsoft.com/office/drawing/2014/main" id="{37DAF355-3B6C-475E-A31A-211CC68A5C1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24585" y="6134099"/>
            <a:ext cx="1200150" cy="809625"/>
          </a:xfrm>
          <a:prstGeom prst="rect">
            <a:avLst/>
          </a:prstGeom>
        </p:spPr>
      </p:pic>
      <p:pic>
        <p:nvPicPr>
          <p:cNvPr id="13" name="גרפיקה 28">
            <a:extLst>
              <a:ext uri="{FF2B5EF4-FFF2-40B4-BE49-F238E27FC236}">
                <a16:creationId xmlns:a16="http://schemas.microsoft.com/office/drawing/2014/main" id="{2BD4774A-6C8D-4733-8E80-F0F30273982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820400" y="1053873"/>
            <a:ext cx="1371600" cy="1724025"/>
          </a:xfrm>
          <a:prstGeom prst="rect">
            <a:avLst/>
          </a:prstGeom>
        </p:spPr>
      </p:pic>
      <p:pic>
        <p:nvPicPr>
          <p:cNvPr id="2" name="גרפיקה 11">
            <a:extLst>
              <a:ext uri="{FF2B5EF4-FFF2-40B4-BE49-F238E27FC236}">
                <a16:creationId xmlns:a16="http://schemas.microsoft.com/office/drawing/2014/main" id="{3982455C-508F-537C-EF96-EA7F7FA654F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7497493" y="1984633"/>
            <a:ext cx="5107179" cy="4190940"/>
          </a:xfrm>
          <a:prstGeom prst="rect">
            <a:avLst/>
          </a:prstGeom>
        </p:spPr>
      </p:pic>
      <p:pic>
        <p:nvPicPr>
          <p:cNvPr id="3" name="גרפיקה 11">
            <a:extLst>
              <a:ext uri="{FF2B5EF4-FFF2-40B4-BE49-F238E27FC236}">
                <a16:creationId xmlns:a16="http://schemas.microsoft.com/office/drawing/2014/main" id="{8B259945-F343-B589-E3B9-AF2109B8267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32982" y="912297"/>
            <a:ext cx="4874860" cy="4316000"/>
          </a:xfrm>
          <a:prstGeom prst="rect">
            <a:avLst/>
          </a:prstGeom>
        </p:spPr>
      </p:pic>
      <p:sp>
        <p:nvSpPr>
          <p:cNvPr id="4" name="Google Shape;308;p17">
            <a:extLst>
              <a:ext uri="{FF2B5EF4-FFF2-40B4-BE49-F238E27FC236}">
                <a16:creationId xmlns:a16="http://schemas.microsoft.com/office/drawing/2014/main" id="{2BC4CDB5-EE59-B62E-DF85-CAE7C04E4855}"/>
              </a:ext>
            </a:extLst>
          </p:cNvPr>
          <p:cNvSpPr txBox="1"/>
          <p:nvPr/>
        </p:nvSpPr>
        <p:spPr>
          <a:xfrm>
            <a:off x="1181686" y="2450482"/>
            <a:ext cx="2527703" cy="1716327"/>
          </a:xfrm>
          <a:prstGeom prst="rect">
            <a:avLst/>
          </a:prstGeom>
          <a:noFill/>
          <a:ln>
            <a:noFill/>
          </a:ln>
        </p:spPr>
        <p:txBody>
          <a:bodyPr spcFirstLastPara="1" wrap="square" lIns="91425" tIns="45700" rIns="91425" bIns="45700" anchor="t" anchorCtr="0">
            <a:spAutoFit/>
          </a:bodyPr>
          <a:lstStyle/>
          <a:p>
            <a:pPr marL="50800" algn="ctr" rtl="1">
              <a:lnSpc>
                <a:spcPct val="90000"/>
              </a:lnSpc>
              <a:spcBef>
                <a:spcPts val="1000"/>
              </a:spcBef>
              <a:buSzPts val="2800"/>
              <a:defRPr/>
            </a:pPr>
            <a:r>
              <a:rPr lang="he-IL" sz="3600" dirty="0">
                <a:solidFill>
                  <a:srgbClr val="4472C4"/>
                </a:solidFill>
                <a:latin typeface="Calibri"/>
                <a:cs typeface="Calibri"/>
                <a:sym typeface="Calibri"/>
              </a:rPr>
              <a:t>מה עושה הילדה בסרטון ומדוע? </a:t>
            </a:r>
          </a:p>
        </p:txBody>
      </p:sp>
      <p:pic>
        <p:nvPicPr>
          <p:cNvPr id="5" name="תמונה 4">
            <a:extLst>
              <a:ext uri="{FF2B5EF4-FFF2-40B4-BE49-F238E27FC236}">
                <a16:creationId xmlns:a16="http://schemas.microsoft.com/office/drawing/2014/main" id="{887466A5-898A-9AA9-CE0E-6F82908ADCBC}"/>
              </a:ext>
            </a:extLst>
          </p:cNvPr>
          <p:cNvPicPr>
            <a:picLocks noChangeAspect="1"/>
          </p:cNvPicPr>
          <p:nvPr/>
        </p:nvPicPr>
        <p:blipFill>
          <a:blip r:embed="rId9"/>
          <a:stretch>
            <a:fillRect/>
          </a:stretch>
        </p:blipFill>
        <p:spPr>
          <a:xfrm>
            <a:off x="1579835" y="1350845"/>
            <a:ext cx="1579005" cy="1363686"/>
          </a:xfrm>
          <a:prstGeom prst="rect">
            <a:avLst/>
          </a:prstGeom>
        </p:spPr>
      </p:pic>
      <p:sp>
        <p:nvSpPr>
          <p:cNvPr id="8" name="תיבת טקסט 7">
            <a:extLst>
              <a:ext uri="{FF2B5EF4-FFF2-40B4-BE49-F238E27FC236}">
                <a16:creationId xmlns:a16="http://schemas.microsoft.com/office/drawing/2014/main" id="{6BC5FC9D-FC3E-A3C5-7092-8CF6CB07BC77}"/>
              </a:ext>
            </a:extLst>
          </p:cNvPr>
          <p:cNvSpPr txBox="1"/>
          <p:nvPr/>
        </p:nvSpPr>
        <p:spPr>
          <a:xfrm>
            <a:off x="2274594" y="1801856"/>
            <a:ext cx="468561" cy="461665"/>
          </a:xfrm>
          <a:prstGeom prst="rect">
            <a:avLst/>
          </a:prstGeom>
          <a:noFill/>
        </p:spPr>
        <p:txBody>
          <a:bodyPr wrap="square" rtlCol="1">
            <a:spAutoFit/>
          </a:bodyPr>
          <a:lstStyle/>
          <a:p>
            <a:r>
              <a:rPr lang="he-IL" sz="2400" b="1" dirty="0">
                <a:latin typeface="Calibri" panose="020F0502020204030204" pitchFamily="34" charset="0"/>
                <a:cs typeface="Calibri" panose="020F0502020204030204" pitchFamily="34" charset="0"/>
              </a:rPr>
              <a:t>1</a:t>
            </a:r>
          </a:p>
        </p:txBody>
      </p:sp>
      <p:sp>
        <p:nvSpPr>
          <p:cNvPr id="9" name="Google Shape;307;p17">
            <a:extLst>
              <a:ext uri="{FF2B5EF4-FFF2-40B4-BE49-F238E27FC236}">
                <a16:creationId xmlns:a16="http://schemas.microsoft.com/office/drawing/2014/main" id="{19409156-5C5B-AC7F-EA54-E2779F926C8D}"/>
              </a:ext>
            </a:extLst>
          </p:cNvPr>
          <p:cNvSpPr txBox="1"/>
          <p:nvPr/>
        </p:nvSpPr>
        <p:spPr>
          <a:xfrm>
            <a:off x="4643948" y="1534342"/>
            <a:ext cx="3079643" cy="2308284"/>
          </a:xfrm>
          <a:prstGeom prst="rect">
            <a:avLst/>
          </a:prstGeom>
          <a:noFill/>
          <a:ln>
            <a:noFill/>
          </a:ln>
        </p:spPr>
        <p:txBody>
          <a:bodyPr spcFirstLastPara="1" wrap="square" lIns="91425" tIns="45700" rIns="91425" bIns="45700" anchor="t" anchorCtr="0">
            <a:spAutoFit/>
          </a:bodyPr>
          <a:lstStyle/>
          <a:p>
            <a:pPr algn="ctr" rtl="1">
              <a:defRPr/>
            </a:pPr>
            <a:r>
              <a:rPr lang="he-IL" sz="3600" dirty="0">
                <a:solidFill>
                  <a:srgbClr val="4472C4"/>
                </a:solidFill>
                <a:latin typeface="Calibri" panose="020F0502020204030204" pitchFamily="34" charset="0"/>
                <a:ea typeface="Gisha"/>
                <a:cs typeface="Calibri" panose="020F0502020204030204" pitchFamily="34" charset="0"/>
                <a:sym typeface="Gisha"/>
              </a:rPr>
              <a:t>מה חושב </a:t>
            </a:r>
            <a:br>
              <a:rPr lang="en-US" sz="3600" dirty="0">
                <a:solidFill>
                  <a:srgbClr val="4472C4"/>
                </a:solidFill>
                <a:latin typeface="Calibri" panose="020F0502020204030204" pitchFamily="34" charset="0"/>
                <a:ea typeface="Gisha"/>
                <a:cs typeface="Calibri" panose="020F0502020204030204" pitchFamily="34" charset="0"/>
                <a:sym typeface="Gisha"/>
              </a:rPr>
            </a:br>
            <a:r>
              <a:rPr lang="he-IL" sz="3600" dirty="0">
                <a:solidFill>
                  <a:srgbClr val="4472C4"/>
                </a:solidFill>
                <a:latin typeface="Calibri" panose="020F0502020204030204" pitchFamily="34" charset="0"/>
                <a:ea typeface="Gisha"/>
                <a:cs typeface="Calibri" panose="020F0502020204030204" pitchFamily="34" charset="0"/>
                <a:sym typeface="Gisha"/>
              </a:rPr>
              <a:t>עובר האורח </a:t>
            </a:r>
            <a:br>
              <a:rPr lang="en-US" sz="3600" dirty="0">
                <a:solidFill>
                  <a:srgbClr val="4472C4"/>
                </a:solidFill>
                <a:latin typeface="Calibri" panose="020F0502020204030204" pitchFamily="34" charset="0"/>
                <a:ea typeface="Gisha"/>
                <a:cs typeface="Calibri" panose="020F0502020204030204" pitchFamily="34" charset="0"/>
                <a:sym typeface="Gisha"/>
              </a:rPr>
            </a:br>
            <a:r>
              <a:rPr lang="he-IL" sz="3600" dirty="0">
                <a:solidFill>
                  <a:srgbClr val="4472C4"/>
                </a:solidFill>
                <a:latin typeface="Calibri" panose="020F0502020204030204" pitchFamily="34" charset="0"/>
                <a:ea typeface="Gisha"/>
                <a:cs typeface="Calibri" panose="020F0502020204030204" pitchFamily="34" charset="0"/>
                <a:sym typeface="Gisha"/>
              </a:rPr>
              <a:t>על מעשיה </a:t>
            </a:r>
            <a:br>
              <a:rPr lang="en-US" sz="3600" dirty="0">
                <a:solidFill>
                  <a:srgbClr val="4472C4"/>
                </a:solidFill>
                <a:latin typeface="Calibri" panose="020F0502020204030204" pitchFamily="34" charset="0"/>
                <a:ea typeface="Gisha"/>
                <a:cs typeface="Calibri" panose="020F0502020204030204" pitchFamily="34" charset="0"/>
                <a:sym typeface="Gisha"/>
              </a:rPr>
            </a:br>
            <a:r>
              <a:rPr lang="he-IL" sz="3600" dirty="0">
                <a:solidFill>
                  <a:srgbClr val="4472C4"/>
                </a:solidFill>
                <a:latin typeface="Calibri" panose="020F0502020204030204" pitchFamily="34" charset="0"/>
                <a:ea typeface="Gisha"/>
                <a:cs typeface="Calibri" panose="020F0502020204030204" pitchFamily="34" charset="0"/>
                <a:sym typeface="Gisha"/>
              </a:rPr>
              <a:t>של הילדה?</a:t>
            </a:r>
          </a:p>
        </p:txBody>
      </p:sp>
      <p:pic>
        <p:nvPicPr>
          <p:cNvPr id="10" name="תמונה 9">
            <a:extLst>
              <a:ext uri="{FF2B5EF4-FFF2-40B4-BE49-F238E27FC236}">
                <a16:creationId xmlns:a16="http://schemas.microsoft.com/office/drawing/2014/main" id="{F525CF0C-8A60-D6C9-58F4-A1BBB9E222BD}"/>
              </a:ext>
            </a:extLst>
          </p:cNvPr>
          <p:cNvPicPr>
            <a:picLocks noChangeAspect="1"/>
          </p:cNvPicPr>
          <p:nvPr/>
        </p:nvPicPr>
        <p:blipFill>
          <a:blip r:embed="rId9">
            <a:duotone>
              <a:prstClr val="black"/>
              <a:srgbClr val="FA708A">
                <a:tint val="45000"/>
                <a:satMod val="400000"/>
              </a:srgbClr>
            </a:duotone>
          </a:blip>
          <a:stretch>
            <a:fillRect/>
          </a:stretch>
        </p:blipFill>
        <p:spPr>
          <a:xfrm>
            <a:off x="5224836" y="542522"/>
            <a:ext cx="1626804" cy="1404968"/>
          </a:xfrm>
          <a:prstGeom prst="rect">
            <a:avLst/>
          </a:prstGeom>
        </p:spPr>
      </p:pic>
      <p:sp>
        <p:nvSpPr>
          <p:cNvPr id="11" name="תיבת טקסט 10">
            <a:extLst>
              <a:ext uri="{FF2B5EF4-FFF2-40B4-BE49-F238E27FC236}">
                <a16:creationId xmlns:a16="http://schemas.microsoft.com/office/drawing/2014/main" id="{0DF43714-2965-0933-C878-F0B02E4A2AF1}"/>
              </a:ext>
            </a:extLst>
          </p:cNvPr>
          <p:cNvSpPr txBox="1"/>
          <p:nvPr/>
        </p:nvSpPr>
        <p:spPr>
          <a:xfrm>
            <a:off x="5966963" y="1012778"/>
            <a:ext cx="468561" cy="461665"/>
          </a:xfrm>
          <a:prstGeom prst="rect">
            <a:avLst/>
          </a:prstGeom>
          <a:noFill/>
        </p:spPr>
        <p:txBody>
          <a:bodyPr wrap="square" rtlCol="1">
            <a:spAutoFit/>
          </a:bodyPr>
          <a:lstStyle/>
          <a:p>
            <a:r>
              <a:rPr lang="he-IL" sz="2400" b="1" dirty="0">
                <a:latin typeface="Calibri" panose="020F0502020204030204" pitchFamily="34" charset="0"/>
                <a:cs typeface="Calibri" panose="020F0502020204030204" pitchFamily="34" charset="0"/>
              </a:rPr>
              <a:t>2</a:t>
            </a:r>
            <a:endParaRPr lang="he-IL" sz="3200" b="1" dirty="0">
              <a:latin typeface="Calibri" panose="020F0502020204030204" pitchFamily="34" charset="0"/>
              <a:cs typeface="Calibri" panose="020F0502020204030204" pitchFamily="34" charset="0"/>
            </a:endParaRPr>
          </a:p>
        </p:txBody>
      </p:sp>
      <p:sp>
        <p:nvSpPr>
          <p:cNvPr id="14" name="Google Shape;310;p17">
            <a:extLst>
              <a:ext uri="{FF2B5EF4-FFF2-40B4-BE49-F238E27FC236}">
                <a16:creationId xmlns:a16="http://schemas.microsoft.com/office/drawing/2014/main" id="{77977941-1C1C-3A8A-3497-69148A74FEA1}"/>
              </a:ext>
            </a:extLst>
          </p:cNvPr>
          <p:cNvSpPr txBox="1"/>
          <p:nvPr/>
        </p:nvSpPr>
        <p:spPr>
          <a:xfrm>
            <a:off x="8283655" y="3429000"/>
            <a:ext cx="3457469" cy="1716327"/>
          </a:xfrm>
          <a:prstGeom prst="rect">
            <a:avLst/>
          </a:prstGeom>
          <a:noFill/>
          <a:ln>
            <a:noFill/>
          </a:ln>
        </p:spPr>
        <p:txBody>
          <a:bodyPr spcFirstLastPara="1" wrap="square" lIns="91425" tIns="45700" rIns="91425" bIns="45700" anchor="t" anchorCtr="0">
            <a:spAutoFit/>
          </a:bodyPr>
          <a:lstStyle/>
          <a:p>
            <a:pPr marL="50800" algn="ctr" rtl="1">
              <a:lnSpc>
                <a:spcPct val="90000"/>
              </a:lnSpc>
              <a:spcBef>
                <a:spcPts val="1000"/>
              </a:spcBef>
              <a:buSzPts val="2800"/>
              <a:defRPr/>
            </a:pPr>
            <a:r>
              <a:rPr lang="he-IL" sz="3600" dirty="0">
                <a:solidFill>
                  <a:srgbClr val="4472C4"/>
                </a:solidFill>
                <a:latin typeface="Calibri"/>
                <a:cs typeface="Calibri"/>
                <a:sym typeface="Calibri"/>
              </a:rPr>
              <a:t>מה ענתה לו הילדה כשפקפק בהשפעת מעשיה?</a:t>
            </a:r>
          </a:p>
        </p:txBody>
      </p:sp>
      <p:pic>
        <p:nvPicPr>
          <p:cNvPr id="15" name="תמונה 14">
            <a:extLst>
              <a:ext uri="{FF2B5EF4-FFF2-40B4-BE49-F238E27FC236}">
                <a16:creationId xmlns:a16="http://schemas.microsoft.com/office/drawing/2014/main" id="{B2E8B4D9-0059-A210-0560-980BC3A7A44D}"/>
              </a:ext>
            </a:extLst>
          </p:cNvPr>
          <p:cNvPicPr>
            <a:picLocks noChangeAspect="1"/>
          </p:cNvPicPr>
          <p:nvPr/>
        </p:nvPicPr>
        <p:blipFill>
          <a:blip r:embed="rId9">
            <a:duotone>
              <a:prstClr val="black"/>
              <a:srgbClr val="FB6FDD">
                <a:tint val="45000"/>
                <a:satMod val="400000"/>
              </a:srgbClr>
            </a:duotone>
          </a:blip>
          <a:stretch>
            <a:fillRect/>
          </a:stretch>
        </p:blipFill>
        <p:spPr>
          <a:xfrm>
            <a:off x="9100107" y="2297592"/>
            <a:ext cx="1581896" cy="1366183"/>
          </a:xfrm>
          <a:prstGeom prst="rect">
            <a:avLst/>
          </a:prstGeom>
        </p:spPr>
      </p:pic>
      <p:sp>
        <p:nvSpPr>
          <p:cNvPr id="16" name="תיבת טקסט 15">
            <a:extLst>
              <a:ext uri="{FF2B5EF4-FFF2-40B4-BE49-F238E27FC236}">
                <a16:creationId xmlns:a16="http://schemas.microsoft.com/office/drawing/2014/main" id="{4500F7C4-57C3-6F4E-C7B6-9487BF1C95BA}"/>
              </a:ext>
            </a:extLst>
          </p:cNvPr>
          <p:cNvSpPr txBox="1"/>
          <p:nvPr/>
        </p:nvSpPr>
        <p:spPr>
          <a:xfrm>
            <a:off x="9793846" y="2726100"/>
            <a:ext cx="468561" cy="461665"/>
          </a:xfrm>
          <a:prstGeom prst="rect">
            <a:avLst/>
          </a:prstGeom>
          <a:noFill/>
        </p:spPr>
        <p:txBody>
          <a:bodyPr wrap="square" rtlCol="1">
            <a:spAutoFit/>
          </a:bodyPr>
          <a:lstStyle/>
          <a:p>
            <a:r>
              <a:rPr lang="he-IL" sz="2400" b="1" dirty="0">
                <a:latin typeface="Calibri" panose="020F0502020204030204" pitchFamily="34" charset="0"/>
                <a:cs typeface="Calibri" panose="020F0502020204030204" pitchFamily="34" charset="0"/>
              </a:rPr>
              <a:t>3</a:t>
            </a:r>
          </a:p>
        </p:txBody>
      </p:sp>
    </p:spTree>
    <p:extLst>
      <p:ext uri="{BB962C8B-B14F-4D97-AF65-F5344CB8AC3E}">
        <p14:creationId xmlns:p14="http://schemas.microsoft.com/office/powerpoint/2010/main" val="3227619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1000"/>
                                        <p:tgtEl>
                                          <p:spTgt spid="11"/>
                                        </p:tgtEl>
                                      </p:cBhvr>
                                    </p:animEffect>
                                    <p:anim calcmode="lin" valueType="num">
                                      <p:cBhvr>
                                        <p:cTn id="30" dur="1000" fill="hold"/>
                                        <p:tgtEl>
                                          <p:spTgt spid="11"/>
                                        </p:tgtEl>
                                        <p:attrNameLst>
                                          <p:attrName>ppt_x</p:attrName>
                                        </p:attrNameLst>
                                      </p:cBhvr>
                                      <p:tavLst>
                                        <p:tav tm="0">
                                          <p:val>
                                            <p:strVal val="#ppt_x"/>
                                          </p:val>
                                        </p:tav>
                                        <p:tav tm="100000">
                                          <p:val>
                                            <p:strVal val="#ppt_x"/>
                                          </p:val>
                                        </p:tav>
                                      </p:tavLst>
                                    </p:anim>
                                    <p:anim calcmode="lin" valueType="num">
                                      <p:cBhvr>
                                        <p:cTn id="31" dur="1000" fill="hold"/>
                                        <p:tgtEl>
                                          <p:spTgt spid="11"/>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1000"/>
                                        <p:tgtEl>
                                          <p:spTgt spid="16"/>
                                        </p:tgtEl>
                                      </p:cBhvr>
                                    </p:animEffect>
                                    <p:anim calcmode="lin" valueType="num">
                                      <p:cBhvr>
                                        <p:cTn id="42" dur="1000" fill="hold"/>
                                        <p:tgtEl>
                                          <p:spTgt spid="16"/>
                                        </p:tgtEl>
                                        <p:attrNameLst>
                                          <p:attrName>ppt_x</p:attrName>
                                        </p:attrNameLst>
                                      </p:cBhvr>
                                      <p:tavLst>
                                        <p:tav tm="0">
                                          <p:val>
                                            <p:strVal val="#ppt_x"/>
                                          </p:val>
                                        </p:tav>
                                        <p:tav tm="100000">
                                          <p:val>
                                            <p:strVal val="#ppt_x"/>
                                          </p:val>
                                        </p:tav>
                                      </p:tavLst>
                                    </p:anim>
                                    <p:anim calcmode="lin" valueType="num">
                                      <p:cBhvr>
                                        <p:cTn id="43" dur="1000" fill="hold"/>
                                        <p:tgtEl>
                                          <p:spTgt spid="16"/>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1000"/>
                                        <p:tgtEl>
                                          <p:spTgt spid="15"/>
                                        </p:tgtEl>
                                      </p:cBhvr>
                                    </p:animEffect>
                                    <p:anim calcmode="lin" valueType="num">
                                      <p:cBhvr>
                                        <p:cTn id="47" dur="1000" fill="hold"/>
                                        <p:tgtEl>
                                          <p:spTgt spid="15"/>
                                        </p:tgtEl>
                                        <p:attrNameLst>
                                          <p:attrName>ppt_x</p:attrName>
                                        </p:attrNameLst>
                                      </p:cBhvr>
                                      <p:tavLst>
                                        <p:tav tm="0">
                                          <p:val>
                                            <p:strVal val="#ppt_x"/>
                                          </p:val>
                                        </p:tav>
                                        <p:tav tm="100000">
                                          <p:val>
                                            <p:strVal val="#ppt_x"/>
                                          </p:val>
                                        </p:tav>
                                      </p:tavLst>
                                    </p:anim>
                                    <p:anim calcmode="lin" valueType="num">
                                      <p:cBhvr>
                                        <p:cTn id="48" dur="1000" fill="hold"/>
                                        <p:tgtEl>
                                          <p:spTgt spid="15"/>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1000"/>
                                        <p:tgtEl>
                                          <p:spTgt spid="14"/>
                                        </p:tgtEl>
                                      </p:cBhvr>
                                    </p:animEffect>
                                    <p:anim calcmode="lin" valueType="num">
                                      <p:cBhvr>
                                        <p:cTn id="52" dur="1000" fill="hold"/>
                                        <p:tgtEl>
                                          <p:spTgt spid="14"/>
                                        </p:tgtEl>
                                        <p:attrNameLst>
                                          <p:attrName>ppt_x</p:attrName>
                                        </p:attrNameLst>
                                      </p:cBhvr>
                                      <p:tavLst>
                                        <p:tav tm="0">
                                          <p:val>
                                            <p:strVal val="#ppt_x"/>
                                          </p:val>
                                        </p:tav>
                                        <p:tav tm="100000">
                                          <p:val>
                                            <p:strVal val="#ppt_x"/>
                                          </p:val>
                                        </p:tav>
                                      </p:tavLst>
                                    </p:anim>
                                    <p:anim calcmode="lin" valueType="num">
                                      <p:cBhvr>
                                        <p:cTn id="5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P spid="11" grpId="0"/>
      <p:bldP spid="14"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te Notes, Yellow, Notepad, Kids">
            <a:extLst>
              <a:ext uri="{FF2B5EF4-FFF2-40B4-BE49-F238E27FC236}">
                <a16:creationId xmlns:a16="http://schemas.microsoft.com/office/drawing/2014/main" id="{3988AFD8-A61C-41E5-B857-A0206DE76E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380391">
            <a:off x="1932711" y="2051844"/>
            <a:ext cx="3238500" cy="32385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te Notes, Yellow, Notepad, Kids">
            <a:extLst>
              <a:ext uri="{FF2B5EF4-FFF2-40B4-BE49-F238E27FC236}">
                <a16:creationId xmlns:a16="http://schemas.microsoft.com/office/drawing/2014/main" id="{F14BA516-3BE5-4150-9B14-344669E439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5201" y="3110113"/>
            <a:ext cx="3238500" cy="32385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te Notes, Yellow, Notepad, Kids">
            <a:extLst>
              <a:ext uri="{FF2B5EF4-FFF2-40B4-BE49-F238E27FC236}">
                <a16:creationId xmlns:a16="http://schemas.microsoft.com/office/drawing/2014/main" id="{3407AC9D-7A9C-4FF2-B045-219C9BE287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63255" y="2051843"/>
            <a:ext cx="3238500" cy="3238500"/>
          </a:xfrm>
          <a:prstGeom prst="rect">
            <a:avLst/>
          </a:prstGeom>
          <a:noFill/>
          <a:extLst>
            <a:ext uri="{909E8E84-426E-40DD-AFC4-6F175D3DCCD1}">
              <a14:hiddenFill xmlns:a14="http://schemas.microsoft.com/office/drawing/2010/main">
                <a:solidFill>
                  <a:srgbClr val="FFFFFF"/>
                </a:solidFill>
              </a14:hiddenFill>
            </a:ext>
          </a:extLst>
        </p:spPr>
      </p:pic>
      <p:sp>
        <p:nvSpPr>
          <p:cNvPr id="6" name="תיבת טקסט 5">
            <a:extLst>
              <a:ext uri="{FF2B5EF4-FFF2-40B4-BE49-F238E27FC236}">
                <a16:creationId xmlns:a16="http://schemas.microsoft.com/office/drawing/2014/main" id="{6A12AA10-C4B3-4167-9F73-7127C45D577D}"/>
              </a:ext>
            </a:extLst>
          </p:cNvPr>
          <p:cNvSpPr txBox="1"/>
          <p:nvPr/>
        </p:nvSpPr>
        <p:spPr>
          <a:xfrm>
            <a:off x="6544565" y="2926958"/>
            <a:ext cx="3646170" cy="892552"/>
          </a:xfrm>
          <a:prstGeom prst="rect">
            <a:avLst/>
          </a:prstGeom>
          <a:noFill/>
        </p:spPr>
        <p:txBody>
          <a:bodyPr wrap="square" rtlCol="1">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לילדה שלום,</a:t>
            </a:r>
            <a:br>
              <a:rPr kumimoji="0" lang="en-US"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br>
            <a:r>
              <a:rPr kumimoji="0" lang="he-IL"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רציתי להגיד לך ש...</a:t>
            </a:r>
          </a:p>
        </p:txBody>
      </p:sp>
      <p:sp>
        <p:nvSpPr>
          <p:cNvPr id="9" name="תיבת טקסט 8">
            <a:extLst>
              <a:ext uri="{FF2B5EF4-FFF2-40B4-BE49-F238E27FC236}">
                <a16:creationId xmlns:a16="http://schemas.microsoft.com/office/drawing/2014/main" id="{402BBDCA-47B3-8730-5049-E2863926E9E9}"/>
              </a:ext>
            </a:extLst>
          </p:cNvPr>
          <p:cNvSpPr txBox="1"/>
          <p:nvPr/>
        </p:nvSpPr>
        <p:spPr>
          <a:xfrm>
            <a:off x="1598775" y="2921832"/>
            <a:ext cx="3137834" cy="892552"/>
          </a:xfrm>
          <a:prstGeom prst="rect">
            <a:avLst/>
          </a:prstGeom>
          <a:noFill/>
        </p:spPr>
        <p:txBody>
          <a:bodyPr wrap="square" rtlCol="1">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לעובר האורח שלום, </a:t>
            </a:r>
            <a:br>
              <a:rPr kumimoji="0" lang="en-US"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br>
            <a:r>
              <a:rPr kumimoji="0" lang="he-IL"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רציתי להגיד לך ש...</a:t>
            </a:r>
          </a:p>
        </p:txBody>
      </p:sp>
      <p:sp>
        <p:nvSpPr>
          <p:cNvPr id="10" name="תיבת טקסט 9">
            <a:extLst>
              <a:ext uri="{FF2B5EF4-FFF2-40B4-BE49-F238E27FC236}">
                <a16:creationId xmlns:a16="http://schemas.microsoft.com/office/drawing/2014/main" id="{BB5FB5E1-F447-8C0C-8366-5797DD2ACC41}"/>
              </a:ext>
            </a:extLst>
          </p:cNvPr>
          <p:cNvSpPr txBox="1"/>
          <p:nvPr/>
        </p:nvSpPr>
        <p:spPr>
          <a:xfrm>
            <a:off x="1099587" y="241809"/>
            <a:ext cx="9992825" cy="1077218"/>
          </a:xfrm>
          <a:prstGeom prst="rect">
            <a:avLst/>
          </a:prstGeom>
          <a:noFill/>
        </p:spPr>
        <p:txBody>
          <a:bodyPr wrap="square" rtlCol="1">
            <a:spAutoFit/>
          </a:bodyPr>
          <a:lstStyle/>
          <a:p>
            <a:pPr algn="ctr" rtl="1"/>
            <a:r>
              <a:rPr kumimoji="0" lang="he-IL" sz="3200" b="1" i="0" u="none" strike="noStrike" kern="0" cap="none" spc="0" normalizeH="0" baseline="0" noProof="0" dirty="0">
                <a:ln>
                  <a:noFill/>
                </a:ln>
                <a:solidFill>
                  <a:srgbClr val="002060"/>
                </a:solidFill>
                <a:effectLst/>
                <a:uLnTx/>
                <a:uFillTx/>
                <a:latin typeface="Calibri"/>
                <a:cs typeface="Calibri"/>
                <a:sym typeface="Calibri"/>
              </a:rPr>
              <a:t>מה אתם הייתם עונים לעובר האורח?</a:t>
            </a:r>
            <a:br>
              <a:rPr kumimoji="0" lang="he-IL" sz="3200" b="1" i="0" u="none" strike="noStrike" kern="0" cap="none" spc="0" normalizeH="0" baseline="0" noProof="0" dirty="0">
                <a:ln>
                  <a:noFill/>
                </a:ln>
                <a:solidFill>
                  <a:srgbClr val="002060"/>
                </a:solidFill>
                <a:effectLst/>
                <a:uLnTx/>
                <a:uFillTx/>
                <a:latin typeface="Calibri"/>
                <a:cs typeface="Calibri"/>
                <a:sym typeface="Calibri"/>
              </a:rPr>
            </a:br>
            <a:r>
              <a:rPr kumimoji="0" lang="he-IL" sz="3200" b="1" i="0" u="none" strike="noStrike" kern="0" cap="none" spc="0" normalizeH="0" baseline="0" noProof="0" dirty="0">
                <a:ln>
                  <a:noFill/>
                </a:ln>
                <a:solidFill>
                  <a:srgbClr val="002060"/>
                </a:solidFill>
                <a:effectLst/>
                <a:uLnTx/>
                <a:uFillTx/>
                <a:latin typeface="Calibri"/>
                <a:cs typeface="Calibri"/>
                <a:sym typeface="Calibri"/>
              </a:rPr>
              <a:t>מה הייתם אומרים לאותה ילדה, אילו יכולתם להעביר לה מסר?</a:t>
            </a:r>
            <a:endParaRPr lang="he-IL" dirty="0"/>
          </a:p>
        </p:txBody>
      </p:sp>
    </p:spTree>
    <p:extLst>
      <p:ext uri="{BB962C8B-B14F-4D97-AF65-F5344CB8AC3E}">
        <p14:creationId xmlns:p14="http://schemas.microsoft.com/office/powerpoint/2010/main" val="7178496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7A69D4F9-3B51-DFFF-8C51-D18C2915AED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969294" y="420565"/>
            <a:ext cx="8253413" cy="4864281"/>
          </a:xfrm>
          <a:prstGeom prst="rect">
            <a:avLst/>
          </a:prstGeom>
        </p:spPr>
      </p:pic>
      <p:sp>
        <p:nvSpPr>
          <p:cNvPr id="6" name="תיבת טקסט 5">
            <a:extLst>
              <a:ext uri="{FF2B5EF4-FFF2-40B4-BE49-F238E27FC236}">
                <a16:creationId xmlns:a16="http://schemas.microsoft.com/office/drawing/2014/main" id="{5F91928E-AD17-B29B-697D-24BA661C1139}"/>
              </a:ext>
            </a:extLst>
          </p:cNvPr>
          <p:cNvSpPr txBox="1"/>
          <p:nvPr/>
        </p:nvSpPr>
        <p:spPr>
          <a:xfrm>
            <a:off x="1809750" y="1195600"/>
            <a:ext cx="8001000" cy="3046988"/>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3200" b="0" i="0" u="none" strike="noStrike" kern="0" cap="none" spc="0" normalizeH="0" baseline="0" noProof="0" dirty="0">
                <a:ln>
                  <a:noFill/>
                </a:ln>
                <a:solidFill>
                  <a:srgbClr val="000000"/>
                </a:solidFill>
                <a:effectLst/>
                <a:uLnTx/>
                <a:uFillTx/>
                <a:latin typeface="Calibri"/>
                <a:cs typeface="Calibri"/>
                <a:sym typeface="Calibri"/>
              </a:rPr>
              <a:t>גם מעשה קטן יכול להשפיע מאד על אדם אחר, </a:t>
            </a:r>
            <a:br>
              <a:rPr kumimoji="0" lang="en-US" sz="3200" b="0" i="0" u="none" strike="noStrike" kern="0" cap="none" spc="0" normalizeH="0" baseline="0" noProof="0" dirty="0">
                <a:ln>
                  <a:noFill/>
                </a:ln>
                <a:solidFill>
                  <a:srgbClr val="000000"/>
                </a:solidFill>
                <a:effectLst/>
                <a:uLnTx/>
                <a:uFillTx/>
                <a:latin typeface="Calibri"/>
                <a:cs typeface="Calibri"/>
                <a:sym typeface="Calibri"/>
              </a:rPr>
            </a:br>
            <a:r>
              <a:rPr kumimoji="0" lang="he-IL" sz="3200" b="0" i="0" u="none" strike="noStrike" kern="0" cap="none" spc="0" normalizeH="0" baseline="0" noProof="0" dirty="0">
                <a:ln>
                  <a:noFill/>
                </a:ln>
                <a:solidFill>
                  <a:srgbClr val="000000"/>
                </a:solidFill>
                <a:effectLst/>
                <a:uLnTx/>
                <a:uFillTx/>
                <a:latin typeface="Calibri"/>
                <a:cs typeface="Calibri"/>
                <a:sym typeface="Calibri"/>
              </a:rPr>
              <a:t>לטוב ולרע.</a:t>
            </a:r>
            <a:br>
              <a:rPr kumimoji="0" lang="en-US" sz="3200" b="0" i="0" u="none" strike="noStrike" kern="0" cap="none" spc="0" normalizeH="0" baseline="0" noProof="0" dirty="0">
                <a:ln>
                  <a:noFill/>
                </a:ln>
                <a:solidFill>
                  <a:srgbClr val="000000"/>
                </a:solidFill>
                <a:effectLst/>
                <a:uLnTx/>
                <a:uFillTx/>
                <a:latin typeface="Calibri"/>
                <a:cs typeface="Calibri"/>
                <a:sym typeface="Calibri"/>
              </a:rPr>
            </a:br>
            <a:r>
              <a:rPr kumimoji="0" lang="he-IL" sz="3200" b="0" i="0" u="none" strike="noStrike" kern="0" cap="none" spc="0" normalizeH="0" baseline="0" noProof="0" dirty="0">
                <a:ln>
                  <a:noFill/>
                </a:ln>
                <a:solidFill>
                  <a:srgbClr val="000000"/>
                </a:solidFill>
                <a:effectLst/>
                <a:uLnTx/>
                <a:uFillTx/>
                <a:latin typeface="Calibri"/>
                <a:cs typeface="Calibri"/>
                <a:sym typeface="Calibri"/>
              </a:rPr>
              <a:t>לכן, חשוב שנהיה </a:t>
            </a:r>
            <a:r>
              <a:rPr kumimoji="0" lang="he-IL" sz="3200" b="1" i="0" u="none" strike="noStrike" kern="0" cap="none" spc="0" normalizeH="0" baseline="0" noProof="0" dirty="0">
                <a:ln>
                  <a:noFill/>
                </a:ln>
                <a:solidFill>
                  <a:srgbClr val="000000"/>
                </a:solidFill>
                <a:effectLst/>
                <a:uLnTx/>
                <a:uFillTx/>
                <a:latin typeface="Calibri"/>
                <a:cs typeface="Calibri"/>
                <a:sym typeface="Calibri"/>
              </a:rPr>
              <a:t>מודעים</a:t>
            </a:r>
            <a:r>
              <a:rPr kumimoji="0" lang="he-IL" sz="3200" b="0" i="0" u="none" strike="noStrike" kern="0" cap="none" spc="0" normalizeH="0" baseline="0" noProof="0" dirty="0">
                <a:ln>
                  <a:noFill/>
                </a:ln>
                <a:solidFill>
                  <a:srgbClr val="000000"/>
                </a:solidFill>
                <a:effectLst/>
                <a:uLnTx/>
                <a:uFillTx/>
                <a:latin typeface="Calibri"/>
                <a:cs typeface="Calibri"/>
                <a:sym typeface="Calibri"/>
              </a:rPr>
              <a:t> למעשים שלנו. </a:t>
            </a:r>
            <a:br>
              <a:rPr kumimoji="0" lang="he-IL" sz="3200" b="0" i="0" u="none" strike="noStrike" kern="0" cap="none" spc="0" normalizeH="0" baseline="0" noProof="0" dirty="0">
                <a:ln>
                  <a:noFill/>
                </a:ln>
                <a:solidFill>
                  <a:srgbClr val="000000"/>
                </a:solidFill>
                <a:effectLst/>
                <a:uLnTx/>
                <a:uFillTx/>
                <a:latin typeface="Calibri"/>
                <a:cs typeface="Calibri"/>
                <a:sym typeface="Calibri"/>
              </a:rPr>
            </a:br>
            <a:r>
              <a:rPr kumimoji="0" lang="he-IL" sz="3200" b="0" i="0" u="none" strike="noStrike" kern="0" cap="none" spc="0" normalizeH="0" baseline="0" noProof="0" dirty="0">
                <a:ln>
                  <a:noFill/>
                </a:ln>
                <a:solidFill>
                  <a:srgbClr val="000000"/>
                </a:solidFill>
                <a:effectLst/>
                <a:uLnTx/>
                <a:uFillTx/>
                <a:latin typeface="Calibri"/>
                <a:cs typeface="Calibri"/>
                <a:sym typeface="Calibri"/>
              </a:rPr>
              <a:t>פעולה אחת קטנה</a:t>
            </a:r>
            <a:br>
              <a:rPr kumimoji="0" lang="en-US" sz="3200" b="0" i="0" u="none" strike="noStrike" kern="0" cap="none" spc="0" normalizeH="0" baseline="0" noProof="0" dirty="0">
                <a:ln>
                  <a:noFill/>
                </a:ln>
                <a:solidFill>
                  <a:srgbClr val="000000"/>
                </a:solidFill>
                <a:effectLst/>
                <a:uLnTx/>
                <a:uFillTx/>
                <a:latin typeface="Calibri"/>
                <a:cs typeface="Calibri"/>
                <a:sym typeface="Calibri"/>
              </a:rPr>
            </a:br>
            <a:r>
              <a:rPr kumimoji="0" lang="he-IL" sz="3200" b="0" i="0" u="none" strike="noStrike" kern="0" cap="none" spc="0" normalizeH="0" baseline="0" noProof="0" dirty="0">
                <a:ln>
                  <a:noFill/>
                </a:ln>
                <a:solidFill>
                  <a:srgbClr val="000000"/>
                </a:solidFill>
                <a:effectLst/>
                <a:uLnTx/>
                <a:uFillTx/>
                <a:latin typeface="Calibri"/>
                <a:cs typeface="Calibri"/>
                <a:sym typeface="Calibri"/>
              </a:rPr>
              <a:t>עלולה לפגוע</a:t>
            </a:r>
            <a:br>
              <a:rPr kumimoji="0" lang="en-US" sz="3200" b="0" i="0" u="none" strike="noStrike" kern="0" cap="none" spc="0" normalizeH="0" baseline="0" noProof="0" dirty="0">
                <a:ln>
                  <a:noFill/>
                </a:ln>
                <a:solidFill>
                  <a:srgbClr val="000000"/>
                </a:solidFill>
                <a:effectLst/>
                <a:uLnTx/>
                <a:uFillTx/>
                <a:latin typeface="Calibri"/>
                <a:cs typeface="Calibri"/>
                <a:sym typeface="Calibri"/>
              </a:rPr>
            </a:br>
            <a:r>
              <a:rPr kumimoji="0" lang="he-IL" sz="3200" b="0" i="0" u="none" strike="noStrike" kern="0" cap="none" spc="0" normalizeH="0" baseline="0" noProof="0" dirty="0">
                <a:ln>
                  <a:noFill/>
                </a:ln>
                <a:solidFill>
                  <a:srgbClr val="000000"/>
                </a:solidFill>
                <a:effectLst/>
                <a:uLnTx/>
                <a:uFillTx/>
                <a:latin typeface="Calibri"/>
                <a:cs typeface="Calibri"/>
                <a:sym typeface="Calibri"/>
              </a:rPr>
              <a:t>או לחבר, </a:t>
            </a:r>
            <a:r>
              <a:rPr kumimoji="0" lang="he-IL" sz="3200" b="0" i="0" u="none" strike="noStrike" kern="0" cap="none" spc="0" normalizeH="0" baseline="0" noProof="0" dirty="0">
                <a:ln>
                  <a:noFill/>
                </a:ln>
                <a:solidFill>
                  <a:srgbClr val="1E1E1B"/>
                </a:solidFill>
                <a:effectLst/>
                <a:uLnTx/>
                <a:uFillTx/>
                <a:latin typeface="Calibri"/>
                <a:cs typeface="Calibri"/>
                <a:sym typeface="Calibri"/>
              </a:rPr>
              <a:t>לבטא אכפתיות </a:t>
            </a:r>
            <a:r>
              <a:rPr kumimoji="0" lang="he-IL" sz="3200" b="0" i="0" u="none" strike="noStrike" kern="0" cap="none" spc="0" normalizeH="0" baseline="0" noProof="0" dirty="0">
                <a:ln>
                  <a:noFill/>
                </a:ln>
                <a:solidFill>
                  <a:srgbClr val="000000"/>
                </a:solidFill>
                <a:effectLst/>
                <a:uLnTx/>
                <a:uFillTx/>
                <a:latin typeface="Calibri"/>
                <a:cs typeface="Calibri"/>
                <a:sym typeface="Calibri"/>
              </a:rPr>
              <a:t>ולחזק תחושת שייכות.</a:t>
            </a:r>
            <a:endParaRPr kumimoji="0" lang="he-IL" sz="1200" b="0" i="0" u="none" strike="sngStrike" kern="0" cap="none" spc="0" normalizeH="0" baseline="0" noProof="0" dirty="0">
              <a:ln>
                <a:noFill/>
              </a:ln>
              <a:solidFill>
                <a:srgbClr val="000000"/>
              </a:solidFill>
              <a:effectLst/>
              <a:uLnTx/>
              <a:uFillTx/>
              <a:latin typeface="Arial"/>
              <a:cs typeface="Arial"/>
              <a:sym typeface="Arial"/>
            </a:endParaRPr>
          </a:p>
        </p:txBody>
      </p:sp>
      <p:pic>
        <p:nvPicPr>
          <p:cNvPr id="8" name="תמונה 7" descr="מתינוק צעיר המצביע עם יד">
            <a:extLst>
              <a:ext uri="{FF2B5EF4-FFF2-40B4-BE49-F238E27FC236}">
                <a16:creationId xmlns:a16="http://schemas.microsoft.com/office/drawing/2014/main" id="{4011D16E-4D4C-2CBB-7D3A-87AD45D923F0}"/>
              </a:ext>
            </a:extLst>
          </p:cNvPr>
          <p:cNvPicPr>
            <a:picLocks noChangeAspect="1"/>
          </p:cNvPicPr>
          <p:nvPr/>
        </p:nvPicPr>
        <p:blipFill>
          <a:blip r:embed="rId5"/>
          <a:stretch>
            <a:fillRect/>
          </a:stretch>
        </p:blipFill>
        <p:spPr>
          <a:xfrm>
            <a:off x="4354277" y="4622800"/>
            <a:ext cx="1069117" cy="2235200"/>
          </a:xfrm>
          <a:prstGeom prst="rect">
            <a:avLst/>
          </a:prstGeom>
        </p:spPr>
      </p:pic>
      <p:pic>
        <p:nvPicPr>
          <p:cNvPr id="14" name="תמונה 13" descr="צעיר chinseת יד ילד ב-סנטר">
            <a:extLst>
              <a:ext uri="{FF2B5EF4-FFF2-40B4-BE49-F238E27FC236}">
                <a16:creationId xmlns:a16="http://schemas.microsoft.com/office/drawing/2014/main" id="{FA38F5FD-7EF8-EF65-8B42-E7D97DD803EE}"/>
              </a:ext>
            </a:extLst>
          </p:cNvPr>
          <p:cNvPicPr>
            <a:picLocks noChangeAspect="1"/>
          </p:cNvPicPr>
          <p:nvPr/>
        </p:nvPicPr>
        <p:blipFill>
          <a:blip r:embed="rId6"/>
          <a:stretch>
            <a:fillRect/>
          </a:stretch>
        </p:blipFill>
        <p:spPr>
          <a:xfrm>
            <a:off x="6630785" y="4838700"/>
            <a:ext cx="447997" cy="2057768"/>
          </a:xfrm>
          <a:prstGeom prst="rect">
            <a:avLst/>
          </a:prstGeom>
        </p:spPr>
      </p:pic>
      <p:pic>
        <p:nvPicPr>
          <p:cNvPr id="15" name="תמונה 14">
            <a:extLst>
              <a:ext uri="{FF2B5EF4-FFF2-40B4-BE49-F238E27FC236}">
                <a16:creationId xmlns:a16="http://schemas.microsoft.com/office/drawing/2014/main" id="{E480CC13-7203-B7A5-BAC9-F69608B12479}"/>
              </a:ext>
            </a:extLst>
          </p:cNvPr>
          <p:cNvPicPr>
            <a:picLocks noChangeAspect="1"/>
          </p:cNvPicPr>
          <p:nvPr/>
        </p:nvPicPr>
        <p:blipFill>
          <a:blip r:embed="rId7"/>
          <a:stretch>
            <a:fillRect/>
          </a:stretch>
        </p:blipFill>
        <p:spPr>
          <a:xfrm>
            <a:off x="-309270" y="-196980"/>
            <a:ext cx="2804403" cy="2432515"/>
          </a:xfrm>
          <a:prstGeom prst="rect">
            <a:avLst/>
          </a:prstGeom>
        </p:spPr>
      </p:pic>
    </p:spTree>
    <p:extLst>
      <p:ext uri="{BB962C8B-B14F-4D97-AF65-F5344CB8AC3E}">
        <p14:creationId xmlns:p14="http://schemas.microsoft.com/office/powerpoint/2010/main" val="39410647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כותרת 5"/>
          <p:cNvSpPr>
            <a:spLocks noGrp="1"/>
          </p:cNvSpPr>
          <p:nvPr>
            <p:ph type="title"/>
          </p:nvPr>
        </p:nvSpPr>
        <p:spPr>
          <a:xfrm>
            <a:off x="-1603177" y="823365"/>
            <a:ext cx="10515600" cy="1325563"/>
          </a:xfrm>
        </p:spPr>
        <p:txBody>
          <a:bodyPr>
            <a:normAutofit/>
          </a:bodyPr>
          <a:lstStyle/>
          <a:p>
            <a:r>
              <a:rPr lang="he-IL" sz="6000" dirty="0">
                <a:solidFill>
                  <a:schemeClr val="accent5">
                    <a:lumMod val="50000"/>
                  </a:schemeClr>
                </a:solidFill>
                <a:latin typeface="Calibri" panose="020F0502020204030204" pitchFamily="34" charset="0"/>
                <a:cs typeface="Calibri" panose="020F0502020204030204" pitchFamily="34" charset="0"/>
              </a:rPr>
              <a:t>משהו קטן וטוב</a:t>
            </a:r>
          </a:p>
        </p:txBody>
      </p:sp>
      <p:sp>
        <p:nvSpPr>
          <p:cNvPr id="7" name="מציין מיקום טקסט 6"/>
          <p:cNvSpPr>
            <a:spLocks noGrp="1"/>
          </p:cNvSpPr>
          <p:nvPr>
            <p:ph idx="1"/>
          </p:nvPr>
        </p:nvSpPr>
        <p:spPr>
          <a:xfrm>
            <a:off x="1545873" y="2266343"/>
            <a:ext cx="10515600" cy="4351338"/>
          </a:xfrm>
        </p:spPr>
        <p:txBody>
          <a:bodyPr>
            <a:normAutofit/>
          </a:bodyPr>
          <a:lstStyle/>
          <a:p>
            <a:pPr marL="50800" indent="0" algn="ctr">
              <a:buNone/>
            </a:pPr>
            <a:r>
              <a:rPr lang="he-IL" sz="3600" dirty="0">
                <a:solidFill>
                  <a:schemeClr val="accent5">
                    <a:lumMod val="50000"/>
                  </a:schemeClr>
                </a:solidFill>
                <a:latin typeface="Calibri" panose="020F0502020204030204" pitchFamily="34" charset="0"/>
                <a:cs typeface="Calibri" panose="020F0502020204030204" pitchFamily="34" charset="0"/>
              </a:rPr>
              <a:t>ספרו זה לזה על מקרה שבו עשיתם </a:t>
            </a:r>
            <a:br>
              <a:rPr lang="en-US" sz="3600" dirty="0">
                <a:solidFill>
                  <a:schemeClr val="accent5">
                    <a:lumMod val="50000"/>
                  </a:schemeClr>
                </a:solidFill>
                <a:latin typeface="Calibri" panose="020F0502020204030204" pitchFamily="34" charset="0"/>
                <a:cs typeface="Calibri" panose="020F0502020204030204" pitchFamily="34" charset="0"/>
              </a:rPr>
            </a:br>
            <a:r>
              <a:rPr lang="he-IL" sz="3600" dirty="0">
                <a:solidFill>
                  <a:schemeClr val="accent5">
                    <a:lumMod val="50000"/>
                  </a:schemeClr>
                </a:solidFill>
                <a:latin typeface="Calibri" panose="020F0502020204030204" pitchFamily="34" charset="0"/>
                <a:cs typeface="Calibri" panose="020F0502020204030204" pitchFamily="34" charset="0"/>
              </a:rPr>
              <a:t>מעשה קטן וטוב </a:t>
            </a:r>
            <a:br>
              <a:rPr lang="en-US" sz="3600" dirty="0">
                <a:solidFill>
                  <a:schemeClr val="accent5">
                    <a:lumMod val="50000"/>
                  </a:schemeClr>
                </a:solidFill>
                <a:latin typeface="Calibri" panose="020F0502020204030204" pitchFamily="34" charset="0"/>
                <a:cs typeface="Calibri" panose="020F0502020204030204" pitchFamily="34" charset="0"/>
              </a:rPr>
            </a:br>
            <a:r>
              <a:rPr lang="he-IL" sz="3600" dirty="0">
                <a:solidFill>
                  <a:schemeClr val="accent5">
                    <a:lumMod val="50000"/>
                  </a:schemeClr>
                </a:solidFill>
                <a:latin typeface="Calibri" panose="020F0502020204030204" pitchFamily="34" charset="0"/>
                <a:cs typeface="Calibri" panose="020F0502020204030204" pitchFamily="34" charset="0"/>
              </a:rPr>
              <a:t>למען מישהו או משהו אחר</a:t>
            </a:r>
          </a:p>
        </p:txBody>
      </p:sp>
      <p:pic>
        <p:nvPicPr>
          <p:cNvPr id="8" name="תמונה 7">
            <a:extLst>
              <a:ext uri="{FF2B5EF4-FFF2-40B4-BE49-F238E27FC236}">
                <a16:creationId xmlns:a16="http://schemas.microsoft.com/office/drawing/2014/main" id="{5B1B86EA-BB46-FCB8-23D6-A4ABEA1E0299}"/>
              </a:ext>
            </a:extLst>
          </p:cNvPr>
          <p:cNvPicPr>
            <a:picLocks noChangeAspect="1"/>
          </p:cNvPicPr>
          <p:nvPr/>
        </p:nvPicPr>
        <p:blipFill>
          <a:blip r:embed="rId3"/>
          <a:stretch>
            <a:fillRect/>
          </a:stretch>
        </p:blipFill>
        <p:spPr>
          <a:xfrm flipH="1">
            <a:off x="4910905" y="5109325"/>
            <a:ext cx="2989681" cy="1508356"/>
          </a:xfrm>
          <a:prstGeom prst="rect">
            <a:avLst/>
          </a:prstGeom>
        </p:spPr>
      </p:pic>
      <p:pic>
        <p:nvPicPr>
          <p:cNvPr id="13" name="תמונה 12">
            <a:extLst>
              <a:ext uri="{FF2B5EF4-FFF2-40B4-BE49-F238E27FC236}">
                <a16:creationId xmlns:a16="http://schemas.microsoft.com/office/drawing/2014/main" id="{8C47E8BD-B731-9B3A-89CB-00ABAC60369E}"/>
              </a:ext>
            </a:extLst>
          </p:cNvPr>
          <p:cNvPicPr>
            <a:picLocks noChangeAspect="1"/>
          </p:cNvPicPr>
          <p:nvPr/>
        </p:nvPicPr>
        <p:blipFill>
          <a:blip r:embed="rId4"/>
          <a:stretch>
            <a:fillRect/>
          </a:stretch>
        </p:blipFill>
        <p:spPr>
          <a:xfrm>
            <a:off x="1393197" y="4227107"/>
            <a:ext cx="1888168" cy="2487877"/>
          </a:xfrm>
          <a:prstGeom prst="rect">
            <a:avLst/>
          </a:prstGeom>
        </p:spPr>
      </p:pic>
      <p:pic>
        <p:nvPicPr>
          <p:cNvPr id="14" name="תמונה 13">
            <a:extLst>
              <a:ext uri="{FF2B5EF4-FFF2-40B4-BE49-F238E27FC236}">
                <a16:creationId xmlns:a16="http://schemas.microsoft.com/office/drawing/2014/main" id="{01046857-D2D8-D43D-4812-0206F5084984}"/>
              </a:ext>
            </a:extLst>
          </p:cNvPr>
          <p:cNvPicPr>
            <a:picLocks noChangeAspect="1"/>
          </p:cNvPicPr>
          <p:nvPr/>
        </p:nvPicPr>
        <p:blipFill rotWithShape="1">
          <a:blip r:embed="rId5">
            <a:clrChange>
              <a:clrFrom>
                <a:srgbClr val="FFFEF8"/>
              </a:clrFrom>
              <a:clrTo>
                <a:srgbClr val="FFFEF8">
                  <a:alpha val="0"/>
                </a:srgbClr>
              </a:clrTo>
            </a:clrChange>
            <a:duotone>
              <a:schemeClr val="accent1">
                <a:shade val="45000"/>
                <a:satMod val="135000"/>
              </a:schemeClr>
              <a:prstClr val="white"/>
            </a:duotone>
          </a:blip>
          <a:srcRect l="39480" t="-2245" r="2" b="40181"/>
          <a:stretch/>
        </p:blipFill>
        <p:spPr>
          <a:xfrm flipH="1">
            <a:off x="1154430" y="2157684"/>
            <a:ext cx="2607609" cy="2381402"/>
          </a:xfrm>
          <a:prstGeom prst="rect">
            <a:avLst/>
          </a:prstGeom>
        </p:spPr>
      </p:pic>
      <p:sp>
        <p:nvSpPr>
          <p:cNvPr id="9" name="תיבת טקסט 8">
            <a:extLst>
              <a:ext uri="{FF2B5EF4-FFF2-40B4-BE49-F238E27FC236}">
                <a16:creationId xmlns:a16="http://schemas.microsoft.com/office/drawing/2014/main" id="{F29DA76A-2E66-DDA1-75BD-671C2C3F9E93}"/>
              </a:ext>
            </a:extLst>
          </p:cNvPr>
          <p:cNvSpPr txBox="1"/>
          <p:nvPr/>
        </p:nvSpPr>
        <p:spPr>
          <a:xfrm>
            <a:off x="1282996" y="2547017"/>
            <a:ext cx="2085709" cy="1384995"/>
          </a:xfrm>
          <a:prstGeom prst="rect">
            <a:avLst/>
          </a:prstGeom>
          <a:noFill/>
        </p:spPr>
        <p:txBody>
          <a:bodyPr wrap="square">
            <a:spAutoFit/>
          </a:bodyPr>
          <a:lstStyle/>
          <a:p>
            <a:pPr lvl="0" algn="ctr" rtl="1"/>
            <a:r>
              <a:rPr lang="he-IL" sz="2800" b="1" dirty="0">
                <a:solidFill>
                  <a:schemeClr val="accent5">
                    <a:lumMod val="50000"/>
                  </a:schemeClr>
                </a:solidFill>
                <a:latin typeface="Calibri" panose="020F0502020204030204" pitchFamily="34" charset="0"/>
                <a:cs typeface="Calibri" panose="020F0502020204030204" pitchFamily="34" charset="0"/>
              </a:rPr>
              <a:t>איך הרגשתם </a:t>
            </a:r>
            <a:br>
              <a:rPr lang="en-US" sz="2800" b="1" dirty="0">
                <a:solidFill>
                  <a:schemeClr val="accent5">
                    <a:lumMod val="50000"/>
                  </a:schemeClr>
                </a:solidFill>
                <a:latin typeface="Calibri" panose="020F0502020204030204" pitchFamily="34" charset="0"/>
                <a:cs typeface="Calibri" panose="020F0502020204030204" pitchFamily="34" charset="0"/>
              </a:rPr>
            </a:br>
            <a:r>
              <a:rPr lang="he-IL" sz="2800" b="1" dirty="0">
                <a:solidFill>
                  <a:schemeClr val="accent5">
                    <a:lumMod val="50000"/>
                  </a:schemeClr>
                </a:solidFill>
                <a:latin typeface="Calibri" panose="020F0502020204030204" pitchFamily="34" charset="0"/>
                <a:cs typeface="Calibri" panose="020F0502020204030204" pitchFamily="34" charset="0"/>
              </a:rPr>
              <a:t>לשתף?</a:t>
            </a:r>
          </a:p>
          <a:p>
            <a:pPr lvl="0" algn="ctr" rtl="1"/>
            <a:r>
              <a:rPr lang="he-IL" sz="2800" b="1" dirty="0">
                <a:solidFill>
                  <a:schemeClr val="accent5">
                    <a:lumMod val="50000"/>
                  </a:schemeClr>
                </a:solidFill>
                <a:latin typeface="Calibri" panose="020F0502020204030204" pitchFamily="34" charset="0"/>
                <a:cs typeface="Calibri" panose="020F0502020204030204" pitchFamily="34" charset="0"/>
              </a:rPr>
              <a:t>ולהקשיב?</a:t>
            </a:r>
          </a:p>
        </p:txBody>
      </p:sp>
      <p:pic>
        <p:nvPicPr>
          <p:cNvPr id="15" name="תמונה 14">
            <a:extLst>
              <a:ext uri="{FF2B5EF4-FFF2-40B4-BE49-F238E27FC236}">
                <a16:creationId xmlns:a16="http://schemas.microsoft.com/office/drawing/2014/main" id="{C8EE11E2-82DE-AD85-A929-534FC1609E63}"/>
              </a:ext>
            </a:extLst>
          </p:cNvPr>
          <p:cNvPicPr>
            <a:picLocks noChangeAspect="1"/>
          </p:cNvPicPr>
          <p:nvPr/>
        </p:nvPicPr>
        <p:blipFill>
          <a:blip r:embed="rId6"/>
          <a:stretch>
            <a:fillRect/>
          </a:stretch>
        </p:blipFill>
        <p:spPr>
          <a:xfrm>
            <a:off x="2337281" y="3992277"/>
            <a:ext cx="4018919" cy="2430798"/>
          </a:xfrm>
          <a:prstGeom prst="rect">
            <a:avLst/>
          </a:prstGeom>
        </p:spPr>
      </p:pic>
      <p:pic>
        <p:nvPicPr>
          <p:cNvPr id="16" name="תמונה 15">
            <a:extLst>
              <a:ext uri="{FF2B5EF4-FFF2-40B4-BE49-F238E27FC236}">
                <a16:creationId xmlns:a16="http://schemas.microsoft.com/office/drawing/2014/main" id="{AEA241BF-98EC-D4B7-FC6D-DC6BE93ECADD}"/>
              </a:ext>
            </a:extLst>
          </p:cNvPr>
          <p:cNvPicPr>
            <a:picLocks noChangeAspect="1"/>
          </p:cNvPicPr>
          <p:nvPr/>
        </p:nvPicPr>
        <p:blipFill>
          <a:blip r:embed="rId7"/>
          <a:stretch>
            <a:fillRect/>
          </a:stretch>
        </p:blipFill>
        <p:spPr>
          <a:xfrm>
            <a:off x="9064006" y="240319"/>
            <a:ext cx="2866288" cy="2409396"/>
          </a:xfrm>
          <a:prstGeom prst="rect">
            <a:avLst/>
          </a:prstGeom>
        </p:spPr>
      </p:pic>
    </p:spTree>
    <p:extLst>
      <p:ext uri="{BB962C8B-B14F-4D97-AF65-F5344CB8AC3E}">
        <p14:creationId xmlns:p14="http://schemas.microsoft.com/office/powerpoint/2010/main" val="3423891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תיבת טקסט 10">
            <a:extLst>
              <a:ext uri="{FF2B5EF4-FFF2-40B4-BE49-F238E27FC236}">
                <a16:creationId xmlns:a16="http://schemas.microsoft.com/office/drawing/2014/main" id="{F2B049F8-CF09-19C5-A6FC-4668BB297CCC}"/>
              </a:ext>
            </a:extLst>
          </p:cNvPr>
          <p:cNvSpPr txBox="1"/>
          <p:nvPr/>
        </p:nvSpPr>
        <p:spPr>
          <a:xfrm>
            <a:off x="-218449" y="3689452"/>
            <a:ext cx="5572126" cy="2782813"/>
          </a:xfrm>
          <a:prstGeom prst="rect">
            <a:avLst/>
          </a:prstGeom>
          <a:noFill/>
        </p:spPr>
        <p:txBody>
          <a:bodyPr wrap="square">
            <a:spAutoFit/>
          </a:bodyPr>
          <a:lstStyle/>
          <a:p>
            <a:pPr marL="0" marR="0" lvl="0" indent="0" algn="ctr" defTabSz="914400" rtl="1" eaLnBrk="1" fontAlgn="auto" latinLnBrk="0" hangingPunct="1">
              <a:lnSpc>
                <a:spcPct val="150000"/>
              </a:lnSpc>
              <a:spcBef>
                <a:spcPts val="0"/>
              </a:spcBef>
              <a:spcAft>
                <a:spcPts val="0"/>
              </a:spcAft>
              <a:buClr>
                <a:srgbClr val="000000"/>
              </a:buClr>
              <a:buSzTx/>
              <a:buFont typeface="Arial"/>
              <a:buNone/>
              <a:tabLst/>
              <a:defRPr/>
            </a:pPr>
            <a:r>
              <a:rPr kumimoji="0" lang="he-IL" sz="2800" b="1" i="1" u="none" strike="noStrike" kern="0" cap="none" spc="0" normalizeH="0" baseline="0" noProof="0" dirty="0">
                <a:ln>
                  <a:noFill/>
                </a:ln>
                <a:solidFill>
                  <a:srgbClr val="000000"/>
                </a:solidFill>
                <a:effectLst/>
                <a:uLnTx/>
                <a:uFillTx/>
                <a:latin typeface="Calibri"/>
                <a:cs typeface="Calibri"/>
                <a:sym typeface="Calibri"/>
              </a:rPr>
              <a:t>מה מיכל מרגישה? </a:t>
            </a:r>
            <a:br>
              <a:rPr kumimoji="0" lang="en-US" sz="2800" b="1" i="1" u="none" strike="noStrike" kern="0" cap="none" spc="0" normalizeH="0" baseline="0" noProof="0" dirty="0">
                <a:ln>
                  <a:noFill/>
                </a:ln>
                <a:solidFill>
                  <a:srgbClr val="000000"/>
                </a:solidFill>
                <a:effectLst/>
                <a:uLnTx/>
                <a:uFillTx/>
                <a:latin typeface="Calibri"/>
                <a:cs typeface="Calibri"/>
                <a:sym typeface="Calibri"/>
              </a:rPr>
            </a:br>
            <a:r>
              <a:rPr kumimoji="0" lang="he-IL" sz="2800" b="1" i="1" u="none" strike="noStrike" kern="0" cap="none" spc="0" normalizeH="0" baseline="0" noProof="0" dirty="0">
                <a:ln>
                  <a:noFill/>
                </a:ln>
                <a:solidFill>
                  <a:srgbClr val="000000"/>
                </a:solidFill>
                <a:effectLst/>
                <a:uLnTx/>
                <a:uFillTx/>
                <a:latin typeface="Calibri"/>
                <a:cs typeface="Calibri"/>
                <a:sym typeface="Calibri"/>
              </a:rPr>
              <a:t>מה היא חושבת? </a:t>
            </a:r>
            <a:br>
              <a:rPr kumimoji="0" lang="en-US" sz="2800" b="1" i="1" u="none" strike="noStrike" kern="0" cap="none" spc="0" normalizeH="0" baseline="0" noProof="0" dirty="0">
                <a:ln>
                  <a:noFill/>
                </a:ln>
                <a:solidFill>
                  <a:srgbClr val="000000"/>
                </a:solidFill>
                <a:effectLst/>
                <a:uLnTx/>
                <a:uFillTx/>
                <a:latin typeface="Calibri"/>
                <a:cs typeface="Calibri"/>
                <a:sym typeface="Calibri"/>
              </a:rPr>
            </a:br>
            <a:r>
              <a:rPr kumimoji="0" lang="he-IL" sz="3200" b="1" i="1" u="none" strike="noStrike" kern="0" cap="none" spc="0" normalizeH="0" baseline="0" noProof="0" dirty="0">
                <a:ln>
                  <a:noFill/>
                </a:ln>
                <a:solidFill>
                  <a:srgbClr val="002060"/>
                </a:solidFill>
                <a:effectLst/>
                <a:uLnTx/>
                <a:uFillTx/>
                <a:latin typeface="Calibri"/>
                <a:cs typeface="Calibri"/>
                <a:sym typeface="Calibri"/>
              </a:rPr>
              <a:t>משהו קטן</a:t>
            </a:r>
            <a:r>
              <a:rPr kumimoji="0" lang="he-IL" sz="3200" b="1" i="1" u="none" strike="noStrike" kern="0" cap="none" spc="0" normalizeH="0" noProof="0" dirty="0">
                <a:ln>
                  <a:noFill/>
                </a:ln>
                <a:solidFill>
                  <a:srgbClr val="002060"/>
                </a:solidFill>
                <a:effectLst/>
                <a:uLnTx/>
                <a:uFillTx/>
                <a:latin typeface="Calibri"/>
                <a:cs typeface="Calibri"/>
                <a:sym typeface="Calibri"/>
              </a:rPr>
              <a:t> וטוב</a:t>
            </a:r>
            <a:endParaRPr kumimoji="0" lang="he-IL" sz="3200" b="1" i="1" u="none" strike="noStrike" kern="0" cap="none" spc="0" normalizeH="0" baseline="0" noProof="0" dirty="0">
              <a:ln>
                <a:noFill/>
              </a:ln>
              <a:solidFill>
                <a:srgbClr val="002060"/>
              </a:solidFill>
              <a:effectLst/>
              <a:uLnTx/>
              <a:uFillTx/>
              <a:latin typeface="Calibri"/>
              <a:cs typeface="Calibri"/>
              <a:sym typeface="Calibri"/>
            </a:endParaRPr>
          </a:p>
          <a:p>
            <a:pPr marL="0" marR="0" lvl="0" indent="0" algn="ctr" defTabSz="914400" rtl="1" eaLnBrk="1" fontAlgn="auto" latinLnBrk="0" hangingPunct="1">
              <a:lnSpc>
                <a:spcPct val="150000"/>
              </a:lnSpc>
              <a:spcBef>
                <a:spcPts val="0"/>
              </a:spcBef>
              <a:spcAft>
                <a:spcPts val="0"/>
              </a:spcAft>
              <a:buClr>
                <a:srgbClr val="000000"/>
              </a:buClr>
              <a:buSzTx/>
              <a:buFont typeface="Arial"/>
              <a:buNone/>
              <a:tabLst/>
              <a:defRPr/>
            </a:pPr>
            <a:r>
              <a:rPr kumimoji="0" lang="he-IL" sz="3200" b="1" i="1" u="none" strike="noStrike" kern="0" cap="none" spc="0" normalizeH="0" baseline="0" noProof="0" dirty="0">
                <a:ln>
                  <a:noFill/>
                </a:ln>
                <a:solidFill>
                  <a:srgbClr val="002060"/>
                </a:solidFill>
                <a:effectLst/>
                <a:uLnTx/>
                <a:uFillTx/>
                <a:latin typeface="Calibri"/>
                <a:cs typeface="Calibri"/>
                <a:sym typeface="Calibri"/>
              </a:rPr>
              <a:t>שהייתם מציעים לה לעשות...</a:t>
            </a:r>
            <a:endParaRPr kumimoji="0" lang="he-IL" sz="1600" b="1" i="1" u="none" strike="noStrike" kern="0" cap="none" spc="0" normalizeH="0" baseline="0" noProof="0" dirty="0">
              <a:ln>
                <a:noFill/>
              </a:ln>
              <a:solidFill>
                <a:srgbClr val="002060"/>
              </a:solidFill>
              <a:effectLst/>
              <a:uLnTx/>
              <a:uFillTx/>
              <a:sym typeface="Arial"/>
            </a:endParaRPr>
          </a:p>
        </p:txBody>
      </p:sp>
      <p:pic>
        <p:nvPicPr>
          <p:cNvPr id="10" name="תמונה 9">
            <a:extLst>
              <a:ext uri="{FF2B5EF4-FFF2-40B4-BE49-F238E27FC236}">
                <a16:creationId xmlns:a16="http://schemas.microsoft.com/office/drawing/2014/main" id="{D0E9E3CE-4FEA-380D-EDE9-5A0C58DA4174}"/>
              </a:ext>
            </a:extLst>
          </p:cNvPr>
          <p:cNvPicPr>
            <a:picLocks noChangeAspect="1"/>
          </p:cNvPicPr>
          <p:nvPr/>
        </p:nvPicPr>
        <p:blipFill>
          <a:blip r:embed="rId3"/>
          <a:stretch>
            <a:fillRect/>
          </a:stretch>
        </p:blipFill>
        <p:spPr>
          <a:xfrm>
            <a:off x="6436901" y="3924938"/>
            <a:ext cx="5112327" cy="3645724"/>
          </a:xfrm>
          <a:prstGeom prst="rect">
            <a:avLst/>
          </a:prstGeom>
        </p:spPr>
      </p:pic>
      <p:pic>
        <p:nvPicPr>
          <p:cNvPr id="4" name="תמונה 3">
            <a:extLst>
              <a:ext uri="{FF2B5EF4-FFF2-40B4-BE49-F238E27FC236}">
                <a16:creationId xmlns:a16="http://schemas.microsoft.com/office/drawing/2014/main" id="{6BBB5126-AED3-C7A6-60D2-BF1B73D0D989}"/>
              </a:ext>
            </a:extLst>
          </p:cNvPr>
          <p:cNvPicPr>
            <a:picLocks noChangeAspect="1"/>
          </p:cNvPicPr>
          <p:nvPr/>
        </p:nvPicPr>
        <p:blipFill>
          <a:blip r:embed="rId4"/>
          <a:stretch>
            <a:fillRect/>
          </a:stretch>
        </p:blipFill>
        <p:spPr>
          <a:xfrm>
            <a:off x="6436901" y="4251531"/>
            <a:ext cx="5619219" cy="2528246"/>
          </a:xfrm>
          <a:prstGeom prst="rect">
            <a:avLst/>
          </a:prstGeom>
        </p:spPr>
      </p:pic>
      <p:pic>
        <p:nvPicPr>
          <p:cNvPr id="14" name="תמונה 13">
            <a:extLst>
              <a:ext uri="{FF2B5EF4-FFF2-40B4-BE49-F238E27FC236}">
                <a16:creationId xmlns:a16="http://schemas.microsoft.com/office/drawing/2014/main" id="{1053F7B3-8831-3B30-DFBA-86C34009E5EC}"/>
              </a:ext>
            </a:extLst>
          </p:cNvPr>
          <p:cNvPicPr>
            <a:picLocks noChangeAspect="1"/>
          </p:cNvPicPr>
          <p:nvPr/>
        </p:nvPicPr>
        <p:blipFill>
          <a:blip r:embed="rId5"/>
          <a:stretch>
            <a:fillRect/>
          </a:stretch>
        </p:blipFill>
        <p:spPr>
          <a:xfrm>
            <a:off x="4535354" y="-476561"/>
            <a:ext cx="4711156" cy="2341067"/>
          </a:xfrm>
          <a:prstGeom prst="rect">
            <a:avLst/>
          </a:prstGeom>
        </p:spPr>
      </p:pic>
      <p:sp>
        <p:nvSpPr>
          <p:cNvPr id="2" name="כותרת 1">
            <a:extLst>
              <a:ext uri="{FF2B5EF4-FFF2-40B4-BE49-F238E27FC236}">
                <a16:creationId xmlns:a16="http://schemas.microsoft.com/office/drawing/2014/main" id="{A4EB74D2-3977-8799-851B-2EF0A8F47170}"/>
              </a:ext>
            </a:extLst>
          </p:cNvPr>
          <p:cNvSpPr>
            <a:spLocks noGrp="1"/>
          </p:cNvSpPr>
          <p:nvPr>
            <p:ph type="title"/>
          </p:nvPr>
        </p:nvSpPr>
        <p:spPr>
          <a:xfrm>
            <a:off x="838200" y="248511"/>
            <a:ext cx="10515600" cy="1325563"/>
          </a:xfrm>
        </p:spPr>
        <p:txBody>
          <a:bodyPr/>
          <a:lstStyle/>
          <a:p>
            <a:pPr algn="ctr"/>
            <a:r>
              <a:rPr lang="he-IL" b="1" dirty="0">
                <a:latin typeface="Calibri" panose="020F0502020204030204" pitchFamily="34" charset="0"/>
                <a:ea typeface="Calibri" panose="020F0502020204030204" pitchFamily="34" charset="0"/>
                <a:cs typeface="Calibri" panose="020F0502020204030204" pitchFamily="34" charset="0"/>
              </a:rPr>
              <a:t>משהו קטן וטוב - ביחד</a:t>
            </a:r>
          </a:p>
        </p:txBody>
      </p:sp>
      <p:sp>
        <p:nvSpPr>
          <p:cNvPr id="6" name="תיבת טקסט 5">
            <a:extLst>
              <a:ext uri="{FF2B5EF4-FFF2-40B4-BE49-F238E27FC236}">
                <a16:creationId xmlns:a16="http://schemas.microsoft.com/office/drawing/2014/main" id="{9A6BA8F1-91D4-87D1-80A0-68F06587FC95}"/>
              </a:ext>
            </a:extLst>
          </p:cNvPr>
          <p:cNvSpPr txBox="1"/>
          <p:nvPr/>
        </p:nvSpPr>
        <p:spPr>
          <a:xfrm>
            <a:off x="2567614" y="1674850"/>
            <a:ext cx="8485910" cy="2232021"/>
          </a:xfrm>
          <a:prstGeom prst="rect">
            <a:avLst/>
          </a:prstGeom>
          <a:noFill/>
        </p:spPr>
        <p:txBody>
          <a:bodyPr wrap="square">
            <a:spAutoFit/>
          </a:bodyPr>
          <a:lstStyle/>
          <a:p>
            <a:pPr marL="50800" marR="0" lvl="0" indent="0" algn="ctr" defTabSz="914400" rtl="1" eaLnBrk="1" fontAlgn="auto" latinLnBrk="0" hangingPunct="1">
              <a:lnSpc>
                <a:spcPct val="150000"/>
              </a:lnSpc>
              <a:spcBef>
                <a:spcPts val="1000"/>
              </a:spcBef>
              <a:spcAft>
                <a:spcPts val="0"/>
              </a:spcAft>
              <a:buClr>
                <a:srgbClr val="000000"/>
              </a:buClr>
              <a:buSzPts val="2800"/>
              <a:buFont typeface="Arial"/>
              <a:buNone/>
              <a:tabLst/>
              <a:defRPr/>
            </a:pPr>
            <a:r>
              <a:rPr kumimoji="0" lang="he-IL" sz="3200" b="0" i="0" u="none" strike="noStrike" kern="0" cap="none" spc="0" normalizeH="0" baseline="0" noProof="0" dirty="0">
                <a:ln>
                  <a:noFill/>
                </a:ln>
                <a:solidFill>
                  <a:srgbClr val="000000"/>
                </a:solidFill>
                <a:effectLst/>
                <a:uLnTx/>
                <a:uFillTx/>
                <a:latin typeface="Calibri"/>
                <a:cs typeface="Calibri"/>
                <a:sym typeface="Calibri"/>
              </a:rPr>
              <a:t>מיה אומרת לכל הבנות </a:t>
            </a:r>
            <a:br>
              <a:rPr lang="en-US" sz="3200" dirty="0">
                <a:latin typeface="Calibri"/>
                <a:cs typeface="Calibri"/>
                <a:sym typeface="Calibri"/>
              </a:rPr>
            </a:br>
            <a:r>
              <a:rPr kumimoji="0" lang="he-IL" sz="3200" b="0" i="0" u="none" strike="noStrike" kern="0" cap="none" spc="0" normalizeH="0" baseline="0" noProof="0" dirty="0">
                <a:ln>
                  <a:noFill/>
                </a:ln>
                <a:solidFill>
                  <a:srgbClr val="000000"/>
                </a:solidFill>
                <a:effectLst/>
                <a:uLnTx/>
                <a:uFillTx/>
                <a:latin typeface="Calibri"/>
                <a:cs typeface="Calibri"/>
                <a:sym typeface="Calibri"/>
              </a:rPr>
              <a:t>להפסיק להיות חברות של אלה, ושאסור לדבר אתה. </a:t>
            </a:r>
            <a:br>
              <a:rPr kumimoji="0" lang="en-US" sz="3200" b="0" i="0" u="none" strike="noStrike" kern="0" cap="none" spc="0" normalizeH="0" baseline="0" noProof="0" dirty="0">
                <a:ln>
                  <a:noFill/>
                </a:ln>
                <a:solidFill>
                  <a:srgbClr val="000000"/>
                </a:solidFill>
                <a:effectLst/>
                <a:uLnTx/>
                <a:uFillTx/>
                <a:latin typeface="Calibri"/>
                <a:cs typeface="Calibri"/>
                <a:sym typeface="Calibri"/>
              </a:rPr>
            </a:br>
            <a:r>
              <a:rPr kumimoji="0" lang="he-IL" sz="3200" b="0" i="0" u="none" strike="noStrike" kern="0" cap="none" spc="0" normalizeH="0" baseline="0" noProof="0" dirty="0">
                <a:ln>
                  <a:noFill/>
                </a:ln>
                <a:solidFill>
                  <a:srgbClr val="000000"/>
                </a:solidFill>
                <a:effectLst/>
                <a:uLnTx/>
                <a:uFillTx/>
                <a:latin typeface="Calibri"/>
                <a:cs typeface="Calibri"/>
                <a:sym typeface="Calibri"/>
              </a:rPr>
              <a:t>מיכל אינה חברה של אלה, אבל...</a:t>
            </a:r>
            <a:endParaRPr kumimoji="0" lang="he-IL" sz="2800" b="0" i="0" u="none" strike="noStrike" kern="0" cap="none" spc="0" normalizeH="0" baseline="0" noProof="0" dirty="0">
              <a:ln>
                <a:noFill/>
              </a:ln>
              <a:solidFill>
                <a:srgbClr val="000000"/>
              </a:solidFill>
              <a:effectLst/>
              <a:uLnTx/>
              <a:uFillTx/>
              <a:latin typeface="Calibri"/>
              <a:cs typeface="Calibri"/>
              <a:sym typeface="Calibri"/>
            </a:endParaRPr>
          </a:p>
        </p:txBody>
      </p:sp>
    </p:spTree>
    <p:extLst>
      <p:ext uri="{BB962C8B-B14F-4D97-AF65-F5344CB8AC3E}">
        <p14:creationId xmlns:p14="http://schemas.microsoft.com/office/powerpoint/2010/main" val="3037394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xEl>
                                              <p:pRg st="0" end="0"/>
                                            </p:txEl>
                                          </p:spTgt>
                                        </p:tgtEl>
                                        <p:attrNameLst>
                                          <p:attrName>style.visibility</p:attrName>
                                        </p:attrNameLst>
                                      </p:cBhvr>
                                      <p:to>
                                        <p:strVal val="visible"/>
                                      </p:to>
                                    </p:set>
                                    <p:animEffect transition="in" filter="fade">
                                      <p:cBhvr>
                                        <p:cTn id="14" dur="1000"/>
                                        <p:tgtEl>
                                          <p:spTgt spid="11">
                                            <p:txEl>
                                              <p:pRg st="0" end="0"/>
                                            </p:txEl>
                                          </p:spTgt>
                                        </p:tgtEl>
                                      </p:cBhvr>
                                    </p:animEffect>
                                    <p:anim calcmode="lin" valueType="num">
                                      <p:cBhvr>
                                        <p:cTn id="15"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4EB74D2-3977-8799-851B-2EF0A8F47170}"/>
              </a:ext>
            </a:extLst>
          </p:cNvPr>
          <p:cNvSpPr>
            <a:spLocks noGrp="1"/>
          </p:cNvSpPr>
          <p:nvPr>
            <p:ph type="title"/>
          </p:nvPr>
        </p:nvSpPr>
        <p:spPr>
          <a:xfrm>
            <a:off x="838200" y="161492"/>
            <a:ext cx="10515600" cy="1325563"/>
          </a:xfrm>
        </p:spPr>
        <p:txBody>
          <a:bodyPr>
            <a:noAutofit/>
          </a:bodyPr>
          <a:lstStyle/>
          <a:p>
            <a:r>
              <a:rPr lang="he-IL" sz="6600" dirty="0">
                <a:solidFill>
                  <a:srgbClr val="002060"/>
                </a:solidFill>
              </a:rPr>
              <a:t>בואו נעשה את זה ביחד</a:t>
            </a:r>
            <a:endParaRPr lang="he-IL" sz="5400" dirty="0">
              <a:solidFill>
                <a:srgbClr val="002060"/>
              </a:solidFill>
            </a:endParaRPr>
          </a:p>
        </p:txBody>
      </p:sp>
      <p:pic>
        <p:nvPicPr>
          <p:cNvPr id="12" name="תמונה 11" descr="ילד בפארק מחזיק זכוכית מגדלת מול העין ליד חברים">
            <a:extLst>
              <a:ext uri="{FF2B5EF4-FFF2-40B4-BE49-F238E27FC236}">
                <a16:creationId xmlns:a16="http://schemas.microsoft.com/office/drawing/2014/main" id="{BC08A77C-C38F-7D47-D503-6B54D41A5E7B}"/>
              </a:ext>
            </a:extLst>
          </p:cNvPr>
          <p:cNvPicPr>
            <a:picLocks noChangeAspect="1"/>
          </p:cNvPicPr>
          <p:nvPr/>
        </p:nvPicPr>
        <p:blipFill>
          <a:blip r:embed="rId3"/>
          <a:stretch>
            <a:fillRect/>
          </a:stretch>
        </p:blipFill>
        <p:spPr>
          <a:xfrm>
            <a:off x="3675600" y="2672148"/>
            <a:ext cx="4840801" cy="3226414"/>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11475285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Shape 132"/>
        <p:cNvGrpSpPr/>
        <p:nvPr/>
      </p:nvGrpSpPr>
      <p:grpSpPr>
        <a:xfrm>
          <a:off x="0" y="0"/>
          <a:ext cx="0" cy="0"/>
          <a:chOff x="0" y="0"/>
          <a:chExt cx="0" cy="0"/>
        </a:xfrm>
      </p:grpSpPr>
      <p:pic>
        <p:nvPicPr>
          <p:cNvPr id="134" name="Google Shape;134;p2"/>
          <p:cNvPicPr preferRelativeResize="0"/>
          <p:nvPr/>
        </p:nvPicPr>
        <p:blipFill rotWithShape="1">
          <a:blip r:embed="rId3">
            <a:alphaModFix/>
          </a:blip>
          <a:srcRect/>
          <a:stretch/>
        </p:blipFill>
        <p:spPr>
          <a:xfrm>
            <a:off x="7872000" y="478310"/>
            <a:ext cx="4320000" cy="1116897"/>
          </a:xfrm>
          <a:prstGeom prst="rect">
            <a:avLst/>
          </a:prstGeom>
          <a:noFill/>
          <a:ln>
            <a:noFill/>
          </a:ln>
        </p:spPr>
      </p:pic>
      <p:sp>
        <p:nvSpPr>
          <p:cNvPr id="135" name="Google Shape;135;p2"/>
          <p:cNvSpPr/>
          <p:nvPr/>
        </p:nvSpPr>
        <p:spPr>
          <a:xfrm>
            <a:off x="9285932" y="343674"/>
            <a:ext cx="2906068" cy="1378131"/>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iw-IL" sz="2800" b="1" i="0" u="none" strike="noStrike" kern="0" cap="none" spc="0" normalizeH="0" baseline="0" noProof="0">
                <a:ln>
                  <a:noFill/>
                </a:ln>
                <a:solidFill>
                  <a:srgbClr val="FFFFFF"/>
                </a:solidFill>
                <a:effectLst/>
                <a:uLnTx/>
                <a:uFillTx/>
                <a:latin typeface="Calibri"/>
                <a:ea typeface="Calibri"/>
                <a:cs typeface="Calibri"/>
                <a:sym typeface="Calibri"/>
              </a:rPr>
              <a:t>נושאי היחידה</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2"/>
          <p:cNvSpPr/>
          <p:nvPr/>
        </p:nvSpPr>
        <p:spPr>
          <a:xfrm>
            <a:off x="6851775" y="3100021"/>
            <a:ext cx="3530604" cy="382929"/>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2000" b="1" i="0" u="none" strike="noStrike" kern="0" cap="none" spc="0" normalizeH="0" baseline="0" noProof="0" dirty="0">
                <a:ln>
                  <a:noFill/>
                </a:ln>
                <a:solidFill>
                  <a:srgbClr val="BBA4DD"/>
                </a:solidFill>
                <a:effectLst/>
                <a:uLnTx/>
                <a:uFillTx/>
                <a:latin typeface="Calibri"/>
                <a:ea typeface="Calibri"/>
                <a:cs typeface="Calibri"/>
                <a:sym typeface="Calibri"/>
              </a:rPr>
              <a:t>תפקיד לכל תפקיד</a:t>
            </a:r>
          </a:p>
        </p:txBody>
      </p:sp>
      <p:sp>
        <p:nvSpPr>
          <p:cNvPr id="137" name="Google Shape;137;p2"/>
          <p:cNvSpPr/>
          <p:nvPr/>
        </p:nvSpPr>
        <p:spPr>
          <a:xfrm>
            <a:off x="4163230" y="3939347"/>
            <a:ext cx="4553272" cy="341396"/>
          </a:xfrm>
          <a:prstGeom prst="rect">
            <a:avLst/>
          </a:prstGeom>
          <a:noFill/>
          <a:ln>
            <a:noFill/>
          </a:ln>
        </p:spPr>
        <p:txBody>
          <a:bodyPr spcFirstLastPara="1" wrap="square" lIns="91425" tIns="45700" rIns="91425" bIns="45700"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2800" b="1" i="0" u="none" strike="noStrike" kern="0" cap="none" spc="0" normalizeH="0" baseline="0" noProof="0" dirty="0">
                <a:ln>
                  <a:noFill/>
                </a:ln>
                <a:solidFill>
                  <a:srgbClr val="A8D08C"/>
                </a:solidFill>
                <a:effectLst/>
                <a:uLnTx/>
                <a:uFillTx/>
                <a:latin typeface="Calibri"/>
                <a:ea typeface="Calibri"/>
                <a:cs typeface="Calibri"/>
                <a:sym typeface="Calibri"/>
              </a:rPr>
              <a:t>סיפורו של הגיבור הראשי</a:t>
            </a:r>
          </a:p>
        </p:txBody>
      </p:sp>
      <p:sp>
        <p:nvSpPr>
          <p:cNvPr id="140" name="Google Shape;140;p2"/>
          <p:cNvSpPr/>
          <p:nvPr/>
        </p:nvSpPr>
        <p:spPr>
          <a:xfrm>
            <a:off x="11543430" y="2102766"/>
            <a:ext cx="234456" cy="291034"/>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iw-IL" sz="1800" b="0" i="0" u="none" strike="noStrike" kern="0" cap="none" spc="0" normalizeH="0" baseline="0" noProof="0">
                <a:ln>
                  <a:noFill/>
                </a:ln>
                <a:solidFill>
                  <a:srgbClr val="FFFFFF"/>
                </a:solidFill>
                <a:effectLst/>
                <a:uLnTx/>
                <a:uFillTx/>
                <a:latin typeface="Calibri"/>
                <a:ea typeface="Calibri"/>
                <a:cs typeface="Calibri"/>
                <a:sym typeface="Calibri"/>
              </a:rPr>
              <a:t>1</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p2"/>
          <p:cNvSpPr/>
          <p:nvPr/>
        </p:nvSpPr>
        <p:spPr>
          <a:xfrm>
            <a:off x="9688180" y="3153978"/>
            <a:ext cx="386444" cy="382890"/>
          </a:xfrm>
          <a:prstGeom prst="ellipse">
            <a:avLst/>
          </a:prstGeom>
          <a:solidFill>
            <a:srgbClr val="BBA4DD"/>
          </a:solid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2" name="Google Shape;142;p2"/>
          <p:cNvSpPr/>
          <p:nvPr/>
        </p:nvSpPr>
        <p:spPr>
          <a:xfrm>
            <a:off x="9775749" y="3194028"/>
            <a:ext cx="234456" cy="291034"/>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iw-IL" sz="1800" b="0" i="0" u="none" strike="noStrike" kern="0" cap="none" spc="0" normalizeH="0" baseline="0" noProof="0" dirty="0">
                <a:ln>
                  <a:noFill/>
                </a:ln>
                <a:solidFill>
                  <a:srgbClr val="FFFFFF"/>
                </a:solidFill>
                <a:effectLst/>
                <a:uLnTx/>
                <a:uFillTx/>
                <a:latin typeface="Calibri"/>
                <a:ea typeface="Calibri"/>
                <a:cs typeface="Calibri"/>
                <a:sym typeface="Calibri"/>
              </a:rPr>
              <a:t>2</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43" name="Google Shape;143;p2"/>
          <p:cNvSpPr/>
          <p:nvPr/>
        </p:nvSpPr>
        <p:spPr>
          <a:xfrm>
            <a:off x="8987725" y="3938591"/>
            <a:ext cx="386444" cy="382890"/>
          </a:xfrm>
          <a:prstGeom prst="ellipse">
            <a:avLst/>
          </a:prstGeom>
          <a:solidFill>
            <a:srgbClr val="A8D08C"/>
          </a:solid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4" name="Google Shape;144;p2"/>
          <p:cNvSpPr/>
          <p:nvPr/>
        </p:nvSpPr>
        <p:spPr>
          <a:xfrm>
            <a:off x="9075294" y="3984664"/>
            <a:ext cx="234456" cy="291034"/>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iw-IL" sz="1800" b="0" i="0" u="none" strike="noStrike" kern="0" cap="none" spc="0" normalizeH="0" baseline="0" noProof="0" dirty="0">
                <a:ln>
                  <a:noFill/>
                </a:ln>
                <a:solidFill>
                  <a:srgbClr val="FFFFFF"/>
                </a:solidFill>
                <a:effectLst/>
                <a:uLnTx/>
                <a:uFillTx/>
                <a:latin typeface="Calibri"/>
                <a:ea typeface="Calibri"/>
                <a:cs typeface="Calibri"/>
                <a:sym typeface="Calibri"/>
              </a:rPr>
              <a:t>3</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46" name="Google Shape;146;p2"/>
          <p:cNvSpPr/>
          <p:nvPr/>
        </p:nvSpPr>
        <p:spPr>
          <a:xfrm>
            <a:off x="9429434" y="4230510"/>
            <a:ext cx="206999" cy="291034"/>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iw-IL" sz="1800" b="0" i="0" u="none" strike="noStrike" kern="0" cap="none" spc="0" normalizeH="0" baseline="0" noProof="0" dirty="0">
                <a:ln>
                  <a:noFill/>
                </a:ln>
                <a:solidFill>
                  <a:srgbClr val="FFFFFF"/>
                </a:solidFill>
                <a:effectLst/>
                <a:uLnTx/>
                <a:uFillTx/>
                <a:latin typeface="Calibri"/>
                <a:ea typeface="Calibri"/>
                <a:cs typeface="Calibri"/>
                <a:sym typeface="Calibri"/>
              </a:rPr>
              <a:t>4</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51" name="Google Shape;151;p2"/>
          <p:cNvSpPr/>
          <p:nvPr/>
        </p:nvSpPr>
        <p:spPr>
          <a:xfrm>
            <a:off x="10773808" y="2260336"/>
            <a:ext cx="386444" cy="382890"/>
          </a:xfrm>
          <a:prstGeom prst="ellipse">
            <a:avLst/>
          </a:prstGeom>
          <a:solidFill>
            <a:srgbClr val="DDADA4"/>
          </a:solid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52" name="Google Shape;152;p2"/>
          <p:cNvSpPr/>
          <p:nvPr/>
        </p:nvSpPr>
        <p:spPr>
          <a:xfrm>
            <a:off x="10861377" y="2306409"/>
            <a:ext cx="234456" cy="291034"/>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iw-IL" sz="1800" b="0" i="0" u="none" strike="noStrike" kern="0" cap="none" spc="0" normalizeH="0" baseline="0" noProof="0">
                <a:ln>
                  <a:noFill/>
                </a:ln>
                <a:solidFill>
                  <a:srgbClr val="FFFFFF"/>
                </a:solidFill>
                <a:effectLst/>
                <a:uLnTx/>
                <a:uFillTx/>
                <a:latin typeface="Calibri"/>
                <a:ea typeface="Calibri"/>
                <a:cs typeface="Calibri"/>
                <a:sym typeface="Calibri"/>
              </a:rPr>
              <a:t>1</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155;p2"/>
          <p:cNvSpPr/>
          <p:nvPr/>
        </p:nvSpPr>
        <p:spPr>
          <a:xfrm>
            <a:off x="4943432" y="2527340"/>
            <a:ext cx="5712531" cy="584256"/>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1800" b="0" i="0" u="none" strike="noStrike" kern="0" cap="none" spc="0" normalizeH="0" baseline="0" noProof="0" dirty="0">
                <a:ln>
                  <a:noFill/>
                </a:ln>
                <a:solidFill>
                  <a:srgbClr val="7F7F7F"/>
                </a:solidFill>
                <a:effectLst/>
                <a:uLnTx/>
                <a:uFillTx/>
                <a:latin typeface="Calibri"/>
                <a:ea typeface="Calibri"/>
                <a:cs typeface="Calibri"/>
                <a:sym typeface="Calibri"/>
              </a:rPr>
              <a:t>האחריות </a:t>
            </a:r>
            <a:r>
              <a:rPr kumimoji="0" lang="he-IL" sz="1800" b="0" i="0" u="none" strike="noStrike" kern="0" cap="none" spc="0" normalizeH="0" baseline="0" noProof="0" dirty="0" err="1">
                <a:ln>
                  <a:noFill/>
                </a:ln>
                <a:solidFill>
                  <a:srgbClr val="7F7F7F"/>
                </a:solidFill>
                <a:effectLst/>
                <a:uLnTx/>
                <a:uFillTx/>
                <a:latin typeface="Calibri"/>
                <a:ea typeface="Calibri"/>
                <a:cs typeface="Calibri"/>
                <a:sym typeface="Calibri"/>
              </a:rPr>
              <a:t>והכח</a:t>
            </a:r>
            <a:r>
              <a:rPr kumimoji="0" lang="he-IL" sz="1800" b="0" i="0" u="none" strike="noStrike" kern="0" cap="none" spc="0" normalizeH="0" baseline="0" noProof="0" dirty="0">
                <a:ln>
                  <a:noFill/>
                </a:ln>
                <a:solidFill>
                  <a:srgbClr val="7F7F7F"/>
                </a:solidFill>
                <a:effectLst/>
                <a:uLnTx/>
                <a:uFillTx/>
                <a:latin typeface="Calibri"/>
                <a:ea typeface="Calibri"/>
                <a:cs typeface="Calibri"/>
                <a:sym typeface="Calibri"/>
              </a:rPr>
              <a:t> שיש לחברי הקבוצה לעצור אירוע אלימות </a:t>
            </a:r>
          </a:p>
        </p:txBody>
      </p:sp>
      <p:pic>
        <p:nvPicPr>
          <p:cNvPr id="156" name="Google Shape;156;p2"/>
          <p:cNvPicPr preferRelativeResize="0"/>
          <p:nvPr/>
        </p:nvPicPr>
        <p:blipFill rotWithShape="1">
          <a:blip r:embed="rId4">
            <a:alphaModFix/>
          </a:blip>
          <a:srcRect/>
          <a:stretch/>
        </p:blipFill>
        <p:spPr>
          <a:xfrm>
            <a:off x="8127830" y="827294"/>
            <a:ext cx="588672" cy="470938"/>
          </a:xfrm>
          <a:prstGeom prst="rect">
            <a:avLst/>
          </a:prstGeom>
          <a:noFill/>
          <a:ln>
            <a:noFill/>
          </a:ln>
        </p:spPr>
      </p:pic>
      <p:sp>
        <p:nvSpPr>
          <p:cNvPr id="157" name="Google Shape;157;p2"/>
          <p:cNvSpPr/>
          <p:nvPr/>
        </p:nvSpPr>
        <p:spPr>
          <a:xfrm>
            <a:off x="2328363" y="3361423"/>
            <a:ext cx="7256793" cy="462721"/>
          </a:xfrm>
          <a:prstGeom prst="rect">
            <a:avLst/>
          </a:prstGeom>
          <a:noFill/>
          <a:ln>
            <a:noFill/>
          </a:ln>
        </p:spPr>
        <p:txBody>
          <a:bodyPr spcFirstLastPara="1" wrap="square" lIns="91425" tIns="45700" rIns="91425" bIns="45700"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1800" b="0" i="0" u="none" strike="noStrike" kern="0" cap="none" spc="0" normalizeH="0" baseline="0" noProof="0" dirty="0">
                <a:ln>
                  <a:noFill/>
                </a:ln>
                <a:solidFill>
                  <a:srgbClr val="7F7F7F"/>
                </a:solidFill>
                <a:effectLst/>
                <a:uLnTx/>
                <a:uFillTx/>
                <a:latin typeface="Calibri"/>
                <a:ea typeface="Calibri"/>
                <a:cs typeface="Calibri"/>
                <a:sym typeface="Calibri"/>
              </a:rPr>
              <a:t>הכרות עם ששת התפקידים באירוע אלימות וההשפעה של כל תפקיד על האירוע</a:t>
            </a:r>
          </a:p>
        </p:txBody>
      </p:sp>
      <p:sp>
        <p:nvSpPr>
          <p:cNvPr id="158" name="Google Shape;158;p2"/>
          <p:cNvSpPr/>
          <p:nvPr/>
        </p:nvSpPr>
        <p:spPr>
          <a:xfrm>
            <a:off x="820575" y="4280541"/>
            <a:ext cx="7861533" cy="382890"/>
          </a:xfrm>
          <a:prstGeom prst="rect">
            <a:avLst/>
          </a:prstGeom>
          <a:noFill/>
          <a:ln>
            <a:noFill/>
          </a:ln>
        </p:spPr>
        <p:txBody>
          <a:bodyPr spcFirstLastPara="1" wrap="square" lIns="91425" tIns="45700" rIns="91425" bIns="45700"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r>
              <a:rPr lang="he-IL" sz="2400" dirty="0">
                <a:solidFill>
                  <a:srgbClr val="7F7F7F"/>
                </a:solidFill>
                <a:latin typeface="Calibri"/>
                <a:ea typeface="Calibri"/>
                <a:cs typeface="Calibri"/>
                <a:sym typeface="Calibri"/>
              </a:rPr>
              <a:t>הכרה, חיזוק והעצמת היכולת של הפרט להשפיע על סביבתו</a:t>
            </a:r>
          </a:p>
        </p:txBody>
      </p:sp>
      <p:pic>
        <p:nvPicPr>
          <p:cNvPr id="2" name="Google Shape;178;p4" descr="פרח ללא גבעול עם מילוי מלא">
            <a:extLst>
              <a:ext uri="{FF2B5EF4-FFF2-40B4-BE49-F238E27FC236}">
                <a16:creationId xmlns:a16="http://schemas.microsoft.com/office/drawing/2014/main" id="{609E3E65-3BAF-4B84-F16F-15AA1691D8D9}"/>
              </a:ext>
            </a:extLst>
          </p:cNvPr>
          <p:cNvPicPr preferRelativeResize="0"/>
          <p:nvPr/>
        </p:nvPicPr>
        <p:blipFill rotWithShape="1">
          <a:blip r:embed="rId5">
            <a:alphaModFix/>
            <a:duotone>
              <a:prstClr val="black"/>
              <a:schemeClr val="accent6">
                <a:tint val="45000"/>
                <a:satMod val="400000"/>
              </a:schemeClr>
            </a:duotone>
          </a:blip>
          <a:srcRect/>
          <a:stretch/>
        </p:blipFill>
        <p:spPr>
          <a:xfrm>
            <a:off x="8643063" y="3609133"/>
            <a:ext cx="1041806" cy="1041806"/>
          </a:xfrm>
          <a:prstGeom prst="rect">
            <a:avLst/>
          </a:prstGeom>
          <a:noFill/>
          <a:ln>
            <a:noFill/>
          </a:ln>
        </p:spPr>
      </p:pic>
      <p:sp>
        <p:nvSpPr>
          <p:cNvPr id="3" name="Google Shape;153;p2">
            <a:extLst>
              <a:ext uri="{FF2B5EF4-FFF2-40B4-BE49-F238E27FC236}">
                <a16:creationId xmlns:a16="http://schemas.microsoft.com/office/drawing/2014/main" id="{2819085D-B811-62DB-9D41-B0A944FE6BEA}"/>
              </a:ext>
            </a:extLst>
          </p:cNvPr>
          <p:cNvSpPr/>
          <p:nvPr/>
        </p:nvSpPr>
        <p:spPr>
          <a:xfrm>
            <a:off x="6119037" y="2260336"/>
            <a:ext cx="6446462" cy="487553"/>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2000" b="1" i="0" u="none" strike="noStrike" kern="0" cap="none" spc="0" normalizeH="0" baseline="0" noProof="0" dirty="0">
                <a:ln>
                  <a:noFill/>
                </a:ln>
                <a:solidFill>
                  <a:srgbClr val="DDADA4"/>
                </a:solidFill>
                <a:effectLst/>
                <a:uLnTx/>
                <a:uFillTx/>
                <a:latin typeface="Calibri"/>
                <a:ea typeface="Calibri"/>
                <a:cs typeface="Calibri"/>
                <a:sym typeface="Calibri"/>
              </a:rPr>
              <a:t>מישירים </a:t>
            </a:r>
            <a:r>
              <a:rPr kumimoji="0" lang="he-IL" sz="2000" b="1" i="0" u="none" strike="noStrike" kern="0" cap="none" spc="0" normalizeH="0" baseline="0" noProof="0" dirty="0" err="1">
                <a:ln>
                  <a:noFill/>
                </a:ln>
                <a:solidFill>
                  <a:srgbClr val="DDADA4"/>
                </a:solidFill>
                <a:effectLst/>
                <a:uLnTx/>
                <a:uFillTx/>
                <a:latin typeface="Calibri"/>
                <a:ea typeface="Calibri"/>
                <a:cs typeface="Calibri"/>
                <a:sym typeface="Calibri"/>
              </a:rPr>
              <a:t>מב"ט</a:t>
            </a:r>
            <a:r>
              <a:rPr kumimoji="0" lang="he-IL" sz="2000" b="1" i="0" u="none" strike="noStrike" kern="0" cap="none" spc="0" normalizeH="0" baseline="0" noProof="0" dirty="0">
                <a:ln>
                  <a:noFill/>
                </a:ln>
                <a:solidFill>
                  <a:srgbClr val="DDADA4"/>
                </a:solidFill>
                <a:effectLst/>
                <a:uLnTx/>
                <a:uFillTx/>
                <a:latin typeface="Calibri"/>
                <a:ea typeface="Calibri"/>
                <a:cs typeface="Calibri"/>
                <a:sym typeface="Calibri"/>
              </a:rPr>
              <a:t> לחבר במצוקה</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8171684" y="685801"/>
            <a:ext cx="3769081" cy="5287296"/>
          </a:xfrm>
          <a:custGeom>
            <a:avLst/>
            <a:gdLst/>
            <a:ahLst/>
            <a:cxnLst/>
            <a:rect l="l" t="t" r="r" b="b"/>
            <a:pathLst>
              <a:path w="5653621" h="7329023">
                <a:moveTo>
                  <a:pt x="5653621" y="0"/>
                </a:moveTo>
                <a:lnTo>
                  <a:pt x="0" y="0"/>
                </a:lnTo>
                <a:lnTo>
                  <a:pt x="0" y="7329023"/>
                </a:lnTo>
                <a:lnTo>
                  <a:pt x="5653621" y="7329023"/>
                </a:lnTo>
                <a:lnTo>
                  <a:pt x="5653621" y="0"/>
                </a:lnTo>
                <a:close/>
              </a:path>
            </a:pathLst>
          </a:custGeom>
          <a:blipFill>
            <a:blip r:embed="rId3"/>
            <a:stretch>
              <a:fillRect l="-1687" t="-7761" r="-1687"/>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he-IL" sz="1400" b="0" i="0" u="none" strike="noStrike" kern="0" cap="none" spc="0" normalizeH="0" baseline="0" noProof="0">
              <a:ln>
                <a:noFill/>
              </a:ln>
              <a:solidFill>
                <a:srgbClr val="000000"/>
              </a:solidFill>
              <a:effectLst/>
              <a:uLnTx/>
              <a:uFillTx/>
              <a:latin typeface="Arial"/>
              <a:cs typeface="Arial"/>
              <a:sym typeface="Arial"/>
            </a:endParaRPr>
          </a:p>
        </p:txBody>
      </p:sp>
      <p:sp>
        <p:nvSpPr>
          <p:cNvPr id="3" name="Freeform 3"/>
          <p:cNvSpPr/>
          <p:nvPr/>
        </p:nvSpPr>
        <p:spPr>
          <a:xfrm>
            <a:off x="4255121" y="685801"/>
            <a:ext cx="3769081" cy="5287296"/>
          </a:xfrm>
          <a:custGeom>
            <a:avLst/>
            <a:gdLst/>
            <a:ahLst/>
            <a:cxnLst/>
            <a:rect l="l" t="t" r="r" b="b"/>
            <a:pathLst>
              <a:path w="5653621" h="7329023">
                <a:moveTo>
                  <a:pt x="0" y="0"/>
                </a:moveTo>
                <a:lnTo>
                  <a:pt x="5653621" y="0"/>
                </a:lnTo>
                <a:lnTo>
                  <a:pt x="5653621" y="7329023"/>
                </a:lnTo>
                <a:lnTo>
                  <a:pt x="0" y="7329023"/>
                </a:lnTo>
                <a:lnTo>
                  <a:pt x="0" y="0"/>
                </a:lnTo>
                <a:close/>
              </a:path>
            </a:pathLst>
          </a:custGeom>
          <a:blipFill>
            <a:blip r:embed="rId4"/>
            <a:stretch>
              <a:fillRect l="-1687" t="-7761" r="-1687"/>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he-IL" sz="1400" b="0" i="0" u="none" strike="noStrike" kern="0" cap="none" spc="0" normalizeH="0" baseline="0" noProof="0">
              <a:ln>
                <a:noFill/>
              </a:ln>
              <a:solidFill>
                <a:srgbClr val="000000"/>
              </a:solidFill>
              <a:effectLst/>
              <a:uLnTx/>
              <a:uFillTx/>
              <a:latin typeface="Arial"/>
              <a:cs typeface="Arial"/>
              <a:sym typeface="Arial"/>
            </a:endParaRPr>
          </a:p>
        </p:txBody>
      </p:sp>
      <p:sp>
        <p:nvSpPr>
          <p:cNvPr id="4" name="Freeform 4"/>
          <p:cNvSpPr/>
          <p:nvPr/>
        </p:nvSpPr>
        <p:spPr>
          <a:xfrm>
            <a:off x="294317" y="685801"/>
            <a:ext cx="3769081" cy="5287296"/>
          </a:xfrm>
          <a:custGeom>
            <a:avLst/>
            <a:gdLst/>
            <a:ahLst/>
            <a:cxnLst/>
            <a:rect l="l" t="t" r="r" b="b"/>
            <a:pathLst>
              <a:path w="5653621" h="7329023">
                <a:moveTo>
                  <a:pt x="0" y="0"/>
                </a:moveTo>
                <a:lnTo>
                  <a:pt x="5653620" y="0"/>
                </a:lnTo>
                <a:lnTo>
                  <a:pt x="5653620" y="7329023"/>
                </a:lnTo>
                <a:lnTo>
                  <a:pt x="0" y="7329023"/>
                </a:lnTo>
                <a:lnTo>
                  <a:pt x="0" y="0"/>
                </a:lnTo>
                <a:close/>
              </a:path>
            </a:pathLst>
          </a:custGeom>
          <a:blipFill>
            <a:blip r:embed="rId5"/>
            <a:stretch>
              <a:fillRect l="-1687" t="-7761" r="-1687"/>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he-IL"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תיבת טקסט 7">
            <a:extLst>
              <a:ext uri="{FF2B5EF4-FFF2-40B4-BE49-F238E27FC236}">
                <a16:creationId xmlns:a16="http://schemas.microsoft.com/office/drawing/2014/main" id="{C1EC67CD-0A45-A605-2301-21265B449E40}"/>
              </a:ext>
            </a:extLst>
          </p:cNvPr>
          <p:cNvSpPr txBox="1"/>
          <p:nvPr/>
        </p:nvSpPr>
        <p:spPr>
          <a:xfrm>
            <a:off x="8171684" y="644857"/>
            <a:ext cx="3725999" cy="5386090"/>
          </a:xfrm>
          <a:prstGeom prst="rect">
            <a:avLst/>
          </a:prstGeom>
          <a:noFill/>
          <a:effectLst/>
        </p:spPr>
        <p:txBody>
          <a:bodyPr wrap="square" rtlCol="1" anchor="t">
            <a:spAutoFit/>
          </a:bodyPr>
          <a:lstStyle/>
          <a:p>
            <a:pPr lvl="0" algn="ctr" rtl="1"/>
            <a:r>
              <a:rPr lang="he-IL" sz="2800" b="1" dirty="0">
                <a:latin typeface="Calibri" panose="020F0502020204030204" pitchFamily="34" charset="0"/>
                <a:cs typeface="Calibri" panose="020F0502020204030204" pitchFamily="34" charset="0"/>
              </a:rPr>
              <a:t>בקבוצת </a:t>
            </a:r>
            <a:r>
              <a:rPr lang="he-IL" sz="2800" b="1" dirty="0" err="1">
                <a:latin typeface="Calibri" panose="020F0502020204030204" pitchFamily="34" charset="0"/>
                <a:cs typeface="Calibri" panose="020F0502020204030204" pitchFamily="34" charset="0"/>
              </a:rPr>
              <a:t>הווטסאפ</a:t>
            </a:r>
            <a:r>
              <a:rPr lang="he-IL" sz="2800" b="1" dirty="0">
                <a:latin typeface="Calibri" panose="020F0502020204030204" pitchFamily="34" charset="0"/>
                <a:cs typeface="Calibri" panose="020F0502020204030204" pitchFamily="34" charset="0"/>
              </a:rPr>
              <a:t> ילד מספר בדיחה מעליבה על אחת הילדות שבקבוצה.</a:t>
            </a:r>
            <a:br>
              <a:rPr lang="he-IL" sz="2800" b="1" dirty="0">
                <a:latin typeface="Calibri" panose="020F0502020204030204" pitchFamily="34" charset="0"/>
                <a:cs typeface="Calibri" panose="020F0502020204030204" pitchFamily="34" charset="0"/>
              </a:rPr>
            </a:br>
            <a:r>
              <a:rPr lang="he-IL" sz="2800" b="1" dirty="0">
                <a:latin typeface="Calibri" panose="020F0502020204030204" pitchFamily="34" charset="0"/>
                <a:cs typeface="Calibri" panose="020F0502020204030204" pitchFamily="34" charset="0"/>
              </a:rPr>
              <a:t>ילדה אחרת מגיבה: </a:t>
            </a:r>
            <a:r>
              <a:rPr lang="he-IL" sz="2800" b="1" dirty="0" err="1">
                <a:latin typeface="Calibri" panose="020F0502020204030204" pitchFamily="34" charset="0"/>
                <a:cs typeface="Calibri" panose="020F0502020204030204" pitchFamily="34" charset="0"/>
              </a:rPr>
              <a:t>חחחחח</a:t>
            </a:r>
            <a:r>
              <a:rPr lang="he-IL" sz="2800" b="1" dirty="0">
                <a:latin typeface="Calibri" panose="020F0502020204030204" pitchFamily="34" charset="0"/>
                <a:cs typeface="Calibri" panose="020F0502020204030204" pitchFamily="34" charset="0"/>
              </a:rPr>
              <a:t>... </a:t>
            </a:r>
          </a:p>
          <a:p>
            <a:pPr lvl="0" algn="ctr" rtl="1"/>
            <a:r>
              <a:rPr lang="he-IL" sz="2800" b="1" dirty="0">
                <a:latin typeface="Calibri" panose="020F0502020204030204" pitchFamily="34" charset="0"/>
                <a:cs typeface="Calibri" panose="020F0502020204030204" pitchFamily="34" charset="0"/>
              </a:rPr>
              <a:t>תמר רוצה לעזור לילדה, אבל...</a:t>
            </a:r>
          </a:p>
          <a:p>
            <a:pPr lvl="0" algn="ctr" rtl="1"/>
            <a:br>
              <a:rPr lang="en-US" sz="2800" dirty="0">
                <a:latin typeface="Calibri" panose="020F0502020204030204" pitchFamily="34" charset="0"/>
                <a:cs typeface="Calibri" panose="020F0502020204030204" pitchFamily="34" charset="0"/>
              </a:rPr>
            </a:br>
            <a:r>
              <a:rPr lang="he-IL" sz="2400" dirty="0">
                <a:latin typeface="Calibri" panose="020F0502020204030204" pitchFamily="34" charset="0"/>
                <a:cs typeface="Calibri" panose="020F0502020204030204" pitchFamily="34" charset="0"/>
              </a:rPr>
              <a:t>האם ראיתם או חוויתם </a:t>
            </a:r>
            <a:br>
              <a:rPr lang="en-US" sz="2400" dirty="0">
                <a:latin typeface="Calibri" panose="020F0502020204030204" pitchFamily="34" charset="0"/>
                <a:cs typeface="Calibri" panose="020F0502020204030204" pitchFamily="34" charset="0"/>
              </a:rPr>
            </a:br>
            <a:r>
              <a:rPr lang="he-IL" sz="2400" dirty="0">
                <a:latin typeface="Calibri" panose="020F0502020204030204" pitchFamily="34" charset="0"/>
                <a:cs typeface="Calibri" panose="020F0502020204030204" pitchFamily="34" charset="0"/>
              </a:rPr>
              <a:t>מקרה דומה? </a:t>
            </a:r>
            <a:br>
              <a:rPr lang="he-IL" sz="2400" dirty="0">
                <a:latin typeface="Calibri" panose="020F0502020204030204" pitchFamily="34" charset="0"/>
                <a:cs typeface="Calibri" panose="020F0502020204030204" pitchFamily="34" charset="0"/>
              </a:rPr>
            </a:br>
            <a:r>
              <a:rPr lang="he-IL" sz="2400" dirty="0">
                <a:latin typeface="Calibri" panose="020F0502020204030204" pitchFamily="34" charset="0"/>
                <a:cs typeface="Calibri" panose="020F0502020204030204" pitchFamily="34" charset="0"/>
              </a:rPr>
              <a:t>מה אתם מציעים לה לעשות?</a:t>
            </a:r>
            <a:br>
              <a:rPr kumimoji="0" lang="en-US" sz="2400" b="0" i="0" u="none" strike="noStrike" kern="0" cap="none" spc="0" normalizeH="0" baseline="0" noProof="0" dirty="0">
                <a:ln>
                  <a:noFill/>
                </a:ln>
                <a:solidFill>
                  <a:srgbClr val="000000"/>
                </a:solidFill>
                <a:uLnTx/>
                <a:uFillTx/>
                <a:latin typeface="Calibri" panose="020F0502020204030204" pitchFamily="34" charset="0"/>
                <a:cs typeface="Calibri" panose="020F0502020204030204" pitchFamily="34" charset="0"/>
                <a:sym typeface="Arial"/>
              </a:rPr>
            </a:br>
            <a:r>
              <a:rPr kumimoji="0" lang="he-IL" sz="2400" b="0" i="0" u="none" strike="noStrike" kern="0" cap="none" spc="0" normalizeH="0" baseline="0" noProof="0" dirty="0">
                <a:ln>
                  <a:noFill/>
                </a:ln>
                <a:solidFill>
                  <a:srgbClr val="000000"/>
                </a:solidFill>
                <a:uLnTx/>
                <a:uFillTx/>
                <a:latin typeface="Calibri" panose="020F0502020204030204" pitchFamily="34" charset="0"/>
                <a:cs typeface="Calibri" panose="020F0502020204030204" pitchFamily="34" charset="0"/>
                <a:sym typeface="Arial"/>
              </a:rPr>
              <a:t>רשמו את המחשבות וההתלבטויות העולות בקבוצה</a:t>
            </a:r>
          </a:p>
        </p:txBody>
      </p:sp>
      <p:sp>
        <p:nvSpPr>
          <p:cNvPr id="9" name="מלבן 8">
            <a:extLst>
              <a:ext uri="{FF2B5EF4-FFF2-40B4-BE49-F238E27FC236}">
                <a16:creationId xmlns:a16="http://schemas.microsoft.com/office/drawing/2014/main" id="{61E34EE7-989A-4DDC-9C56-B89A631E088A}"/>
              </a:ext>
            </a:extLst>
          </p:cNvPr>
          <p:cNvSpPr/>
          <p:nvPr/>
        </p:nvSpPr>
        <p:spPr>
          <a:xfrm>
            <a:off x="4210880" y="685801"/>
            <a:ext cx="3769082" cy="5184057"/>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1" anchor="t"/>
          <a:lstStyle/>
          <a:p>
            <a:pPr lvl="0" algn="ctr" rtl="1">
              <a:defRPr/>
            </a:pPr>
            <a:r>
              <a:rPr lang="he-IL" sz="2800" b="1" dirty="0">
                <a:solidFill>
                  <a:schemeClr val="tx1"/>
                </a:solidFill>
                <a:latin typeface="Calibri" panose="020F0502020204030204" pitchFamily="34" charset="0"/>
                <a:ea typeface="Arial"/>
                <a:cs typeface="Calibri" panose="020F0502020204030204" pitchFamily="34" charset="0"/>
              </a:rPr>
              <a:t>קבוצה מילדי הכיתה התארגנה להיפגש לסרט אחר הצהריים.</a:t>
            </a:r>
            <a:br>
              <a:rPr lang="he-IL" sz="2800" b="1" dirty="0">
                <a:solidFill>
                  <a:schemeClr val="tx1"/>
                </a:solidFill>
                <a:latin typeface="Calibri" panose="020F0502020204030204" pitchFamily="34" charset="0"/>
                <a:ea typeface="Arial"/>
                <a:cs typeface="Calibri" panose="020F0502020204030204" pitchFamily="34" charset="0"/>
              </a:rPr>
            </a:br>
            <a:r>
              <a:rPr lang="he-IL" sz="2800" b="1" dirty="0">
                <a:solidFill>
                  <a:schemeClr val="tx1"/>
                </a:solidFill>
                <a:latin typeface="Calibri" panose="020F0502020204030204" pitchFamily="34" charset="0"/>
                <a:ea typeface="Arial"/>
                <a:cs typeface="Calibri" panose="020F0502020204030204" pitchFamily="34" charset="0"/>
              </a:rPr>
              <a:t>גל רצה להזמין גם את תומר, אך חברי הקבוצה סירבו.</a:t>
            </a:r>
          </a:p>
          <a:p>
            <a:pPr lvl="0" algn="ctr" rtl="1"/>
            <a:br>
              <a:rPr lang="en-US" sz="2400" dirty="0">
                <a:solidFill>
                  <a:schemeClr val="tx1"/>
                </a:solidFill>
                <a:latin typeface="Calibri" panose="020F0502020204030204" pitchFamily="34" charset="0"/>
                <a:cs typeface="Calibri" panose="020F0502020204030204" pitchFamily="34" charset="0"/>
              </a:rPr>
            </a:br>
            <a:r>
              <a:rPr lang="he-IL" sz="2400" dirty="0">
                <a:solidFill>
                  <a:schemeClr val="tx1"/>
                </a:solidFill>
                <a:latin typeface="Calibri" panose="020F0502020204030204" pitchFamily="34" charset="0"/>
                <a:cs typeface="Calibri" panose="020F0502020204030204" pitchFamily="34" charset="0"/>
              </a:rPr>
              <a:t>האם ראיתם או חוויתם </a:t>
            </a:r>
            <a:br>
              <a:rPr lang="en-US" sz="2400" dirty="0">
                <a:solidFill>
                  <a:schemeClr val="tx1"/>
                </a:solidFill>
                <a:latin typeface="Calibri" panose="020F0502020204030204" pitchFamily="34" charset="0"/>
                <a:cs typeface="Calibri" panose="020F0502020204030204" pitchFamily="34" charset="0"/>
              </a:rPr>
            </a:br>
            <a:r>
              <a:rPr lang="he-IL" sz="2400" dirty="0">
                <a:solidFill>
                  <a:schemeClr val="tx1"/>
                </a:solidFill>
                <a:latin typeface="Calibri" panose="020F0502020204030204" pitchFamily="34" charset="0"/>
                <a:cs typeface="Calibri" panose="020F0502020204030204" pitchFamily="34" charset="0"/>
              </a:rPr>
              <a:t>מקרה דומה? </a:t>
            </a:r>
            <a:br>
              <a:rPr lang="he-IL" sz="2400" dirty="0">
                <a:solidFill>
                  <a:schemeClr val="tx1"/>
                </a:solidFill>
                <a:latin typeface="Calibri" panose="020F0502020204030204" pitchFamily="34" charset="0"/>
                <a:cs typeface="Calibri" panose="020F0502020204030204" pitchFamily="34" charset="0"/>
              </a:rPr>
            </a:br>
            <a:r>
              <a:rPr lang="he-IL" sz="2400" dirty="0">
                <a:solidFill>
                  <a:schemeClr val="tx1"/>
                </a:solidFill>
                <a:latin typeface="Calibri" panose="020F0502020204030204" pitchFamily="34" charset="0"/>
                <a:cs typeface="Calibri" panose="020F0502020204030204" pitchFamily="34" charset="0"/>
              </a:rPr>
              <a:t>מה הייתם מציעים לו לעשות?</a:t>
            </a:r>
          </a:p>
          <a:p>
            <a:pPr lvl="0" algn="ctr" rtl="1"/>
            <a:r>
              <a:rPr lang="he-IL" sz="2400" dirty="0">
                <a:solidFill>
                  <a:schemeClr val="tx1"/>
                </a:solidFill>
                <a:latin typeface="Calibri" panose="020F0502020204030204" pitchFamily="34" charset="0"/>
                <a:cs typeface="Calibri" panose="020F0502020204030204" pitchFamily="34" charset="0"/>
              </a:rPr>
              <a:t>רשמו את המחשבות וההתלבטויות העולות בקבוצה</a:t>
            </a:r>
          </a:p>
        </p:txBody>
      </p:sp>
      <p:sp>
        <p:nvSpPr>
          <p:cNvPr id="10" name="מלבן 9">
            <a:extLst>
              <a:ext uri="{FF2B5EF4-FFF2-40B4-BE49-F238E27FC236}">
                <a16:creationId xmlns:a16="http://schemas.microsoft.com/office/drawing/2014/main" id="{841E514B-685E-5B7F-B0ED-F71B6948791C}"/>
              </a:ext>
            </a:extLst>
          </p:cNvPr>
          <p:cNvSpPr/>
          <p:nvPr/>
        </p:nvSpPr>
        <p:spPr>
          <a:xfrm>
            <a:off x="316437" y="685801"/>
            <a:ext cx="3769081" cy="528729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1" anchor="t"/>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2800" b="1" i="0" u="none" strike="noStrike" kern="0" cap="none" spc="0" normalizeH="0" baseline="0" noProof="0" dirty="0">
                <a:ln>
                  <a:noFill/>
                </a:ln>
                <a:solidFill>
                  <a:srgbClr val="000000"/>
                </a:solidFill>
                <a:uLnTx/>
                <a:uFillTx/>
                <a:latin typeface="Calibri" panose="020F0502020204030204" pitchFamily="34" charset="0"/>
                <a:ea typeface="Arial"/>
                <a:cs typeface="Calibri" panose="020F0502020204030204" pitchFamily="34" charset="0"/>
                <a:sym typeface="Arial"/>
              </a:rPr>
              <a:t>חבר/ה מהכיתה מחליט/ה לעשות חרם על ילד/ה אחר/ת , מה תעשו? </a:t>
            </a:r>
          </a:p>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lang="he-IL" sz="2800" b="1" i="0" u="none" strike="noStrike" kern="0" cap="none" spc="0" normalizeH="0" baseline="0" noProof="0" dirty="0">
              <a:ln>
                <a:noFill/>
              </a:ln>
              <a:solidFill>
                <a:srgbClr val="000000"/>
              </a:solidFill>
              <a:uLnTx/>
              <a:uFillTx/>
              <a:latin typeface="Calibri" panose="020F0502020204030204" pitchFamily="34" charset="0"/>
              <a:ea typeface="Arial"/>
              <a:cs typeface="Calibri" panose="020F0502020204030204" pitchFamily="34" charset="0"/>
              <a:sym typeface="Arial"/>
            </a:endParaRPr>
          </a:p>
          <a:p>
            <a:pPr lvl="0" algn="ctr" rtl="1"/>
            <a:endParaRPr lang="he-IL" sz="2500" dirty="0">
              <a:solidFill>
                <a:srgbClr val="000000"/>
              </a:solidFill>
              <a:latin typeface="Calibri" panose="020F0502020204030204" pitchFamily="34" charset="0"/>
              <a:cs typeface="Calibri" panose="020F0502020204030204" pitchFamily="34" charset="0"/>
            </a:endParaRPr>
          </a:p>
          <a:p>
            <a:pPr lvl="0" algn="ctr" rtl="1"/>
            <a:endParaRPr lang="he-IL" sz="2500" dirty="0">
              <a:solidFill>
                <a:srgbClr val="000000"/>
              </a:solidFill>
              <a:latin typeface="Calibri" panose="020F0502020204030204" pitchFamily="34" charset="0"/>
              <a:cs typeface="Calibri" panose="020F0502020204030204" pitchFamily="34" charset="0"/>
            </a:endParaRPr>
          </a:p>
          <a:p>
            <a:pPr lvl="0" algn="ctr" rtl="1"/>
            <a:endParaRPr lang="he-IL" sz="2500" dirty="0">
              <a:solidFill>
                <a:srgbClr val="000000"/>
              </a:solidFill>
              <a:latin typeface="Calibri" panose="020F0502020204030204" pitchFamily="34" charset="0"/>
              <a:cs typeface="Calibri" panose="020F0502020204030204" pitchFamily="34" charset="0"/>
            </a:endParaRPr>
          </a:p>
          <a:p>
            <a:pPr lvl="0" algn="ctr" rtl="1"/>
            <a:r>
              <a:rPr lang="he-IL" sz="2500" dirty="0">
                <a:solidFill>
                  <a:srgbClr val="000000"/>
                </a:solidFill>
                <a:latin typeface="Calibri" panose="020F0502020204030204" pitchFamily="34" charset="0"/>
                <a:cs typeface="Calibri" panose="020F0502020204030204" pitchFamily="34" charset="0"/>
              </a:rPr>
              <a:t>האם ראיתם או חוויתם </a:t>
            </a:r>
            <a:br>
              <a:rPr lang="en-US" sz="2500" dirty="0">
                <a:solidFill>
                  <a:srgbClr val="000000"/>
                </a:solidFill>
                <a:latin typeface="Calibri" panose="020F0502020204030204" pitchFamily="34" charset="0"/>
                <a:cs typeface="Calibri" panose="020F0502020204030204" pitchFamily="34" charset="0"/>
              </a:rPr>
            </a:br>
            <a:r>
              <a:rPr lang="he-IL" sz="2500" dirty="0">
                <a:solidFill>
                  <a:srgbClr val="000000"/>
                </a:solidFill>
                <a:latin typeface="Calibri" panose="020F0502020204030204" pitchFamily="34" charset="0"/>
                <a:cs typeface="Calibri" panose="020F0502020204030204" pitchFamily="34" charset="0"/>
              </a:rPr>
              <a:t>מקרה דומה? </a:t>
            </a:r>
            <a:br>
              <a:rPr lang="he-IL" sz="2500" dirty="0">
                <a:solidFill>
                  <a:srgbClr val="000000"/>
                </a:solidFill>
                <a:latin typeface="Calibri" panose="020F0502020204030204" pitchFamily="34" charset="0"/>
                <a:cs typeface="Calibri" panose="020F0502020204030204" pitchFamily="34" charset="0"/>
              </a:rPr>
            </a:br>
            <a:r>
              <a:rPr lang="he-IL" sz="2500" dirty="0">
                <a:solidFill>
                  <a:srgbClr val="000000"/>
                </a:solidFill>
                <a:latin typeface="Calibri" panose="020F0502020204030204" pitchFamily="34" charset="0"/>
                <a:cs typeface="Calibri" panose="020F0502020204030204" pitchFamily="34" charset="0"/>
              </a:rPr>
              <a:t>מה אתם מציעים לעשות?</a:t>
            </a:r>
            <a:br>
              <a:rPr lang="he-IL" sz="2500" dirty="0">
                <a:solidFill>
                  <a:srgbClr val="000000"/>
                </a:solidFill>
                <a:latin typeface="Calibri" panose="020F0502020204030204" pitchFamily="34" charset="0"/>
                <a:cs typeface="Calibri" panose="020F0502020204030204" pitchFamily="34" charset="0"/>
              </a:rPr>
            </a:br>
            <a:r>
              <a:rPr lang="he-IL" sz="2500" dirty="0">
                <a:solidFill>
                  <a:srgbClr val="000000"/>
                </a:solidFill>
                <a:latin typeface="Calibri" panose="020F0502020204030204" pitchFamily="34" charset="0"/>
                <a:cs typeface="Calibri" panose="020F0502020204030204" pitchFamily="34" charset="0"/>
              </a:rPr>
              <a:t>רשמו את המחשבות וההתלבטויות העולות בקבוצה</a:t>
            </a:r>
            <a:endParaRPr kumimoji="0" lang="he-IL" sz="2500" b="0" i="0" u="none" strike="noStrike" kern="0" cap="none" spc="0" normalizeH="0" baseline="0" noProof="0" dirty="0">
              <a:ln>
                <a:noFill/>
              </a:ln>
              <a:solidFill>
                <a:srgbClr val="000000"/>
              </a:solidFill>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2010232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77AB47-EB1C-57D9-5E8A-B5EDED673022}"/>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BA117CA-C354-CED2-D121-68350649AB01}"/>
              </a:ext>
            </a:extLst>
          </p:cNvPr>
          <p:cNvSpPr/>
          <p:nvPr/>
        </p:nvSpPr>
        <p:spPr>
          <a:xfrm flipH="1">
            <a:off x="8171684" y="685801"/>
            <a:ext cx="3769081" cy="5287296"/>
          </a:xfrm>
          <a:custGeom>
            <a:avLst/>
            <a:gdLst/>
            <a:ahLst/>
            <a:cxnLst/>
            <a:rect l="l" t="t" r="r" b="b"/>
            <a:pathLst>
              <a:path w="5653621" h="7329023">
                <a:moveTo>
                  <a:pt x="5653621" y="0"/>
                </a:moveTo>
                <a:lnTo>
                  <a:pt x="0" y="0"/>
                </a:lnTo>
                <a:lnTo>
                  <a:pt x="0" y="7329023"/>
                </a:lnTo>
                <a:lnTo>
                  <a:pt x="5653621" y="7329023"/>
                </a:lnTo>
                <a:lnTo>
                  <a:pt x="5653621" y="0"/>
                </a:lnTo>
                <a:close/>
              </a:path>
            </a:pathLst>
          </a:custGeom>
          <a:blipFill>
            <a:blip r:embed="rId3"/>
            <a:stretch>
              <a:fillRect l="-1687" t="-7761" r="-1687"/>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he-IL" sz="1400" b="0" i="0" u="none" strike="noStrike" kern="0" cap="none" spc="0" normalizeH="0" baseline="0" noProof="0">
              <a:ln>
                <a:noFill/>
              </a:ln>
              <a:solidFill>
                <a:srgbClr val="000000"/>
              </a:solidFill>
              <a:effectLst/>
              <a:uLnTx/>
              <a:uFillTx/>
              <a:latin typeface="Arial"/>
              <a:cs typeface="Arial"/>
              <a:sym typeface="Arial"/>
            </a:endParaRPr>
          </a:p>
        </p:txBody>
      </p:sp>
      <p:sp>
        <p:nvSpPr>
          <p:cNvPr id="3" name="Freeform 3">
            <a:extLst>
              <a:ext uri="{FF2B5EF4-FFF2-40B4-BE49-F238E27FC236}">
                <a16:creationId xmlns:a16="http://schemas.microsoft.com/office/drawing/2014/main" id="{DBEE1DD2-6D57-58ED-7484-AE399CB2150E}"/>
              </a:ext>
            </a:extLst>
          </p:cNvPr>
          <p:cNvSpPr/>
          <p:nvPr/>
        </p:nvSpPr>
        <p:spPr>
          <a:xfrm>
            <a:off x="4255121" y="685801"/>
            <a:ext cx="3769081" cy="5287296"/>
          </a:xfrm>
          <a:custGeom>
            <a:avLst/>
            <a:gdLst/>
            <a:ahLst/>
            <a:cxnLst/>
            <a:rect l="l" t="t" r="r" b="b"/>
            <a:pathLst>
              <a:path w="5653621" h="7329023">
                <a:moveTo>
                  <a:pt x="0" y="0"/>
                </a:moveTo>
                <a:lnTo>
                  <a:pt x="5653621" y="0"/>
                </a:lnTo>
                <a:lnTo>
                  <a:pt x="5653621" y="7329023"/>
                </a:lnTo>
                <a:lnTo>
                  <a:pt x="0" y="7329023"/>
                </a:lnTo>
                <a:lnTo>
                  <a:pt x="0" y="0"/>
                </a:lnTo>
                <a:close/>
              </a:path>
            </a:pathLst>
          </a:custGeom>
          <a:blipFill>
            <a:blip r:embed="rId4"/>
            <a:stretch>
              <a:fillRect l="-1687" t="-7761" r="-1687"/>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he-IL" sz="1400" b="0" i="0" u="none" strike="noStrike" kern="0" cap="none" spc="0" normalizeH="0" baseline="0" noProof="0">
              <a:ln>
                <a:noFill/>
              </a:ln>
              <a:solidFill>
                <a:srgbClr val="000000"/>
              </a:solidFill>
              <a:effectLst/>
              <a:uLnTx/>
              <a:uFillTx/>
              <a:latin typeface="Arial"/>
              <a:cs typeface="Arial"/>
              <a:sym typeface="Arial"/>
            </a:endParaRPr>
          </a:p>
        </p:txBody>
      </p:sp>
      <p:sp>
        <p:nvSpPr>
          <p:cNvPr id="4" name="Freeform 4">
            <a:extLst>
              <a:ext uri="{FF2B5EF4-FFF2-40B4-BE49-F238E27FC236}">
                <a16:creationId xmlns:a16="http://schemas.microsoft.com/office/drawing/2014/main" id="{2E18E52F-B5C3-1DA1-4CC7-DE8B943F9C3B}"/>
              </a:ext>
            </a:extLst>
          </p:cNvPr>
          <p:cNvSpPr/>
          <p:nvPr/>
        </p:nvSpPr>
        <p:spPr>
          <a:xfrm>
            <a:off x="294317" y="685801"/>
            <a:ext cx="3769081" cy="5287296"/>
          </a:xfrm>
          <a:custGeom>
            <a:avLst/>
            <a:gdLst/>
            <a:ahLst/>
            <a:cxnLst/>
            <a:rect l="l" t="t" r="r" b="b"/>
            <a:pathLst>
              <a:path w="5653621" h="7329023">
                <a:moveTo>
                  <a:pt x="0" y="0"/>
                </a:moveTo>
                <a:lnTo>
                  <a:pt x="5653620" y="0"/>
                </a:lnTo>
                <a:lnTo>
                  <a:pt x="5653620" y="7329023"/>
                </a:lnTo>
                <a:lnTo>
                  <a:pt x="0" y="7329023"/>
                </a:lnTo>
                <a:lnTo>
                  <a:pt x="0" y="0"/>
                </a:lnTo>
                <a:close/>
              </a:path>
            </a:pathLst>
          </a:custGeom>
          <a:blipFill>
            <a:blip r:embed="rId5"/>
            <a:stretch>
              <a:fillRect l="-1687" t="-7761" r="-1687"/>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he-IL"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תיבת טקסט 7">
            <a:extLst>
              <a:ext uri="{FF2B5EF4-FFF2-40B4-BE49-F238E27FC236}">
                <a16:creationId xmlns:a16="http://schemas.microsoft.com/office/drawing/2014/main" id="{2447B3B7-1D66-99BE-63B2-151109169848}"/>
              </a:ext>
            </a:extLst>
          </p:cNvPr>
          <p:cNvSpPr txBox="1"/>
          <p:nvPr/>
        </p:nvSpPr>
        <p:spPr>
          <a:xfrm>
            <a:off x="8171684" y="528231"/>
            <a:ext cx="3725999" cy="5016758"/>
          </a:xfrm>
          <a:prstGeom prst="rect">
            <a:avLst/>
          </a:prstGeom>
          <a:noFill/>
        </p:spPr>
        <p:txBody>
          <a:bodyPr wrap="square" rtlCol="1">
            <a:spAutoFit/>
          </a:bodyPr>
          <a:lstStyle/>
          <a:p>
            <a:pPr lvl="0" algn="ctr" rtl="1"/>
            <a:br>
              <a:rPr lang="he-IL" sz="3200" b="1" dirty="0">
                <a:latin typeface="Calibri" panose="020F0502020204030204" pitchFamily="34" charset="0"/>
                <a:cs typeface="Calibri" panose="020F0502020204030204" pitchFamily="34" charset="0"/>
              </a:rPr>
            </a:br>
            <a:r>
              <a:rPr lang="he-IL" sz="2800" b="1" dirty="0">
                <a:latin typeface="Calibri" panose="020F0502020204030204" pitchFamily="34" charset="0"/>
                <a:cs typeface="Calibri" panose="020F0502020204030204" pitchFamily="34" charset="0"/>
              </a:rPr>
              <a:t>נוי חוגגת יום הולדת, ומזמינה לחגיגה כמעט את כל בנות הכיתה מלבד ילדה אחת. נופר מוזמנת ליום ההולדת אבל...</a:t>
            </a:r>
            <a:br>
              <a:rPr lang="he-IL" sz="2800" b="1" dirty="0">
                <a:latin typeface="Calibri" panose="020F0502020204030204" pitchFamily="34" charset="0"/>
                <a:cs typeface="Calibri" panose="020F0502020204030204" pitchFamily="34" charset="0"/>
              </a:rPr>
            </a:br>
            <a:endParaRPr lang="he-IL" sz="2800" b="1" dirty="0">
              <a:latin typeface="Calibri" panose="020F0502020204030204" pitchFamily="34" charset="0"/>
              <a:cs typeface="Calibri" panose="020F0502020204030204" pitchFamily="34" charset="0"/>
            </a:endParaRPr>
          </a:p>
          <a:p>
            <a:pPr lvl="0" algn="ctr" rtl="1"/>
            <a:r>
              <a:rPr lang="he-IL" sz="2400" dirty="0">
                <a:latin typeface="Calibri" panose="020F0502020204030204" pitchFamily="34" charset="0"/>
                <a:cs typeface="Calibri" panose="020F0502020204030204" pitchFamily="34" charset="0"/>
              </a:rPr>
              <a:t>האם ראיתם או חוויתם </a:t>
            </a:r>
            <a:br>
              <a:rPr lang="en-US" sz="2400" dirty="0">
                <a:latin typeface="Calibri" panose="020F0502020204030204" pitchFamily="34" charset="0"/>
                <a:cs typeface="Calibri" panose="020F0502020204030204" pitchFamily="34" charset="0"/>
              </a:rPr>
            </a:br>
            <a:r>
              <a:rPr lang="he-IL" sz="2400" dirty="0">
                <a:latin typeface="Calibri" panose="020F0502020204030204" pitchFamily="34" charset="0"/>
                <a:cs typeface="Calibri" panose="020F0502020204030204" pitchFamily="34" charset="0"/>
              </a:rPr>
              <a:t>מקרה דומה? </a:t>
            </a:r>
            <a:br>
              <a:rPr lang="he-IL" sz="2400" dirty="0">
                <a:latin typeface="Calibri" panose="020F0502020204030204" pitchFamily="34" charset="0"/>
                <a:cs typeface="Calibri" panose="020F0502020204030204" pitchFamily="34" charset="0"/>
              </a:rPr>
            </a:br>
            <a:r>
              <a:rPr lang="he-IL" sz="2400" dirty="0">
                <a:latin typeface="Calibri" panose="020F0502020204030204" pitchFamily="34" charset="0"/>
                <a:cs typeface="Calibri" panose="020F0502020204030204" pitchFamily="34" charset="0"/>
              </a:rPr>
              <a:t>מה אתם מציעים לה לעשות?</a:t>
            </a:r>
            <a:br>
              <a:rPr kumimoji="0" lang="en-US" sz="2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br>
            <a:r>
              <a:rPr kumimoji="0" lang="he-IL" sz="2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רשמו את המחשבות וההתלבטויות העולות בקבוצה</a:t>
            </a:r>
          </a:p>
        </p:txBody>
      </p:sp>
      <p:sp>
        <p:nvSpPr>
          <p:cNvPr id="9" name="מלבן 8">
            <a:extLst>
              <a:ext uri="{FF2B5EF4-FFF2-40B4-BE49-F238E27FC236}">
                <a16:creationId xmlns:a16="http://schemas.microsoft.com/office/drawing/2014/main" id="{AC5083A5-91BE-5CB8-D5F4-65311F64BB44}"/>
              </a:ext>
            </a:extLst>
          </p:cNvPr>
          <p:cNvSpPr/>
          <p:nvPr/>
        </p:nvSpPr>
        <p:spPr>
          <a:xfrm>
            <a:off x="4255121" y="604431"/>
            <a:ext cx="3769082" cy="5184057"/>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lvl="0" algn="ctr" rtl="1">
              <a:defRPr/>
            </a:pPr>
            <a:r>
              <a:rPr lang="he-IL" sz="2800" b="1" dirty="0">
                <a:solidFill>
                  <a:srgbClr val="000000"/>
                </a:solidFill>
                <a:latin typeface="Calibri" panose="020F0502020204030204" pitchFamily="34" charset="0"/>
                <a:ea typeface="Arial"/>
                <a:cs typeface="Calibri" panose="020F0502020204030204" pitchFamily="34" charset="0"/>
              </a:rPr>
              <a:t>במשחק הכדורגל כל ראש קבוצה בוחר את הילדים שישחקו בקבוצה שלו. </a:t>
            </a:r>
          </a:p>
          <a:p>
            <a:pPr lvl="0" algn="ctr" rtl="1">
              <a:defRPr/>
            </a:pPr>
            <a:r>
              <a:rPr lang="he-IL" sz="2800" b="1" dirty="0">
                <a:solidFill>
                  <a:srgbClr val="000000"/>
                </a:solidFill>
                <a:latin typeface="Calibri" panose="020F0502020204030204" pitchFamily="34" charset="0"/>
                <a:ea typeface="Arial"/>
                <a:cs typeface="Calibri" panose="020F0502020204030204" pitchFamily="34" charset="0"/>
              </a:rPr>
              <a:t>את אופיר בדרך כלל לא בוחרים והוא נשאר אחרון...</a:t>
            </a:r>
          </a:p>
          <a:p>
            <a:pPr lvl="0" algn="ctr" rtl="1"/>
            <a:br>
              <a:rPr lang="en-US" sz="2400" dirty="0">
                <a:solidFill>
                  <a:srgbClr val="000000"/>
                </a:solidFill>
                <a:latin typeface="Calibri" panose="020F0502020204030204" pitchFamily="34" charset="0"/>
                <a:cs typeface="Calibri" panose="020F0502020204030204" pitchFamily="34" charset="0"/>
              </a:rPr>
            </a:br>
            <a:r>
              <a:rPr lang="he-IL" sz="2400" dirty="0">
                <a:solidFill>
                  <a:srgbClr val="000000"/>
                </a:solidFill>
                <a:latin typeface="Calibri" panose="020F0502020204030204" pitchFamily="34" charset="0"/>
                <a:cs typeface="Calibri" panose="020F0502020204030204" pitchFamily="34" charset="0"/>
              </a:rPr>
              <a:t>האם ראיתם או חוויתם </a:t>
            </a:r>
            <a:br>
              <a:rPr lang="en-US" sz="2400" dirty="0">
                <a:solidFill>
                  <a:srgbClr val="000000"/>
                </a:solidFill>
                <a:latin typeface="Calibri" panose="020F0502020204030204" pitchFamily="34" charset="0"/>
                <a:cs typeface="Calibri" panose="020F0502020204030204" pitchFamily="34" charset="0"/>
              </a:rPr>
            </a:br>
            <a:r>
              <a:rPr lang="he-IL" sz="2400" dirty="0">
                <a:solidFill>
                  <a:srgbClr val="000000"/>
                </a:solidFill>
                <a:latin typeface="Calibri" panose="020F0502020204030204" pitchFamily="34" charset="0"/>
                <a:cs typeface="Calibri" panose="020F0502020204030204" pitchFamily="34" charset="0"/>
              </a:rPr>
              <a:t>מקרה דומה? </a:t>
            </a:r>
            <a:br>
              <a:rPr lang="he-IL" sz="2400" dirty="0">
                <a:solidFill>
                  <a:srgbClr val="000000"/>
                </a:solidFill>
                <a:latin typeface="Calibri" panose="020F0502020204030204" pitchFamily="34" charset="0"/>
                <a:cs typeface="Calibri" panose="020F0502020204030204" pitchFamily="34" charset="0"/>
              </a:rPr>
            </a:br>
            <a:r>
              <a:rPr lang="he-IL" sz="2400" dirty="0">
                <a:solidFill>
                  <a:srgbClr val="000000"/>
                </a:solidFill>
                <a:latin typeface="Calibri" panose="020F0502020204030204" pitchFamily="34" charset="0"/>
                <a:cs typeface="Calibri" panose="020F0502020204030204" pitchFamily="34" charset="0"/>
              </a:rPr>
              <a:t>מה הייתם מציעים לו לעשות?</a:t>
            </a:r>
          </a:p>
          <a:p>
            <a:pPr lvl="0" algn="ctr" rtl="1"/>
            <a:r>
              <a:rPr lang="he-IL" sz="2400" dirty="0">
                <a:solidFill>
                  <a:srgbClr val="000000"/>
                </a:solidFill>
                <a:latin typeface="Calibri" panose="020F0502020204030204" pitchFamily="34" charset="0"/>
                <a:cs typeface="Calibri" panose="020F0502020204030204" pitchFamily="34" charset="0"/>
              </a:rPr>
              <a:t>רשמו את המחשבות וההתלבטויות העולות בקבוצה</a:t>
            </a:r>
          </a:p>
        </p:txBody>
      </p:sp>
      <p:sp>
        <p:nvSpPr>
          <p:cNvPr id="10" name="מלבן 9">
            <a:extLst>
              <a:ext uri="{FF2B5EF4-FFF2-40B4-BE49-F238E27FC236}">
                <a16:creationId xmlns:a16="http://schemas.microsoft.com/office/drawing/2014/main" id="{42F8A2FC-A237-3FB9-F5FE-B6D52F0F461F}"/>
              </a:ext>
            </a:extLst>
          </p:cNvPr>
          <p:cNvSpPr/>
          <p:nvPr/>
        </p:nvSpPr>
        <p:spPr>
          <a:xfrm>
            <a:off x="316437" y="685801"/>
            <a:ext cx="3769081" cy="528729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lvl="0" algn="ctr" rtl="1">
              <a:defRPr/>
            </a:pPr>
            <a:r>
              <a:rPr lang="he-IL" sz="2800" b="1" dirty="0">
                <a:solidFill>
                  <a:srgbClr val="000000"/>
                </a:solidFill>
                <a:latin typeface="Calibri" panose="020F0502020204030204" pitchFamily="34" charset="0"/>
                <a:ea typeface="Arial"/>
                <a:cs typeface="Calibri" panose="020F0502020204030204" pitchFamily="34" charset="0"/>
              </a:rPr>
              <a:t>אוהד אומר לכל הבנים להפסיק להיות חברים של מתן, ושאסור לדבר אתו. יהונתן אינו חבר של מתן,  אבל... </a:t>
            </a:r>
            <a:br>
              <a:rPr lang="he-IL" sz="2800" b="1" dirty="0">
                <a:solidFill>
                  <a:srgbClr val="000000"/>
                </a:solidFill>
                <a:latin typeface="Calibri" panose="020F0502020204030204" pitchFamily="34" charset="0"/>
                <a:ea typeface="Arial"/>
                <a:cs typeface="Calibri" panose="020F0502020204030204" pitchFamily="34" charset="0"/>
              </a:rPr>
            </a:br>
            <a:endParaRPr lang="he-IL" sz="2800" b="1" dirty="0">
              <a:solidFill>
                <a:srgbClr val="000000"/>
              </a:solidFill>
              <a:latin typeface="Calibri" panose="020F0502020204030204" pitchFamily="34" charset="0"/>
              <a:ea typeface="Arial"/>
              <a:cs typeface="Calibri" panose="020F0502020204030204" pitchFamily="34" charset="0"/>
            </a:endParaRPr>
          </a:p>
          <a:p>
            <a:pPr lvl="0" algn="ctr" rtl="1"/>
            <a:r>
              <a:rPr lang="he-IL" sz="2500" dirty="0">
                <a:solidFill>
                  <a:srgbClr val="000000"/>
                </a:solidFill>
                <a:latin typeface="Calibri" panose="020F0502020204030204" pitchFamily="34" charset="0"/>
                <a:cs typeface="Calibri" panose="020F0502020204030204" pitchFamily="34" charset="0"/>
              </a:rPr>
              <a:t>האם ראיתם או חוויתם </a:t>
            </a:r>
            <a:br>
              <a:rPr lang="en-US" sz="2500" dirty="0">
                <a:solidFill>
                  <a:srgbClr val="000000"/>
                </a:solidFill>
                <a:latin typeface="Calibri" panose="020F0502020204030204" pitchFamily="34" charset="0"/>
                <a:cs typeface="Calibri" panose="020F0502020204030204" pitchFamily="34" charset="0"/>
              </a:rPr>
            </a:br>
            <a:r>
              <a:rPr lang="he-IL" sz="2500" dirty="0">
                <a:solidFill>
                  <a:srgbClr val="000000"/>
                </a:solidFill>
                <a:latin typeface="Calibri" panose="020F0502020204030204" pitchFamily="34" charset="0"/>
                <a:cs typeface="Calibri" panose="020F0502020204030204" pitchFamily="34" charset="0"/>
              </a:rPr>
              <a:t>מקרה דומה? </a:t>
            </a:r>
            <a:br>
              <a:rPr lang="he-IL" sz="2500" dirty="0">
                <a:solidFill>
                  <a:srgbClr val="000000"/>
                </a:solidFill>
                <a:latin typeface="Calibri" panose="020F0502020204030204" pitchFamily="34" charset="0"/>
                <a:cs typeface="Calibri" panose="020F0502020204030204" pitchFamily="34" charset="0"/>
              </a:rPr>
            </a:br>
            <a:r>
              <a:rPr lang="he-IL" sz="2500" dirty="0">
                <a:solidFill>
                  <a:srgbClr val="000000"/>
                </a:solidFill>
                <a:latin typeface="Calibri" panose="020F0502020204030204" pitchFamily="34" charset="0"/>
                <a:cs typeface="Calibri" panose="020F0502020204030204" pitchFamily="34" charset="0"/>
              </a:rPr>
              <a:t>מה אתם מציעים לו לעשות?</a:t>
            </a:r>
            <a:br>
              <a:rPr lang="he-IL" sz="2500" dirty="0">
                <a:solidFill>
                  <a:srgbClr val="000000"/>
                </a:solidFill>
                <a:latin typeface="Calibri" panose="020F0502020204030204" pitchFamily="34" charset="0"/>
                <a:cs typeface="Calibri" panose="020F0502020204030204" pitchFamily="34" charset="0"/>
              </a:rPr>
            </a:br>
            <a:r>
              <a:rPr lang="he-IL" sz="2500" dirty="0">
                <a:solidFill>
                  <a:srgbClr val="000000"/>
                </a:solidFill>
                <a:latin typeface="Calibri" panose="020F0502020204030204" pitchFamily="34" charset="0"/>
                <a:cs typeface="Calibri" panose="020F0502020204030204" pitchFamily="34" charset="0"/>
              </a:rPr>
              <a:t>רשמו את המחשבות וההתלבטויות העולות בקבוצה</a:t>
            </a:r>
            <a:endParaRPr kumimoji="0" lang="he-IL" sz="25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Tree>
    <p:extLst>
      <p:ext uri="{BB962C8B-B14F-4D97-AF65-F5344CB8AC3E}">
        <p14:creationId xmlns:p14="http://schemas.microsoft.com/office/powerpoint/2010/main" val="2678699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3" name="TextBox 2"/>
          <p:cNvSpPr txBox="1"/>
          <p:nvPr/>
        </p:nvSpPr>
        <p:spPr>
          <a:xfrm>
            <a:off x="339407" y="2046"/>
            <a:ext cx="11656976" cy="1323439"/>
          </a:xfrm>
          <a:prstGeom prst="rect">
            <a:avLst/>
          </a:prstGeom>
          <a:noFill/>
        </p:spPr>
        <p:txBody>
          <a:bodyPr wrap="square" rtlCol="1">
            <a:spAutoFit/>
          </a:bodyPr>
          <a:lstStyle/>
          <a:p>
            <a:pPr algn="ctr" rtl="1">
              <a:buClr>
                <a:schemeClr val="accent6">
                  <a:lumMod val="40000"/>
                  <a:lumOff val="60000"/>
                </a:schemeClr>
              </a:buClr>
            </a:pPr>
            <a:r>
              <a:rPr lang="he-IL" sz="4000" b="1" dirty="0">
                <a:latin typeface="Calibri" panose="020F0502020204030204" pitchFamily="34" charset="0"/>
                <a:cs typeface="Calibri" panose="020F0502020204030204" pitchFamily="34" charset="0"/>
              </a:rPr>
              <a:t>האם ילדים יכולים ומסוגלים</a:t>
            </a:r>
            <a:br>
              <a:rPr lang="en-US" sz="4000" b="1" dirty="0">
                <a:latin typeface="Calibri" panose="020F0502020204030204" pitchFamily="34" charset="0"/>
                <a:cs typeface="Calibri" panose="020F0502020204030204" pitchFamily="34" charset="0"/>
              </a:rPr>
            </a:br>
            <a:r>
              <a:rPr lang="he-IL" sz="4000" b="1" dirty="0">
                <a:latin typeface="Calibri" panose="020F0502020204030204" pitchFamily="34" charset="0"/>
                <a:cs typeface="Calibri" panose="020F0502020204030204" pitchFamily="34" charset="0"/>
              </a:rPr>
              <a:t>לעזור, להיות מעורבים ולהשפיע על ילדים אחרים? </a:t>
            </a:r>
          </a:p>
        </p:txBody>
      </p:sp>
      <p:pic>
        <p:nvPicPr>
          <p:cNvPr id="2" name="תמונה 1">
            <a:extLst>
              <a:ext uri="{FF2B5EF4-FFF2-40B4-BE49-F238E27FC236}">
                <a16:creationId xmlns:a16="http://schemas.microsoft.com/office/drawing/2014/main" id="{9DA2E08F-CEB5-6F35-C7A7-442D7BCC8E5F}"/>
              </a:ext>
            </a:extLst>
          </p:cNvPr>
          <p:cNvPicPr>
            <a:picLocks noChangeAspect="1"/>
          </p:cNvPicPr>
          <p:nvPr/>
        </p:nvPicPr>
        <p:blipFill>
          <a:blip r:embed="rId3"/>
          <a:stretch>
            <a:fillRect/>
          </a:stretch>
        </p:blipFill>
        <p:spPr>
          <a:xfrm>
            <a:off x="339407" y="0"/>
            <a:ext cx="1283652" cy="1485900"/>
          </a:xfrm>
          <a:prstGeom prst="rect">
            <a:avLst/>
          </a:prstGeom>
        </p:spPr>
      </p:pic>
      <p:pic>
        <p:nvPicPr>
          <p:cNvPr id="7" name="תמונה 6">
            <a:extLst>
              <a:ext uri="{FF2B5EF4-FFF2-40B4-BE49-F238E27FC236}">
                <a16:creationId xmlns:a16="http://schemas.microsoft.com/office/drawing/2014/main" id="{01D1DF3C-10F2-EF01-6571-7C7FE6395A0B}"/>
              </a:ext>
            </a:extLst>
          </p:cNvPr>
          <p:cNvPicPr>
            <a:picLocks noChangeAspect="1"/>
          </p:cNvPicPr>
          <p:nvPr/>
        </p:nvPicPr>
        <p:blipFill>
          <a:blip r:embed="rId4"/>
          <a:stretch>
            <a:fillRect/>
          </a:stretch>
        </p:blipFill>
        <p:spPr>
          <a:xfrm>
            <a:off x="82094" y="4766910"/>
            <a:ext cx="1979565" cy="2091090"/>
          </a:xfrm>
          <a:prstGeom prst="rect">
            <a:avLst/>
          </a:prstGeom>
        </p:spPr>
      </p:pic>
      <p:sp>
        <p:nvSpPr>
          <p:cNvPr id="4" name="Freeform 6">
            <a:extLst>
              <a:ext uri="{FF2B5EF4-FFF2-40B4-BE49-F238E27FC236}">
                <a16:creationId xmlns:a16="http://schemas.microsoft.com/office/drawing/2014/main" id="{F8789885-5E6C-C357-E6F5-9CD99AEC7F00}"/>
              </a:ext>
            </a:extLst>
          </p:cNvPr>
          <p:cNvSpPr/>
          <p:nvPr/>
        </p:nvSpPr>
        <p:spPr>
          <a:xfrm>
            <a:off x="6799305" y="2627044"/>
            <a:ext cx="3887152" cy="1558251"/>
          </a:xfrm>
          <a:custGeom>
            <a:avLst/>
            <a:gdLst/>
            <a:ahLst/>
            <a:cxnLst/>
            <a:rect l="l" t="t" r="r" b="b"/>
            <a:pathLst>
              <a:path w="7315200" h="2029968">
                <a:moveTo>
                  <a:pt x="0" y="0"/>
                </a:moveTo>
                <a:lnTo>
                  <a:pt x="7315200" y="0"/>
                </a:lnTo>
                <a:lnTo>
                  <a:pt x="7315200" y="2029968"/>
                </a:lnTo>
                <a:lnTo>
                  <a:pt x="0" y="202996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he-IL"/>
          </a:p>
        </p:txBody>
      </p:sp>
      <p:sp>
        <p:nvSpPr>
          <p:cNvPr id="6" name="תיבת טקסט 5">
            <a:extLst>
              <a:ext uri="{FF2B5EF4-FFF2-40B4-BE49-F238E27FC236}">
                <a16:creationId xmlns:a16="http://schemas.microsoft.com/office/drawing/2014/main" id="{CAF545A8-73DE-3703-74D8-68F1259C09BF}"/>
              </a:ext>
            </a:extLst>
          </p:cNvPr>
          <p:cNvSpPr txBox="1"/>
          <p:nvPr/>
        </p:nvSpPr>
        <p:spPr>
          <a:xfrm>
            <a:off x="5902765" y="2878911"/>
            <a:ext cx="6093618" cy="754694"/>
          </a:xfrm>
          <a:prstGeom prst="rect">
            <a:avLst/>
          </a:prstGeom>
          <a:noFill/>
        </p:spPr>
        <p:txBody>
          <a:bodyPr wrap="square">
            <a:spAutoFit/>
          </a:bodyPr>
          <a:lstStyle/>
          <a:p>
            <a:pPr algn="ctr" rtl="1">
              <a:lnSpc>
                <a:spcPct val="150000"/>
              </a:lnSpc>
              <a:buClr>
                <a:schemeClr val="accent6">
                  <a:lumMod val="40000"/>
                  <a:lumOff val="60000"/>
                </a:schemeClr>
              </a:buClr>
            </a:pPr>
            <a:r>
              <a:rPr lang="he-IL" sz="3200" dirty="0">
                <a:latin typeface="Calibri" panose="020F0502020204030204" pitchFamily="34" charset="0"/>
                <a:cs typeface="Calibri" panose="020F0502020204030204" pitchFamily="34" charset="0"/>
              </a:rPr>
              <a:t>באילו מקרים?</a:t>
            </a:r>
          </a:p>
        </p:txBody>
      </p:sp>
      <p:sp>
        <p:nvSpPr>
          <p:cNvPr id="8" name="Freeform 6">
            <a:extLst>
              <a:ext uri="{FF2B5EF4-FFF2-40B4-BE49-F238E27FC236}">
                <a16:creationId xmlns:a16="http://schemas.microsoft.com/office/drawing/2014/main" id="{4317C025-07DF-6E53-5D3B-D2559A239229}"/>
              </a:ext>
            </a:extLst>
          </p:cNvPr>
          <p:cNvSpPr/>
          <p:nvPr/>
        </p:nvSpPr>
        <p:spPr>
          <a:xfrm flipH="1">
            <a:off x="2305974" y="4423163"/>
            <a:ext cx="6918481" cy="1558251"/>
          </a:xfrm>
          <a:custGeom>
            <a:avLst/>
            <a:gdLst/>
            <a:ahLst/>
            <a:cxnLst/>
            <a:rect l="l" t="t" r="r" b="b"/>
            <a:pathLst>
              <a:path w="7315200" h="2029968">
                <a:moveTo>
                  <a:pt x="0" y="0"/>
                </a:moveTo>
                <a:lnTo>
                  <a:pt x="7315200" y="0"/>
                </a:lnTo>
                <a:lnTo>
                  <a:pt x="7315200" y="2029968"/>
                </a:lnTo>
                <a:lnTo>
                  <a:pt x="0" y="202996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he-IL"/>
          </a:p>
        </p:txBody>
      </p:sp>
      <p:sp>
        <p:nvSpPr>
          <p:cNvPr id="10" name="תיבת טקסט 9">
            <a:extLst>
              <a:ext uri="{FF2B5EF4-FFF2-40B4-BE49-F238E27FC236}">
                <a16:creationId xmlns:a16="http://schemas.microsoft.com/office/drawing/2014/main" id="{7D642E1B-0366-A57C-5554-0725E2C6F7A2}"/>
              </a:ext>
            </a:extLst>
          </p:cNvPr>
          <p:cNvSpPr txBox="1"/>
          <p:nvPr/>
        </p:nvSpPr>
        <p:spPr>
          <a:xfrm>
            <a:off x="2061659" y="4663679"/>
            <a:ext cx="6579394" cy="1077218"/>
          </a:xfrm>
          <a:prstGeom prst="rect">
            <a:avLst/>
          </a:prstGeom>
          <a:noFill/>
        </p:spPr>
        <p:txBody>
          <a:bodyPr wrap="square">
            <a:spAutoFit/>
          </a:bodyPr>
          <a:lstStyle/>
          <a:p>
            <a:pPr algn="ctr" rtl="1">
              <a:buClr>
                <a:schemeClr val="accent6">
                  <a:lumMod val="40000"/>
                  <a:lumOff val="60000"/>
                </a:schemeClr>
              </a:buClr>
            </a:pPr>
            <a:r>
              <a:rPr lang="he-IL" sz="3200" dirty="0">
                <a:latin typeface="Calibri" panose="020F0502020204030204" pitchFamily="34" charset="0"/>
                <a:cs typeface="Calibri" panose="020F0502020204030204" pitchFamily="34" charset="0"/>
              </a:rPr>
              <a:t>מה צריך להיות באדם שיסייע לו בכך?</a:t>
            </a:r>
          </a:p>
          <a:p>
            <a:pPr algn="ctr" rtl="1">
              <a:buClr>
                <a:schemeClr val="accent6">
                  <a:lumMod val="40000"/>
                  <a:lumOff val="60000"/>
                </a:schemeClr>
              </a:buClr>
            </a:pPr>
            <a:r>
              <a:rPr lang="he-IL" sz="3200" dirty="0">
                <a:latin typeface="Calibri" panose="020F0502020204030204" pitchFamily="34" charset="0"/>
                <a:cs typeface="Calibri" panose="020F0502020204030204" pitchFamily="34" charset="0"/>
              </a:rPr>
              <a:t>(אלו תכונות, יכולות ומיומנויות...?)</a:t>
            </a:r>
            <a:endParaRPr lang="he-IL"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3146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מלבן: פינות מעוגלות 22">
            <a:extLst>
              <a:ext uri="{FF2B5EF4-FFF2-40B4-BE49-F238E27FC236}">
                <a16:creationId xmlns:a16="http://schemas.microsoft.com/office/drawing/2014/main" id="{61D1227E-933E-4E5F-4D1B-07BC2D0E1EB2}"/>
              </a:ext>
            </a:extLst>
          </p:cNvPr>
          <p:cNvSpPr/>
          <p:nvPr/>
        </p:nvSpPr>
        <p:spPr>
          <a:xfrm>
            <a:off x="9823563" y="3548515"/>
            <a:ext cx="2241124" cy="172834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he-IL" sz="2800" dirty="0">
                <a:solidFill>
                  <a:schemeClr val="tx1"/>
                </a:solidFill>
                <a:latin typeface="Calibri" panose="020F0502020204030204" pitchFamily="34" charset="0"/>
                <a:ea typeface="Calibri" panose="020F0502020204030204" pitchFamily="34" charset="0"/>
                <a:cs typeface="Calibri" panose="020F0502020204030204" pitchFamily="34" charset="0"/>
              </a:rPr>
              <a:t>יכולת </a:t>
            </a:r>
          </a:p>
          <a:p>
            <a:pPr algn="ctr" rtl="1"/>
            <a:r>
              <a:rPr lang="he-IL" sz="2800" dirty="0">
                <a:solidFill>
                  <a:schemeClr val="tx1"/>
                </a:solidFill>
                <a:latin typeface="Calibri" panose="020F0502020204030204" pitchFamily="34" charset="0"/>
                <a:ea typeface="Calibri" panose="020F0502020204030204" pitchFamily="34" charset="0"/>
                <a:cs typeface="Calibri" panose="020F0502020204030204" pitchFamily="34" charset="0"/>
              </a:rPr>
              <a:t>לפתור בעיות </a:t>
            </a:r>
          </a:p>
        </p:txBody>
      </p:sp>
      <p:sp>
        <p:nvSpPr>
          <p:cNvPr id="21" name="ענן 20">
            <a:extLst>
              <a:ext uri="{FF2B5EF4-FFF2-40B4-BE49-F238E27FC236}">
                <a16:creationId xmlns:a16="http://schemas.microsoft.com/office/drawing/2014/main" id="{638EB9C5-4375-DBC0-B7BA-7D3C1EA5D7D0}"/>
              </a:ext>
            </a:extLst>
          </p:cNvPr>
          <p:cNvSpPr/>
          <p:nvPr/>
        </p:nvSpPr>
        <p:spPr>
          <a:xfrm>
            <a:off x="6057972" y="3324103"/>
            <a:ext cx="2685617" cy="2075261"/>
          </a:xfrm>
          <a:prstGeom prst="cloud">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lvl="0" algn="ctr" rtl="1"/>
            <a:r>
              <a:rPr lang="he-IL" sz="2800" dirty="0">
                <a:solidFill>
                  <a:prstClr val="black"/>
                </a:solidFill>
                <a:latin typeface="Calibri" panose="020F0502020204030204" pitchFamily="34" charset="0"/>
                <a:ea typeface="Calibri" panose="020F0502020204030204" pitchFamily="34" charset="0"/>
                <a:cs typeface="Calibri" panose="020F0502020204030204" pitchFamily="34" charset="0"/>
              </a:rPr>
              <a:t>יכולת</a:t>
            </a:r>
          </a:p>
          <a:p>
            <a:pPr lvl="0" algn="ctr" rtl="1"/>
            <a:r>
              <a:rPr lang="he-IL" sz="2800" dirty="0">
                <a:solidFill>
                  <a:prstClr val="black"/>
                </a:solidFill>
                <a:latin typeface="Calibri" panose="020F0502020204030204" pitchFamily="34" charset="0"/>
                <a:ea typeface="Calibri" panose="020F0502020204030204" pitchFamily="34" charset="0"/>
                <a:cs typeface="Calibri" panose="020F0502020204030204" pitchFamily="34" charset="0"/>
              </a:rPr>
              <a:t>לבחור נכון</a:t>
            </a:r>
          </a:p>
        </p:txBody>
      </p:sp>
      <p:sp>
        <p:nvSpPr>
          <p:cNvPr id="16" name="ענן 15">
            <a:extLst>
              <a:ext uri="{FF2B5EF4-FFF2-40B4-BE49-F238E27FC236}">
                <a16:creationId xmlns:a16="http://schemas.microsoft.com/office/drawing/2014/main" id="{BBAE050D-330E-48CC-8D74-4C5CC5C77769}"/>
              </a:ext>
            </a:extLst>
          </p:cNvPr>
          <p:cNvSpPr/>
          <p:nvPr/>
        </p:nvSpPr>
        <p:spPr>
          <a:xfrm>
            <a:off x="62301" y="3309055"/>
            <a:ext cx="2685617" cy="2075261"/>
          </a:xfrm>
          <a:prstGeom prst="cloud">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he-IL"/>
          </a:p>
        </p:txBody>
      </p:sp>
      <p:sp>
        <p:nvSpPr>
          <p:cNvPr id="8" name="כותרת 7">
            <a:extLst>
              <a:ext uri="{FF2B5EF4-FFF2-40B4-BE49-F238E27FC236}">
                <a16:creationId xmlns:a16="http://schemas.microsoft.com/office/drawing/2014/main" id="{8DE493F7-669E-3CC9-D52F-155AF3EB8F1C}"/>
              </a:ext>
            </a:extLst>
          </p:cNvPr>
          <p:cNvSpPr>
            <a:spLocks noGrp="1"/>
          </p:cNvSpPr>
          <p:nvPr>
            <p:ph type="title"/>
          </p:nvPr>
        </p:nvSpPr>
        <p:spPr>
          <a:xfrm>
            <a:off x="556811" y="441608"/>
            <a:ext cx="11073615" cy="1325563"/>
          </a:xfrm>
        </p:spPr>
        <p:txBody>
          <a:bodyPr>
            <a:noAutofit/>
          </a:bodyPr>
          <a:lstStyle/>
          <a:p>
            <a:pPr>
              <a:lnSpc>
                <a:spcPct val="100000"/>
              </a:lnSpc>
            </a:pPr>
            <a:r>
              <a:rPr lang="he-IL" sz="4400" dirty="0">
                <a:solidFill>
                  <a:schemeClr val="tx1"/>
                </a:solidFill>
              </a:rPr>
              <a:t>סיפורו של הגיבור הראשי – </a:t>
            </a:r>
            <a:br>
              <a:rPr lang="he-IL" sz="4400" dirty="0">
                <a:solidFill>
                  <a:schemeClr val="tx1"/>
                </a:solidFill>
              </a:rPr>
            </a:br>
            <a:r>
              <a:rPr lang="he-IL" sz="4400" dirty="0">
                <a:solidFill>
                  <a:schemeClr val="tx1"/>
                </a:solidFill>
              </a:rPr>
              <a:t>מה יש בנו שמאפשר לנו להיות מעורבים ומשפיעים? </a:t>
            </a:r>
            <a:br>
              <a:rPr lang="he-IL" sz="4400" dirty="0">
                <a:solidFill>
                  <a:schemeClr val="tx1"/>
                </a:solidFill>
              </a:rPr>
            </a:br>
            <a:r>
              <a:rPr lang="he-IL" sz="4400" dirty="0">
                <a:solidFill>
                  <a:schemeClr val="tx1"/>
                </a:solidFill>
              </a:rPr>
              <a:t>  </a:t>
            </a:r>
          </a:p>
        </p:txBody>
      </p:sp>
      <p:sp>
        <p:nvSpPr>
          <p:cNvPr id="11" name="תיבת טקסט 10">
            <a:extLst>
              <a:ext uri="{FF2B5EF4-FFF2-40B4-BE49-F238E27FC236}">
                <a16:creationId xmlns:a16="http://schemas.microsoft.com/office/drawing/2014/main" id="{C86CD9A4-C50F-576A-3321-0B017940998A}"/>
              </a:ext>
            </a:extLst>
          </p:cNvPr>
          <p:cNvSpPr txBox="1"/>
          <p:nvPr/>
        </p:nvSpPr>
        <p:spPr>
          <a:xfrm>
            <a:off x="-3441624" y="1111423"/>
            <a:ext cx="6349584" cy="954107"/>
          </a:xfrm>
          <a:prstGeom prst="rect">
            <a:avLst/>
          </a:prstGeom>
          <a:noFill/>
        </p:spPr>
        <p:txBody>
          <a:bodyPr wrap="square" rtlCol="1">
            <a:spAutoFit/>
          </a:bodyPr>
          <a:lstStyle/>
          <a:p>
            <a:pPr algn="r" rtl="1"/>
            <a:endParaRPr lang="he-IL" sz="2800" dirty="0">
              <a:latin typeface="Calibri" panose="020F0502020204030204" pitchFamily="34" charset="0"/>
              <a:ea typeface="Calibri" panose="020F0502020204030204" pitchFamily="34" charset="0"/>
              <a:cs typeface="Calibri" panose="020F0502020204030204" pitchFamily="34" charset="0"/>
            </a:endParaRPr>
          </a:p>
          <a:p>
            <a:pPr algn="r" rtl="1"/>
            <a:endParaRPr lang="he-IL" sz="2800" dirty="0">
              <a:latin typeface="Calibri" panose="020F0502020204030204" pitchFamily="34" charset="0"/>
              <a:ea typeface="Calibri" panose="020F0502020204030204" pitchFamily="34" charset="0"/>
              <a:cs typeface="Calibri" panose="020F0502020204030204" pitchFamily="34" charset="0"/>
            </a:endParaRPr>
          </a:p>
        </p:txBody>
      </p:sp>
      <p:pic>
        <p:nvPicPr>
          <p:cNvPr id="2" name="תמונה 1">
            <a:extLst>
              <a:ext uri="{FF2B5EF4-FFF2-40B4-BE49-F238E27FC236}">
                <a16:creationId xmlns:a16="http://schemas.microsoft.com/office/drawing/2014/main" id="{46B0C210-4BD6-73C7-DDC5-1FE0CD5D8D0A}"/>
              </a:ext>
            </a:extLst>
          </p:cNvPr>
          <p:cNvPicPr>
            <a:picLocks noChangeAspect="1"/>
          </p:cNvPicPr>
          <p:nvPr/>
        </p:nvPicPr>
        <p:blipFill>
          <a:blip r:embed="rId3">
            <a:duotone>
              <a:prstClr val="black"/>
              <a:schemeClr val="accent5">
                <a:tint val="45000"/>
                <a:satMod val="400000"/>
              </a:schemeClr>
            </a:duotone>
          </a:blip>
          <a:stretch>
            <a:fillRect/>
          </a:stretch>
        </p:blipFill>
        <p:spPr>
          <a:xfrm rot="18147485">
            <a:off x="565906" y="2210661"/>
            <a:ext cx="1174566" cy="1036787"/>
          </a:xfrm>
          <a:prstGeom prst="rect">
            <a:avLst/>
          </a:prstGeom>
        </p:spPr>
      </p:pic>
      <p:pic>
        <p:nvPicPr>
          <p:cNvPr id="3" name="תמונה 2">
            <a:extLst>
              <a:ext uri="{FF2B5EF4-FFF2-40B4-BE49-F238E27FC236}">
                <a16:creationId xmlns:a16="http://schemas.microsoft.com/office/drawing/2014/main" id="{8618BCD5-A8CC-8A75-6947-D81C66166AD1}"/>
              </a:ext>
            </a:extLst>
          </p:cNvPr>
          <p:cNvPicPr>
            <a:picLocks noChangeAspect="1"/>
          </p:cNvPicPr>
          <p:nvPr/>
        </p:nvPicPr>
        <p:blipFill>
          <a:blip r:embed="rId3">
            <a:duotone>
              <a:prstClr val="black"/>
              <a:schemeClr val="accent6">
                <a:tint val="45000"/>
                <a:satMod val="400000"/>
              </a:schemeClr>
            </a:duotone>
          </a:blip>
          <a:stretch>
            <a:fillRect/>
          </a:stretch>
        </p:blipFill>
        <p:spPr>
          <a:xfrm rot="18147485">
            <a:off x="4633550" y="2219544"/>
            <a:ext cx="1174566" cy="1036787"/>
          </a:xfrm>
          <a:prstGeom prst="rect">
            <a:avLst/>
          </a:prstGeom>
        </p:spPr>
      </p:pic>
      <p:pic>
        <p:nvPicPr>
          <p:cNvPr id="4" name="תמונה 3">
            <a:extLst>
              <a:ext uri="{FF2B5EF4-FFF2-40B4-BE49-F238E27FC236}">
                <a16:creationId xmlns:a16="http://schemas.microsoft.com/office/drawing/2014/main" id="{4B5E694C-537A-121D-EA97-D5BCDE3F8073}"/>
              </a:ext>
            </a:extLst>
          </p:cNvPr>
          <p:cNvPicPr>
            <a:picLocks noChangeAspect="1"/>
          </p:cNvPicPr>
          <p:nvPr/>
        </p:nvPicPr>
        <p:blipFill>
          <a:blip r:embed="rId3"/>
          <a:stretch>
            <a:fillRect/>
          </a:stretch>
        </p:blipFill>
        <p:spPr>
          <a:xfrm rot="18147485">
            <a:off x="10427512" y="2219475"/>
            <a:ext cx="1174566" cy="1036787"/>
          </a:xfrm>
          <a:prstGeom prst="rect">
            <a:avLst/>
          </a:prstGeom>
        </p:spPr>
      </p:pic>
      <p:pic>
        <p:nvPicPr>
          <p:cNvPr id="5" name="תמונה 4">
            <a:extLst>
              <a:ext uri="{FF2B5EF4-FFF2-40B4-BE49-F238E27FC236}">
                <a16:creationId xmlns:a16="http://schemas.microsoft.com/office/drawing/2014/main" id="{42289BB9-339C-B6CF-51DF-0352B78027C8}"/>
              </a:ext>
            </a:extLst>
          </p:cNvPr>
          <p:cNvPicPr>
            <a:picLocks noChangeAspect="1"/>
          </p:cNvPicPr>
          <p:nvPr/>
        </p:nvPicPr>
        <p:blipFill>
          <a:blip r:embed="rId3">
            <a:duotone>
              <a:prstClr val="black"/>
              <a:srgbClr val="FF0000">
                <a:tint val="45000"/>
                <a:satMod val="400000"/>
              </a:srgbClr>
            </a:duotone>
          </a:blip>
          <a:stretch>
            <a:fillRect/>
          </a:stretch>
        </p:blipFill>
        <p:spPr>
          <a:xfrm rot="18147485">
            <a:off x="2652720" y="2172616"/>
            <a:ext cx="1174566" cy="1036787"/>
          </a:xfrm>
          <a:prstGeom prst="rect">
            <a:avLst/>
          </a:prstGeom>
        </p:spPr>
      </p:pic>
      <p:pic>
        <p:nvPicPr>
          <p:cNvPr id="7" name="תמונה 6">
            <a:extLst>
              <a:ext uri="{FF2B5EF4-FFF2-40B4-BE49-F238E27FC236}">
                <a16:creationId xmlns:a16="http://schemas.microsoft.com/office/drawing/2014/main" id="{686014E9-7F90-97DE-2625-95E624F573B7}"/>
              </a:ext>
            </a:extLst>
          </p:cNvPr>
          <p:cNvPicPr>
            <a:picLocks noChangeAspect="1"/>
          </p:cNvPicPr>
          <p:nvPr/>
        </p:nvPicPr>
        <p:blipFill>
          <a:blip r:embed="rId3">
            <a:duotone>
              <a:prstClr val="black"/>
              <a:srgbClr val="FDA9EB">
                <a:tint val="45000"/>
                <a:satMod val="400000"/>
              </a:srgbClr>
            </a:duotone>
          </a:blip>
          <a:stretch>
            <a:fillRect/>
          </a:stretch>
        </p:blipFill>
        <p:spPr>
          <a:xfrm rot="18147485">
            <a:off x="6614380" y="2219475"/>
            <a:ext cx="1174566" cy="1036787"/>
          </a:xfrm>
          <a:prstGeom prst="rect">
            <a:avLst/>
          </a:prstGeom>
        </p:spPr>
      </p:pic>
      <p:pic>
        <p:nvPicPr>
          <p:cNvPr id="9" name="תמונה 8">
            <a:extLst>
              <a:ext uri="{FF2B5EF4-FFF2-40B4-BE49-F238E27FC236}">
                <a16:creationId xmlns:a16="http://schemas.microsoft.com/office/drawing/2014/main" id="{1B2EF310-BE6D-635D-901D-5E0DB03D0E88}"/>
              </a:ext>
            </a:extLst>
          </p:cNvPr>
          <p:cNvPicPr>
            <a:picLocks noChangeAspect="1"/>
          </p:cNvPicPr>
          <p:nvPr/>
        </p:nvPicPr>
        <p:blipFill>
          <a:blip r:embed="rId3">
            <a:duotone>
              <a:prstClr val="black"/>
              <a:srgbClr val="648ACD">
                <a:tint val="45000"/>
                <a:satMod val="400000"/>
              </a:srgbClr>
            </a:duotone>
          </a:blip>
          <a:stretch>
            <a:fillRect/>
          </a:stretch>
        </p:blipFill>
        <p:spPr>
          <a:xfrm rot="18147485">
            <a:off x="8454339" y="2227865"/>
            <a:ext cx="1174566" cy="1036787"/>
          </a:xfrm>
          <a:prstGeom prst="rect">
            <a:avLst/>
          </a:prstGeom>
        </p:spPr>
      </p:pic>
      <p:sp>
        <p:nvSpPr>
          <p:cNvPr id="12" name="תיבת טקסט 11">
            <a:extLst>
              <a:ext uri="{FF2B5EF4-FFF2-40B4-BE49-F238E27FC236}">
                <a16:creationId xmlns:a16="http://schemas.microsoft.com/office/drawing/2014/main" id="{65ACB5B0-A470-CE32-3CB9-B385E8DDB6B9}"/>
              </a:ext>
            </a:extLst>
          </p:cNvPr>
          <p:cNvSpPr txBox="1"/>
          <p:nvPr/>
        </p:nvSpPr>
        <p:spPr>
          <a:xfrm>
            <a:off x="380550" y="3809731"/>
            <a:ext cx="2014083" cy="954107"/>
          </a:xfrm>
          <a:prstGeom prst="rect">
            <a:avLst/>
          </a:prstGeom>
          <a:noFill/>
        </p:spPr>
        <p:txBody>
          <a:bodyPr wrap="square" rtlCol="1">
            <a:spAutoFit/>
          </a:bodyPr>
          <a:lstStyle/>
          <a:p>
            <a:pPr algn="ctr" rtl="1"/>
            <a:r>
              <a:rPr lang="he-IL" sz="2800" dirty="0">
                <a:effectLst/>
                <a:latin typeface="Calibri" panose="020F0502020204030204" pitchFamily="34" charset="0"/>
                <a:ea typeface="Calibri" panose="020F0502020204030204" pitchFamily="34" charset="0"/>
                <a:cs typeface="Calibri" panose="020F0502020204030204" pitchFamily="34" charset="0"/>
              </a:rPr>
              <a:t>יכולת</a:t>
            </a:r>
          </a:p>
          <a:p>
            <a:pPr algn="ctr" rtl="1"/>
            <a:r>
              <a:rPr lang="he-IL" sz="2800" dirty="0">
                <a:effectLst/>
                <a:latin typeface="Calibri" panose="020F0502020204030204" pitchFamily="34" charset="0"/>
                <a:ea typeface="Calibri" panose="020F0502020204030204" pitchFamily="34" charset="0"/>
                <a:cs typeface="Calibri" panose="020F0502020204030204" pitchFamily="34" charset="0"/>
              </a:rPr>
              <a:t>לקבל החלטות</a:t>
            </a:r>
            <a:endParaRPr lang="he-IL" sz="2800" dirty="0">
              <a:latin typeface="Calibri" panose="020F0502020204030204" pitchFamily="34" charset="0"/>
              <a:ea typeface="Calibri" panose="020F0502020204030204" pitchFamily="34" charset="0"/>
              <a:cs typeface="Calibri" panose="020F0502020204030204" pitchFamily="34" charset="0"/>
            </a:endParaRPr>
          </a:p>
        </p:txBody>
      </p:sp>
      <p:sp>
        <p:nvSpPr>
          <p:cNvPr id="20" name="מלבן: פינות מעוגלות 19">
            <a:extLst>
              <a:ext uri="{FF2B5EF4-FFF2-40B4-BE49-F238E27FC236}">
                <a16:creationId xmlns:a16="http://schemas.microsoft.com/office/drawing/2014/main" id="{92F42BD0-F9E4-FFA7-F87D-11DDE8CE6C3F}"/>
              </a:ext>
            </a:extLst>
          </p:cNvPr>
          <p:cNvSpPr/>
          <p:nvPr/>
        </p:nvSpPr>
        <p:spPr>
          <a:xfrm>
            <a:off x="4139200" y="3488498"/>
            <a:ext cx="2241124" cy="172834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he-IL" sz="2800" dirty="0">
                <a:solidFill>
                  <a:schemeClr val="tx1"/>
                </a:solidFill>
                <a:latin typeface="Calibri" panose="020F0502020204030204" pitchFamily="34" charset="0"/>
                <a:ea typeface="Calibri" panose="020F0502020204030204" pitchFamily="34" charset="0"/>
                <a:cs typeface="Calibri" panose="020F0502020204030204" pitchFamily="34" charset="0"/>
              </a:rPr>
              <a:t>יכולת ורצון להשפיע לטובה</a:t>
            </a:r>
          </a:p>
          <a:p>
            <a:pPr algn="ctr" rtl="1"/>
            <a:r>
              <a:rPr lang="he-IL" sz="2800" dirty="0">
                <a:solidFill>
                  <a:schemeClr val="tx1"/>
                </a:solidFill>
                <a:latin typeface="Calibri" panose="020F0502020204030204" pitchFamily="34" charset="0"/>
                <a:ea typeface="Calibri" panose="020F0502020204030204" pitchFamily="34" charset="0"/>
                <a:cs typeface="Calibri" panose="020F0502020204030204" pitchFamily="34" charset="0"/>
              </a:rPr>
              <a:t>ולעשות מעשה</a:t>
            </a:r>
          </a:p>
        </p:txBody>
      </p:sp>
      <p:sp>
        <p:nvSpPr>
          <p:cNvPr id="15" name="לב 14">
            <a:extLst>
              <a:ext uri="{FF2B5EF4-FFF2-40B4-BE49-F238E27FC236}">
                <a16:creationId xmlns:a16="http://schemas.microsoft.com/office/drawing/2014/main" id="{D45AB562-37CE-B831-C5B0-EFEE633B755A}"/>
              </a:ext>
            </a:extLst>
          </p:cNvPr>
          <p:cNvSpPr/>
          <p:nvPr/>
        </p:nvSpPr>
        <p:spPr>
          <a:xfrm>
            <a:off x="2304693" y="3240102"/>
            <a:ext cx="2031816" cy="2060988"/>
          </a:xfrm>
          <a:prstGeom prst="heart">
            <a:avLst/>
          </a:prstGeom>
          <a:solidFill>
            <a:srgbClr val="FA708A"/>
          </a:solidFill>
        </p:spPr>
        <p:style>
          <a:lnRef idx="2">
            <a:schemeClr val="accent2"/>
          </a:lnRef>
          <a:fillRef idx="1">
            <a:schemeClr val="lt1"/>
          </a:fillRef>
          <a:effectRef idx="0">
            <a:schemeClr val="accent2"/>
          </a:effectRef>
          <a:fontRef idx="minor">
            <a:schemeClr val="dk1"/>
          </a:fontRef>
        </p:style>
        <p:txBody>
          <a:bodyPr rtlCol="1" anchor="ctr"/>
          <a:lstStyle/>
          <a:p>
            <a:pPr algn="ctr" rtl="1"/>
            <a:r>
              <a:rPr lang="he-IL" sz="2800" dirty="0">
                <a:latin typeface="Calibri" panose="020F0502020204030204" pitchFamily="34" charset="0"/>
                <a:ea typeface="Calibri" panose="020F0502020204030204" pitchFamily="34" charset="0"/>
                <a:cs typeface="Calibri" panose="020F0502020204030204" pitchFamily="34" charset="0"/>
              </a:rPr>
              <a:t>אומץ</a:t>
            </a:r>
          </a:p>
        </p:txBody>
      </p:sp>
      <p:sp>
        <p:nvSpPr>
          <p:cNvPr id="22" name="לב 21">
            <a:extLst>
              <a:ext uri="{FF2B5EF4-FFF2-40B4-BE49-F238E27FC236}">
                <a16:creationId xmlns:a16="http://schemas.microsoft.com/office/drawing/2014/main" id="{BD410143-93FD-5A9E-2707-CFC6FC8C76E2}"/>
              </a:ext>
            </a:extLst>
          </p:cNvPr>
          <p:cNvSpPr/>
          <p:nvPr/>
        </p:nvSpPr>
        <p:spPr>
          <a:xfrm>
            <a:off x="7834816" y="3287552"/>
            <a:ext cx="2202197" cy="2075261"/>
          </a:xfrm>
          <a:prstGeom prst="heart">
            <a:avLst/>
          </a:prstGeom>
          <a:solidFill>
            <a:srgbClr val="FA708A"/>
          </a:solidFill>
        </p:spPr>
        <p:style>
          <a:lnRef idx="2">
            <a:schemeClr val="accent2"/>
          </a:lnRef>
          <a:fillRef idx="1">
            <a:schemeClr val="lt1"/>
          </a:fillRef>
          <a:effectRef idx="0">
            <a:schemeClr val="accent2"/>
          </a:effectRef>
          <a:fontRef idx="minor">
            <a:schemeClr val="dk1"/>
          </a:fontRef>
        </p:style>
        <p:txBody>
          <a:bodyPr rtlCol="1" anchor="ctr"/>
          <a:lstStyle/>
          <a:p>
            <a:pPr lvl="0" algn="ctr" rtl="1"/>
            <a:r>
              <a:rPr lang="he-IL" sz="2800" dirty="0">
                <a:solidFill>
                  <a:prstClr val="black"/>
                </a:solidFill>
                <a:latin typeface="Calibri" panose="020F0502020204030204" pitchFamily="34" charset="0"/>
                <a:ea typeface="Calibri" panose="020F0502020204030204" pitchFamily="34" charset="0"/>
                <a:cs typeface="Calibri" panose="020F0502020204030204" pitchFamily="34" charset="0"/>
              </a:rPr>
              <a:t>רגישות ואכפתיות</a:t>
            </a:r>
          </a:p>
        </p:txBody>
      </p:sp>
    </p:spTree>
    <p:extLst>
      <p:ext uri="{BB962C8B-B14F-4D97-AF65-F5344CB8AC3E}">
        <p14:creationId xmlns:p14="http://schemas.microsoft.com/office/powerpoint/2010/main" val="36250399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כותרת 7">
            <a:extLst>
              <a:ext uri="{FF2B5EF4-FFF2-40B4-BE49-F238E27FC236}">
                <a16:creationId xmlns:a16="http://schemas.microsoft.com/office/drawing/2014/main" id="{8DE493F7-669E-3CC9-D52F-155AF3EB8F1C}"/>
              </a:ext>
            </a:extLst>
          </p:cNvPr>
          <p:cNvSpPr>
            <a:spLocks noGrp="1"/>
          </p:cNvSpPr>
          <p:nvPr>
            <p:ph type="title"/>
          </p:nvPr>
        </p:nvSpPr>
        <p:spPr/>
        <p:txBody>
          <a:bodyPr>
            <a:noAutofit/>
          </a:bodyPr>
          <a:lstStyle/>
          <a:p>
            <a:pPr>
              <a:lnSpc>
                <a:spcPct val="150000"/>
              </a:lnSpc>
            </a:pPr>
            <a:r>
              <a:rPr lang="he-IL" dirty="0">
                <a:solidFill>
                  <a:schemeClr val="tx1"/>
                </a:solidFill>
              </a:rPr>
              <a:t>סיפורו של הגיבור הראשי</a:t>
            </a:r>
          </a:p>
        </p:txBody>
      </p:sp>
      <p:sp>
        <p:nvSpPr>
          <p:cNvPr id="10" name="תיבת טקסט 9">
            <a:extLst>
              <a:ext uri="{FF2B5EF4-FFF2-40B4-BE49-F238E27FC236}">
                <a16:creationId xmlns:a16="http://schemas.microsoft.com/office/drawing/2014/main" id="{7531482D-CAFC-FDB8-CF4F-94FBEAA81514}"/>
              </a:ext>
            </a:extLst>
          </p:cNvPr>
          <p:cNvSpPr txBox="1"/>
          <p:nvPr/>
        </p:nvSpPr>
        <p:spPr>
          <a:xfrm>
            <a:off x="1564040" y="1645327"/>
            <a:ext cx="9789760" cy="3724096"/>
          </a:xfrm>
          <a:prstGeom prst="rect">
            <a:avLst/>
          </a:prstGeom>
          <a:noFill/>
        </p:spPr>
        <p:txBody>
          <a:bodyPr wrap="square" rtlCol="1">
            <a:spAutoFit/>
          </a:bodyPr>
          <a:lstStyle/>
          <a:p>
            <a:pPr algn="ctr" rtl="1"/>
            <a:r>
              <a:rPr lang="he-IL" sz="3200" dirty="0">
                <a:latin typeface="Calibri" panose="020F0502020204030204" pitchFamily="34" charset="0"/>
                <a:ea typeface="Calibri" panose="020F0502020204030204" pitchFamily="34" charset="0"/>
                <a:cs typeface="Calibri" panose="020F0502020204030204" pitchFamily="34" charset="0"/>
              </a:rPr>
              <a:t>גיבור הוא אדם שמתגבר על פחדיו </a:t>
            </a:r>
          </a:p>
          <a:p>
            <a:pPr algn="ctr" rtl="1"/>
            <a:r>
              <a:rPr lang="he-IL" sz="3200" dirty="0">
                <a:latin typeface="Calibri" panose="020F0502020204030204" pitchFamily="34" charset="0"/>
                <a:ea typeface="Calibri" panose="020F0502020204030204" pitchFamily="34" charset="0"/>
                <a:cs typeface="Calibri" panose="020F0502020204030204" pitchFamily="34" charset="0"/>
              </a:rPr>
              <a:t>בכדי לעשות את המעשה הנכון, </a:t>
            </a:r>
            <a:br>
              <a:rPr lang="en-US" sz="3200" dirty="0">
                <a:latin typeface="Calibri" panose="020F0502020204030204" pitchFamily="34" charset="0"/>
                <a:ea typeface="Calibri" panose="020F0502020204030204" pitchFamily="34" charset="0"/>
                <a:cs typeface="Calibri" panose="020F0502020204030204" pitchFamily="34" charset="0"/>
              </a:rPr>
            </a:br>
            <a:r>
              <a:rPr lang="he-IL" sz="3200" dirty="0">
                <a:latin typeface="Calibri" panose="020F0502020204030204" pitchFamily="34" charset="0"/>
                <a:ea typeface="Calibri" panose="020F0502020204030204" pitchFamily="34" charset="0"/>
                <a:cs typeface="Calibri" panose="020F0502020204030204" pitchFamily="34" charset="0"/>
              </a:rPr>
              <a:t>למען דבר חשוב כמו לסייע לחבר ולכיתה, עבור כולם ועבור עצמו. </a:t>
            </a:r>
          </a:p>
          <a:p>
            <a:pPr algn="ctr" rtl="1"/>
            <a:endParaRPr lang="he-IL" sz="2800" b="1" dirty="0">
              <a:latin typeface="Calibri" panose="020F0502020204030204" pitchFamily="34" charset="0"/>
              <a:ea typeface="Calibri" panose="020F0502020204030204" pitchFamily="34" charset="0"/>
              <a:cs typeface="Calibri" panose="020F0502020204030204" pitchFamily="34" charset="0"/>
            </a:endParaRPr>
          </a:p>
          <a:p>
            <a:pPr algn="ctr" rtl="1"/>
            <a:endParaRPr lang="he-IL" sz="2800" b="1" dirty="0">
              <a:latin typeface="Calibri" panose="020F0502020204030204" pitchFamily="34" charset="0"/>
              <a:ea typeface="Calibri" panose="020F0502020204030204" pitchFamily="34" charset="0"/>
              <a:cs typeface="Calibri" panose="020F0502020204030204" pitchFamily="34" charset="0"/>
            </a:endParaRPr>
          </a:p>
          <a:p>
            <a:pPr algn="ctr" rtl="1"/>
            <a:endParaRPr lang="he-IL" sz="2800" b="1" dirty="0">
              <a:latin typeface="Calibri" panose="020F0502020204030204" pitchFamily="34" charset="0"/>
              <a:ea typeface="Calibri" panose="020F0502020204030204" pitchFamily="34" charset="0"/>
              <a:cs typeface="Calibri" panose="020F0502020204030204" pitchFamily="34" charset="0"/>
            </a:endParaRPr>
          </a:p>
          <a:p>
            <a:pPr algn="ctr" rtl="1"/>
            <a:endParaRPr lang="he-IL" sz="2800" dirty="0">
              <a:latin typeface="Calibri" panose="020F0502020204030204" pitchFamily="34" charset="0"/>
              <a:ea typeface="Calibri" panose="020F0502020204030204" pitchFamily="34" charset="0"/>
              <a:cs typeface="Calibri" panose="020F0502020204030204" pitchFamily="34" charset="0"/>
            </a:endParaRPr>
          </a:p>
          <a:p>
            <a:pPr algn="ctr" rtl="1"/>
            <a:endParaRPr lang="he-IL" sz="2800" dirty="0">
              <a:latin typeface="Calibri" panose="020F0502020204030204" pitchFamily="34" charset="0"/>
              <a:ea typeface="Calibri" panose="020F0502020204030204" pitchFamily="34" charset="0"/>
              <a:cs typeface="Calibri" panose="020F0502020204030204" pitchFamily="34" charset="0"/>
            </a:endParaRPr>
          </a:p>
        </p:txBody>
      </p:sp>
      <p:sp>
        <p:nvSpPr>
          <p:cNvPr id="11" name="תיבת טקסט 10">
            <a:extLst>
              <a:ext uri="{FF2B5EF4-FFF2-40B4-BE49-F238E27FC236}">
                <a16:creationId xmlns:a16="http://schemas.microsoft.com/office/drawing/2014/main" id="{C86CD9A4-C50F-576A-3321-0B017940998A}"/>
              </a:ext>
            </a:extLst>
          </p:cNvPr>
          <p:cNvSpPr txBox="1"/>
          <p:nvPr/>
        </p:nvSpPr>
        <p:spPr>
          <a:xfrm>
            <a:off x="-3441624" y="2483026"/>
            <a:ext cx="6349584" cy="954107"/>
          </a:xfrm>
          <a:prstGeom prst="rect">
            <a:avLst/>
          </a:prstGeom>
          <a:noFill/>
        </p:spPr>
        <p:txBody>
          <a:bodyPr wrap="square" rtlCol="1">
            <a:spAutoFit/>
          </a:bodyPr>
          <a:lstStyle/>
          <a:p>
            <a:pPr algn="r" rtl="1"/>
            <a:endParaRPr lang="he-IL" sz="2800" dirty="0">
              <a:latin typeface="Calibri" panose="020F0502020204030204" pitchFamily="34" charset="0"/>
              <a:ea typeface="Calibri" panose="020F0502020204030204" pitchFamily="34" charset="0"/>
              <a:cs typeface="Calibri" panose="020F0502020204030204" pitchFamily="34" charset="0"/>
            </a:endParaRPr>
          </a:p>
          <a:p>
            <a:pPr algn="r" rtl="1"/>
            <a:endParaRPr lang="he-IL" sz="2800" dirty="0">
              <a:latin typeface="Calibri" panose="020F0502020204030204" pitchFamily="34" charset="0"/>
              <a:ea typeface="Calibri" panose="020F0502020204030204" pitchFamily="34" charset="0"/>
              <a:cs typeface="Calibri" panose="020F0502020204030204" pitchFamily="34" charset="0"/>
            </a:endParaRPr>
          </a:p>
        </p:txBody>
      </p:sp>
      <p:sp>
        <p:nvSpPr>
          <p:cNvPr id="6" name="מלבן 5">
            <a:extLst>
              <a:ext uri="{FF2B5EF4-FFF2-40B4-BE49-F238E27FC236}">
                <a16:creationId xmlns:a16="http://schemas.microsoft.com/office/drawing/2014/main" id="{5947D013-0DA7-DD44-136F-EDA09A8A31FE}"/>
              </a:ext>
            </a:extLst>
          </p:cNvPr>
          <p:cNvSpPr/>
          <p:nvPr/>
        </p:nvSpPr>
        <p:spPr>
          <a:xfrm>
            <a:off x="605403" y="3342239"/>
            <a:ext cx="11101117" cy="923330"/>
          </a:xfrm>
          <a:prstGeom prst="rect">
            <a:avLst/>
          </a:prstGeom>
          <a:noFill/>
        </p:spPr>
        <p:txBody>
          <a:bodyPr wrap="none" lIns="91440" tIns="45720" rIns="91440" bIns="45720">
            <a:spAutoFit/>
          </a:bodyPr>
          <a:lstStyle/>
          <a:p>
            <a:pPr algn="ctr"/>
            <a:r>
              <a:rPr lang="he-IL" sz="5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ea typeface="Calibri" panose="020F0502020204030204" pitchFamily="34" charset="0"/>
                <a:cs typeface="Calibri" panose="020F0502020204030204" pitchFamily="34" charset="0"/>
              </a:rPr>
              <a:t>כל אחד ואחת מאיתנו יכול/ה להיות גיבור/ה</a:t>
            </a:r>
            <a:endParaRPr lang="he-IL" sz="54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1080418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6F2EC"/>
        </a:solidFill>
        <a:effectLst/>
      </p:bgPr>
    </p:bg>
    <p:spTree>
      <p:nvGrpSpPr>
        <p:cNvPr id="1" name="">
          <a:extLst>
            <a:ext uri="{FF2B5EF4-FFF2-40B4-BE49-F238E27FC236}">
              <a16:creationId xmlns:a16="http://schemas.microsoft.com/office/drawing/2014/main" id="{D064D0F7-99DC-9853-8691-4B3FF47730E6}"/>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3643191F-B7D4-0ABC-4BB1-5753B5FB8954}"/>
              </a:ext>
            </a:extLst>
          </p:cNvPr>
          <p:cNvGrpSpPr/>
          <p:nvPr/>
        </p:nvGrpSpPr>
        <p:grpSpPr>
          <a:xfrm>
            <a:off x="237053" y="1190024"/>
            <a:ext cx="11608583" cy="5474012"/>
            <a:chOff x="0" y="0"/>
            <a:chExt cx="17532556" cy="8889747"/>
          </a:xfrm>
        </p:grpSpPr>
        <p:sp>
          <p:nvSpPr>
            <p:cNvPr id="3" name="Freeform 3">
              <a:extLst>
                <a:ext uri="{FF2B5EF4-FFF2-40B4-BE49-F238E27FC236}">
                  <a16:creationId xmlns:a16="http://schemas.microsoft.com/office/drawing/2014/main" id="{377674FB-CB12-5710-D0BC-1861EE6E47C9}"/>
                </a:ext>
              </a:extLst>
            </p:cNvPr>
            <p:cNvSpPr/>
            <p:nvPr/>
          </p:nvSpPr>
          <p:spPr>
            <a:xfrm>
              <a:off x="0" y="0"/>
              <a:ext cx="17532556" cy="8889747"/>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txBody>
            <a:bodyPr/>
            <a:lstStyle/>
            <a:p>
              <a:endParaRPr lang="he-IL"/>
            </a:p>
          </p:txBody>
        </p:sp>
      </p:grpSp>
      <p:sp>
        <p:nvSpPr>
          <p:cNvPr id="5" name="מציין מיקום תוכן 2">
            <a:extLst>
              <a:ext uri="{FF2B5EF4-FFF2-40B4-BE49-F238E27FC236}">
                <a16:creationId xmlns:a16="http://schemas.microsoft.com/office/drawing/2014/main" id="{6F729B94-E83D-F2B9-7111-85F115EB725E}"/>
              </a:ext>
            </a:extLst>
          </p:cNvPr>
          <p:cNvSpPr txBox="1">
            <a:spLocks/>
          </p:cNvSpPr>
          <p:nvPr/>
        </p:nvSpPr>
        <p:spPr>
          <a:xfrm>
            <a:off x="-3669606" y="2114449"/>
            <a:ext cx="10163331" cy="4706911"/>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406400" algn="r" rtl="1">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42900" algn="r" rtl="1">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r" rtl="1">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marR="0" lvl="0" indent="0" defTabSz="914400" rtl="1" eaLnBrk="1" fontAlgn="auto" latinLnBrk="0" hangingPunct="1">
              <a:lnSpc>
                <a:spcPct val="150000"/>
              </a:lnSpc>
              <a:spcBef>
                <a:spcPts val="1000"/>
              </a:spcBef>
              <a:spcAft>
                <a:spcPts val="0"/>
              </a:spcAft>
              <a:buClr>
                <a:srgbClr val="000000"/>
              </a:buClr>
              <a:buSzPts val="2800"/>
              <a:buFont typeface="Arial"/>
              <a:buNone/>
              <a:tabLst/>
              <a:defRPr/>
            </a:pPr>
            <a:endParaRPr kumimoji="0" lang="he-IL" sz="32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0" marR="0" lvl="0" indent="0" defTabSz="914400" rtl="1" eaLnBrk="1" fontAlgn="auto" latinLnBrk="0" hangingPunct="1">
              <a:lnSpc>
                <a:spcPct val="150000"/>
              </a:lnSpc>
              <a:spcBef>
                <a:spcPts val="1000"/>
              </a:spcBef>
              <a:spcAft>
                <a:spcPts val="0"/>
              </a:spcAft>
              <a:buClr>
                <a:srgbClr val="000000"/>
              </a:buClr>
              <a:buSzPts val="2800"/>
              <a:buFont typeface="Arial"/>
              <a:buNone/>
              <a:tabLst/>
              <a:defRPr/>
            </a:pPr>
            <a:endParaRPr lang="he-IL" sz="3200" dirty="0">
              <a:solidFill>
                <a:srgbClr val="000000"/>
              </a:solidFill>
            </a:endParaRPr>
          </a:p>
          <a:p>
            <a:pPr marL="0" marR="0" lvl="0" indent="0" defTabSz="914400" rtl="1" eaLnBrk="1" fontAlgn="auto" latinLnBrk="0" hangingPunct="1">
              <a:lnSpc>
                <a:spcPct val="150000"/>
              </a:lnSpc>
              <a:spcBef>
                <a:spcPts val="1000"/>
              </a:spcBef>
              <a:spcAft>
                <a:spcPts val="0"/>
              </a:spcAft>
              <a:buClr>
                <a:srgbClr val="000000"/>
              </a:buClr>
              <a:buSzPts val="2800"/>
              <a:buFont typeface="Arial"/>
              <a:buNone/>
              <a:tabLst/>
              <a:defRPr/>
            </a:pPr>
            <a:endParaRPr kumimoji="0" lang="he-IL"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1" name="חץ: למטה 10">
            <a:extLst>
              <a:ext uri="{FF2B5EF4-FFF2-40B4-BE49-F238E27FC236}">
                <a16:creationId xmlns:a16="http://schemas.microsoft.com/office/drawing/2014/main" id="{54F4A292-C888-4EB4-5594-A24589CFF55C}"/>
              </a:ext>
            </a:extLst>
          </p:cNvPr>
          <p:cNvSpPr/>
          <p:nvPr/>
        </p:nvSpPr>
        <p:spPr>
          <a:xfrm>
            <a:off x="10363935" y="3631207"/>
            <a:ext cx="928301" cy="917173"/>
          </a:xfrm>
          <a:prstGeom prst="downArrow">
            <a:avLst/>
          </a:prstGeom>
          <a:solidFill>
            <a:srgbClr val="FFE493"/>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solidFill>
                <a:srgbClr val="F2E1B7"/>
              </a:solidFill>
            </a:endParaRPr>
          </a:p>
        </p:txBody>
      </p:sp>
      <p:pic>
        <p:nvPicPr>
          <p:cNvPr id="12" name="תמונה 11">
            <a:extLst>
              <a:ext uri="{FF2B5EF4-FFF2-40B4-BE49-F238E27FC236}">
                <a16:creationId xmlns:a16="http://schemas.microsoft.com/office/drawing/2014/main" id="{DB8555A3-E6F2-08FF-42D9-F71C80B85094}"/>
              </a:ext>
            </a:extLst>
          </p:cNvPr>
          <p:cNvPicPr>
            <a:picLocks noChangeAspect="1"/>
          </p:cNvPicPr>
          <p:nvPr/>
        </p:nvPicPr>
        <p:blipFill>
          <a:blip r:embed="rId3"/>
          <a:stretch>
            <a:fillRect/>
          </a:stretch>
        </p:blipFill>
        <p:spPr>
          <a:xfrm>
            <a:off x="8962793" y="4333846"/>
            <a:ext cx="3214349" cy="2451622"/>
          </a:xfrm>
          <a:prstGeom prst="rect">
            <a:avLst/>
          </a:prstGeom>
        </p:spPr>
      </p:pic>
      <p:sp>
        <p:nvSpPr>
          <p:cNvPr id="13" name="כותרת 7">
            <a:extLst>
              <a:ext uri="{FF2B5EF4-FFF2-40B4-BE49-F238E27FC236}">
                <a16:creationId xmlns:a16="http://schemas.microsoft.com/office/drawing/2014/main" id="{41292D75-ABA0-E4BC-65B8-E1D57940AFD8}"/>
              </a:ext>
            </a:extLst>
          </p:cNvPr>
          <p:cNvSpPr txBox="1">
            <a:spLocks/>
          </p:cNvSpPr>
          <p:nvPr/>
        </p:nvSpPr>
        <p:spPr>
          <a:xfrm>
            <a:off x="9111453" y="4828354"/>
            <a:ext cx="2828636" cy="1325563"/>
          </a:xfrm>
          <a:prstGeom prst="rect">
            <a:avLst/>
          </a:prstGeom>
          <a:noFill/>
          <a:ln>
            <a:noFill/>
          </a:ln>
        </p:spPr>
        <p:txBody>
          <a:bodyPr spcFirstLastPara="1" wrap="square" lIns="91425" tIns="45700" rIns="91425" bIns="45700" anchor="ctr" anchorCtr="0">
            <a:normAutofit fontScale="90000"/>
          </a:bodyPr>
          <a:lstStyle>
            <a:defPPr marR="0" lvl="0" algn="l" rtl="0">
              <a:lnSpc>
                <a:spcPct val="100000"/>
              </a:lnSpc>
              <a:spcBef>
                <a:spcPts val="0"/>
              </a:spcBef>
              <a:spcAft>
                <a:spcPts val="0"/>
              </a:spcAft>
            </a:defPPr>
            <a:lvl1pPr marR="0" lvl="0" algn="ctr" rtl="1">
              <a:lnSpc>
                <a:spcPct val="90000"/>
              </a:lnSpc>
              <a:spcBef>
                <a:spcPts val="0"/>
              </a:spcBef>
              <a:spcAft>
                <a:spcPts val="0"/>
              </a:spcAft>
              <a:buClr>
                <a:srgbClr val="002060"/>
              </a:buClr>
              <a:buSzPts val="5400"/>
              <a:buFont typeface="Calibri"/>
              <a:buNone/>
              <a:defRPr sz="5400" b="1" i="0" u="none" strike="noStrike" cap="none">
                <a:solidFill>
                  <a:srgbClr val="00206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nSpc>
                <a:spcPct val="100000"/>
              </a:lnSpc>
              <a:defRPr/>
            </a:pPr>
            <a:r>
              <a:rPr lang="he-IL" sz="370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ת</a:t>
            </a:r>
            <a:r>
              <a:rPr lang="he-IL" sz="290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פעלו לעשות שינוי, גם כצופים מן הצד</a:t>
            </a:r>
            <a:endParaRPr lang="he-IL" sz="2900" dirty="0"/>
          </a:p>
        </p:txBody>
      </p:sp>
      <p:pic>
        <p:nvPicPr>
          <p:cNvPr id="17" name="תמונה 16">
            <a:extLst>
              <a:ext uri="{FF2B5EF4-FFF2-40B4-BE49-F238E27FC236}">
                <a16:creationId xmlns:a16="http://schemas.microsoft.com/office/drawing/2014/main" id="{6F2FCFC2-D43C-FC98-DCF4-CBD2684B3D26}"/>
              </a:ext>
            </a:extLst>
          </p:cNvPr>
          <p:cNvPicPr>
            <a:picLocks noChangeAspect="1"/>
          </p:cNvPicPr>
          <p:nvPr/>
        </p:nvPicPr>
        <p:blipFill>
          <a:blip r:embed="rId4">
            <a:duotone>
              <a:schemeClr val="accent4">
                <a:shade val="45000"/>
                <a:satMod val="135000"/>
              </a:schemeClr>
              <a:prstClr val="white"/>
            </a:duotone>
          </a:blip>
          <a:stretch>
            <a:fillRect/>
          </a:stretch>
        </p:blipFill>
        <p:spPr>
          <a:xfrm>
            <a:off x="6984145" y="3620405"/>
            <a:ext cx="926672" cy="914479"/>
          </a:xfrm>
          <a:prstGeom prst="rect">
            <a:avLst/>
          </a:prstGeom>
          <a:ln>
            <a:noFill/>
          </a:ln>
        </p:spPr>
      </p:pic>
      <p:pic>
        <p:nvPicPr>
          <p:cNvPr id="16" name="תמונה 15">
            <a:extLst>
              <a:ext uri="{FF2B5EF4-FFF2-40B4-BE49-F238E27FC236}">
                <a16:creationId xmlns:a16="http://schemas.microsoft.com/office/drawing/2014/main" id="{CA661EF5-6DC2-0684-A1D2-D1D9374CD85E}"/>
              </a:ext>
            </a:extLst>
          </p:cNvPr>
          <p:cNvPicPr>
            <a:picLocks noChangeAspect="1"/>
          </p:cNvPicPr>
          <p:nvPr/>
        </p:nvPicPr>
        <p:blipFill>
          <a:blip r:embed="rId5"/>
          <a:stretch>
            <a:fillRect/>
          </a:stretch>
        </p:blipFill>
        <p:spPr>
          <a:xfrm>
            <a:off x="5731254" y="4333846"/>
            <a:ext cx="3431480" cy="2617562"/>
          </a:xfrm>
          <a:prstGeom prst="rect">
            <a:avLst/>
          </a:prstGeom>
        </p:spPr>
      </p:pic>
      <p:sp>
        <p:nvSpPr>
          <p:cNvPr id="18" name="כותרת 7">
            <a:extLst>
              <a:ext uri="{FF2B5EF4-FFF2-40B4-BE49-F238E27FC236}">
                <a16:creationId xmlns:a16="http://schemas.microsoft.com/office/drawing/2014/main" id="{D5F1D303-0A85-FE5C-BA2C-9A52365C1979}"/>
              </a:ext>
            </a:extLst>
          </p:cNvPr>
          <p:cNvSpPr txBox="1">
            <a:spLocks/>
          </p:cNvSpPr>
          <p:nvPr/>
        </p:nvSpPr>
        <p:spPr>
          <a:xfrm>
            <a:off x="6158536" y="4684934"/>
            <a:ext cx="2828636" cy="1672282"/>
          </a:xfrm>
          <a:prstGeom prst="rect">
            <a:avLst/>
          </a:prstGeom>
          <a:noFill/>
          <a:ln>
            <a:noFill/>
          </a:ln>
        </p:spPr>
        <p:txBody>
          <a:bodyPr spcFirstLastPara="1" wrap="square" lIns="91425" tIns="45700" rIns="91425" bIns="45700" anchor="ctr" anchorCtr="0">
            <a:normAutofit fontScale="82500" lnSpcReduction="10000"/>
          </a:bodyPr>
          <a:lstStyle>
            <a:defPPr marR="0" lvl="0" algn="l" rtl="0">
              <a:lnSpc>
                <a:spcPct val="100000"/>
              </a:lnSpc>
              <a:spcBef>
                <a:spcPts val="0"/>
              </a:spcBef>
              <a:spcAft>
                <a:spcPts val="0"/>
              </a:spcAft>
            </a:defPPr>
            <a:lvl1pPr marR="0" lvl="0" algn="ctr" rtl="1">
              <a:lnSpc>
                <a:spcPct val="90000"/>
              </a:lnSpc>
              <a:spcBef>
                <a:spcPts val="0"/>
              </a:spcBef>
              <a:spcAft>
                <a:spcPts val="0"/>
              </a:spcAft>
              <a:buClr>
                <a:srgbClr val="002060"/>
              </a:buClr>
              <a:buSzPts val="5400"/>
              <a:buFont typeface="Calibri"/>
              <a:buNone/>
              <a:defRPr sz="5400" b="1" i="0" u="none" strike="noStrike" cap="none">
                <a:solidFill>
                  <a:srgbClr val="00206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nSpc>
                <a:spcPct val="100000"/>
              </a:lnSpc>
              <a:defRPr/>
            </a:pPr>
            <a:r>
              <a:rPr lang="he-IL" sz="370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כ</a:t>
            </a:r>
            <a:r>
              <a:rPr lang="he-IL" sz="290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וונות טובות, </a:t>
            </a:r>
            <a:br>
              <a:rPr lang="en-US" sz="290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br>
            <a:r>
              <a:rPr lang="he-IL" sz="290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זיהוי </a:t>
            </a:r>
            <a:r>
              <a:rPr lang="he-IL" sz="2900" dirty="0" err="1">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ה</a:t>
            </a:r>
            <a:r>
              <a:rPr lang="he-IL" sz="3600" dirty="0" err="1">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כ</a:t>
            </a:r>
            <a:r>
              <a:rPr lang="he-IL" sz="2900" dirty="0" err="1">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חות</a:t>
            </a:r>
            <a:r>
              <a:rPr lang="he-IL" sz="290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 שלכם ולמידת מיומנויות יסייעו לכם להתערב ולהשפיע</a:t>
            </a:r>
            <a:endParaRPr lang="he-IL" sz="2400" dirty="0"/>
          </a:p>
        </p:txBody>
      </p:sp>
      <p:pic>
        <p:nvPicPr>
          <p:cNvPr id="19" name="תמונה 18">
            <a:extLst>
              <a:ext uri="{FF2B5EF4-FFF2-40B4-BE49-F238E27FC236}">
                <a16:creationId xmlns:a16="http://schemas.microsoft.com/office/drawing/2014/main" id="{9E31442D-6149-CC5A-BA15-B3E69CD2FBB8}"/>
              </a:ext>
            </a:extLst>
          </p:cNvPr>
          <p:cNvPicPr>
            <a:picLocks noChangeAspect="1"/>
          </p:cNvPicPr>
          <p:nvPr/>
        </p:nvPicPr>
        <p:blipFill>
          <a:blip r:embed="rId4">
            <a:duotone>
              <a:schemeClr val="accent4">
                <a:shade val="45000"/>
                <a:satMod val="135000"/>
              </a:schemeClr>
              <a:prstClr val="white"/>
            </a:duotone>
          </a:blip>
          <a:stretch>
            <a:fillRect/>
          </a:stretch>
        </p:blipFill>
        <p:spPr>
          <a:xfrm>
            <a:off x="3800922" y="3665539"/>
            <a:ext cx="926672" cy="914479"/>
          </a:xfrm>
          <a:prstGeom prst="rect">
            <a:avLst/>
          </a:prstGeom>
        </p:spPr>
      </p:pic>
      <p:pic>
        <p:nvPicPr>
          <p:cNvPr id="23" name="תמונה 22">
            <a:extLst>
              <a:ext uri="{FF2B5EF4-FFF2-40B4-BE49-F238E27FC236}">
                <a16:creationId xmlns:a16="http://schemas.microsoft.com/office/drawing/2014/main" id="{B2FA1231-A50B-812A-C8BB-2156322B691D}"/>
              </a:ext>
            </a:extLst>
          </p:cNvPr>
          <p:cNvPicPr>
            <a:picLocks noChangeAspect="1"/>
          </p:cNvPicPr>
          <p:nvPr/>
        </p:nvPicPr>
        <p:blipFill>
          <a:blip r:embed="rId5"/>
          <a:stretch>
            <a:fillRect/>
          </a:stretch>
        </p:blipFill>
        <p:spPr>
          <a:xfrm>
            <a:off x="2674381" y="4378980"/>
            <a:ext cx="3212870" cy="2450804"/>
          </a:xfrm>
          <a:prstGeom prst="rect">
            <a:avLst/>
          </a:prstGeom>
        </p:spPr>
      </p:pic>
      <p:sp>
        <p:nvSpPr>
          <p:cNvPr id="22" name="כותרת 7">
            <a:extLst>
              <a:ext uri="{FF2B5EF4-FFF2-40B4-BE49-F238E27FC236}">
                <a16:creationId xmlns:a16="http://schemas.microsoft.com/office/drawing/2014/main" id="{763A4501-98FF-530A-381C-338268FDD041}"/>
              </a:ext>
            </a:extLst>
          </p:cNvPr>
          <p:cNvSpPr txBox="1">
            <a:spLocks/>
          </p:cNvSpPr>
          <p:nvPr/>
        </p:nvSpPr>
        <p:spPr>
          <a:xfrm>
            <a:off x="2958540" y="4599565"/>
            <a:ext cx="2828636" cy="1672282"/>
          </a:xfrm>
          <a:prstGeom prst="rect">
            <a:avLst/>
          </a:prstGeom>
          <a:noFill/>
          <a:ln>
            <a:noFill/>
          </a:ln>
        </p:spPr>
        <p:txBody>
          <a:bodyPr spcFirstLastPara="1" wrap="square" lIns="91425" tIns="45700" rIns="91425" bIns="45700" anchor="ctr" anchorCtr="0">
            <a:normAutofit fontScale="90000" lnSpcReduction="20000"/>
          </a:bodyPr>
          <a:lstStyle>
            <a:defPPr marR="0" lvl="0" algn="l" rtl="0">
              <a:lnSpc>
                <a:spcPct val="100000"/>
              </a:lnSpc>
              <a:spcBef>
                <a:spcPts val="0"/>
              </a:spcBef>
              <a:spcAft>
                <a:spcPts val="0"/>
              </a:spcAft>
            </a:defPPr>
            <a:lvl1pPr marR="0" lvl="0" algn="ctr" rtl="1">
              <a:lnSpc>
                <a:spcPct val="90000"/>
              </a:lnSpc>
              <a:spcBef>
                <a:spcPts val="0"/>
              </a:spcBef>
              <a:spcAft>
                <a:spcPts val="0"/>
              </a:spcAft>
              <a:buClr>
                <a:srgbClr val="002060"/>
              </a:buClr>
              <a:buSzPts val="5400"/>
              <a:buFont typeface="Calibri"/>
              <a:buNone/>
              <a:defRPr sz="5400" b="1" i="0" u="none" strike="noStrike" cap="none">
                <a:solidFill>
                  <a:srgbClr val="00206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nSpc>
                <a:spcPct val="100000"/>
              </a:lnSpc>
              <a:defRPr/>
            </a:pPr>
            <a:r>
              <a:rPr lang="he-IL" sz="3700" dirty="0">
                <a:solidFill>
                  <a:schemeClr val="tx1"/>
                </a:solidFill>
                <a:latin typeface="Calibri" panose="020F0502020204030204" pitchFamily="34" charset="0"/>
                <a:ea typeface="Calibri" panose="020F0502020204030204" pitchFamily="34" charset="0"/>
                <a:cs typeface="Calibri" panose="020F0502020204030204" pitchFamily="34" charset="0"/>
                <a:sym typeface="Arial"/>
              </a:rPr>
              <a:t>ל</a:t>
            </a:r>
            <a:r>
              <a:rPr lang="he-IL" sz="2700" dirty="0">
                <a:solidFill>
                  <a:schemeClr val="tx1"/>
                </a:solidFill>
                <a:latin typeface="Calibri" panose="020F0502020204030204" pitchFamily="34" charset="0"/>
                <a:ea typeface="Calibri" panose="020F0502020204030204" pitchFamily="34" charset="0"/>
                <a:cs typeface="Calibri" panose="020F0502020204030204" pitchFamily="34" charset="0"/>
                <a:sym typeface="Arial"/>
              </a:rPr>
              <a:t>א לפחד </a:t>
            </a:r>
            <a:br>
              <a:rPr lang="en-US" sz="2700" dirty="0">
                <a:solidFill>
                  <a:schemeClr val="tx1"/>
                </a:solidFill>
                <a:latin typeface="Calibri" panose="020F0502020204030204" pitchFamily="34" charset="0"/>
                <a:ea typeface="Calibri" panose="020F0502020204030204" pitchFamily="34" charset="0"/>
                <a:cs typeface="Calibri" panose="020F0502020204030204" pitchFamily="34" charset="0"/>
                <a:sym typeface="Arial"/>
              </a:rPr>
            </a:br>
            <a:r>
              <a:rPr lang="he-IL" sz="3700" dirty="0">
                <a:solidFill>
                  <a:schemeClr val="tx1"/>
                </a:solidFill>
                <a:latin typeface="Calibri" panose="020F0502020204030204" pitchFamily="34" charset="0"/>
                <a:ea typeface="Calibri" panose="020F0502020204030204" pitchFamily="34" charset="0"/>
                <a:cs typeface="Calibri" panose="020F0502020204030204" pitchFamily="34" charset="0"/>
                <a:sym typeface="Arial"/>
              </a:rPr>
              <a:t>ל</a:t>
            </a:r>
            <a:r>
              <a:rPr lang="he-IL" sz="2900" dirty="0">
                <a:solidFill>
                  <a:schemeClr val="tx1"/>
                </a:solidFill>
                <a:latin typeface="Calibri" panose="020F0502020204030204" pitchFamily="34" charset="0"/>
                <a:ea typeface="Calibri" panose="020F0502020204030204" pitchFamily="34" charset="0"/>
                <a:cs typeface="Calibri" panose="020F0502020204030204" pitchFamily="34" charset="0"/>
                <a:sym typeface="Arial"/>
              </a:rPr>
              <a:t>השמיע קול, </a:t>
            </a:r>
            <a:br>
              <a:rPr lang="en-US" sz="2900" dirty="0">
                <a:solidFill>
                  <a:schemeClr val="tx1"/>
                </a:solidFill>
                <a:latin typeface="Calibri" panose="020F0502020204030204" pitchFamily="34" charset="0"/>
                <a:ea typeface="Calibri" panose="020F0502020204030204" pitchFamily="34" charset="0"/>
                <a:cs typeface="Calibri" panose="020F0502020204030204" pitchFamily="34" charset="0"/>
                <a:sym typeface="Arial"/>
              </a:rPr>
            </a:br>
            <a:r>
              <a:rPr lang="he-IL" sz="3700" dirty="0">
                <a:solidFill>
                  <a:schemeClr val="tx1"/>
                </a:solidFill>
                <a:latin typeface="Calibri" panose="020F0502020204030204" pitchFamily="34" charset="0"/>
                <a:ea typeface="Calibri" panose="020F0502020204030204" pitchFamily="34" charset="0"/>
                <a:cs typeface="Calibri" panose="020F0502020204030204" pitchFamily="34" charset="0"/>
                <a:sym typeface="Arial"/>
              </a:rPr>
              <a:t>ל</a:t>
            </a:r>
            <a:r>
              <a:rPr lang="he-IL" sz="2900" dirty="0">
                <a:solidFill>
                  <a:schemeClr val="tx1"/>
                </a:solidFill>
                <a:latin typeface="Calibri" panose="020F0502020204030204" pitchFamily="34" charset="0"/>
                <a:ea typeface="Calibri" panose="020F0502020204030204" pitchFamily="34" charset="0"/>
                <a:cs typeface="Calibri" panose="020F0502020204030204" pitchFamily="34" charset="0"/>
                <a:sym typeface="Arial"/>
              </a:rPr>
              <a:t>שנות את המצב לטובה</a:t>
            </a:r>
            <a:endParaRPr lang="he-IL" sz="2400" dirty="0">
              <a:solidFill>
                <a:schemeClr val="tx1"/>
              </a:solidFill>
            </a:endParaRPr>
          </a:p>
        </p:txBody>
      </p:sp>
      <p:pic>
        <p:nvPicPr>
          <p:cNvPr id="24" name="תמונה 23">
            <a:extLst>
              <a:ext uri="{FF2B5EF4-FFF2-40B4-BE49-F238E27FC236}">
                <a16:creationId xmlns:a16="http://schemas.microsoft.com/office/drawing/2014/main" id="{F0616880-DD92-4BAE-F959-5CC723DAD498}"/>
              </a:ext>
            </a:extLst>
          </p:cNvPr>
          <p:cNvPicPr>
            <a:picLocks noChangeAspect="1"/>
          </p:cNvPicPr>
          <p:nvPr/>
        </p:nvPicPr>
        <p:blipFill>
          <a:blip r:embed="rId4">
            <a:duotone>
              <a:schemeClr val="accent4">
                <a:shade val="45000"/>
                <a:satMod val="135000"/>
              </a:schemeClr>
              <a:prstClr val="white"/>
            </a:duotone>
          </a:blip>
          <a:stretch>
            <a:fillRect/>
          </a:stretch>
        </p:blipFill>
        <p:spPr>
          <a:xfrm>
            <a:off x="928458" y="3631905"/>
            <a:ext cx="926672" cy="914479"/>
          </a:xfrm>
          <a:prstGeom prst="rect">
            <a:avLst/>
          </a:prstGeom>
          <a:noFill/>
        </p:spPr>
      </p:pic>
      <p:pic>
        <p:nvPicPr>
          <p:cNvPr id="25" name="תמונה 24">
            <a:extLst>
              <a:ext uri="{FF2B5EF4-FFF2-40B4-BE49-F238E27FC236}">
                <a16:creationId xmlns:a16="http://schemas.microsoft.com/office/drawing/2014/main" id="{C5D68CBC-CFA9-2FE9-05C8-5A7907998FA1}"/>
              </a:ext>
            </a:extLst>
          </p:cNvPr>
          <p:cNvPicPr>
            <a:picLocks noChangeAspect="1"/>
          </p:cNvPicPr>
          <p:nvPr/>
        </p:nvPicPr>
        <p:blipFill>
          <a:blip r:embed="rId6"/>
          <a:stretch>
            <a:fillRect/>
          </a:stretch>
        </p:blipFill>
        <p:spPr>
          <a:xfrm>
            <a:off x="-92996" y="4276614"/>
            <a:ext cx="3003577" cy="2939599"/>
          </a:xfrm>
          <a:prstGeom prst="rect">
            <a:avLst/>
          </a:prstGeom>
        </p:spPr>
      </p:pic>
      <p:sp>
        <p:nvSpPr>
          <p:cNvPr id="26" name="כותרת 7">
            <a:extLst>
              <a:ext uri="{FF2B5EF4-FFF2-40B4-BE49-F238E27FC236}">
                <a16:creationId xmlns:a16="http://schemas.microsoft.com/office/drawing/2014/main" id="{31B3C3C1-6821-00C1-4E27-01FC33C6FE57}"/>
              </a:ext>
            </a:extLst>
          </p:cNvPr>
          <p:cNvSpPr txBox="1">
            <a:spLocks/>
          </p:cNvSpPr>
          <p:nvPr/>
        </p:nvSpPr>
        <p:spPr>
          <a:xfrm>
            <a:off x="20215" y="4548380"/>
            <a:ext cx="2828636" cy="2116314"/>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ctr" rtl="1">
              <a:lnSpc>
                <a:spcPct val="90000"/>
              </a:lnSpc>
              <a:spcBef>
                <a:spcPts val="0"/>
              </a:spcBef>
              <a:spcAft>
                <a:spcPts val="0"/>
              </a:spcAft>
              <a:buClr>
                <a:srgbClr val="002060"/>
              </a:buClr>
              <a:buSzPts val="5400"/>
              <a:buFont typeface="Calibri"/>
              <a:buNone/>
              <a:defRPr sz="5400" b="1" i="0" u="none" strike="noStrike" cap="none">
                <a:solidFill>
                  <a:srgbClr val="00206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nSpc>
                <a:spcPct val="100000"/>
              </a:lnSpc>
              <a:defRPr/>
            </a:pPr>
            <a:r>
              <a:rPr lang="he-IL" sz="370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ס</a:t>
            </a:r>
            <a:r>
              <a:rPr lang="he-IL" sz="290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וף לפגיעה החברתית: </a:t>
            </a:r>
            <a:r>
              <a:rPr kumimoji="0" lang="he-IL" sz="2900" b="0" i="0" u="none" strike="noStrike" kern="0" cap="none" spc="0" normalizeH="0" baseline="0" noProof="0" dirty="0">
                <a:ln>
                  <a:noFill/>
                </a:ln>
                <a:solidFill>
                  <a:srgbClr val="000000"/>
                </a:solidFill>
                <a:effectLst/>
                <a:uLnTx/>
                <a:uFillTx/>
                <a:latin typeface="Calibri"/>
                <a:ea typeface="Calibri"/>
                <a:cs typeface="Calibri"/>
                <a:sym typeface="Calibri"/>
              </a:rPr>
              <a:t>בהפסקה, בהסעה, ברשת ובבית</a:t>
            </a:r>
            <a:endParaRPr lang="he-IL" sz="2900" dirty="0"/>
          </a:p>
        </p:txBody>
      </p:sp>
      <p:pic>
        <p:nvPicPr>
          <p:cNvPr id="37" name="תמונה 36">
            <a:extLst>
              <a:ext uri="{FF2B5EF4-FFF2-40B4-BE49-F238E27FC236}">
                <a16:creationId xmlns:a16="http://schemas.microsoft.com/office/drawing/2014/main" id="{552C8CAC-7421-E854-040E-6CEEC09EE53F}"/>
              </a:ext>
            </a:extLst>
          </p:cNvPr>
          <p:cNvPicPr>
            <a:picLocks noChangeAspect="1"/>
          </p:cNvPicPr>
          <p:nvPr/>
        </p:nvPicPr>
        <p:blipFill>
          <a:blip r:embed="rId7"/>
          <a:stretch>
            <a:fillRect/>
          </a:stretch>
        </p:blipFill>
        <p:spPr>
          <a:xfrm>
            <a:off x="4340406" y="20119"/>
            <a:ext cx="3688364" cy="3582225"/>
          </a:xfrm>
          <a:prstGeom prst="rect">
            <a:avLst/>
          </a:prstGeom>
        </p:spPr>
      </p:pic>
      <p:sp>
        <p:nvSpPr>
          <p:cNvPr id="8" name="כותרת 7">
            <a:extLst>
              <a:ext uri="{FF2B5EF4-FFF2-40B4-BE49-F238E27FC236}">
                <a16:creationId xmlns:a16="http://schemas.microsoft.com/office/drawing/2014/main" id="{D8073A41-23FD-152C-C73E-C8ED01674920}"/>
              </a:ext>
            </a:extLst>
          </p:cNvPr>
          <p:cNvSpPr>
            <a:spLocks noGrp="1"/>
          </p:cNvSpPr>
          <p:nvPr>
            <p:ph type="title"/>
          </p:nvPr>
        </p:nvSpPr>
        <p:spPr>
          <a:xfrm>
            <a:off x="3615518" y="849541"/>
            <a:ext cx="4527305" cy="1325563"/>
          </a:xfrm>
        </p:spPr>
        <p:txBody>
          <a:bodyPr>
            <a:noAutofit/>
          </a:bodyPr>
          <a:lstStyle/>
          <a:p>
            <a:pPr lvl="0">
              <a:lnSpc>
                <a:spcPct val="100000"/>
              </a:lnSpc>
              <a:buClr>
                <a:srgbClr val="000000"/>
              </a:buClr>
              <a:buSzTx/>
              <a:defRPr/>
            </a:pPr>
            <a:r>
              <a:rPr lang="he-IL" sz="6000"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latin typeface="Calibri" panose="020F0502020204030204" pitchFamily="34" charset="0"/>
                <a:ea typeface="Calibri" panose="020F0502020204030204" pitchFamily="34" charset="0"/>
                <a:cs typeface="Calibri" panose="020F0502020204030204" pitchFamily="34" charset="0"/>
                <a:sym typeface="Arial"/>
              </a:rPr>
              <a:t>מה </a:t>
            </a:r>
            <a:br>
              <a:rPr lang="en-US" sz="6000"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latin typeface="Calibri" panose="020F0502020204030204" pitchFamily="34" charset="0"/>
                <a:ea typeface="Calibri" panose="020F0502020204030204" pitchFamily="34" charset="0"/>
                <a:cs typeface="Calibri" panose="020F0502020204030204" pitchFamily="34" charset="0"/>
                <a:sym typeface="Arial"/>
              </a:rPr>
            </a:br>
            <a:r>
              <a:rPr lang="he-IL" sz="6000" dirty="0" err="1">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latin typeface="Calibri" panose="020F0502020204030204" pitchFamily="34" charset="0"/>
                <a:ea typeface="Calibri" panose="020F0502020204030204" pitchFamily="34" charset="0"/>
                <a:cs typeface="Calibri" panose="020F0502020204030204" pitchFamily="34" charset="0"/>
                <a:sym typeface="Arial"/>
              </a:rPr>
              <a:t>התכל'ס</a:t>
            </a:r>
            <a:r>
              <a:rPr lang="he-IL" sz="6000"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latin typeface="Calibri" panose="020F0502020204030204" pitchFamily="34" charset="0"/>
                <a:ea typeface="Calibri" panose="020F0502020204030204" pitchFamily="34" charset="0"/>
                <a:cs typeface="Calibri" panose="020F0502020204030204" pitchFamily="34" charset="0"/>
                <a:sym typeface="Arial"/>
              </a:rPr>
              <a:t>?</a:t>
            </a:r>
            <a:endParaRPr lang="he-IL" sz="6000" dirty="0">
              <a:ln w="22225">
                <a:solidFill>
                  <a:srgbClr val="ED7D31"/>
                </a:solidFill>
                <a:prstDash val="solid"/>
              </a:ln>
              <a:solidFill>
                <a:srgbClr val="ED7D31">
                  <a:lumMod val="40000"/>
                  <a:lumOff val="60000"/>
                </a:srgbClr>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39" name="תיבת טקסט 38">
            <a:extLst>
              <a:ext uri="{FF2B5EF4-FFF2-40B4-BE49-F238E27FC236}">
                <a16:creationId xmlns:a16="http://schemas.microsoft.com/office/drawing/2014/main" id="{2474F057-1217-FE6D-1181-E759530F34EC}"/>
              </a:ext>
            </a:extLst>
          </p:cNvPr>
          <p:cNvSpPr txBox="1"/>
          <p:nvPr/>
        </p:nvSpPr>
        <p:spPr>
          <a:xfrm>
            <a:off x="10132122" y="2168103"/>
            <a:ext cx="1368230" cy="1569660"/>
          </a:xfrm>
          <a:prstGeom prst="rect">
            <a:avLst/>
          </a:prstGeom>
          <a:noFill/>
        </p:spPr>
        <p:txBody>
          <a:bodyPr wrap="square">
            <a:spAutoFit/>
          </a:bodyPr>
          <a:lstStyle/>
          <a:p>
            <a:pPr algn="ctr" rtl="1"/>
            <a:r>
              <a:rPr kumimoji="0" lang="he-IL" sz="9600" b="1" i="0" u="none" strike="noStrike" kern="0" cap="none" spc="0" normalizeH="0" baseline="0" noProof="0"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uLnTx/>
                <a:uFillTx/>
                <a:latin typeface="Calibri" panose="020F0502020204030204" pitchFamily="34" charset="0"/>
                <a:ea typeface="Calibri" panose="020F0502020204030204" pitchFamily="34" charset="0"/>
                <a:cs typeface="Calibri" panose="020F0502020204030204" pitchFamily="34" charset="0"/>
                <a:sym typeface="Arial"/>
              </a:rPr>
              <a:t>ת</a:t>
            </a:r>
            <a:endParaRPr lang="he-IL" dirty="0"/>
          </a:p>
        </p:txBody>
      </p:sp>
      <p:sp>
        <p:nvSpPr>
          <p:cNvPr id="41" name="תיבת טקסט 40">
            <a:extLst>
              <a:ext uri="{FF2B5EF4-FFF2-40B4-BE49-F238E27FC236}">
                <a16:creationId xmlns:a16="http://schemas.microsoft.com/office/drawing/2014/main" id="{2CB31C11-BFCD-EE10-6FCE-3B0B82DEE984}"/>
              </a:ext>
            </a:extLst>
          </p:cNvPr>
          <p:cNvSpPr txBox="1"/>
          <p:nvPr/>
        </p:nvSpPr>
        <p:spPr>
          <a:xfrm>
            <a:off x="6725410" y="2248092"/>
            <a:ext cx="1549371" cy="1569660"/>
          </a:xfrm>
          <a:prstGeom prst="rect">
            <a:avLst/>
          </a:prstGeom>
          <a:noFill/>
        </p:spPr>
        <p:txBody>
          <a:bodyPr wrap="square">
            <a:spAutoFit/>
          </a:bodyPr>
          <a:lstStyle/>
          <a:p>
            <a:pPr algn="ctr" rtl="1"/>
            <a:r>
              <a:rPr kumimoji="0" lang="he-IL" sz="9600" b="1" i="0" u="none" strike="noStrike" kern="0" cap="none" spc="0" normalizeH="0" baseline="0" noProof="0"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uLnTx/>
                <a:uFillTx/>
                <a:latin typeface="Calibri" panose="020F0502020204030204" pitchFamily="34" charset="0"/>
                <a:ea typeface="Calibri" panose="020F0502020204030204" pitchFamily="34" charset="0"/>
                <a:cs typeface="Calibri" panose="020F0502020204030204" pitchFamily="34" charset="0"/>
                <a:sym typeface="Arial"/>
              </a:rPr>
              <a:t>כ</a:t>
            </a:r>
            <a:endParaRPr lang="he-IL" dirty="0"/>
          </a:p>
        </p:txBody>
      </p:sp>
      <p:sp>
        <p:nvSpPr>
          <p:cNvPr id="43" name="תיבת טקסט 42">
            <a:extLst>
              <a:ext uri="{FF2B5EF4-FFF2-40B4-BE49-F238E27FC236}">
                <a16:creationId xmlns:a16="http://schemas.microsoft.com/office/drawing/2014/main" id="{E946EE9E-C480-70E4-F792-033B637D0663}"/>
              </a:ext>
            </a:extLst>
          </p:cNvPr>
          <p:cNvSpPr txBox="1"/>
          <p:nvPr/>
        </p:nvSpPr>
        <p:spPr>
          <a:xfrm>
            <a:off x="3247136" y="2357001"/>
            <a:ext cx="1812365" cy="1569660"/>
          </a:xfrm>
          <a:prstGeom prst="rect">
            <a:avLst/>
          </a:prstGeom>
          <a:noFill/>
        </p:spPr>
        <p:txBody>
          <a:bodyPr wrap="square">
            <a:spAutoFit/>
          </a:bodyPr>
          <a:lstStyle/>
          <a:p>
            <a:pPr algn="ctr" rtl="1"/>
            <a:r>
              <a:rPr kumimoji="0" lang="he-IL" sz="9600" b="1" i="0" u="none" strike="noStrike" kern="0" cap="none" spc="0" normalizeH="0" baseline="0" noProof="0"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uLnTx/>
                <a:uFillTx/>
                <a:latin typeface="Calibri" panose="020F0502020204030204" pitchFamily="34" charset="0"/>
                <a:ea typeface="Calibri" panose="020F0502020204030204" pitchFamily="34" charset="0"/>
                <a:cs typeface="Calibri" panose="020F0502020204030204" pitchFamily="34" charset="0"/>
                <a:sym typeface="Arial"/>
              </a:rPr>
              <a:t>ל'</a:t>
            </a:r>
            <a:endParaRPr lang="he-IL" dirty="0"/>
          </a:p>
        </p:txBody>
      </p:sp>
      <p:sp>
        <p:nvSpPr>
          <p:cNvPr id="45" name="תיבת טקסט 44">
            <a:extLst>
              <a:ext uri="{FF2B5EF4-FFF2-40B4-BE49-F238E27FC236}">
                <a16:creationId xmlns:a16="http://schemas.microsoft.com/office/drawing/2014/main" id="{7B906016-0C70-EDA2-3B09-8868164A6BAD}"/>
              </a:ext>
            </a:extLst>
          </p:cNvPr>
          <p:cNvSpPr txBox="1"/>
          <p:nvPr/>
        </p:nvSpPr>
        <p:spPr>
          <a:xfrm>
            <a:off x="691648" y="2321725"/>
            <a:ext cx="1348171" cy="1569660"/>
          </a:xfrm>
          <a:prstGeom prst="rect">
            <a:avLst/>
          </a:prstGeom>
          <a:noFill/>
        </p:spPr>
        <p:txBody>
          <a:bodyPr wrap="square">
            <a:spAutoFit/>
          </a:bodyPr>
          <a:lstStyle/>
          <a:p>
            <a:pPr algn="ctr" rtl="1"/>
            <a:r>
              <a:rPr kumimoji="0" lang="he-IL" sz="9600" b="1" i="0" u="none" strike="noStrike" kern="0" cap="none" spc="0" normalizeH="0" baseline="0" noProof="0"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uLnTx/>
                <a:uFillTx/>
                <a:latin typeface="Calibri" panose="020F0502020204030204" pitchFamily="34" charset="0"/>
                <a:ea typeface="Calibri" panose="020F0502020204030204" pitchFamily="34" charset="0"/>
                <a:cs typeface="Calibri" panose="020F0502020204030204" pitchFamily="34" charset="0"/>
                <a:sym typeface="Arial"/>
              </a:rPr>
              <a:t>ס</a:t>
            </a:r>
            <a:endParaRPr lang="he-IL" dirty="0"/>
          </a:p>
        </p:txBody>
      </p:sp>
    </p:spTree>
    <p:extLst>
      <p:ext uri="{BB962C8B-B14F-4D97-AF65-F5344CB8AC3E}">
        <p14:creationId xmlns:p14="http://schemas.microsoft.com/office/powerpoint/2010/main" val="3124903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1000" fill="hold"/>
                                        <p:tgtEl>
                                          <p:spTgt spid="3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41"/>
                                        </p:tgtEl>
                                        <p:attrNameLst>
                                          <p:attrName>style.visibility</p:attrName>
                                        </p:attrNameLst>
                                      </p:cBhvr>
                                      <p:to>
                                        <p:strVal val="visible"/>
                                      </p:to>
                                    </p:set>
                                    <p:animEffect transition="in" filter="fade">
                                      <p:cBhvr>
                                        <p:cTn id="29" dur="1000"/>
                                        <p:tgtEl>
                                          <p:spTgt spid="41"/>
                                        </p:tgtEl>
                                      </p:cBhvr>
                                    </p:animEffect>
                                    <p:anim calcmode="lin" valueType="num">
                                      <p:cBhvr>
                                        <p:cTn id="30" dur="1000" fill="hold"/>
                                        <p:tgtEl>
                                          <p:spTgt spid="41"/>
                                        </p:tgtEl>
                                        <p:attrNameLst>
                                          <p:attrName>ppt_x</p:attrName>
                                        </p:attrNameLst>
                                      </p:cBhvr>
                                      <p:tavLst>
                                        <p:tav tm="0">
                                          <p:val>
                                            <p:strVal val="#ppt_x"/>
                                          </p:val>
                                        </p:tav>
                                        <p:tav tm="100000">
                                          <p:val>
                                            <p:strVal val="#ppt_x"/>
                                          </p:val>
                                        </p:tav>
                                      </p:tavLst>
                                    </p:anim>
                                    <p:anim calcmode="lin" valueType="num">
                                      <p:cBhvr>
                                        <p:cTn id="31" dur="1000" fill="hold"/>
                                        <p:tgtEl>
                                          <p:spTgt spid="41"/>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1000"/>
                                        <p:tgtEl>
                                          <p:spTgt spid="17"/>
                                        </p:tgtEl>
                                      </p:cBhvr>
                                    </p:animEffect>
                                    <p:anim calcmode="lin" valueType="num">
                                      <p:cBhvr>
                                        <p:cTn id="35" dur="1000" fill="hold"/>
                                        <p:tgtEl>
                                          <p:spTgt spid="17"/>
                                        </p:tgtEl>
                                        <p:attrNameLst>
                                          <p:attrName>ppt_x</p:attrName>
                                        </p:attrNameLst>
                                      </p:cBhvr>
                                      <p:tavLst>
                                        <p:tav tm="0">
                                          <p:val>
                                            <p:strVal val="#ppt_x"/>
                                          </p:val>
                                        </p:tav>
                                        <p:tav tm="100000">
                                          <p:val>
                                            <p:strVal val="#ppt_x"/>
                                          </p:val>
                                        </p:tav>
                                      </p:tavLst>
                                    </p:anim>
                                    <p:anim calcmode="lin" valueType="num">
                                      <p:cBhvr>
                                        <p:cTn id="36" dur="1000" fill="hold"/>
                                        <p:tgtEl>
                                          <p:spTgt spid="17"/>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1000"/>
                                        <p:tgtEl>
                                          <p:spTgt spid="18"/>
                                        </p:tgtEl>
                                      </p:cBhvr>
                                    </p:animEffect>
                                    <p:anim calcmode="lin" valueType="num">
                                      <p:cBhvr>
                                        <p:cTn id="40" dur="1000" fill="hold"/>
                                        <p:tgtEl>
                                          <p:spTgt spid="18"/>
                                        </p:tgtEl>
                                        <p:attrNameLst>
                                          <p:attrName>ppt_x</p:attrName>
                                        </p:attrNameLst>
                                      </p:cBhvr>
                                      <p:tavLst>
                                        <p:tav tm="0">
                                          <p:val>
                                            <p:strVal val="#ppt_x"/>
                                          </p:val>
                                        </p:tav>
                                        <p:tav tm="100000">
                                          <p:val>
                                            <p:strVal val="#ppt_x"/>
                                          </p:val>
                                        </p:tav>
                                      </p:tavLst>
                                    </p:anim>
                                    <p:anim calcmode="lin" valueType="num">
                                      <p:cBhvr>
                                        <p:cTn id="41" dur="1000" fill="hold"/>
                                        <p:tgtEl>
                                          <p:spTgt spid="18"/>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1000"/>
                                        <p:tgtEl>
                                          <p:spTgt spid="16"/>
                                        </p:tgtEl>
                                      </p:cBhvr>
                                    </p:animEffect>
                                    <p:anim calcmode="lin" valueType="num">
                                      <p:cBhvr>
                                        <p:cTn id="45" dur="1000" fill="hold"/>
                                        <p:tgtEl>
                                          <p:spTgt spid="16"/>
                                        </p:tgtEl>
                                        <p:attrNameLst>
                                          <p:attrName>ppt_x</p:attrName>
                                        </p:attrNameLst>
                                      </p:cBhvr>
                                      <p:tavLst>
                                        <p:tav tm="0">
                                          <p:val>
                                            <p:strVal val="#ppt_x"/>
                                          </p:val>
                                        </p:tav>
                                        <p:tav tm="100000">
                                          <p:val>
                                            <p:strVal val="#ppt_x"/>
                                          </p:val>
                                        </p:tav>
                                      </p:tavLst>
                                    </p:anim>
                                    <p:anim calcmode="lin" valueType="num">
                                      <p:cBhvr>
                                        <p:cTn id="4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43"/>
                                        </p:tgtEl>
                                        <p:attrNameLst>
                                          <p:attrName>style.visibility</p:attrName>
                                        </p:attrNameLst>
                                      </p:cBhvr>
                                      <p:to>
                                        <p:strVal val="visible"/>
                                      </p:to>
                                    </p:set>
                                    <p:animEffect transition="in" filter="fade">
                                      <p:cBhvr>
                                        <p:cTn id="51" dur="1000"/>
                                        <p:tgtEl>
                                          <p:spTgt spid="43"/>
                                        </p:tgtEl>
                                      </p:cBhvr>
                                    </p:animEffect>
                                    <p:anim calcmode="lin" valueType="num">
                                      <p:cBhvr>
                                        <p:cTn id="52" dur="1000" fill="hold"/>
                                        <p:tgtEl>
                                          <p:spTgt spid="43"/>
                                        </p:tgtEl>
                                        <p:attrNameLst>
                                          <p:attrName>ppt_x</p:attrName>
                                        </p:attrNameLst>
                                      </p:cBhvr>
                                      <p:tavLst>
                                        <p:tav tm="0">
                                          <p:val>
                                            <p:strVal val="#ppt_x"/>
                                          </p:val>
                                        </p:tav>
                                        <p:tav tm="100000">
                                          <p:val>
                                            <p:strVal val="#ppt_x"/>
                                          </p:val>
                                        </p:tav>
                                      </p:tavLst>
                                    </p:anim>
                                    <p:anim calcmode="lin" valueType="num">
                                      <p:cBhvr>
                                        <p:cTn id="53" dur="1000" fill="hold"/>
                                        <p:tgtEl>
                                          <p:spTgt spid="43"/>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1000"/>
                                        <p:tgtEl>
                                          <p:spTgt spid="19"/>
                                        </p:tgtEl>
                                      </p:cBhvr>
                                    </p:animEffect>
                                    <p:anim calcmode="lin" valueType="num">
                                      <p:cBhvr>
                                        <p:cTn id="57" dur="1000" fill="hold"/>
                                        <p:tgtEl>
                                          <p:spTgt spid="19"/>
                                        </p:tgtEl>
                                        <p:attrNameLst>
                                          <p:attrName>ppt_x</p:attrName>
                                        </p:attrNameLst>
                                      </p:cBhvr>
                                      <p:tavLst>
                                        <p:tav tm="0">
                                          <p:val>
                                            <p:strVal val="#ppt_x"/>
                                          </p:val>
                                        </p:tav>
                                        <p:tav tm="100000">
                                          <p:val>
                                            <p:strVal val="#ppt_x"/>
                                          </p:val>
                                        </p:tav>
                                      </p:tavLst>
                                    </p:anim>
                                    <p:anim calcmode="lin" valueType="num">
                                      <p:cBhvr>
                                        <p:cTn id="58" dur="1000" fill="hold"/>
                                        <p:tgtEl>
                                          <p:spTgt spid="19"/>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fade">
                                      <p:cBhvr>
                                        <p:cTn id="61" dur="1000"/>
                                        <p:tgtEl>
                                          <p:spTgt spid="22"/>
                                        </p:tgtEl>
                                      </p:cBhvr>
                                    </p:animEffect>
                                    <p:anim calcmode="lin" valueType="num">
                                      <p:cBhvr>
                                        <p:cTn id="62" dur="1000" fill="hold"/>
                                        <p:tgtEl>
                                          <p:spTgt spid="22"/>
                                        </p:tgtEl>
                                        <p:attrNameLst>
                                          <p:attrName>ppt_x</p:attrName>
                                        </p:attrNameLst>
                                      </p:cBhvr>
                                      <p:tavLst>
                                        <p:tav tm="0">
                                          <p:val>
                                            <p:strVal val="#ppt_x"/>
                                          </p:val>
                                        </p:tav>
                                        <p:tav tm="100000">
                                          <p:val>
                                            <p:strVal val="#ppt_x"/>
                                          </p:val>
                                        </p:tav>
                                      </p:tavLst>
                                    </p:anim>
                                    <p:anim calcmode="lin" valueType="num">
                                      <p:cBhvr>
                                        <p:cTn id="63" dur="1000" fill="hold"/>
                                        <p:tgtEl>
                                          <p:spTgt spid="22"/>
                                        </p:tgtEl>
                                        <p:attrNameLst>
                                          <p:attrName>ppt_y</p:attrName>
                                        </p:attrNameLst>
                                      </p:cBhvr>
                                      <p:tavLst>
                                        <p:tav tm="0">
                                          <p:val>
                                            <p:strVal val="#ppt_y+.1"/>
                                          </p:val>
                                        </p:tav>
                                        <p:tav tm="100000">
                                          <p:val>
                                            <p:strVal val="#ppt_y"/>
                                          </p:val>
                                        </p:tav>
                                      </p:tavLst>
                                    </p:anim>
                                  </p:childTnLst>
                                </p:cTn>
                              </p:par>
                              <p:par>
                                <p:cTn id="64" presetID="42" presetClass="entr" presetSubtype="0" fill="hold" nodeType="with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fade">
                                      <p:cBhvr>
                                        <p:cTn id="66" dur="1000"/>
                                        <p:tgtEl>
                                          <p:spTgt spid="23"/>
                                        </p:tgtEl>
                                      </p:cBhvr>
                                    </p:animEffect>
                                    <p:anim calcmode="lin" valueType="num">
                                      <p:cBhvr>
                                        <p:cTn id="67" dur="1000" fill="hold"/>
                                        <p:tgtEl>
                                          <p:spTgt spid="23"/>
                                        </p:tgtEl>
                                        <p:attrNameLst>
                                          <p:attrName>ppt_x</p:attrName>
                                        </p:attrNameLst>
                                      </p:cBhvr>
                                      <p:tavLst>
                                        <p:tav tm="0">
                                          <p:val>
                                            <p:strVal val="#ppt_x"/>
                                          </p:val>
                                        </p:tav>
                                        <p:tav tm="100000">
                                          <p:val>
                                            <p:strVal val="#ppt_x"/>
                                          </p:val>
                                        </p:tav>
                                      </p:tavLst>
                                    </p:anim>
                                    <p:anim calcmode="lin" valueType="num">
                                      <p:cBhvr>
                                        <p:cTn id="68"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45"/>
                                        </p:tgtEl>
                                        <p:attrNameLst>
                                          <p:attrName>style.visibility</p:attrName>
                                        </p:attrNameLst>
                                      </p:cBhvr>
                                      <p:to>
                                        <p:strVal val="visible"/>
                                      </p:to>
                                    </p:set>
                                    <p:animEffect transition="in" filter="fade">
                                      <p:cBhvr>
                                        <p:cTn id="73" dur="1000"/>
                                        <p:tgtEl>
                                          <p:spTgt spid="45"/>
                                        </p:tgtEl>
                                      </p:cBhvr>
                                    </p:animEffect>
                                    <p:anim calcmode="lin" valueType="num">
                                      <p:cBhvr>
                                        <p:cTn id="74" dur="1000" fill="hold"/>
                                        <p:tgtEl>
                                          <p:spTgt spid="45"/>
                                        </p:tgtEl>
                                        <p:attrNameLst>
                                          <p:attrName>ppt_x</p:attrName>
                                        </p:attrNameLst>
                                      </p:cBhvr>
                                      <p:tavLst>
                                        <p:tav tm="0">
                                          <p:val>
                                            <p:strVal val="#ppt_x"/>
                                          </p:val>
                                        </p:tav>
                                        <p:tav tm="100000">
                                          <p:val>
                                            <p:strVal val="#ppt_x"/>
                                          </p:val>
                                        </p:tav>
                                      </p:tavLst>
                                    </p:anim>
                                    <p:anim calcmode="lin" valueType="num">
                                      <p:cBhvr>
                                        <p:cTn id="75" dur="1000" fill="hold"/>
                                        <p:tgtEl>
                                          <p:spTgt spid="45"/>
                                        </p:tgtEl>
                                        <p:attrNameLst>
                                          <p:attrName>ppt_y</p:attrName>
                                        </p:attrNameLst>
                                      </p:cBhvr>
                                      <p:tavLst>
                                        <p:tav tm="0">
                                          <p:val>
                                            <p:strVal val="#ppt_y+.1"/>
                                          </p:val>
                                        </p:tav>
                                        <p:tav tm="100000">
                                          <p:val>
                                            <p:strVal val="#ppt_y"/>
                                          </p:val>
                                        </p:tav>
                                      </p:tavLst>
                                    </p:anim>
                                  </p:childTnLst>
                                </p:cTn>
                              </p:par>
                              <p:par>
                                <p:cTn id="76" presetID="42" presetClass="entr" presetSubtype="0" fill="hold" nodeType="withEffect">
                                  <p:stCondLst>
                                    <p:cond delay="0"/>
                                  </p:stCondLst>
                                  <p:childTnLst>
                                    <p:set>
                                      <p:cBhvr>
                                        <p:cTn id="77" dur="1" fill="hold">
                                          <p:stCondLst>
                                            <p:cond delay="0"/>
                                          </p:stCondLst>
                                        </p:cTn>
                                        <p:tgtEl>
                                          <p:spTgt spid="24"/>
                                        </p:tgtEl>
                                        <p:attrNameLst>
                                          <p:attrName>style.visibility</p:attrName>
                                        </p:attrNameLst>
                                      </p:cBhvr>
                                      <p:to>
                                        <p:strVal val="visible"/>
                                      </p:to>
                                    </p:set>
                                    <p:animEffect transition="in" filter="fade">
                                      <p:cBhvr>
                                        <p:cTn id="78" dur="1000"/>
                                        <p:tgtEl>
                                          <p:spTgt spid="24"/>
                                        </p:tgtEl>
                                      </p:cBhvr>
                                    </p:animEffect>
                                    <p:anim calcmode="lin" valueType="num">
                                      <p:cBhvr>
                                        <p:cTn id="79" dur="1000" fill="hold"/>
                                        <p:tgtEl>
                                          <p:spTgt spid="24"/>
                                        </p:tgtEl>
                                        <p:attrNameLst>
                                          <p:attrName>ppt_x</p:attrName>
                                        </p:attrNameLst>
                                      </p:cBhvr>
                                      <p:tavLst>
                                        <p:tav tm="0">
                                          <p:val>
                                            <p:strVal val="#ppt_x"/>
                                          </p:val>
                                        </p:tav>
                                        <p:tav tm="100000">
                                          <p:val>
                                            <p:strVal val="#ppt_x"/>
                                          </p:val>
                                        </p:tav>
                                      </p:tavLst>
                                    </p:anim>
                                    <p:anim calcmode="lin" valueType="num">
                                      <p:cBhvr>
                                        <p:cTn id="80" dur="1000" fill="hold"/>
                                        <p:tgtEl>
                                          <p:spTgt spid="24"/>
                                        </p:tgtEl>
                                        <p:attrNameLst>
                                          <p:attrName>ppt_y</p:attrName>
                                        </p:attrNameLst>
                                      </p:cBhvr>
                                      <p:tavLst>
                                        <p:tav tm="0">
                                          <p:val>
                                            <p:strVal val="#ppt_y+.1"/>
                                          </p:val>
                                        </p:tav>
                                        <p:tav tm="100000">
                                          <p:val>
                                            <p:strVal val="#ppt_y"/>
                                          </p:val>
                                        </p:tav>
                                      </p:tavLst>
                                    </p:anim>
                                  </p:childTnLst>
                                </p:cTn>
                              </p:par>
                              <p:par>
                                <p:cTn id="81" presetID="42" presetClass="entr" presetSubtype="0" fill="hold" grpId="0" nodeType="withEffect">
                                  <p:stCondLst>
                                    <p:cond delay="0"/>
                                  </p:stCondLst>
                                  <p:childTnLst>
                                    <p:set>
                                      <p:cBhvr>
                                        <p:cTn id="82" dur="1" fill="hold">
                                          <p:stCondLst>
                                            <p:cond delay="0"/>
                                          </p:stCondLst>
                                        </p:cTn>
                                        <p:tgtEl>
                                          <p:spTgt spid="26"/>
                                        </p:tgtEl>
                                        <p:attrNameLst>
                                          <p:attrName>style.visibility</p:attrName>
                                        </p:attrNameLst>
                                      </p:cBhvr>
                                      <p:to>
                                        <p:strVal val="visible"/>
                                      </p:to>
                                    </p:set>
                                    <p:animEffect transition="in" filter="fade">
                                      <p:cBhvr>
                                        <p:cTn id="83" dur="1000"/>
                                        <p:tgtEl>
                                          <p:spTgt spid="26"/>
                                        </p:tgtEl>
                                      </p:cBhvr>
                                    </p:animEffect>
                                    <p:anim calcmode="lin" valueType="num">
                                      <p:cBhvr>
                                        <p:cTn id="84" dur="1000" fill="hold"/>
                                        <p:tgtEl>
                                          <p:spTgt spid="26"/>
                                        </p:tgtEl>
                                        <p:attrNameLst>
                                          <p:attrName>ppt_x</p:attrName>
                                        </p:attrNameLst>
                                      </p:cBhvr>
                                      <p:tavLst>
                                        <p:tav tm="0">
                                          <p:val>
                                            <p:strVal val="#ppt_x"/>
                                          </p:val>
                                        </p:tav>
                                        <p:tav tm="100000">
                                          <p:val>
                                            <p:strVal val="#ppt_x"/>
                                          </p:val>
                                        </p:tav>
                                      </p:tavLst>
                                    </p:anim>
                                    <p:anim calcmode="lin" valueType="num">
                                      <p:cBhvr>
                                        <p:cTn id="85" dur="1000" fill="hold"/>
                                        <p:tgtEl>
                                          <p:spTgt spid="26"/>
                                        </p:tgtEl>
                                        <p:attrNameLst>
                                          <p:attrName>ppt_y</p:attrName>
                                        </p:attrNameLst>
                                      </p:cBhvr>
                                      <p:tavLst>
                                        <p:tav tm="0">
                                          <p:val>
                                            <p:strVal val="#ppt_y+.1"/>
                                          </p:val>
                                        </p:tav>
                                        <p:tav tm="100000">
                                          <p:val>
                                            <p:strVal val="#ppt_y"/>
                                          </p:val>
                                        </p:tav>
                                      </p:tavLst>
                                    </p:anim>
                                  </p:childTnLst>
                                </p:cTn>
                              </p:par>
                              <p:par>
                                <p:cTn id="86" presetID="42" presetClass="entr" presetSubtype="0" fill="hold" nodeType="withEffect">
                                  <p:stCondLst>
                                    <p:cond delay="0"/>
                                  </p:stCondLst>
                                  <p:childTnLst>
                                    <p:set>
                                      <p:cBhvr>
                                        <p:cTn id="87" dur="1" fill="hold">
                                          <p:stCondLst>
                                            <p:cond delay="0"/>
                                          </p:stCondLst>
                                        </p:cTn>
                                        <p:tgtEl>
                                          <p:spTgt spid="25"/>
                                        </p:tgtEl>
                                        <p:attrNameLst>
                                          <p:attrName>style.visibility</p:attrName>
                                        </p:attrNameLst>
                                      </p:cBhvr>
                                      <p:to>
                                        <p:strVal val="visible"/>
                                      </p:to>
                                    </p:set>
                                    <p:animEffect transition="in" filter="fade">
                                      <p:cBhvr>
                                        <p:cTn id="88" dur="1000"/>
                                        <p:tgtEl>
                                          <p:spTgt spid="25"/>
                                        </p:tgtEl>
                                      </p:cBhvr>
                                    </p:animEffect>
                                    <p:anim calcmode="lin" valueType="num">
                                      <p:cBhvr>
                                        <p:cTn id="89" dur="1000" fill="hold"/>
                                        <p:tgtEl>
                                          <p:spTgt spid="25"/>
                                        </p:tgtEl>
                                        <p:attrNameLst>
                                          <p:attrName>ppt_x</p:attrName>
                                        </p:attrNameLst>
                                      </p:cBhvr>
                                      <p:tavLst>
                                        <p:tav tm="0">
                                          <p:val>
                                            <p:strVal val="#ppt_x"/>
                                          </p:val>
                                        </p:tav>
                                        <p:tav tm="100000">
                                          <p:val>
                                            <p:strVal val="#ppt_x"/>
                                          </p:val>
                                        </p:tav>
                                      </p:tavLst>
                                    </p:anim>
                                    <p:anim calcmode="lin" valueType="num">
                                      <p:cBhvr>
                                        <p:cTn id="90"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p:bldP spid="18" grpId="0"/>
      <p:bldP spid="22" grpId="0"/>
      <p:bldP spid="26" grpId="0"/>
      <p:bldP spid="39" grpId="0"/>
      <p:bldP spid="41" grpId="0"/>
      <p:bldP spid="43" grpId="0"/>
      <p:bldP spid="4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pic>
        <p:nvPicPr>
          <p:cNvPr id="107" name="Google Shape;107;p2"/>
          <p:cNvPicPr preferRelativeResize="0"/>
          <p:nvPr/>
        </p:nvPicPr>
        <p:blipFill rotWithShape="1">
          <a:blip r:embed="rId3">
            <a:alphaModFix/>
          </a:blip>
          <a:srcRect/>
          <a:stretch/>
        </p:blipFill>
        <p:spPr>
          <a:xfrm>
            <a:off x="139049" y="3232402"/>
            <a:ext cx="3349586" cy="3239763"/>
          </a:xfrm>
          <a:prstGeom prst="rect">
            <a:avLst/>
          </a:prstGeom>
          <a:noFill/>
          <a:ln>
            <a:noFill/>
          </a:ln>
        </p:spPr>
      </p:pic>
      <p:pic>
        <p:nvPicPr>
          <p:cNvPr id="108" name="Google Shape;108;p2"/>
          <p:cNvPicPr preferRelativeResize="0"/>
          <p:nvPr/>
        </p:nvPicPr>
        <p:blipFill rotWithShape="1">
          <a:blip r:embed="rId4">
            <a:alphaModFix/>
          </a:blip>
          <a:srcRect/>
          <a:stretch/>
        </p:blipFill>
        <p:spPr>
          <a:xfrm>
            <a:off x="5547764" y="1870764"/>
            <a:ext cx="3304331" cy="2815524"/>
          </a:xfrm>
          <a:prstGeom prst="rect">
            <a:avLst/>
          </a:prstGeom>
          <a:noFill/>
          <a:ln>
            <a:noFill/>
          </a:ln>
        </p:spPr>
      </p:pic>
      <p:pic>
        <p:nvPicPr>
          <p:cNvPr id="109" name="Google Shape;109;p2"/>
          <p:cNvPicPr preferRelativeResize="0"/>
          <p:nvPr/>
        </p:nvPicPr>
        <p:blipFill rotWithShape="1">
          <a:blip r:embed="rId5">
            <a:alphaModFix/>
          </a:blip>
          <a:srcRect/>
          <a:stretch/>
        </p:blipFill>
        <p:spPr>
          <a:xfrm>
            <a:off x="9885624" y="1280961"/>
            <a:ext cx="1885105" cy="3364810"/>
          </a:xfrm>
          <a:prstGeom prst="rect">
            <a:avLst/>
          </a:prstGeom>
          <a:noFill/>
          <a:ln>
            <a:noFill/>
          </a:ln>
        </p:spPr>
      </p:pic>
      <p:pic>
        <p:nvPicPr>
          <p:cNvPr id="110" name="Google Shape;110;p2"/>
          <p:cNvPicPr preferRelativeResize="0"/>
          <p:nvPr/>
        </p:nvPicPr>
        <p:blipFill rotWithShape="1">
          <a:blip r:embed="rId6">
            <a:alphaModFix/>
          </a:blip>
          <a:srcRect/>
          <a:stretch/>
        </p:blipFill>
        <p:spPr>
          <a:xfrm>
            <a:off x="1031885" y="67898"/>
            <a:ext cx="4881199" cy="3210628"/>
          </a:xfrm>
          <a:prstGeom prst="rect">
            <a:avLst/>
          </a:prstGeom>
          <a:noFill/>
          <a:ln>
            <a:noFill/>
          </a:ln>
        </p:spPr>
      </p:pic>
      <p:pic>
        <p:nvPicPr>
          <p:cNvPr id="111" name="Google Shape;111;p2"/>
          <p:cNvPicPr preferRelativeResize="0"/>
          <p:nvPr/>
        </p:nvPicPr>
        <p:blipFill rotWithShape="1">
          <a:blip r:embed="rId7">
            <a:alphaModFix/>
          </a:blip>
          <a:srcRect/>
          <a:stretch/>
        </p:blipFill>
        <p:spPr>
          <a:xfrm>
            <a:off x="4116309" y="4686288"/>
            <a:ext cx="2678753" cy="1953352"/>
          </a:xfrm>
          <a:prstGeom prst="rect">
            <a:avLst/>
          </a:prstGeom>
          <a:noFill/>
          <a:ln>
            <a:noFill/>
          </a:ln>
        </p:spPr>
      </p:pic>
      <p:sp>
        <p:nvSpPr>
          <p:cNvPr id="112" name="Google Shape;112;p2"/>
          <p:cNvSpPr txBox="1"/>
          <p:nvPr/>
        </p:nvSpPr>
        <p:spPr>
          <a:xfrm>
            <a:off x="4323652" y="4952037"/>
            <a:ext cx="2264066" cy="830997"/>
          </a:xfrm>
          <a:prstGeom prst="rect">
            <a:avLst/>
          </a:prstGeom>
          <a:noFill/>
          <a:ln>
            <a:noFill/>
          </a:ln>
        </p:spPr>
        <p:txBody>
          <a:bodyPr spcFirstLastPara="1" wrap="square" lIns="91425" tIns="45700" rIns="91425" bIns="45700" anchor="t" anchorCtr="0">
            <a:spAutoFit/>
          </a:bodyPr>
          <a:lstStyle/>
          <a:p>
            <a:pPr marL="0" marR="0" lvl="0" indent="0" algn="ctr" defTabSz="914400" rtl="1" eaLnBrk="1" fontAlgn="auto" latinLnBrk="0" hangingPunct="1">
              <a:lnSpc>
                <a:spcPct val="100000"/>
              </a:lnSpc>
              <a:spcBef>
                <a:spcPts val="0"/>
              </a:spcBef>
              <a:spcAft>
                <a:spcPts val="0"/>
              </a:spcAft>
              <a:buClr>
                <a:srgbClr val="000000"/>
              </a:buClr>
              <a:buSzPts val="2400"/>
              <a:buFont typeface="Calibri"/>
              <a:buNone/>
              <a:tabLst/>
              <a:defRPr/>
            </a:pPr>
            <a:r>
              <a:rPr kumimoji="0" lang="iw-IL" sz="2400" b="0" i="0" u="none" strike="noStrike" kern="0" cap="none" spc="0" normalizeH="0" baseline="0" noProof="0" dirty="0">
                <a:ln>
                  <a:noFill/>
                </a:ln>
                <a:solidFill>
                  <a:srgbClr val="000000"/>
                </a:solidFill>
                <a:effectLst/>
                <a:uLnTx/>
                <a:uFillTx/>
                <a:latin typeface="Calibri"/>
                <a:ea typeface="Calibri"/>
                <a:cs typeface="Calibri"/>
                <a:sym typeface="Calibri"/>
              </a:rPr>
              <a:t>מה איפשרו לכם המפגשים שלנו?</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13" name="Google Shape;113;p2"/>
          <p:cNvSpPr txBox="1"/>
          <p:nvPr/>
        </p:nvSpPr>
        <p:spPr>
          <a:xfrm>
            <a:off x="2079363" y="1031388"/>
            <a:ext cx="2772498" cy="1200329"/>
          </a:xfrm>
          <a:prstGeom prst="rect">
            <a:avLst/>
          </a:prstGeom>
          <a:noFill/>
          <a:ln>
            <a:noFill/>
          </a:ln>
        </p:spPr>
        <p:txBody>
          <a:bodyPr spcFirstLastPara="1" wrap="square" lIns="91425" tIns="45700" rIns="91425" bIns="45700" anchor="t" anchorCtr="0">
            <a:spAutoFit/>
          </a:bodyPr>
          <a:lstStyle/>
          <a:p>
            <a:pPr marL="0" marR="0" lvl="0" indent="0" algn="ctr" defTabSz="914400" rtl="1" eaLnBrk="1" fontAlgn="auto" latinLnBrk="0" hangingPunct="1">
              <a:lnSpc>
                <a:spcPct val="100000"/>
              </a:lnSpc>
              <a:spcBef>
                <a:spcPts val="0"/>
              </a:spcBef>
              <a:spcAft>
                <a:spcPts val="0"/>
              </a:spcAft>
              <a:buClr>
                <a:srgbClr val="000000"/>
              </a:buClr>
              <a:buSzPts val="2400"/>
              <a:buFont typeface="Arial"/>
              <a:buNone/>
              <a:tabLst/>
              <a:defRPr/>
            </a:pPr>
            <a:r>
              <a:rPr kumimoji="0" lang="iw-IL" sz="2400" b="0" i="0" u="none" strike="noStrike" kern="0" cap="none" spc="0" normalizeH="0" baseline="0" noProof="0">
                <a:ln>
                  <a:noFill/>
                </a:ln>
                <a:solidFill>
                  <a:srgbClr val="000000"/>
                </a:solidFill>
                <a:effectLst/>
                <a:uLnTx/>
                <a:uFillTx/>
                <a:latin typeface="Calibri"/>
                <a:ea typeface="Calibri"/>
                <a:cs typeface="Calibri"/>
                <a:sym typeface="Calibri"/>
              </a:rPr>
              <a:t>באיזה אופן המפגשים בנושא השפיעו על האווירה בכיתה?</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2"/>
          <p:cNvSpPr txBox="1"/>
          <p:nvPr/>
        </p:nvSpPr>
        <p:spPr>
          <a:xfrm rot="-220463">
            <a:off x="10058602" y="1916137"/>
            <a:ext cx="1472247" cy="1631175"/>
          </a:xfrm>
          <a:prstGeom prst="rect">
            <a:avLst/>
          </a:prstGeom>
          <a:noFill/>
          <a:ln>
            <a:noFill/>
          </a:ln>
        </p:spPr>
        <p:txBody>
          <a:bodyPr spcFirstLastPara="1" wrap="square" lIns="91425" tIns="45700" rIns="91425" bIns="45700" anchor="t" anchorCtr="0">
            <a:spAutoFit/>
          </a:bodyPr>
          <a:lstStyle/>
          <a:p>
            <a:pPr marL="0" marR="0" lvl="0" indent="0" algn="ctr" defTabSz="914400" rtl="1" eaLnBrk="1" fontAlgn="auto" latinLnBrk="0" hangingPunct="1">
              <a:lnSpc>
                <a:spcPct val="100000"/>
              </a:lnSpc>
              <a:spcBef>
                <a:spcPts val="0"/>
              </a:spcBef>
              <a:spcAft>
                <a:spcPts val="0"/>
              </a:spcAft>
              <a:buClr>
                <a:srgbClr val="000000"/>
              </a:buClr>
              <a:buSzPts val="2000"/>
              <a:buFont typeface="Calibri"/>
              <a:buNone/>
              <a:tabLst/>
              <a:defRPr/>
            </a:pPr>
            <a:r>
              <a:rPr kumimoji="0" lang="iw-IL" sz="2000" b="0" i="0" u="none" strike="noStrike" kern="0" cap="none" spc="0" normalizeH="0" baseline="0" noProof="0" dirty="0">
                <a:ln>
                  <a:noFill/>
                </a:ln>
                <a:solidFill>
                  <a:srgbClr val="000000"/>
                </a:solidFill>
                <a:effectLst/>
                <a:uLnTx/>
                <a:uFillTx/>
                <a:latin typeface="Calibri"/>
                <a:ea typeface="Calibri"/>
                <a:cs typeface="Calibri"/>
                <a:sym typeface="Calibri"/>
              </a:rPr>
              <a:t>מה למדתם מהתבוננות על עצמכם על התנהגותכם כלפי אחרים?</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15" name="Google Shape;115;p2"/>
          <p:cNvSpPr txBox="1"/>
          <p:nvPr/>
        </p:nvSpPr>
        <p:spPr>
          <a:xfrm>
            <a:off x="419767" y="4134649"/>
            <a:ext cx="2788150" cy="1569660"/>
          </a:xfrm>
          <a:prstGeom prst="rect">
            <a:avLst/>
          </a:prstGeom>
          <a:noFill/>
          <a:ln>
            <a:noFill/>
          </a:ln>
        </p:spPr>
        <p:txBody>
          <a:bodyPr spcFirstLastPara="1" wrap="square" lIns="91425" tIns="45700" rIns="91425" bIns="45700" anchor="t" anchorCtr="0">
            <a:spAutoFit/>
          </a:bodyPr>
          <a:lstStyle/>
          <a:p>
            <a:pPr marL="0" marR="0" lvl="0" indent="0" algn="ctr" defTabSz="914400" rtl="1" eaLnBrk="1" fontAlgn="auto" latinLnBrk="0" hangingPunct="1">
              <a:lnSpc>
                <a:spcPct val="100000"/>
              </a:lnSpc>
              <a:spcBef>
                <a:spcPts val="0"/>
              </a:spcBef>
              <a:spcAft>
                <a:spcPts val="0"/>
              </a:spcAft>
              <a:buClr>
                <a:srgbClr val="000000"/>
              </a:buClr>
              <a:buSzPts val="2400"/>
              <a:buFont typeface="Arial"/>
              <a:buNone/>
              <a:tabLst/>
              <a:defRPr/>
            </a:pPr>
            <a:r>
              <a:rPr kumimoji="0" lang="iw-IL" sz="2400" b="0" i="0" u="none" strike="noStrike" kern="0" cap="none" spc="0" normalizeH="0" baseline="0" noProof="0">
                <a:ln>
                  <a:noFill/>
                </a:ln>
                <a:solidFill>
                  <a:srgbClr val="000000"/>
                </a:solidFill>
                <a:effectLst/>
                <a:uLnTx/>
                <a:uFillTx/>
                <a:latin typeface="Calibri"/>
                <a:ea typeface="Calibri"/>
                <a:cs typeface="Calibri"/>
                <a:sym typeface="Calibri"/>
              </a:rPr>
              <a:t>מה השתנה</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1" eaLnBrk="1" fontAlgn="auto" latinLnBrk="0" hangingPunct="1">
              <a:lnSpc>
                <a:spcPct val="100000"/>
              </a:lnSpc>
              <a:spcBef>
                <a:spcPts val="0"/>
              </a:spcBef>
              <a:spcAft>
                <a:spcPts val="0"/>
              </a:spcAft>
              <a:buClr>
                <a:srgbClr val="000000"/>
              </a:buClr>
              <a:buSzPts val="2400"/>
              <a:buFont typeface="Arial"/>
              <a:buNone/>
              <a:tabLst/>
              <a:defRPr/>
            </a:pPr>
            <a:r>
              <a:rPr kumimoji="0" lang="iw-IL" sz="2400" b="0" i="0" u="none" strike="noStrike" kern="0" cap="none" spc="0" normalizeH="0" baseline="0" noProof="0">
                <a:ln>
                  <a:noFill/>
                </a:ln>
                <a:solidFill>
                  <a:srgbClr val="000000"/>
                </a:solidFill>
                <a:effectLst/>
                <a:uLnTx/>
                <a:uFillTx/>
                <a:latin typeface="Calibri"/>
                <a:ea typeface="Calibri"/>
                <a:cs typeface="Calibri"/>
                <a:sym typeface="Calibri"/>
              </a:rPr>
              <a:t>בהתנהגות שלכם</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1" eaLnBrk="1" fontAlgn="auto" latinLnBrk="0" hangingPunct="1">
              <a:lnSpc>
                <a:spcPct val="100000"/>
              </a:lnSpc>
              <a:spcBef>
                <a:spcPts val="0"/>
              </a:spcBef>
              <a:spcAft>
                <a:spcPts val="0"/>
              </a:spcAft>
              <a:buClr>
                <a:srgbClr val="000000"/>
              </a:buClr>
              <a:buSzPts val="2400"/>
              <a:buFont typeface="Arial"/>
              <a:buNone/>
              <a:tabLst/>
              <a:defRPr/>
            </a:pPr>
            <a:r>
              <a:rPr kumimoji="0" lang="iw-IL" sz="2400" b="0" i="0" u="none" strike="noStrike" kern="0" cap="none" spc="0" normalizeH="0" baseline="0" noProof="0">
                <a:ln>
                  <a:noFill/>
                </a:ln>
                <a:solidFill>
                  <a:srgbClr val="000000"/>
                </a:solidFill>
                <a:effectLst/>
                <a:uLnTx/>
                <a:uFillTx/>
                <a:latin typeface="Calibri"/>
                <a:ea typeface="Calibri"/>
                <a:cs typeface="Calibri"/>
                <a:sym typeface="Calibri"/>
              </a:rPr>
              <a:t>בעקבות המפגשים</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1" eaLnBrk="1" fontAlgn="auto" latinLnBrk="0" hangingPunct="1">
              <a:lnSpc>
                <a:spcPct val="100000"/>
              </a:lnSpc>
              <a:spcBef>
                <a:spcPts val="0"/>
              </a:spcBef>
              <a:spcAft>
                <a:spcPts val="0"/>
              </a:spcAft>
              <a:buClr>
                <a:srgbClr val="000000"/>
              </a:buClr>
              <a:buSzPts val="2400"/>
              <a:buFont typeface="Arial"/>
              <a:buNone/>
              <a:tabLst/>
              <a:defRPr/>
            </a:pPr>
            <a:r>
              <a:rPr kumimoji="0" lang="iw-IL" sz="2400" b="0" i="0" u="none" strike="noStrike" kern="0" cap="none" spc="0" normalizeH="0" baseline="0" noProof="0">
                <a:ln>
                  <a:noFill/>
                </a:ln>
                <a:solidFill>
                  <a:srgbClr val="000000"/>
                </a:solidFill>
                <a:effectLst/>
                <a:uLnTx/>
                <a:uFillTx/>
                <a:latin typeface="Calibri"/>
                <a:ea typeface="Calibri"/>
                <a:cs typeface="Calibri"/>
                <a:sym typeface="Calibri"/>
              </a:rPr>
              <a:t> שלנו בנושא?</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116;p2"/>
          <p:cNvSpPr txBox="1"/>
          <p:nvPr/>
        </p:nvSpPr>
        <p:spPr>
          <a:xfrm>
            <a:off x="5682813" y="2616754"/>
            <a:ext cx="3034234" cy="1200329"/>
          </a:xfrm>
          <a:prstGeom prst="rect">
            <a:avLst/>
          </a:prstGeom>
          <a:noFill/>
          <a:ln>
            <a:noFill/>
          </a:ln>
        </p:spPr>
        <p:txBody>
          <a:bodyPr spcFirstLastPara="1" wrap="square" lIns="91425" tIns="45700" rIns="91425" bIns="45700" anchor="t" anchorCtr="0">
            <a:spAutoFit/>
          </a:bodyPr>
          <a:lstStyle/>
          <a:p>
            <a:pPr marL="0" marR="0" lvl="0" indent="0" algn="ctr" defTabSz="914400" rtl="1" eaLnBrk="1" fontAlgn="auto" latinLnBrk="0" hangingPunct="1">
              <a:lnSpc>
                <a:spcPct val="100000"/>
              </a:lnSpc>
              <a:spcBef>
                <a:spcPts val="0"/>
              </a:spcBef>
              <a:spcAft>
                <a:spcPts val="0"/>
              </a:spcAft>
              <a:buClr>
                <a:srgbClr val="000000"/>
              </a:buClr>
              <a:buSzPts val="2400"/>
              <a:buFont typeface="Arial"/>
              <a:buNone/>
              <a:tabLst/>
              <a:defRPr/>
            </a:pPr>
            <a:r>
              <a:rPr kumimoji="0" lang="iw-IL" sz="2400" b="0" i="0" u="none" strike="noStrike" kern="0" cap="none" spc="0" normalizeH="0" baseline="0" noProof="0" dirty="0">
                <a:ln>
                  <a:noFill/>
                </a:ln>
                <a:solidFill>
                  <a:srgbClr val="000000"/>
                </a:solidFill>
                <a:effectLst/>
                <a:uLnTx/>
                <a:uFillTx/>
                <a:latin typeface="Calibri"/>
                <a:ea typeface="Calibri"/>
                <a:cs typeface="Calibri"/>
                <a:sym typeface="Calibri"/>
              </a:rPr>
              <a:t>האם אתם זוכרים כיצד התחלנו את המפגשים בנושא ...?</a:t>
            </a: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117" name="Google Shape;117;p2"/>
          <p:cNvPicPr preferRelativeResize="0"/>
          <p:nvPr/>
        </p:nvPicPr>
        <p:blipFill rotWithShape="1">
          <a:blip r:embed="rId3">
            <a:alphaModFix/>
          </a:blip>
          <a:srcRect/>
          <a:stretch/>
        </p:blipFill>
        <p:spPr>
          <a:xfrm flipH="1">
            <a:off x="8075998" y="4282444"/>
            <a:ext cx="2167829" cy="2314671"/>
          </a:xfrm>
          <a:prstGeom prst="rect">
            <a:avLst/>
          </a:prstGeom>
          <a:noFill/>
          <a:ln>
            <a:noFill/>
          </a:ln>
        </p:spPr>
      </p:pic>
      <p:sp>
        <p:nvSpPr>
          <p:cNvPr id="118" name="Google Shape;118;p2"/>
          <p:cNvSpPr txBox="1"/>
          <p:nvPr/>
        </p:nvSpPr>
        <p:spPr>
          <a:xfrm>
            <a:off x="8244215" y="4998262"/>
            <a:ext cx="1757030" cy="830997"/>
          </a:xfrm>
          <a:prstGeom prst="rect">
            <a:avLst/>
          </a:prstGeom>
          <a:noFill/>
          <a:ln>
            <a:noFill/>
          </a:ln>
        </p:spPr>
        <p:txBody>
          <a:bodyPr spcFirstLastPara="1" wrap="square" lIns="91425" tIns="45700" rIns="91425" bIns="45700" anchor="t" anchorCtr="0">
            <a:spAutoFit/>
          </a:bodyPr>
          <a:lstStyle/>
          <a:p>
            <a:pPr marL="0" marR="0" lvl="0" indent="0" algn="ctr" defTabSz="914400" rtl="1" eaLnBrk="1" fontAlgn="auto" latinLnBrk="0" hangingPunct="1">
              <a:lnSpc>
                <a:spcPct val="100000"/>
              </a:lnSpc>
              <a:spcBef>
                <a:spcPts val="0"/>
              </a:spcBef>
              <a:spcAft>
                <a:spcPts val="0"/>
              </a:spcAft>
              <a:buClr>
                <a:srgbClr val="000000"/>
              </a:buClr>
              <a:buSzPts val="2400"/>
              <a:buFont typeface="Arial"/>
              <a:buNone/>
              <a:tabLst/>
              <a:defRPr/>
            </a:pPr>
            <a:r>
              <a:rPr kumimoji="0" lang="iw-IL" sz="2400" b="0" i="0" u="none" strike="noStrike" kern="0" cap="none" spc="0" normalizeH="0" baseline="0" noProof="0" dirty="0">
                <a:ln>
                  <a:noFill/>
                </a:ln>
                <a:solidFill>
                  <a:srgbClr val="000000"/>
                </a:solidFill>
                <a:effectLst/>
                <a:uLnTx/>
                <a:uFillTx/>
                <a:latin typeface="Calibri"/>
                <a:ea typeface="Calibri"/>
                <a:cs typeface="Calibri"/>
                <a:sym typeface="Calibri"/>
              </a:rPr>
              <a:t>מדוע קראנו כך למפגשים?</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19" name="Google Shape;119;p2"/>
          <p:cNvSpPr/>
          <p:nvPr/>
        </p:nvSpPr>
        <p:spPr>
          <a:xfrm>
            <a:off x="4116309" y="67898"/>
            <a:ext cx="9068456" cy="1378131"/>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2060"/>
              </a:buClr>
              <a:buSzPts val="5400"/>
              <a:buFont typeface="Calibri"/>
              <a:buNone/>
              <a:tabLst/>
              <a:defRPr/>
            </a:pPr>
            <a:r>
              <a:rPr kumimoji="0" lang="iw-IL" sz="5400" b="1" i="0" u="none" strike="noStrike" kern="0" cap="none" spc="0" normalizeH="0" baseline="0" noProof="0" dirty="0">
                <a:ln>
                  <a:noFill/>
                </a:ln>
                <a:solidFill>
                  <a:srgbClr val="002060"/>
                </a:solidFill>
                <a:effectLst/>
                <a:uLnTx/>
                <a:uFillTx/>
                <a:latin typeface="Calibri"/>
                <a:ea typeface="Calibri"/>
                <a:cs typeface="Calibri"/>
                <a:sym typeface="Calibri"/>
              </a:rPr>
              <a:t>מסכמים יחידה</a:t>
            </a:r>
            <a:br>
              <a:rPr kumimoji="0" lang="en-US" sz="5400" b="1" i="0" u="none" strike="noStrike" kern="0" cap="none" spc="0" normalizeH="0" baseline="0" noProof="0" dirty="0">
                <a:ln>
                  <a:noFill/>
                </a:ln>
                <a:solidFill>
                  <a:srgbClr val="002060"/>
                </a:solidFill>
                <a:effectLst/>
                <a:uLnTx/>
                <a:uFillTx/>
                <a:latin typeface="Calibri"/>
                <a:ea typeface="Calibri"/>
                <a:cs typeface="Calibri"/>
                <a:sym typeface="Calibri"/>
              </a:rPr>
            </a:br>
            <a:r>
              <a:rPr lang="he-IL" sz="3200" b="1" kern="1200" dirty="0">
                <a:solidFill>
                  <a:srgbClr val="002060"/>
                </a:solidFill>
                <a:latin typeface="Calibri" panose="020F0502020204030204" pitchFamily="34" charset="0"/>
                <a:ea typeface="Calibri"/>
                <a:cs typeface="Calibri" panose="020F0502020204030204" pitchFamily="34" charset="0"/>
                <a:sym typeface="Calibri"/>
              </a:rPr>
              <a:t>'לא</a:t>
            </a:r>
            <a:r>
              <a:rPr kumimoji="0" lang="he-IL" sz="3200" b="1" i="0" u="none" strike="noStrike" kern="1200" cap="none" spc="0" normalizeH="0" baseline="0" noProof="0" dirty="0">
                <a:ln>
                  <a:noFill/>
                </a:ln>
                <a:solidFill>
                  <a:srgbClr val="002060"/>
                </a:solidFill>
                <a:effectLst/>
                <a:uLnTx/>
                <a:uFillTx/>
                <a:latin typeface="Calibri" panose="020F0502020204030204" pitchFamily="34" charset="0"/>
                <a:ea typeface="Calibri"/>
                <a:cs typeface="Calibri" panose="020F0502020204030204" pitchFamily="34" charset="0"/>
                <a:sym typeface="Calibri"/>
              </a:rPr>
              <a:t> מסיטים </a:t>
            </a:r>
            <a:r>
              <a:rPr kumimoji="0" lang="he-IL" sz="3200" b="1" i="0" u="none" strike="noStrike" kern="1200" cap="none" spc="0" normalizeH="0" baseline="0" noProof="0" dirty="0" err="1">
                <a:ln>
                  <a:noFill/>
                </a:ln>
                <a:solidFill>
                  <a:srgbClr val="002060"/>
                </a:solidFill>
                <a:effectLst/>
                <a:uLnTx/>
                <a:uFillTx/>
                <a:latin typeface="Calibri" panose="020F0502020204030204" pitchFamily="34" charset="0"/>
                <a:ea typeface="Calibri"/>
                <a:cs typeface="Calibri" panose="020F0502020204030204" pitchFamily="34" charset="0"/>
                <a:sym typeface="Calibri"/>
              </a:rPr>
              <a:t>מב"ט</a:t>
            </a:r>
            <a:r>
              <a:rPr kumimoji="0" lang="he-IL" sz="3200" b="1" i="0" u="none" strike="noStrike" kern="1200" cap="none" spc="0" normalizeH="0" baseline="0" noProof="0" dirty="0">
                <a:ln>
                  <a:noFill/>
                </a:ln>
                <a:solidFill>
                  <a:srgbClr val="002060"/>
                </a:solidFill>
                <a:effectLst/>
                <a:uLnTx/>
                <a:uFillTx/>
                <a:latin typeface="Calibri" panose="020F0502020204030204" pitchFamily="34" charset="0"/>
                <a:ea typeface="Calibri"/>
                <a:cs typeface="Calibri" panose="020F0502020204030204" pitchFamily="34" charset="0"/>
                <a:sym typeface="Calibri"/>
              </a:rPr>
              <a:t> מחבר במצוקה'</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pic>
        <p:nvPicPr>
          <p:cNvPr id="125" name="Google Shape;125;p3"/>
          <p:cNvPicPr preferRelativeResize="0"/>
          <p:nvPr/>
        </p:nvPicPr>
        <p:blipFill rotWithShape="1">
          <a:blip r:embed="rId3">
            <a:alphaModFix/>
          </a:blip>
          <a:srcRect/>
          <a:stretch/>
        </p:blipFill>
        <p:spPr>
          <a:xfrm>
            <a:off x="2946769" y="861254"/>
            <a:ext cx="6654432" cy="5147767"/>
          </a:xfrm>
          <a:prstGeom prst="rect">
            <a:avLst/>
          </a:prstGeom>
          <a:noFill/>
          <a:ln>
            <a:noFill/>
          </a:ln>
        </p:spPr>
      </p:pic>
      <p:sp>
        <p:nvSpPr>
          <p:cNvPr id="126" name="Google Shape;126;p3"/>
          <p:cNvSpPr txBox="1"/>
          <p:nvPr/>
        </p:nvSpPr>
        <p:spPr>
          <a:xfrm>
            <a:off x="3799514" y="2340920"/>
            <a:ext cx="4788681" cy="1938992"/>
          </a:xfrm>
          <a:prstGeom prst="rect">
            <a:avLst/>
          </a:prstGeom>
          <a:noFill/>
          <a:ln>
            <a:noFill/>
          </a:ln>
        </p:spPr>
        <p:txBody>
          <a:bodyPr spcFirstLastPara="1" wrap="square" lIns="91425" tIns="45700" rIns="91425" bIns="45700" anchor="t" anchorCtr="0">
            <a:spAutoFit/>
          </a:bodyPr>
          <a:lstStyle/>
          <a:p>
            <a:pPr marL="0" marR="0" lvl="0" indent="0" algn="ctr" defTabSz="914400" rtl="1" eaLnBrk="1" fontAlgn="auto" latinLnBrk="0" hangingPunct="1">
              <a:lnSpc>
                <a:spcPct val="100000"/>
              </a:lnSpc>
              <a:spcBef>
                <a:spcPts val="0"/>
              </a:spcBef>
              <a:spcAft>
                <a:spcPts val="0"/>
              </a:spcAft>
              <a:buClr>
                <a:srgbClr val="000000"/>
              </a:buClr>
              <a:buSzPts val="4000"/>
              <a:buFont typeface="Arial"/>
              <a:buNone/>
              <a:tabLst/>
              <a:defRPr/>
            </a:pPr>
            <a:r>
              <a:rPr kumimoji="0" lang="iw-IL" sz="4000" b="0" i="0" u="none" strike="noStrike" kern="0" cap="none" spc="0" normalizeH="0" baseline="0" noProof="0">
                <a:ln>
                  <a:noFill/>
                </a:ln>
                <a:solidFill>
                  <a:srgbClr val="000000"/>
                </a:solidFill>
                <a:effectLst/>
                <a:uLnTx/>
                <a:uFillTx/>
                <a:latin typeface="Calibri"/>
                <a:ea typeface="Calibri"/>
                <a:cs typeface="Calibri"/>
                <a:sym typeface="Calibri"/>
              </a:rPr>
              <a:t>משהו שאני לוקח/ת על עצמי לעשות אחרת בעקבות המפגשים...</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4"/>
          <p:cNvSpPr txBox="1"/>
          <p:nvPr/>
        </p:nvSpPr>
        <p:spPr>
          <a:xfrm>
            <a:off x="7773061" y="2133080"/>
            <a:ext cx="4320000" cy="4293443"/>
          </a:xfrm>
          <a:prstGeom prst="rect">
            <a:avLst/>
          </a:prstGeom>
          <a:noFill/>
          <a:ln>
            <a:noFill/>
          </a:ln>
        </p:spPr>
        <p:txBody>
          <a:bodyPr spcFirstLastPara="1" wrap="square" lIns="91425" tIns="45700" rIns="91425" bIns="45700" anchor="t" anchorCtr="0">
            <a:spAutoFit/>
          </a:bodyPr>
          <a:lstStyle/>
          <a:p>
            <a:pPr marL="45720" marR="0" lvl="0" indent="0" algn="ctr" defTabSz="914400" rtl="1" eaLnBrk="1" fontAlgn="auto" latinLnBrk="0" hangingPunct="1">
              <a:lnSpc>
                <a:spcPct val="150000"/>
              </a:lnSpc>
              <a:spcBef>
                <a:spcPts val="0"/>
              </a:spcBef>
              <a:spcAft>
                <a:spcPts val="0"/>
              </a:spcAft>
              <a:buClr>
                <a:srgbClr val="002060"/>
              </a:buClr>
              <a:buSzPts val="2800"/>
              <a:buFont typeface="Calibri"/>
              <a:buNone/>
              <a:tabLst/>
              <a:defRPr/>
            </a:pPr>
            <a:r>
              <a:rPr kumimoji="0" lang="he-IL" sz="2600" i="0" u="none" strike="noStrike" kern="0" cap="none" spc="0" normalizeH="0" baseline="0" noProof="0" dirty="0">
                <a:ln>
                  <a:noFill/>
                </a:ln>
                <a:solidFill>
                  <a:srgbClr val="002060"/>
                </a:solidFill>
                <a:effectLst/>
                <a:uLnTx/>
                <a:uFillTx/>
                <a:latin typeface="Calibri"/>
                <a:ea typeface="Calibri"/>
                <a:cs typeface="Calibri"/>
                <a:sym typeface="Calibri"/>
              </a:rPr>
              <a:t>נדפיס את המשפט </a:t>
            </a:r>
            <a:br>
              <a:rPr kumimoji="0" lang="en-US" sz="2600" i="0" u="none" strike="noStrike" kern="0" cap="none" spc="0" normalizeH="0" baseline="0" noProof="0" dirty="0">
                <a:ln>
                  <a:noFill/>
                </a:ln>
                <a:solidFill>
                  <a:srgbClr val="002060"/>
                </a:solidFill>
                <a:effectLst/>
                <a:uLnTx/>
                <a:uFillTx/>
                <a:latin typeface="Calibri"/>
                <a:ea typeface="Calibri"/>
                <a:cs typeface="Calibri"/>
                <a:sym typeface="Calibri"/>
              </a:rPr>
            </a:br>
            <a:r>
              <a:rPr kumimoji="0" lang="he-IL" sz="2600" i="0" u="none" strike="noStrike" kern="0" cap="none" spc="0" normalizeH="0" baseline="0" noProof="0" dirty="0">
                <a:ln>
                  <a:noFill/>
                </a:ln>
                <a:solidFill>
                  <a:srgbClr val="002060"/>
                </a:solidFill>
                <a:effectLst/>
                <a:uLnTx/>
                <a:uFillTx/>
                <a:latin typeface="Calibri"/>
                <a:ea typeface="Calibri"/>
                <a:cs typeface="Calibri"/>
                <a:sym typeface="Calibri"/>
              </a:rPr>
              <a:t>'לא מסיטים </a:t>
            </a:r>
            <a:r>
              <a:rPr kumimoji="0" lang="he-IL" sz="2600" i="0" u="none" strike="noStrike" kern="0" cap="none" spc="0" normalizeH="0" baseline="0" noProof="0" dirty="0" err="1">
                <a:ln>
                  <a:noFill/>
                </a:ln>
                <a:solidFill>
                  <a:srgbClr val="002060"/>
                </a:solidFill>
                <a:effectLst/>
                <a:uLnTx/>
                <a:uFillTx/>
                <a:latin typeface="Calibri"/>
                <a:ea typeface="Calibri"/>
                <a:cs typeface="Calibri"/>
                <a:sym typeface="Calibri"/>
              </a:rPr>
              <a:t>מב"ט</a:t>
            </a:r>
            <a:r>
              <a:rPr kumimoji="0" lang="he-IL" sz="2600" i="0" u="none" strike="noStrike" kern="0" cap="none" spc="0" normalizeH="0" baseline="0" noProof="0" dirty="0">
                <a:ln>
                  <a:noFill/>
                </a:ln>
                <a:solidFill>
                  <a:srgbClr val="002060"/>
                </a:solidFill>
                <a:effectLst/>
                <a:uLnTx/>
                <a:uFillTx/>
                <a:latin typeface="Calibri"/>
                <a:ea typeface="Calibri"/>
                <a:cs typeface="Calibri"/>
                <a:sym typeface="Calibri"/>
              </a:rPr>
              <a:t> מחבר במצוקה' ונתלה בכיתה.</a:t>
            </a:r>
            <a:br>
              <a:rPr kumimoji="0" lang="en-US" sz="2600" i="0" u="none" strike="noStrike" kern="0" cap="none" spc="0" normalizeH="0" baseline="0" noProof="0" dirty="0">
                <a:ln>
                  <a:noFill/>
                </a:ln>
                <a:solidFill>
                  <a:srgbClr val="002060"/>
                </a:solidFill>
                <a:effectLst/>
                <a:uLnTx/>
                <a:uFillTx/>
                <a:latin typeface="Calibri"/>
                <a:ea typeface="Calibri"/>
                <a:cs typeface="Calibri"/>
                <a:sym typeface="Calibri"/>
              </a:rPr>
            </a:br>
            <a:r>
              <a:rPr kumimoji="0" lang="he-IL" sz="2600" i="0" u="none" strike="noStrike" kern="0" cap="none" spc="0" normalizeH="0" baseline="0" noProof="0" dirty="0">
                <a:ln>
                  <a:noFill/>
                </a:ln>
                <a:solidFill>
                  <a:srgbClr val="002060"/>
                </a:solidFill>
                <a:effectLst/>
                <a:uLnTx/>
                <a:uFillTx/>
                <a:latin typeface="Calibri"/>
                <a:ea typeface="Calibri"/>
                <a:cs typeface="Calibri"/>
                <a:sym typeface="Calibri"/>
              </a:rPr>
              <a:t>התלמידים יוכלו להיזכר במסר </a:t>
            </a:r>
            <a:br>
              <a:rPr kumimoji="0" lang="en-US" sz="2600" i="0" u="none" strike="noStrike" kern="0" cap="none" spc="0" normalizeH="0" baseline="0" noProof="0" dirty="0">
                <a:ln>
                  <a:noFill/>
                </a:ln>
                <a:solidFill>
                  <a:srgbClr val="002060"/>
                </a:solidFill>
                <a:effectLst/>
                <a:uLnTx/>
                <a:uFillTx/>
                <a:latin typeface="Calibri"/>
                <a:ea typeface="Calibri"/>
                <a:cs typeface="Calibri"/>
                <a:sym typeface="Calibri"/>
              </a:rPr>
            </a:br>
            <a:r>
              <a:rPr kumimoji="0" lang="he-IL" sz="2600" i="0" u="none" strike="noStrike" kern="0" cap="none" spc="0" normalizeH="0" baseline="0" noProof="0" dirty="0">
                <a:ln>
                  <a:noFill/>
                </a:ln>
                <a:solidFill>
                  <a:srgbClr val="002060"/>
                </a:solidFill>
                <a:effectLst/>
                <a:uLnTx/>
                <a:uFillTx/>
                <a:latin typeface="Calibri"/>
                <a:ea typeface="Calibri"/>
                <a:cs typeface="Calibri"/>
                <a:sym typeface="Calibri"/>
              </a:rPr>
              <a:t>ביום יום, ולהשתמש בו בעת בירורים ובשיח כיתתי על אירוע שהיה בכיתה או בהפסקה. </a:t>
            </a:r>
          </a:p>
        </p:txBody>
      </p:sp>
      <p:pic>
        <p:nvPicPr>
          <p:cNvPr id="133" name="Google Shape;133;p4"/>
          <p:cNvPicPr preferRelativeResize="0"/>
          <p:nvPr/>
        </p:nvPicPr>
        <p:blipFill rotWithShape="1">
          <a:blip r:embed="rId3">
            <a:alphaModFix/>
          </a:blip>
          <a:srcRect/>
          <a:stretch/>
        </p:blipFill>
        <p:spPr>
          <a:xfrm>
            <a:off x="7872001" y="127810"/>
            <a:ext cx="4320000" cy="1116897"/>
          </a:xfrm>
          <a:prstGeom prst="rect">
            <a:avLst/>
          </a:prstGeom>
          <a:noFill/>
          <a:ln>
            <a:noFill/>
          </a:ln>
        </p:spPr>
      </p:pic>
      <p:pic>
        <p:nvPicPr>
          <p:cNvPr id="134" name="Google Shape;134;p4"/>
          <p:cNvPicPr preferRelativeResize="0"/>
          <p:nvPr/>
        </p:nvPicPr>
        <p:blipFill rotWithShape="1">
          <a:blip r:embed="rId4">
            <a:alphaModFix/>
          </a:blip>
          <a:srcRect/>
          <a:stretch/>
        </p:blipFill>
        <p:spPr>
          <a:xfrm>
            <a:off x="8084764" y="483892"/>
            <a:ext cx="653851" cy="441791"/>
          </a:xfrm>
          <a:prstGeom prst="rect">
            <a:avLst/>
          </a:prstGeom>
          <a:noFill/>
          <a:ln>
            <a:noFill/>
          </a:ln>
        </p:spPr>
      </p:pic>
      <p:sp>
        <p:nvSpPr>
          <p:cNvPr id="135" name="Google Shape;135;p4"/>
          <p:cNvSpPr/>
          <p:nvPr/>
        </p:nvSpPr>
        <p:spPr>
          <a:xfrm>
            <a:off x="6479864" y="651738"/>
            <a:ext cx="8245423" cy="1378131"/>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sz="2400" b="1"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6" name="Google Shape;136;p4"/>
          <p:cNvSpPr/>
          <p:nvPr/>
        </p:nvSpPr>
        <p:spPr>
          <a:xfrm>
            <a:off x="6479864" y="-2809"/>
            <a:ext cx="8245423" cy="1378131"/>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iw-IL" sz="2400" b="1" i="0" u="none" strike="noStrike" kern="0" cap="none" spc="0" normalizeH="0" baseline="0" noProof="0" dirty="0">
                <a:ln>
                  <a:noFill/>
                </a:ln>
                <a:solidFill>
                  <a:srgbClr val="FFFFFF"/>
                </a:solidFill>
                <a:effectLst/>
                <a:uLnTx/>
                <a:uFillTx/>
                <a:latin typeface="Calibri"/>
                <a:ea typeface="Calibri"/>
                <a:cs typeface="Calibri"/>
                <a:sym typeface="Calibri"/>
              </a:rPr>
              <a:t>רעיונות ליישום</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cxnSp>
        <p:nvCxnSpPr>
          <p:cNvPr id="137" name="Google Shape;137;p4"/>
          <p:cNvCxnSpPr/>
          <p:nvPr/>
        </p:nvCxnSpPr>
        <p:spPr>
          <a:xfrm>
            <a:off x="7872001" y="2065964"/>
            <a:ext cx="0" cy="2052970"/>
          </a:xfrm>
          <a:prstGeom prst="straightConnector1">
            <a:avLst/>
          </a:prstGeom>
          <a:noFill/>
          <a:ln w="9525" cap="flat" cmpd="sng">
            <a:solidFill>
              <a:schemeClr val="accent1"/>
            </a:solidFill>
            <a:prstDash val="solid"/>
            <a:miter lim="800000"/>
            <a:headEnd type="none" w="sm" len="sm"/>
            <a:tailEnd type="none" w="sm" len="sm"/>
          </a:ln>
        </p:spPr>
      </p:cxnSp>
      <p:sp>
        <p:nvSpPr>
          <p:cNvPr id="138" name="Google Shape;138;p4"/>
          <p:cNvSpPr txBox="1"/>
          <p:nvPr/>
        </p:nvSpPr>
        <p:spPr>
          <a:xfrm>
            <a:off x="4153675" y="2305853"/>
            <a:ext cx="3884650" cy="3693278"/>
          </a:xfrm>
          <a:prstGeom prst="rect">
            <a:avLst/>
          </a:prstGeom>
          <a:noFill/>
          <a:ln>
            <a:noFill/>
          </a:ln>
        </p:spPr>
        <p:txBody>
          <a:bodyPr spcFirstLastPara="1" wrap="square" lIns="91425" tIns="45700" rIns="91425" bIns="45700" anchor="t" anchorCtr="0">
            <a:spAutoFit/>
          </a:bodyPr>
          <a:lstStyle/>
          <a:p>
            <a:pPr marL="45720" marR="0" lvl="0" indent="0" algn="ctr" defTabSz="914400" rtl="1" eaLnBrk="1" fontAlgn="auto" latinLnBrk="0" hangingPunct="1">
              <a:lnSpc>
                <a:spcPct val="150000"/>
              </a:lnSpc>
              <a:spcBef>
                <a:spcPts val="0"/>
              </a:spcBef>
              <a:spcAft>
                <a:spcPts val="0"/>
              </a:spcAft>
              <a:buClr>
                <a:srgbClr val="002060"/>
              </a:buClr>
              <a:buSzPts val="2800"/>
              <a:buFont typeface="Calibri"/>
              <a:buNone/>
              <a:tabLst/>
              <a:defRPr/>
            </a:pPr>
            <a:r>
              <a:rPr kumimoji="0" lang="he-IL" sz="2600" i="0" u="none" strike="noStrike" kern="0" cap="none" spc="0" normalizeH="0" baseline="0" noProof="0" dirty="0">
                <a:ln>
                  <a:noFill/>
                </a:ln>
                <a:solidFill>
                  <a:srgbClr val="002060"/>
                </a:solidFill>
                <a:effectLst/>
                <a:uLnTx/>
                <a:uFillTx/>
                <a:latin typeface="Calibri"/>
                <a:ea typeface="Calibri"/>
                <a:cs typeface="Calibri"/>
                <a:sym typeface="Calibri"/>
              </a:rPr>
              <a:t>'מעבירים את זה הלאה' – </a:t>
            </a:r>
            <a:br>
              <a:rPr kumimoji="0" lang="en-US" sz="2600" i="0" u="none" strike="noStrike" kern="0" cap="none" spc="0" normalizeH="0" baseline="0" noProof="0" dirty="0">
                <a:ln>
                  <a:noFill/>
                </a:ln>
                <a:solidFill>
                  <a:srgbClr val="002060"/>
                </a:solidFill>
                <a:effectLst/>
                <a:uLnTx/>
                <a:uFillTx/>
                <a:latin typeface="Calibri"/>
                <a:ea typeface="Calibri"/>
                <a:cs typeface="Calibri"/>
                <a:sym typeface="Calibri"/>
              </a:rPr>
            </a:br>
            <a:r>
              <a:rPr kumimoji="0" lang="he-IL" sz="2600" i="0" u="none" strike="noStrike" kern="0" cap="none" spc="0" normalizeH="0" baseline="0" noProof="0" dirty="0">
                <a:ln>
                  <a:noFill/>
                </a:ln>
                <a:solidFill>
                  <a:srgbClr val="002060"/>
                </a:solidFill>
                <a:effectLst/>
                <a:uLnTx/>
                <a:uFillTx/>
                <a:latin typeface="Calibri"/>
                <a:ea typeface="Calibri"/>
                <a:cs typeface="Calibri"/>
                <a:sym typeface="Calibri"/>
              </a:rPr>
              <a:t>התלמידים יחנכו תלמידים צעירים וילמדו בכיתות אחרות את 'מודל </a:t>
            </a:r>
            <a:r>
              <a:rPr kumimoji="0" lang="he-IL" sz="2600" i="0" u="none" strike="noStrike" kern="0" cap="none" spc="0" normalizeH="0" baseline="0" noProof="0" dirty="0" err="1">
                <a:ln>
                  <a:noFill/>
                </a:ln>
                <a:solidFill>
                  <a:srgbClr val="002060"/>
                </a:solidFill>
                <a:effectLst/>
                <a:uLnTx/>
                <a:uFillTx/>
                <a:latin typeface="Calibri"/>
                <a:ea typeface="Calibri"/>
                <a:cs typeface="Calibri"/>
                <a:sym typeface="Calibri"/>
              </a:rPr>
              <a:t>מב"ט</a:t>
            </a:r>
            <a:r>
              <a:rPr kumimoji="0" lang="he-IL" sz="2600" i="0" u="none" strike="noStrike" kern="0" cap="none" spc="0" normalizeH="0" baseline="0" noProof="0" dirty="0">
                <a:ln>
                  <a:noFill/>
                </a:ln>
                <a:solidFill>
                  <a:srgbClr val="002060"/>
                </a:solidFill>
                <a:effectLst/>
                <a:uLnTx/>
                <a:uFillTx/>
                <a:latin typeface="Calibri"/>
                <a:ea typeface="Calibri"/>
                <a:cs typeface="Calibri"/>
                <a:sym typeface="Calibri"/>
              </a:rPr>
              <a:t>',</a:t>
            </a:r>
            <a:br>
              <a:rPr kumimoji="0" lang="en-US" sz="2600" i="0" u="none" strike="noStrike" kern="0" cap="none" spc="0" normalizeH="0" baseline="0" noProof="0" dirty="0">
                <a:ln>
                  <a:noFill/>
                </a:ln>
                <a:solidFill>
                  <a:srgbClr val="002060"/>
                </a:solidFill>
                <a:effectLst/>
                <a:uLnTx/>
                <a:uFillTx/>
                <a:latin typeface="Calibri"/>
                <a:ea typeface="Calibri"/>
                <a:cs typeface="Calibri"/>
                <a:sym typeface="Calibri"/>
              </a:rPr>
            </a:br>
            <a:r>
              <a:rPr kumimoji="0" lang="he-IL" sz="2600" i="0" u="none" strike="noStrike" kern="0" cap="none" spc="0" normalizeH="0" baseline="0" noProof="0" dirty="0">
                <a:ln>
                  <a:noFill/>
                </a:ln>
                <a:solidFill>
                  <a:srgbClr val="002060"/>
                </a:solidFill>
                <a:effectLst/>
                <a:uLnTx/>
                <a:uFillTx/>
                <a:latin typeface="Calibri"/>
                <a:ea typeface="Calibri"/>
                <a:cs typeface="Calibri"/>
                <a:sym typeface="Calibri"/>
              </a:rPr>
              <a:t> תוך שיתוף בדוגמאות </a:t>
            </a:r>
            <a:br>
              <a:rPr kumimoji="0" lang="en-US" sz="2600" i="0" u="none" strike="noStrike" kern="0" cap="none" spc="0" normalizeH="0" baseline="0" noProof="0" dirty="0">
                <a:ln>
                  <a:noFill/>
                </a:ln>
                <a:solidFill>
                  <a:srgbClr val="002060"/>
                </a:solidFill>
                <a:effectLst/>
                <a:uLnTx/>
                <a:uFillTx/>
                <a:latin typeface="Calibri"/>
                <a:ea typeface="Calibri"/>
                <a:cs typeface="Calibri"/>
                <a:sym typeface="Calibri"/>
              </a:rPr>
            </a:br>
            <a:r>
              <a:rPr kumimoji="0" lang="he-IL" sz="2600" i="0" u="none" strike="noStrike" kern="0" cap="none" spc="0" normalizeH="0" baseline="0" noProof="0" dirty="0">
                <a:ln>
                  <a:noFill/>
                </a:ln>
                <a:solidFill>
                  <a:srgbClr val="002060"/>
                </a:solidFill>
                <a:effectLst/>
                <a:uLnTx/>
                <a:uFillTx/>
                <a:latin typeface="Calibri"/>
                <a:ea typeface="Calibri"/>
                <a:cs typeface="Calibri"/>
                <a:sym typeface="Calibri"/>
              </a:rPr>
              <a:t>שניתנו בכיתה.</a:t>
            </a:r>
            <a:endParaRPr kumimoji="0" sz="2600" i="0" u="none" strike="noStrike" kern="0" cap="none" spc="0" normalizeH="0" baseline="0" noProof="0" dirty="0">
              <a:ln>
                <a:noFill/>
              </a:ln>
              <a:solidFill>
                <a:srgbClr val="002060"/>
              </a:solidFill>
              <a:effectLst/>
              <a:uLnTx/>
              <a:uFillTx/>
              <a:latin typeface="Calibri"/>
              <a:ea typeface="Calibri"/>
              <a:cs typeface="Calibri"/>
              <a:sym typeface="Calibri"/>
            </a:endParaRPr>
          </a:p>
        </p:txBody>
      </p:sp>
      <p:cxnSp>
        <p:nvCxnSpPr>
          <p:cNvPr id="139" name="Google Shape;139;p4"/>
          <p:cNvCxnSpPr/>
          <p:nvPr/>
        </p:nvCxnSpPr>
        <p:spPr>
          <a:xfrm>
            <a:off x="4262530" y="2065964"/>
            <a:ext cx="0" cy="2052970"/>
          </a:xfrm>
          <a:prstGeom prst="straightConnector1">
            <a:avLst/>
          </a:prstGeom>
          <a:noFill/>
          <a:ln w="9525" cap="flat" cmpd="sng">
            <a:solidFill>
              <a:schemeClr val="accent1"/>
            </a:solidFill>
            <a:prstDash val="solid"/>
            <a:miter lim="800000"/>
            <a:headEnd type="none" w="sm" len="sm"/>
            <a:tailEnd type="none" w="sm" len="sm"/>
          </a:ln>
        </p:spPr>
      </p:cxnSp>
      <p:sp>
        <p:nvSpPr>
          <p:cNvPr id="140" name="Google Shape;140;p4"/>
          <p:cNvSpPr txBox="1"/>
          <p:nvPr/>
        </p:nvSpPr>
        <p:spPr>
          <a:xfrm>
            <a:off x="98939" y="1415365"/>
            <a:ext cx="3884650" cy="5078273"/>
          </a:xfrm>
          <a:prstGeom prst="rect">
            <a:avLst/>
          </a:prstGeom>
          <a:noFill/>
          <a:ln>
            <a:noFill/>
          </a:ln>
        </p:spPr>
        <p:txBody>
          <a:bodyPr spcFirstLastPara="1" wrap="square" lIns="91425" tIns="45700" rIns="91425" bIns="45700" anchor="t" anchorCtr="0">
            <a:spAutoFit/>
          </a:bodyPr>
          <a:lstStyle/>
          <a:p>
            <a:pPr marL="45720" marR="0" lvl="0" indent="0" algn="ctr" defTabSz="914400" rtl="1" eaLnBrk="1" fontAlgn="auto" latinLnBrk="0" hangingPunct="1">
              <a:lnSpc>
                <a:spcPct val="150000"/>
              </a:lnSpc>
              <a:spcBef>
                <a:spcPts val="0"/>
              </a:spcBef>
              <a:spcAft>
                <a:spcPts val="0"/>
              </a:spcAft>
              <a:buClr>
                <a:srgbClr val="002060"/>
              </a:buClr>
              <a:buSzPts val="2800"/>
              <a:buFont typeface="Calibri"/>
              <a:buNone/>
              <a:tabLst/>
              <a:defRPr/>
            </a:pPr>
            <a:r>
              <a:rPr kumimoji="0" lang="he-IL" sz="2400" i="0" u="none" strike="noStrike" kern="0" cap="none" spc="0" normalizeH="0" baseline="0" noProof="0" dirty="0">
                <a:ln>
                  <a:noFill/>
                </a:ln>
                <a:solidFill>
                  <a:schemeClr val="tx1"/>
                </a:solidFill>
                <a:effectLst/>
                <a:uLnTx/>
                <a:uFillTx/>
                <a:latin typeface="Calibri"/>
                <a:ea typeface="Calibri"/>
                <a:cs typeface="Calibri"/>
                <a:sym typeface="Calibri"/>
              </a:rPr>
              <a:t>נקיים שיחות</a:t>
            </a:r>
            <a:r>
              <a:rPr lang="he-IL" sz="2400" dirty="0">
                <a:solidFill>
                  <a:schemeClr val="tx1"/>
                </a:solidFill>
                <a:latin typeface="Calibri"/>
                <a:ea typeface="Calibri"/>
                <a:cs typeface="Calibri"/>
                <a:sym typeface="Calibri"/>
              </a:rPr>
              <a:t> קבוצתיות בשולחן עגול בהם התלמידים יחשבו</a:t>
            </a:r>
            <a:r>
              <a:rPr kumimoji="0" lang="he-IL" sz="2400" i="0" u="none" strike="noStrike" kern="0" cap="none" spc="0" normalizeH="0" baseline="0" noProof="0" dirty="0">
                <a:ln>
                  <a:noFill/>
                </a:ln>
                <a:solidFill>
                  <a:schemeClr val="tx1"/>
                </a:solidFill>
                <a:effectLst/>
                <a:uLnTx/>
                <a:uFillTx/>
                <a:latin typeface="Calibri"/>
                <a:ea typeface="Calibri"/>
                <a:cs typeface="Calibri"/>
                <a:sym typeface="Calibri"/>
              </a:rPr>
              <a:t> על נושא שמעסיק אתכם לאחרונה והיו רוצים להשפיע עליו לטובה. </a:t>
            </a:r>
            <a:br>
              <a:rPr kumimoji="0" lang="he-IL" sz="2400" i="0" u="none" strike="noStrike" kern="0" cap="none" spc="0" normalizeH="0" baseline="0" noProof="0" dirty="0">
                <a:ln>
                  <a:noFill/>
                </a:ln>
                <a:solidFill>
                  <a:schemeClr val="tx1"/>
                </a:solidFill>
                <a:effectLst/>
                <a:uLnTx/>
                <a:uFillTx/>
                <a:latin typeface="Calibri"/>
                <a:ea typeface="Calibri"/>
                <a:cs typeface="Calibri"/>
                <a:sym typeface="Calibri"/>
              </a:rPr>
            </a:br>
            <a:r>
              <a:rPr kumimoji="0" lang="he-IL" sz="2400" i="0" u="none" strike="noStrike" kern="0" cap="none" spc="0" normalizeH="0" baseline="0" noProof="0" dirty="0">
                <a:ln>
                  <a:noFill/>
                </a:ln>
                <a:solidFill>
                  <a:schemeClr val="tx1"/>
                </a:solidFill>
                <a:effectLst/>
                <a:uLnTx/>
                <a:uFillTx/>
                <a:latin typeface="Calibri"/>
                <a:ea typeface="Calibri"/>
                <a:cs typeface="Calibri"/>
                <a:sym typeface="Calibri"/>
              </a:rPr>
              <a:t>התלמידים יעלו הצעות</a:t>
            </a:r>
            <a:r>
              <a:rPr kumimoji="0" lang="en-US" sz="2400" i="0" u="none" strike="noStrike" kern="0" cap="none" spc="0" normalizeH="0" baseline="0" noProof="0" dirty="0">
                <a:ln>
                  <a:noFill/>
                </a:ln>
                <a:solidFill>
                  <a:schemeClr val="tx1"/>
                </a:solidFill>
                <a:effectLst/>
                <a:uLnTx/>
                <a:uFillTx/>
                <a:latin typeface="Calibri"/>
                <a:ea typeface="Calibri"/>
                <a:cs typeface="Calibri"/>
                <a:sym typeface="Calibri"/>
              </a:rPr>
              <a:t>;</a:t>
            </a:r>
            <a:r>
              <a:rPr kumimoji="0" lang="he-IL" sz="2400" i="0" u="none" strike="noStrike" kern="0" cap="none" spc="0" normalizeH="0" baseline="0" noProof="0" dirty="0">
                <a:ln>
                  <a:noFill/>
                </a:ln>
                <a:solidFill>
                  <a:schemeClr val="tx1"/>
                </a:solidFill>
                <a:effectLst/>
                <a:uLnTx/>
                <a:uFillTx/>
                <a:latin typeface="Calibri"/>
                <a:ea typeface="Calibri"/>
                <a:cs typeface="Calibri"/>
                <a:sym typeface="Calibri"/>
              </a:rPr>
              <a:t>  </a:t>
            </a:r>
            <a:br>
              <a:rPr kumimoji="0" lang="he-IL" sz="2400" i="0" u="none" strike="noStrike" kern="0" cap="none" spc="0" normalizeH="0" baseline="0" noProof="0" dirty="0">
                <a:ln>
                  <a:noFill/>
                </a:ln>
                <a:solidFill>
                  <a:schemeClr val="tx1"/>
                </a:solidFill>
                <a:effectLst/>
                <a:uLnTx/>
                <a:uFillTx/>
                <a:latin typeface="Calibri"/>
                <a:ea typeface="Calibri"/>
                <a:cs typeface="Calibri"/>
                <a:sym typeface="Calibri"/>
              </a:rPr>
            </a:br>
            <a:r>
              <a:rPr kumimoji="0" lang="he-IL" sz="2400" i="0" u="none" strike="noStrike" kern="0" cap="none" spc="0" normalizeH="0" baseline="0" noProof="0" dirty="0">
                <a:ln>
                  <a:noFill/>
                </a:ln>
                <a:solidFill>
                  <a:schemeClr val="tx1"/>
                </a:solidFill>
                <a:effectLst/>
                <a:uLnTx/>
                <a:uFillTx/>
                <a:latin typeface="Calibri"/>
                <a:ea typeface="Calibri"/>
                <a:cs typeface="Calibri"/>
                <a:sym typeface="Calibri"/>
              </a:rPr>
              <a:t>כיצד יוכלו להיות מעורבים </a:t>
            </a:r>
            <a:br>
              <a:rPr kumimoji="0" lang="he-IL" sz="2400" i="0" u="none" strike="noStrike" kern="0" cap="none" spc="0" normalizeH="0" baseline="0" noProof="0" dirty="0">
                <a:ln>
                  <a:noFill/>
                </a:ln>
                <a:solidFill>
                  <a:schemeClr val="tx1"/>
                </a:solidFill>
                <a:effectLst/>
                <a:uLnTx/>
                <a:uFillTx/>
                <a:latin typeface="Calibri"/>
                <a:ea typeface="Calibri"/>
                <a:cs typeface="Calibri"/>
                <a:sym typeface="Calibri"/>
              </a:rPr>
            </a:br>
            <a:r>
              <a:rPr kumimoji="0" lang="he-IL" sz="2400" i="0" u="none" strike="noStrike" kern="0" cap="none" spc="0" normalizeH="0" baseline="0" noProof="0" dirty="0">
                <a:ln>
                  <a:noFill/>
                </a:ln>
                <a:solidFill>
                  <a:schemeClr val="tx1"/>
                </a:solidFill>
                <a:effectLst/>
                <a:uLnTx/>
                <a:uFillTx/>
                <a:latin typeface="Calibri"/>
                <a:ea typeface="Calibri"/>
                <a:cs typeface="Calibri"/>
                <a:sym typeface="Calibri"/>
              </a:rPr>
              <a:t>ולהשפיע לטובה על מה שיקרה.</a:t>
            </a:r>
            <a:br>
              <a:rPr kumimoji="0" lang="en-US" sz="2400" i="0" u="none" strike="noStrike" kern="0" cap="none" spc="0" normalizeH="0" baseline="0" noProof="0" dirty="0">
                <a:ln>
                  <a:noFill/>
                </a:ln>
                <a:solidFill>
                  <a:schemeClr val="tx1"/>
                </a:solidFill>
                <a:effectLst/>
                <a:uLnTx/>
                <a:uFillTx/>
                <a:latin typeface="Calibri"/>
                <a:ea typeface="Calibri"/>
                <a:cs typeface="Calibri"/>
                <a:sym typeface="Calibri"/>
              </a:rPr>
            </a:br>
            <a:r>
              <a:rPr kumimoji="0" lang="he-IL" sz="2400" i="0" u="none" strike="noStrike" kern="0" cap="none" spc="0" normalizeH="0" baseline="0" noProof="0" dirty="0">
                <a:ln>
                  <a:noFill/>
                </a:ln>
                <a:solidFill>
                  <a:schemeClr val="tx1"/>
                </a:solidFill>
                <a:effectLst/>
                <a:uLnTx/>
                <a:uFillTx/>
                <a:latin typeface="Calibri"/>
                <a:ea typeface="Calibri"/>
                <a:cs typeface="Calibri"/>
                <a:sym typeface="Calibri"/>
              </a:rPr>
              <a:t>נאסוף את ההצעות </a:t>
            </a:r>
          </a:p>
          <a:p>
            <a:pPr marL="45720" marR="0" lvl="0" indent="0" algn="ctr" defTabSz="914400" rtl="1" eaLnBrk="1" fontAlgn="auto" latinLnBrk="0" hangingPunct="1">
              <a:lnSpc>
                <a:spcPct val="150000"/>
              </a:lnSpc>
              <a:spcBef>
                <a:spcPts val="0"/>
              </a:spcBef>
              <a:spcAft>
                <a:spcPts val="0"/>
              </a:spcAft>
              <a:buClr>
                <a:srgbClr val="002060"/>
              </a:buClr>
              <a:buSzPts val="2800"/>
              <a:buFont typeface="Calibri"/>
              <a:buNone/>
              <a:tabLst/>
              <a:defRPr/>
            </a:pPr>
            <a:r>
              <a:rPr kumimoji="0" lang="he-IL" sz="2400" i="0" u="none" strike="noStrike" kern="0" cap="none" spc="0" normalizeH="0" baseline="0" noProof="0">
                <a:ln>
                  <a:noFill/>
                </a:ln>
                <a:solidFill>
                  <a:schemeClr val="tx1"/>
                </a:solidFill>
                <a:effectLst/>
                <a:uLnTx/>
                <a:uFillTx/>
                <a:latin typeface="Calibri"/>
                <a:ea typeface="Calibri"/>
                <a:cs typeface="Calibri"/>
                <a:sym typeface="Calibri"/>
              </a:rPr>
              <a:t>וניישם אותן </a:t>
            </a:r>
            <a:r>
              <a:rPr kumimoji="0" lang="he-IL" sz="2400" i="0" u="none" strike="noStrike" kern="0" cap="none" spc="0" normalizeH="0" baseline="0" noProof="0" dirty="0">
                <a:ln>
                  <a:noFill/>
                </a:ln>
                <a:solidFill>
                  <a:schemeClr val="tx1"/>
                </a:solidFill>
                <a:effectLst/>
                <a:uLnTx/>
                <a:uFillTx/>
                <a:latin typeface="Calibri"/>
                <a:ea typeface="Calibri"/>
                <a:cs typeface="Calibri"/>
                <a:sym typeface="Calibri"/>
              </a:rPr>
              <a:t>בכיתה.</a:t>
            </a:r>
          </a:p>
        </p:txBody>
      </p:sp>
      <p:cxnSp>
        <p:nvCxnSpPr>
          <p:cNvPr id="147" name="Google Shape;147;p4"/>
          <p:cNvCxnSpPr/>
          <p:nvPr/>
        </p:nvCxnSpPr>
        <p:spPr>
          <a:xfrm>
            <a:off x="7872001" y="4440668"/>
            <a:ext cx="0" cy="2052970"/>
          </a:xfrm>
          <a:prstGeom prst="straightConnector1">
            <a:avLst/>
          </a:prstGeom>
          <a:noFill/>
          <a:ln w="9525" cap="flat" cmpd="sng">
            <a:solidFill>
              <a:schemeClr val="accent1"/>
            </a:solidFill>
            <a:prstDash val="solid"/>
            <a:miter lim="800000"/>
            <a:headEnd type="none" w="sm" len="sm"/>
            <a:tailEnd type="none" w="sm" len="sm"/>
          </a:ln>
        </p:spPr>
      </p:cxnSp>
      <p:cxnSp>
        <p:nvCxnSpPr>
          <p:cNvPr id="148" name="Google Shape;148;p4"/>
          <p:cNvCxnSpPr/>
          <p:nvPr/>
        </p:nvCxnSpPr>
        <p:spPr>
          <a:xfrm>
            <a:off x="4262530" y="4440668"/>
            <a:ext cx="0" cy="2052970"/>
          </a:xfrm>
          <a:prstGeom prst="straightConnector1">
            <a:avLst/>
          </a:prstGeom>
          <a:noFill/>
          <a:ln w="9525" cap="flat" cmpd="sng">
            <a:solidFill>
              <a:schemeClr val="accent1"/>
            </a:solidFill>
            <a:prstDash val="solid"/>
            <a:miter lim="800000"/>
            <a:headEnd type="none" w="sm" len="sm"/>
            <a:tailEnd type="none" w="sm" len="sm"/>
          </a:ln>
        </p:spPr>
      </p:cxn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19"/>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ctr" rtl="1">
              <a:lnSpc>
                <a:spcPct val="90000"/>
              </a:lnSpc>
              <a:spcBef>
                <a:spcPts val="0"/>
              </a:spcBef>
              <a:spcAft>
                <a:spcPts val="0"/>
              </a:spcAft>
              <a:buClr>
                <a:srgbClr val="002060"/>
              </a:buClr>
              <a:buSzPts val="5400"/>
              <a:buFont typeface="Calibri"/>
              <a:buNone/>
            </a:pPr>
            <a:r>
              <a:rPr lang="he-IL" dirty="0"/>
              <a:t>להדפסה</a:t>
            </a:r>
            <a:endParaRP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Shape 165"/>
        <p:cNvGrpSpPr/>
        <p:nvPr/>
      </p:nvGrpSpPr>
      <p:grpSpPr>
        <a:xfrm>
          <a:off x="0" y="0"/>
          <a:ext cx="0" cy="0"/>
          <a:chOff x="0" y="0"/>
          <a:chExt cx="0" cy="0"/>
        </a:xfrm>
      </p:grpSpPr>
      <p:pic>
        <p:nvPicPr>
          <p:cNvPr id="166" name="Google Shape;166;p3"/>
          <p:cNvPicPr preferRelativeResize="0"/>
          <p:nvPr/>
        </p:nvPicPr>
        <p:blipFill rotWithShape="1">
          <a:blip r:embed="rId3">
            <a:alphaModFix/>
          </a:blip>
          <a:srcRect/>
          <a:stretch/>
        </p:blipFill>
        <p:spPr>
          <a:xfrm>
            <a:off x="7872000" y="469026"/>
            <a:ext cx="4320000" cy="1116897"/>
          </a:xfrm>
          <a:prstGeom prst="rect">
            <a:avLst/>
          </a:prstGeom>
          <a:noFill/>
          <a:ln>
            <a:noFill/>
          </a:ln>
        </p:spPr>
      </p:pic>
      <p:sp>
        <p:nvSpPr>
          <p:cNvPr id="167" name="Google Shape;167;p3"/>
          <p:cNvSpPr txBox="1">
            <a:spLocks noGrp="1"/>
          </p:cNvSpPr>
          <p:nvPr>
            <p:ph type="title"/>
          </p:nvPr>
        </p:nvSpPr>
        <p:spPr>
          <a:xfrm>
            <a:off x="9362113" y="466353"/>
            <a:ext cx="2480925" cy="1054394"/>
          </a:xfrm>
          <a:prstGeom prst="rect">
            <a:avLst/>
          </a:prstGeom>
          <a:noFill/>
          <a:ln>
            <a:noFill/>
          </a:ln>
        </p:spPr>
        <p:txBody>
          <a:bodyPr spcFirstLastPara="1" wrap="square" lIns="91425" tIns="45700" rIns="91425" bIns="45700" anchor="ctr" anchorCtr="0">
            <a:noAutofit/>
          </a:bodyPr>
          <a:lstStyle/>
          <a:p>
            <a:pPr marL="0" lvl="0" indent="0" algn="ctr" rtl="1">
              <a:lnSpc>
                <a:spcPct val="110000"/>
              </a:lnSpc>
              <a:spcBef>
                <a:spcPts val="0"/>
              </a:spcBef>
              <a:spcAft>
                <a:spcPts val="0"/>
              </a:spcAft>
              <a:buClr>
                <a:srgbClr val="000000"/>
              </a:buClr>
              <a:buSzPts val="2800"/>
              <a:buFont typeface="Calibri"/>
              <a:buNone/>
            </a:pPr>
            <a:r>
              <a:rPr lang="iw-IL" sz="2800" b="1">
                <a:solidFill>
                  <a:srgbClr val="002060"/>
                </a:solidFill>
                <a:latin typeface="Calibri"/>
                <a:ea typeface="Calibri"/>
                <a:cs typeface="Calibri"/>
                <a:sym typeface="Calibri"/>
              </a:rPr>
              <a:t>מטרות השיעור</a:t>
            </a:r>
            <a:endParaRPr sz="2800" b="1">
              <a:solidFill>
                <a:srgbClr val="002060"/>
              </a:solidFill>
              <a:latin typeface="Calibri"/>
              <a:ea typeface="Calibri"/>
              <a:cs typeface="Calibri"/>
              <a:sym typeface="Calibri"/>
            </a:endParaRPr>
          </a:p>
        </p:txBody>
      </p:sp>
      <p:sp>
        <p:nvSpPr>
          <p:cNvPr id="168" name="Google Shape;168;p3"/>
          <p:cNvSpPr txBox="1"/>
          <p:nvPr/>
        </p:nvSpPr>
        <p:spPr>
          <a:xfrm>
            <a:off x="359675" y="2149809"/>
            <a:ext cx="11657843" cy="3970277"/>
          </a:xfrm>
          <a:prstGeom prst="rect">
            <a:avLst/>
          </a:prstGeom>
          <a:noFill/>
          <a:ln>
            <a:noFill/>
          </a:ln>
        </p:spPr>
        <p:txBody>
          <a:bodyPr spcFirstLastPara="1" wrap="square" lIns="91425" tIns="45700" rIns="91425" bIns="45700" anchor="t" anchorCtr="0">
            <a:spAutoFit/>
          </a:bodyPr>
          <a:lstStyle/>
          <a:p>
            <a:pPr marL="502920" marR="0" lvl="0" indent="-457200" algn="r" rtl="1">
              <a:lnSpc>
                <a:spcPct val="150000"/>
              </a:lnSpc>
              <a:spcBef>
                <a:spcPts val="0"/>
              </a:spcBef>
              <a:spcAft>
                <a:spcPts val="0"/>
              </a:spcAft>
              <a:buClr>
                <a:srgbClr val="FFC000"/>
              </a:buClr>
              <a:buSzPts val="3200"/>
              <a:buFont typeface="Wingdings" panose="05000000000000000000" pitchFamily="2" charset="2"/>
              <a:buChar char="§"/>
            </a:pPr>
            <a:r>
              <a:rPr lang="he-IL" sz="2800" b="0" i="0" u="none" strike="noStrike" cap="none" dirty="0">
                <a:solidFill>
                  <a:srgbClr val="002060"/>
                </a:solidFill>
                <a:latin typeface="Calibri"/>
                <a:ea typeface="Calibri"/>
                <a:cs typeface="Calibri"/>
                <a:sym typeface="Calibri"/>
              </a:rPr>
              <a:t>פיתוח ההבנה שהתנהגותו של אדם ומעשיו נובעים מהבחירות שלו. </a:t>
            </a:r>
          </a:p>
          <a:p>
            <a:pPr marL="502920" marR="0" lvl="0" indent="-457200" algn="r" rtl="1">
              <a:lnSpc>
                <a:spcPct val="150000"/>
              </a:lnSpc>
              <a:spcBef>
                <a:spcPts val="0"/>
              </a:spcBef>
              <a:spcAft>
                <a:spcPts val="0"/>
              </a:spcAft>
              <a:buClr>
                <a:srgbClr val="FFC000"/>
              </a:buClr>
              <a:buSzPts val="3200"/>
              <a:buFont typeface="Wingdings" panose="05000000000000000000" pitchFamily="2" charset="2"/>
              <a:buChar char="§"/>
            </a:pPr>
            <a:r>
              <a:rPr lang="he-IL" sz="2800" dirty="0">
                <a:solidFill>
                  <a:srgbClr val="002060"/>
                </a:solidFill>
                <a:latin typeface="Calibri"/>
                <a:ea typeface="Calibri"/>
                <a:cs typeface="Calibri"/>
                <a:sym typeface="Calibri"/>
              </a:rPr>
              <a:t>פיתוח מודעות </a:t>
            </a:r>
            <a:r>
              <a:rPr lang="he-IL" sz="2800" b="0" i="0" u="none" cap="none" dirty="0">
                <a:solidFill>
                  <a:srgbClr val="002060"/>
                </a:solidFill>
                <a:latin typeface="Calibri"/>
                <a:ea typeface="Calibri"/>
                <a:cs typeface="Calibri"/>
                <a:sym typeface="Calibri"/>
              </a:rPr>
              <a:t>ל</a:t>
            </a:r>
            <a:r>
              <a:rPr lang="he-IL" sz="2800" b="0" i="0" u="none" strike="noStrike" cap="none" dirty="0">
                <a:solidFill>
                  <a:srgbClr val="002060"/>
                </a:solidFill>
                <a:latin typeface="Calibri"/>
                <a:ea typeface="Calibri"/>
                <a:cs typeface="Calibri"/>
                <a:sym typeface="Calibri"/>
              </a:rPr>
              <a:t>אופן שבו המעשים שעושה האדם משפיעים על מה שקורה לו </a:t>
            </a:r>
            <a:br>
              <a:rPr lang="en-US" sz="2800" b="0" i="0" u="none" strike="noStrike" cap="none" dirty="0">
                <a:solidFill>
                  <a:srgbClr val="002060"/>
                </a:solidFill>
                <a:latin typeface="Calibri"/>
                <a:ea typeface="Calibri"/>
                <a:cs typeface="Calibri"/>
                <a:sym typeface="Calibri"/>
              </a:rPr>
            </a:br>
            <a:r>
              <a:rPr lang="he-IL" sz="2800" b="0" i="0" u="none" strike="noStrike" cap="none" dirty="0">
                <a:solidFill>
                  <a:srgbClr val="002060"/>
                </a:solidFill>
                <a:latin typeface="Calibri"/>
                <a:ea typeface="Calibri"/>
                <a:cs typeface="Calibri"/>
                <a:sym typeface="Calibri"/>
              </a:rPr>
              <a:t>ולסובבים אותו.</a:t>
            </a:r>
          </a:p>
          <a:p>
            <a:pPr marL="502920" marR="0" lvl="0" indent="-457200" algn="r" rtl="1">
              <a:lnSpc>
                <a:spcPct val="150000"/>
              </a:lnSpc>
              <a:spcBef>
                <a:spcPts val="0"/>
              </a:spcBef>
              <a:spcAft>
                <a:spcPts val="0"/>
              </a:spcAft>
              <a:buClr>
                <a:srgbClr val="FFC000"/>
              </a:buClr>
              <a:buSzPts val="3200"/>
              <a:buFont typeface="Wingdings" panose="05000000000000000000" pitchFamily="2" charset="2"/>
              <a:buChar char="§"/>
            </a:pPr>
            <a:r>
              <a:rPr lang="he-IL" sz="2800" b="0" i="0" u="none" strike="noStrike" cap="none" dirty="0">
                <a:solidFill>
                  <a:srgbClr val="002060"/>
                </a:solidFill>
                <a:latin typeface="Calibri"/>
                <a:ea typeface="Calibri"/>
                <a:cs typeface="Calibri"/>
                <a:sym typeface="Calibri"/>
              </a:rPr>
              <a:t>פיתוח ההכרה ביכולת האדם לבחור בהתנהגות ובמעשים שישפיעו לטובה </a:t>
            </a:r>
            <a:br>
              <a:rPr lang="en-US" sz="2800" b="0" i="0" u="none" strike="noStrike" cap="none" dirty="0">
                <a:solidFill>
                  <a:srgbClr val="002060"/>
                </a:solidFill>
                <a:latin typeface="Calibri"/>
                <a:ea typeface="Calibri"/>
                <a:cs typeface="Calibri"/>
                <a:sym typeface="Calibri"/>
              </a:rPr>
            </a:br>
            <a:r>
              <a:rPr lang="he-IL" sz="2800" b="0" i="0" u="none" strike="noStrike" cap="none" dirty="0">
                <a:solidFill>
                  <a:srgbClr val="002060"/>
                </a:solidFill>
                <a:latin typeface="Calibri"/>
                <a:ea typeface="Calibri"/>
                <a:cs typeface="Calibri"/>
                <a:sym typeface="Calibri"/>
              </a:rPr>
              <a:t>על עצמו ועל הזולת.</a:t>
            </a:r>
          </a:p>
          <a:p>
            <a:pPr marL="502920" marR="0" lvl="0" indent="-457200" algn="r" rtl="1">
              <a:lnSpc>
                <a:spcPct val="150000"/>
              </a:lnSpc>
              <a:spcBef>
                <a:spcPts val="0"/>
              </a:spcBef>
              <a:spcAft>
                <a:spcPts val="0"/>
              </a:spcAft>
              <a:buClr>
                <a:srgbClr val="FFC000"/>
              </a:buClr>
              <a:buSzPts val="3200"/>
              <a:buFont typeface="Wingdings" panose="05000000000000000000" pitchFamily="2" charset="2"/>
              <a:buChar char="§"/>
            </a:pPr>
            <a:r>
              <a:rPr lang="he-IL" sz="2800" b="0" i="0" u="none" strike="noStrike" cap="none" dirty="0">
                <a:solidFill>
                  <a:srgbClr val="002060"/>
                </a:solidFill>
                <a:latin typeface="Calibri"/>
                <a:ea typeface="Calibri"/>
                <a:cs typeface="Calibri"/>
                <a:sym typeface="Calibri"/>
              </a:rPr>
              <a:t>עידוד מעורבות אישית ותחושת אחריות למניעת אלימות ולקידום אקלים חברתי מיטבי.</a:t>
            </a:r>
            <a:endParaRPr sz="2800" b="0" i="0" u="none" strike="noStrike" cap="none" dirty="0">
              <a:solidFill>
                <a:srgbClr val="002060"/>
              </a:solidFill>
              <a:latin typeface="Calibri"/>
              <a:ea typeface="Calibri"/>
              <a:cs typeface="Calibri"/>
              <a:sym typeface="Calibri"/>
            </a:endParaRPr>
          </a:p>
        </p:txBody>
      </p:sp>
      <p:pic>
        <p:nvPicPr>
          <p:cNvPr id="169" name="Google Shape;169;p3"/>
          <p:cNvPicPr preferRelativeResize="0"/>
          <p:nvPr/>
        </p:nvPicPr>
        <p:blipFill rotWithShape="1">
          <a:blip r:embed="rId4">
            <a:alphaModFix/>
          </a:blip>
          <a:srcRect/>
          <a:stretch/>
        </p:blipFill>
        <p:spPr>
          <a:xfrm>
            <a:off x="8134350" y="737914"/>
            <a:ext cx="609600" cy="579120"/>
          </a:xfrm>
          <a:prstGeom prst="rect">
            <a:avLst/>
          </a:prstGeom>
          <a:noFill/>
          <a:ln>
            <a:noFill/>
          </a:ln>
        </p:spPr>
      </p:pic>
    </p:spTree>
    <p:extLst>
      <p:ext uri="{BB962C8B-B14F-4D97-AF65-F5344CB8AC3E}">
        <p14:creationId xmlns:p14="http://schemas.microsoft.com/office/powerpoint/2010/main" val="20220014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35A809C4-4BF9-5F09-399B-DC1A2B1EA1B9}"/>
              </a:ext>
            </a:extLst>
          </p:cNvPr>
          <p:cNvPicPr>
            <a:picLocks noChangeAspect="1"/>
          </p:cNvPicPr>
          <p:nvPr/>
        </p:nvPicPr>
        <p:blipFill>
          <a:blip r:embed="rId3">
            <a:grayscl/>
          </a:blip>
          <a:stretch>
            <a:fillRect/>
          </a:stretch>
        </p:blipFill>
        <p:spPr>
          <a:xfrm>
            <a:off x="292100" y="1792717"/>
            <a:ext cx="3746500" cy="4696983"/>
          </a:xfrm>
          <a:prstGeom prst="rect">
            <a:avLst/>
          </a:prstGeom>
          <a:ln>
            <a:noFill/>
          </a:ln>
        </p:spPr>
      </p:pic>
      <p:sp>
        <p:nvSpPr>
          <p:cNvPr id="2" name="כותרת 1">
            <a:extLst>
              <a:ext uri="{FF2B5EF4-FFF2-40B4-BE49-F238E27FC236}">
                <a16:creationId xmlns:a16="http://schemas.microsoft.com/office/drawing/2014/main" id="{711DB985-4EF6-A96B-7822-61A67BB6CF6A}"/>
              </a:ext>
            </a:extLst>
          </p:cNvPr>
          <p:cNvSpPr>
            <a:spLocks noGrp="1"/>
          </p:cNvSpPr>
          <p:nvPr>
            <p:ph type="title"/>
          </p:nvPr>
        </p:nvSpPr>
        <p:spPr>
          <a:xfrm>
            <a:off x="409937" y="59068"/>
            <a:ext cx="10515600" cy="1325563"/>
          </a:xfrm>
        </p:spPr>
        <p:txBody>
          <a:bodyPr>
            <a:noAutofit/>
          </a:bodyPr>
          <a:lstStyle/>
          <a:p>
            <a:pPr algn="ctr"/>
            <a:r>
              <a:rPr lang="he-IL" b="1" dirty="0"/>
              <a:t>מה אתם חושבים שהחבר/ה מרגישים?</a:t>
            </a:r>
          </a:p>
        </p:txBody>
      </p:sp>
      <p:sp>
        <p:nvSpPr>
          <p:cNvPr id="3" name="מציין מיקום טקסט 2">
            <a:extLst>
              <a:ext uri="{FF2B5EF4-FFF2-40B4-BE49-F238E27FC236}">
                <a16:creationId xmlns:a16="http://schemas.microsoft.com/office/drawing/2014/main" id="{44C87FAA-9A81-5206-D7C0-08D5BAFC3F38}"/>
              </a:ext>
            </a:extLst>
          </p:cNvPr>
          <p:cNvSpPr>
            <a:spLocks noGrp="1"/>
          </p:cNvSpPr>
          <p:nvPr>
            <p:ph type="body" idx="1"/>
          </p:nvPr>
        </p:nvSpPr>
        <p:spPr>
          <a:xfrm>
            <a:off x="190500" y="2215106"/>
            <a:ext cx="3848100" cy="4633345"/>
          </a:xfrm>
        </p:spPr>
        <p:txBody>
          <a:bodyPr>
            <a:norm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2400" b="1" i="0" u="none" strike="noStrike" kern="0" cap="none" spc="0" normalizeH="0" baseline="0" noProof="0" dirty="0">
                <a:ln>
                  <a:noFill/>
                </a:ln>
                <a:solidFill>
                  <a:srgbClr val="000000"/>
                </a:solidFill>
                <a:effectLst/>
                <a:uLnTx/>
                <a:uFillTx/>
                <a:latin typeface="Calibri" panose="020F0502020204030204" pitchFamily="34" charset="0"/>
                <a:ea typeface="Arial"/>
                <a:cs typeface="Calibri" panose="020F0502020204030204" pitchFamily="34" charset="0"/>
                <a:sym typeface="Arial"/>
              </a:rPr>
              <a:t>חבר/ה מהכיתה מחליט/ה לעשות חרם על ילד/ה אחר/ת , מה תעשו? </a:t>
            </a:r>
          </a:p>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br>
              <a:rPr kumimoji="0" lang="en-US" sz="2400" b="1" i="0" u="none" strike="noStrike" kern="0" cap="none" spc="0" normalizeH="0" baseline="0" noProof="0" dirty="0">
                <a:ln>
                  <a:noFill/>
                </a:ln>
                <a:solidFill>
                  <a:srgbClr val="000000"/>
                </a:solidFill>
                <a:effectLst/>
                <a:uLnTx/>
                <a:uFillTx/>
                <a:latin typeface="Calibri" panose="020F0502020204030204" pitchFamily="34" charset="0"/>
                <a:ea typeface="Arial"/>
                <a:cs typeface="Calibri" panose="020F0502020204030204" pitchFamily="34" charset="0"/>
                <a:sym typeface="Arial"/>
              </a:rPr>
            </a:br>
            <a:endParaRPr kumimoji="0" lang="he-IL" sz="2400" b="1" i="0" u="none" strike="noStrike" kern="0" cap="none" spc="0" normalizeH="0" baseline="0" noProof="0" dirty="0">
              <a:ln>
                <a:noFill/>
              </a:ln>
              <a:solidFill>
                <a:srgbClr val="000000"/>
              </a:solidFill>
              <a:effectLst/>
              <a:uLnTx/>
              <a:uFillTx/>
              <a:latin typeface="Calibri" panose="020F0502020204030204" pitchFamily="34" charset="0"/>
              <a:ea typeface="Arial"/>
              <a:cs typeface="Calibri" panose="020F0502020204030204" pitchFamily="34" charset="0"/>
              <a:sym typeface="Arial"/>
            </a:endParaRPr>
          </a:p>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2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האם ראיתם או חוויתם מקרה דומה? </a:t>
            </a:r>
            <a:br>
              <a:rPr kumimoji="0" lang="he-IL" sz="2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br>
            <a:r>
              <a:rPr kumimoji="0" lang="he-IL" sz="2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מה אתם מציעים לעשות?</a:t>
            </a:r>
            <a:br>
              <a:rPr kumimoji="0" lang="he-IL" sz="2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br>
            <a:r>
              <a:rPr kumimoji="0" lang="he-IL" sz="2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רשמו את המחשבות וההתלבטויות העולות בקבוצה</a:t>
            </a:r>
          </a:p>
          <a:p>
            <a:pPr marL="50800" indent="0">
              <a:buNone/>
            </a:pPr>
            <a:endParaRPr lang="he-IL" dirty="0"/>
          </a:p>
        </p:txBody>
      </p:sp>
      <p:pic>
        <p:nvPicPr>
          <p:cNvPr id="6" name="תמונה 5">
            <a:extLst>
              <a:ext uri="{FF2B5EF4-FFF2-40B4-BE49-F238E27FC236}">
                <a16:creationId xmlns:a16="http://schemas.microsoft.com/office/drawing/2014/main" id="{FD14B0F5-E354-0CCA-75DB-FC3BF6E4ABE7}"/>
              </a:ext>
            </a:extLst>
          </p:cNvPr>
          <p:cNvPicPr>
            <a:picLocks noChangeAspect="1"/>
          </p:cNvPicPr>
          <p:nvPr/>
        </p:nvPicPr>
        <p:blipFill>
          <a:blip r:embed="rId3">
            <a:grayscl/>
          </a:blip>
          <a:stretch>
            <a:fillRect/>
          </a:stretch>
        </p:blipFill>
        <p:spPr>
          <a:xfrm>
            <a:off x="4330702" y="1767317"/>
            <a:ext cx="3746500" cy="4696983"/>
          </a:xfrm>
          <a:prstGeom prst="rect">
            <a:avLst/>
          </a:prstGeom>
          <a:ln>
            <a:noFill/>
          </a:ln>
        </p:spPr>
      </p:pic>
      <p:sp>
        <p:nvSpPr>
          <p:cNvPr id="7" name="מציין מיקום טקסט 2">
            <a:extLst>
              <a:ext uri="{FF2B5EF4-FFF2-40B4-BE49-F238E27FC236}">
                <a16:creationId xmlns:a16="http://schemas.microsoft.com/office/drawing/2014/main" id="{919F3035-D6CC-3989-9680-6EBD736B2A14}"/>
              </a:ext>
            </a:extLst>
          </p:cNvPr>
          <p:cNvSpPr txBox="1">
            <a:spLocks/>
          </p:cNvSpPr>
          <p:nvPr/>
        </p:nvSpPr>
        <p:spPr>
          <a:xfrm>
            <a:off x="4305302" y="2015151"/>
            <a:ext cx="3797300" cy="4979990"/>
          </a:xfrm>
          <a:prstGeom prst="rect">
            <a:avLst/>
          </a:prstGeom>
          <a:noFill/>
          <a:ln>
            <a:noFill/>
          </a:ln>
        </p:spPr>
        <p:txBody>
          <a:bodyPr spcFirstLastPara="1" wrap="square" lIns="91425" tIns="45700" rIns="91425" bIns="45700" anchor="t" anchorCtr="0">
            <a:normAutofit fontScale="25000" lnSpcReduction="20000"/>
          </a:bodyPr>
          <a:lstStyle>
            <a:defPPr marR="0" lvl="0" algn="l" rtl="0">
              <a:lnSpc>
                <a:spcPct val="100000"/>
              </a:lnSpc>
              <a:spcBef>
                <a:spcPts val="0"/>
              </a:spcBef>
              <a:spcAft>
                <a:spcPts val="0"/>
              </a:spcAft>
            </a:defPPr>
            <a:lvl1pPr marL="457200" marR="0" lvl="0" indent="-406400" algn="r" rtl="1">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42900" algn="r" rtl="1">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r" rtl="1">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50800" indent="0" algn="ctr">
              <a:lnSpc>
                <a:spcPct val="120000"/>
              </a:lnSpc>
              <a:buFont typeface="Arial"/>
              <a:buNone/>
            </a:pPr>
            <a:r>
              <a:rPr lang="he-IL" sz="9600" b="1" dirty="0"/>
              <a:t>קבוצה מילדי הכיתה התארגנה להיפגש לסרט אחר הצהריים.</a:t>
            </a:r>
            <a:br>
              <a:rPr lang="he-IL" sz="9600" b="1" dirty="0"/>
            </a:br>
            <a:r>
              <a:rPr lang="he-IL" sz="9600" b="1" dirty="0"/>
              <a:t>גל רצה להזמין גם את תומר, אך חברי הקבוצה סירבו.</a:t>
            </a:r>
          </a:p>
          <a:p>
            <a:pPr marL="50800" indent="0" algn="ctr">
              <a:lnSpc>
                <a:spcPct val="120000"/>
              </a:lnSpc>
              <a:buFont typeface="Arial"/>
              <a:buNone/>
            </a:pPr>
            <a:br>
              <a:rPr lang="en-US" sz="9600" dirty="0"/>
            </a:br>
            <a:r>
              <a:rPr lang="he-IL" sz="9600" dirty="0"/>
              <a:t>האם ראיתם או חוויתם </a:t>
            </a:r>
            <a:br>
              <a:rPr lang="en-US" sz="9600" dirty="0"/>
            </a:br>
            <a:r>
              <a:rPr lang="he-IL" sz="9600" dirty="0"/>
              <a:t>מקרה דומה? </a:t>
            </a:r>
            <a:br>
              <a:rPr lang="he-IL" sz="9600" dirty="0"/>
            </a:br>
            <a:r>
              <a:rPr lang="he-IL" sz="9600" dirty="0"/>
              <a:t>מה הייתם מציעים לו לעשות?</a:t>
            </a:r>
          </a:p>
          <a:p>
            <a:pPr marL="50800" indent="0" algn="ctr">
              <a:lnSpc>
                <a:spcPct val="120000"/>
              </a:lnSpc>
              <a:buFont typeface="Arial"/>
              <a:buNone/>
            </a:pPr>
            <a:r>
              <a:rPr lang="he-IL" sz="9600" dirty="0"/>
              <a:t>רשמו את המחשבות וההתלבטויות העולות בקבוצה</a:t>
            </a:r>
          </a:p>
          <a:p>
            <a:pPr marL="50800" marR="0" lvl="0" indent="0" algn="r" defTabSz="914400" rtl="1" eaLnBrk="1" fontAlgn="auto" latinLnBrk="0" hangingPunct="1">
              <a:lnSpc>
                <a:spcPct val="90000"/>
              </a:lnSpc>
              <a:spcBef>
                <a:spcPts val="1000"/>
              </a:spcBef>
              <a:spcAft>
                <a:spcPts val="0"/>
              </a:spcAft>
              <a:buClr>
                <a:srgbClr val="000000"/>
              </a:buClr>
              <a:buSzPts val="2800"/>
              <a:buFont typeface="Arial"/>
              <a:buNone/>
              <a:tabLst/>
              <a:defRPr/>
            </a:pPr>
            <a:endParaRPr kumimoji="0" lang="he-IL" sz="2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8" name="תמונה 7">
            <a:extLst>
              <a:ext uri="{FF2B5EF4-FFF2-40B4-BE49-F238E27FC236}">
                <a16:creationId xmlns:a16="http://schemas.microsoft.com/office/drawing/2014/main" id="{EB006E96-32DB-4F6E-1E3F-7AF86A1EA670}"/>
              </a:ext>
            </a:extLst>
          </p:cNvPr>
          <p:cNvPicPr>
            <a:picLocks noChangeAspect="1"/>
          </p:cNvPicPr>
          <p:nvPr/>
        </p:nvPicPr>
        <p:blipFill>
          <a:blip r:embed="rId3">
            <a:grayscl/>
          </a:blip>
          <a:stretch>
            <a:fillRect/>
          </a:stretch>
        </p:blipFill>
        <p:spPr>
          <a:xfrm>
            <a:off x="8318504" y="1756634"/>
            <a:ext cx="3746500" cy="4696983"/>
          </a:xfrm>
          <a:prstGeom prst="rect">
            <a:avLst/>
          </a:prstGeom>
          <a:ln>
            <a:noFill/>
          </a:ln>
        </p:spPr>
      </p:pic>
      <p:sp>
        <p:nvSpPr>
          <p:cNvPr id="9" name="מציין מיקום טקסט 2">
            <a:extLst>
              <a:ext uri="{FF2B5EF4-FFF2-40B4-BE49-F238E27FC236}">
                <a16:creationId xmlns:a16="http://schemas.microsoft.com/office/drawing/2014/main" id="{A51BCACE-1925-FF33-DE09-CF1B6BAE4F66}"/>
              </a:ext>
            </a:extLst>
          </p:cNvPr>
          <p:cNvSpPr txBox="1">
            <a:spLocks/>
          </p:cNvSpPr>
          <p:nvPr/>
        </p:nvSpPr>
        <p:spPr>
          <a:xfrm>
            <a:off x="8369304" y="2078165"/>
            <a:ext cx="3695700" cy="497999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r" rtl="1">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42900" algn="r" rtl="1">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r" rtl="1">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50800" indent="0" algn="ctr">
              <a:buFont typeface="Arial"/>
              <a:buNone/>
            </a:pPr>
            <a:r>
              <a:rPr lang="he-IL" sz="2400" b="1" dirty="0"/>
              <a:t>בקבוצת </a:t>
            </a:r>
            <a:r>
              <a:rPr lang="he-IL" sz="2400" b="1" dirty="0" err="1"/>
              <a:t>הווטסאפ</a:t>
            </a:r>
            <a:r>
              <a:rPr lang="he-IL" sz="2400" b="1" dirty="0"/>
              <a:t> ילד מספר בדיחה מעליבה על אחת הילדות שבקבוצה.</a:t>
            </a:r>
            <a:br>
              <a:rPr lang="he-IL" sz="2400" b="1" dirty="0"/>
            </a:br>
            <a:r>
              <a:rPr lang="he-IL" sz="2400" b="1" dirty="0"/>
              <a:t>ילדה אחרת מגיבה: </a:t>
            </a:r>
            <a:r>
              <a:rPr lang="he-IL" sz="2400" b="1" dirty="0" err="1"/>
              <a:t>חחחחח</a:t>
            </a:r>
            <a:r>
              <a:rPr lang="he-IL" sz="2400" b="1" dirty="0"/>
              <a:t>. תמר רוצה לעזור לילדה, אבל...</a:t>
            </a:r>
          </a:p>
          <a:p>
            <a:pPr marL="50800" indent="0" algn="ctr">
              <a:buFont typeface="Arial"/>
              <a:buNone/>
            </a:pPr>
            <a:br>
              <a:rPr lang="en-US" sz="2400" dirty="0"/>
            </a:br>
            <a:r>
              <a:rPr lang="he-IL" sz="2400" dirty="0"/>
              <a:t>האם ראיתם או חוויתם </a:t>
            </a:r>
            <a:br>
              <a:rPr lang="en-US" sz="2400" dirty="0"/>
            </a:br>
            <a:r>
              <a:rPr lang="he-IL" sz="2400" dirty="0"/>
              <a:t>מקרה דומה? </a:t>
            </a:r>
            <a:br>
              <a:rPr lang="he-IL" sz="2400" dirty="0"/>
            </a:br>
            <a:r>
              <a:rPr lang="he-IL" sz="2400" dirty="0"/>
              <a:t>מה אתם מציעים לה לעשות?</a:t>
            </a:r>
            <a:br>
              <a:rPr lang="he-IL" sz="2400" dirty="0"/>
            </a:br>
            <a:r>
              <a:rPr lang="he-IL" sz="2400" dirty="0"/>
              <a:t>רשמו את המחשבות וההתלבטויות העולות בקבוצה</a:t>
            </a:r>
          </a:p>
        </p:txBody>
      </p:sp>
    </p:spTree>
    <p:extLst>
      <p:ext uri="{BB962C8B-B14F-4D97-AF65-F5344CB8AC3E}">
        <p14:creationId xmlns:p14="http://schemas.microsoft.com/office/powerpoint/2010/main" val="31858879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35A809C4-4BF9-5F09-399B-DC1A2B1EA1B9}"/>
              </a:ext>
            </a:extLst>
          </p:cNvPr>
          <p:cNvPicPr>
            <a:picLocks noChangeAspect="1"/>
          </p:cNvPicPr>
          <p:nvPr/>
        </p:nvPicPr>
        <p:blipFill>
          <a:blip r:embed="rId3">
            <a:grayscl/>
          </a:blip>
          <a:stretch>
            <a:fillRect/>
          </a:stretch>
        </p:blipFill>
        <p:spPr>
          <a:xfrm>
            <a:off x="187026" y="1658671"/>
            <a:ext cx="3848108" cy="4824369"/>
          </a:xfrm>
          <a:prstGeom prst="rect">
            <a:avLst/>
          </a:prstGeom>
        </p:spPr>
      </p:pic>
      <p:sp>
        <p:nvSpPr>
          <p:cNvPr id="2" name="כותרת 1">
            <a:extLst>
              <a:ext uri="{FF2B5EF4-FFF2-40B4-BE49-F238E27FC236}">
                <a16:creationId xmlns:a16="http://schemas.microsoft.com/office/drawing/2014/main" id="{711DB985-4EF6-A96B-7822-61A67BB6CF6A}"/>
              </a:ext>
            </a:extLst>
          </p:cNvPr>
          <p:cNvSpPr>
            <a:spLocks noGrp="1"/>
          </p:cNvSpPr>
          <p:nvPr>
            <p:ph type="title"/>
          </p:nvPr>
        </p:nvSpPr>
        <p:spPr>
          <a:xfrm>
            <a:off x="946152" y="0"/>
            <a:ext cx="10515600" cy="1325563"/>
          </a:xfrm>
        </p:spPr>
        <p:txBody>
          <a:bodyPr>
            <a:normAutofit/>
          </a:bodyPr>
          <a:lstStyle/>
          <a:p>
            <a:pPr algn="ctr"/>
            <a:r>
              <a:rPr kumimoji="0" lang="he-IL" b="1" i="0" u="none" strike="noStrike" kern="0" cap="none" spc="0" normalizeH="0" baseline="0" noProof="0" dirty="0">
                <a:ln>
                  <a:noFill/>
                </a:ln>
                <a:solidFill>
                  <a:srgbClr val="002060"/>
                </a:solidFill>
                <a:effectLst/>
                <a:uLnTx/>
                <a:uFillTx/>
                <a:latin typeface="Calibri"/>
                <a:cs typeface="Calibri"/>
                <a:sym typeface="Calibri"/>
              </a:rPr>
              <a:t>מה אתם חושבים שהחבר/ה מרגישים?</a:t>
            </a:r>
            <a:endParaRPr lang="he-IL" sz="3600" dirty="0"/>
          </a:p>
        </p:txBody>
      </p:sp>
      <p:sp>
        <p:nvSpPr>
          <p:cNvPr id="3" name="מציין מיקום טקסט 2">
            <a:extLst>
              <a:ext uri="{FF2B5EF4-FFF2-40B4-BE49-F238E27FC236}">
                <a16:creationId xmlns:a16="http://schemas.microsoft.com/office/drawing/2014/main" id="{44C87FAA-9A81-5206-D7C0-08D5BAFC3F38}"/>
              </a:ext>
            </a:extLst>
          </p:cNvPr>
          <p:cNvSpPr>
            <a:spLocks noGrp="1"/>
          </p:cNvSpPr>
          <p:nvPr>
            <p:ph type="body" idx="1"/>
          </p:nvPr>
        </p:nvSpPr>
        <p:spPr>
          <a:xfrm>
            <a:off x="334810" y="1891881"/>
            <a:ext cx="3552540" cy="4447853"/>
          </a:xfrm>
        </p:spPr>
        <p:txBody>
          <a:bodyPr>
            <a:norm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2400" b="1" i="0" u="none" strike="noStrike" kern="0" cap="none" spc="0" normalizeH="0" baseline="0" noProof="0" dirty="0">
                <a:ln>
                  <a:noFill/>
                </a:ln>
                <a:solidFill>
                  <a:srgbClr val="000000"/>
                </a:solidFill>
                <a:effectLst/>
                <a:uLnTx/>
                <a:uFillTx/>
                <a:latin typeface="Calibri" panose="020F0502020204030204" pitchFamily="34" charset="0"/>
                <a:ea typeface="Arial"/>
                <a:cs typeface="Calibri" panose="020F0502020204030204" pitchFamily="34" charset="0"/>
                <a:sym typeface="Arial"/>
              </a:rPr>
              <a:t>אוהד אומר לכל הבנים להפסיק להיות חברים של מתן, ושאסור לדבר אתו. יהונתן אינו חבר של מתן  אבל... </a:t>
            </a:r>
            <a:br>
              <a:rPr kumimoji="0" lang="he-IL" sz="2400" b="1" i="0" u="none" strike="noStrike" kern="0" cap="none" spc="0" normalizeH="0" baseline="0" noProof="0" dirty="0">
                <a:ln>
                  <a:noFill/>
                </a:ln>
                <a:solidFill>
                  <a:srgbClr val="000000"/>
                </a:solidFill>
                <a:effectLst/>
                <a:uLnTx/>
                <a:uFillTx/>
                <a:latin typeface="Calibri" panose="020F0502020204030204" pitchFamily="34" charset="0"/>
                <a:ea typeface="Arial"/>
                <a:cs typeface="Calibri" panose="020F0502020204030204" pitchFamily="34" charset="0"/>
                <a:sym typeface="Arial"/>
              </a:rPr>
            </a:br>
            <a:endParaRPr kumimoji="0" lang="he-IL" sz="2400" b="1" i="0" u="none" strike="noStrike" kern="0" cap="none" spc="0" normalizeH="0" baseline="0" noProof="0" dirty="0">
              <a:ln>
                <a:noFill/>
              </a:ln>
              <a:solidFill>
                <a:srgbClr val="000000"/>
              </a:solidFill>
              <a:effectLst/>
              <a:uLnTx/>
              <a:uFillTx/>
              <a:latin typeface="Calibri" panose="020F0502020204030204" pitchFamily="34" charset="0"/>
              <a:ea typeface="Arial"/>
              <a:cs typeface="Calibri" panose="020F0502020204030204" pitchFamily="34" charset="0"/>
              <a:sym typeface="Arial"/>
            </a:endParaRPr>
          </a:p>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2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האם ראיתם או חוויתם </a:t>
            </a:r>
            <a:br>
              <a:rPr kumimoji="0" lang="en-US" sz="2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br>
            <a:r>
              <a:rPr kumimoji="0" lang="he-IL" sz="2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מקרה דומה? </a:t>
            </a:r>
            <a:br>
              <a:rPr kumimoji="0" lang="he-IL" sz="2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br>
            <a:r>
              <a:rPr kumimoji="0" lang="he-IL" sz="2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מה אתם מציעים לו לעשות?</a:t>
            </a:r>
            <a:br>
              <a:rPr kumimoji="0" lang="he-IL" sz="2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br>
            <a:r>
              <a:rPr kumimoji="0" lang="he-IL" sz="2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רשמו את המחשבות וההתלבטויות העולות בקבוצה</a:t>
            </a:r>
          </a:p>
          <a:p>
            <a:pPr marL="50800" indent="0">
              <a:buNone/>
            </a:pPr>
            <a:endParaRPr lang="he-IL" dirty="0"/>
          </a:p>
        </p:txBody>
      </p:sp>
      <p:pic>
        <p:nvPicPr>
          <p:cNvPr id="6" name="תמונה 5">
            <a:extLst>
              <a:ext uri="{FF2B5EF4-FFF2-40B4-BE49-F238E27FC236}">
                <a16:creationId xmlns:a16="http://schemas.microsoft.com/office/drawing/2014/main" id="{FD14B0F5-E354-0CCA-75DB-FC3BF6E4ABE7}"/>
              </a:ext>
            </a:extLst>
          </p:cNvPr>
          <p:cNvPicPr>
            <a:picLocks noChangeAspect="1"/>
          </p:cNvPicPr>
          <p:nvPr/>
        </p:nvPicPr>
        <p:blipFill>
          <a:blip r:embed="rId3">
            <a:grayscl/>
          </a:blip>
          <a:stretch>
            <a:fillRect/>
          </a:stretch>
        </p:blipFill>
        <p:spPr>
          <a:xfrm>
            <a:off x="4330702" y="1767317"/>
            <a:ext cx="3746500" cy="4696983"/>
          </a:xfrm>
          <a:prstGeom prst="rect">
            <a:avLst/>
          </a:prstGeom>
        </p:spPr>
      </p:pic>
      <p:sp>
        <p:nvSpPr>
          <p:cNvPr id="7" name="מציין מיקום טקסט 2">
            <a:extLst>
              <a:ext uri="{FF2B5EF4-FFF2-40B4-BE49-F238E27FC236}">
                <a16:creationId xmlns:a16="http://schemas.microsoft.com/office/drawing/2014/main" id="{919F3035-D6CC-3989-9680-6EBD736B2A14}"/>
              </a:ext>
            </a:extLst>
          </p:cNvPr>
          <p:cNvSpPr txBox="1">
            <a:spLocks/>
          </p:cNvSpPr>
          <p:nvPr/>
        </p:nvSpPr>
        <p:spPr>
          <a:xfrm>
            <a:off x="4453084" y="1869927"/>
            <a:ext cx="3501736" cy="4979990"/>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406400" algn="r" rtl="1">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42900" algn="r" rtl="1">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r" rtl="1">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2400" b="1" i="0" u="none" strike="noStrike" kern="0" cap="none" spc="0" normalizeH="0" baseline="0" noProof="0" dirty="0">
                <a:ln>
                  <a:noFill/>
                </a:ln>
                <a:solidFill>
                  <a:srgbClr val="000000"/>
                </a:solidFill>
                <a:effectLst/>
                <a:uLnTx/>
                <a:uFillTx/>
                <a:latin typeface="Calibri" panose="020F0502020204030204" pitchFamily="34" charset="0"/>
                <a:ea typeface="Arial"/>
                <a:cs typeface="Calibri" panose="020F0502020204030204" pitchFamily="34" charset="0"/>
                <a:sym typeface="Arial"/>
              </a:rPr>
              <a:t>במשחק הכדורגל כל ראש קבוצה בוחר את הילדים שישחקו בקבוצה שלו. את אופיר בדרך כלל לא בוחרים והוא נשאר אחרון...</a:t>
            </a:r>
          </a:p>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br>
              <a:rPr kumimoji="0" lang="en-US" sz="2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br>
            <a:r>
              <a:rPr kumimoji="0" lang="he-IL" sz="2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האם ראיתם או חוויתם </a:t>
            </a:r>
            <a:br>
              <a:rPr kumimoji="0" lang="en-US" sz="2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br>
            <a:r>
              <a:rPr kumimoji="0" lang="he-IL" sz="2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מקרה דומה? </a:t>
            </a:r>
            <a:br>
              <a:rPr kumimoji="0" lang="he-IL" sz="2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br>
            <a:r>
              <a:rPr kumimoji="0" lang="he-IL" sz="2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מה הייתם מציעים לו לעשות?</a:t>
            </a:r>
          </a:p>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2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רשמו את המחשבות וההתלבטויות העולות בקבוצה</a:t>
            </a:r>
          </a:p>
          <a:p>
            <a:pPr marL="50800" marR="0" lvl="0" indent="0" algn="r" defTabSz="914400" rtl="1" eaLnBrk="1" fontAlgn="auto" latinLnBrk="0" hangingPunct="1">
              <a:lnSpc>
                <a:spcPct val="90000"/>
              </a:lnSpc>
              <a:spcBef>
                <a:spcPts val="1000"/>
              </a:spcBef>
              <a:spcAft>
                <a:spcPts val="0"/>
              </a:spcAft>
              <a:buClr>
                <a:srgbClr val="000000"/>
              </a:buClr>
              <a:buSzPts val="2800"/>
              <a:buFont typeface="Arial"/>
              <a:buNone/>
              <a:tabLst/>
              <a:defRPr/>
            </a:pPr>
            <a:endParaRPr kumimoji="0" lang="he-IL" sz="2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8" name="תמונה 7">
            <a:extLst>
              <a:ext uri="{FF2B5EF4-FFF2-40B4-BE49-F238E27FC236}">
                <a16:creationId xmlns:a16="http://schemas.microsoft.com/office/drawing/2014/main" id="{EB006E96-32DB-4F6E-1E3F-7AF86A1EA670}"/>
              </a:ext>
            </a:extLst>
          </p:cNvPr>
          <p:cNvPicPr>
            <a:picLocks noChangeAspect="1"/>
          </p:cNvPicPr>
          <p:nvPr/>
        </p:nvPicPr>
        <p:blipFill>
          <a:blip r:embed="rId3">
            <a:grayscl/>
          </a:blip>
          <a:stretch>
            <a:fillRect/>
          </a:stretch>
        </p:blipFill>
        <p:spPr>
          <a:xfrm>
            <a:off x="8318504" y="1756634"/>
            <a:ext cx="3746500" cy="4696983"/>
          </a:xfrm>
          <a:prstGeom prst="rect">
            <a:avLst/>
          </a:prstGeom>
        </p:spPr>
      </p:pic>
      <p:sp>
        <p:nvSpPr>
          <p:cNvPr id="9" name="מציין מיקום טקסט 2">
            <a:extLst>
              <a:ext uri="{FF2B5EF4-FFF2-40B4-BE49-F238E27FC236}">
                <a16:creationId xmlns:a16="http://schemas.microsoft.com/office/drawing/2014/main" id="{A51BCACE-1925-FF33-DE09-CF1B6BAE4F66}"/>
              </a:ext>
            </a:extLst>
          </p:cNvPr>
          <p:cNvSpPr txBox="1">
            <a:spLocks/>
          </p:cNvSpPr>
          <p:nvPr/>
        </p:nvSpPr>
        <p:spPr>
          <a:xfrm>
            <a:off x="8372770" y="1878010"/>
            <a:ext cx="3632204" cy="4979990"/>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406400" algn="r" rtl="1">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42900" algn="r" rtl="1">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r" rtl="1">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2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נוי חוגגת יום הולדת, ומזמינה לחגיגה כמעט את כל בנות הכיתה מלבד ילדה אחת. נופר מוזמנת ליום ההולדת אבל...</a:t>
            </a:r>
            <a:br>
              <a:rPr kumimoji="0" lang="he-IL" sz="2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br>
            <a:endParaRPr kumimoji="0" lang="he-IL" sz="2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2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האם ראיתם או חוויתם </a:t>
            </a:r>
            <a:br>
              <a:rPr kumimoji="0" lang="en-US" sz="2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br>
            <a:r>
              <a:rPr kumimoji="0" lang="he-IL" sz="2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מקרה דומה? </a:t>
            </a:r>
            <a:br>
              <a:rPr kumimoji="0" lang="he-IL" sz="2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br>
            <a:r>
              <a:rPr kumimoji="0" lang="he-IL" sz="2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מה אתם מציעים לה לעשות?</a:t>
            </a:r>
            <a:br>
              <a:rPr kumimoji="0" lang="en-US" sz="2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br>
            <a:r>
              <a:rPr kumimoji="0" lang="he-IL" sz="2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רשמו את המחשבות וההתלבטויות העולות בקבוצה</a:t>
            </a:r>
          </a:p>
          <a:p>
            <a:pPr marL="50800" marR="0" lvl="0" indent="0" algn="r" defTabSz="914400" rtl="1" eaLnBrk="1" fontAlgn="auto" latinLnBrk="0" hangingPunct="1">
              <a:lnSpc>
                <a:spcPct val="90000"/>
              </a:lnSpc>
              <a:spcBef>
                <a:spcPts val="1000"/>
              </a:spcBef>
              <a:spcAft>
                <a:spcPts val="0"/>
              </a:spcAft>
              <a:buClr>
                <a:srgbClr val="000000"/>
              </a:buClr>
              <a:buSzPts val="2800"/>
              <a:buFont typeface="Arial"/>
              <a:buNone/>
              <a:tabLst/>
              <a:defRPr/>
            </a:pPr>
            <a:endParaRPr kumimoji="0" lang="he-IL" sz="2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3884392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Shape 173"/>
        <p:cNvGrpSpPr/>
        <p:nvPr/>
      </p:nvGrpSpPr>
      <p:grpSpPr>
        <a:xfrm>
          <a:off x="0" y="0"/>
          <a:ext cx="0" cy="0"/>
          <a:chOff x="0" y="0"/>
          <a:chExt cx="0" cy="0"/>
        </a:xfrm>
      </p:grpSpPr>
      <p:pic>
        <p:nvPicPr>
          <p:cNvPr id="174" name="Google Shape;174;p4"/>
          <p:cNvPicPr preferRelativeResize="0"/>
          <p:nvPr/>
        </p:nvPicPr>
        <p:blipFill rotWithShape="1">
          <a:blip r:embed="rId3">
            <a:alphaModFix/>
          </a:blip>
          <a:srcRect/>
          <a:stretch/>
        </p:blipFill>
        <p:spPr>
          <a:xfrm>
            <a:off x="7872000" y="469025"/>
            <a:ext cx="4320000" cy="1116898"/>
          </a:xfrm>
          <a:prstGeom prst="rect">
            <a:avLst/>
          </a:prstGeom>
          <a:noFill/>
          <a:ln>
            <a:noFill/>
          </a:ln>
        </p:spPr>
      </p:pic>
      <p:cxnSp>
        <p:nvCxnSpPr>
          <p:cNvPr id="175" name="Google Shape;175;p4"/>
          <p:cNvCxnSpPr/>
          <p:nvPr/>
        </p:nvCxnSpPr>
        <p:spPr>
          <a:xfrm>
            <a:off x="8682163" y="2716232"/>
            <a:ext cx="0" cy="2065840"/>
          </a:xfrm>
          <a:prstGeom prst="straightConnector1">
            <a:avLst/>
          </a:prstGeom>
          <a:noFill/>
          <a:ln w="9525" cap="flat" cmpd="sng">
            <a:solidFill>
              <a:srgbClr val="005485"/>
            </a:solidFill>
            <a:prstDash val="solid"/>
            <a:miter lim="800000"/>
            <a:headEnd type="none" w="sm" len="sm"/>
            <a:tailEnd type="none" w="sm" len="sm"/>
          </a:ln>
        </p:spPr>
      </p:cxnSp>
      <p:sp>
        <p:nvSpPr>
          <p:cNvPr id="176" name="Google Shape;176;p4"/>
          <p:cNvSpPr txBox="1"/>
          <p:nvPr/>
        </p:nvSpPr>
        <p:spPr>
          <a:xfrm>
            <a:off x="8829713" y="2716232"/>
            <a:ext cx="3265714" cy="2308284"/>
          </a:xfrm>
          <a:prstGeom prst="rect">
            <a:avLst/>
          </a:prstGeom>
          <a:noFill/>
          <a:ln>
            <a:noFill/>
          </a:ln>
        </p:spPr>
        <p:txBody>
          <a:bodyPr spcFirstLastPara="1" wrap="square" lIns="91425" tIns="45700" rIns="91425" bIns="45700" anchor="t" anchorCtr="0">
            <a:spAutoFit/>
          </a:bodyPr>
          <a:lstStyle/>
          <a:p>
            <a:pPr marL="174625" lvl="1" indent="-61912" algn="r" rtl="1"/>
            <a:r>
              <a:rPr lang="he-IL" sz="1600" dirty="0">
                <a:latin typeface="Calibri"/>
                <a:ea typeface="Calibri"/>
                <a:cs typeface="Calibri"/>
                <a:sym typeface="Calibri"/>
              </a:rPr>
              <a:t>התלמידים יכירו את המושג 'בחירה', ויבינו שהתנהגותו של אדם ומעשיו נובעים מהבחירות שלו. </a:t>
            </a:r>
          </a:p>
          <a:p>
            <a:pPr marL="174625" lvl="1" indent="-61912" algn="r" rtl="1"/>
            <a:r>
              <a:rPr lang="he-IL" sz="1600" dirty="0">
                <a:latin typeface="Calibri"/>
                <a:ea typeface="Calibri"/>
                <a:cs typeface="Calibri"/>
                <a:sym typeface="Calibri"/>
              </a:rPr>
              <a:t>התלמידים יבינו את הקשר בין בחירה בהתנהגות מסוימת לבין השפעתה על האדם עצמו  ועל הסביבה.</a:t>
            </a:r>
          </a:p>
          <a:p>
            <a:pPr marL="174625" lvl="1" indent="-61912" algn="r" rtl="1"/>
            <a:r>
              <a:rPr lang="he-IL" sz="1600" dirty="0">
                <a:latin typeface="Calibri"/>
                <a:ea typeface="Calibri"/>
                <a:cs typeface="Calibri"/>
                <a:sym typeface="Calibri"/>
              </a:rPr>
              <a:t>התלמידים יבינו שילדים יכולים לבחור בהתנהגות ובמעשים שישפיעו לטובה על עצמם ועל הזולת.</a:t>
            </a:r>
            <a:endParaRPr dirty="0"/>
          </a:p>
        </p:txBody>
      </p:sp>
      <p:sp>
        <p:nvSpPr>
          <p:cNvPr id="177" name="Google Shape;177;p4"/>
          <p:cNvSpPr txBox="1"/>
          <p:nvPr/>
        </p:nvSpPr>
        <p:spPr>
          <a:xfrm>
            <a:off x="3016976" y="2634952"/>
            <a:ext cx="5521710" cy="4031833"/>
          </a:xfrm>
          <a:prstGeom prst="rect">
            <a:avLst/>
          </a:prstGeom>
          <a:noFill/>
          <a:ln>
            <a:noFill/>
          </a:ln>
        </p:spPr>
        <p:txBody>
          <a:bodyPr spcFirstLastPara="1" wrap="square" lIns="91425" tIns="45700" rIns="91425" bIns="45700" anchor="t" anchorCtr="0">
            <a:spAutoFit/>
          </a:bodyPr>
          <a:lstStyle/>
          <a:p>
            <a:pPr marL="285750" marR="0" lvl="0" indent="-285750" algn="r" rtl="1">
              <a:lnSpc>
                <a:spcPct val="100000"/>
              </a:lnSpc>
              <a:spcBef>
                <a:spcPts val="0"/>
              </a:spcBef>
              <a:spcAft>
                <a:spcPts val="0"/>
              </a:spcAft>
              <a:buClr>
                <a:srgbClr val="000000"/>
              </a:buClr>
              <a:buSzPts val="1800"/>
              <a:buFont typeface="Gisha"/>
              <a:buChar char="»"/>
            </a:pPr>
            <a:r>
              <a:rPr lang="iw-IL" sz="1600" b="1" i="0" u="none" strike="noStrike" cap="none" dirty="0">
                <a:solidFill>
                  <a:srgbClr val="EF364C"/>
                </a:solidFill>
                <a:latin typeface="Calibri"/>
                <a:ea typeface="Calibri"/>
                <a:cs typeface="Calibri"/>
                <a:sym typeface="Calibri"/>
              </a:rPr>
              <a:t>מיומנויות קוגניטיביות </a:t>
            </a:r>
            <a:endParaRPr sz="1600" b="1" i="0" u="none" strike="noStrike" cap="none" dirty="0">
              <a:solidFill>
                <a:srgbClr val="EF364C"/>
              </a:solidFill>
              <a:latin typeface="Calibri"/>
              <a:ea typeface="Calibri"/>
              <a:cs typeface="Calibri"/>
              <a:sym typeface="Calibri"/>
            </a:endParaRPr>
          </a:p>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r>
              <a:rPr lang="iw-IL" sz="1600" b="0" i="0" u="none" strike="noStrike" cap="none" dirty="0">
                <a:solidFill>
                  <a:srgbClr val="000000"/>
                </a:solidFill>
                <a:latin typeface="Calibri"/>
                <a:ea typeface="Calibri"/>
                <a:cs typeface="Calibri"/>
                <a:sym typeface="Calibri"/>
              </a:rPr>
              <a:t>      </a:t>
            </a:r>
            <a:r>
              <a:rPr kumimoji="0" lang="he-IL" sz="1600" b="0"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he-IL" sz="1600" b="1" i="0" u="none" strike="noStrike" kern="0" cap="none" spc="0" normalizeH="0" baseline="0" noProof="0" dirty="0">
                <a:ln>
                  <a:noFill/>
                </a:ln>
                <a:solidFill>
                  <a:srgbClr val="000000"/>
                </a:solidFill>
                <a:effectLst/>
                <a:uLnTx/>
                <a:uFillTx/>
                <a:latin typeface="Calibri"/>
                <a:ea typeface="Calibri"/>
                <a:cs typeface="Calibri"/>
                <a:sym typeface="Calibri"/>
              </a:rPr>
              <a:t>חשיבה ביקורתית - </a:t>
            </a:r>
            <a:r>
              <a:rPr kumimoji="0" lang="he-IL" sz="1600" b="0" i="0" u="none" strike="noStrike" kern="0" cap="none" spc="0" normalizeH="0" baseline="0" noProof="0" dirty="0">
                <a:ln>
                  <a:noFill/>
                </a:ln>
                <a:solidFill>
                  <a:srgbClr val="000000"/>
                </a:solidFill>
                <a:effectLst/>
                <a:uLnTx/>
                <a:uFillTx/>
                <a:latin typeface="Calibri"/>
                <a:ea typeface="Calibri"/>
                <a:cs typeface="Calibri"/>
                <a:sym typeface="Calibri"/>
              </a:rPr>
              <a:t>קבלת החלטות הטלת ספק, הבנת קשרים</a:t>
            </a:r>
            <a:br>
              <a:rPr kumimoji="0" lang="en-US" sz="1600" b="0" i="0" u="none" strike="noStrike" kern="0" cap="none" spc="0" normalizeH="0" baseline="0" noProof="0" dirty="0">
                <a:ln>
                  <a:noFill/>
                </a:ln>
                <a:solidFill>
                  <a:srgbClr val="000000"/>
                </a:solidFill>
                <a:effectLst/>
                <a:uLnTx/>
                <a:uFillTx/>
                <a:latin typeface="Calibri"/>
                <a:ea typeface="Calibri"/>
                <a:cs typeface="Calibri"/>
                <a:sym typeface="Calibri"/>
              </a:rPr>
            </a:br>
            <a:r>
              <a:rPr kumimoji="0" lang="he-IL" sz="1600" b="0" i="0" u="none" strike="noStrike" kern="0" cap="none" spc="0" normalizeH="0" baseline="0" noProof="0" dirty="0">
                <a:ln>
                  <a:noFill/>
                </a:ln>
                <a:solidFill>
                  <a:srgbClr val="000000"/>
                </a:solidFill>
                <a:effectLst/>
                <a:uLnTx/>
                <a:uFillTx/>
                <a:latin typeface="Calibri"/>
                <a:ea typeface="Calibri"/>
                <a:cs typeface="Calibri"/>
                <a:sym typeface="Calibri"/>
              </a:rPr>
              <a:t>                בין התנהגות לתוצאות בהקשר החברתי.</a:t>
            </a:r>
          </a:p>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1600" b="0"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he-IL" sz="1600" b="1" i="0" u="none" strike="noStrike" kern="0" cap="none" spc="0" normalizeH="0" baseline="0" noProof="0" dirty="0">
                <a:ln>
                  <a:noFill/>
                </a:ln>
                <a:solidFill>
                  <a:srgbClr val="000000"/>
                </a:solidFill>
                <a:effectLst/>
                <a:uLnTx/>
                <a:uFillTx/>
                <a:latin typeface="Calibri"/>
                <a:ea typeface="Calibri"/>
                <a:cs typeface="Calibri"/>
                <a:sym typeface="Calibri"/>
              </a:rPr>
              <a:t>חשיבה יצירתית - </a:t>
            </a:r>
            <a:r>
              <a:rPr kumimoji="0" lang="he-IL" sz="1600" b="0" i="0" u="none" strike="noStrike" kern="0" cap="none" spc="0" normalizeH="0" baseline="0" noProof="0" dirty="0">
                <a:ln>
                  <a:noFill/>
                </a:ln>
                <a:solidFill>
                  <a:srgbClr val="000000"/>
                </a:solidFill>
                <a:effectLst/>
                <a:uLnTx/>
                <a:uFillTx/>
                <a:latin typeface="Calibri"/>
                <a:ea typeface="Calibri"/>
                <a:cs typeface="Calibri"/>
                <a:sym typeface="Calibri"/>
              </a:rPr>
              <a:t>תעוזה והתמדה</a:t>
            </a:r>
            <a:r>
              <a:rPr lang="he-IL" sz="1600" dirty="0">
                <a:latin typeface="Calibri"/>
                <a:ea typeface="Calibri"/>
                <a:cs typeface="Calibri"/>
                <a:sym typeface="Calibri"/>
              </a:rPr>
              <a:t>.</a:t>
            </a:r>
          </a:p>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sz="1600" b="0" i="0" u="none" strike="noStrike" cap="none" dirty="0">
              <a:solidFill>
                <a:srgbClr val="000000"/>
              </a:solidFill>
              <a:highlight>
                <a:srgbClr val="FFFF00"/>
              </a:highlight>
              <a:latin typeface="Calibri"/>
              <a:ea typeface="Calibri"/>
              <a:cs typeface="Calibri"/>
              <a:sym typeface="Calibri"/>
            </a:endParaRPr>
          </a:p>
          <a:p>
            <a:pPr marL="285750" marR="0" lvl="0" indent="-285750" algn="r" rtl="1">
              <a:lnSpc>
                <a:spcPct val="100000"/>
              </a:lnSpc>
              <a:spcBef>
                <a:spcPts val="0"/>
              </a:spcBef>
              <a:spcAft>
                <a:spcPts val="0"/>
              </a:spcAft>
              <a:buClr>
                <a:srgbClr val="000000"/>
              </a:buClr>
              <a:buSzPts val="1800"/>
              <a:buFont typeface="Gisha"/>
              <a:buChar char="»"/>
            </a:pPr>
            <a:r>
              <a:rPr lang="iw-IL" sz="1600" b="1" i="0" u="none" strike="noStrike" cap="none" dirty="0">
                <a:solidFill>
                  <a:srgbClr val="EF364C"/>
                </a:solidFill>
                <a:latin typeface="Calibri"/>
                <a:ea typeface="Calibri"/>
                <a:cs typeface="Calibri"/>
                <a:sym typeface="Calibri"/>
              </a:rPr>
              <a:t>מיומנויות רגשיות </a:t>
            </a:r>
            <a:r>
              <a:rPr lang="he-IL" sz="1600" b="1" i="0" u="none" strike="noStrike" cap="none" dirty="0">
                <a:solidFill>
                  <a:srgbClr val="EF364C"/>
                </a:solidFill>
                <a:latin typeface="Calibri"/>
                <a:ea typeface="Calibri"/>
                <a:cs typeface="Calibri"/>
                <a:sym typeface="Calibri"/>
              </a:rPr>
              <a:t>(</a:t>
            </a:r>
            <a:r>
              <a:rPr lang="iw-IL" sz="1600" b="1" i="0" u="none" strike="noStrike" cap="none" dirty="0">
                <a:solidFill>
                  <a:srgbClr val="EF364C"/>
                </a:solidFill>
                <a:latin typeface="Calibri"/>
                <a:ea typeface="Calibri"/>
                <a:cs typeface="Calibri"/>
                <a:sym typeface="Calibri"/>
              </a:rPr>
              <a:t>תוך-אישי</a:t>
            </a:r>
            <a:r>
              <a:rPr lang="he-IL" sz="1600" b="1" i="0" u="none" strike="noStrike" cap="none" dirty="0">
                <a:solidFill>
                  <a:srgbClr val="EF364C"/>
                </a:solidFill>
                <a:latin typeface="Calibri"/>
                <a:ea typeface="Calibri"/>
                <a:cs typeface="Calibri"/>
                <a:sym typeface="Calibri"/>
              </a:rPr>
              <a:t>)</a:t>
            </a:r>
            <a:endParaRPr sz="1600" b="0" i="0" u="none" strike="noStrike" cap="none" dirty="0">
              <a:solidFill>
                <a:srgbClr val="EF364C"/>
              </a:solidFill>
              <a:latin typeface="Calibri"/>
              <a:ea typeface="Calibri"/>
              <a:cs typeface="Calibri"/>
              <a:sym typeface="Calibri"/>
            </a:endParaRPr>
          </a:p>
          <a:p>
            <a:pPr marL="576000" lvl="0" indent="-285750" algn="r" rtl="1">
              <a:buSzPts val="1800"/>
              <a:buFont typeface="Calibri"/>
              <a:buChar char="-"/>
            </a:pPr>
            <a:r>
              <a:rPr lang="iw-IL" sz="1600" b="1" i="0" u="none" strike="noStrike" cap="none" dirty="0">
                <a:solidFill>
                  <a:srgbClr val="000000"/>
                </a:solidFill>
                <a:latin typeface="Calibri"/>
                <a:ea typeface="Calibri"/>
                <a:cs typeface="Calibri"/>
                <a:sym typeface="Calibri"/>
              </a:rPr>
              <a:t>מודעות עצמית </a:t>
            </a:r>
            <a:r>
              <a:rPr lang="he-IL" sz="1600" b="1" i="0" u="none" strike="noStrike" cap="none" dirty="0">
                <a:solidFill>
                  <a:srgbClr val="000000"/>
                </a:solidFill>
                <a:latin typeface="Calibri"/>
                <a:ea typeface="Calibri"/>
                <a:cs typeface="Calibri"/>
                <a:sym typeface="Calibri"/>
              </a:rPr>
              <a:t>-</a:t>
            </a:r>
            <a:r>
              <a:rPr lang="he-IL" sz="1600" dirty="0">
                <a:latin typeface="Calibri"/>
                <a:ea typeface="Calibri"/>
                <a:cs typeface="Calibri"/>
                <a:sym typeface="Calibri"/>
              </a:rPr>
              <a:t>  זיהוי רגשות, זיהוי כוחות הקשורים למצבים חברתיים.</a:t>
            </a:r>
            <a:endParaRPr sz="1600" b="0" i="0" u="none" strike="noStrike" cap="none" dirty="0">
              <a:solidFill>
                <a:srgbClr val="000000"/>
              </a:solidFill>
              <a:latin typeface="Calibri"/>
              <a:ea typeface="Calibri"/>
              <a:cs typeface="Calibri"/>
              <a:sym typeface="Calibri"/>
            </a:endParaRPr>
          </a:p>
          <a:p>
            <a:pPr marL="576000" lvl="0" indent="-285750" algn="r" rtl="1">
              <a:buSzPts val="1800"/>
              <a:buFont typeface="Calibri"/>
              <a:buChar char="-"/>
            </a:pPr>
            <a:r>
              <a:rPr lang="iw-IL" sz="1600" b="1" i="0" u="none" strike="noStrike" cap="none" dirty="0">
                <a:solidFill>
                  <a:srgbClr val="000000"/>
                </a:solidFill>
                <a:latin typeface="Calibri"/>
                <a:ea typeface="Calibri"/>
                <a:cs typeface="Calibri"/>
                <a:sym typeface="Calibri"/>
              </a:rPr>
              <a:t>הכוונה עצמית </a:t>
            </a:r>
            <a:r>
              <a:rPr lang="he-IL" sz="1600" b="1" i="0" u="none" strike="noStrike" cap="none" dirty="0">
                <a:solidFill>
                  <a:srgbClr val="000000"/>
                </a:solidFill>
                <a:latin typeface="Calibri"/>
                <a:ea typeface="Calibri"/>
                <a:cs typeface="Calibri"/>
                <a:sym typeface="Calibri"/>
              </a:rPr>
              <a:t>: </a:t>
            </a:r>
            <a:r>
              <a:rPr lang="he-IL" sz="1600" dirty="0">
                <a:latin typeface="Calibri"/>
                <a:ea typeface="Calibri"/>
                <a:cs typeface="Calibri"/>
                <a:sym typeface="Calibri"/>
              </a:rPr>
              <a:t>מסוגלות עצמית, בחירה בהתנהגויות המשפיעות לטובה על עצמי ועל הסביבה.</a:t>
            </a:r>
            <a:endParaRPr sz="1600" b="0" i="0" u="none" strike="sngStrike" cap="none" dirty="0">
              <a:solidFill>
                <a:srgbClr val="000000"/>
              </a:solidFill>
              <a:latin typeface="Calibri"/>
              <a:ea typeface="Calibri"/>
              <a:cs typeface="Calibri"/>
              <a:sym typeface="Calibri"/>
            </a:endParaRPr>
          </a:p>
          <a:p>
            <a:pPr marL="576000" marR="0" lvl="0" indent="-171450" algn="r" rtl="1">
              <a:lnSpc>
                <a:spcPct val="100000"/>
              </a:lnSpc>
              <a:spcBef>
                <a:spcPts val="0"/>
              </a:spcBef>
              <a:spcAft>
                <a:spcPts val="0"/>
              </a:spcAft>
              <a:buClr>
                <a:srgbClr val="000000"/>
              </a:buClr>
              <a:buSzPts val="1800"/>
              <a:buFont typeface="Calibri"/>
              <a:buNone/>
            </a:pPr>
            <a:endParaRPr sz="1600" b="0" i="0" u="none" strike="noStrike" cap="none" dirty="0">
              <a:solidFill>
                <a:srgbClr val="000000"/>
              </a:solidFill>
              <a:latin typeface="Calibri"/>
              <a:ea typeface="Calibri"/>
              <a:cs typeface="Calibri"/>
              <a:sym typeface="Calibri"/>
            </a:endParaRPr>
          </a:p>
          <a:p>
            <a:pPr marL="0" marR="0" lvl="0" indent="0" algn="r" rtl="1">
              <a:lnSpc>
                <a:spcPct val="100000"/>
              </a:lnSpc>
              <a:spcBef>
                <a:spcPts val="0"/>
              </a:spcBef>
              <a:spcAft>
                <a:spcPts val="0"/>
              </a:spcAft>
              <a:buClr>
                <a:srgbClr val="000000"/>
              </a:buClr>
              <a:buSzPts val="1800"/>
              <a:buFont typeface="Gisha"/>
              <a:buChar char="»"/>
            </a:pPr>
            <a:r>
              <a:rPr lang="iw-IL" sz="1600" b="1" i="0" u="none" strike="noStrike" cap="none" dirty="0">
                <a:solidFill>
                  <a:srgbClr val="EF364C"/>
                </a:solidFill>
                <a:latin typeface="Calibri"/>
                <a:ea typeface="Calibri"/>
                <a:cs typeface="Calibri"/>
                <a:sym typeface="Calibri"/>
              </a:rPr>
              <a:t>מיומנויות חברתיות </a:t>
            </a:r>
            <a:r>
              <a:rPr lang="he-IL" sz="1600" b="1" i="0" u="none" strike="noStrike" cap="none" dirty="0">
                <a:solidFill>
                  <a:srgbClr val="EF364C"/>
                </a:solidFill>
                <a:latin typeface="Calibri"/>
                <a:ea typeface="Calibri"/>
                <a:cs typeface="Calibri"/>
                <a:sym typeface="Calibri"/>
              </a:rPr>
              <a:t>(</a:t>
            </a:r>
            <a:r>
              <a:rPr lang="iw-IL" sz="1600" b="1" i="0" u="none" strike="noStrike" cap="none" dirty="0">
                <a:solidFill>
                  <a:srgbClr val="EF364C"/>
                </a:solidFill>
                <a:latin typeface="Calibri"/>
                <a:ea typeface="Calibri"/>
                <a:cs typeface="Calibri"/>
                <a:sym typeface="Calibri"/>
              </a:rPr>
              <a:t>בין-אישי</a:t>
            </a:r>
            <a:r>
              <a:rPr lang="he-IL" sz="1600" b="1" i="0" u="none" strike="noStrike" cap="none" dirty="0">
                <a:solidFill>
                  <a:srgbClr val="EF364C"/>
                </a:solidFill>
                <a:latin typeface="Calibri"/>
                <a:ea typeface="Calibri"/>
                <a:cs typeface="Calibri"/>
                <a:sym typeface="Calibri"/>
              </a:rPr>
              <a:t>)</a:t>
            </a:r>
            <a:endParaRPr sz="1600" b="1" i="0" u="none" strike="noStrike" cap="none" dirty="0">
              <a:solidFill>
                <a:srgbClr val="EF364C"/>
              </a:solidFill>
              <a:latin typeface="Calibri"/>
              <a:ea typeface="Calibri"/>
              <a:cs typeface="Calibri"/>
              <a:sym typeface="Calibri"/>
            </a:endParaRPr>
          </a:p>
          <a:p>
            <a:pPr marL="576000" lvl="0" indent="-285750" algn="r" rtl="1">
              <a:buSzPts val="1800"/>
              <a:buFont typeface="Calibri"/>
              <a:buChar char="-"/>
            </a:pPr>
            <a:r>
              <a:rPr lang="iw-IL" sz="1600" b="1" i="0" u="none" strike="noStrike" cap="none" dirty="0">
                <a:solidFill>
                  <a:srgbClr val="000000"/>
                </a:solidFill>
                <a:latin typeface="Calibri"/>
                <a:ea typeface="Calibri"/>
                <a:cs typeface="Calibri"/>
                <a:sym typeface="Calibri"/>
              </a:rPr>
              <a:t>מודעות חברתית </a:t>
            </a:r>
            <a:r>
              <a:rPr lang="iw-IL" sz="1600" b="0" i="0" u="none" strike="noStrike" cap="none" dirty="0">
                <a:solidFill>
                  <a:srgbClr val="000000"/>
                </a:solidFill>
                <a:latin typeface="Calibri"/>
                <a:ea typeface="Calibri"/>
                <a:cs typeface="Calibri"/>
                <a:sym typeface="Calibri"/>
              </a:rPr>
              <a:t>– </a:t>
            </a:r>
            <a:r>
              <a:rPr lang="he-IL" sz="1600" dirty="0">
                <a:latin typeface="Calibri"/>
                <a:ea typeface="Calibri"/>
                <a:cs typeface="Calibri"/>
                <a:sym typeface="Calibri"/>
              </a:rPr>
              <a:t>זיהוי מצבים חברתיים, הבנת האחר, אמפתיה, הבנת ההשפעה שיש למעשי אדם אחד על אחרים ועל רגשותיהם</a:t>
            </a:r>
            <a:endParaRPr sz="1600" b="0" i="0" u="none" strike="noStrike" cap="none" dirty="0">
              <a:solidFill>
                <a:srgbClr val="000000"/>
              </a:solidFill>
              <a:latin typeface="Calibri"/>
              <a:ea typeface="Calibri"/>
              <a:cs typeface="Calibri"/>
              <a:sym typeface="Calibri"/>
            </a:endParaRPr>
          </a:p>
          <a:p>
            <a:pPr marL="576000" lvl="0" indent="-285750" algn="r" rtl="1">
              <a:buSzPts val="1800"/>
              <a:buFont typeface="Calibri"/>
              <a:buChar char="-"/>
            </a:pPr>
            <a:r>
              <a:rPr lang="iw-IL" sz="1600" b="1" i="0" u="none" strike="noStrike" cap="none" dirty="0">
                <a:solidFill>
                  <a:srgbClr val="000000"/>
                </a:solidFill>
                <a:latin typeface="Calibri"/>
                <a:ea typeface="Calibri"/>
                <a:cs typeface="Calibri"/>
                <a:sym typeface="Calibri"/>
              </a:rPr>
              <a:t>התנהלות חברתית </a:t>
            </a:r>
            <a:r>
              <a:rPr lang="iw-IL" sz="1600" b="0" i="0" u="none" strike="noStrike" cap="none" dirty="0">
                <a:solidFill>
                  <a:srgbClr val="000000"/>
                </a:solidFill>
                <a:latin typeface="Calibri"/>
                <a:ea typeface="Calibri"/>
                <a:cs typeface="Calibri"/>
                <a:sym typeface="Calibri"/>
              </a:rPr>
              <a:t>– </a:t>
            </a:r>
            <a:r>
              <a:rPr lang="he-IL" sz="1600" dirty="0">
                <a:latin typeface="Calibri"/>
                <a:ea typeface="Calibri"/>
                <a:cs typeface="Calibri"/>
                <a:sym typeface="Calibri"/>
              </a:rPr>
              <a:t>דאגה, אכפתיות, רגישות לזולת, בחירה בהתנהגות המשפיעה לטובה על האחר.</a:t>
            </a:r>
            <a:endParaRPr sz="1600" b="0" i="0" u="none" strike="noStrike" cap="none" dirty="0">
              <a:solidFill>
                <a:srgbClr val="000000"/>
              </a:solidFill>
              <a:latin typeface="Calibri"/>
              <a:ea typeface="Calibri"/>
              <a:cs typeface="Calibri"/>
              <a:sym typeface="Calibri"/>
            </a:endParaRPr>
          </a:p>
        </p:txBody>
      </p:sp>
      <p:sp>
        <p:nvSpPr>
          <p:cNvPr id="178" name="Google Shape;178;p4"/>
          <p:cNvSpPr txBox="1"/>
          <p:nvPr/>
        </p:nvSpPr>
        <p:spPr>
          <a:xfrm>
            <a:off x="315481" y="2716232"/>
            <a:ext cx="2932343" cy="1569620"/>
          </a:xfrm>
          <a:prstGeom prst="rect">
            <a:avLst/>
          </a:prstGeom>
          <a:noFill/>
          <a:ln>
            <a:noFill/>
          </a:ln>
        </p:spPr>
        <p:txBody>
          <a:bodyPr spcFirstLastPara="1" wrap="square" lIns="91425" tIns="45700" rIns="91425" bIns="45700" anchor="t" anchorCtr="0">
            <a:spAutoFit/>
          </a:bodyPr>
          <a:lstStyle/>
          <a:p>
            <a:pPr marL="742950" lvl="1" indent="-285750" algn="r" rtl="1">
              <a:buSzPts val="1600"/>
              <a:buFont typeface="Calibri"/>
              <a:buChar char="»"/>
            </a:pPr>
            <a:r>
              <a:rPr lang="he-IL" sz="1600" dirty="0">
                <a:latin typeface="Calibri"/>
                <a:ea typeface="Calibri"/>
                <a:cs typeface="Calibri"/>
                <a:sym typeface="Calibri"/>
              </a:rPr>
              <a:t>צדק חברתי וערבות הדדית: סולידריות מעורבות חברתית.</a:t>
            </a:r>
          </a:p>
          <a:p>
            <a:pPr marL="742950" lvl="1" indent="-285750" algn="r" rtl="1">
              <a:buSzPts val="1600"/>
              <a:buFont typeface="Calibri"/>
              <a:buChar char="»"/>
            </a:pPr>
            <a:r>
              <a:rPr lang="he-IL" sz="1600" dirty="0">
                <a:latin typeface="Calibri"/>
                <a:ea typeface="Calibri"/>
                <a:cs typeface="Calibri"/>
                <a:sym typeface="Calibri"/>
              </a:rPr>
              <a:t>כבוד האדם: כבוד לאדם, לזכויותיו, להשקפותיו ולחירות היסוד.</a:t>
            </a:r>
          </a:p>
        </p:txBody>
      </p:sp>
      <p:cxnSp>
        <p:nvCxnSpPr>
          <p:cNvPr id="179" name="Google Shape;179;p4"/>
          <p:cNvCxnSpPr/>
          <p:nvPr/>
        </p:nvCxnSpPr>
        <p:spPr>
          <a:xfrm>
            <a:off x="2977891" y="2716232"/>
            <a:ext cx="0" cy="2065840"/>
          </a:xfrm>
          <a:prstGeom prst="straightConnector1">
            <a:avLst/>
          </a:prstGeom>
          <a:noFill/>
          <a:ln w="9525" cap="flat" cmpd="sng">
            <a:solidFill>
              <a:srgbClr val="005485"/>
            </a:solidFill>
            <a:prstDash val="solid"/>
            <a:miter lim="800000"/>
            <a:headEnd type="none" w="sm" len="sm"/>
            <a:tailEnd type="none" w="sm" len="sm"/>
          </a:ln>
        </p:spPr>
      </p:cxnSp>
      <p:sp>
        <p:nvSpPr>
          <p:cNvPr id="180" name="Google Shape;180;p4"/>
          <p:cNvSpPr txBox="1"/>
          <p:nvPr/>
        </p:nvSpPr>
        <p:spPr>
          <a:xfrm>
            <a:off x="10206784" y="2008346"/>
            <a:ext cx="931761" cy="707886"/>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iw-IL" sz="4000" b="1" i="0" u="none" strike="noStrike" cap="none">
                <a:solidFill>
                  <a:srgbClr val="EF364C"/>
                </a:solidFill>
                <a:latin typeface="Calibri"/>
                <a:ea typeface="Calibri"/>
                <a:cs typeface="Calibri"/>
                <a:sym typeface="Calibri"/>
              </a:rPr>
              <a:t>ידע</a:t>
            </a:r>
            <a:endParaRPr sz="4000">
              <a:solidFill>
                <a:srgbClr val="EF364C"/>
              </a:solidFill>
              <a:latin typeface="Calibri"/>
              <a:ea typeface="Calibri"/>
              <a:cs typeface="Calibri"/>
              <a:sym typeface="Calibri"/>
            </a:endParaRPr>
          </a:p>
        </p:txBody>
      </p:sp>
      <p:sp>
        <p:nvSpPr>
          <p:cNvPr id="181" name="Google Shape;181;p4"/>
          <p:cNvSpPr txBox="1"/>
          <p:nvPr/>
        </p:nvSpPr>
        <p:spPr>
          <a:xfrm>
            <a:off x="4703318" y="2008346"/>
            <a:ext cx="2271425" cy="707886"/>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iw-IL" sz="4000" b="1">
                <a:solidFill>
                  <a:srgbClr val="EF364C"/>
                </a:solidFill>
                <a:latin typeface="Calibri"/>
                <a:ea typeface="Calibri"/>
                <a:cs typeface="Calibri"/>
                <a:sym typeface="Calibri"/>
              </a:rPr>
              <a:t>מיומנויות</a:t>
            </a:r>
            <a:endParaRPr sz="4000">
              <a:solidFill>
                <a:srgbClr val="EF364C"/>
              </a:solidFill>
              <a:latin typeface="Calibri"/>
              <a:ea typeface="Calibri"/>
              <a:cs typeface="Calibri"/>
              <a:sym typeface="Calibri"/>
            </a:endParaRPr>
          </a:p>
        </p:txBody>
      </p:sp>
      <p:sp>
        <p:nvSpPr>
          <p:cNvPr id="182" name="Google Shape;182;p4"/>
          <p:cNvSpPr txBox="1"/>
          <p:nvPr/>
        </p:nvSpPr>
        <p:spPr>
          <a:xfrm>
            <a:off x="411469" y="2008346"/>
            <a:ext cx="1745925" cy="707886"/>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iw-IL" sz="4000" b="1">
                <a:solidFill>
                  <a:srgbClr val="EF364C"/>
                </a:solidFill>
                <a:latin typeface="Calibri"/>
                <a:ea typeface="Calibri"/>
                <a:cs typeface="Calibri"/>
                <a:sym typeface="Calibri"/>
              </a:rPr>
              <a:t>ערכים</a:t>
            </a:r>
            <a:endParaRPr sz="4000">
              <a:solidFill>
                <a:srgbClr val="EF364C"/>
              </a:solidFill>
              <a:latin typeface="Calibri"/>
              <a:ea typeface="Calibri"/>
              <a:cs typeface="Calibri"/>
              <a:sym typeface="Calibri"/>
            </a:endParaRPr>
          </a:p>
        </p:txBody>
      </p:sp>
      <p:sp>
        <p:nvSpPr>
          <p:cNvPr id="183" name="Google Shape;183;p4"/>
          <p:cNvSpPr txBox="1">
            <a:spLocks noGrp="1"/>
          </p:cNvSpPr>
          <p:nvPr>
            <p:ph type="title"/>
          </p:nvPr>
        </p:nvSpPr>
        <p:spPr>
          <a:xfrm>
            <a:off x="9002229" y="469026"/>
            <a:ext cx="3038669" cy="1054394"/>
          </a:xfrm>
          <a:prstGeom prst="rect">
            <a:avLst/>
          </a:prstGeom>
          <a:noFill/>
          <a:ln>
            <a:noFill/>
          </a:ln>
        </p:spPr>
        <p:txBody>
          <a:bodyPr spcFirstLastPara="1" wrap="square" lIns="91425" tIns="45700" rIns="91425" bIns="45700" anchor="ctr" anchorCtr="0">
            <a:noAutofit/>
          </a:bodyPr>
          <a:lstStyle/>
          <a:p>
            <a:pPr marL="0" lvl="0" indent="0" algn="ctr" rtl="1">
              <a:lnSpc>
                <a:spcPct val="110000"/>
              </a:lnSpc>
              <a:spcBef>
                <a:spcPts val="0"/>
              </a:spcBef>
              <a:spcAft>
                <a:spcPts val="0"/>
              </a:spcAft>
              <a:buClr>
                <a:srgbClr val="000000"/>
              </a:buClr>
              <a:buSzPts val="2800"/>
              <a:buFont typeface="Calibri"/>
              <a:buNone/>
            </a:pPr>
            <a:r>
              <a:rPr lang="iw-IL" sz="2800" b="1">
                <a:solidFill>
                  <a:srgbClr val="002060"/>
                </a:solidFill>
                <a:latin typeface="Calibri"/>
                <a:ea typeface="Calibri"/>
                <a:cs typeface="Calibri"/>
                <a:sym typeface="Calibri"/>
              </a:rPr>
              <a:t>ידע, מיומנויות וערכים</a:t>
            </a:r>
            <a:endParaRPr sz="2800" b="1">
              <a:solidFill>
                <a:srgbClr val="002060"/>
              </a:solidFill>
              <a:latin typeface="Calibri"/>
              <a:ea typeface="Calibri"/>
              <a:cs typeface="Calibri"/>
              <a:sym typeface="Calibri"/>
            </a:endParaRPr>
          </a:p>
        </p:txBody>
      </p:sp>
      <p:pic>
        <p:nvPicPr>
          <p:cNvPr id="184" name="Google Shape;184;p4"/>
          <p:cNvPicPr preferRelativeResize="0"/>
          <p:nvPr/>
        </p:nvPicPr>
        <p:blipFill rotWithShape="1">
          <a:blip r:embed="rId4">
            <a:alphaModFix/>
          </a:blip>
          <a:srcRect/>
          <a:stretch/>
        </p:blipFill>
        <p:spPr>
          <a:xfrm>
            <a:off x="8110883" y="681040"/>
            <a:ext cx="614363" cy="67381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Shape 190"/>
        <p:cNvGrpSpPr/>
        <p:nvPr/>
      </p:nvGrpSpPr>
      <p:grpSpPr>
        <a:xfrm>
          <a:off x="0" y="0"/>
          <a:ext cx="0" cy="0"/>
          <a:chOff x="0" y="0"/>
          <a:chExt cx="0" cy="0"/>
        </a:xfrm>
      </p:grpSpPr>
      <p:sp>
        <p:nvSpPr>
          <p:cNvPr id="191" name="Google Shape;191;p5"/>
          <p:cNvSpPr/>
          <p:nvPr/>
        </p:nvSpPr>
        <p:spPr>
          <a:xfrm>
            <a:off x="309847" y="2062686"/>
            <a:ext cx="11160826" cy="4617720"/>
          </a:xfrm>
          <a:prstGeom prst="rect">
            <a:avLst/>
          </a:prstGeom>
          <a:noFill/>
          <a:ln>
            <a:noFill/>
          </a:ln>
        </p:spPr>
        <p:txBody>
          <a:bodyPr spcFirstLastPara="1" wrap="square" lIns="91425" tIns="45700" rIns="91425" bIns="45700" anchor="ctr" anchorCtr="0">
            <a:noAutofit/>
          </a:bodyPr>
          <a:lstStyle/>
          <a:p>
            <a:pPr marL="0" marR="0" lvl="0" indent="0" algn="r" rtl="1">
              <a:lnSpc>
                <a:spcPct val="100000"/>
              </a:lnSpc>
              <a:spcBef>
                <a:spcPts val="0"/>
              </a:spcBef>
              <a:spcAft>
                <a:spcPts val="0"/>
              </a:spcAft>
              <a:buClr>
                <a:schemeClr val="lt1"/>
              </a:buClr>
              <a:buSzPts val="3200"/>
              <a:buFont typeface="Calibri"/>
              <a:buNone/>
            </a:pPr>
            <a:endParaRPr sz="3200" b="0" i="0" u="none" strike="noStrike" cap="none">
              <a:solidFill>
                <a:srgbClr val="002060"/>
              </a:solidFill>
              <a:latin typeface="Calibri"/>
              <a:ea typeface="Calibri"/>
              <a:cs typeface="Calibri"/>
              <a:sym typeface="Calibri"/>
            </a:endParaRPr>
          </a:p>
        </p:txBody>
      </p:sp>
      <p:pic>
        <p:nvPicPr>
          <p:cNvPr id="192" name="Google Shape;192;p5" descr="Puzzle pieces"/>
          <p:cNvPicPr preferRelativeResize="0"/>
          <p:nvPr/>
        </p:nvPicPr>
        <p:blipFill rotWithShape="1">
          <a:blip r:embed="rId3">
            <a:alphaModFix/>
          </a:blip>
          <a:srcRect/>
          <a:stretch/>
        </p:blipFill>
        <p:spPr>
          <a:xfrm>
            <a:off x="8235011" y="565074"/>
            <a:ext cx="914400" cy="914400"/>
          </a:xfrm>
          <a:prstGeom prst="rect">
            <a:avLst/>
          </a:prstGeom>
          <a:noFill/>
          <a:ln>
            <a:noFill/>
          </a:ln>
        </p:spPr>
      </p:pic>
      <p:sp>
        <p:nvSpPr>
          <p:cNvPr id="193" name="Google Shape;193;p5"/>
          <p:cNvSpPr/>
          <p:nvPr/>
        </p:nvSpPr>
        <p:spPr>
          <a:xfrm>
            <a:off x="8430448" y="472018"/>
            <a:ext cx="3760873" cy="1107323"/>
          </a:xfrm>
          <a:custGeom>
            <a:avLst/>
            <a:gdLst/>
            <a:ahLst/>
            <a:cxnLst/>
            <a:rect l="l" t="t" r="r" b="b"/>
            <a:pathLst>
              <a:path w="3760873" h="1107323" extrusionOk="0">
                <a:moveTo>
                  <a:pt x="0" y="0"/>
                </a:moveTo>
                <a:lnTo>
                  <a:pt x="3760873" y="0"/>
                </a:lnTo>
                <a:lnTo>
                  <a:pt x="3760873" y="1107324"/>
                </a:lnTo>
                <a:lnTo>
                  <a:pt x="0" y="1107324"/>
                </a:lnTo>
                <a:close/>
              </a:path>
            </a:pathLst>
          </a:custGeom>
          <a:solidFill>
            <a:srgbClr val="8CB9BA"/>
          </a:solidFill>
          <a:ln>
            <a:noFill/>
          </a:ln>
        </p:spPr>
        <p:txBody>
          <a:bodyPr spcFirstLastPara="1" wrap="square" lIns="91425" tIns="45700" rIns="91425" bIns="45700" anchor="ctr" anchorCtr="0">
            <a:noAutofit/>
          </a:bodyPr>
          <a:lstStyle/>
          <a:p>
            <a:pPr marL="0" marR="0" lvl="0" indent="0" algn="r" rtl="1">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94" name="Google Shape;194;p5"/>
          <p:cNvSpPr/>
          <p:nvPr/>
        </p:nvSpPr>
        <p:spPr>
          <a:xfrm rot="-2700000">
            <a:off x="7871999" y="474150"/>
            <a:ext cx="1116897" cy="1116897"/>
          </a:xfrm>
          <a:custGeom>
            <a:avLst/>
            <a:gdLst/>
            <a:ahLst/>
            <a:cxnLst/>
            <a:rect l="l" t="t" r="r" b="b"/>
            <a:pathLst>
              <a:path w="1116897" h="1116897" extrusionOk="0">
                <a:moveTo>
                  <a:pt x="1116858" y="557198"/>
                </a:moveTo>
                <a:cubicBezTo>
                  <a:pt x="1116858" y="865621"/>
                  <a:pt x="866831" y="1115647"/>
                  <a:pt x="558409" y="1115647"/>
                </a:cubicBezTo>
                <a:cubicBezTo>
                  <a:pt x="249986" y="1115647"/>
                  <a:pt x="-40" y="865621"/>
                  <a:pt x="-40" y="557198"/>
                </a:cubicBezTo>
                <a:cubicBezTo>
                  <a:pt x="-40" y="248776"/>
                  <a:pt x="249986" y="-1250"/>
                  <a:pt x="558409" y="-1250"/>
                </a:cubicBezTo>
                <a:cubicBezTo>
                  <a:pt x="866831" y="-1250"/>
                  <a:pt x="1116858" y="248776"/>
                  <a:pt x="1116858" y="557198"/>
                </a:cubicBezTo>
                <a:close/>
              </a:path>
            </a:pathLst>
          </a:custGeom>
          <a:solidFill>
            <a:srgbClr val="5E9B9C"/>
          </a:solidFill>
          <a:ln>
            <a:noFill/>
          </a:ln>
        </p:spPr>
        <p:txBody>
          <a:bodyPr spcFirstLastPara="1" wrap="square" lIns="91425" tIns="45700" rIns="91425" bIns="45700" anchor="ctr" anchorCtr="0">
            <a:noAutofit/>
          </a:bodyPr>
          <a:lstStyle/>
          <a:p>
            <a:pPr marL="0" marR="0" lvl="0" indent="0" algn="r" rtl="1">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95" name="Google Shape;195;p5"/>
          <p:cNvSpPr/>
          <p:nvPr/>
        </p:nvSpPr>
        <p:spPr>
          <a:xfrm rot="-2700000">
            <a:off x="7983808" y="585959"/>
            <a:ext cx="893278" cy="893278"/>
          </a:xfrm>
          <a:custGeom>
            <a:avLst/>
            <a:gdLst/>
            <a:ahLst/>
            <a:cxnLst/>
            <a:rect l="l" t="t" r="r" b="b"/>
            <a:pathLst>
              <a:path w="893278" h="893278" extrusionOk="0">
                <a:moveTo>
                  <a:pt x="893239" y="445389"/>
                </a:moveTo>
                <a:cubicBezTo>
                  <a:pt x="893239" y="692061"/>
                  <a:pt x="693271" y="892028"/>
                  <a:pt x="446599" y="892028"/>
                </a:cubicBezTo>
                <a:cubicBezTo>
                  <a:pt x="199927" y="892028"/>
                  <a:pt x="-40" y="692061"/>
                  <a:pt x="-40" y="445389"/>
                </a:cubicBezTo>
                <a:cubicBezTo>
                  <a:pt x="-40" y="198717"/>
                  <a:pt x="199927" y="-1250"/>
                  <a:pt x="446599" y="-1250"/>
                </a:cubicBezTo>
                <a:cubicBezTo>
                  <a:pt x="693271" y="-1250"/>
                  <a:pt x="893239" y="198717"/>
                  <a:pt x="893239" y="445389"/>
                </a:cubicBezTo>
                <a:close/>
              </a:path>
            </a:pathLst>
          </a:custGeom>
          <a:solidFill>
            <a:schemeClr val="lt1"/>
          </a:solidFill>
          <a:ln w="9525" cap="flat" cmpd="sng">
            <a:solidFill>
              <a:srgbClr val="C3DADB"/>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r" rtl="1">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96" name="Google Shape;196;p5"/>
          <p:cNvSpPr txBox="1"/>
          <p:nvPr/>
        </p:nvSpPr>
        <p:spPr>
          <a:xfrm>
            <a:off x="7301985" y="495077"/>
            <a:ext cx="4322603" cy="1054394"/>
          </a:xfrm>
          <a:prstGeom prst="rect">
            <a:avLst/>
          </a:prstGeom>
          <a:noFill/>
          <a:ln>
            <a:noFill/>
          </a:ln>
        </p:spPr>
        <p:txBody>
          <a:bodyPr spcFirstLastPara="1" wrap="square" lIns="91425" tIns="45700" rIns="91425" bIns="45700" anchor="ctr" anchorCtr="0">
            <a:noAutofit/>
          </a:bodyPr>
          <a:lstStyle/>
          <a:p>
            <a:pPr marL="0" marR="0" lvl="0" indent="0" algn="r" rtl="1">
              <a:lnSpc>
                <a:spcPct val="110000"/>
              </a:lnSpc>
              <a:spcBef>
                <a:spcPts val="0"/>
              </a:spcBef>
              <a:spcAft>
                <a:spcPts val="0"/>
              </a:spcAft>
              <a:buClr>
                <a:srgbClr val="000000"/>
              </a:buClr>
              <a:buSzPts val="2800"/>
              <a:buFont typeface="Calibri"/>
              <a:buNone/>
            </a:pPr>
            <a:r>
              <a:rPr lang="iw-IL" sz="2800" b="1" i="0" u="none" strike="noStrike" cap="none">
                <a:solidFill>
                  <a:srgbClr val="002060"/>
                </a:solidFill>
                <a:latin typeface="Calibri"/>
                <a:ea typeface="Calibri"/>
                <a:cs typeface="Calibri"/>
                <a:sym typeface="Calibri"/>
              </a:rPr>
              <a:t>מהלך השיעור</a:t>
            </a:r>
            <a:endParaRPr/>
          </a:p>
        </p:txBody>
      </p:sp>
      <p:pic>
        <p:nvPicPr>
          <p:cNvPr id="197" name="Google Shape;197;p5" descr="Arrow circle"/>
          <p:cNvPicPr preferRelativeResize="0"/>
          <p:nvPr/>
        </p:nvPicPr>
        <p:blipFill rotWithShape="1">
          <a:blip r:embed="rId4">
            <a:alphaModFix/>
          </a:blip>
          <a:srcRect/>
          <a:stretch/>
        </p:blipFill>
        <p:spPr>
          <a:xfrm>
            <a:off x="7941511" y="591736"/>
            <a:ext cx="914400" cy="914400"/>
          </a:xfrm>
          <a:prstGeom prst="rect">
            <a:avLst/>
          </a:prstGeom>
          <a:noFill/>
          <a:ln>
            <a:noFill/>
          </a:ln>
        </p:spPr>
      </p:pic>
      <p:cxnSp>
        <p:nvCxnSpPr>
          <p:cNvPr id="198" name="Google Shape;198;p5"/>
          <p:cNvCxnSpPr/>
          <p:nvPr/>
        </p:nvCxnSpPr>
        <p:spPr>
          <a:xfrm>
            <a:off x="11237002" y="3354054"/>
            <a:ext cx="0" cy="732257"/>
          </a:xfrm>
          <a:prstGeom prst="straightConnector1">
            <a:avLst/>
          </a:prstGeom>
          <a:noFill/>
          <a:ln w="19050" cap="flat" cmpd="sng">
            <a:solidFill>
              <a:srgbClr val="7E97A3"/>
            </a:solidFill>
            <a:prstDash val="solid"/>
            <a:miter lim="800000"/>
            <a:headEnd type="none" w="sm" len="sm"/>
            <a:tailEnd type="none" w="sm" len="sm"/>
          </a:ln>
        </p:spPr>
      </p:cxnSp>
      <p:sp>
        <p:nvSpPr>
          <p:cNvPr id="199" name="Google Shape;199;p5"/>
          <p:cNvSpPr txBox="1"/>
          <p:nvPr/>
        </p:nvSpPr>
        <p:spPr>
          <a:xfrm>
            <a:off x="10220093" y="4035933"/>
            <a:ext cx="2201270" cy="584775"/>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44546A"/>
              </a:buClr>
              <a:buSzPts val="1600"/>
              <a:buFont typeface="Calibri"/>
              <a:buNone/>
            </a:pPr>
            <a:r>
              <a:rPr lang="iw-IL" sz="1600" b="0" i="0" u="none" strike="noStrike" cap="none" dirty="0">
                <a:solidFill>
                  <a:srgbClr val="44546A"/>
                </a:solidFill>
                <a:latin typeface="Calibri"/>
                <a:ea typeface="Calibri"/>
                <a:cs typeface="Calibri"/>
                <a:sym typeface="Calibri"/>
              </a:rPr>
              <a:t>מהשיעור הקודם</a:t>
            </a:r>
            <a:br>
              <a:rPr lang="iw-IL" sz="1600" b="0" i="0" u="none" strike="noStrike" cap="none" dirty="0">
                <a:solidFill>
                  <a:srgbClr val="44546A"/>
                </a:solidFill>
                <a:latin typeface="Calibri"/>
                <a:ea typeface="Calibri"/>
                <a:cs typeface="Calibri"/>
                <a:sym typeface="Calibri"/>
              </a:rPr>
            </a:br>
            <a:r>
              <a:rPr lang="iw-IL" sz="1600" b="0" i="0" u="none" strike="noStrike" cap="none" dirty="0">
                <a:solidFill>
                  <a:srgbClr val="44546A"/>
                </a:solidFill>
                <a:latin typeface="Calibri"/>
                <a:ea typeface="Calibri"/>
                <a:cs typeface="Calibri"/>
                <a:sym typeface="Calibri"/>
              </a:rPr>
              <a:t>ועד היום - </a:t>
            </a:r>
            <a:r>
              <a:rPr lang="he-IL" sz="1600" b="0" i="0" u="none" strike="noStrike" cap="none" dirty="0">
                <a:solidFill>
                  <a:srgbClr val="44546A"/>
                </a:solidFill>
                <a:latin typeface="Calibri"/>
                <a:ea typeface="Calibri"/>
                <a:cs typeface="Calibri"/>
                <a:sym typeface="Calibri"/>
              </a:rPr>
              <a:t> </a:t>
            </a:r>
            <a:r>
              <a:rPr lang="iw-IL" sz="1600" b="0" i="0" u="none" strike="noStrike" cap="none" dirty="0">
                <a:solidFill>
                  <a:srgbClr val="44546A"/>
                </a:solidFill>
                <a:latin typeface="Calibri"/>
                <a:ea typeface="Calibri"/>
                <a:cs typeface="Calibri"/>
                <a:sym typeface="Calibri"/>
              </a:rPr>
              <a:t>נזכרים</a:t>
            </a:r>
            <a:endParaRPr dirty="0"/>
          </a:p>
        </p:txBody>
      </p:sp>
      <p:sp>
        <p:nvSpPr>
          <p:cNvPr id="200" name="Google Shape;200;p5"/>
          <p:cNvSpPr txBox="1"/>
          <p:nvPr/>
        </p:nvSpPr>
        <p:spPr>
          <a:xfrm>
            <a:off x="4760209" y="4034438"/>
            <a:ext cx="2201270" cy="584735"/>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44546A"/>
              </a:buClr>
              <a:buSzPts val="1600"/>
              <a:buFont typeface="Calibri"/>
              <a:buNone/>
            </a:pPr>
            <a:r>
              <a:rPr lang="he-IL" sz="1600" b="0" i="0" u="none" cap="none" dirty="0">
                <a:solidFill>
                  <a:srgbClr val="002060"/>
                </a:solidFill>
                <a:latin typeface="Calibri"/>
                <a:ea typeface="Calibri"/>
                <a:cs typeface="Calibri"/>
                <a:sym typeface="Calibri"/>
              </a:rPr>
              <a:t>ניתוח מקרה - במליאה</a:t>
            </a:r>
            <a:br>
              <a:rPr lang="en-US" sz="1600" b="0" i="0" u="none" strike="sngStrike" cap="none" dirty="0">
                <a:solidFill>
                  <a:srgbClr val="002060"/>
                </a:solidFill>
                <a:latin typeface="Calibri"/>
                <a:ea typeface="Calibri"/>
                <a:cs typeface="Calibri"/>
                <a:sym typeface="Calibri"/>
              </a:rPr>
            </a:br>
            <a:r>
              <a:rPr lang="he-IL" sz="1600" b="0" i="0" u="none" strike="noStrike" cap="none" dirty="0">
                <a:solidFill>
                  <a:srgbClr val="002060"/>
                </a:solidFill>
                <a:latin typeface="Calibri"/>
                <a:ea typeface="Calibri"/>
                <a:cs typeface="Calibri"/>
                <a:sym typeface="Calibri"/>
              </a:rPr>
              <a:t> ובקבוצות</a:t>
            </a:r>
            <a:endParaRPr dirty="0">
              <a:solidFill>
                <a:srgbClr val="002060"/>
              </a:solidFill>
            </a:endParaRPr>
          </a:p>
        </p:txBody>
      </p:sp>
      <p:sp>
        <p:nvSpPr>
          <p:cNvPr id="201" name="Google Shape;201;p5"/>
          <p:cNvSpPr txBox="1"/>
          <p:nvPr/>
        </p:nvSpPr>
        <p:spPr>
          <a:xfrm>
            <a:off x="1235688" y="4066326"/>
            <a:ext cx="2201270" cy="584775"/>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44546A"/>
              </a:buClr>
              <a:buSzPts val="1600"/>
              <a:buFont typeface="Calibri"/>
              <a:buNone/>
            </a:pPr>
            <a:r>
              <a:rPr lang="iw-IL" sz="1600" b="0" i="0" u="none" strike="noStrike" cap="none" dirty="0">
                <a:solidFill>
                  <a:srgbClr val="44546A"/>
                </a:solidFill>
                <a:latin typeface="Calibri"/>
                <a:ea typeface="Calibri"/>
                <a:cs typeface="Calibri"/>
                <a:sym typeface="Calibri"/>
              </a:rPr>
              <a:t>מסרים מרכזיים</a:t>
            </a:r>
            <a:br>
              <a:rPr lang="iw-IL" sz="1600" b="0" i="0" u="none" strike="noStrike" cap="none" dirty="0">
                <a:solidFill>
                  <a:srgbClr val="44546A"/>
                </a:solidFill>
                <a:latin typeface="Calibri"/>
                <a:ea typeface="Calibri"/>
                <a:cs typeface="Calibri"/>
                <a:sym typeface="Calibri"/>
              </a:rPr>
            </a:br>
            <a:r>
              <a:rPr lang="iw-IL" sz="1600" b="0" i="0" u="none" strike="noStrike" cap="none" dirty="0">
                <a:solidFill>
                  <a:srgbClr val="44546A"/>
                </a:solidFill>
                <a:latin typeface="Calibri"/>
                <a:ea typeface="Calibri"/>
                <a:cs typeface="Calibri"/>
                <a:sym typeface="Calibri"/>
              </a:rPr>
              <a:t>וסיכום</a:t>
            </a:r>
            <a:endParaRPr dirty="0"/>
          </a:p>
        </p:txBody>
      </p:sp>
      <p:sp>
        <p:nvSpPr>
          <p:cNvPr id="202" name="Google Shape;202;p5"/>
          <p:cNvSpPr/>
          <p:nvPr/>
        </p:nvSpPr>
        <p:spPr>
          <a:xfrm>
            <a:off x="429207" y="3151732"/>
            <a:ext cx="11364687" cy="202322"/>
          </a:xfrm>
          <a:prstGeom prst="rect">
            <a:avLst/>
          </a:prstGeom>
          <a:solidFill>
            <a:srgbClr val="7E97A3"/>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cxnSp>
        <p:nvCxnSpPr>
          <p:cNvPr id="203" name="Google Shape;203;p5"/>
          <p:cNvCxnSpPr/>
          <p:nvPr/>
        </p:nvCxnSpPr>
        <p:spPr>
          <a:xfrm>
            <a:off x="9498010" y="3303676"/>
            <a:ext cx="0" cy="732257"/>
          </a:xfrm>
          <a:prstGeom prst="straightConnector1">
            <a:avLst/>
          </a:prstGeom>
          <a:noFill/>
          <a:ln w="19050" cap="flat" cmpd="sng">
            <a:solidFill>
              <a:srgbClr val="7E97A3"/>
            </a:solidFill>
            <a:prstDash val="solid"/>
            <a:miter lim="800000"/>
            <a:headEnd type="none" w="sm" len="sm"/>
            <a:tailEnd type="none" w="sm" len="sm"/>
          </a:ln>
        </p:spPr>
      </p:cxnSp>
      <p:cxnSp>
        <p:nvCxnSpPr>
          <p:cNvPr id="204" name="Google Shape;204;p5"/>
          <p:cNvCxnSpPr/>
          <p:nvPr/>
        </p:nvCxnSpPr>
        <p:spPr>
          <a:xfrm>
            <a:off x="7744855" y="3354054"/>
            <a:ext cx="0" cy="732257"/>
          </a:xfrm>
          <a:prstGeom prst="straightConnector1">
            <a:avLst/>
          </a:prstGeom>
          <a:noFill/>
          <a:ln w="19050" cap="flat" cmpd="sng">
            <a:solidFill>
              <a:srgbClr val="7E97A3"/>
            </a:solidFill>
            <a:prstDash val="solid"/>
            <a:miter lim="800000"/>
            <a:headEnd type="none" w="sm" len="sm"/>
            <a:tailEnd type="none" w="sm" len="sm"/>
          </a:ln>
        </p:spPr>
      </p:cxnSp>
      <p:cxnSp>
        <p:nvCxnSpPr>
          <p:cNvPr id="205" name="Google Shape;205;p5"/>
          <p:cNvCxnSpPr/>
          <p:nvPr/>
        </p:nvCxnSpPr>
        <p:spPr>
          <a:xfrm>
            <a:off x="5890260" y="3303676"/>
            <a:ext cx="0" cy="732257"/>
          </a:xfrm>
          <a:prstGeom prst="straightConnector1">
            <a:avLst/>
          </a:prstGeom>
          <a:noFill/>
          <a:ln w="19050" cap="flat" cmpd="sng">
            <a:solidFill>
              <a:srgbClr val="7E97A3"/>
            </a:solidFill>
            <a:prstDash val="solid"/>
            <a:miter lim="800000"/>
            <a:headEnd type="none" w="sm" len="sm"/>
            <a:tailEnd type="none" w="sm" len="sm"/>
          </a:ln>
        </p:spPr>
      </p:cxnSp>
      <p:cxnSp>
        <p:nvCxnSpPr>
          <p:cNvPr id="206" name="Google Shape;206;p5"/>
          <p:cNvCxnSpPr/>
          <p:nvPr/>
        </p:nvCxnSpPr>
        <p:spPr>
          <a:xfrm>
            <a:off x="863682" y="3260788"/>
            <a:ext cx="0" cy="732257"/>
          </a:xfrm>
          <a:prstGeom prst="straightConnector1">
            <a:avLst/>
          </a:prstGeom>
          <a:noFill/>
          <a:ln w="19050" cap="flat" cmpd="sng">
            <a:solidFill>
              <a:srgbClr val="7E97A3"/>
            </a:solidFill>
            <a:prstDash val="solid"/>
            <a:miter lim="800000"/>
            <a:headEnd type="none" w="sm" len="sm"/>
            <a:tailEnd type="none" w="sm" len="sm"/>
          </a:ln>
        </p:spPr>
      </p:cxnSp>
      <p:cxnSp>
        <p:nvCxnSpPr>
          <p:cNvPr id="207" name="Google Shape;207;p5"/>
          <p:cNvCxnSpPr/>
          <p:nvPr/>
        </p:nvCxnSpPr>
        <p:spPr>
          <a:xfrm>
            <a:off x="3964305" y="3338612"/>
            <a:ext cx="0" cy="732257"/>
          </a:xfrm>
          <a:prstGeom prst="straightConnector1">
            <a:avLst/>
          </a:prstGeom>
          <a:noFill/>
          <a:ln w="19050" cap="flat" cmpd="sng">
            <a:solidFill>
              <a:srgbClr val="7E97A3"/>
            </a:solidFill>
            <a:prstDash val="solid"/>
            <a:miter lim="800000"/>
            <a:headEnd type="none" w="sm" len="sm"/>
            <a:tailEnd type="none" w="sm" len="sm"/>
          </a:ln>
        </p:spPr>
      </p:cxnSp>
      <p:sp>
        <p:nvSpPr>
          <p:cNvPr id="2" name="TextBox 1"/>
          <p:cNvSpPr txBox="1"/>
          <p:nvPr/>
        </p:nvSpPr>
        <p:spPr>
          <a:xfrm>
            <a:off x="8697813" y="4024703"/>
            <a:ext cx="1583367" cy="830997"/>
          </a:xfrm>
          <a:prstGeom prst="rect">
            <a:avLst/>
          </a:prstGeom>
          <a:noFill/>
        </p:spPr>
        <p:txBody>
          <a:bodyPr wrap="square" rtlCol="1">
            <a:spAutoFit/>
          </a:bodyPr>
          <a:lstStyle/>
          <a:p>
            <a:pPr algn="ctr"/>
            <a:r>
              <a:rPr lang="he-IL" sz="160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צפייה בסרטון ובעקבותיו דיון בכיתה</a:t>
            </a:r>
          </a:p>
        </p:txBody>
      </p:sp>
      <p:sp>
        <p:nvSpPr>
          <p:cNvPr id="3" name="TextBox 2"/>
          <p:cNvSpPr txBox="1"/>
          <p:nvPr/>
        </p:nvSpPr>
        <p:spPr>
          <a:xfrm>
            <a:off x="7165785" y="4074125"/>
            <a:ext cx="1364566" cy="338554"/>
          </a:xfrm>
          <a:prstGeom prst="rect">
            <a:avLst/>
          </a:prstGeom>
          <a:noFill/>
        </p:spPr>
        <p:txBody>
          <a:bodyPr wrap="square" rtlCol="1">
            <a:spAutoFit/>
          </a:bodyPr>
          <a:lstStyle/>
          <a:p>
            <a:r>
              <a:rPr lang="he-IL" sz="160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פעילות בזוגות</a:t>
            </a:r>
          </a:p>
        </p:txBody>
      </p:sp>
      <p:sp>
        <p:nvSpPr>
          <p:cNvPr id="4" name="TextBox 3"/>
          <p:cNvSpPr txBox="1"/>
          <p:nvPr/>
        </p:nvSpPr>
        <p:spPr>
          <a:xfrm>
            <a:off x="3472034" y="4024703"/>
            <a:ext cx="1101662" cy="830997"/>
          </a:xfrm>
          <a:prstGeom prst="rect">
            <a:avLst/>
          </a:prstGeom>
          <a:noFill/>
        </p:spPr>
        <p:txBody>
          <a:bodyPr wrap="square" rtlCol="1">
            <a:spAutoFit/>
          </a:bodyPr>
          <a:lstStyle/>
          <a:p>
            <a:pPr algn="ctr"/>
            <a:r>
              <a:rPr lang="he-IL" sz="160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דיון ושאלות בעקבות הפעילות</a:t>
            </a:r>
          </a:p>
        </p:txBody>
      </p:sp>
      <p:sp>
        <p:nvSpPr>
          <p:cNvPr id="6" name="TextBox 5"/>
          <p:cNvSpPr txBox="1"/>
          <p:nvPr/>
        </p:nvSpPr>
        <p:spPr>
          <a:xfrm>
            <a:off x="76094" y="3993045"/>
            <a:ext cx="1655831" cy="584775"/>
          </a:xfrm>
          <a:prstGeom prst="rect">
            <a:avLst/>
          </a:prstGeom>
          <a:noFill/>
        </p:spPr>
        <p:txBody>
          <a:bodyPr wrap="square" rtlCol="1">
            <a:spAutoFit/>
          </a:bodyPr>
          <a:lstStyle/>
          <a:p>
            <a:pPr algn="ctr"/>
            <a:r>
              <a:rPr lang="he-IL" sz="160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משימה ליישום התנהגות</a:t>
            </a:r>
            <a:r>
              <a:rPr lang="he-IL" sz="1600" dirty="0">
                <a:latin typeface="Calibri" panose="020F0502020204030204" pitchFamily="34" charset="0"/>
                <a:ea typeface="Calibri" panose="020F0502020204030204" pitchFamily="34" charset="0"/>
                <a:cs typeface="Calibri" panose="020F0502020204030204" pitchFamily="34" charset="0"/>
              </a:rPr>
              <a:t>י</a:t>
            </a:r>
          </a:p>
        </p:txBody>
      </p:sp>
      <p:cxnSp>
        <p:nvCxnSpPr>
          <p:cNvPr id="7" name="Google Shape;207;p5">
            <a:extLst>
              <a:ext uri="{FF2B5EF4-FFF2-40B4-BE49-F238E27FC236}">
                <a16:creationId xmlns:a16="http://schemas.microsoft.com/office/drawing/2014/main" id="{7EAE7EE9-9C21-67FD-7392-95E0E309AFAC}"/>
              </a:ext>
            </a:extLst>
          </p:cNvPr>
          <p:cNvCxnSpPr/>
          <p:nvPr/>
        </p:nvCxnSpPr>
        <p:spPr>
          <a:xfrm>
            <a:off x="2426801" y="3322100"/>
            <a:ext cx="0" cy="732257"/>
          </a:xfrm>
          <a:prstGeom prst="straightConnector1">
            <a:avLst/>
          </a:prstGeom>
          <a:noFill/>
          <a:ln w="19050" cap="flat" cmpd="sng">
            <a:solidFill>
              <a:srgbClr val="7E97A3"/>
            </a:solidFill>
            <a:prstDash val="solid"/>
            <a:miter lim="800000"/>
            <a:headEnd type="none" w="sm" len="sm"/>
            <a:tailEnd type="none" w="sm" len="sm"/>
          </a:ln>
        </p:spPr>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Shape 211"/>
        <p:cNvGrpSpPr/>
        <p:nvPr/>
      </p:nvGrpSpPr>
      <p:grpSpPr>
        <a:xfrm>
          <a:off x="0" y="0"/>
          <a:ext cx="0" cy="0"/>
          <a:chOff x="0" y="0"/>
          <a:chExt cx="0" cy="0"/>
        </a:xfrm>
      </p:grpSpPr>
      <p:pic>
        <p:nvPicPr>
          <p:cNvPr id="212" name="Google Shape;212;p6"/>
          <p:cNvPicPr preferRelativeResize="0"/>
          <p:nvPr/>
        </p:nvPicPr>
        <p:blipFill rotWithShape="1">
          <a:blip r:embed="rId3">
            <a:alphaModFix/>
          </a:blip>
          <a:srcRect/>
          <a:stretch/>
        </p:blipFill>
        <p:spPr>
          <a:xfrm>
            <a:off x="7872000" y="467232"/>
            <a:ext cx="4320000" cy="1116897"/>
          </a:xfrm>
          <a:prstGeom prst="rect">
            <a:avLst/>
          </a:prstGeom>
          <a:noFill/>
          <a:ln>
            <a:noFill/>
          </a:ln>
        </p:spPr>
      </p:pic>
      <p:sp>
        <p:nvSpPr>
          <p:cNvPr id="213" name="Google Shape;213;p6"/>
          <p:cNvSpPr txBox="1"/>
          <p:nvPr/>
        </p:nvSpPr>
        <p:spPr>
          <a:xfrm>
            <a:off x="7915117" y="467232"/>
            <a:ext cx="4322603" cy="1054394"/>
          </a:xfrm>
          <a:prstGeom prst="rect">
            <a:avLst/>
          </a:prstGeom>
          <a:noFill/>
          <a:ln>
            <a:noFill/>
          </a:ln>
        </p:spPr>
        <p:txBody>
          <a:bodyPr spcFirstLastPara="1" wrap="square" lIns="91425" tIns="45700" rIns="91425" bIns="45700" anchor="ctr" anchorCtr="0">
            <a:noAutofit/>
          </a:bodyPr>
          <a:lstStyle/>
          <a:p>
            <a:pPr marL="0" marR="0" lvl="0" indent="0" algn="r" rtl="1">
              <a:lnSpc>
                <a:spcPct val="110000"/>
              </a:lnSpc>
              <a:spcBef>
                <a:spcPts val="0"/>
              </a:spcBef>
              <a:spcAft>
                <a:spcPts val="0"/>
              </a:spcAft>
              <a:buClr>
                <a:srgbClr val="000000"/>
              </a:buClr>
              <a:buSzPts val="2800"/>
              <a:buFont typeface="Calibri"/>
              <a:buNone/>
            </a:pPr>
            <a:r>
              <a:rPr lang="iw-IL" sz="2800" b="1">
                <a:solidFill>
                  <a:schemeClr val="lt1"/>
                </a:solidFill>
                <a:latin typeface="Calibri"/>
                <a:ea typeface="Calibri"/>
                <a:cs typeface="Calibri"/>
                <a:sym typeface="Calibri"/>
              </a:rPr>
              <a:t>הנחיות להוראת השיעור</a:t>
            </a:r>
            <a:endParaRPr/>
          </a:p>
        </p:txBody>
      </p:sp>
      <p:sp>
        <p:nvSpPr>
          <p:cNvPr id="214" name="Google Shape;214;p6"/>
          <p:cNvSpPr/>
          <p:nvPr/>
        </p:nvSpPr>
        <p:spPr>
          <a:xfrm>
            <a:off x="309847" y="2062686"/>
            <a:ext cx="11160826" cy="4617720"/>
          </a:xfrm>
          <a:prstGeom prst="rect">
            <a:avLst/>
          </a:prstGeom>
          <a:noFill/>
          <a:ln>
            <a:noFill/>
          </a:ln>
        </p:spPr>
        <p:txBody>
          <a:bodyPr spcFirstLastPara="1" wrap="square" lIns="91425" tIns="45700" rIns="91425" bIns="45700" anchor="ctr" anchorCtr="0">
            <a:noAutofit/>
          </a:bodyPr>
          <a:lstStyle/>
          <a:p>
            <a:pPr marL="0" marR="0" lvl="0" indent="0" algn="r" rtl="1">
              <a:spcBef>
                <a:spcPts val="0"/>
              </a:spcBef>
              <a:spcAft>
                <a:spcPts val="0"/>
              </a:spcAft>
              <a:buNone/>
            </a:pPr>
            <a:r>
              <a:rPr lang="iw-IL" sz="3200" dirty="0">
                <a:solidFill>
                  <a:srgbClr val="002060"/>
                </a:solidFill>
                <a:latin typeface="Calibri"/>
                <a:ea typeface="Calibri"/>
                <a:cs typeface="Calibri"/>
                <a:sym typeface="Calibri"/>
              </a:rPr>
              <a:t>השקופיות הבאות מפרטות את מהלך השיעור ומיועדות להצגה בשיעור.</a:t>
            </a:r>
            <a:endParaRPr dirty="0"/>
          </a:p>
          <a:p>
            <a:pPr marL="0" marR="0" lvl="0" indent="0" algn="r" rtl="1">
              <a:spcBef>
                <a:spcPts val="0"/>
              </a:spcBef>
              <a:spcAft>
                <a:spcPts val="0"/>
              </a:spcAft>
              <a:buNone/>
            </a:pPr>
            <a:endParaRPr sz="3200" dirty="0">
              <a:solidFill>
                <a:srgbClr val="002060"/>
              </a:solidFill>
              <a:latin typeface="Calibri"/>
              <a:ea typeface="Calibri"/>
              <a:cs typeface="Calibri"/>
              <a:sym typeface="Calibri"/>
            </a:endParaRPr>
          </a:p>
          <a:p>
            <a:pPr marL="457200" marR="0" lvl="0" indent="-457200" algn="r" rtl="1">
              <a:spcBef>
                <a:spcPts val="0"/>
              </a:spcBef>
              <a:spcAft>
                <a:spcPts val="0"/>
              </a:spcAft>
              <a:buClr>
                <a:srgbClr val="002060"/>
              </a:buClr>
              <a:buSzPts val="3200"/>
              <a:buFont typeface="Arial"/>
              <a:buChar char="«"/>
            </a:pPr>
            <a:r>
              <a:rPr lang="iw-IL" sz="3200" dirty="0">
                <a:solidFill>
                  <a:srgbClr val="002060"/>
                </a:solidFill>
                <a:latin typeface="Calibri"/>
                <a:ea typeface="Calibri"/>
                <a:cs typeface="Calibri"/>
                <a:sym typeface="Calibri"/>
              </a:rPr>
              <a:t>בגוף כל שקופית מופיע התוכן להקרנה ולעבודה עם התלמידים.</a:t>
            </a:r>
            <a:endParaRPr dirty="0"/>
          </a:p>
          <a:p>
            <a:pPr marL="457200" marR="0" lvl="0" indent="-457200" algn="r" rtl="1">
              <a:spcBef>
                <a:spcPts val="0"/>
              </a:spcBef>
              <a:spcAft>
                <a:spcPts val="0"/>
              </a:spcAft>
              <a:buClr>
                <a:srgbClr val="002060"/>
              </a:buClr>
              <a:buSzPts val="3200"/>
              <a:buFont typeface="Arial"/>
              <a:buChar char="«"/>
            </a:pPr>
            <a:r>
              <a:rPr lang="iw-IL" sz="3200" dirty="0">
                <a:solidFill>
                  <a:srgbClr val="002060"/>
                </a:solidFill>
                <a:latin typeface="Calibri"/>
                <a:ea typeface="Calibri"/>
                <a:cs typeface="Calibri"/>
                <a:sym typeface="Calibri"/>
              </a:rPr>
              <a:t>בתחתית השקופית </a:t>
            </a:r>
            <a:r>
              <a:rPr lang="he-IL" sz="3200" dirty="0">
                <a:solidFill>
                  <a:srgbClr val="002060"/>
                </a:solidFill>
                <a:latin typeface="Calibri"/>
                <a:ea typeface="Calibri"/>
                <a:cs typeface="Calibri"/>
                <a:sym typeface="Calibri"/>
              </a:rPr>
              <a:t>(</a:t>
            </a:r>
            <a:r>
              <a:rPr lang="iw-IL" sz="3200" dirty="0">
                <a:solidFill>
                  <a:srgbClr val="002060"/>
                </a:solidFill>
                <a:latin typeface="Calibri"/>
                <a:ea typeface="Calibri"/>
                <a:cs typeface="Calibri"/>
                <a:sym typeface="Calibri"/>
              </a:rPr>
              <a:t>בהערות</a:t>
            </a:r>
            <a:r>
              <a:rPr lang="he-IL" sz="3200" dirty="0">
                <a:solidFill>
                  <a:srgbClr val="002060"/>
                </a:solidFill>
                <a:latin typeface="Calibri"/>
                <a:ea typeface="Calibri"/>
                <a:cs typeface="Calibri"/>
                <a:sym typeface="Calibri"/>
              </a:rPr>
              <a:t>) </a:t>
            </a:r>
            <a:r>
              <a:rPr lang="iw-IL" sz="3200" dirty="0">
                <a:solidFill>
                  <a:srgbClr val="002060"/>
                </a:solidFill>
                <a:latin typeface="Calibri"/>
                <a:ea typeface="Calibri"/>
                <a:cs typeface="Calibri"/>
                <a:sym typeface="Calibri"/>
              </a:rPr>
              <a:t>נמצאות הרחבות והנחיות לך</a:t>
            </a:r>
            <a:r>
              <a:rPr lang="he-IL" sz="3200" dirty="0">
                <a:solidFill>
                  <a:srgbClr val="002060"/>
                </a:solidFill>
                <a:latin typeface="Calibri"/>
                <a:ea typeface="Calibri"/>
                <a:cs typeface="Calibri"/>
                <a:sym typeface="Calibri"/>
              </a:rPr>
              <a:t> -</a:t>
            </a:r>
            <a:r>
              <a:rPr lang="iw-IL" sz="3200" dirty="0">
                <a:solidFill>
                  <a:srgbClr val="002060"/>
                </a:solidFill>
                <a:latin typeface="Calibri"/>
                <a:ea typeface="Calibri"/>
                <a:cs typeface="Calibri"/>
                <a:sym typeface="Calibri"/>
              </a:rPr>
              <a:t> המורה.</a:t>
            </a:r>
            <a:endParaRPr dirty="0"/>
          </a:p>
        </p:txBody>
      </p:sp>
      <p:pic>
        <p:nvPicPr>
          <p:cNvPr id="215" name="Google Shape;215;p6"/>
          <p:cNvPicPr preferRelativeResize="0"/>
          <p:nvPr/>
        </p:nvPicPr>
        <p:blipFill rotWithShape="1">
          <a:blip r:embed="rId4">
            <a:alphaModFix/>
          </a:blip>
          <a:srcRect/>
          <a:stretch/>
        </p:blipFill>
        <p:spPr>
          <a:xfrm>
            <a:off x="8163760" y="794063"/>
            <a:ext cx="672137" cy="50820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Shape 219"/>
        <p:cNvGrpSpPr/>
        <p:nvPr/>
      </p:nvGrpSpPr>
      <p:grpSpPr>
        <a:xfrm>
          <a:off x="0" y="0"/>
          <a:ext cx="0" cy="0"/>
          <a:chOff x="0" y="0"/>
          <a:chExt cx="0" cy="0"/>
        </a:xfrm>
      </p:grpSpPr>
      <p:sp>
        <p:nvSpPr>
          <p:cNvPr id="220" name="Google Shape;220;p7"/>
          <p:cNvSpPr/>
          <p:nvPr/>
        </p:nvSpPr>
        <p:spPr>
          <a:xfrm>
            <a:off x="6510086" y="1409002"/>
            <a:ext cx="4064413" cy="492378"/>
          </a:xfrm>
          <a:prstGeom prst="rect">
            <a:avLst/>
          </a:prstGeom>
          <a:noFill/>
          <a:ln>
            <a:noFill/>
          </a:ln>
        </p:spPr>
        <p:txBody>
          <a:bodyPr spcFirstLastPara="1" wrap="square" lIns="91400" tIns="45675" rIns="91400" bIns="45675" anchor="t" anchorCtr="0">
            <a:spAutoFit/>
          </a:bodyPr>
          <a:lstStyle/>
          <a:p>
            <a:pPr marL="0" marR="0" lvl="0" indent="0" algn="r" rtl="1">
              <a:spcBef>
                <a:spcPts val="0"/>
              </a:spcBef>
              <a:spcAft>
                <a:spcPts val="0"/>
              </a:spcAft>
              <a:buNone/>
            </a:pPr>
            <a:r>
              <a:rPr lang="iw-IL" sz="2600">
                <a:solidFill>
                  <a:srgbClr val="002060"/>
                </a:solidFill>
                <a:latin typeface="Calibri"/>
                <a:ea typeface="Calibri"/>
                <a:cs typeface="Calibri"/>
                <a:sym typeface="Calibri"/>
              </a:rPr>
              <a:t>שיח מעודד ומקבל </a:t>
            </a:r>
            <a:endParaRPr sz="2600">
              <a:solidFill>
                <a:srgbClr val="002060"/>
              </a:solidFill>
              <a:latin typeface="Calibri"/>
              <a:ea typeface="Calibri"/>
              <a:cs typeface="Calibri"/>
              <a:sym typeface="Calibri"/>
            </a:endParaRPr>
          </a:p>
        </p:txBody>
      </p:sp>
      <p:sp>
        <p:nvSpPr>
          <p:cNvPr id="221" name="Google Shape;221;p7"/>
          <p:cNvSpPr txBox="1"/>
          <p:nvPr/>
        </p:nvSpPr>
        <p:spPr>
          <a:xfrm>
            <a:off x="2777671" y="3390492"/>
            <a:ext cx="7779334" cy="492378"/>
          </a:xfrm>
          <a:prstGeom prst="rect">
            <a:avLst/>
          </a:prstGeom>
          <a:noFill/>
          <a:ln>
            <a:noFill/>
          </a:ln>
        </p:spPr>
        <p:txBody>
          <a:bodyPr spcFirstLastPara="1" wrap="square" lIns="91400" tIns="45675" rIns="91400" bIns="45675" anchor="t" anchorCtr="0">
            <a:spAutoFit/>
          </a:bodyPr>
          <a:lstStyle/>
          <a:p>
            <a:pPr marL="0" marR="0" lvl="0" indent="0" algn="r" rtl="1">
              <a:spcBef>
                <a:spcPts val="0"/>
              </a:spcBef>
              <a:spcAft>
                <a:spcPts val="0"/>
              </a:spcAft>
              <a:buNone/>
            </a:pPr>
            <a:r>
              <a:rPr lang="iw-IL" sz="2600">
                <a:solidFill>
                  <a:srgbClr val="002060"/>
                </a:solidFill>
                <a:latin typeface="Calibri"/>
                <a:ea typeface="Calibri"/>
                <a:cs typeface="Calibri"/>
                <a:sym typeface="Calibri"/>
              </a:rPr>
              <a:t>הקשבה ממקום מתעניין ולא שיפוטי</a:t>
            </a:r>
            <a:endParaRPr sz="2600">
              <a:solidFill>
                <a:srgbClr val="002060"/>
              </a:solidFill>
              <a:latin typeface="Calibri"/>
              <a:ea typeface="Calibri"/>
              <a:cs typeface="Calibri"/>
              <a:sym typeface="Calibri"/>
            </a:endParaRPr>
          </a:p>
        </p:txBody>
      </p:sp>
      <p:sp>
        <p:nvSpPr>
          <p:cNvPr id="222" name="Google Shape;222;p7"/>
          <p:cNvSpPr txBox="1"/>
          <p:nvPr/>
        </p:nvSpPr>
        <p:spPr>
          <a:xfrm>
            <a:off x="5514282" y="4497114"/>
            <a:ext cx="5042723" cy="492378"/>
          </a:xfrm>
          <a:prstGeom prst="rect">
            <a:avLst/>
          </a:prstGeom>
          <a:noFill/>
          <a:ln>
            <a:noFill/>
          </a:ln>
        </p:spPr>
        <p:txBody>
          <a:bodyPr spcFirstLastPara="1" wrap="square" lIns="91400" tIns="45675" rIns="91400" bIns="45675" anchor="t" anchorCtr="0">
            <a:spAutoFit/>
          </a:bodyPr>
          <a:lstStyle/>
          <a:p>
            <a:pPr marL="0" marR="0" lvl="0" indent="0" algn="r" rtl="1">
              <a:spcBef>
                <a:spcPts val="0"/>
              </a:spcBef>
              <a:spcAft>
                <a:spcPts val="0"/>
              </a:spcAft>
              <a:buNone/>
            </a:pPr>
            <a:r>
              <a:rPr lang="iw-IL" sz="2600">
                <a:solidFill>
                  <a:srgbClr val="002060"/>
                </a:solidFill>
                <a:latin typeface="Calibri"/>
                <a:ea typeface="Calibri"/>
                <a:cs typeface="Calibri"/>
                <a:sym typeface="Calibri"/>
              </a:rPr>
              <a:t>כבוד לדברי החבר/ה</a:t>
            </a:r>
            <a:endParaRPr sz="2600">
              <a:solidFill>
                <a:srgbClr val="002060"/>
              </a:solidFill>
              <a:latin typeface="Calibri"/>
              <a:ea typeface="Calibri"/>
              <a:cs typeface="Calibri"/>
              <a:sym typeface="Calibri"/>
            </a:endParaRPr>
          </a:p>
        </p:txBody>
      </p:sp>
      <p:sp>
        <p:nvSpPr>
          <p:cNvPr id="223" name="Google Shape;223;p7"/>
          <p:cNvSpPr txBox="1"/>
          <p:nvPr/>
        </p:nvSpPr>
        <p:spPr>
          <a:xfrm>
            <a:off x="679162" y="5335034"/>
            <a:ext cx="9877844" cy="892487"/>
          </a:xfrm>
          <a:prstGeom prst="rect">
            <a:avLst/>
          </a:prstGeom>
          <a:noFill/>
          <a:ln>
            <a:noFill/>
          </a:ln>
        </p:spPr>
        <p:txBody>
          <a:bodyPr spcFirstLastPara="1" wrap="square" lIns="91400" tIns="45675" rIns="91400" bIns="45675" anchor="t" anchorCtr="0">
            <a:spAutoFit/>
          </a:bodyPr>
          <a:lstStyle/>
          <a:p>
            <a:pPr marL="0" marR="0" lvl="0" indent="0" algn="r" rtl="1">
              <a:spcBef>
                <a:spcPts val="0"/>
              </a:spcBef>
              <a:spcAft>
                <a:spcPts val="0"/>
              </a:spcAft>
              <a:buNone/>
            </a:pPr>
            <a:r>
              <a:rPr lang="iw-IL" sz="2600" dirty="0">
                <a:solidFill>
                  <a:srgbClr val="002060"/>
                </a:solidFill>
                <a:latin typeface="Calibri"/>
                <a:ea typeface="Calibri"/>
                <a:cs typeface="Calibri"/>
                <a:sym typeface="Calibri"/>
              </a:rPr>
              <a:t>הנאמר בשיח נשאר בינינו,</a:t>
            </a:r>
            <a:endParaRPr dirty="0"/>
          </a:p>
          <a:p>
            <a:pPr marL="0" marR="0" lvl="0" indent="0" algn="r" rtl="1">
              <a:spcBef>
                <a:spcPts val="0"/>
              </a:spcBef>
              <a:spcAft>
                <a:spcPts val="0"/>
              </a:spcAft>
              <a:buNone/>
            </a:pPr>
            <a:r>
              <a:rPr lang="iw-IL" sz="2600" dirty="0">
                <a:solidFill>
                  <a:srgbClr val="002060"/>
                </a:solidFill>
                <a:latin typeface="Calibri"/>
                <a:ea typeface="Calibri"/>
                <a:cs typeface="Calibri"/>
                <a:sym typeface="Calibri"/>
              </a:rPr>
              <a:t>אפשר לשתף אחרים בנושא</a:t>
            </a:r>
            <a:r>
              <a:rPr lang="he-IL" sz="2600" dirty="0">
                <a:solidFill>
                  <a:srgbClr val="002060"/>
                </a:solidFill>
                <a:latin typeface="Calibri"/>
                <a:ea typeface="Calibri"/>
                <a:cs typeface="Calibri"/>
                <a:sym typeface="Calibri"/>
              </a:rPr>
              <a:t>,</a:t>
            </a:r>
            <a:r>
              <a:rPr lang="iw-IL" sz="2600" dirty="0">
                <a:solidFill>
                  <a:srgbClr val="002060"/>
                </a:solidFill>
                <a:latin typeface="Calibri"/>
                <a:ea typeface="Calibri"/>
                <a:cs typeface="Calibri"/>
                <a:sym typeface="Calibri"/>
              </a:rPr>
              <a:t> אך לספר רק על עצמי</a:t>
            </a:r>
            <a:endParaRPr sz="2600" dirty="0">
              <a:solidFill>
                <a:srgbClr val="FB19F0"/>
              </a:solidFill>
              <a:latin typeface="Calibri"/>
              <a:ea typeface="Calibri"/>
              <a:cs typeface="Calibri"/>
              <a:sym typeface="Calibri"/>
            </a:endParaRPr>
          </a:p>
        </p:txBody>
      </p:sp>
      <p:sp>
        <p:nvSpPr>
          <p:cNvPr id="224" name="Google Shape;224;p7"/>
          <p:cNvSpPr txBox="1"/>
          <p:nvPr/>
        </p:nvSpPr>
        <p:spPr>
          <a:xfrm>
            <a:off x="2280060" y="2389618"/>
            <a:ext cx="8282082" cy="492443"/>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iw-IL" sz="2600">
                <a:solidFill>
                  <a:srgbClr val="002060"/>
                </a:solidFill>
                <a:latin typeface="Calibri"/>
                <a:ea typeface="Calibri"/>
                <a:cs typeface="Calibri"/>
                <a:sym typeface="Calibri"/>
              </a:rPr>
              <a:t>שיתוף מהלב</a:t>
            </a:r>
            <a:endParaRPr sz="2600" b="1" u="sng">
              <a:solidFill>
                <a:srgbClr val="002060"/>
              </a:solidFill>
              <a:latin typeface="Calibri"/>
              <a:ea typeface="Calibri"/>
              <a:cs typeface="Calibri"/>
              <a:sym typeface="Calibri"/>
            </a:endParaRPr>
          </a:p>
        </p:txBody>
      </p:sp>
      <p:sp>
        <p:nvSpPr>
          <p:cNvPr id="225" name="Google Shape;225;p7"/>
          <p:cNvSpPr/>
          <p:nvPr/>
        </p:nvSpPr>
        <p:spPr>
          <a:xfrm>
            <a:off x="2777671" y="-57344"/>
            <a:ext cx="6920988" cy="1378131"/>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r>
              <a:rPr lang="iw-IL" sz="5400" b="1">
                <a:solidFill>
                  <a:srgbClr val="002060"/>
                </a:solidFill>
                <a:latin typeface="Calibri"/>
                <a:ea typeface="Calibri"/>
                <a:cs typeface="Calibri"/>
                <a:sym typeface="Calibri"/>
              </a:rPr>
              <a:t>הנחיות לשיח מיטבי</a:t>
            </a:r>
            <a:endParaRPr/>
          </a:p>
        </p:txBody>
      </p:sp>
      <p:pic>
        <p:nvPicPr>
          <p:cNvPr id="226" name="Google Shape;226;p7"/>
          <p:cNvPicPr preferRelativeResize="0"/>
          <p:nvPr/>
        </p:nvPicPr>
        <p:blipFill rotWithShape="1">
          <a:blip r:embed="rId3">
            <a:alphaModFix/>
          </a:blip>
          <a:srcRect l="1" r="42296"/>
          <a:stretch/>
        </p:blipFill>
        <p:spPr>
          <a:xfrm>
            <a:off x="1017443" y="5727116"/>
            <a:ext cx="2108130" cy="1000809"/>
          </a:xfrm>
          <a:prstGeom prst="rect">
            <a:avLst/>
          </a:prstGeom>
          <a:noFill/>
          <a:ln>
            <a:noFill/>
          </a:ln>
        </p:spPr>
      </p:pic>
      <p:grpSp>
        <p:nvGrpSpPr>
          <p:cNvPr id="227" name="Google Shape;227;p7"/>
          <p:cNvGrpSpPr/>
          <p:nvPr/>
        </p:nvGrpSpPr>
        <p:grpSpPr>
          <a:xfrm>
            <a:off x="65251" y="5849506"/>
            <a:ext cx="1085266" cy="878420"/>
            <a:chOff x="2923822" y="2971800"/>
            <a:chExt cx="3629378" cy="3629378"/>
          </a:xfrm>
        </p:grpSpPr>
        <p:pic>
          <p:nvPicPr>
            <p:cNvPr id="228" name="Google Shape;228;p7" descr="הערה - לב שבור קו מיתאר"/>
            <p:cNvPicPr preferRelativeResize="0"/>
            <p:nvPr/>
          </p:nvPicPr>
          <p:blipFill rotWithShape="1">
            <a:blip r:embed="rId4">
              <a:alphaModFix/>
            </a:blip>
            <a:srcRect/>
            <a:stretch/>
          </p:blipFill>
          <p:spPr>
            <a:xfrm>
              <a:off x="2923822" y="2971800"/>
              <a:ext cx="3629378" cy="3629378"/>
            </a:xfrm>
            <a:prstGeom prst="rect">
              <a:avLst/>
            </a:prstGeom>
            <a:noFill/>
            <a:ln>
              <a:noFill/>
            </a:ln>
          </p:spPr>
        </p:pic>
        <p:sp>
          <p:nvSpPr>
            <p:cNvPr id="229" name="Google Shape;229;p7"/>
            <p:cNvSpPr/>
            <p:nvPr/>
          </p:nvSpPr>
          <p:spPr>
            <a:xfrm>
              <a:off x="4598894" y="4238231"/>
              <a:ext cx="300484" cy="492378"/>
            </a:xfrm>
            <a:prstGeom prst="rect">
              <a:avLst/>
            </a:prstGeom>
            <a:solidFill>
              <a:srgbClr val="F4F4F5"/>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grpSp>
      <p:pic>
        <p:nvPicPr>
          <p:cNvPr id="230" name="Google Shape;230;p7" descr="תג לב עם מילוי מלא"/>
          <p:cNvPicPr preferRelativeResize="0"/>
          <p:nvPr/>
        </p:nvPicPr>
        <p:blipFill rotWithShape="1">
          <a:blip r:embed="rId5">
            <a:alphaModFix/>
          </a:blip>
          <a:srcRect/>
          <a:stretch/>
        </p:blipFill>
        <p:spPr>
          <a:xfrm>
            <a:off x="10667596" y="2159917"/>
            <a:ext cx="914400" cy="914400"/>
          </a:xfrm>
          <a:prstGeom prst="rect">
            <a:avLst/>
          </a:prstGeom>
          <a:noFill/>
          <a:ln>
            <a:noFill/>
          </a:ln>
        </p:spPr>
      </p:pic>
      <p:pic>
        <p:nvPicPr>
          <p:cNvPr id="231" name="Google Shape;231;p7" descr="מחיאות כפיים עם מילוי מלא"/>
          <p:cNvPicPr preferRelativeResize="0"/>
          <p:nvPr/>
        </p:nvPicPr>
        <p:blipFill rotWithShape="1">
          <a:blip r:embed="rId6">
            <a:alphaModFix/>
          </a:blip>
          <a:srcRect/>
          <a:stretch/>
        </p:blipFill>
        <p:spPr>
          <a:xfrm>
            <a:off x="10557005" y="928807"/>
            <a:ext cx="1093470" cy="1093470"/>
          </a:xfrm>
          <a:prstGeom prst="rect">
            <a:avLst/>
          </a:prstGeom>
          <a:noFill/>
          <a:ln>
            <a:noFill/>
          </a:ln>
        </p:spPr>
      </p:pic>
      <p:pic>
        <p:nvPicPr>
          <p:cNvPr id="232" name="Google Shape;232;p7" descr="אוזן עם מילוי מלא"/>
          <p:cNvPicPr preferRelativeResize="0"/>
          <p:nvPr/>
        </p:nvPicPr>
        <p:blipFill rotWithShape="1">
          <a:blip r:embed="rId7">
            <a:alphaModFix/>
          </a:blip>
          <a:srcRect/>
          <a:stretch/>
        </p:blipFill>
        <p:spPr>
          <a:xfrm>
            <a:off x="10667596" y="3149301"/>
            <a:ext cx="914400" cy="914400"/>
          </a:xfrm>
          <a:prstGeom prst="rect">
            <a:avLst/>
          </a:prstGeom>
          <a:noFill/>
          <a:ln>
            <a:noFill/>
          </a:ln>
        </p:spPr>
      </p:pic>
      <p:pic>
        <p:nvPicPr>
          <p:cNvPr id="233" name="Google Shape;233;p7" descr="הערה קו נטוי שקט עם מילוי מלא"/>
          <p:cNvPicPr preferRelativeResize="0"/>
          <p:nvPr/>
        </p:nvPicPr>
        <p:blipFill rotWithShape="1">
          <a:blip r:embed="rId8">
            <a:alphaModFix/>
          </a:blip>
          <a:srcRect/>
          <a:stretch/>
        </p:blipFill>
        <p:spPr>
          <a:xfrm>
            <a:off x="10673648" y="5234671"/>
            <a:ext cx="914400" cy="914400"/>
          </a:xfrm>
          <a:prstGeom prst="rect">
            <a:avLst/>
          </a:prstGeom>
          <a:noFill/>
          <a:ln>
            <a:noFill/>
          </a:ln>
        </p:spPr>
      </p:pic>
      <p:pic>
        <p:nvPicPr>
          <p:cNvPr id="234" name="Google Shape;234;p7" descr="עין עם מילוי מלא"/>
          <p:cNvPicPr preferRelativeResize="0"/>
          <p:nvPr/>
        </p:nvPicPr>
        <p:blipFill rotWithShape="1">
          <a:blip r:embed="rId9">
            <a:alphaModFix/>
          </a:blip>
          <a:srcRect/>
          <a:stretch/>
        </p:blipFill>
        <p:spPr>
          <a:xfrm>
            <a:off x="10667596" y="4286103"/>
            <a:ext cx="914400" cy="9144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pic>
        <p:nvPicPr>
          <p:cNvPr id="241" name="Google Shape;241;p8"/>
          <p:cNvPicPr preferRelativeResize="0"/>
          <p:nvPr/>
        </p:nvPicPr>
        <p:blipFill rotWithShape="1">
          <a:blip r:embed="rId3">
            <a:alphaModFix/>
          </a:blip>
          <a:srcRect/>
          <a:stretch/>
        </p:blipFill>
        <p:spPr>
          <a:xfrm>
            <a:off x="129108" y="1446284"/>
            <a:ext cx="3371479" cy="2352675"/>
          </a:xfrm>
          <a:prstGeom prst="rect">
            <a:avLst/>
          </a:prstGeom>
          <a:noFill/>
          <a:ln>
            <a:noFill/>
          </a:ln>
        </p:spPr>
      </p:pic>
      <p:pic>
        <p:nvPicPr>
          <p:cNvPr id="244" name="Google Shape;244;p8"/>
          <p:cNvPicPr preferRelativeResize="0"/>
          <p:nvPr/>
        </p:nvPicPr>
        <p:blipFill rotWithShape="1">
          <a:blip r:embed="rId3">
            <a:alphaModFix/>
          </a:blip>
          <a:srcRect/>
          <a:stretch/>
        </p:blipFill>
        <p:spPr>
          <a:xfrm rot="10800000" flipH="1">
            <a:off x="553224" y="4322559"/>
            <a:ext cx="3371479" cy="2235027"/>
          </a:xfrm>
          <a:prstGeom prst="rect">
            <a:avLst/>
          </a:prstGeom>
          <a:noFill/>
          <a:ln>
            <a:noFill/>
          </a:ln>
        </p:spPr>
      </p:pic>
      <p:pic>
        <p:nvPicPr>
          <p:cNvPr id="247" name="Google Shape;247;p8"/>
          <p:cNvPicPr preferRelativeResize="0"/>
          <p:nvPr/>
        </p:nvPicPr>
        <p:blipFill rotWithShape="1">
          <a:blip r:embed="rId3">
            <a:alphaModFix/>
          </a:blip>
          <a:srcRect/>
          <a:stretch/>
        </p:blipFill>
        <p:spPr>
          <a:xfrm flipH="1">
            <a:off x="8944527" y="1391805"/>
            <a:ext cx="2867025" cy="2352675"/>
          </a:xfrm>
          <a:prstGeom prst="rect">
            <a:avLst/>
          </a:prstGeom>
          <a:noFill/>
          <a:ln>
            <a:noFill/>
          </a:ln>
        </p:spPr>
      </p:pic>
      <p:pic>
        <p:nvPicPr>
          <p:cNvPr id="248" name="Google Shape;248;p8"/>
          <p:cNvPicPr preferRelativeResize="0"/>
          <p:nvPr/>
        </p:nvPicPr>
        <p:blipFill rotWithShape="1">
          <a:blip r:embed="rId3">
            <a:alphaModFix/>
          </a:blip>
          <a:srcRect/>
          <a:stretch/>
        </p:blipFill>
        <p:spPr>
          <a:xfrm rot="10800000">
            <a:off x="8682256" y="4582516"/>
            <a:ext cx="2867025" cy="2161794"/>
          </a:xfrm>
          <a:prstGeom prst="rect">
            <a:avLst/>
          </a:prstGeom>
          <a:noFill/>
          <a:ln>
            <a:noFill/>
          </a:ln>
        </p:spPr>
      </p:pic>
      <p:sp>
        <p:nvSpPr>
          <p:cNvPr id="240" name="Google Shape;240;p8"/>
          <p:cNvSpPr/>
          <p:nvPr/>
        </p:nvSpPr>
        <p:spPr>
          <a:xfrm>
            <a:off x="1873903" y="13674"/>
            <a:ext cx="9068456" cy="1378131"/>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r>
              <a:rPr lang="iw-IL" sz="5400" b="1">
                <a:solidFill>
                  <a:srgbClr val="002060"/>
                </a:solidFill>
                <a:latin typeface="Calibri" panose="020F0502020204030204" pitchFamily="34" charset="0"/>
                <a:ea typeface="Calibri"/>
                <a:cs typeface="Calibri" panose="020F0502020204030204" pitchFamily="34" charset="0"/>
                <a:sym typeface="Calibri"/>
              </a:rPr>
              <a:t>מהשיעור הקודם ועד היום... נזכרים</a:t>
            </a:r>
            <a:endParaRPr>
              <a:latin typeface="Calibri" panose="020F0502020204030204" pitchFamily="34" charset="0"/>
              <a:cs typeface="Calibri" panose="020F0502020204030204" pitchFamily="34" charset="0"/>
            </a:endParaRPr>
          </a:p>
        </p:txBody>
      </p:sp>
      <p:sp>
        <p:nvSpPr>
          <p:cNvPr id="242" name="Google Shape;242;p8"/>
          <p:cNvSpPr txBox="1"/>
          <p:nvPr/>
        </p:nvSpPr>
        <p:spPr>
          <a:xfrm>
            <a:off x="183423" y="2041470"/>
            <a:ext cx="3366798" cy="1200288"/>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iw-IL" sz="2400" dirty="0">
                <a:solidFill>
                  <a:schemeClr val="dk1"/>
                </a:solidFill>
                <a:latin typeface="Calibri" panose="020F0502020204030204" pitchFamily="34" charset="0"/>
                <a:ea typeface="Gisha"/>
                <a:cs typeface="Calibri" panose="020F0502020204030204" pitchFamily="34" charset="0"/>
                <a:sym typeface="Gisha"/>
              </a:rPr>
              <a:t>אירוע מהשבוע האחרון בו יישמתי משהו שלמדתי מהשיעור...</a:t>
            </a:r>
            <a:endParaRPr sz="1800" dirty="0">
              <a:latin typeface="Calibri" panose="020F0502020204030204" pitchFamily="34" charset="0"/>
              <a:cs typeface="Calibri" panose="020F0502020204030204" pitchFamily="34" charset="0"/>
            </a:endParaRPr>
          </a:p>
        </p:txBody>
      </p:sp>
      <p:sp>
        <p:nvSpPr>
          <p:cNvPr id="243" name="Google Shape;243;p8"/>
          <p:cNvSpPr txBox="1"/>
          <p:nvPr/>
        </p:nvSpPr>
        <p:spPr>
          <a:xfrm>
            <a:off x="902868" y="4955230"/>
            <a:ext cx="2767684" cy="1200288"/>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iw-IL" sz="2400" dirty="0">
                <a:solidFill>
                  <a:schemeClr val="dk1"/>
                </a:solidFill>
                <a:latin typeface="Calibri" panose="020F0502020204030204" pitchFamily="34" charset="0"/>
                <a:ea typeface="Gisha"/>
                <a:cs typeface="Calibri" panose="020F0502020204030204" pitchFamily="34" charset="0"/>
                <a:sym typeface="Gisha"/>
              </a:rPr>
              <a:t>משהו שאני רוצה להגיד בהמשך לשיעור הקודם...</a:t>
            </a:r>
            <a:endParaRPr sz="1800" dirty="0">
              <a:latin typeface="Calibri" panose="020F0502020204030204" pitchFamily="34" charset="0"/>
              <a:cs typeface="Calibri" panose="020F0502020204030204" pitchFamily="34" charset="0"/>
            </a:endParaRPr>
          </a:p>
        </p:txBody>
      </p:sp>
      <p:sp>
        <p:nvSpPr>
          <p:cNvPr id="245" name="Google Shape;245;p8"/>
          <p:cNvSpPr txBox="1"/>
          <p:nvPr/>
        </p:nvSpPr>
        <p:spPr>
          <a:xfrm>
            <a:off x="8872940" y="5160708"/>
            <a:ext cx="2429533" cy="1200288"/>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iw-IL" sz="2400">
                <a:solidFill>
                  <a:schemeClr val="dk1"/>
                </a:solidFill>
                <a:latin typeface="Calibri" panose="020F0502020204030204" pitchFamily="34" charset="0"/>
                <a:ea typeface="Gisha"/>
                <a:cs typeface="Calibri" panose="020F0502020204030204" pitchFamily="34" charset="0"/>
                <a:sym typeface="Gisha"/>
              </a:rPr>
              <a:t>משהו שהבנתי בעקבות השיעור הקודם...</a:t>
            </a:r>
            <a:endParaRPr sz="1800">
              <a:latin typeface="Calibri" panose="020F0502020204030204" pitchFamily="34" charset="0"/>
              <a:cs typeface="Calibri" panose="020F0502020204030204" pitchFamily="34" charset="0"/>
            </a:endParaRPr>
          </a:p>
        </p:txBody>
      </p:sp>
      <p:sp>
        <p:nvSpPr>
          <p:cNvPr id="246" name="Google Shape;246;p8"/>
          <p:cNvSpPr txBox="1"/>
          <p:nvPr/>
        </p:nvSpPr>
        <p:spPr>
          <a:xfrm>
            <a:off x="8894893" y="2022477"/>
            <a:ext cx="2811791" cy="1200288"/>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iw-IL" sz="2400" dirty="0">
                <a:solidFill>
                  <a:schemeClr val="dk1"/>
                </a:solidFill>
                <a:latin typeface="Calibri" panose="020F0502020204030204" pitchFamily="34" charset="0"/>
                <a:ea typeface="Gisha"/>
                <a:cs typeface="Calibri" panose="020F0502020204030204" pitchFamily="34" charset="0"/>
                <a:sym typeface="Gisha"/>
              </a:rPr>
              <a:t>משהו שקרה לי השבוע והזכיר לי את מה שלמדנו...</a:t>
            </a:r>
            <a:endParaRPr sz="1800" dirty="0">
              <a:latin typeface="Calibri" panose="020F0502020204030204" pitchFamily="34" charset="0"/>
              <a:cs typeface="Calibri" panose="020F0502020204030204" pitchFamily="34" charset="0"/>
            </a:endParaRPr>
          </a:p>
        </p:txBody>
      </p:sp>
      <p:pic>
        <p:nvPicPr>
          <p:cNvPr id="249" name="Google Shape;249;p8"/>
          <p:cNvPicPr preferRelativeResize="0"/>
          <p:nvPr/>
        </p:nvPicPr>
        <p:blipFill rotWithShape="1">
          <a:blip r:embed="rId4">
            <a:alphaModFix/>
          </a:blip>
          <a:srcRect/>
          <a:stretch/>
        </p:blipFill>
        <p:spPr>
          <a:xfrm>
            <a:off x="3917360" y="2160956"/>
            <a:ext cx="4665628" cy="536878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גרפיקה 11">
            <a:extLst>
              <a:ext uri="{FF2B5EF4-FFF2-40B4-BE49-F238E27FC236}">
                <a16:creationId xmlns:a16="http://schemas.microsoft.com/office/drawing/2014/main" id="{65E0DDAE-4D97-2A7D-A1D0-3FE3F90221D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120685" y="1193363"/>
            <a:ext cx="6364414" cy="5222625"/>
          </a:xfrm>
          <a:prstGeom prst="rect">
            <a:avLst/>
          </a:prstGeom>
        </p:spPr>
      </p:pic>
      <p:pic>
        <p:nvPicPr>
          <p:cNvPr id="9" name="גרפיקה 11">
            <a:extLst>
              <a:ext uri="{FF2B5EF4-FFF2-40B4-BE49-F238E27FC236}">
                <a16:creationId xmlns:a16="http://schemas.microsoft.com/office/drawing/2014/main" id="{DE790FCB-C7FD-3B40-99D8-4A231D1FFE5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5706901" y="156580"/>
            <a:ext cx="6364414" cy="5222625"/>
          </a:xfrm>
          <a:prstGeom prst="rect">
            <a:avLst/>
          </a:prstGeom>
        </p:spPr>
      </p:pic>
      <p:pic>
        <p:nvPicPr>
          <p:cNvPr id="6" name="גרפיקה 5">
            <a:extLst>
              <a:ext uri="{FF2B5EF4-FFF2-40B4-BE49-F238E27FC236}">
                <a16:creationId xmlns:a16="http://schemas.microsoft.com/office/drawing/2014/main" id="{3806BBD4-0399-46E0-AF9D-08634FD7CBBF}"/>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20944" t="23304" r="50515"/>
          <a:stretch/>
        </p:blipFill>
        <p:spPr>
          <a:xfrm rot="5400000">
            <a:off x="8224764" y="4124306"/>
            <a:ext cx="3191544" cy="4946127"/>
          </a:xfrm>
          <a:prstGeom prst="rect">
            <a:avLst/>
          </a:prstGeom>
        </p:spPr>
      </p:pic>
      <p:sp>
        <p:nvSpPr>
          <p:cNvPr id="4" name="מציין מיקום תוכן 3">
            <a:extLst>
              <a:ext uri="{FF2B5EF4-FFF2-40B4-BE49-F238E27FC236}">
                <a16:creationId xmlns:a16="http://schemas.microsoft.com/office/drawing/2014/main" id="{FC57696D-2B9B-4C49-B31B-7CD08C7F2217}"/>
              </a:ext>
            </a:extLst>
          </p:cNvPr>
          <p:cNvSpPr>
            <a:spLocks noGrp="1"/>
          </p:cNvSpPr>
          <p:nvPr>
            <p:ph sz="quarter" idx="4294967295"/>
          </p:nvPr>
        </p:nvSpPr>
        <p:spPr>
          <a:xfrm>
            <a:off x="6132406" y="1267856"/>
            <a:ext cx="5749220" cy="3215349"/>
          </a:xfrm>
        </p:spPr>
        <p:txBody>
          <a:bodyPr>
            <a:normAutofit/>
          </a:bodyPr>
          <a:lstStyle/>
          <a:p>
            <a:pPr marL="50800" marR="0" lvl="0" indent="0" algn="ctr" defTabSz="914400" rtl="1" eaLnBrk="1" fontAlgn="auto" latinLnBrk="0" hangingPunct="1">
              <a:lnSpc>
                <a:spcPct val="90000"/>
              </a:lnSpc>
              <a:spcBef>
                <a:spcPts val="1000"/>
              </a:spcBef>
              <a:spcAft>
                <a:spcPts val="0"/>
              </a:spcAft>
              <a:buClr>
                <a:srgbClr val="000000"/>
              </a:buClr>
              <a:buSzPts val="2800"/>
              <a:buFont typeface="Arial"/>
              <a:buNone/>
              <a:tabLst/>
              <a:defRPr/>
            </a:pPr>
            <a:r>
              <a:rPr kumimoji="0" lang="he-IL" sz="2800" b="1" i="0" u="none" strike="noStrike" kern="0" cap="none" spc="0" normalizeH="0" baseline="0" noProof="0" dirty="0">
                <a:ln>
                  <a:noFill/>
                </a:ln>
                <a:solidFill>
                  <a:srgbClr val="000000"/>
                </a:solidFill>
                <a:effectLst/>
                <a:uLnTx/>
                <a:uFillTx/>
                <a:latin typeface="Calibri"/>
                <a:ea typeface="Calibri"/>
                <a:cs typeface="Calibri"/>
                <a:sym typeface="Calibri"/>
              </a:rPr>
              <a:t>מבט אישי:</a:t>
            </a:r>
          </a:p>
          <a:p>
            <a:pPr marL="50800" marR="0" lvl="0" indent="0" algn="ctr" defTabSz="914400" rtl="1" eaLnBrk="1" fontAlgn="auto" latinLnBrk="0" hangingPunct="1">
              <a:lnSpc>
                <a:spcPct val="90000"/>
              </a:lnSpc>
              <a:spcBef>
                <a:spcPts val="1000"/>
              </a:spcBef>
              <a:spcAft>
                <a:spcPts val="0"/>
              </a:spcAft>
              <a:buClr>
                <a:srgbClr val="000000"/>
              </a:buClr>
              <a:buSzPts val="2800"/>
              <a:buFont typeface="Arial"/>
              <a:buNone/>
              <a:tabLst/>
              <a:defRPr/>
            </a:pPr>
            <a:r>
              <a:rPr kumimoji="0" lang="he-IL" sz="2800" b="0" i="0" u="none" strike="noStrike" kern="0" cap="none" spc="0" normalizeH="0" baseline="0" noProof="0" dirty="0">
                <a:ln>
                  <a:noFill/>
                </a:ln>
                <a:solidFill>
                  <a:srgbClr val="000000"/>
                </a:solidFill>
                <a:effectLst/>
                <a:uLnTx/>
                <a:uFillTx/>
                <a:latin typeface="Calibri"/>
                <a:ea typeface="Calibri"/>
                <a:cs typeface="Calibri"/>
                <a:sym typeface="Calibri"/>
              </a:rPr>
              <a:t>משימת התבוננות ומחשבה לשבוע הקרוב - לנסות לזהות בעצמכם תפקידים שונים (בבית, בשכונה, בחוג, </a:t>
            </a:r>
            <a:br>
              <a:rPr kumimoji="0" lang="en-US" sz="2800" b="0" i="0" u="none" strike="noStrike" kern="0" cap="none" spc="0" normalizeH="0" baseline="0" noProof="0" dirty="0">
                <a:ln>
                  <a:noFill/>
                </a:ln>
                <a:solidFill>
                  <a:srgbClr val="000000"/>
                </a:solidFill>
                <a:effectLst/>
                <a:uLnTx/>
                <a:uFillTx/>
                <a:latin typeface="Calibri"/>
                <a:ea typeface="Calibri"/>
                <a:cs typeface="Calibri"/>
                <a:sym typeface="Calibri"/>
              </a:rPr>
            </a:br>
            <a:r>
              <a:rPr kumimoji="0" lang="he-IL" sz="2800" b="0" i="0" u="none" strike="noStrike" kern="0" cap="none" spc="0" normalizeH="0" baseline="0" noProof="0" dirty="0">
                <a:ln>
                  <a:noFill/>
                </a:ln>
                <a:solidFill>
                  <a:srgbClr val="000000"/>
                </a:solidFill>
                <a:effectLst/>
                <a:uLnTx/>
                <a:uFillTx/>
                <a:latin typeface="Calibri"/>
                <a:ea typeface="Calibri"/>
                <a:cs typeface="Calibri"/>
                <a:sym typeface="Calibri"/>
              </a:rPr>
              <a:t>ברשת, בהסעה, בכיתה, בהפסקה),</a:t>
            </a:r>
            <a:br>
              <a:rPr kumimoji="0" lang="en-US" sz="2800" b="0" i="0" u="none" strike="noStrike" kern="0" cap="none" spc="0" normalizeH="0" baseline="0" noProof="0" dirty="0">
                <a:ln>
                  <a:noFill/>
                </a:ln>
                <a:solidFill>
                  <a:srgbClr val="000000"/>
                </a:solidFill>
                <a:effectLst/>
                <a:uLnTx/>
                <a:uFillTx/>
                <a:latin typeface="Calibri"/>
                <a:ea typeface="Calibri"/>
                <a:cs typeface="Calibri"/>
                <a:sym typeface="Calibri"/>
              </a:rPr>
            </a:br>
            <a:r>
              <a:rPr kumimoji="0" lang="he-IL" sz="2800" b="0" i="0" u="none" strike="noStrike" kern="0" cap="none" spc="0" normalizeH="0" baseline="0" noProof="0" dirty="0">
                <a:ln>
                  <a:noFill/>
                </a:ln>
                <a:solidFill>
                  <a:srgbClr val="000000"/>
                </a:solidFill>
                <a:effectLst/>
                <a:uLnTx/>
                <a:uFillTx/>
                <a:latin typeface="Calibri"/>
                <a:ea typeface="Calibri"/>
                <a:cs typeface="Calibri"/>
                <a:sym typeface="Calibri"/>
              </a:rPr>
              <a:t>ולתעד זאת במחברת.</a:t>
            </a:r>
          </a:p>
        </p:txBody>
      </p:sp>
      <p:sp>
        <p:nvSpPr>
          <p:cNvPr id="10" name="תיבת טקסט 9">
            <a:extLst>
              <a:ext uri="{FF2B5EF4-FFF2-40B4-BE49-F238E27FC236}">
                <a16:creationId xmlns:a16="http://schemas.microsoft.com/office/drawing/2014/main" id="{E05B7246-D7E7-4E22-6EEC-20CF8B9F294F}"/>
              </a:ext>
            </a:extLst>
          </p:cNvPr>
          <p:cNvSpPr txBox="1"/>
          <p:nvPr/>
        </p:nvSpPr>
        <p:spPr>
          <a:xfrm>
            <a:off x="578194" y="2133042"/>
            <a:ext cx="5128707" cy="2935162"/>
          </a:xfrm>
          <a:prstGeom prst="rect">
            <a:avLst/>
          </a:prstGeom>
          <a:noFill/>
        </p:spPr>
        <p:txBody>
          <a:bodyPr wrap="square">
            <a:spAutoFit/>
          </a:bodyPr>
          <a:lstStyle/>
          <a:p>
            <a:pPr marL="50800" marR="0" lvl="0" indent="0" algn="ctr" defTabSz="914400" rtl="1" eaLnBrk="1" fontAlgn="auto" latinLnBrk="0" hangingPunct="1">
              <a:lnSpc>
                <a:spcPct val="90000"/>
              </a:lnSpc>
              <a:spcBef>
                <a:spcPts val="1000"/>
              </a:spcBef>
              <a:spcAft>
                <a:spcPts val="0"/>
              </a:spcAft>
              <a:buClr>
                <a:srgbClr val="000000"/>
              </a:buClr>
              <a:buSzPts val="2800"/>
              <a:buFont typeface="Arial"/>
              <a:buNone/>
              <a:tabLst/>
              <a:defRPr/>
            </a:pPr>
            <a:r>
              <a:rPr kumimoji="0" lang="he-IL" sz="2800" b="1" i="0" u="none" strike="noStrike" kern="0" cap="none" spc="0" normalizeH="0" baseline="0" noProof="0" dirty="0">
                <a:ln>
                  <a:noFill/>
                </a:ln>
                <a:solidFill>
                  <a:srgbClr val="000000"/>
                </a:solidFill>
                <a:effectLst/>
                <a:uLnTx/>
                <a:uFillTx/>
                <a:latin typeface="Calibri"/>
                <a:ea typeface="Calibri"/>
                <a:cs typeface="Calibri"/>
                <a:sym typeface="Calibri"/>
              </a:rPr>
              <a:t>התבוננות:</a:t>
            </a:r>
          </a:p>
          <a:p>
            <a:pPr marL="50800" marR="0" lvl="0" indent="0" algn="ctr" defTabSz="914400" rtl="1" eaLnBrk="1" fontAlgn="auto" latinLnBrk="0" hangingPunct="1">
              <a:lnSpc>
                <a:spcPct val="90000"/>
              </a:lnSpc>
              <a:spcBef>
                <a:spcPts val="1000"/>
              </a:spcBef>
              <a:spcAft>
                <a:spcPts val="0"/>
              </a:spcAft>
              <a:buClr>
                <a:srgbClr val="000000"/>
              </a:buClr>
              <a:buSzPts val="2800"/>
              <a:buFont typeface="Arial"/>
              <a:buNone/>
              <a:tabLst/>
              <a:defRPr/>
            </a:pPr>
            <a:r>
              <a:rPr kumimoji="0" lang="he-IL" sz="2800" b="0" i="0" u="none" strike="noStrike" kern="0" cap="none" spc="0" normalizeH="0" baseline="0" noProof="0" dirty="0">
                <a:ln>
                  <a:noFill/>
                </a:ln>
                <a:solidFill>
                  <a:srgbClr val="000000"/>
                </a:solidFill>
                <a:effectLst/>
                <a:uLnTx/>
                <a:uFillTx/>
                <a:latin typeface="Calibri"/>
                <a:ea typeface="Calibri"/>
                <a:cs typeface="Calibri"/>
                <a:sym typeface="Calibri"/>
              </a:rPr>
              <a:t>התבוננו על ילדים אחרים שעשו צעד לקראת מעבר מתפקיד ה'מתעלם' לתפקיד ה'מגן'. נסו לזהות ולמרקר לעצמכם את הפעולות החיוביות שהילדים עשו, והמה נוכל ללמוד </a:t>
            </a:r>
            <a:br>
              <a:rPr kumimoji="0" lang="en-US" sz="2800" b="0" i="0" u="none" strike="noStrike" kern="0" cap="none" spc="0" normalizeH="0" baseline="0" noProof="0" dirty="0">
                <a:ln>
                  <a:noFill/>
                </a:ln>
                <a:solidFill>
                  <a:srgbClr val="000000"/>
                </a:solidFill>
                <a:effectLst/>
                <a:uLnTx/>
                <a:uFillTx/>
                <a:latin typeface="Calibri"/>
                <a:ea typeface="Calibri"/>
                <a:cs typeface="Calibri"/>
                <a:sym typeface="Calibri"/>
              </a:rPr>
            </a:br>
            <a:r>
              <a:rPr kumimoji="0" lang="he-IL" sz="2800" b="0" i="0" u="none" strike="noStrike" kern="0" cap="none" spc="0" normalizeH="0" baseline="0" noProof="0" dirty="0">
                <a:ln>
                  <a:noFill/>
                </a:ln>
                <a:solidFill>
                  <a:srgbClr val="000000"/>
                </a:solidFill>
                <a:effectLst/>
                <a:uLnTx/>
                <a:uFillTx/>
                <a:latin typeface="Calibri"/>
                <a:ea typeface="Calibri"/>
                <a:cs typeface="Calibri"/>
                <a:sym typeface="Calibri"/>
              </a:rPr>
              <a:t>ולקבל השראה. </a:t>
            </a:r>
          </a:p>
        </p:txBody>
      </p:sp>
      <p:sp>
        <p:nvSpPr>
          <p:cNvPr id="13" name="תיבת טקסט 12">
            <a:extLst>
              <a:ext uri="{FF2B5EF4-FFF2-40B4-BE49-F238E27FC236}">
                <a16:creationId xmlns:a16="http://schemas.microsoft.com/office/drawing/2014/main" id="{F8D10582-E54F-4ECC-7CE1-4ADABA08802F}"/>
              </a:ext>
            </a:extLst>
          </p:cNvPr>
          <p:cNvSpPr txBox="1"/>
          <p:nvPr/>
        </p:nvSpPr>
        <p:spPr>
          <a:xfrm>
            <a:off x="9722994" y="1327475"/>
            <a:ext cx="468561" cy="461665"/>
          </a:xfrm>
          <a:prstGeom prst="rect">
            <a:avLst/>
          </a:prstGeom>
          <a:noFill/>
        </p:spPr>
        <p:txBody>
          <a:bodyPr wrap="square" rtlCol="1">
            <a:spAutoFit/>
          </a:bodyPr>
          <a:lstStyle/>
          <a:p>
            <a:r>
              <a:rPr lang="he-IL" sz="2400" b="1" dirty="0">
                <a:latin typeface="Calibri" panose="020F0502020204030204" pitchFamily="34" charset="0"/>
                <a:cs typeface="Calibri" panose="020F0502020204030204" pitchFamily="34" charset="0"/>
              </a:rPr>
              <a:t>1</a:t>
            </a:r>
          </a:p>
        </p:txBody>
      </p:sp>
      <p:sp>
        <p:nvSpPr>
          <p:cNvPr id="16" name="תיבת טקסט 15">
            <a:extLst>
              <a:ext uri="{FF2B5EF4-FFF2-40B4-BE49-F238E27FC236}">
                <a16:creationId xmlns:a16="http://schemas.microsoft.com/office/drawing/2014/main" id="{378E2D90-F731-3D73-D405-80CEFFE44653}"/>
              </a:ext>
            </a:extLst>
          </p:cNvPr>
          <p:cNvSpPr txBox="1"/>
          <p:nvPr/>
        </p:nvSpPr>
        <p:spPr>
          <a:xfrm>
            <a:off x="4306053" y="2108904"/>
            <a:ext cx="468561" cy="461665"/>
          </a:xfrm>
          <a:prstGeom prst="rect">
            <a:avLst/>
          </a:prstGeom>
          <a:noFill/>
        </p:spPr>
        <p:txBody>
          <a:bodyPr wrap="square" rtlCol="1">
            <a:spAutoFit/>
          </a:bodyPr>
          <a:lstStyle/>
          <a:p>
            <a:r>
              <a:rPr lang="he-IL" sz="2400" b="1" dirty="0">
                <a:latin typeface="Calibri" panose="020F0502020204030204" pitchFamily="34" charset="0"/>
                <a:cs typeface="Calibri" panose="020F0502020204030204" pitchFamily="34" charset="0"/>
              </a:rPr>
              <a:t>2</a:t>
            </a:r>
            <a:endParaRPr lang="he-IL" sz="3200" b="1" dirty="0">
              <a:latin typeface="Calibri" panose="020F0502020204030204" pitchFamily="34" charset="0"/>
              <a:cs typeface="Calibri" panose="020F0502020204030204" pitchFamily="34" charset="0"/>
            </a:endParaRPr>
          </a:p>
        </p:txBody>
      </p:sp>
      <p:pic>
        <p:nvPicPr>
          <p:cNvPr id="18" name="גרפיקה 17" descr="משקפי תלת-ממד קו מיתאר">
            <a:extLst>
              <a:ext uri="{FF2B5EF4-FFF2-40B4-BE49-F238E27FC236}">
                <a16:creationId xmlns:a16="http://schemas.microsoft.com/office/drawing/2014/main" id="{F5084871-6C9A-DAAA-17FC-354EB2B3D75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845685" y="838525"/>
            <a:ext cx="914400" cy="914400"/>
          </a:xfrm>
          <a:prstGeom prst="rect">
            <a:avLst/>
          </a:prstGeom>
        </p:spPr>
      </p:pic>
      <p:pic>
        <p:nvPicPr>
          <p:cNvPr id="20" name="גרפיקה 19" descr="טיפול קו מיתאר">
            <a:extLst>
              <a:ext uri="{FF2B5EF4-FFF2-40B4-BE49-F238E27FC236}">
                <a16:creationId xmlns:a16="http://schemas.microsoft.com/office/drawing/2014/main" id="{9151662B-BA8B-FE63-7B99-6FED0EA0D95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603081" y="1930400"/>
            <a:ext cx="773140" cy="773140"/>
          </a:xfrm>
          <a:prstGeom prst="rect">
            <a:avLst/>
          </a:prstGeom>
        </p:spPr>
      </p:pic>
      <p:pic>
        <p:nvPicPr>
          <p:cNvPr id="2" name="גרפיקה 1">
            <a:extLst>
              <a:ext uri="{FF2B5EF4-FFF2-40B4-BE49-F238E27FC236}">
                <a16:creationId xmlns:a16="http://schemas.microsoft.com/office/drawing/2014/main" id="{1E5FAAAD-3B18-EE01-6867-C5512711A134}"/>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20944" t="23304" r="50515"/>
          <a:stretch/>
        </p:blipFill>
        <p:spPr>
          <a:xfrm rot="5400000">
            <a:off x="8224764" y="4124307"/>
            <a:ext cx="3191544" cy="4946127"/>
          </a:xfrm>
          <a:prstGeom prst="rect">
            <a:avLst/>
          </a:prstGeom>
        </p:spPr>
      </p:pic>
    </p:spTree>
    <p:extLst>
      <p:ext uri="{BB962C8B-B14F-4D97-AF65-F5344CB8AC3E}">
        <p14:creationId xmlns:p14="http://schemas.microsoft.com/office/powerpoint/2010/main" val="1849588333"/>
      </p:ext>
    </p:extLst>
  </p:cSld>
  <p:clrMapOvr>
    <a:masterClrMapping/>
  </p:clrMapOvr>
</p:sld>
</file>

<file path=ppt/theme/theme1.xml><?xml version="1.0" encoding="utf-8"?>
<a:theme xmlns:a="http://schemas.openxmlformats.org/drawingml/2006/main" name="1_ערכת נושא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ערכת נושא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ערכת נושא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ערכת נושא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7_ערכת נושא Office">
  <a:themeElements>
    <a:clrScheme name="כתום צהוב">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ערכת נושא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ערכת נושא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5258</TotalTime>
  <Words>2960</Words>
  <Application>Microsoft Office PowerPoint</Application>
  <PresentationFormat>מסך רחב</PresentationFormat>
  <Paragraphs>316</Paragraphs>
  <Slides>31</Slides>
  <Notes>31</Notes>
  <HiddenSlides>6</HiddenSlides>
  <MMClips>2</MMClips>
  <ScaleCrop>false</ScaleCrop>
  <HeadingPairs>
    <vt:vector size="6" baseType="variant">
      <vt:variant>
        <vt:lpstr>גופנים בשימוש</vt:lpstr>
      </vt:variant>
      <vt:variant>
        <vt:i4>6</vt:i4>
      </vt:variant>
      <vt:variant>
        <vt:lpstr>ערכת נושא</vt:lpstr>
      </vt:variant>
      <vt:variant>
        <vt:i4>7</vt:i4>
      </vt:variant>
      <vt:variant>
        <vt:lpstr>כותרות שקופיות</vt:lpstr>
      </vt:variant>
      <vt:variant>
        <vt:i4>31</vt:i4>
      </vt:variant>
    </vt:vector>
  </HeadingPairs>
  <TitlesOfParts>
    <vt:vector size="44" baseType="lpstr">
      <vt:lpstr>Arial</vt:lpstr>
      <vt:lpstr>Calibri</vt:lpstr>
      <vt:lpstr>Calibri Light</vt:lpstr>
      <vt:lpstr>Gisha</vt:lpstr>
      <vt:lpstr>Google Sans</vt:lpstr>
      <vt:lpstr>Wingdings</vt:lpstr>
      <vt:lpstr>1_ערכת נושא Office</vt:lpstr>
      <vt:lpstr>2_ערכת נושא Office</vt:lpstr>
      <vt:lpstr>3_ערכת נושא Office</vt:lpstr>
      <vt:lpstr>4_ערכת נושא Office</vt:lpstr>
      <vt:lpstr>ערכת נושא Office</vt:lpstr>
      <vt:lpstr>7_ערכת נושא Office</vt:lpstr>
      <vt:lpstr>5_ערכת נושא Office</vt:lpstr>
      <vt:lpstr>מצגת של PowerPoint‏</vt:lpstr>
      <vt:lpstr>מצגת של PowerPoint‏</vt:lpstr>
      <vt:lpstr>מטרות השיעור</vt:lpstr>
      <vt:lpstr>ידע, מיומנויות וערכים</vt:lpstr>
      <vt:lpstr>מצגת של PowerPoint‏</vt:lpstr>
      <vt:lpstr>מצגת של PowerPoint‏</vt:lpstr>
      <vt:lpstr>מצגת של PowerPoint‏</vt:lpstr>
      <vt:lpstr>מצגת של PowerPoint‏</vt:lpstr>
      <vt:lpstr>מצגת של PowerPoint‏</vt:lpstr>
      <vt:lpstr>הרוח נושבת</vt:lpstr>
      <vt:lpstr>כל מי ש...</vt:lpstr>
      <vt:lpstr>לא מסיטים מב"ט מחבר במצוקה</vt:lpstr>
      <vt:lpstr>מצגת של PowerPoint‏</vt:lpstr>
      <vt:lpstr>מצגת של PowerPoint‏</vt:lpstr>
      <vt:lpstr>מצגת של PowerPoint‏</vt:lpstr>
      <vt:lpstr>מצגת של PowerPoint‏</vt:lpstr>
      <vt:lpstr>משהו קטן וטוב</vt:lpstr>
      <vt:lpstr>משהו קטן וטוב - ביחד</vt:lpstr>
      <vt:lpstr>בואו נעשה את זה ביחד</vt:lpstr>
      <vt:lpstr>מצגת של PowerPoint‏</vt:lpstr>
      <vt:lpstr>מצגת של PowerPoint‏</vt:lpstr>
      <vt:lpstr>מצגת של PowerPoint‏</vt:lpstr>
      <vt:lpstr>סיפורו של הגיבור הראשי –  מה יש בנו שמאפשר לנו להיות מעורבים ומשפיעים?    </vt:lpstr>
      <vt:lpstr>סיפורו של הגיבור הראשי</vt:lpstr>
      <vt:lpstr>מה  התכל'ס?</vt:lpstr>
      <vt:lpstr>מצגת של PowerPoint‏</vt:lpstr>
      <vt:lpstr>מצגת של PowerPoint‏</vt:lpstr>
      <vt:lpstr>מצגת של PowerPoint‏</vt:lpstr>
      <vt:lpstr>להדפסה</vt:lpstr>
      <vt:lpstr>מה אתם חושבים שהחבר/ה מרגישים?</vt:lpstr>
      <vt:lpstr>מה אתם חושבים שהחבר/ה מרגישים?</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אפרת בועז</dc:creator>
  <cp:lastModifiedBy>דנה וסר הררי</cp:lastModifiedBy>
  <cp:revision>286</cp:revision>
  <dcterms:created xsi:type="dcterms:W3CDTF">2021-07-12T08:06:42Z</dcterms:created>
  <dcterms:modified xsi:type="dcterms:W3CDTF">2025-02-19T10:18:44Z</dcterms:modified>
</cp:coreProperties>
</file>