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trictFirstAndLastChars="0" saveSubsetFonts="1" autoCompressPictures="0">
  <p:sldMasterIdLst>
    <p:sldMasterId id="2147483648" r:id="rId1"/>
    <p:sldMasterId id="2147483673" r:id="rId2"/>
    <p:sldMasterId id="2147483688" r:id="rId3"/>
    <p:sldMasterId id="2147483703" r:id="rId4"/>
    <p:sldMasterId id="2147483734" r:id="rId5"/>
    <p:sldMasterId id="2147483748" r:id="rId6"/>
    <p:sldMasterId id="2147483768" r:id="rId7"/>
  </p:sldMasterIdLst>
  <p:notesMasterIdLst>
    <p:notesMasterId r:id="rId48"/>
  </p:notesMasterIdLst>
  <p:sldIdLst>
    <p:sldId id="595" r:id="rId8"/>
    <p:sldId id="590" r:id="rId9"/>
    <p:sldId id="258" r:id="rId10"/>
    <p:sldId id="285" r:id="rId11"/>
    <p:sldId id="260" r:id="rId12"/>
    <p:sldId id="261" r:id="rId13"/>
    <p:sldId id="262" r:id="rId14"/>
    <p:sldId id="264" r:id="rId15"/>
    <p:sldId id="625" r:id="rId16"/>
    <p:sldId id="607" r:id="rId17"/>
    <p:sldId id="634" r:id="rId18"/>
    <p:sldId id="637" r:id="rId19"/>
    <p:sldId id="638" r:id="rId20"/>
    <p:sldId id="641" r:id="rId21"/>
    <p:sldId id="632" r:id="rId22"/>
    <p:sldId id="647" r:id="rId23"/>
    <p:sldId id="648" r:id="rId24"/>
    <p:sldId id="277" r:id="rId25"/>
    <p:sldId id="675" r:id="rId26"/>
    <p:sldId id="643" r:id="rId27"/>
    <p:sldId id="677" r:id="rId28"/>
    <p:sldId id="663" r:id="rId29"/>
    <p:sldId id="665" r:id="rId30"/>
    <p:sldId id="644" r:id="rId31"/>
    <p:sldId id="560" r:id="rId32"/>
    <p:sldId id="271" r:id="rId33"/>
    <p:sldId id="601" r:id="rId34"/>
    <p:sldId id="584" r:id="rId35"/>
    <p:sldId id="676" r:id="rId36"/>
    <p:sldId id="666" r:id="rId37"/>
    <p:sldId id="639" r:id="rId38"/>
    <p:sldId id="667" r:id="rId39"/>
    <p:sldId id="640" r:id="rId40"/>
    <p:sldId id="668" r:id="rId41"/>
    <p:sldId id="642" r:id="rId42"/>
    <p:sldId id="645" r:id="rId43"/>
    <p:sldId id="669" r:id="rId44"/>
    <p:sldId id="670" r:id="rId45"/>
    <p:sldId id="671" r:id="rId46"/>
    <p:sldId id="672" r:id="rId4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h9doizJb3SaZL0ZToqPpM5SDgFQ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B7B953-1DF4-8E25-2FD7-461A6661F625}" name="user" initials="u" userId="user" providerId="None"/>
  <p188:author id="{163E2363-FD70-00F4-AB34-5AF45A2CBA8E}" name="il f" initials="if" userId="55409c53699153d6" providerId="Windows Live"/>
  <p188:author id="{7FB1EC7D-78B8-9145-83AC-BCB62FAA0C46}" name="ליאור קרמר" initials="לק" userId="S::lior.kremer1@bt.eduil.org::095f8fc7-ec87-4a48-8cc3-b8af015a71c9" providerId="AD"/>
  <p188:author id="{5272D8AE-591E-6ECF-CC9E-68D98DC3CD2F}" name="Dafna Hadar Pecker" initials="DHP" userId="873281f71de5b194" providerId="Windows Live"/>
  <p188:author id="{DC9A63D3-F978-C809-5A02-F391D21E2325}" name="דפנה הדר" initials="דה" userId="S::dafnaha@reali.org.il::4f419a13-f067-4491-a6c4-de657f92cbf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927F"/>
    <a:srgbClr val="E5C3B9"/>
    <a:srgbClr val="F0F0F0"/>
    <a:srgbClr val="CAD8EE"/>
    <a:srgbClr val="C5D4ED"/>
    <a:srgbClr val="528CC6"/>
    <a:srgbClr val="A5C3E1"/>
    <a:srgbClr val="F5E33F"/>
    <a:srgbClr val="FFFFFF"/>
    <a:srgbClr val="DEEC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284" autoAdjust="0"/>
    <p:restoredTop sz="82567" autoAdjust="0"/>
  </p:normalViewPr>
  <p:slideViewPr>
    <p:cSldViewPr snapToGrid="0">
      <p:cViewPr varScale="1">
        <p:scale>
          <a:sx n="71" d="100"/>
          <a:sy n="71" d="100"/>
        </p:scale>
        <p:origin x="734" y="67"/>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customschemas.google.com/relationships/presentationmetadata" Target="metadata"/><Relationship Id="rId55" Type="http://schemas.microsoft.com/office/2018/10/relationships/authors" Target="author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8788"/>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588" y="0"/>
            <a:ext cx="2971800" cy="458788"/>
          </a:xfrm>
          <a:prstGeom prst="rect">
            <a:avLst/>
          </a:prstGeom>
          <a:noFill/>
          <a:ln>
            <a:noFill/>
          </a:ln>
        </p:spPr>
        <p:txBody>
          <a:bodyPr spcFirstLastPara="1" wrap="square" lIns="91425" tIns="45700" rIns="91425" bIns="45700" anchor="t" anchorCtr="0">
            <a:noAutofit/>
          </a:bodyPr>
          <a:lstStyle>
            <a:lvl1pPr marR="0" lvl="0" algn="l"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886200" y="8685213"/>
            <a:ext cx="2971800" cy="458787"/>
          </a:xfrm>
          <a:prstGeom prst="rect">
            <a:avLst/>
          </a:prstGeom>
          <a:noFill/>
          <a:ln>
            <a:noFill/>
          </a:ln>
        </p:spPr>
        <p:txBody>
          <a:bodyPr spcFirstLastPara="1" wrap="square" lIns="91425" tIns="45700" rIns="91425" bIns="45700" anchor="b"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spcBef>
                <a:spcPts val="0"/>
              </a:spcBef>
              <a:spcAft>
                <a:spcPts val="0"/>
              </a:spcAft>
              <a:buNone/>
            </a:pPr>
            <a:fld id="{00000000-1234-1234-1234-123412341234}" type="slidenum">
              <a:rPr lang="iw-IL"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2"/>
          </p:nvPr>
        </p:nvSpPr>
        <p:spPr/>
        <p:txBody>
          <a:bodyPr/>
          <a:lstStyle/>
          <a:p>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w-IL"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t>1</a:t>
            </a:fld>
            <a:endParaRPr kumimoji="0" lang="iw-IL"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10420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a:solidFill>
                  <a:srgbClr val="002060"/>
                </a:solidFill>
              </a:rPr>
              <a:t>למורה</a:t>
            </a:r>
            <a:r>
              <a:rPr lang="he-IL" dirty="0">
                <a:solidFill>
                  <a:srgbClr val="002060"/>
                </a:solidFill>
              </a:rPr>
              <a:t>: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solidFill>
                  <a:srgbClr val="002060"/>
                </a:solidFill>
              </a:rPr>
              <a:t>רקע לפעילות: כמעט כולנו נתקלנו במצבים של פגיעה באחר. ייתכן כי פעלנו בכל אחד מהמקרים בדרכים שונות</a:t>
            </a:r>
            <a:r>
              <a:rPr lang="en-US" dirty="0">
                <a:solidFill>
                  <a:srgbClr val="002060"/>
                </a:solidFill>
              </a:rPr>
              <a:t>;</a:t>
            </a:r>
            <a:r>
              <a:rPr lang="he-IL" dirty="0">
                <a:solidFill>
                  <a:srgbClr val="002060"/>
                </a:solidFill>
              </a:rPr>
              <a:t> היו מקרים בהם התערבנו ומקרים בהם בחרנו שלא. מטרת הפעילות היא ללמוד מניסיון העבר לחיים, ולכן נבקש מהתלמידים להיזכר במקרים שונים ולשתף זה את זה. </a:t>
            </a:r>
            <a:r>
              <a:rPr lang="en-US" dirty="0">
                <a:solidFill>
                  <a:srgbClr val="002060"/>
                </a:solidFill>
              </a:rPr>
              <a:t/>
            </a:r>
            <a:br>
              <a:rPr lang="en-US" dirty="0">
                <a:solidFill>
                  <a:srgbClr val="002060"/>
                </a:solidFill>
              </a:rPr>
            </a:br>
            <a:endParaRPr lang="en-US" dirty="0">
              <a:solidFill>
                <a:srgbClr val="002060"/>
              </a:solidFill>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a:solidFill>
                  <a:srgbClr val="002060"/>
                </a:solidFill>
              </a:rPr>
              <a:t>נסביר לתלמידים:</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solidFill>
                  <a:srgbClr val="002060"/>
                </a:solidFill>
              </a:rPr>
              <a:t>כמעט כולנו נתקלנו במצבים של פגיעה באחר. ייתכן כי פעלנו בכל אחד מהמקרים בדרכים שונות</a:t>
            </a:r>
            <a:r>
              <a:rPr lang="en-US" dirty="0">
                <a:solidFill>
                  <a:srgbClr val="002060"/>
                </a:solidFill>
              </a:rPr>
              <a:t>;</a:t>
            </a:r>
            <a:r>
              <a:rPr lang="he-IL" dirty="0">
                <a:solidFill>
                  <a:srgbClr val="002060"/>
                </a:solidFill>
              </a:rPr>
              <a:t> היו מקרים בהם התערבנו ומקרים בהם בחרנו שלא.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solidFill>
                  <a:srgbClr val="002060"/>
                </a:solidFill>
              </a:rPr>
              <a:t>מטרת הפעילות היא ללמוד מניסיון העבר לחיים.</a:t>
            </a:r>
            <a:endParaRPr lang="en-US" dirty="0">
              <a:solidFill>
                <a:srgbClr val="002060"/>
              </a:solidFill>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a:solidFill>
                  <a:srgbClr val="002060"/>
                </a:solidFill>
              </a:rPr>
              <a:t>מהלך הפעילות:</a:t>
            </a:r>
            <a:endParaRPr lang="en-US" b="1" dirty="0">
              <a:solidFill>
                <a:srgbClr val="002060"/>
              </a:solidFill>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solidFill>
                  <a:srgbClr val="002060"/>
                </a:solidFill>
              </a:rPr>
              <a:t>- שיתוף בזוגות - בני הזוג ישתפו זה את זה במקרים. זאת מתוך מקום של עניין, סקרנות וכבוד וללא שיפוטיות.</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solidFill>
                  <a:srgbClr val="002060"/>
                </a:solidFill>
              </a:rPr>
              <a:t>- דיון במליאה: נאסוף ממספר תלמידים דוגמאות, נבקש לשמוע מה גרם להם להתערב ומה גרם להם לא להתערב במקרים השונים.</a:t>
            </a:r>
          </a:p>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a:solidFill>
                  <a:srgbClr val="002060"/>
                </a:solidFill>
              </a:rPr>
              <a:t>נסכם ונשאל: שמענו סיפורים ודוגמאות מהחיים על מצבים שבהם היינו עדים למצבי פגיעה. מהו הדבר הכי משמעותי שיצאתם איתו מהשיח? </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solidFill>
                <a:srgbClr val="002060"/>
              </a:solidFill>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solidFill>
                  <a:srgbClr val="002060"/>
                </a:solidFill>
              </a:rPr>
              <a:t>נסביר: במפגש היום נלמד על מגוון תפקידים שיש לילדים כשהם עדים לאירועי פגיעה, ומה ניתן לעשות כדי להפסיק את הפגיעה. </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2D822099-C4B9-4777-AC4D-E954DB6718BC}" type="slidenum">
              <a:rPr kumimoji="0" lang="he-IL"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he-IL"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6695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511CA-0438-7567-8006-623A7851EBE1}"/>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D357475C-1107-6C7D-8306-9C1F1B16CE5C}"/>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6A483E5E-B6E7-0D8E-39D2-B7789CD207C6}"/>
              </a:ext>
            </a:extLst>
          </p:cNvPr>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rPr>
              <a:t>למורה: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rPr>
              <a:t>נשאל: אילו תפקידים ניתן לזהות באירוע פגיעה/אלימות? נכתוב את התשובות על הלוח.</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rPr>
              <a:t>במצגת -</a:t>
            </a:r>
            <a:r>
              <a:rPr kumimoji="0" lang="he-IL" sz="1200" b="0"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rPr>
              <a:t> </a:t>
            </a:r>
            <a:r>
              <a:rPr kumimoji="0" lang="he-IL" sz="1200" b="1"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rPr>
              <a:t>יש לפתוח את השקף בתצוגה מלאה. </a:t>
            </a:r>
            <a:r>
              <a:rPr kumimoji="0" lang="he-IL" sz="1200" b="0"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rPr>
              <a:t>לחיצה על כל אחת מהדמויות – תעלה את ההגדרה של התפקיד החברתי שלה בזמן אירוע אלימות. </a:t>
            </a: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rPr>
              <a:t/>
            </a:r>
            <a:b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rPr>
            </a:br>
            <a:r>
              <a:rPr kumimoji="0" lang="he-IL" sz="1200" b="1"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rPr>
              <a:t>הרחבה למורה: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rPr>
              <a:t>בהתאם לתיאוריה של </a:t>
            </a:r>
            <a:r>
              <a:rPr kumimoji="0" lang="he-IL" sz="1200" b="0" i="0" u="none" strike="noStrike" kern="1200" cap="none" spc="0" normalizeH="0" baseline="0" noProof="0" dirty="0" err="1">
                <a:ln>
                  <a:noFill/>
                </a:ln>
                <a:solidFill>
                  <a:prstClr val="black"/>
                </a:solidFill>
                <a:effectLst/>
                <a:uLnTx/>
                <a:uFillTx/>
                <a:latin typeface="Aptos" panose="02110004020202020204"/>
                <a:ea typeface="+mn-ea"/>
                <a:cs typeface="Arial" panose="020B0604020202020204" pitchFamily="34" charset="0"/>
              </a:rPr>
              <a:t>סלמיוואלי</a:t>
            </a:r>
            <a:r>
              <a:rPr kumimoji="0" lang="he-IL" sz="1200" b="0"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rPr>
              <a:t>, כל התלמידים שנמצאים במרחב שבו מתרחשת אלימות שותפים לאירוע ויש להם תפקיד חברתי, גם אם התעלמו ולא הגיבו כלל.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rPr>
              <a:t>כל התפקידים החברתיים, המוצגים לאחר הפוגע והנפגע, הם של ילדים שהיו עדים לפגיעה, ומבטאים בהתנהגותם את עמדתם כלפי אירועי הבריונות.</a:t>
            </a:r>
            <a:r>
              <a:rPr kumimoji="0" lang="he-IL" sz="1200" b="0"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rPr>
              <a:t> </a:t>
            </a: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rPr>
              <a:t/>
            </a:r>
            <a:b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rPr>
            </a:br>
            <a:r>
              <a:rPr kumimoji="0" lang="he-IL" sz="1200" b="1"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rPr>
              <a:t>נציג ונסביר את 6 תפקידי ה'צופה המשתתף' ואת השפעתם על אירוע הפגיעה:</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rPr>
              <a:t>באירוע אלימות נמצא את התלמיד שפוגע ואת התלמיד שנפגע.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rPr>
              <a:t>מלבדם, ישנם גם תלמידים התומכים בפוגע ומציקים לנפגע בעצמם, ויש המעודדים את הנפגע.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באירוע אלימות יש גם </a:t>
            </a:r>
            <a:r>
              <a:rPr kumimoji="0" lang="he-IL"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עדים – ילדים שרואים את האלימות. גם </a:t>
            </a:r>
            <a:r>
              <a:rPr kumimoji="0" lang="he-IL"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לילדים העדים </a:t>
            </a:r>
            <a:r>
              <a:rPr kumimoji="0" lang="he-IL"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יש תפקיד שנקרא – </a:t>
            </a:r>
            <a:r>
              <a:rPr kumimoji="0" lang="he-IL" sz="1200" b="1"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'הצופה המשתתף'</a:t>
            </a:r>
            <a:r>
              <a:rPr kumimoji="0" lang="he-IL"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r>
            <a:b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he-IL"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נשאל את התלמידים  - איזה תפקיד, לדעתכם, יש לילדים אלו?</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rPr>
              <a:t>מדוע לדעתכם אנו קוראים לצופה מן הצד 'הצופה המשתתף', אם הם רק נכחו באותו אירוע וראו מה קורה, אך לא השתתפו בו?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על פי מודל תפקידי הצופה המשתתף, הרוב הגדול במצבי פגיעה הם מתעלמים או שותפים לפגיעה. </a:t>
            </a:r>
            <a:r>
              <a:rPr kumimoji="0" lang="en-US" sz="24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r>
            <a:br>
              <a:rPr kumimoji="0" lang="en-US" sz="24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Calibri"/>
              </a:rPr>
            </a:br>
            <a:r>
              <a:rPr kumimoji="0" lang="he-IL" sz="24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נשאל - למה לדעתכם ישנם ילדים שבוחרים להתעלם?</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1" i="0" u="sng"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rPr>
              <a:t>המסר - גם לתגובות ולהתנהגויות שלהם כצופים מן הצד יש השפעה על התוצאה של אירוע הפגיעה.</a:t>
            </a:r>
          </a:p>
        </p:txBody>
      </p:sp>
      <p:sp>
        <p:nvSpPr>
          <p:cNvPr id="4" name="מציין מיקום של מספר שקופית 3">
            <a:extLst>
              <a:ext uri="{FF2B5EF4-FFF2-40B4-BE49-F238E27FC236}">
                <a16:creationId xmlns:a16="http://schemas.microsoft.com/office/drawing/2014/main" id="{3F427C2B-9DBB-CE89-0A26-AE83E5F9B215}"/>
              </a:ext>
            </a:extLst>
          </p:cNvPr>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11</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09991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7C49A-5793-D02F-3FD1-6C06B1A54EF8}"/>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DD722F32-E2D5-39BF-85AA-3BE66E6C06DF}"/>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52EE77F7-D6EF-4F40-8B03-3F2A4700D1A1}"/>
              </a:ext>
            </a:extLst>
          </p:cNvPr>
          <p:cNvSpPr>
            <a:spLocks noGrp="1"/>
          </p:cNvSpPr>
          <p:nvPr>
            <p:ph type="body" idx="1"/>
          </p:nvPr>
        </p:nvSpPr>
        <p:spPr/>
        <p:txBody>
          <a:bodyPr/>
          <a:lstStyle/>
          <a:p>
            <a:r>
              <a:rPr lang="he-IL" dirty="0"/>
              <a:t>חשוב לומר לילדים שהפער בין איך שאנחנו חושבים שצריך להתנהג לבין ההתנהגות בפועל הוא פער אנושי. </a:t>
            </a:r>
          </a:p>
          <a:p>
            <a:r>
              <a:rPr lang="he-IL" dirty="0"/>
              <a:t>המטרה היא ללמד את הילדים לעצור רגע לפני ההתנהגות ולחשוב מה נכון ומה עשוי לצמצם פגיעה.</a:t>
            </a:r>
          </a:p>
        </p:txBody>
      </p:sp>
      <p:sp>
        <p:nvSpPr>
          <p:cNvPr id="4" name="מציין מיקום של מספר שקופית 3">
            <a:extLst>
              <a:ext uri="{FF2B5EF4-FFF2-40B4-BE49-F238E27FC236}">
                <a16:creationId xmlns:a16="http://schemas.microsoft.com/office/drawing/2014/main" id="{DEC62B9E-F5FE-87E6-2077-AD439A2E445B}"/>
              </a:ext>
            </a:extLst>
          </p:cNvPr>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12</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6596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a:extLst>
            <a:ext uri="{FF2B5EF4-FFF2-40B4-BE49-F238E27FC236}">
              <a16:creationId xmlns:a16="http://schemas.microsoft.com/office/drawing/2014/main" id="{93BFA033-8040-90C1-0527-1433B8F03466}"/>
            </a:ext>
          </a:extLst>
        </p:cNvPr>
        <p:cNvGrpSpPr/>
        <p:nvPr/>
      </p:nvGrpSpPr>
      <p:grpSpPr>
        <a:xfrm>
          <a:off x="0" y="0"/>
          <a:ext cx="0" cy="0"/>
          <a:chOff x="0" y="0"/>
          <a:chExt cx="0" cy="0"/>
        </a:xfrm>
      </p:grpSpPr>
      <p:sp>
        <p:nvSpPr>
          <p:cNvPr id="278" name="Google Shape;278;p10:notes">
            <a:extLst>
              <a:ext uri="{FF2B5EF4-FFF2-40B4-BE49-F238E27FC236}">
                <a16:creationId xmlns:a16="http://schemas.microsoft.com/office/drawing/2014/main" id="{AFF04743-D152-4346-52FA-318E0A18201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he-IL" b="1" dirty="0"/>
              <a:t>למורה</a:t>
            </a:r>
            <a:r>
              <a:rPr lang="he-IL" dirty="0"/>
              <a:t>: </a:t>
            </a:r>
          </a:p>
          <a:p>
            <a:pPr marL="0" lvl="0" indent="0" algn="r" rtl="1">
              <a:spcBef>
                <a:spcPts val="0"/>
              </a:spcBef>
              <a:spcAft>
                <a:spcPts val="0"/>
              </a:spcAft>
              <a:buNone/>
            </a:pPr>
            <a:r>
              <a:rPr lang="he-IL" dirty="0"/>
              <a:t>התלמידים מתבקשים להתייחס לתפקידים.</a:t>
            </a:r>
            <a:r>
              <a:rPr lang="en-US" dirty="0"/>
              <a:t/>
            </a:r>
            <a:br>
              <a:rPr lang="en-US" dirty="0"/>
            </a:br>
            <a:r>
              <a:rPr lang="he-IL" dirty="0"/>
              <a:t>ההקשר החברתי של אירוע הפגיעה מחדד כי פרט לנפגעים ולפוגעים משתתפים באירוע עוד ילדים עדים. כל התפקידים החברתיים המוצגים לאחר הפוגע והנפגע, הם של ילדים שהיו עדים לפגיעה, המבטאים בהתנהגותם את עמדתם כלפי אירועי הבריונות.</a:t>
            </a:r>
            <a:r>
              <a:rPr lang="en-US" dirty="0"/>
              <a:t/>
            </a:r>
            <a:br>
              <a:rPr lang="en-US" dirty="0"/>
            </a:br>
            <a:r>
              <a:rPr lang="he-IL" dirty="0"/>
              <a:t>חשוב לציין כי ישנם 6 תפקידים שונים לצופים באירוע אלימות, הנקראים 'הצופה המשתתף'.</a:t>
            </a:r>
          </a:p>
          <a:p>
            <a:pPr marL="0" lvl="0" indent="0" algn="r" rtl="1">
              <a:spcBef>
                <a:spcPts val="0"/>
              </a:spcBef>
              <a:spcAft>
                <a:spcPts val="0"/>
              </a:spcAft>
              <a:buNone/>
            </a:pPr>
            <a:r>
              <a:rPr lang="he-IL" b="1" dirty="0"/>
              <a:t>מומלץ לשאול את התלמידים – </a:t>
            </a:r>
          </a:p>
          <a:p>
            <a:pPr marL="0" lvl="0" indent="0" algn="r" rtl="1">
              <a:spcBef>
                <a:spcPts val="0"/>
              </a:spcBef>
              <a:spcAft>
                <a:spcPts val="0"/>
              </a:spcAft>
              <a:buNone/>
            </a:pPr>
            <a:r>
              <a:rPr lang="he-IL" b="1" dirty="0"/>
              <a:t>מדוע לדעתכם אנו קוראים לצופה מן הצד 'הצופה המשתתף', אם הם רק נכחו באותו אירוע וראו מה קורה, אך לא השתתפו בו? </a:t>
            </a:r>
            <a:r>
              <a:rPr lang="en-US" b="1" dirty="0"/>
              <a:t/>
            </a:r>
            <a:br>
              <a:rPr lang="en-US" b="1" dirty="0"/>
            </a:br>
            <a:r>
              <a:rPr lang="he-IL" b="1" u="sng" dirty="0"/>
              <a:t>התשובה לכך היא שגם לתגובות ולהתנהגויות שלהם כצופים מן הצד יש השפעה על התוצאה של אירוע הפגיעה. </a:t>
            </a:r>
          </a:p>
          <a:p>
            <a:pPr marL="0" lvl="0" indent="0" algn="r" rtl="1">
              <a:spcBef>
                <a:spcPts val="0"/>
              </a:spcBef>
              <a:spcAft>
                <a:spcPts val="0"/>
              </a:spcAft>
              <a:buNone/>
            </a:pPr>
            <a:r>
              <a:rPr lang="he-IL" dirty="0"/>
              <a:t>מהשקופית הבאה והלאה נציג ונסביר את 6 תפקידי ה'צופה המשתתף' ואת השפעתם על אירוע הפגיעה.</a:t>
            </a:r>
            <a:endParaRPr dirty="0"/>
          </a:p>
        </p:txBody>
      </p:sp>
      <p:sp>
        <p:nvSpPr>
          <p:cNvPr id="279" name="Google Shape;279;p10:notes">
            <a:extLst>
              <a:ext uri="{FF2B5EF4-FFF2-40B4-BE49-F238E27FC236}">
                <a16:creationId xmlns:a16="http://schemas.microsoft.com/office/drawing/2014/main" id="{24A5D996-A7F4-48CF-66DF-5DB82A1EC66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6753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3EA8C-6548-3EA8-87A8-12BEA0E8E3D6}"/>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533AA8E8-0712-9E10-0F88-81FF6560B01F}"/>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F0DDB11E-5CC1-89FA-094D-35634721B062}"/>
              </a:ext>
            </a:extLst>
          </p:cNvPr>
          <p:cNvSpPr>
            <a:spLocks noGrp="1"/>
          </p:cNvSpPr>
          <p:nvPr>
            <p:ph type="body" idx="1"/>
          </p:nvPr>
        </p:nvSpPr>
        <p:spPr/>
        <p:txBody>
          <a:bodyPr/>
          <a:lstStyle/>
          <a:p>
            <a:r>
              <a:rPr lang="he-IL" b="1" dirty="0"/>
              <a:t>למורה:</a:t>
            </a:r>
            <a:r>
              <a:rPr lang="he-IL" dirty="0"/>
              <a:t> </a:t>
            </a:r>
          </a:p>
          <a:p>
            <a:r>
              <a:rPr lang="he-IL" dirty="0"/>
              <a:t>נבקש מהתלמידים להסביר את המשפט: באירוע אלימות 'לא לעשות מעשה' זה 'לעשות מעשה'.</a:t>
            </a:r>
          </a:p>
          <a:p>
            <a:r>
              <a:rPr lang="he-IL" dirty="0"/>
              <a:t>חשוב לחדד את המסר שעמידה מהצד יש בה הסכמה שבשתיקה, ולכן גם אם תלמיד עומד מהצד - מתעלם ולא עושה מעשה, הרי הוא כאילו עושה מעשה -</a:t>
            </a:r>
          </a:p>
          <a:p>
            <a:r>
              <a:rPr lang="he-IL" dirty="0"/>
              <a:t>מסכים לאלימות/לפגיעה.</a:t>
            </a:r>
          </a:p>
        </p:txBody>
      </p:sp>
      <p:sp>
        <p:nvSpPr>
          <p:cNvPr id="4" name="מציין מיקום של מספר שקופית 3">
            <a:extLst>
              <a:ext uri="{FF2B5EF4-FFF2-40B4-BE49-F238E27FC236}">
                <a16:creationId xmlns:a16="http://schemas.microsoft.com/office/drawing/2014/main" id="{F3531083-F43F-1E7E-9779-D941A7F69885}"/>
              </a:ext>
            </a:extLst>
          </p:cNvPr>
          <p:cNvSpPr>
            <a:spLocks noGrp="1"/>
          </p:cNvSpPr>
          <p:nvPr>
            <p:ph type="sldNum" idx="12"/>
          </p:nvPr>
        </p:nvSpPr>
        <p:spPr/>
        <p:txBody>
          <a:bodyPr/>
          <a:lstStyle/>
          <a:p>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w-IL"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t>14</a:t>
            </a:fld>
            <a:endParaRPr kumimoji="0" lang="iw-IL"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67577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kumimoji="0" lang="he-IL" sz="1200" b="1" i="0" u="none" strike="noStrike" kern="0" cap="none" spc="0" normalizeH="0" baseline="0" noProof="0" dirty="0">
                <a:ln>
                  <a:noFill/>
                </a:ln>
                <a:solidFill>
                  <a:srgbClr val="000000"/>
                </a:solidFill>
                <a:effectLst/>
                <a:uLnTx/>
                <a:uFillTx/>
                <a:latin typeface="Calibri"/>
                <a:ea typeface="Calibri"/>
                <a:cs typeface="Calibri"/>
                <a:sym typeface="Calibri"/>
              </a:rPr>
              <a:t>למורה:</a:t>
            </a:r>
            <a:r>
              <a:rPr kumimoji="0" lang="he-IL" sz="1200" b="0" i="0" u="none" strike="noStrike" kern="0" cap="none" spc="0" normalizeH="0" baseline="0" noProof="0" dirty="0">
                <a:ln>
                  <a:noFill/>
                </a:ln>
                <a:solidFill>
                  <a:srgbClr val="000000"/>
                </a:solidFill>
                <a:effectLst/>
                <a:uLnTx/>
                <a:uFillTx/>
                <a:latin typeface="Calibri"/>
                <a:ea typeface="Calibri"/>
                <a:cs typeface="Calibri"/>
                <a:sym typeface="Calibri"/>
              </a:rPr>
              <a:t> </a:t>
            </a: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kumimoji="0" lang="he-IL" sz="1200" b="0" i="0" u="none" strike="noStrike" kern="0" cap="none" spc="0" normalizeH="0" baseline="0" noProof="0" dirty="0">
                <a:ln>
                  <a:noFill/>
                </a:ln>
                <a:solidFill>
                  <a:srgbClr val="000000"/>
                </a:solidFill>
                <a:effectLst/>
                <a:uLnTx/>
                <a:uFillTx/>
                <a:latin typeface="Calibri"/>
                <a:ea typeface="Calibri"/>
                <a:cs typeface="Calibri"/>
                <a:sym typeface="Calibri"/>
              </a:rPr>
              <a:t>נציג בפני התלמידים שני אירועי בריונות בהם יתבקשו לזהות את תפקידי הילדים שהיו עדים למקרים.</a:t>
            </a:r>
          </a:p>
        </p:txBody>
      </p:sp>
      <p:sp>
        <p:nvSpPr>
          <p:cNvPr id="4" name="מציין מיקום של מספר שקופית 3"/>
          <p:cNvSpPr>
            <a:spLocks noGrp="1"/>
          </p:cNvSpPr>
          <p:nvPr>
            <p:ph type="sldNum" idx="12"/>
          </p:nvPr>
        </p:nvSpPr>
        <p:spPr/>
        <p:txBody>
          <a:bodyPr/>
          <a:lstStyle/>
          <a:p>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w-IL"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t>15</a:t>
            </a:fld>
            <a:endParaRPr kumimoji="0" lang="iw-IL"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55771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a:extLst>
            <a:ext uri="{FF2B5EF4-FFF2-40B4-BE49-F238E27FC236}">
              <a16:creationId xmlns:a16="http://schemas.microsoft.com/office/drawing/2014/main" id="{78113769-38D0-EF03-E6CB-02F69E0DF858}"/>
            </a:ext>
          </a:extLst>
        </p:cNvPr>
        <p:cNvGrpSpPr/>
        <p:nvPr/>
      </p:nvGrpSpPr>
      <p:grpSpPr>
        <a:xfrm>
          <a:off x="0" y="0"/>
          <a:ext cx="0" cy="0"/>
          <a:chOff x="0" y="0"/>
          <a:chExt cx="0" cy="0"/>
        </a:xfrm>
      </p:grpSpPr>
      <p:sp>
        <p:nvSpPr>
          <p:cNvPr id="283" name="Google Shape;283;p11:notes">
            <a:extLst>
              <a:ext uri="{FF2B5EF4-FFF2-40B4-BE49-F238E27FC236}">
                <a16:creationId xmlns:a16="http://schemas.microsoft.com/office/drawing/2014/main" id="{7B661C11-73F7-A3E5-BA76-7ECB994EA5A7}"/>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4" name="Google Shape;284;p11:notes">
            <a:extLst>
              <a:ext uri="{FF2B5EF4-FFF2-40B4-BE49-F238E27FC236}">
                <a16:creationId xmlns:a16="http://schemas.microsoft.com/office/drawing/2014/main" id="{5E8AF064-BD17-7B11-DD31-A0652FC2111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7131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a:extLst>
            <a:ext uri="{FF2B5EF4-FFF2-40B4-BE49-F238E27FC236}">
              <a16:creationId xmlns:a16="http://schemas.microsoft.com/office/drawing/2014/main" id="{3C0A1D89-C4AE-A6DC-E68D-C2BB040B4B8B}"/>
            </a:ext>
          </a:extLst>
        </p:cNvPr>
        <p:cNvGrpSpPr/>
        <p:nvPr/>
      </p:nvGrpSpPr>
      <p:grpSpPr>
        <a:xfrm>
          <a:off x="0" y="0"/>
          <a:ext cx="0" cy="0"/>
          <a:chOff x="0" y="0"/>
          <a:chExt cx="0" cy="0"/>
        </a:xfrm>
      </p:grpSpPr>
      <p:sp>
        <p:nvSpPr>
          <p:cNvPr id="283" name="Google Shape;283;p11:notes">
            <a:extLst>
              <a:ext uri="{FF2B5EF4-FFF2-40B4-BE49-F238E27FC236}">
                <a16:creationId xmlns:a16="http://schemas.microsoft.com/office/drawing/2014/main" id="{1EC0F25A-459E-F445-55ED-107B5B1490F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4" name="Google Shape;284;p11:notes">
            <a:extLst>
              <a:ext uri="{FF2B5EF4-FFF2-40B4-BE49-F238E27FC236}">
                <a16:creationId xmlns:a16="http://schemas.microsoft.com/office/drawing/2014/main" id="{4BBE3ED2-BA4D-A9BE-6AD6-2FE1F910575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1551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ניתן להניח את המשפטים בערמה או לפזרם על הרצפה, התלמידים על פי בחירה ותור, ייקחו משפט מאוסף המשפטים, יזהו את סוג "תפקיד הצופה"  אליו</a:t>
            </a:r>
          </a:p>
          <a:p>
            <a:r>
              <a:rPr lang="he-IL" dirty="0"/>
              <a:t>מתייחס המשפט ויאמרו את המשפט תוך ציון סוג התפקיד - </a:t>
            </a:r>
          </a:p>
          <a:p>
            <a:r>
              <a:rPr lang="he-IL" dirty="0"/>
              <a:t>הנפגע, המגן, המתעלם, המחמם, משתף הפעולה, הפוגע.</a:t>
            </a:r>
          </a:p>
          <a:p>
            <a:r>
              <a:rPr lang="he-IL" dirty="0"/>
              <a:t>בזמן הפעילות, כדאי להקרין את השקף ובו כל סוגי התפקידים -</a:t>
            </a:r>
            <a:r>
              <a:rPr lang="en-US" dirty="0"/>
              <a:t>  </a:t>
            </a:r>
            <a:r>
              <a:rPr lang="he-IL" dirty="0"/>
              <a:t>בשקופית הבאה</a:t>
            </a:r>
            <a:r>
              <a:rPr lang="en-US" dirty="0"/>
              <a:t/>
            </a:r>
            <a:br>
              <a:rPr lang="en-US" dirty="0"/>
            </a:br>
            <a:endParaRPr lang="he-IL" dirty="0"/>
          </a:p>
          <a:p>
            <a:r>
              <a:rPr lang="he-IL" b="1" dirty="0"/>
              <a:t>*התפקידים להדפסה בסוף המצגת.</a:t>
            </a:r>
          </a:p>
        </p:txBody>
      </p:sp>
      <p:sp>
        <p:nvSpPr>
          <p:cNvPr id="4" name="מציין מיקום של מספר שקופית 3"/>
          <p:cNvSpPr>
            <a:spLocks noGrp="1"/>
          </p:cNvSpPr>
          <p:nvPr>
            <p:ph type="sldNum" idx="10"/>
          </p:nvPr>
        </p:nvSpPr>
        <p:spPr/>
        <p:txBody>
          <a:bodyPr/>
          <a:lstStyle/>
          <a:p>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w-IL"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t>18</a:t>
            </a:fld>
            <a:endParaRPr kumimoji="0" lang="iw-IL"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312666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1617A-26CA-2227-43A0-E19DD5C99F64}"/>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14C626A7-8F73-22AA-D325-2D52EEAA72C4}"/>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2006B355-AC12-AD01-A148-62E77AB88976}"/>
              </a:ext>
            </a:extLst>
          </p:cNvPr>
          <p:cNvSpPr>
            <a:spLocks noGrp="1"/>
          </p:cNvSpPr>
          <p:nvPr>
            <p:ph type="body" idx="1"/>
          </p:nvPr>
        </p:nvSpPr>
        <p:spPr/>
        <p:txBody>
          <a:bodyPr/>
          <a:lstStyle/>
          <a:p>
            <a:r>
              <a:rPr lang="he-IL" dirty="0"/>
              <a:t>לשקול דעת המורה- ניתן להדפיס ולתלות בכיתה</a:t>
            </a:r>
          </a:p>
        </p:txBody>
      </p:sp>
      <p:sp>
        <p:nvSpPr>
          <p:cNvPr id="4" name="מציין מיקום של מספר שקופית 3">
            <a:extLst>
              <a:ext uri="{FF2B5EF4-FFF2-40B4-BE49-F238E27FC236}">
                <a16:creationId xmlns:a16="http://schemas.microsoft.com/office/drawing/2014/main" id="{1F9B90D6-01BD-76EB-CE3F-8D1421EF2614}"/>
              </a:ext>
            </a:extLst>
          </p:cNvPr>
          <p:cNvSpPr>
            <a:spLocks noGrp="1"/>
          </p:cNvSpPr>
          <p:nvPr>
            <p:ph type="sldNum" idx="10"/>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19</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52224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a:p>
        </p:txBody>
      </p:sp>
      <p:sp>
        <p:nvSpPr>
          <p:cNvPr id="131" name="Google Shape;131;p2: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w-IL"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58F75-D860-43EE-717D-F6DEBFC75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BF3795-F823-BDC5-FE13-1824A904FB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6B58C2-D205-7774-FC6F-ADBAF63C2C75}"/>
              </a:ext>
            </a:extLst>
          </p:cNvPr>
          <p:cNvSpPr>
            <a:spLocks noGrp="1"/>
          </p:cNvSpPr>
          <p:nvPr>
            <p:ph type="body" idx="1"/>
          </p:nvPr>
        </p:nvSpPr>
        <p:spPr/>
        <p:txBody>
          <a:bodyPr/>
          <a:lstStyle/>
          <a:p>
            <a:pPr marL="0" indent="0" algn="r" rtl="1">
              <a:buFont typeface="Arial" panose="020B0604020202020204" pitchFamily="34" charset="0"/>
              <a:buNone/>
            </a:pPr>
            <a:r>
              <a:rPr lang="he-IL" sz="1200" b="0" i="0" u="none" strike="noStrike" cap="none" dirty="0">
                <a:solidFill>
                  <a:schemeClr val="tx1"/>
                </a:solidFill>
                <a:effectLst/>
                <a:latin typeface="David" panose="020E0502060401010101" pitchFamily="34" charset="-79"/>
                <a:ea typeface="Arial"/>
                <a:cs typeface="David" panose="020E0502060401010101" pitchFamily="34" charset="-79"/>
                <a:sym typeface="Arial"/>
              </a:rPr>
              <a:t>למורה:</a:t>
            </a:r>
            <a:r>
              <a:rPr lang="en-US" sz="1200" b="0" i="0" u="none" strike="noStrike" cap="none" dirty="0">
                <a:solidFill>
                  <a:schemeClr val="tx1"/>
                </a:solidFill>
                <a:effectLst/>
                <a:latin typeface="David" panose="020E0502060401010101" pitchFamily="34" charset="-79"/>
                <a:ea typeface="Arial"/>
                <a:cs typeface="David" panose="020E0502060401010101" pitchFamily="34" charset="-79"/>
                <a:sym typeface="Arial"/>
              </a:rPr>
              <a:t> </a:t>
            </a:r>
            <a:endParaRPr lang="he-IL" sz="1200" b="0" i="0" u="none" strike="noStrike" cap="none" dirty="0">
              <a:solidFill>
                <a:schemeClr val="tx1"/>
              </a:solidFill>
              <a:effectLst/>
              <a:latin typeface="David" panose="020E0502060401010101" pitchFamily="34" charset="-79"/>
              <a:ea typeface="Arial"/>
              <a:cs typeface="David" panose="020E0502060401010101" pitchFamily="34" charset="-79"/>
              <a:sym typeface="Arial"/>
            </a:endParaRPr>
          </a:p>
          <a:p>
            <a:pPr marL="0" indent="0" algn="r" rtl="1">
              <a:buFont typeface="Arial" panose="020B0604020202020204" pitchFamily="34" charset="0"/>
              <a:buNone/>
            </a:pPr>
            <a:r>
              <a:rPr lang="he-IL" sz="1200" b="0" i="0" u="none" strike="noStrike" cap="none" dirty="0">
                <a:solidFill>
                  <a:schemeClr val="tx1"/>
                </a:solidFill>
                <a:effectLst/>
                <a:latin typeface="David" panose="020E0502060401010101" pitchFamily="34" charset="-79"/>
                <a:ea typeface="Arial"/>
                <a:cs typeface="David" panose="020E0502060401010101" pitchFamily="34" charset="-79"/>
                <a:sym typeface="Arial"/>
              </a:rPr>
              <a:t>להרחבת השיח ניתן לאפשר לתלמידים המעוניינים לשתף</a:t>
            </a:r>
            <a:r>
              <a:rPr lang="en-US" sz="1200" b="0" i="0" u="none" strike="noStrike" cap="none" dirty="0">
                <a:solidFill>
                  <a:schemeClr val="tx1"/>
                </a:solidFill>
                <a:effectLst/>
                <a:latin typeface="David" panose="020E0502060401010101" pitchFamily="34" charset="-79"/>
                <a:ea typeface="Arial"/>
                <a:cs typeface="David" panose="020E0502060401010101" pitchFamily="34" charset="-79"/>
                <a:sym typeface="Arial"/>
              </a:rPr>
              <a:t>;</a:t>
            </a:r>
            <a:r>
              <a:rPr lang="he-IL" sz="1200" b="0" i="0" u="none" strike="noStrike" cap="none" dirty="0">
                <a:solidFill>
                  <a:schemeClr val="tx1"/>
                </a:solidFill>
                <a:effectLst/>
                <a:latin typeface="David" panose="020E0502060401010101" pitchFamily="34" charset="-79"/>
                <a:ea typeface="Arial"/>
                <a:cs typeface="David" panose="020E0502060401010101" pitchFamily="34" charset="-79"/>
                <a:sym typeface="Arial"/>
              </a:rPr>
              <a:t> האם יש מישהו שעשה שינוי והוא רוצה לשתף בו? </a:t>
            </a:r>
          </a:p>
        </p:txBody>
      </p:sp>
      <p:sp>
        <p:nvSpPr>
          <p:cNvPr id="4" name="Slide Number Placeholder 3">
            <a:extLst>
              <a:ext uri="{FF2B5EF4-FFF2-40B4-BE49-F238E27FC236}">
                <a16:creationId xmlns:a16="http://schemas.microsoft.com/office/drawing/2014/main" id="{015012DA-E59B-0DB6-BDAC-E563B3505812}"/>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2D822099-C4B9-4777-AC4D-E954DB6718BC}" type="slidenum">
              <a:rPr kumimoji="0" lang="he-IL"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lang="he-IL"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83567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למורה: אפשר לבקש מהתלמידים להתייחס לאופן בו התנהגו באופן אכפתי כלפי חבר/ה לכיתה שאינו מהמעגל הקרוב</a:t>
            </a:r>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21</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823803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dirty="0"/>
              <a:t>למורה: ניתן להאזין לשיר בלחיצה על התמונה</a:t>
            </a:r>
          </a:p>
          <a:p>
            <a:endParaRPr lang="he-IL" dirty="0"/>
          </a:p>
        </p:txBody>
      </p:sp>
      <p:sp>
        <p:nvSpPr>
          <p:cNvPr id="4" name="מציין מיקום של מספר שקופית 3"/>
          <p:cNvSpPr>
            <a:spLocks noGrp="1"/>
          </p:cNvSpPr>
          <p:nvPr>
            <p:ph type="sldNum" idx="12"/>
          </p:nvPr>
        </p:nvSpPr>
        <p:spPr/>
        <p:txBody>
          <a:bodyPr/>
          <a:lstStyle/>
          <a:p>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w-IL"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t>22</a:t>
            </a:fld>
            <a:endParaRPr kumimoji="0" lang="iw-IL"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521381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F2FF6-BB90-CC8D-EEA9-044808A39BD8}"/>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143EAA4E-1A9F-C4A1-3AE5-9D804F73CE8E}"/>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ACF0B905-2014-9620-71DD-432B4D84E387}"/>
              </a:ext>
            </a:extLst>
          </p:cNvPr>
          <p:cNvSpPr>
            <a:spLocks noGrp="1"/>
          </p:cNvSpPr>
          <p:nvPr>
            <p:ph type="body" idx="1"/>
          </p:nvPr>
        </p:nvSpPr>
        <p:spPr/>
        <p:txBody>
          <a:bodyPr/>
          <a:lstStyle/>
          <a:p>
            <a:r>
              <a:rPr lang="he-IL" b="1" dirty="0"/>
              <a:t>למורה</a:t>
            </a:r>
            <a:r>
              <a:rPr lang="he-IL" dirty="0"/>
              <a:t>: </a:t>
            </a:r>
          </a:p>
          <a:p>
            <a:r>
              <a:rPr lang="he-IL" dirty="0"/>
              <a:t>נחזק את התלמידים להאמין בכוחם להוביל שינוי חיובי בתחומים שמפריעים להם ורלוונטיים לעולמם.</a:t>
            </a:r>
          </a:p>
        </p:txBody>
      </p:sp>
      <p:sp>
        <p:nvSpPr>
          <p:cNvPr id="4" name="מציין מיקום של מספר שקופית 3">
            <a:extLst>
              <a:ext uri="{FF2B5EF4-FFF2-40B4-BE49-F238E27FC236}">
                <a16:creationId xmlns:a16="http://schemas.microsoft.com/office/drawing/2014/main" id="{1B186FBF-BBD6-107E-4222-4297DC0B5F64}"/>
              </a:ext>
            </a:extLst>
          </p:cNvPr>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24</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11650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822099-C4B9-4777-AC4D-E954DB6718B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25</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8098387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iw-IL"/>
              <a:t>מסכמים שיעור: כל תלמיד/ה יבחר משפט שהוא רוצה להתייחס </a:t>
            </a:r>
            <a:endParaRPr/>
          </a:p>
        </p:txBody>
      </p:sp>
      <p:sp>
        <p:nvSpPr>
          <p:cNvPr id="305" name="Google Shape;305;p15: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iw-IL"/>
              <a:t>26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למורה:</a:t>
            </a:r>
            <a:r>
              <a:rPr lang="he-IL" dirty="0"/>
              <a:t> </a:t>
            </a:r>
          </a:p>
          <a:p>
            <a:r>
              <a:rPr lang="he-IL" dirty="0"/>
              <a:t>ניתן לבחור באחת מההצעות ליישום.</a:t>
            </a:r>
          </a:p>
        </p:txBody>
      </p:sp>
      <p:sp>
        <p:nvSpPr>
          <p:cNvPr id="4" name="מציין מיקום של מספר שקופית 3"/>
          <p:cNvSpPr>
            <a:spLocks noGrp="1"/>
          </p:cNvSpPr>
          <p:nvPr>
            <p:ph type="sldNum" idx="12"/>
          </p:nvPr>
        </p:nvSpPr>
        <p:spPr/>
        <p:txBody>
          <a:bodyPr/>
          <a:lstStyle/>
          <a:p>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w-IL"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t>27</a:t>
            </a:fld>
            <a:endParaRPr kumimoji="0" lang="iw-IL"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455459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8E1CF-2750-CCE7-4D02-C574F3EF3456}"/>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AC008BE1-43AF-3D3A-67BE-CBD8A65532E1}"/>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626CC2BF-A5BE-5BE8-1EAB-886ABCCEEFE7}"/>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47546C8A-33D0-9986-1C29-F091064FC05D}"/>
              </a:ext>
            </a:extLst>
          </p:cNvPr>
          <p:cNvSpPr>
            <a:spLocks noGrp="1"/>
          </p:cNvSpPr>
          <p:nvPr>
            <p:ph type="sldNum" idx="10"/>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29</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048273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למורה: </a:t>
            </a:r>
            <a:r>
              <a:rPr lang="he-IL"/>
              <a:t>לשימושך המשפטים </a:t>
            </a:r>
            <a:r>
              <a:rPr lang="he-IL" dirty="0"/>
              <a:t>בשתי שקופיות מרכזות</a:t>
            </a:r>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39</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30456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4" name="Google Shape;16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9115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dirty="0"/>
          </a:p>
        </p:txBody>
      </p:sp>
      <p:sp>
        <p:nvSpPr>
          <p:cNvPr id="189" name="Google Shape;189;p5: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Calibri"/>
              <a:buNone/>
            </a:pPr>
            <a:fld id="{00000000-1234-1234-1234-123412341234}" type="slidenum">
              <a:rPr lang="iw-IL"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iw-IL" dirty="0"/>
              <a:t>חשוב לחזור על הכללים המרכזיים בכל שיעור</a:t>
            </a:r>
            <a:r>
              <a:rPr lang="he-IL" dirty="0"/>
              <a:t>, </a:t>
            </a:r>
            <a:r>
              <a:rPr lang="iw-IL" dirty="0"/>
              <a:t>על מנת לבסס מרחב בטוח המאפשר שיח רגשי בין התלמידים.</a:t>
            </a:r>
            <a:endParaRPr dirty="0"/>
          </a:p>
        </p:txBody>
      </p:sp>
      <p:sp>
        <p:nvSpPr>
          <p:cNvPr id="218" name="Google Shape;21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2cdb2e5d8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g12cdb2e5d8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he-IL" b="1" dirty="0"/>
              <a:t>למורה</a:t>
            </a:r>
            <a:r>
              <a:rPr lang="he-IL" dirty="0"/>
              <a:t>: במפגש הקודם למדנו כי עזרה לחבר במצוקה היא גם עזרה לעצמנו ועזרה לכתה, כיון שכך ניצור כולנו יחד כיתה מוגנת ואוירה בטוחה ונעימה. </a:t>
            </a:r>
            <a:endParaRPr dirty="0"/>
          </a:p>
        </p:txBody>
      </p:sp>
      <p:sp>
        <p:nvSpPr>
          <p:cNvPr id="254" name="Google Shape;254;g12cdb2e5d84_0_0:notes"/>
          <p:cNvSpPr txBox="1">
            <a:spLocks noGrp="1"/>
          </p:cNvSpPr>
          <p:nvPr>
            <p:ph type="sldNum" idx="12"/>
          </p:nvPr>
        </p:nvSpPr>
        <p:spPr>
          <a:xfrm>
            <a:off x="1588" y="8685213"/>
            <a:ext cx="2971800" cy="458700"/>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iw-IL"/>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למורה:</a:t>
            </a:r>
          </a:p>
          <a:p>
            <a:r>
              <a:rPr lang="he-IL" b="1" dirty="0"/>
              <a:t>נזכיר לתלמידים את מודל </a:t>
            </a:r>
            <a:r>
              <a:rPr lang="he-IL" b="1" dirty="0" err="1"/>
              <a:t>מב"ט</a:t>
            </a:r>
            <a:r>
              <a:rPr lang="he-IL" b="1" dirty="0"/>
              <a:t>.</a:t>
            </a:r>
          </a:p>
          <a:p>
            <a:r>
              <a:rPr lang="he-IL" dirty="0"/>
              <a:t> </a:t>
            </a:r>
          </a:p>
          <a:p>
            <a:r>
              <a:rPr lang="he-IL" dirty="0"/>
              <a:t>מודל </a:t>
            </a:r>
            <a:r>
              <a:rPr lang="he-IL" dirty="0" err="1"/>
              <a:t>מב"ט</a:t>
            </a:r>
            <a:r>
              <a:rPr lang="he-IL" dirty="0"/>
              <a:t> עוסק בנקיטת עמדה ובאי עמידה מהצד לנוכח פגיעה באדם אחר </a:t>
            </a:r>
            <a:r>
              <a:rPr kumimoji="0" lang="he-IL"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לקידום תחושת המוגנות וליצירת אווירה נעימה</a:t>
            </a:r>
            <a:r>
              <a:rPr lang="he-IL" dirty="0"/>
              <a:t>. </a:t>
            </a:r>
          </a:p>
          <a:p>
            <a:r>
              <a:rPr lang="he-IL" dirty="0"/>
              <a:t>המודל מלמד שלושה עקרונות פשוטים להתערבות במצב של פגיעה – </a:t>
            </a:r>
          </a:p>
          <a:p>
            <a:r>
              <a:rPr lang="he-IL" b="1" dirty="0"/>
              <a:t>לא להתעלם, להתבונן ולבחון את מכלול האפשרויות העומדות בפנינו ואז לפעול ולנקוט  יוזמה. </a:t>
            </a:r>
          </a:p>
          <a:p>
            <a:r>
              <a:rPr lang="he-IL" dirty="0"/>
              <a:t>ישנן דרכים רבות לסייע במצב מצוקה לחבר, ובהן - לפנות לעזרה, לחבור לילדים נוספים כדי להפסיק את </a:t>
            </a:r>
          </a:p>
          <a:p>
            <a:r>
              <a:rPr lang="he-IL" dirty="0"/>
              <a:t>הפגיעה, לעודד את הילד הנפגע ולדווח למבוגר.</a:t>
            </a:r>
          </a:p>
          <a:p>
            <a:r>
              <a:rPr lang="he-IL" dirty="0"/>
              <a:t>המודל נותן כלי פרקטי לתלמידים איך לנהוג במקרים שבהם הם עומדים מן הצד במצב של פגיעה.</a:t>
            </a:r>
          </a:p>
        </p:txBody>
      </p:sp>
      <p:sp>
        <p:nvSpPr>
          <p:cNvPr id="4" name="מציין מיקום של מספר שקופית 3"/>
          <p:cNvSpPr>
            <a:spLocks noGrp="1"/>
          </p:cNvSpPr>
          <p:nvPr>
            <p:ph type="sldNum" idx="12"/>
          </p:nvPr>
        </p:nvSpPr>
        <p:spPr/>
        <p:txBody>
          <a:bodyPr/>
          <a:lstStyle/>
          <a:p>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w-IL"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t>9</a:t>
            </a:fld>
            <a:endParaRPr kumimoji="0" lang="iw-IL"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3204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5.sv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18.png"/><Relationship Id="rId17" Type="http://schemas.openxmlformats.org/officeDocument/2006/relationships/image" Target="../media/image29.svg"/><Relationship Id="rId2" Type="http://schemas.openxmlformats.org/officeDocument/2006/relationships/image" Target="../media/image13.png"/><Relationship Id="rId16" Type="http://schemas.openxmlformats.org/officeDocument/2006/relationships/image" Target="../media/image20.png"/><Relationship Id="rId1" Type="http://schemas.openxmlformats.org/officeDocument/2006/relationships/slideMaster" Target="../slideMasters/slideMaster3.xml"/><Relationship Id="rId6" Type="http://schemas.openxmlformats.org/officeDocument/2006/relationships/image" Target="../media/image15.pn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27.svg"/><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21.svg"/><Relationship Id="rId14" Type="http://schemas.openxmlformats.org/officeDocument/2006/relationships/image" Target="../media/image19.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9.svg"/><Relationship Id="rId7" Type="http://schemas.openxmlformats.org/officeDocument/2006/relationships/image" Target="../media/image25.svg"/><Relationship Id="rId2" Type="http://schemas.openxmlformats.org/officeDocument/2006/relationships/image" Target="../media/image15.png"/><Relationship Id="rId1" Type="http://schemas.openxmlformats.org/officeDocument/2006/relationships/slideMaster" Target="../slideMasters/slideMaster6.xml"/><Relationship Id="rId6" Type="http://schemas.openxmlformats.org/officeDocument/2006/relationships/image" Target="../media/image18.png"/><Relationship Id="rId5" Type="http://schemas.openxmlformats.org/officeDocument/2006/relationships/image" Target="../media/image23.svg"/><Relationship Id="rId4" Type="http://schemas.openxmlformats.org/officeDocument/2006/relationships/image" Target="../media/image17.png"/><Relationship Id="rId9" Type="http://schemas.openxmlformats.org/officeDocument/2006/relationships/image" Target="../media/image29.sv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15"/>
        <p:cNvGrpSpPr/>
        <p:nvPr/>
      </p:nvGrpSpPr>
      <p:grpSpPr>
        <a:xfrm>
          <a:off x="0" y="0"/>
          <a:ext cx="0" cy="0"/>
          <a:chOff x="0" y="0"/>
          <a:chExt cx="0" cy="0"/>
        </a:xfrm>
      </p:grpSpPr>
      <p:sp>
        <p:nvSpPr>
          <p:cNvPr id="16" name="Google Shape;1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8" name="Google Shape;18;p1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סרטונים/ שמע">
  <p:cSld name="סרטונים/ שמע">
    <p:spTree>
      <p:nvGrpSpPr>
        <p:cNvPr id="1" name="Shape 107"/>
        <p:cNvGrpSpPr/>
        <p:nvPr/>
      </p:nvGrpSpPr>
      <p:grpSpPr>
        <a:xfrm>
          <a:off x="0" y="0"/>
          <a:ext cx="0" cy="0"/>
          <a:chOff x="0" y="0"/>
          <a:chExt cx="0" cy="0"/>
        </a:xfrm>
      </p:grpSpPr>
      <p:sp>
        <p:nvSpPr>
          <p:cNvPr id="108" name="Google Shape;108;p31"/>
          <p:cNvSpPr/>
          <p:nvPr/>
        </p:nvSpPr>
        <p:spPr>
          <a:xfrm>
            <a:off x="7673" y="0"/>
            <a:ext cx="3573727" cy="6858000"/>
          </a:xfrm>
          <a:prstGeom prst="rect">
            <a:avLst/>
          </a:prstGeom>
          <a:solidFill>
            <a:srgbClr val="E2F0D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9" name="Google Shape;109;p3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10" name="Google Shape;110;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11" name="Google Shape;111;p3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112" name="Google Shape;112;p31"/>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31"/>
          <p:cNvSpPr>
            <a:spLocks noGrp="1"/>
          </p:cNvSpPr>
          <p:nvPr>
            <p:ph type="media" idx="2"/>
          </p:nvPr>
        </p:nvSpPr>
        <p:spPr>
          <a:xfrm>
            <a:off x="5464968" y="1611299"/>
            <a:ext cx="5376863" cy="4157662"/>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כותרת ותוכן" type="obj">
  <p:cSld name="כותרת ותוכן">
    <p:spTree>
      <p:nvGrpSpPr>
        <p:cNvPr id="1" name="Shape 15"/>
        <p:cNvGrpSpPr/>
        <p:nvPr/>
      </p:nvGrpSpPr>
      <p:grpSpPr>
        <a:xfrm>
          <a:off x="0" y="0"/>
          <a:ext cx="0" cy="0"/>
          <a:chOff x="0" y="0"/>
          <a:chExt cx="0" cy="0"/>
        </a:xfrm>
      </p:grpSpPr>
      <p:sp>
        <p:nvSpPr>
          <p:cNvPr id="16" name="Google Shape;1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8" name="Google Shape;18;p2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9" name="Google Shape;1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0" name="Google Shape;20;p2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2169554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כותרת">
  <p:cSld name="כותרת">
    <p:spTree>
      <p:nvGrpSpPr>
        <p:cNvPr id="1" name="Shape 21"/>
        <p:cNvGrpSpPr/>
        <p:nvPr/>
      </p:nvGrpSpPr>
      <p:grpSpPr>
        <a:xfrm>
          <a:off x="0" y="0"/>
          <a:ext cx="0" cy="0"/>
          <a:chOff x="0" y="0"/>
          <a:chExt cx="0" cy="0"/>
        </a:xfrm>
      </p:grpSpPr>
      <p:sp>
        <p:nvSpPr>
          <p:cNvPr id="22" name="Google Shape;22;p2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3" name="Google Shape;23;p2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24" name="Google Shape;24;p22"/>
          <p:cNvSpPr/>
          <p:nvPr/>
        </p:nvSpPr>
        <p:spPr>
          <a:xfrm>
            <a:off x="0" y="0"/>
            <a:ext cx="12192000" cy="1487055"/>
          </a:xfrm>
          <a:prstGeom prst="rect">
            <a:avLst/>
          </a:prstGeom>
          <a:solidFill>
            <a:srgbClr val="E2F0D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5" name="Google Shape;25;p22"/>
          <p:cNvSpPr txBox="1">
            <a:spLocks noGrp="1"/>
          </p:cNvSpPr>
          <p:nvPr>
            <p:ph type="title"/>
          </p:nvPr>
        </p:nvSpPr>
        <p:spPr>
          <a:xfrm>
            <a:off x="838200" y="161492"/>
            <a:ext cx="10515600"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7200"/>
              <a:buFont typeface="Calibri"/>
              <a:buNone/>
              <a:defRPr sz="72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2"/>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407712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תמונה ">
  <p:cSld name="תמונה ">
    <p:spTree>
      <p:nvGrpSpPr>
        <p:cNvPr id="1" name="Shape 27"/>
        <p:cNvGrpSpPr/>
        <p:nvPr/>
      </p:nvGrpSpPr>
      <p:grpSpPr>
        <a:xfrm>
          <a:off x="0" y="0"/>
          <a:ext cx="0" cy="0"/>
          <a:chOff x="0" y="0"/>
          <a:chExt cx="0" cy="0"/>
        </a:xfrm>
      </p:grpSpPr>
      <p:sp>
        <p:nvSpPr>
          <p:cNvPr id="28" name="Google Shape;28;p23"/>
          <p:cNvSpPr/>
          <p:nvPr/>
        </p:nvSpPr>
        <p:spPr>
          <a:xfrm>
            <a:off x="0" y="0"/>
            <a:ext cx="3581400" cy="6858000"/>
          </a:xfrm>
          <a:prstGeom prst="rect">
            <a:avLst/>
          </a:prstGeom>
          <a:solidFill>
            <a:srgbClr val="E2F0D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rgbClr val="002060"/>
              </a:solidFill>
              <a:latin typeface="Calibri"/>
              <a:ea typeface="Calibri"/>
              <a:cs typeface="Calibri"/>
              <a:sym typeface="Calibri"/>
            </a:endParaRPr>
          </a:p>
        </p:txBody>
      </p:sp>
      <p:sp>
        <p:nvSpPr>
          <p:cNvPr id="29" name="Google Shape;29;p23"/>
          <p:cNvSpPr>
            <a:spLocks noGrp="1"/>
          </p:cNvSpPr>
          <p:nvPr>
            <p:ph type="pic" idx="2"/>
          </p:nvPr>
        </p:nvSpPr>
        <p:spPr>
          <a:xfrm>
            <a:off x="5183188" y="987425"/>
            <a:ext cx="6172200" cy="4873625"/>
          </a:xfrm>
          <a:prstGeom prst="rect">
            <a:avLst/>
          </a:prstGeom>
          <a:noFill/>
          <a:ln>
            <a:noFill/>
          </a:ln>
        </p:spPr>
      </p:sp>
      <p:sp>
        <p:nvSpPr>
          <p:cNvPr id="30" name="Google Shape;30;p23"/>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2" name="Google Shape;3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3" name="Google Shape;33;p2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2595246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שאלות- אפשרות 1">
  <p:cSld name="שאלות- אפשרות 1">
    <p:spTree>
      <p:nvGrpSpPr>
        <p:cNvPr id="1" name="Shape 34"/>
        <p:cNvGrpSpPr/>
        <p:nvPr/>
      </p:nvGrpSpPr>
      <p:grpSpPr>
        <a:xfrm>
          <a:off x="0" y="0"/>
          <a:ext cx="0" cy="0"/>
          <a:chOff x="0" y="0"/>
          <a:chExt cx="0" cy="0"/>
        </a:xfrm>
      </p:grpSpPr>
      <p:sp>
        <p:nvSpPr>
          <p:cNvPr id="35" name="Google Shape;35;p2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6" name="Google Shape;3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7" name="Google Shape;37;p2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38" name="Google Shape;38;p24"/>
          <p:cNvSpPr/>
          <p:nvPr/>
        </p:nvSpPr>
        <p:spPr>
          <a:xfrm>
            <a:off x="0" y="0"/>
            <a:ext cx="12192000" cy="1487055"/>
          </a:xfrm>
          <a:prstGeom prst="rect">
            <a:avLst/>
          </a:prstGeom>
          <a:solidFill>
            <a:srgbClr val="E2F0D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39" name="Google Shape;39;p24"/>
          <p:cNvSpPr txBox="1"/>
          <p:nvPr/>
        </p:nvSpPr>
        <p:spPr>
          <a:xfrm>
            <a:off x="1159162" y="143362"/>
            <a:ext cx="8640619" cy="1200329"/>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7200" b="1">
                <a:solidFill>
                  <a:srgbClr val="002060"/>
                </a:solidFill>
                <a:latin typeface="Calibri"/>
                <a:ea typeface="Calibri"/>
                <a:cs typeface="Calibri"/>
                <a:sym typeface="Calibri"/>
              </a:rPr>
              <a:t>שאלות לדיון בכיתה</a:t>
            </a:r>
            <a:endParaRPr/>
          </a:p>
        </p:txBody>
      </p:sp>
      <p:sp>
        <p:nvSpPr>
          <p:cNvPr id="40" name="Google Shape;40;p24"/>
          <p:cNvSpPr txBox="1">
            <a:spLocks noGrp="1"/>
          </p:cNvSpPr>
          <p:nvPr>
            <p:ph type="body" idx="1"/>
          </p:nvPr>
        </p:nvSpPr>
        <p:spPr>
          <a:xfrm>
            <a:off x="3918528" y="2246457"/>
            <a:ext cx="6638636" cy="368458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094367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מה המסר שלנו">
  <p:cSld name="מה המסר שלנו">
    <p:spTree>
      <p:nvGrpSpPr>
        <p:cNvPr id="1" name="Shape 41"/>
        <p:cNvGrpSpPr/>
        <p:nvPr/>
      </p:nvGrpSpPr>
      <p:grpSpPr>
        <a:xfrm>
          <a:off x="0" y="0"/>
          <a:ext cx="0" cy="0"/>
          <a:chOff x="0" y="0"/>
          <a:chExt cx="0" cy="0"/>
        </a:xfrm>
      </p:grpSpPr>
      <p:sp>
        <p:nvSpPr>
          <p:cNvPr id="42" name="Google Shape;42;p25"/>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3" name="Google Shape;4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4" name="Google Shape;44;p25"/>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45" name="Google Shape;45;p25"/>
          <p:cNvSpPr/>
          <p:nvPr/>
        </p:nvSpPr>
        <p:spPr>
          <a:xfrm>
            <a:off x="0" y="0"/>
            <a:ext cx="12192000" cy="1487055"/>
          </a:xfrm>
          <a:prstGeom prst="rect">
            <a:avLst/>
          </a:prstGeom>
          <a:solidFill>
            <a:srgbClr val="E2F0D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46" name="Google Shape;46;p25"/>
          <p:cNvSpPr txBox="1"/>
          <p:nvPr/>
        </p:nvSpPr>
        <p:spPr>
          <a:xfrm>
            <a:off x="2342897" y="189529"/>
            <a:ext cx="7506207" cy="1200329"/>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7200" b="1">
                <a:solidFill>
                  <a:srgbClr val="002060"/>
                </a:solidFill>
                <a:latin typeface="Calibri"/>
                <a:ea typeface="Calibri"/>
                <a:cs typeface="Calibri"/>
                <a:sym typeface="Calibri"/>
              </a:rPr>
              <a:t>מהם המסרים שלנו?</a:t>
            </a:r>
            <a:endParaRPr/>
          </a:p>
        </p:txBody>
      </p:sp>
      <p:sp>
        <p:nvSpPr>
          <p:cNvPr id="47" name="Google Shape;47;p25"/>
          <p:cNvSpPr txBox="1">
            <a:spLocks noGrp="1"/>
          </p:cNvSpPr>
          <p:nvPr>
            <p:ph type="body" idx="1"/>
          </p:nvPr>
        </p:nvSpPr>
        <p:spPr>
          <a:xfrm>
            <a:off x="2643910" y="2218749"/>
            <a:ext cx="8365836" cy="368458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059571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שאלות- אפשרות 2">
  <p:cSld name="שאלות- אפשרות 2">
    <p:spTree>
      <p:nvGrpSpPr>
        <p:cNvPr id="1" name="Shape 48"/>
        <p:cNvGrpSpPr/>
        <p:nvPr/>
      </p:nvGrpSpPr>
      <p:grpSpPr>
        <a:xfrm>
          <a:off x="0" y="0"/>
          <a:ext cx="0" cy="0"/>
          <a:chOff x="0" y="0"/>
          <a:chExt cx="0" cy="0"/>
        </a:xfrm>
      </p:grpSpPr>
      <p:sp>
        <p:nvSpPr>
          <p:cNvPr id="49" name="Google Shape;49;p26"/>
          <p:cNvSpPr/>
          <p:nvPr/>
        </p:nvSpPr>
        <p:spPr>
          <a:xfrm>
            <a:off x="0" y="0"/>
            <a:ext cx="12192000" cy="1487055"/>
          </a:xfrm>
          <a:prstGeom prst="rect">
            <a:avLst/>
          </a:prstGeom>
          <a:solidFill>
            <a:srgbClr val="E2F0D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50" name="Google Shape;50;p26"/>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1" name="Google Shape;5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2" name="Google Shape;52;p26"/>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pic>
        <p:nvPicPr>
          <p:cNvPr id="53" name="Google Shape;53;p26"/>
          <p:cNvPicPr preferRelativeResize="0"/>
          <p:nvPr/>
        </p:nvPicPr>
        <p:blipFill rotWithShape="1">
          <a:blip r:embed="rId2">
            <a:alphaModFix/>
          </a:blip>
          <a:srcRect/>
          <a:stretch/>
        </p:blipFill>
        <p:spPr>
          <a:xfrm flipH="1">
            <a:off x="290837" y="1866284"/>
            <a:ext cx="3468362" cy="2846131"/>
          </a:xfrm>
          <a:prstGeom prst="rect">
            <a:avLst/>
          </a:prstGeom>
          <a:noFill/>
          <a:ln>
            <a:noFill/>
          </a:ln>
        </p:spPr>
      </p:pic>
      <p:pic>
        <p:nvPicPr>
          <p:cNvPr id="54" name="Google Shape;54;p26"/>
          <p:cNvPicPr preferRelativeResize="0"/>
          <p:nvPr/>
        </p:nvPicPr>
        <p:blipFill rotWithShape="1">
          <a:blip r:embed="rId2">
            <a:alphaModFix/>
          </a:blip>
          <a:srcRect/>
          <a:stretch/>
        </p:blipFill>
        <p:spPr>
          <a:xfrm flipH="1">
            <a:off x="2715383" y="3875344"/>
            <a:ext cx="3468362" cy="2846131"/>
          </a:xfrm>
          <a:prstGeom prst="rect">
            <a:avLst/>
          </a:prstGeom>
          <a:noFill/>
          <a:ln>
            <a:noFill/>
          </a:ln>
        </p:spPr>
      </p:pic>
      <p:pic>
        <p:nvPicPr>
          <p:cNvPr id="55" name="Google Shape;55;p26"/>
          <p:cNvPicPr preferRelativeResize="0"/>
          <p:nvPr/>
        </p:nvPicPr>
        <p:blipFill rotWithShape="1">
          <a:blip r:embed="rId2">
            <a:alphaModFix/>
          </a:blip>
          <a:srcRect/>
          <a:stretch/>
        </p:blipFill>
        <p:spPr>
          <a:xfrm>
            <a:off x="5510369" y="1688935"/>
            <a:ext cx="3246583" cy="2846131"/>
          </a:xfrm>
          <a:prstGeom prst="rect">
            <a:avLst/>
          </a:prstGeom>
          <a:noFill/>
          <a:ln>
            <a:noFill/>
          </a:ln>
        </p:spPr>
      </p:pic>
      <p:pic>
        <p:nvPicPr>
          <p:cNvPr id="56" name="Google Shape;56;p26"/>
          <p:cNvPicPr preferRelativeResize="0"/>
          <p:nvPr/>
        </p:nvPicPr>
        <p:blipFill rotWithShape="1">
          <a:blip r:embed="rId2">
            <a:alphaModFix/>
          </a:blip>
          <a:srcRect/>
          <a:stretch/>
        </p:blipFill>
        <p:spPr>
          <a:xfrm>
            <a:off x="8226137" y="4116530"/>
            <a:ext cx="3392995" cy="2445039"/>
          </a:xfrm>
          <a:prstGeom prst="rect">
            <a:avLst/>
          </a:prstGeom>
          <a:noFill/>
          <a:ln>
            <a:noFill/>
          </a:ln>
        </p:spPr>
      </p:pic>
      <p:sp>
        <p:nvSpPr>
          <p:cNvPr id="57" name="Google Shape;57;p26"/>
          <p:cNvSpPr txBox="1">
            <a:spLocks noGrp="1"/>
          </p:cNvSpPr>
          <p:nvPr>
            <p:ph type="title"/>
          </p:nvPr>
        </p:nvSpPr>
        <p:spPr>
          <a:xfrm>
            <a:off x="5013878" y="59823"/>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7200"/>
              <a:buFont typeface="Calibri"/>
              <a:buNone/>
              <a:defRPr sz="72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821006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שאלות - אפשרות 3">
  <p:cSld name="שאלות - אפשרות 3">
    <p:spTree>
      <p:nvGrpSpPr>
        <p:cNvPr id="1" name="Shape 58"/>
        <p:cNvGrpSpPr/>
        <p:nvPr/>
      </p:nvGrpSpPr>
      <p:grpSpPr>
        <a:xfrm>
          <a:off x="0" y="0"/>
          <a:ext cx="0" cy="0"/>
          <a:chOff x="0" y="0"/>
          <a:chExt cx="0" cy="0"/>
        </a:xfrm>
      </p:grpSpPr>
      <p:sp>
        <p:nvSpPr>
          <p:cNvPr id="59" name="Google Shape;59;p27"/>
          <p:cNvSpPr/>
          <p:nvPr/>
        </p:nvSpPr>
        <p:spPr>
          <a:xfrm>
            <a:off x="8610600" y="0"/>
            <a:ext cx="3581400" cy="6858000"/>
          </a:xfrm>
          <a:prstGeom prst="rect">
            <a:avLst/>
          </a:prstGeom>
          <a:solidFill>
            <a:srgbClr val="E2F0D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60" name="Google Shape;60;p27"/>
          <p:cNvSpPr txBox="1">
            <a:spLocks noGrp="1"/>
          </p:cNvSpPr>
          <p:nvPr>
            <p:ph type="title"/>
          </p:nvPr>
        </p:nvSpPr>
        <p:spPr>
          <a:xfrm>
            <a:off x="90392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7"/>
          <p:cNvSpPr txBox="1">
            <a:spLocks noGrp="1"/>
          </p:cNvSpPr>
          <p:nvPr>
            <p:ph type="sldNum" idx="12"/>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pic>
        <p:nvPicPr>
          <p:cNvPr id="62" name="Google Shape;62;p27"/>
          <p:cNvPicPr preferRelativeResize="0"/>
          <p:nvPr/>
        </p:nvPicPr>
        <p:blipFill rotWithShape="1">
          <a:blip r:embed="rId2">
            <a:alphaModFix/>
          </a:blip>
          <a:srcRect/>
          <a:stretch/>
        </p:blipFill>
        <p:spPr>
          <a:xfrm>
            <a:off x="6096000" y="835091"/>
            <a:ext cx="1858858" cy="1353379"/>
          </a:xfrm>
          <a:prstGeom prst="rect">
            <a:avLst/>
          </a:prstGeom>
          <a:noFill/>
          <a:ln>
            <a:noFill/>
          </a:ln>
        </p:spPr>
      </p:pic>
      <p:pic>
        <p:nvPicPr>
          <p:cNvPr id="63" name="Google Shape;63;p27"/>
          <p:cNvPicPr preferRelativeResize="0"/>
          <p:nvPr/>
        </p:nvPicPr>
        <p:blipFill rotWithShape="1">
          <a:blip r:embed="rId3">
            <a:alphaModFix/>
          </a:blip>
          <a:srcRect/>
          <a:stretch/>
        </p:blipFill>
        <p:spPr>
          <a:xfrm>
            <a:off x="4968676" y="2606675"/>
            <a:ext cx="2649310" cy="1845831"/>
          </a:xfrm>
          <a:prstGeom prst="rect">
            <a:avLst/>
          </a:prstGeom>
          <a:noFill/>
          <a:ln>
            <a:noFill/>
          </a:ln>
        </p:spPr>
      </p:pic>
      <p:pic>
        <p:nvPicPr>
          <p:cNvPr id="64" name="Google Shape;64;p27"/>
          <p:cNvPicPr preferRelativeResize="0"/>
          <p:nvPr/>
        </p:nvPicPr>
        <p:blipFill rotWithShape="1">
          <a:blip r:embed="rId4">
            <a:alphaModFix/>
          </a:blip>
          <a:srcRect/>
          <a:stretch/>
        </p:blipFill>
        <p:spPr>
          <a:xfrm>
            <a:off x="3038232" y="682291"/>
            <a:ext cx="2814200" cy="1833103"/>
          </a:xfrm>
          <a:prstGeom prst="rect">
            <a:avLst/>
          </a:prstGeom>
          <a:noFill/>
          <a:ln>
            <a:noFill/>
          </a:ln>
        </p:spPr>
      </p:pic>
      <p:pic>
        <p:nvPicPr>
          <p:cNvPr id="65" name="Google Shape;65;p27"/>
          <p:cNvPicPr preferRelativeResize="0"/>
          <p:nvPr/>
        </p:nvPicPr>
        <p:blipFill rotWithShape="1">
          <a:blip r:embed="rId5">
            <a:alphaModFix/>
          </a:blip>
          <a:srcRect/>
          <a:stretch/>
        </p:blipFill>
        <p:spPr>
          <a:xfrm>
            <a:off x="3436789" y="4787831"/>
            <a:ext cx="1805401" cy="1978522"/>
          </a:xfrm>
          <a:prstGeom prst="rect">
            <a:avLst/>
          </a:prstGeom>
          <a:noFill/>
          <a:ln>
            <a:noFill/>
          </a:ln>
        </p:spPr>
      </p:pic>
      <p:pic>
        <p:nvPicPr>
          <p:cNvPr id="66" name="Google Shape;66;p27"/>
          <p:cNvPicPr preferRelativeResize="0"/>
          <p:nvPr/>
        </p:nvPicPr>
        <p:blipFill rotWithShape="1">
          <a:blip r:embed="rId6">
            <a:alphaModFix/>
          </a:blip>
          <a:srcRect/>
          <a:stretch/>
        </p:blipFill>
        <p:spPr>
          <a:xfrm>
            <a:off x="1778922" y="2728697"/>
            <a:ext cx="2089237" cy="1845831"/>
          </a:xfrm>
          <a:prstGeom prst="rect">
            <a:avLst/>
          </a:prstGeom>
          <a:noFill/>
          <a:ln>
            <a:noFill/>
          </a:ln>
        </p:spPr>
      </p:pic>
      <p:pic>
        <p:nvPicPr>
          <p:cNvPr id="67" name="Google Shape;67;p27"/>
          <p:cNvPicPr preferRelativeResize="0"/>
          <p:nvPr/>
        </p:nvPicPr>
        <p:blipFill rotWithShape="1">
          <a:blip r:embed="rId7">
            <a:alphaModFix/>
          </a:blip>
          <a:srcRect/>
          <a:stretch/>
        </p:blipFill>
        <p:spPr>
          <a:xfrm>
            <a:off x="6132649" y="4758566"/>
            <a:ext cx="2089238" cy="1644719"/>
          </a:xfrm>
          <a:prstGeom prst="rect">
            <a:avLst/>
          </a:prstGeom>
          <a:noFill/>
          <a:ln>
            <a:noFill/>
          </a:ln>
        </p:spPr>
      </p:pic>
      <p:pic>
        <p:nvPicPr>
          <p:cNvPr id="68" name="Google Shape;68;p27"/>
          <p:cNvPicPr preferRelativeResize="0"/>
          <p:nvPr/>
        </p:nvPicPr>
        <p:blipFill rotWithShape="1">
          <a:blip r:embed="rId8">
            <a:alphaModFix/>
          </a:blip>
          <a:srcRect/>
          <a:stretch/>
        </p:blipFill>
        <p:spPr>
          <a:xfrm>
            <a:off x="680831" y="730316"/>
            <a:ext cx="1811014" cy="1562930"/>
          </a:xfrm>
          <a:prstGeom prst="rect">
            <a:avLst/>
          </a:prstGeom>
          <a:noFill/>
          <a:ln>
            <a:noFill/>
          </a:ln>
        </p:spPr>
      </p:pic>
      <p:pic>
        <p:nvPicPr>
          <p:cNvPr id="69" name="Google Shape;69;p27"/>
          <p:cNvPicPr preferRelativeResize="0"/>
          <p:nvPr/>
        </p:nvPicPr>
        <p:blipFill rotWithShape="1">
          <a:blip r:embed="rId9">
            <a:alphaModFix/>
          </a:blip>
          <a:srcRect/>
          <a:stretch/>
        </p:blipFill>
        <p:spPr>
          <a:xfrm>
            <a:off x="535550" y="4839928"/>
            <a:ext cx="2287991" cy="1481994"/>
          </a:xfrm>
          <a:prstGeom prst="rect">
            <a:avLst/>
          </a:prstGeom>
          <a:noFill/>
          <a:ln>
            <a:noFill/>
          </a:ln>
        </p:spPr>
      </p:pic>
    </p:spTree>
    <p:extLst>
      <p:ext uri="{BB962C8B-B14F-4D97-AF65-F5344CB8AC3E}">
        <p14:creationId xmlns:p14="http://schemas.microsoft.com/office/powerpoint/2010/main" val="22116713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מה למדנו היום?">
  <p:cSld name="מה למדנו היום?">
    <p:spTree>
      <p:nvGrpSpPr>
        <p:cNvPr id="1" name="Shape 70"/>
        <p:cNvGrpSpPr/>
        <p:nvPr/>
      </p:nvGrpSpPr>
      <p:grpSpPr>
        <a:xfrm>
          <a:off x="0" y="0"/>
          <a:ext cx="0" cy="0"/>
          <a:chOff x="0" y="0"/>
          <a:chExt cx="0" cy="0"/>
        </a:xfrm>
      </p:grpSpPr>
      <p:sp>
        <p:nvSpPr>
          <p:cNvPr id="71" name="Google Shape;71;p2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2" name="Google Shape;7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3" name="Google Shape;73;p2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74" name="Google Shape;74;p28"/>
          <p:cNvSpPr/>
          <p:nvPr/>
        </p:nvSpPr>
        <p:spPr>
          <a:xfrm>
            <a:off x="0" y="0"/>
            <a:ext cx="12192000" cy="1487055"/>
          </a:xfrm>
          <a:prstGeom prst="rect">
            <a:avLst/>
          </a:prstGeom>
          <a:solidFill>
            <a:srgbClr val="E5C3B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rgbClr val="002060"/>
              </a:solidFill>
              <a:latin typeface="Calibri"/>
              <a:ea typeface="Calibri"/>
              <a:cs typeface="Calibri"/>
              <a:sym typeface="Calibri"/>
            </a:endParaRPr>
          </a:p>
        </p:txBody>
      </p:sp>
      <p:sp>
        <p:nvSpPr>
          <p:cNvPr id="76" name="Google Shape;76;p28"/>
          <p:cNvSpPr/>
          <p:nvPr/>
        </p:nvSpPr>
        <p:spPr>
          <a:xfrm>
            <a:off x="2327564" y="230909"/>
            <a:ext cx="7536873" cy="1025236"/>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7200" b="1" dirty="0">
                <a:solidFill>
                  <a:srgbClr val="002060"/>
                </a:solidFill>
                <a:latin typeface="Calibri"/>
                <a:ea typeface="Calibri"/>
                <a:cs typeface="Calibri"/>
                <a:sym typeface="Calibri"/>
              </a:rPr>
              <a:t>מה למדנו היום?</a:t>
            </a:r>
            <a:endParaRPr dirty="0"/>
          </a:p>
        </p:txBody>
      </p:sp>
      <p:sp>
        <p:nvSpPr>
          <p:cNvPr id="77" name="Google Shape;77;p28"/>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506324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מה למדנו היום?" preserve="1">
  <p:cSld name="1_מה למדנו היום?">
    <p:spTree>
      <p:nvGrpSpPr>
        <p:cNvPr id="1" name="Shape 70"/>
        <p:cNvGrpSpPr/>
        <p:nvPr/>
      </p:nvGrpSpPr>
      <p:grpSpPr>
        <a:xfrm>
          <a:off x="0" y="0"/>
          <a:ext cx="0" cy="0"/>
          <a:chOff x="0" y="0"/>
          <a:chExt cx="0" cy="0"/>
        </a:xfrm>
      </p:grpSpPr>
      <p:sp>
        <p:nvSpPr>
          <p:cNvPr id="71" name="Google Shape;71;p2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2" name="Google Shape;7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3" name="Google Shape;73;p2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74" name="Google Shape;74;p28"/>
          <p:cNvSpPr/>
          <p:nvPr/>
        </p:nvSpPr>
        <p:spPr>
          <a:xfrm>
            <a:off x="0" y="0"/>
            <a:ext cx="12192000" cy="1487055"/>
          </a:xfrm>
          <a:prstGeom prst="rect">
            <a:avLst/>
          </a:prstGeom>
          <a:solidFill>
            <a:srgbClr val="E2F0D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rgbClr val="002060"/>
              </a:solidFill>
              <a:latin typeface="Calibri"/>
              <a:ea typeface="Calibri"/>
              <a:cs typeface="Calibri"/>
              <a:sym typeface="Calibri"/>
            </a:endParaRPr>
          </a:p>
        </p:txBody>
      </p:sp>
      <p:pic>
        <p:nvPicPr>
          <p:cNvPr id="75" name="Google Shape;75;p28"/>
          <p:cNvPicPr preferRelativeResize="0"/>
          <p:nvPr/>
        </p:nvPicPr>
        <p:blipFill rotWithShape="1">
          <a:blip r:embed="rId2">
            <a:alphaModFix/>
          </a:blip>
          <a:srcRect/>
          <a:stretch/>
        </p:blipFill>
        <p:spPr>
          <a:xfrm rot="9333317">
            <a:off x="2438685" y="435148"/>
            <a:ext cx="838200" cy="428625"/>
          </a:xfrm>
          <a:prstGeom prst="rect">
            <a:avLst/>
          </a:prstGeom>
          <a:noFill/>
          <a:ln>
            <a:noFill/>
          </a:ln>
        </p:spPr>
      </p:pic>
      <p:sp>
        <p:nvSpPr>
          <p:cNvPr id="76" name="Google Shape;76;p28"/>
          <p:cNvSpPr/>
          <p:nvPr/>
        </p:nvSpPr>
        <p:spPr>
          <a:xfrm>
            <a:off x="2617154" y="0"/>
            <a:ext cx="7536873" cy="1025236"/>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7200" b="1" dirty="0">
                <a:solidFill>
                  <a:srgbClr val="002060"/>
                </a:solidFill>
                <a:latin typeface="Calibri"/>
                <a:ea typeface="Calibri"/>
                <a:cs typeface="Calibri"/>
                <a:sym typeface="Calibri"/>
              </a:rPr>
              <a:t>מה למדנו היום?</a:t>
            </a:r>
            <a:endParaRPr dirty="0"/>
          </a:p>
        </p:txBody>
      </p:sp>
      <p:sp>
        <p:nvSpPr>
          <p:cNvPr id="77" name="Google Shape;77;p28"/>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551465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שקופית כותרת" type="title">
  <p:cSld name="TITLE">
    <p:spTree>
      <p:nvGrpSpPr>
        <p:cNvPr id="1" name="Shape 21"/>
        <p:cNvGrpSpPr/>
        <p:nvPr/>
      </p:nvGrpSpPr>
      <p:grpSpPr>
        <a:xfrm>
          <a:off x="0" y="0"/>
          <a:ext cx="0" cy="0"/>
          <a:chOff x="0" y="0"/>
          <a:chExt cx="0" cy="0"/>
        </a:xfrm>
      </p:grpSpPr>
      <p:sp>
        <p:nvSpPr>
          <p:cNvPr id="22" name="Google Shape;2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rtl="1">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rtl="1">
              <a:lnSpc>
                <a:spcPct val="90000"/>
              </a:lnSpc>
              <a:spcBef>
                <a:spcPts val="1000"/>
              </a:spcBef>
              <a:spcAft>
                <a:spcPts val="0"/>
              </a:spcAft>
              <a:buClr>
                <a:schemeClr val="dk1"/>
              </a:buClr>
              <a:buSzPts val="2400"/>
              <a:buNone/>
              <a:defRPr sz="2400"/>
            </a:lvl1pPr>
            <a:lvl2pPr lvl="1" algn="ctr" rtl="1">
              <a:lnSpc>
                <a:spcPct val="90000"/>
              </a:lnSpc>
              <a:spcBef>
                <a:spcPts val="500"/>
              </a:spcBef>
              <a:spcAft>
                <a:spcPts val="0"/>
              </a:spcAft>
              <a:buClr>
                <a:schemeClr val="dk1"/>
              </a:buClr>
              <a:buSzPts val="2000"/>
              <a:buNone/>
              <a:defRPr sz="2000"/>
            </a:lvl2pPr>
            <a:lvl3pPr lvl="2" algn="ctr" rtl="1">
              <a:lnSpc>
                <a:spcPct val="90000"/>
              </a:lnSpc>
              <a:spcBef>
                <a:spcPts val="500"/>
              </a:spcBef>
              <a:spcAft>
                <a:spcPts val="0"/>
              </a:spcAft>
              <a:buClr>
                <a:schemeClr val="dk1"/>
              </a:buClr>
              <a:buSzPts val="1800"/>
              <a:buNone/>
              <a:defRPr sz="1800"/>
            </a:lvl3pPr>
            <a:lvl4pPr lvl="3" algn="ctr" rtl="1">
              <a:lnSpc>
                <a:spcPct val="90000"/>
              </a:lnSpc>
              <a:spcBef>
                <a:spcPts val="500"/>
              </a:spcBef>
              <a:spcAft>
                <a:spcPts val="0"/>
              </a:spcAft>
              <a:buClr>
                <a:schemeClr val="dk1"/>
              </a:buClr>
              <a:buSzPts val="1600"/>
              <a:buNone/>
              <a:defRPr sz="1600"/>
            </a:lvl4pPr>
            <a:lvl5pPr lvl="4" algn="ctr" rtl="1">
              <a:lnSpc>
                <a:spcPct val="90000"/>
              </a:lnSpc>
              <a:spcBef>
                <a:spcPts val="500"/>
              </a:spcBef>
              <a:spcAft>
                <a:spcPts val="0"/>
              </a:spcAft>
              <a:buClr>
                <a:schemeClr val="dk1"/>
              </a:buClr>
              <a:buSzPts val="1600"/>
              <a:buNone/>
              <a:defRPr sz="1600"/>
            </a:lvl5pPr>
            <a:lvl6pPr lvl="5" algn="ctr" rtl="1">
              <a:lnSpc>
                <a:spcPct val="90000"/>
              </a:lnSpc>
              <a:spcBef>
                <a:spcPts val="500"/>
              </a:spcBef>
              <a:spcAft>
                <a:spcPts val="0"/>
              </a:spcAft>
              <a:buClr>
                <a:schemeClr val="dk1"/>
              </a:buClr>
              <a:buSzPts val="1600"/>
              <a:buNone/>
              <a:defRPr sz="1600"/>
            </a:lvl6pPr>
            <a:lvl7pPr lvl="6" algn="ctr" rtl="1">
              <a:lnSpc>
                <a:spcPct val="90000"/>
              </a:lnSpc>
              <a:spcBef>
                <a:spcPts val="500"/>
              </a:spcBef>
              <a:spcAft>
                <a:spcPts val="0"/>
              </a:spcAft>
              <a:buClr>
                <a:schemeClr val="dk1"/>
              </a:buClr>
              <a:buSzPts val="1600"/>
              <a:buNone/>
              <a:defRPr sz="1600"/>
            </a:lvl7pPr>
            <a:lvl8pPr lvl="7" algn="ctr" rtl="1">
              <a:lnSpc>
                <a:spcPct val="90000"/>
              </a:lnSpc>
              <a:spcBef>
                <a:spcPts val="500"/>
              </a:spcBef>
              <a:spcAft>
                <a:spcPts val="0"/>
              </a:spcAft>
              <a:buClr>
                <a:schemeClr val="dk1"/>
              </a:buClr>
              <a:buSzPts val="1600"/>
              <a:buNone/>
              <a:defRPr sz="1600"/>
            </a:lvl8pPr>
            <a:lvl9pPr lvl="8" algn="ctr" rtl="1">
              <a:lnSpc>
                <a:spcPct val="90000"/>
              </a:lnSpc>
              <a:spcBef>
                <a:spcPts val="500"/>
              </a:spcBef>
              <a:spcAft>
                <a:spcPts val="0"/>
              </a:spcAft>
              <a:buClr>
                <a:schemeClr val="dk1"/>
              </a:buClr>
              <a:buSzPts val="1600"/>
              <a:buNone/>
              <a:defRPr sz="1600"/>
            </a:lvl9pPr>
          </a:lstStyle>
          <a:p>
            <a:endParaRPr/>
          </a:p>
        </p:txBody>
      </p:sp>
      <p:sp>
        <p:nvSpPr>
          <p:cNvPr id="24" name="Google Shape;24;p2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5" name="Google Shape;2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6" name="Google Shape;26;p2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שקופית כותרת" type="title">
  <p:cSld name="שקופית כותרת">
    <p:spTree>
      <p:nvGrpSpPr>
        <p:cNvPr id="1" name="Shape 78"/>
        <p:cNvGrpSpPr/>
        <p:nvPr/>
      </p:nvGrpSpPr>
      <p:grpSpPr>
        <a:xfrm>
          <a:off x="0" y="0"/>
          <a:ext cx="0" cy="0"/>
          <a:chOff x="0" y="0"/>
          <a:chExt cx="0" cy="0"/>
        </a:xfrm>
      </p:grpSpPr>
      <p:sp>
        <p:nvSpPr>
          <p:cNvPr id="79" name="Google Shape;79;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rtl="1">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rtl="1">
              <a:lnSpc>
                <a:spcPct val="90000"/>
              </a:lnSpc>
              <a:spcBef>
                <a:spcPts val="1000"/>
              </a:spcBef>
              <a:spcAft>
                <a:spcPts val="0"/>
              </a:spcAft>
              <a:buClr>
                <a:schemeClr val="dk1"/>
              </a:buClr>
              <a:buSzPts val="2400"/>
              <a:buNone/>
              <a:defRPr sz="2400"/>
            </a:lvl1pPr>
            <a:lvl2pPr lvl="1" algn="ctr" rtl="1">
              <a:lnSpc>
                <a:spcPct val="90000"/>
              </a:lnSpc>
              <a:spcBef>
                <a:spcPts val="500"/>
              </a:spcBef>
              <a:spcAft>
                <a:spcPts val="0"/>
              </a:spcAft>
              <a:buClr>
                <a:schemeClr val="dk1"/>
              </a:buClr>
              <a:buSzPts val="2000"/>
              <a:buNone/>
              <a:defRPr sz="2000"/>
            </a:lvl2pPr>
            <a:lvl3pPr lvl="2" algn="ctr" rtl="1">
              <a:lnSpc>
                <a:spcPct val="90000"/>
              </a:lnSpc>
              <a:spcBef>
                <a:spcPts val="500"/>
              </a:spcBef>
              <a:spcAft>
                <a:spcPts val="0"/>
              </a:spcAft>
              <a:buClr>
                <a:schemeClr val="dk1"/>
              </a:buClr>
              <a:buSzPts val="1800"/>
              <a:buNone/>
              <a:defRPr sz="1800"/>
            </a:lvl3pPr>
            <a:lvl4pPr lvl="3" algn="ctr" rtl="1">
              <a:lnSpc>
                <a:spcPct val="90000"/>
              </a:lnSpc>
              <a:spcBef>
                <a:spcPts val="500"/>
              </a:spcBef>
              <a:spcAft>
                <a:spcPts val="0"/>
              </a:spcAft>
              <a:buClr>
                <a:schemeClr val="dk1"/>
              </a:buClr>
              <a:buSzPts val="1600"/>
              <a:buNone/>
              <a:defRPr sz="1600"/>
            </a:lvl4pPr>
            <a:lvl5pPr lvl="4" algn="ctr" rtl="1">
              <a:lnSpc>
                <a:spcPct val="90000"/>
              </a:lnSpc>
              <a:spcBef>
                <a:spcPts val="500"/>
              </a:spcBef>
              <a:spcAft>
                <a:spcPts val="0"/>
              </a:spcAft>
              <a:buClr>
                <a:schemeClr val="dk1"/>
              </a:buClr>
              <a:buSzPts val="1600"/>
              <a:buNone/>
              <a:defRPr sz="1600"/>
            </a:lvl5pPr>
            <a:lvl6pPr lvl="5" algn="ctr" rtl="1">
              <a:lnSpc>
                <a:spcPct val="90000"/>
              </a:lnSpc>
              <a:spcBef>
                <a:spcPts val="500"/>
              </a:spcBef>
              <a:spcAft>
                <a:spcPts val="0"/>
              </a:spcAft>
              <a:buClr>
                <a:schemeClr val="dk1"/>
              </a:buClr>
              <a:buSzPts val="1600"/>
              <a:buNone/>
              <a:defRPr sz="1600"/>
            </a:lvl6pPr>
            <a:lvl7pPr lvl="6" algn="ctr" rtl="1">
              <a:lnSpc>
                <a:spcPct val="90000"/>
              </a:lnSpc>
              <a:spcBef>
                <a:spcPts val="500"/>
              </a:spcBef>
              <a:spcAft>
                <a:spcPts val="0"/>
              </a:spcAft>
              <a:buClr>
                <a:schemeClr val="dk1"/>
              </a:buClr>
              <a:buSzPts val="1600"/>
              <a:buNone/>
              <a:defRPr sz="1600"/>
            </a:lvl7pPr>
            <a:lvl8pPr lvl="7" algn="ctr" rtl="1">
              <a:lnSpc>
                <a:spcPct val="90000"/>
              </a:lnSpc>
              <a:spcBef>
                <a:spcPts val="500"/>
              </a:spcBef>
              <a:spcAft>
                <a:spcPts val="0"/>
              </a:spcAft>
              <a:buClr>
                <a:schemeClr val="dk1"/>
              </a:buClr>
              <a:buSzPts val="1600"/>
              <a:buNone/>
              <a:defRPr sz="1600"/>
            </a:lvl8pPr>
            <a:lvl9pPr lvl="8" algn="ctr" rtl="1">
              <a:lnSpc>
                <a:spcPct val="90000"/>
              </a:lnSpc>
              <a:spcBef>
                <a:spcPts val="500"/>
              </a:spcBef>
              <a:spcAft>
                <a:spcPts val="0"/>
              </a:spcAft>
              <a:buClr>
                <a:schemeClr val="dk1"/>
              </a:buClr>
              <a:buSzPts val="1600"/>
              <a:buNone/>
              <a:defRPr sz="1600"/>
            </a:lvl9pPr>
          </a:lstStyle>
          <a:p>
            <a:endParaRPr/>
          </a:p>
        </p:txBody>
      </p:sp>
      <p:sp>
        <p:nvSpPr>
          <p:cNvPr id="81" name="Google Shape;81;p2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2" name="Google Shape;8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3" name="Google Shape;83;p2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29203490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תמונה ">
  <p:cSld name="1_תמונה ">
    <p:spTree>
      <p:nvGrpSpPr>
        <p:cNvPr id="1" name="Shape 84"/>
        <p:cNvGrpSpPr/>
        <p:nvPr/>
      </p:nvGrpSpPr>
      <p:grpSpPr>
        <a:xfrm>
          <a:off x="0" y="0"/>
          <a:ext cx="0" cy="0"/>
          <a:chOff x="0" y="0"/>
          <a:chExt cx="0" cy="0"/>
        </a:xfrm>
      </p:grpSpPr>
      <p:sp>
        <p:nvSpPr>
          <p:cNvPr id="85" name="Google Shape;85;p30"/>
          <p:cNvSpPr/>
          <p:nvPr/>
        </p:nvSpPr>
        <p:spPr>
          <a:xfrm>
            <a:off x="0" y="0"/>
            <a:ext cx="3581400" cy="6858000"/>
          </a:xfrm>
          <a:prstGeom prst="rect">
            <a:avLst/>
          </a:prstGeom>
          <a:solidFill>
            <a:srgbClr val="E2F0D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rgbClr val="002060"/>
              </a:solidFill>
              <a:latin typeface="Calibri"/>
              <a:ea typeface="Calibri"/>
              <a:cs typeface="Calibri"/>
              <a:sym typeface="Calibri"/>
            </a:endParaRPr>
          </a:p>
        </p:txBody>
      </p:sp>
      <p:sp>
        <p:nvSpPr>
          <p:cNvPr id="86" name="Google Shape;86;p30"/>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3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8" name="Google Shape;8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9" name="Google Shape;89;p3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pic>
        <p:nvPicPr>
          <p:cNvPr id="90" name="Google Shape;90;p30" descr="מדפסת עם מילוי מלא"/>
          <p:cNvPicPr preferRelativeResize="0"/>
          <p:nvPr/>
        </p:nvPicPr>
        <p:blipFill rotWithShape="1">
          <a:blip r:embed="rId2">
            <a:alphaModFix/>
          </a:blip>
          <a:srcRect/>
          <a:stretch/>
        </p:blipFill>
        <p:spPr>
          <a:xfrm>
            <a:off x="5249551" y="587596"/>
            <a:ext cx="5807698" cy="5416100"/>
          </a:xfrm>
          <a:prstGeom prst="rect">
            <a:avLst/>
          </a:prstGeom>
          <a:noFill/>
          <a:ln>
            <a:noFill/>
          </a:ln>
        </p:spPr>
      </p:pic>
    </p:spTree>
    <p:extLst>
      <p:ext uri="{BB962C8B-B14F-4D97-AF65-F5344CB8AC3E}">
        <p14:creationId xmlns:p14="http://schemas.microsoft.com/office/powerpoint/2010/main" val="973027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שני תכנים" type="twoObj">
  <p:cSld name="שני תכנים">
    <p:spTree>
      <p:nvGrpSpPr>
        <p:cNvPr id="1" name="Shape 91"/>
        <p:cNvGrpSpPr/>
        <p:nvPr/>
      </p:nvGrpSpPr>
      <p:grpSpPr>
        <a:xfrm>
          <a:off x="0" y="0"/>
          <a:ext cx="0" cy="0"/>
          <a:chOff x="0" y="0"/>
          <a:chExt cx="0" cy="0"/>
        </a:xfrm>
      </p:grpSpPr>
      <p:sp>
        <p:nvSpPr>
          <p:cNvPr id="92" name="Google Shape;92;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4" name="Google Shape;94;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5" name="Google Shape;95;p3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6" name="Google Shape;9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7" name="Google Shape;97;p3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34512857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השוואה" type="twoTxTwoObj">
  <p:cSld name="השוואה">
    <p:spTree>
      <p:nvGrpSpPr>
        <p:cNvPr id="1" name="Shape 98"/>
        <p:cNvGrpSpPr/>
        <p:nvPr/>
      </p:nvGrpSpPr>
      <p:grpSpPr>
        <a:xfrm>
          <a:off x="0" y="0"/>
          <a:ext cx="0" cy="0"/>
          <a:chOff x="0" y="0"/>
          <a:chExt cx="0" cy="0"/>
        </a:xfrm>
      </p:grpSpPr>
      <p:sp>
        <p:nvSpPr>
          <p:cNvPr id="99" name="Google Shape;99;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101" name="Google Shape;101;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02" name="Google Shape;102;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103" name="Google Shape;103;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04" name="Google Shape;104;p3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5" name="Google Shape;105;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6" name="Google Shape;106;p3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14040261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סרטונים/ שמע">
  <p:cSld name="סרטונים/ שמע">
    <p:spTree>
      <p:nvGrpSpPr>
        <p:cNvPr id="1" name="Shape 107"/>
        <p:cNvGrpSpPr/>
        <p:nvPr/>
      </p:nvGrpSpPr>
      <p:grpSpPr>
        <a:xfrm>
          <a:off x="0" y="0"/>
          <a:ext cx="0" cy="0"/>
          <a:chOff x="0" y="0"/>
          <a:chExt cx="0" cy="0"/>
        </a:xfrm>
      </p:grpSpPr>
      <p:sp>
        <p:nvSpPr>
          <p:cNvPr id="108" name="Google Shape;108;p33"/>
          <p:cNvSpPr/>
          <p:nvPr/>
        </p:nvSpPr>
        <p:spPr>
          <a:xfrm>
            <a:off x="7673" y="0"/>
            <a:ext cx="3573727" cy="6858000"/>
          </a:xfrm>
          <a:prstGeom prst="rect">
            <a:avLst/>
          </a:prstGeom>
          <a:solidFill>
            <a:srgbClr val="E2F0D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9" name="Google Shape;109;p3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10" name="Google Shape;11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11" name="Google Shape;111;p3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112" name="Google Shape;112;p33"/>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33"/>
          <p:cNvSpPr>
            <a:spLocks noGrp="1"/>
          </p:cNvSpPr>
          <p:nvPr>
            <p:ph type="media" idx="2"/>
          </p:nvPr>
        </p:nvSpPr>
        <p:spPr>
          <a:xfrm>
            <a:off x="5464968" y="1611299"/>
            <a:ext cx="5376863" cy="4157662"/>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8568083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7147A38-8AC7-42C1-8968-5850273CB2FC}"/>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7BB7ED67-E8E0-4E88-A1AC-75DF1FA37D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8FC19BD5-60A3-41A1-AB04-D9FD83727B62}"/>
              </a:ext>
            </a:extLst>
          </p:cNvPr>
          <p:cNvSpPr>
            <a:spLocks noGrp="1"/>
          </p:cNvSpPr>
          <p:nvPr>
            <p:ph type="dt" sz="half" idx="10"/>
          </p:nvPr>
        </p:nvSpPr>
        <p:spPr/>
        <p:txBody>
          <a:bodyPr/>
          <a:lstStyle/>
          <a:p>
            <a:fld id="{8E9EB68D-8B77-4F94-BB97-F778B0AAB978}" type="datetimeFigureOut">
              <a:rPr lang="he-IL" smtClean="0"/>
              <a:t>ז'/שבט/תשפ"ה</a:t>
            </a:fld>
            <a:endParaRPr lang="he-IL"/>
          </a:p>
        </p:txBody>
      </p:sp>
      <p:sp>
        <p:nvSpPr>
          <p:cNvPr id="5" name="מציין מיקום של כותרת תחתונה 4">
            <a:extLst>
              <a:ext uri="{FF2B5EF4-FFF2-40B4-BE49-F238E27FC236}">
                <a16:creationId xmlns:a16="http://schemas.microsoft.com/office/drawing/2014/main" id="{94C9012E-ED58-4A8C-833F-7FA732B0AD4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D2D3883-84BD-460B-BC37-FFB530E8F319}"/>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15484299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97A5297-0F4A-4808-B912-30B2B25EF9B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4E4BCB68-8FB5-4987-8559-65DE044971B6}"/>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81739F5-2B3D-4156-9617-4B05722112AC}"/>
              </a:ext>
            </a:extLst>
          </p:cNvPr>
          <p:cNvSpPr>
            <a:spLocks noGrp="1"/>
          </p:cNvSpPr>
          <p:nvPr>
            <p:ph type="dt" sz="half" idx="10"/>
          </p:nvPr>
        </p:nvSpPr>
        <p:spPr/>
        <p:txBody>
          <a:bodyPr/>
          <a:lstStyle/>
          <a:p>
            <a:fld id="{8E9EB68D-8B77-4F94-BB97-F778B0AAB978}" type="datetimeFigureOut">
              <a:rPr lang="he-IL" smtClean="0"/>
              <a:t>ז'/שבט/תשפ"ה</a:t>
            </a:fld>
            <a:endParaRPr lang="he-IL"/>
          </a:p>
        </p:txBody>
      </p:sp>
      <p:sp>
        <p:nvSpPr>
          <p:cNvPr id="5" name="מציין מיקום של כותרת תחתונה 4">
            <a:extLst>
              <a:ext uri="{FF2B5EF4-FFF2-40B4-BE49-F238E27FC236}">
                <a16:creationId xmlns:a16="http://schemas.microsoft.com/office/drawing/2014/main" id="{0D3C894E-E245-4B8C-8DB9-4A232DE388C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C3BC05E-4182-4CB0-A066-6E6C35D9796E}"/>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17797147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8D50F32-18B6-434C-803C-5DADE750794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296E1043-A571-4BA0-9564-6D8B7443B92A}"/>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2F050DA1-6AC1-4130-BB53-B678DA6C6EA8}"/>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1836B82F-4D40-4354-8EB8-6D3CCE7504A1}"/>
              </a:ext>
            </a:extLst>
          </p:cNvPr>
          <p:cNvSpPr>
            <a:spLocks noGrp="1"/>
          </p:cNvSpPr>
          <p:nvPr>
            <p:ph type="dt" sz="half" idx="10"/>
          </p:nvPr>
        </p:nvSpPr>
        <p:spPr/>
        <p:txBody>
          <a:bodyPr/>
          <a:lstStyle/>
          <a:p>
            <a:fld id="{8E9EB68D-8B77-4F94-BB97-F778B0AAB978}" type="datetimeFigureOut">
              <a:rPr lang="he-IL" smtClean="0"/>
              <a:t>ז'/שבט/תשפ"ה</a:t>
            </a:fld>
            <a:endParaRPr lang="he-IL"/>
          </a:p>
        </p:txBody>
      </p:sp>
      <p:sp>
        <p:nvSpPr>
          <p:cNvPr id="6" name="מציין מיקום של כותרת תחתונה 5">
            <a:extLst>
              <a:ext uri="{FF2B5EF4-FFF2-40B4-BE49-F238E27FC236}">
                <a16:creationId xmlns:a16="http://schemas.microsoft.com/office/drawing/2014/main" id="{94A6E356-3758-4674-8603-1A5915DE5DB1}"/>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D2425CCA-A435-4B29-B2D1-C73DA3B3CA67}"/>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11279914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DC6F1E0-8728-42D4-8701-102D1FEC20CF}"/>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307A8304-3485-4CBB-BC5E-BBADBEE8D7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C2F2394E-B9A0-4728-A5A3-39D64C2AEC87}"/>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00FB7765-33AE-44F7-B34F-6713DCA75D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8D4D3400-4679-4717-AD04-68F7021A052D}"/>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60D0A1A3-7AC9-4786-A9ED-8948C3C9772E}"/>
              </a:ext>
            </a:extLst>
          </p:cNvPr>
          <p:cNvSpPr>
            <a:spLocks noGrp="1"/>
          </p:cNvSpPr>
          <p:nvPr>
            <p:ph type="dt" sz="half" idx="10"/>
          </p:nvPr>
        </p:nvSpPr>
        <p:spPr/>
        <p:txBody>
          <a:bodyPr/>
          <a:lstStyle/>
          <a:p>
            <a:fld id="{8E9EB68D-8B77-4F94-BB97-F778B0AAB978}" type="datetimeFigureOut">
              <a:rPr lang="he-IL" smtClean="0"/>
              <a:t>ז'/שבט/תשפ"ה</a:t>
            </a:fld>
            <a:endParaRPr lang="he-IL"/>
          </a:p>
        </p:txBody>
      </p:sp>
      <p:sp>
        <p:nvSpPr>
          <p:cNvPr id="8" name="מציין מיקום של כותרת תחתונה 7">
            <a:extLst>
              <a:ext uri="{FF2B5EF4-FFF2-40B4-BE49-F238E27FC236}">
                <a16:creationId xmlns:a16="http://schemas.microsoft.com/office/drawing/2014/main" id="{CD42924F-9F23-4C00-B576-83ACF0CA398E}"/>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D6229996-F69A-45B1-81AC-827B9897A361}"/>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7335127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כותרת">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ז'/שבט/תשפ"ה</a:t>
            </a:fld>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BE6BC4"/>
          </a:solidFill>
          <a:ln>
            <a:noFill/>
          </a:ln>
        </p:spPr>
        <p:txBody>
          <a:bodyPr spcFirstLastPara="1" wrap="square" lIns="91425" tIns="45700" rIns="91425" bIns="45700" anchor="ctr" anchorCtr="0">
            <a:noAutofit/>
          </a:bodyPr>
          <a:lstStyle/>
          <a:p>
            <a:pPr marR="0" lvl="0" indent="0" algn="ctr">
              <a:spcBef>
                <a:spcPts val="0"/>
              </a:spcBef>
              <a:spcAft>
                <a:spcPts val="0"/>
              </a:spcAft>
              <a:buNone/>
            </a:pPr>
            <a:endParaRPr lang="he-IL" dirty="0">
              <a:latin typeface="Calibri"/>
              <a:cs typeface="Calibri"/>
            </a:endParaRPr>
          </a:p>
        </p:txBody>
      </p:sp>
      <p:sp>
        <p:nvSpPr>
          <p:cNvPr id="13" name="כותרת 1">
            <a:extLst>
              <a:ext uri="{FF2B5EF4-FFF2-40B4-BE49-F238E27FC236}">
                <a16:creationId xmlns:a16="http://schemas.microsoft.com/office/drawing/2014/main" id="{82DA3858-A582-4666-898A-E8682925F402}"/>
              </a:ext>
            </a:extLst>
          </p:cNvPr>
          <p:cNvSpPr>
            <a:spLocks noGrp="1"/>
          </p:cNvSpPr>
          <p:nvPr>
            <p:ph type="title" hasCustomPrompt="1"/>
          </p:nvPr>
        </p:nvSpPr>
        <p:spPr>
          <a:xfrm>
            <a:off x="838200" y="161492"/>
            <a:ext cx="10515600" cy="1325563"/>
          </a:xfrm>
        </p:spPr>
        <p:txBody>
          <a:bodyPr>
            <a:normAutofit/>
          </a:bodyPr>
          <a:lstStyle>
            <a:lvl1pPr algn="ctr">
              <a:defRPr sz="7200" b="1">
                <a:solidFill>
                  <a:srgbClr val="002060"/>
                </a:solidFill>
                <a:latin typeface="Calibri" panose="020F0502020204030204" pitchFamily="34" charset="0"/>
                <a:cs typeface="Calibri" panose="020F0502020204030204" pitchFamily="34" charset="0"/>
              </a:defRPr>
            </a:lvl1pPr>
          </a:lstStyle>
          <a:p>
            <a:r>
              <a:rPr lang="he-IL" dirty="0"/>
              <a:t>כותרת</a:t>
            </a:r>
          </a:p>
        </p:txBody>
      </p:sp>
      <p:sp>
        <p:nvSpPr>
          <p:cNvPr id="14" name="מציין מיקום תוכן 9">
            <a:extLst>
              <a:ext uri="{FF2B5EF4-FFF2-40B4-BE49-F238E27FC236}">
                <a16:creationId xmlns:a16="http://schemas.microsoft.com/office/drawing/2014/main" id="{CF0B13C3-0DDA-4534-9146-673046108CB9}"/>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1676600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מה המסר שלנו" preserve="1">
  <p:cSld name="1_מה המסר שלנו">
    <p:spTree>
      <p:nvGrpSpPr>
        <p:cNvPr id="1" name="Shape 34"/>
        <p:cNvGrpSpPr/>
        <p:nvPr/>
      </p:nvGrpSpPr>
      <p:grpSpPr>
        <a:xfrm>
          <a:off x="0" y="0"/>
          <a:ext cx="0" cy="0"/>
          <a:chOff x="0" y="0"/>
          <a:chExt cx="0" cy="0"/>
        </a:xfrm>
      </p:grpSpPr>
      <p:sp>
        <p:nvSpPr>
          <p:cNvPr id="35" name="Google Shape;35;p2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6" name="Google Shape;3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7" name="Google Shape;37;p2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38" name="Google Shape;38;p22"/>
          <p:cNvSpPr/>
          <p:nvPr/>
        </p:nvSpPr>
        <p:spPr>
          <a:xfrm>
            <a:off x="0" y="0"/>
            <a:ext cx="12192000" cy="1123122"/>
          </a:xfrm>
          <a:prstGeom prst="rect">
            <a:avLst/>
          </a:prstGeom>
          <a:solidFill>
            <a:srgbClr val="E2F0D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39" name="Google Shape;39;p22"/>
          <p:cNvSpPr txBox="1"/>
          <p:nvPr/>
        </p:nvSpPr>
        <p:spPr>
          <a:xfrm>
            <a:off x="2524640" y="53750"/>
            <a:ext cx="6308436" cy="1015622"/>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6000" b="1" dirty="0">
                <a:solidFill>
                  <a:srgbClr val="002060"/>
                </a:solidFill>
                <a:latin typeface="Calibri"/>
                <a:ea typeface="Calibri"/>
                <a:cs typeface="Calibri"/>
                <a:sym typeface="Calibri"/>
              </a:rPr>
              <a:t>מה המסר שלנו?</a:t>
            </a:r>
            <a:endParaRPr sz="1100" dirty="0"/>
          </a:p>
        </p:txBody>
      </p:sp>
      <p:sp>
        <p:nvSpPr>
          <p:cNvPr id="40" name="Google Shape;40;p22"/>
          <p:cNvSpPr txBox="1">
            <a:spLocks noGrp="1"/>
          </p:cNvSpPr>
          <p:nvPr>
            <p:ph type="body" idx="1"/>
          </p:nvPr>
        </p:nvSpPr>
        <p:spPr>
          <a:xfrm>
            <a:off x="2643910" y="2218749"/>
            <a:ext cx="8365836" cy="368458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5333991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שאלות- אפשרות 1">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ז'/שבט/תשפ"ה</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BE6BC4"/>
          </a:solidFill>
          <a:ln>
            <a:noFill/>
          </a:ln>
        </p:spPr>
        <p:txBody>
          <a:bodyPr spcFirstLastPara="1" wrap="square" lIns="91425" tIns="45700" rIns="91425" bIns="45700" anchor="ctr" anchorCtr="0">
            <a:noAutofit/>
          </a:bodyPr>
          <a:lstStyle/>
          <a:p>
            <a:pPr marR="0" lvl="0" indent="0" algn="ctr">
              <a:spcBef>
                <a:spcPts val="0"/>
              </a:spcBef>
              <a:spcAft>
                <a:spcPts val="0"/>
              </a:spcAft>
              <a:buNone/>
            </a:pPr>
            <a:endParaRPr lang="he-IL" dirty="0">
              <a:latin typeface="Calibri"/>
              <a:cs typeface="Calibri"/>
            </a:endParaRPr>
          </a:p>
        </p:txBody>
      </p:sp>
      <p:sp>
        <p:nvSpPr>
          <p:cNvPr id="31" name="תיבת טקסט 30">
            <a:extLst>
              <a:ext uri="{FF2B5EF4-FFF2-40B4-BE49-F238E27FC236}">
                <a16:creationId xmlns:a16="http://schemas.microsoft.com/office/drawing/2014/main" id="{65D5B5C5-0BF3-4AF0-BB66-BF0FFC61D08B}"/>
              </a:ext>
            </a:extLst>
          </p:cNvPr>
          <p:cNvSpPr txBox="1"/>
          <p:nvPr userDrawn="1"/>
        </p:nvSpPr>
        <p:spPr>
          <a:xfrm>
            <a:off x="1159162" y="143362"/>
            <a:ext cx="8640619" cy="1200329"/>
          </a:xfrm>
          <a:prstGeom prst="rect">
            <a:avLst/>
          </a:prstGeom>
          <a:noFill/>
        </p:spPr>
        <p:txBody>
          <a:bodyPr wrap="square">
            <a:spAutoFit/>
          </a:bodyPr>
          <a:lstStyle/>
          <a:p>
            <a:r>
              <a:rPr lang="he-IL" sz="7200" b="1" dirty="0">
                <a:solidFill>
                  <a:srgbClr val="002060"/>
                </a:solidFill>
                <a:latin typeface="Calibri" panose="020F0502020204030204" pitchFamily="34" charset="0"/>
                <a:cs typeface="Calibri" panose="020F0502020204030204" pitchFamily="34" charset="0"/>
              </a:rPr>
              <a:t>שאלות לדיון בכיתה</a:t>
            </a:r>
          </a:p>
        </p:txBody>
      </p:sp>
      <p:sp>
        <p:nvSpPr>
          <p:cNvPr id="38" name="מציין מיקום תוכן 5">
            <a:extLst>
              <a:ext uri="{FF2B5EF4-FFF2-40B4-BE49-F238E27FC236}">
                <a16:creationId xmlns:a16="http://schemas.microsoft.com/office/drawing/2014/main" id="{AAE8EFC4-CCC9-4F16-BCB4-C9189BFCECCD}"/>
              </a:ext>
            </a:extLst>
          </p:cNvPr>
          <p:cNvSpPr>
            <a:spLocks noGrp="1"/>
          </p:cNvSpPr>
          <p:nvPr>
            <p:ph sz="quarter" idx="4" hasCustomPrompt="1"/>
          </p:nvPr>
        </p:nvSpPr>
        <p:spPr>
          <a:xfrm>
            <a:off x="3918528" y="2246457"/>
            <a:ext cx="6638636" cy="3684588"/>
          </a:xfrm>
        </p:spPr>
        <p:txBody>
          <a:bodyPr/>
          <a:lstStyle>
            <a:lvl1pPr>
              <a:defRPr>
                <a:latin typeface="Calibri" panose="020F0502020204030204" pitchFamily="34" charset="0"/>
                <a:cs typeface="Calibri" panose="020F0502020204030204" pitchFamily="34" charset="0"/>
              </a:defRPr>
            </a:lvl1pPr>
          </a:lstStyle>
          <a:p>
            <a:pPr lvl="0"/>
            <a:r>
              <a:rPr lang="he-IL" dirty="0"/>
              <a:t>שאלה ראשונה</a:t>
            </a:r>
          </a:p>
          <a:p>
            <a:pPr lvl="0"/>
            <a:r>
              <a:rPr lang="he-IL" dirty="0"/>
              <a:t>שאלה שנייה</a:t>
            </a:r>
          </a:p>
          <a:p>
            <a:pPr lvl="0"/>
            <a:r>
              <a:rPr lang="he-IL" dirty="0"/>
              <a:t>שאלה שלישית</a:t>
            </a:r>
          </a:p>
          <a:p>
            <a:pPr lvl="0"/>
            <a:r>
              <a:rPr lang="he-IL" dirty="0"/>
              <a:t>שאלה רביעית</a:t>
            </a:r>
          </a:p>
        </p:txBody>
      </p:sp>
    </p:spTree>
    <p:extLst>
      <p:ext uri="{BB962C8B-B14F-4D97-AF65-F5344CB8AC3E}">
        <p14:creationId xmlns:p14="http://schemas.microsoft.com/office/powerpoint/2010/main" val="36391614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מה המסר שלנו">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ז'/שבט/תשפ"ה</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BE6BC4"/>
          </a:solidFill>
          <a:ln>
            <a:noFill/>
          </a:ln>
        </p:spPr>
        <p:txBody>
          <a:bodyPr spcFirstLastPara="1" wrap="square" lIns="91425" tIns="45700" rIns="91425" bIns="45700" anchor="ctr" anchorCtr="0">
            <a:noAutofit/>
          </a:bodyPr>
          <a:lstStyle/>
          <a:p>
            <a:pPr marR="0" lvl="0" indent="0" algn="ctr">
              <a:spcBef>
                <a:spcPts val="0"/>
              </a:spcBef>
              <a:spcAft>
                <a:spcPts val="0"/>
              </a:spcAft>
              <a:buNone/>
            </a:pPr>
            <a:endParaRPr lang="he-IL" dirty="0">
              <a:latin typeface="Calibri"/>
              <a:cs typeface="Calibri"/>
            </a:endParaRPr>
          </a:p>
        </p:txBody>
      </p:sp>
      <p:sp>
        <p:nvSpPr>
          <p:cNvPr id="31" name="תיבת טקסט 30">
            <a:extLst>
              <a:ext uri="{FF2B5EF4-FFF2-40B4-BE49-F238E27FC236}">
                <a16:creationId xmlns:a16="http://schemas.microsoft.com/office/drawing/2014/main" id="{65D5B5C5-0BF3-4AF0-BB66-BF0FFC61D08B}"/>
              </a:ext>
            </a:extLst>
          </p:cNvPr>
          <p:cNvSpPr txBox="1"/>
          <p:nvPr userDrawn="1"/>
        </p:nvSpPr>
        <p:spPr>
          <a:xfrm>
            <a:off x="3191163" y="189529"/>
            <a:ext cx="6308436" cy="1200329"/>
          </a:xfrm>
          <a:prstGeom prst="rect">
            <a:avLst/>
          </a:prstGeom>
          <a:noFill/>
        </p:spPr>
        <p:txBody>
          <a:bodyPr wrap="square">
            <a:spAutoFit/>
          </a:bodyPr>
          <a:lstStyle/>
          <a:p>
            <a:r>
              <a:rPr lang="he-IL" sz="7200" b="1" dirty="0">
                <a:solidFill>
                  <a:srgbClr val="002060"/>
                </a:solidFill>
                <a:latin typeface="Calibri" panose="020F0502020204030204" pitchFamily="34" charset="0"/>
                <a:cs typeface="Calibri" panose="020F0502020204030204" pitchFamily="34" charset="0"/>
              </a:rPr>
              <a:t>מה המסר שלנו?</a:t>
            </a:r>
          </a:p>
        </p:txBody>
      </p:sp>
      <p:sp>
        <p:nvSpPr>
          <p:cNvPr id="38" name="מציין מיקום תוכן 5">
            <a:extLst>
              <a:ext uri="{FF2B5EF4-FFF2-40B4-BE49-F238E27FC236}">
                <a16:creationId xmlns:a16="http://schemas.microsoft.com/office/drawing/2014/main" id="{AAE8EFC4-CCC9-4F16-BCB4-C9189BFCECCD}"/>
              </a:ext>
            </a:extLst>
          </p:cNvPr>
          <p:cNvSpPr>
            <a:spLocks noGrp="1"/>
          </p:cNvSpPr>
          <p:nvPr>
            <p:ph sz="quarter" idx="4" hasCustomPrompt="1"/>
          </p:nvPr>
        </p:nvSpPr>
        <p:spPr>
          <a:xfrm>
            <a:off x="2643910" y="2218749"/>
            <a:ext cx="8365836" cy="3684588"/>
          </a:xfrm>
        </p:spPr>
        <p:txBody>
          <a:bodyPr/>
          <a:lstStyle>
            <a:lvl1pPr>
              <a:defRPr>
                <a:latin typeface="Calibri" panose="020F0502020204030204" pitchFamily="34" charset="0"/>
                <a:cs typeface="Calibri" panose="020F0502020204030204" pitchFamily="34" charset="0"/>
              </a:defRPr>
            </a:lvl1pPr>
          </a:lstStyle>
          <a:p>
            <a:pPr lvl="0"/>
            <a:r>
              <a:rPr lang="he-IL" dirty="0"/>
              <a:t>מסר ראשון</a:t>
            </a:r>
          </a:p>
          <a:p>
            <a:pPr lvl="0"/>
            <a:r>
              <a:rPr lang="he-IL" dirty="0"/>
              <a:t>מסר שני</a:t>
            </a:r>
          </a:p>
          <a:p>
            <a:pPr lvl="0"/>
            <a:r>
              <a:rPr lang="he-IL" dirty="0"/>
              <a:t>מסר שלישי</a:t>
            </a:r>
          </a:p>
        </p:txBody>
      </p:sp>
    </p:spTree>
    <p:extLst>
      <p:ext uri="{BB962C8B-B14F-4D97-AF65-F5344CB8AC3E}">
        <p14:creationId xmlns:p14="http://schemas.microsoft.com/office/powerpoint/2010/main" val="18669444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שאלות- אפשרות 2">
    <p:spTree>
      <p:nvGrpSpPr>
        <p:cNvPr id="1" name=""/>
        <p:cNvGrpSpPr/>
        <p:nvPr/>
      </p:nvGrpSpPr>
      <p:grpSpPr>
        <a:xfrm>
          <a:off x="0" y="0"/>
          <a:ext cx="0" cy="0"/>
          <a:chOff x="0" y="0"/>
          <a:chExt cx="0" cy="0"/>
        </a:xfrm>
      </p:grpSpPr>
      <p:sp>
        <p:nvSpPr>
          <p:cNvPr id="7" name="מלבן 6">
            <a:extLst>
              <a:ext uri="{FF2B5EF4-FFF2-40B4-BE49-F238E27FC236}">
                <a16:creationId xmlns:a16="http://schemas.microsoft.com/office/drawing/2014/main" id="{916ED5F6-E4D6-425A-9C8F-B4977DBDCBA9}"/>
              </a:ext>
            </a:extLst>
          </p:cNvPr>
          <p:cNvSpPr/>
          <p:nvPr userDrawn="1"/>
        </p:nvSpPr>
        <p:spPr>
          <a:xfrm>
            <a:off x="0" y="0"/>
            <a:ext cx="12192000" cy="1487055"/>
          </a:xfrm>
          <a:prstGeom prst="rect">
            <a:avLst/>
          </a:prstGeom>
          <a:solidFill>
            <a:srgbClr val="BE6BC4"/>
          </a:solidFill>
          <a:ln>
            <a:noFill/>
          </a:ln>
        </p:spPr>
        <p:txBody>
          <a:bodyPr spcFirstLastPara="1" wrap="square" lIns="91425" tIns="45700" rIns="91425" bIns="45700" anchor="ctr" anchorCtr="0">
            <a:noAutofit/>
          </a:bodyPr>
          <a:lstStyle/>
          <a:p>
            <a:pPr marR="0" lvl="0" indent="0" algn="ctr">
              <a:spcBef>
                <a:spcPts val="0"/>
              </a:spcBef>
              <a:spcAft>
                <a:spcPts val="0"/>
              </a:spcAft>
              <a:buNone/>
            </a:pPr>
            <a:endParaRPr lang="he-IL" dirty="0">
              <a:latin typeface="Calibri"/>
              <a:cs typeface="Calibri"/>
            </a:endParaRPr>
          </a:p>
        </p:txBody>
      </p:sp>
      <p:sp>
        <p:nvSpPr>
          <p:cNvPr id="3" name="מציין מיקום של תאריך 2">
            <a:extLst>
              <a:ext uri="{FF2B5EF4-FFF2-40B4-BE49-F238E27FC236}">
                <a16:creationId xmlns:a16="http://schemas.microsoft.com/office/drawing/2014/main" id="{C96D3B85-B724-4877-883C-F26E8D1BA6E0}"/>
              </a:ext>
            </a:extLst>
          </p:cNvPr>
          <p:cNvSpPr>
            <a:spLocks noGrp="1"/>
          </p:cNvSpPr>
          <p:nvPr>
            <p:ph type="dt" sz="half" idx="10"/>
          </p:nvPr>
        </p:nvSpPr>
        <p:spPr/>
        <p:txBody>
          <a:bodyPr/>
          <a:lstStyle/>
          <a:p>
            <a:fld id="{8E9EB68D-8B77-4F94-BB97-F778B0AAB978}" type="datetimeFigureOut">
              <a:rPr lang="he-IL" smtClean="0"/>
              <a:t>ז'/שבט/תשפ"ה</a:t>
            </a:fld>
            <a:endParaRPr lang="he-IL"/>
          </a:p>
        </p:txBody>
      </p:sp>
      <p:sp>
        <p:nvSpPr>
          <p:cNvPr id="4" name="מציין מיקום של כותרת תחתונה 3">
            <a:extLst>
              <a:ext uri="{FF2B5EF4-FFF2-40B4-BE49-F238E27FC236}">
                <a16:creationId xmlns:a16="http://schemas.microsoft.com/office/drawing/2014/main" id="{6F0E9F02-A29A-4F15-95B6-7643DB71B03E}"/>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4E4A7E98-AFBC-4386-90F2-F98603E99C53}"/>
              </a:ext>
            </a:extLst>
          </p:cNvPr>
          <p:cNvSpPr>
            <a:spLocks noGrp="1"/>
          </p:cNvSpPr>
          <p:nvPr>
            <p:ph type="sldNum" sz="quarter" idx="12"/>
          </p:nvPr>
        </p:nvSpPr>
        <p:spPr/>
        <p:txBody>
          <a:bodyPr/>
          <a:lstStyle/>
          <a:p>
            <a:fld id="{4C33919C-8379-4110-9C07-A3FB54FC6405}" type="slidenum">
              <a:rPr lang="he-IL" smtClean="0"/>
              <a:t>‹#›</a:t>
            </a:fld>
            <a:endParaRPr lang="he-IL"/>
          </a:p>
        </p:txBody>
      </p:sp>
      <p:pic>
        <p:nvPicPr>
          <p:cNvPr id="6" name="גרפיקה 5">
            <a:extLst>
              <a:ext uri="{FF2B5EF4-FFF2-40B4-BE49-F238E27FC236}">
                <a16:creationId xmlns:a16="http://schemas.microsoft.com/office/drawing/2014/main" id="{D4F01A1D-4563-4119-A0A9-05C6A9A2088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flipH="1">
            <a:off x="290837" y="1866284"/>
            <a:ext cx="3468362" cy="2846131"/>
          </a:xfrm>
          <a:prstGeom prst="rect">
            <a:avLst/>
          </a:prstGeom>
        </p:spPr>
      </p:pic>
      <p:pic>
        <p:nvPicPr>
          <p:cNvPr id="9" name="גרפיקה 8">
            <a:extLst>
              <a:ext uri="{FF2B5EF4-FFF2-40B4-BE49-F238E27FC236}">
                <a16:creationId xmlns:a16="http://schemas.microsoft.com/office/drawing/2014/main" id="{8993743B-5484-4146-8613-ED3F4314D16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flipH="1">
            <a:off x="2715383" y="3875344"/>
            <a:ext cx="3468362" cy="2846131"/>
          </a:xfrm>
          <a:prstGeom prst="rect">
            <a:avLst/>
          </a:prstGeom>
        </p:spPr>
      </p:pic>
      <p:pic>
        <p:nvPicPr>
          <p:cNvPr id="10" name="גרפיקה 9">
            <a:extLst>
              <a:ext uri="{FF2B5EF4-FFF2-40B4-BE49-F238E27FC236}">
                <a16:creationId xmlns:a16="http://schemas.microsoft.com/office/drawing/2014/main" id="{74C474A6-BC2C-4209-8834-EA7BDB5BC95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5510369" y="1688935"/>
            <a:ext cx="3246583" cy="2846131"/>
          </a:xfrm>
          <a:prstGeom prst="rect">
            <a:avLst/>
          </a:prstGeom>
        </p:spPr>
      </p:pic>
      <p:pic>
        <p:nvPicPr>
          <p:cNvPr id="11" name="גרפיקה 10">
            <a:extLst>
              <a:ext uri="{FF2B5EF4-FFF2-40B4-BE49-F238E27FC236}">
                <a16:creationId xmlns:a16="http://schemas.microsoft.com/office/drawing/2014/main" id="{86703C86-955A-40A2-837B-45919A8AD7F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226137" y="4116530"/>
            <a:ext cx="3392995" cy="2445039"/>
          </a:xfrm>
          <a:prstGeom prst="rect">
            <a:avLst/>
          </a:prstGeom>
        </p:spPr>
      </p:pic>
      <p:sp>
        <p:nvSpPr>
          <p:cNvPr id="18" name="כותרת 1">
            <a:extLst>
              <a:ext uri="{FF2B5EF4-FFF2-40B4-BE49-F238E27FC236}">
                <a16:creationId xmlns:a16="http://schemas.microsoft.com/office/drawing/2014/main" id="{4DE8E445-C8EF-4BFC-9B0A-C3174B7F9F89}"/>
              </a:ext>
            </a:extLst>
          </p:cNvPr>
          <p:cNvSpPr>
            <a:spLocks noGrp="1"/>
          </p:cNvSpPr>
          <p:nvPr>
            <p:ph type="title" hasCustomPrompt="1"/>
          </p:nvPr>
        </p:nvSpPr>
        <p:spPr>
          <a:xfrm>
            <a:off x="5013878" y="59823"/>
            <a:ext cx="2828636" cy="1325563"/>
          </a:xfrm>
        </p:spPr>
        <p:txBody>
          <a:bodyPr>
            <a:normAutofit/>
          </a:bodyPr>
          <a:lstStyle>
            <a:lvl1pPr algn="ctr">
              <a:defRPr sz="7200" b="1">
                <a:solidFill>
                  <a:srgbClr val="002060"/>
                </a:solidFill>
                <a:latin typeface="Calibri" panose="020F0502020204030204" pitchFamily="34" charset="0"/>
                <a:cs typeface="Calibri" panose="020F0502020204030204" pitchFamily="34" charset="0"/>
              </a:defRPr>
            </a:lvl1pPr>
          </a:lstStyle>
          <a:p>
            <a:r>
              <a:rPr lang="he-IL" dirty="0"/>
              <a:t>כותרת</a:t>
            </a:r>
          </a:p>
        </p:txBody>
      </p:sp>
    </p:spTree>
    <p:extLst>
      <p:ext uri="{BB962C8B-B14F-4D97-AF65-F5344CB8AC3E}">
        <p14:creationId xmlns:p14="http://schemas.microsoft.com/office/powerpoint/2010/main" val="16683548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שאלות - אפשרות 3">
    <p:spTree>
      <p:nvGrpSpPr>
        <p:cNvPr id="1" name=""/>
        <p:cNvGrpSpPr/>
        <p:nvPr/>
      </p:nvGrpSpPr>
      <p:grpSpPr>
        <a:xfrm>
          <a:off x="0" y="0"/>
          <a:ext cx="0" cy="0"/>
          <a:chOff x="0" y="0"/>
          <a:chExt cx="0" cy="0"/>
        </a:xfrm>
      </p:grpSpPr>
      <p:sp>
        <p:nvSpPr>
          <p:cNvPr id="13" name="Google Shape;64;p27">
            <a:extLst>
              <a:ext uri="{FF2B5EF4-FFF2-40B4-BE49-F238E27FC236}">
                <a16:creationId xmlns:a16="http://schemas.microsoft.com/office/drawing/2014/main" id="{CB289E41-3F96-42B5-9980-C21CA4BBCA8C}"/>
              </a:ext>
            </a:extLst>
          </p:cNvPr>
          <p:cNvSpPr/>
          <p:nvPr userDrawn="1"/>
        </p:nvSpPr>
        <p:spPr>
          <a:xfrm>
            <a:off x="8610600" y="0"/>
            <a:ext cx="3581400" cy="6858000"/>
          </a:xfrm>
          <a:prstGeom prst="rect">
            <a:avLst/>
          </a:prstGeom>
          <a:solidFill>
            <a:srgbClr val="BE6BC4"/>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 name="כותרת 1">
            <a:extLst>
              <a:ext uri="{FF2B5EF4-FFF2-40B4-BE49-F238E27FC236}">
                <a16:creationId xmlns:a16="http://schemas.microsoft.com/office/drawing/2014/main" id="{84936ADC-3E24-42B8-9C25-733C5E9994DC}"/>
              </a:ext>
            </a:extLst>
          </p:cNvPr>
          <p:cNvSpPr>
            <a:spLocks noGrp="1"/>
          </p:cNvSpPr>
          <p:nvPr>
            <p:ph type="title" hasCustomPrompt="1"/>
          </p:nvPr>
        </p:nvSpPr>
        <p:spPr>
          <a:xfrm>
            <a:off x="9039225" y="1189831"/>
            <a:ext cx="2828636" cy="1325563"/>
          </a:xfrm>
        </p:spPr>
        <p:txBody>
          <a:bodyPr>
            <a:normAutofit/>
          </a:bodyPr>
          <a:lstStyle>
            <a:lvl1pPr algn="ctr">
              <a:defRPr sz="5400" b="1">
                <a:solidFill>
                  <a:srgbClr val="002060"/>
                </a:solidFill>
                <a:latin typeface="Calibri" panose="020F0502020204030204" pitchFamily="34" charset="0"/>
                <a:cs typeface="Calibri" panose="020F0502020204030204" pitchFamily="34" charset="0"/>
              </a:defRPr>
            </a:lvl1pPr>
          </a:lstStyle>
          <a:p>
            <a:r>
              <a:rPr lang="he-IL" dirty="0"/>
              <a:t>כותרת</a:t>
            </a:r>
          </a:p>
        </p:txBody>
      </p:sp>
      <p:sp>
        <p:nvSpPr>
          <p:cNvPr id="10" name="מציין מיקום של מספר שקופית 19">
            <a:extLst>
              <a:ext uri="{FF2B5EF4-FFF2-40B4-BE49-F238E27FC236}">
                <a16:creationId xmlns:a16="http://schemas.microsoft.com/office/drawing/2014/main" id="{973E36F7-73A1-4E63-9DC6-34A7DE6E7C1F}"/>
              </a:ext>
            </a:extLst>
          </p:cNvPr>
          <p:cNvSpPr>
            <a:spLocks noGrp="1"/>
          </p:cNvSpPr>
          <p:nvPr>
            <p:ph type="sldNum" sz="quarter" idx="12"/>
          </p:nvPr>
        </p:nvSpPr>
        <p:spPr>
          <a:xfrm>
            <a:off x="9448800" y="6356350"/>
            <a:ext cx="2743200" cy="365125"/>
          </a:xfrm>
        </p:spPr>
        <p:txBody>
          <a:bodyPr/>
          <a:lstStyle/>
          <a:p>
            <a:fld id="{4C33919C-8379-4110-9C07-A3FB54FC6405}" type="slidenum">
              <a:rPr lang="he-IL" smtClean="0"/>
              <a:t>‹#›</a:t>
            </a:fld>
            <a:endParaRPr lang="he-IL"/>
          </a:p>
        </p:txBody>
      </p:sp>
      <p:pic>
        <p:nvPicPr>
          <p:cNvPr id="12" name="גרפיקה 11">
            <a:extLst>
              <a:ext uri="{FF2B5EF4-FFF2-40B4-BE49-F238E27FC236}">
                <a16:creationId xmlns:a16="http://schemas.microsoft.com/office/drawing/2014/main" id="{C14CF1DD-0791-4885-8134-1FDD89D6D59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096000" y="835091"/>
            <a:ext cx="1858858" cy="1353379"/>
          </a:xfrm>
          <a:prstGeom prst="rect">
            <a:avLst/>
          </a:prstGeom>
        </p:spPr>
      </p:pic>
      <p:pic>
        <p:nvPicPr>
          <p:cNvPr id="14" name="גרפיקה 13">
            <a:extLst>
              <a:ext uri="{FF2B5EF4-FFF2-40B4-BE49-F238E27FC236}">
                <a16:creationId xmlns:a16="http://schemas.microsoft.com/office/drawing/2014/main" id="{6B2CB72F-0D80-44B4-BBA0-671F2614AA83}"/>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4968676" y="2606675"/>
            <a:ext cx="2649310" cy="1845831"/>
          </a:xfrm>
          <a:prstGeom prst="rect">
            <a:avLst/>
          </a:prstGeom>
        </p:spPr>
      </p:pic>
      <p:pic>
        <p:nvPicPr>
          <p:cNvPr id="16" name="גרפיקה 15">
            <a:extLst>
              <a:ext uri="{FF2B5EF4-FFF2-40B4-BE49-F238E27FC236}">
                <a16:creationId xmlns:a16="http://schemas.microsoft.com/office/drawing/2014/main" id="{10FDB170-DF69-4778-8A75-3FB0B75F5CB0}"/>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3038232" y="682291"/>
            <a:ext cx="2814200" cy="1833103"/>
          </a:xfrm>
          <a:prstGeom prst="rect">
            <a:avLst/>
          </a:prstGeom>
        </p:spPr>
      </p:pic>
      <p:pic>
        <p:nvPicPr>
          <p:cNvPr id="18" name="גרפיקה 17">
            <a:extLst>
              <a:ext uri="{FF2B5EF4-FFF2-40B4-BE49-F238E27FC236}">
                <a16:creationId xmlns:a16="http://schemas.microsoft.com/office/drawing/2014/main" id="{D9D78584-7D1D-456C-9A32-004A5DBD9C66}"/>
              </a:ext>
            </a:extLst>
          </p:cNvPr>
          <p:cNvPicPr>
            <a:picLocks noChangeAspect="1"/>
          </p:cNvPicPr>
          <p:nvPr userDrawn="1"/>
        </p:nvPicPr>
        <p:blipFill>
          <a:blip r:embed="rId8">
            <a:extLst>
              <a:ext uri="{96DAC541-7B7A-43D3-8B79-37D633B846F1}">
                <asvg:svgBlip xmlns:asvg="http://schemas.microsoft.com/office/drawing/2016/SVG/main" xmlns="" r:embed="rId9"/>
              </a:ext>
            </a:extLst>
          </a:blip>
          <a:stretch>
            <a:fillRect/>
          </a:stretch>
        </p:blipFill>
        <p:spPr>
          <a:xfrm>
            <a:off x="3436789" y="4787831"/>
            <a:ext cx="1805401" cy="1978522"/>
          </a:xfrm>
          <a:prstGeom prst="rect">
            <a:avLst/>
          </a:prstGeom>
        </p:spPr>
      </p:pic>
      <p:pic>
        <p:nvPicPr>
          <p:cNvPr id="20" name="גרפיקה 19">
            <a:extLst>
              <a:ext uri="{FF2B5EF4-FFF2-40B4-BE49-F238E27FC236}">
                <a16:creationId xmlns:a16="http://schemas.microsoft.com/office/drawing/2014/main" id="{FA54F9F6-8A72-406A-BBB1-D41A4A366D81}"/>
              </a:ext>
            </a:extLst>
          </p:cNvPr>
          <p:cNvPicPr>
            <a:picLocks noChangeAspect="1"/>
          </p:cNvPicPr>
          <p:nvPr userDrawn="1"/>
        </p:nvPicPr>
        <p:blipFill>
          <a:blip r:embed="rId10">
            <a:extLst>
              <a:ext uri="{96DAC541-7B7A-43D3-8B79-37D633B846F1}">
                <asvg:svgBlip xmlns:asvg="http://schemas.microsoft.com/office/drawing/2016/SVG/main" xmlns="" r:embed="rId11"/>
              </a:ext>
            </a:extLst>
          </a:blip>
          <a:stretch>
            <a:fillRect/>
          </a:stretch>
        </p:blipFill>
        <p:spPr>
          <a:xfrm>
            <a:off x="1778922" y="2728697"/>
            <a:ext cx="2089237" cy="1845831"/>
          </a:xfrm>
          <a:prstGeom prst="rect">
            <a:avLst/>
          </a:prstGeom>
        </p:spPr>
      </p:pic>
      <p:pic>
        <p:nvPicPr>
          <p:cNvPr id="22" name="גרפיקה 21">
            <a:extLst>
              <a:ext uri="{FF2B5EF4-FFF2-40B4-BE49-F238E27FC236}">
                <a16:creationId xmlns:a16="http://schemas.microsoft.com/office/drawing/2014/main" id="{B76A9985-146F-4A74-872B-60522959D7FD}"/>
              </a:ext>
            </a:extLst>
          </p:cNvPr>
          <p:cNvPicPr>
            <a:picLocks noChangeAspect="1"/>
          </p:cNvPicPr>
          <p:nvPr userDrawn="1"/>
        </p:nvPicPr>
        <p:blipFill>
          <a:blip r:embed="rId12">
            <a:extLst>
              <a:ext uri="{96DAC541-7B7A-43D3-8B79-37D633B846F1}">
                <asvg:svgBlip xmlns:asvg="http://schemas.microsoft.com/office/drawing/2016/SVG/main" xmlns="" r:embed="rId13"/>
              </a:ext>
            </a:extLst>
          </a:blip>
          <a:stretch>
            <a:fillRect/>
          </a:stretch>
        </p:blipFill>
        <p:spPr>
          <a:xfrm>
            <a:off x="6132649" y="4758566"/>
            <a:ext cx="2089238" cy="1644719"/>
          </a:xfrm>
          <a:prstGeom prst="rect">
            <a:avLst/>
          </a:prstGeom>
        </p:spPr>
      </p:pic>
      <p:pic>
        <p:nvPicPr>
          <p:cNvPr id="24" name="גרפיקה 23">
            <a:extLst>
              <a:ext uri="{FF2B5EF4-FFF2-40B4-BE49-F238E27FC236}">
                <a16:creationId xmlns:a16="http://schemas.microsoft.com/office/drawing/2014/main" id="{73EC279A-A7AF-4348-9B40-143763500146}"/>
              </a:ext>
            </a:extLst>
          </p:cNvPr>
          <p:cNvPicPr>
            <a:picLocks noChangeAspect="1"/>
          </p:cNvPicPr>
          <p:nvPr userDrawn="1"/>
        </p:nvPicPr>
        <p:blipFill>
          <a:blip r:embed="rId14">
            <a:extLst>
              <a:ext uri="{96DAC541-7B7A-43D3-8B79-37D633B846F1}">
                <asvg:svgBlip xmlns:asvg="http://schemas.microsoft.com/office/drawing/2016/SVG/main" xmlns="" r:embed="rId15"/>
              </a:ext>
            </a:extLst>
          </a:blip>
          <a:stretch>
            <a:fillRect/>
          </a:stretch>
        </p:blipFill>
        <p:spPr>
          <a:xfrm>
            <a:off x="680831" y="730316"/>
            <a:ext cx="1811014" cy="1562930"/>
          </a:xfrm>
          <a:prstGeom prst="rect">
            <a:avLst/>
          </a:prstGeom>
        </p:spPr>
      </p:pic>
      <p:pic>
        <p:nvPicPr>
          <p:cNvPr id="26" name="גרפיקה 25">
            <a:extLst>
              <a:ext uri="{FF2B5EF4-FFF2-40B4-BE49-F238E27FC236}">
                <a16:creationId xmlns:a16="http://schemas.microsoft.com/office/drawing/2014/main" id="{258D03E0-C98A-4EC6-B3CF-195C5D928C83}"/>
              </a:ext>
            </a:extLst>
          </p:cNvPr>
          <p:cNvPicPr>
            <a:picLocks noChangeAspect="1"/>
          </p:cNvPicPr>
          <p:nvPr userDrawn="1"/>
        </p:nvPicPr>
        <p:blipFill>
          <a:blip r:embed="rId16">
            <a:extLst>
              <a:ext uri="{96DAC541-7B7A-43D3-8B79-37D633B846F1}">
                <asvg:svgBlip xmlns:asvg="http://schemas.microsoft.com/office/drawing/2016/SVG/main" xmlns="" r:embed="rId17"/>
              </a:ext>
            </a:extLst>
          </a:blip>
          <a:stretch>
            <a:fillRect/>
          </a:stretch>
        </p:blipFill>
        <p:spPr>
          <a:xfrm>
            <a:off x="535550" y="4839928"/>
            <a:ext cx="2287991" cy="1481994"/>
          </a:xfrm>
          <a:prstGeom prst="rect">
            <a:avLst/>
          </a:prstGeom>
        </p:spPr>
      </p:pic>
    </p:spTree>
    <p:extLst>
      <p:ext uri="{BB962C8B-B14F-4D97-AF65-F5344CB8AC3E}">
        <p14:creationId xmlns:p14="http://schemas.microsoft.com/office/powerpoint/2010/main" val="25705185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תמונה ">
    <p:spTree>
      <p:nvGrpSpPr>
        <p:cNvPr id="1" name=""/>
        <p:cNvGrpSpPr/>
        <p:nvPr/>
      </p:nvGrpSpPr>
      <p:grpSpPr>
        <a:xfrm>
          <a:off x="0" y="0"/>
          <a:ext cx="0" cy="0"/>
          <a:chOff x="0" y="0"/>
          <a:chExt cx="0" cy="0"/>
        </a:xfrm>
      </p:grpSpPr>
      <p:sp>
        <p:nvSpPr>
          <p:cNvPr id="11" name="מלבן 10">
            <a:extLst>
              <a:ext uri="{FF2B5EF4-FFF2-40B4-BE49-F238E27FC236}">
                <a16:creationId xmlns:a16="http://schemas.microsoft.com/office/drawing/2014/main" id="{5AD3CFB8-02D3-4049-8B33-153754263616}"/>
              </a:ext>
            </a:extLst>
          </p:cNvPr>
          <p:cNvSpPr/>
          <p:nvPr userDrawn="1"/>
        </p:nvSpPr>
        <p:spPr>
          <a:xfrm>
            <a:off x="0" y="0"/>
            <a:ext cx="3581400" cy="6858000"/>
          </a:xfrm>
          <a:prstGeom prst="rect">
            <a:avLst/>
          </a:prstGeom>
          <a:solidFill>
            <a:srgbClr val="BE6BC4"/>
          </a:solidFill>
          <a:ln>
            <a:noFill/>
          </a:ln>
        </p:spPr>
        <p:txBody>
          <a:bodyPr spcFirstLastPara="1" wrap="square" lIns="91425" tIns="45700" rIns="91425" bIns="45700" anchor="ctr" anchorCtr="0">
            <a:noAutofit/>
          </a:bodyPr>
          <a:lstStyle/>
          <a:p>
            <a:pPr marR="0" lvl="0" indent="0" algn="ctr">
              <a:spcBef>
                <a:spcPts val="0"/>
              </a:spcBef>
              <a:spcAft>
                <a:spcPts val="0"/>
              </a:spcAft>
              <a:buNone/>
            </a:pPr>
            <a:endParaRPr lang="he-IL" dirty="0">
              <a:latin typeface="Calibri"/>
              <a:cs typeface="Calibri"/>
            </a:endParaRPr>
          </a:p>
        </p:txBody>
      </p:sp>
      <p:sp>
        <p:nvSpPr>
          <p:cNvPr id="3" name="מציין מיקום של תמונה 2">
            <a:extLst>
              <a:ext uri="{FF2B5EF4-FFF2-40B4-BE49-F238E27FC236}">
                <a16:creationId xmlns:a16="http://schemas.microsoft.com/office/drawing/2014/main" id="{D8AC9ABE-3C47-4E3F-90EB-BE2C39F51A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1"/>
            <a:ext cx="2828636" cy="1325563"/>
          </a:xfrm>
        </p:spPr>
        <p:txBody>
          <a:bodyPr>
            <a:normAutofit/>
          </a:bodyPr>
          <a:lstStyle>
            <a:lvl1pPr algn="ctr">
              <a:defRPr sz="5400" b="1">
                <a:solidFill>
                  <a:srgbClr val="002060"/>
                </a:solidFill>
                <a:latin typeface="Calibri" panose="020F0502020204030204" pitchFamily="34" charset="0"/>
                <a:cs typeface="Calibri" panose="020F0502020204030204" pitchFamily="34" charset="0"/>
              </a:defRPr>
            </a:lvl1pPr>
          </a:lstStyle>
          <a:p>
            <a:r>
              <a:rPr lang="he-IL" dirty="0"/>
              <a:t>כותרת</a:t>
            </a:r>
          </a:p>
        </p:txBody>
      </p:sp>
      <p:sp>
        <p:nvSpPr>
          <p:cNvPr id="18" name="מציין מיקום של תאריך 17">
            <a:extLst>
              <a:ext uri="{FF2B5EF4-FFF2-40B4-BE49-F238E27FC236}">
                <a16:creationId xmlns:a16="http://schemas.microsoft.com/office/drawing/2014/main" id="{D8F975D9-9FCF-47A6-8EDE-365BB5EC8179}"/>
              </a:ext>
            </a:extLst>
          </p:cNvPr>
          <p:cNvSpPr>
            <a:spLocks noGrp="1"/>
          </p:cNvSpPr>
          <p:nvPr>
            <p:ph type="dt" sz="half" idx="10"/>
          </p:nvPr>
        </p:nvSpPr>
        <p:spPr/>
        <p:txBody>
          <a:bodyPr/>
          <a:lstStyle/>
          <a:p>
            <a:fld id="{8E9EB68D-8B77-4F94-BB97-F778B0AAB978}" type="datetimeFigureOut">
              <a:rPr lang="he-IL" smtClean="0"/>
              <a:t>ז'/שבט/תשפ"ה</a:t>
            </a:fld>
            <a:endParaRPr lang="he-IL"/>
          </a:p>
        </p:txBody>
      </p:sp>
      <p:sp>
        <p:nvSpPr>
          <p:cNvPr id="19" name="מציין מיקום של כותרת תחתונה 18">
            <a:extLst>
              <a:ext uri="{FF2B5EF4-FFF2-40B4-BE49-F238E27FC236}">
                <a16:creationId xmlns:a16="http://schemas.microsoft.com/office/drawing/2014/main" id="{C68E4FAC-4C06-4717-B4C3-3654ACC74797}"/>
              </a:ext>
            </a:extLst>
          </p:cNvPr>
          <p:cNvSpPr>
            <a:spLocks noGrp="1"/>
          </p:cNvSpPr>
          <p:nvPr>
            <p:ph type="ftr" sz="quarter" idx="11"/>
          </p:nvPr>
        </p:nvSpPr>
        <p:spPr/>
        <p:txBody>
          <a:bodyPr/>
          <a:lstStyle/>
          <a:p>
            <a:endParaRPr lang="he-IL"/>
          </a:p>
        </p:txBody>
      </p:sp>
      <p:sp>
        <p:nvSpPr>
          <p:cNvPr id="20" name="מציין מיקום של מספר שקופית 19">
            <a:extLst>
              <a:ext uri="{FF2B5EF4-FFF2-40B4-BE49-F238E27FC236}">
                <a16:creationId xmlns:a16="http://schemas.microsoft.com/office/drawing/2014/main" id="{AA8CC4A1-5512-4A1C-B3C1-0B692F4327C0}"/>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24654130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תמונה ">
    <p:spTree>
      <p:nvGrpSpPr>
        <p:cNvPr id="1" name=""/>
        <p:cNvGrpSpPr/>
        <p:nvPr/>
      </p:nvGrpSpPr>
      <p:grpSpPr>
        <a:xfrm>
          <a:off x="0" y="0"/>
          <a:ext cx="0" cy="0"/>
          <a:chOff x="0" y="0"/>
          <a:chExt cx="0" cy="0"/>
        </a:xfrm>
      </p:grpSpPr>
      <p:sp>
        <p:nvSpPr>
          <p:cNvPr id="11" name="מלבן 10">
            <a:extLst>
              <a:ext uri="{FF2B5EF4-FFF2-40B4-BE49-F238E27FC236}">
                <a16:creationId xmlns:a16="http://schemas.microsoft.com/office/drawing/2014/main" id="{5AD3CFB8-02D3-4049-8B33-153754263616}"/>
              </a:ext>
            </a:extLst>
          </p:cNvPr>
          <p:cNvSpPr/>
          <p:nvPr userDrawn="1"/>
        </p:nvSpPr>
        <p:spPr>
          <a:xfrm>
            <a:off x="0" y="0"/>
            <a:ext cx="3581400" cy="6858000"/>
          </a:xfrm>
          <a:prstGeom prst="rect">
            <a:avLst/>
          </a:prstGeom>
          <a:solidFill>
            <a:srgbClr val="BE6BC4"/>
          </a:solidFill>
          <a:ln>
            <a:noFill/>
          </a:ln>
        </p:spPr>
        <p:txBody>
          <a:bodyPr spcFirstLastPara="1" wrap="square" lIns="91425" tIns="45700" rIns="91425" bIns="45700" anchor="ctr" anchorCtr="0">
            <a:noAutofit/>
          </a:bodyPr>
          <a:lstStyle/>
          <a:p>
            <a:pPr marR="0" lvl="0" indent="0" algn="ctr">
              <a:spcBef>
                <a:spcPts val="0"/>
              </a:spcBef>
              <a:spcAft>
                <a:spcPts val="0"/>
              </a:spcAft>
              <a:buNone/>
            </a:pPr>
            <a:endParaRPr lang="he-IL" dirty="0">
              <a:latin typeface="Calibri"/>
              <a:cs typeface="Calibri"/>
            </a:endParaRPr>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1"/>
            <a:ext cx="2828636" cy="1325563"/>
          </a:xfrm>
        </p:spPr>
        <p:txBody>
          <a:bodyPr>
            <a:normAutofit/>
          </a:bodyPr>
          <a:lstStyle>
            <a:lvl1pPr algn="ctr">
              <a:defRPr sz="5400" b="1">
                <a:solidFill>
                  <a:srgbClr val="002060"/>
                </a:solidFill>
                <a:latin typeface="Calibri" panose="020F0502020204030204" pitchFamily="34" charset="0"/>
                <a:cs typeface="Calibri" panose="020F0502020204030204" pitchFamily="34" charset="0"/>
              </a:defRPr>
            </a:lvl1pPr>
          </a:lstStyle>
          <a:p>
            <a:r>
              <a:rPr lang="he-IL" dirty="0"/>
              <a:t>להדפסה</a:t>
            </a:r>
          </a:p>
        </p:txBody>
      </p:sp>
      <p:sp>
        <p:nvSpPr>
          <p:cNvPr id="18" name="מציין מיקום של תאריך 17">
            <a:extLst>
              <a:ext uri="{FF2B5EF4-FFF2-40B4-BE49-F238E27FC236}">
                <a16:creationId xmlns:a16="http://schemas.microsoft.com/office/drawing/2014/main" id="{D8F975D9-9FCF-47A6-8EDE-365BB5EC8179}"/>
              </a:ext>
            </a:extLst>
          </p:cNvPr>
          <p:cNvSpPr>
            <a:spLocks noGrp="1"/>
          </p:cNvSpPr>
          <p:nvPr>
            <p:ph type="dt" sz="half" idx="10"/>
          </p:nvPr>
        </p:nvSpPr>
        <p:spPr/>
        <p:txBody>
          <a:bodyPr/>
          <a:lstStyle/>
          <a:p>
            <a:fld id="{8E9EB68D-8B77-4F94-BB97-F778B0AAB978}" type="datetimeFigureOut">
              <a:rPr lang="he-IL" smtClean="0"/>
              <a:t>ז'/שבט/תשפ"ה</a:t>
            </a:fld>
            <a:endParaRPr lang="he-IL"/>
          </a:p>
        </p:txBody>
      </p:sp>
      <p:sp>
        <p:nvSpPr>
          <p:cNvPr id="19" name="מציין מיקום של כותרת תחתונה 18">
            <a:extLst>
              <a:ext uri="{FF2B5EF4-FFF2-40B4-BE49-F238E27FC236}">
                <a16:creationId xmlns:a16="http://schemas.microsoft.com/office/drawing/2014/main" id="{C68E4FAC-4C06-4717-B4C3-3654ACC74797}"/>
              </a:ext>
            </a:extLst>
          </p:cNvPr>
          <p:cNvSpPr>
            <a:spLocks noGrp="1"/>
          </p:cNvSpPr>
          <p:nvPr>
            <p:ph type="ftr" sz="quarter" idx="11"/>
          </p:nvPr>
        </p:nvSpPr>
        <p:spPr/>
        <p:txBody>
          <a:bodyPr/>
          <a:lstStyle/>
          <a:p>
            <a:endParaRPr lang="he-IL"/>
          </a:p>
        </p:txBody>
      </p:sp>
      <p:sp>
        <p:nvSpPr>
          <p:cNvPr id="20" name="מציין מיקום של מספר שקופית 19">
            <a:extLst>
              <a:ext uri="{FF2B5EF4-FFF2-40B4-BE49-F238E27FC236}">
                <a16:creationId xmlns:a16="http://schemas.microsoft.com/office/drawing/2014/main" id="{AA8CC4A1-5512-4A1C-B3C1-0B692F4327C0}"/>
              </a:ext>
            </a:extLst>
          </p:cNvPr>
          <p:cNvSpPr>
            <a:spLocks noGrp="1"/>
          </p:cNvSpPr>
          <p:nvPr>
            <p:ph type="sldNum" sz="quarter" idx="12"/>
          </p:nvPr>
        </p:nvSpPr>
        <p:spPr/>
        <p:txBody>
          <a:bodyPr/>
          <a:lstStyle/>
          <a:p>
            <a:fld id="{4C33919C-8379-4110-9C07-A3FB54FC6405}" type="slidenum">
              <a:rPr lang="he-IL" smtClean="0"/>
              <a:t>‹#›</a:t>
            </a:fld>
            <a:endParaRPr lang="he-IL"/>
          </a:p>
        </p:txBody>
      </p:sp>
      <p:pic>
        <p:nvPicPr>
          <p:cNvPr id="9" name="מציין מיקום של תמונה 6" descr="מדפסת עם מילוי מלא">
            <a:extLst>
              <a:ext uri="{FF2B5EF4-FFF2-40B4-BE49-F238E27FC236}">
                <a16:creationId xmlns:a16="http://schemas.microsoft.com/office/drawing/2014/main" id="{4E654491-DF11-409E-844A-C6331B3B8AF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0520" b="10520"/>
          <a:stretch>
            <a:fillRect/>
          </a:stretch>
        </p:blipFill>
        <p:spPr>
          <a:xfrm>
            <a:off x="5093918" y="1122877"/>
            <a:ext cx="5841175" cy="4612245"/>
          </a:xfrm>
          <a:prstGeom prst="rect">
            <a:avLst/>
          </a:prstGeom>
        </p:spPr>
      </p:pic>
    </p:spTree>
    <p:extLst>
      <p:ext uri="{BB962C8B-B14F-4D97-AF65-F5344CB8AC3E}">
        <p14:creationId xmlns:p14="http://schemas.microsoft.com/office/powerpoint/2010/main" val="3642165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סרטונים/ שמע">
    <p:spTree>
      <p:nvGrpSpPr>
        <p:cNvPr id="1" name=""/>
        <p:cNvGrpSpPr/>
        <p:nvPr/>
      </p:nvGrpSpPr>
      <p:grpSpPr>
        <a:xfrm>
          <a:off x="0" y="0"/>
          <a:ext cx="0" cy="0"/>
          <a:chOff x="0" y="0"/>
          <a:chExt cx="0" cy="0"/>
        </a:xfrm>
      </p:grpSpPr>
      <p:sp>
        <p:nvSpPr>
          <p:cNvPr id="13" name="מלבן 12">
            <a:extLst>
              <a:ext uri="{FF2B5EF4-FFF2-40B4-BE49-F238E27FC236}">
                <a16:creationId xmlns:a16="http://schemas.microsoft.com/office/drawing/2014/main" id="{9E46C132-BDC5-43D8-BA7C-FC3E866A4C2B}"/>
              </a:ext>
            </a:extLst>
          </p:cNvPr>
          <p:cNvSpPr/>
          <p:nvPr userDrawn="1"/>
        </p:nvSpPr>
        <p:spPr>
          <a:xfrm>
            <a:off x="7673" y="0"/>
            <a:ext cx="3573727" cy="6858000"/>
          </a:xfrm>
          <a:prstGeom prst="rect">
            <a:avLst/>
          </a:prstGeom>
          <a:solidFill>
            <a:srgbClr val="BE6BC4"/>
          </a:solidFill>
          <a:ln>
            <a:noFill/>
          </a:ln>
        </p:spPr>
        <p:txBody>
          <a:bodyPr spcFirstLastPara="1" wrap="square" lIns="91425" tIns="45700" rIns="91425" bIns="45700" anchor="ctr" anchorCtr="0">
            <a:noAutofit/>
          </a:bodyPr>
          <a:lstStyle/>
          <a:p>
            <a:pPr marR="0" lvl="0" indent="0" algn="ctr">
              <a:spcBef>
                <a:spcPts val="0"/>
              </a:spcBef>
              <a:spcAft>
                <a:spcPts val="0"/>
              </a:spcAft>
              <a:buNone/>
            </a:pPr>
            <a:endParaRPr lang="he-IL">
              <a:latin typeface="Calibri"/>
              <a:cs typeface="Calibri"/>
            </a:endParaRPr>
          </a:p>
        </p:txBody>
      </p:sp>
      <p:sp>
        <p:nvSpPr>
          <p:cNvPr id="5" name="מציין מיקום של תאריך 4">
            <a:extLst>
              <a:ext uri="{FF2B5EF4-FFF2-40B4-BE49-F238E27FC236}">
                <a16:creationId xmlns:a16="http://schemas.microsoft.com/office/drawing/2014/main" id="{4B72EBE9-7051-4FA7-81E0-384F2B0B4D9D}"/>
              </a:ext>
            </a:extLst>
          </p:cNvPr>
          <p:cNvSpPr>
            <a:spLocks noGrp="1"/>
          </p:cNvSpPr>
          <p:nvPr>
            <p:ph type="dt" sz="half" idx="10"/>
          </p:nvPr>
        </p:nvSpPr>
        <p:spPr/>
        <p:txBody>
          <a:bodyPr/>
          <a:lstStyle/>
          <a:p>
            <a:fld id="{8E9EB68D-8B77-4F94-BB97-F778B0AAB978}" type="datetimeFigureOut">
              <a:rPr lang="he-IL" smtClean="0"/>
              <a:t>ז'/שבט/תשפ"ה</a:t>
            </a:fld>
            <a:endParaRPr lang="he-IL"/>
          </a:p>
        </p:txBody>
      </p:sp>
      <p:sp>
        <p:nvSpPr>
          <p:cNvPr id="6" name="מציין מיקום של כותרת תחתונה 5">
            <a:extLst>
              <a:ext uri="{FF2B5EF4-FFF2-40B4-BE49-F238E27FC236}">
                <a16:creationId xmlns:a16="http://schemas.microsoft.com/office/drawing/2014/main" id="{41582156-89AE-4316-8224-5A145493B7F4}"/>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6ACB9BD-37F9-4ED2-9940-F02F375AAC2E}"/>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1"/>
            <a:ext cx="2828636" cy="1325563"/>
          </a:xfrm>
        </p:spPr>
        <p:txBody>
          <a:bodyPr>
            <a:normAutofit/>
          </a:bodyPr>
          <a:lstStyle>
            <a:lvl1pPr algn="ctr">
              <a:defRPr sz="5400" b="1">
                <a:solidFill>
                  <a:srgbClr val="002060"/>
                </a:solidFill>
                <a:latin typeface="Calibri" panose="020F0502020204030204" pitchFamily="34" charset="0"/>
                <a:cs typeface="Calibri" panose="020F0502020204030204" pitchFamily="34" charset="0"/>
              </a:defRPr>
            </a:lvl1pPr>
          </a:lstStyle>
          <a:p>
            <a:r>
              <a:rPr lang="he-IL" dirty="0"/>
              <a:t>כותרת</a:t>
            </a:r>
          </a:p>
        </p:txBody>
      </p:sp>
      <p:sp>
        <p:nvSpPr>
          <p:cNvPr id="4" name="מציין מיקום של מדיה 3">
            <a:extLst>
              <a:ext uri="{FF2B5EF4-FFF2-40B4-BE49-F238E27FC236}">
                <a16:creationId xmlns:a16="http://schemas.microsoft.com/office/drawing/2014/main" id="{9A94978C-20E0-4188-8A8F-E4E5A0D821E1}"/>
              </a:ext>
            </a:extLst>
          </p:cNvPr>
          <p:cNvSpPr>
            <a:spLocks noGrp="1"/>
          </p:cNvSpPr>
          <p:nvPr>
            <p:ph type="media" sz="quarter" idx="13"/>
          </p:nvPr>
        </p:nvSpPr>
        <p:spPr>
          <a:xfrm>
            <a:off x="5464968" y="1611299"/>
            <a:ext cx="5376863" cy="4157662"/>
          </a:xfrm>
        </p:spPr>
        <p:txBody>
          <a:bodyPr/>
          <a:lstStyle/>
          <a:p>
            <a:endParaRPr lang="he-IL"/>
          </a:p>
        </p:txBody>
      </p:sp>
    </p:spTree>
    <p:extLst>
      <p:ext uri="{BB962C8B-B14F-4D97-AF65-F5344CB8AC3E}">
        <p14:creationId xmlns:p14="http://schemas.microsoft.com/office/powerpoint/2010/main" val="7618094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מה למדנו היום?">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ז'/שבט/תשפ"ה</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BE6BC4"/>
          </a:solidFill>
          <a:ln>
            <a:noFill/>
          </a:ln>
        </p:spPr>
        <p:txBody>
          <a:bodyPr spcFirstLastPara="1" wrap="square" lIns="91425" tIns="45700" rIns="91425" bIns="45700" anchor="ctr" anchorCtr="0">
            <a:noAutofit/>
          </a:bodyPr>
          <a:lstStyle/>
          <a:p>
            <a:pPr marR="0" lvl="0" indent="0" algn="ctr">
              <a:spcBef>
                <a:spcPts val="0"/>
              </a:spcBef>
              <a:spcAft>
                <a:spcPts val="0"/>
              </a:spcAft>
              <a:buNone/>
            </a:pPr>
            <a:endParaRPr lang="he-IL" dirty="0">
              <a:latin typeface="Calibri"/>
              <a:cs typeface="Calibri"/>
            </a:endParaRPr>
          </a:p>
        </p:txBody>
      </p:sp>
      <p:pic>
        <p:nvPicPr>
          <p:cNvPr id="21" name="גרפיקה 20">
            <a:extLst>
              <a:ext uri="{FF2B5EF4-FFF2-40B4-BE49-F238E27FC236}">
                <a16:creationId xmlns:a16="http://schemas.microsoft.com/office/drawing/2014/main" id="{2B095457-4E3D-406E-8D76-9D7799D8E16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7234956">
            <a:off x="2188430" y="1157286"/>
            <a:ext cx="838200" cy="428625"/>
          </a:xfrm>
          <a:prstGeom prst="rect">
            <a:avLst/>
          </a:prstGeom>
        </p:spPr>
      </p:pic>
      <p:sp>
        <p:nvSpPr>
          <p:cNvPr id="7" name="מלבן 6">
            <a:extLst>
              <a:ext uri="{FF2B5EF4-FFF2-40B4-BE49-F238E27FC236}">
                <a16:creationId xmlns:a16="http://schemas.microsoft.com/office/drawing/2014/main" id="{2D5FF2F3-BFBA-4AF6-AA65-76E6C0DDF4CA}"/>
              </a:ext>
            </a:extLst>
          </p:cNvPr>
          <p:cNvSpPr/>
          <p:nvPr userDrawn="1"/>
        </p:nvSpPr>
        <p:spPr>
          <a:xfrm>
            <a:off x="2625010" y="230909"/>
            <a:ext cx="7536873" cy="1025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7200" b="1" dirty="0">
                <a:solidFill>
                  <a:srgbClr val="002060"/>
                </a:solidFill>
                <a:latin typeface="Calibri" panose="020F0502020204030204" pitchFamily="34" charset="0"/>
                <a:cs typeface="Calibri" panose="020F0502020204030204" pitchFamily="34" charset="0"/>
              </a:rPr>
              <a:t>מה למדנו היום?</a:t>
            </a:r>
          </a:p>
        </p:txBody>
      </p:sp>
      <p:sp>
        <p:nvSpPr>
          <p:cNvPr id="12" name="מציין מיקום תוכן 9">
            <a:extLst>
              <a:ext uri="{FF2B5EF4-FFF2-40B4-BE49-F238E27FC236}">
                <a16:creationId xmlns:a16="http://schemas.microsoft.com/office/drawing/2014/main" id="{8651C183-E377-499A-98F6-4B6AD1951E37}"/>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10169411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מה למדנו היום?">
  <p:cSld name="1_מה למדנו היום?">
    <p:spTree>
      <p:nvGrpSpPr>
        <p:cNvPr id="1" name="Shape 70"/>
        <p:cNvGrpSpPr/>
        <p:nvPr/>
      </p:nvGrpSpPr>
      <p:grpSpPr>
        <a:xfrm>
          <a:off x="0" y="0"/>
          <a:ext cx="0" cy="0"/>
          <a:chOff x="0" y="0"/>
          <a:chExt cx="0" cy="0"/>
        </a:xfrm>
      </p:grpSpPr>
      <p:sp>
        <p:nvSpPr>
          <p:cNvPr id="71" name="Google Shape;71;p2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72" name="Google Shape;7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73" name="Google Shape;73;p2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
        <p:nvSpPr>
          <p:cNvPr id="74" name="Google Shape;74;p28"/>
          <p:cNvSpPr/>
          <p:nvPr/>
        </p:nvSpPr>
        <p:spPr>
          <a:xfrm>
            <a:off x="0" y="0"/>
            <a:ext cx="12192000" cy="1487055"/>
          </a:xfrm>
          <a:prstGeom prst="rect">
            <a:avLst/>
          </a:prstGeom>
          <a:solidFill>
            <a:srgbClr val="BE6BC4"/>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rgbClr val="002060"/>
              </a:solidFill>
              <a:latin typeface="Calibri"/>
              <a:ea typeface="Calibri"/>
              <a:cs typeface="Calibri"/>
              <a:sym typeface="Calibri"/>
            </a:endParaRPr>
          </a:p>
        </p:txBody>
      </p:sp>
      <p:pic>
        <p:nvPicPr>
          <p:cNvPr id="75" name="Google Shape;75;p28"/>
          <p:cNvPicPr preferRelativeResize="0"/>
          <p:nvPr/>
        </p:nvPicPr>
        <p:blipFill rotWithShape="1">
          <a:blip r:embed="rId2">
            <a:alphaModFix/>
          </a:blip>
          <a:srcRect/>
          <a:stretch/>
        </p:blipFill>
        <p:spPr>
          <a:xfrm rot="7234956">
            <a:off x="2188430" y="1157286"/>
            <a:ext cx="838200" cy="428625"/>
          </a:xfrm>
          <a:prstGeom prst="rect">
            <a:avLst/>
          </a:prstGeom>
          <a:noFill/>
          <a:ln>
            <a:noFill/>
          </a:ln>
        </p:spPr>
      </p:pic>
      <p:sp>
        <p:nvSpPr>
          <p:cNvPr id="76" name="Google Shape;76;p28"/>
          <p:cNvSpPr/>
          <p:nvPr/>
        </p:nvSpPr>
        <p:spPr>
          <a:xfrm>
            <a:off x="2625010" y="230909"/>
            <a:ext cx="7536873" cy="1025236"/>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7200"/>
              <a:buFont typeface="Arial"/>
              <a:buNone/>
            </a:pPr>
            <a:r>
              <a:rPr lang="iw-IL" sz="7200" b="1" i="0" u="none" strike="noStrike" cap="none">
                <a:solidFill>
                  <a:srgbClr val="002060"/>
                </a:solidFill>
                <a:latin typeface="Calibri"/>
                <a:ea typeface="Calibri"/>
                <a:cs typeface="Calibri"/>
                <a:sym typeface="Calibri"/>
              </a:rPr>
              <a:t>מה למדנו היום?</a:t>
            </a:r>
            <a:endParaRPr sz="1400" b="0" i="0" u="none" strike="noStrike" cap="none">
              <a:solidFill>
                <a:srgbClr val="000000"/>
              </a:solidFill>
              <a:latin typeface="Arial"/>
              <a:ea typeface="Arial"/>
              <a:cs typeface="Arial"/>
              <a:sym typeface="Arial"/>
            </a:endParaRPr>
          </a:p>
        </p:txBody>
      </p:sp>
      <p:sp>
        <p:nvSpPr>
          <p:cNvPr id="77" name="Google Shape;77;p28"/>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7090992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כותרת ותוכן" type="obj">
  <p:cSld name="כותרת ותוכן">
    <p:spTree>
      <p:nvGrpSpPr>
        <p:cNvPr id="1" name="Shape 15"/>
        <p:cNvGrpSpPr/>
        <p:nvPr/>
      </p:nvGrpSpPr>
      <p:grpSpPr>
        <a:xfrm>
          <a:off x="0" y="0"/>
          <a:ext cx="0" cy="0"/>
          <a:chOff x="0" y="0"/>
          <a:chExt cx="0" cy="0"/>
        </a:xfrm>
      </p:grpSpPr>
      <p:sp>
        <p:nvSpPr>
          <p:cNvPr id="16" name="Google Shape;1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8" name="Google Shape;18;p2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9" name="Google Shape;1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0" name="Google Shape;20;p2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3495048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מה למדנו היום?">
  <p:cSld name="מה למדנו היום?">
    <p:spTree>
      <p:nvGrpSpPr>
        <p:cNvPr id="1" name="Shape 63"/>
        <p:cNvGrpSpPr/>
        <p:nvPr/>
      </p:nvGrpSpPr>
      <p:grpSpPr>
        <a:xfrm>
          <a:off x="0" y="0"/>
          <a:ext cx="0" cy="0"/>
          <a:chOff x="0" y="0"/>
          <a:chExt cx="0" cy="0"/>
        </a:xfrm>
      </p:grpSpPr>
      <p:sp>
        <p:nvSpPr>
          <p:cNvPr id="64" name="Google Shape;64;p25"/>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65" name="Google Shape;6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66" name="Google Shape;66;p25"/>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67" name="Google Shape;67;p25"/>
          <p:cNvSpPr/>
          <p:nvPr/>
        </p:nvSpPr>
        <p:spPr>
          <a:xfrm>
            <a:off x="0" y="0"/>
            <a:ext cx="12192000" cy="1487055"/>
          </a:xfrm>
          <a:prstGeom prst="rect">
            <a:avLst/>
          </a:prstGeom>
          <a:solidFill>
            <a:srgbClr val="E2F0D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68" name="Google Shape;68;p25"/>
          <p:cNvPicPr preferRelativeResize="0"/>
          <p:nvPr/>
        </p:nvPicPr>
        <p:blipFill rotWithShape="1">
          <a:blip r:embed="rId2">
            <a:alphaModFix/>
          </a:blip>
          <a:srcRect/>
          <a:stretch/>
        </p:blipFill>
        <p:spPr>
          <a:xfrm rot="7234956">
            <a:off x="2188430" y="1157286"/>
            <a:ext cx="838200" cy="428625"/>
          </a:xfrm>
          <a:prstGeom prst="rect">
            <a:avLst/>
          </a:prstGeom>
          <a:noFill/>
          <a:ln>
            <a:noFill/>
          </a:ln>
        </p:spPr>
      </p:pic>
      <p:sp>
        <p:nvSpPr>
          <p:cNvPr id="69" name="Google Shape;69;p25"/>
          <p:cNvSpPr/>
          <p:nvPr/>
        </p:nvSpPr>
        <p:spPr>
          <a:xfrm>
            <a:off x="2625010" y="230909"/>
            <a:ext cx="7536873" cy="1025236"/>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7200" b="1">
                <a:solidFill>
                  <a:srgbClr val="002060"/>
                </a:solidFill>
                <a:latin typeface="Calibri"/>
                <a:ea typeface="Calibri"/>
                <a:cs typeface="Calibri"/>
                <a:sym typeface="Calibri"/>
              </a:rPr>
              <a:t>מה למדנו היום?</a:t>
            </a:r>
            <a:endParaRPr/>
          </a:p>
        </p:txBody>
      </p:sp>
      <p:sp>
        <p:nvSpPr>
          <p:cNvPr id="70" name="Google Shape;70;p25"/>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כותרת">
  <p:cSld name="כותרת">
    <p:spTree>
      <p:nvGrpSpPr>
        <p:cNvPr id="1" name="Shape 26"/>
        <p:cNvGrpSpPr/>
        <p:nvPr/>
      </p:nvGrpSpPr>
      <p:grpSpPr>
        <a:xfrm>
          <a:off x="0" y="0"/>
          <a:ext cx="0" cy="0"/>
          <a:chOff x="0" y="0"/>
          <a:chExt cx="0" cy="0"/>
        </a:xfrm>
      </p:grpSpPr>
      <p:sp>
        <p:nvSpPr>
          <p:cNvPr id="27" name="Google Shape;27;p2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8" name="Google Shape;28;p2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29" name="Google Shape;29;p23"/>
          <p:cNvSpPr/>
          <p:nvPr/>
        </p:nvSpPr>
        <p:spPr>
          <a:xfrm>
            <a:off x="0" y="0"/>
            <a:ext cx="12192000" cy="1487055"/>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30" name="Google Shape;30;p23"/>
          <p:cNvSpPr txBox="1">
            <a:spLocks noGrp="1"/>
          </p:cNvSpPr>
          <p:nvPr>
            <p:ph type="title"/>
          </p:nvPr>
        </p:nvSpPr>
        <p:spPr>
          <a:xfrm>
            <a:off x="838200" y="161492"/>
            <a:ext cx="10515600"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7200"/>
              <a:buFont typeface="Calibri"/>
              <a:buNone/>
              <a:defRPr sz="72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3"/>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1923465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תמונה ">
  <p:cSld name="תמונה ">
    <p:spTree>
      <p:nvGrpSpPr>
        <p:cNvPr id="1" name="Shape 32"/>
        <p:cNvGrpSpPr/>
        <p:nvPr/>
      </p:nvGrpSpPr>
      <p:grpSpPr>
        <a:xfrm>
          <a:off x="0" y="0"/>
          <a:ext cx="0" cy="0"/>
          <a:chOff x="0" y="0"/>
          <a:chExt cx="0" cy="0"/>
        </a:xfrm>
      </p:grpSpPr>
      <p:sp>
        <p:nvSpPr>
          <p:cNvPr id="33" name="Google Shape;33;p24"/>
          <p:cNvSpPr/>
          <p:nvPr/>
        </p:nvSpPr>
        <p:spPr>
          <a:xfrm>
            <a:off x="0" y="0"/>
            <a:ext cx="3581400" cy="6858000"/>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34" name="Google Shape;34;p24"/>
          <p:cNvSpPr>
            <a:spLocks noGrp="1"/>
          </p:cNvSpPr>
          <p:nvPr>
            <p:ph type="pic" idx="2"/>
          </p:nvPr>
        </p:nvSpPr>
        <p:spPr>
          <a:xfrm>
            <a:off x="5183188" y="987425"/>
            <a:ext cx="6172200" cy="4873625"/>
          </a:xfrm>
          <a:prstGeom prst="rect">
            <a:avLst/>
          </a:prstGeom>
          <a:noFill/>
          <a:ln>
            <a:noFill/>
          </a:ln>
        </p:spPr>
      </p:sp>
      <p:sp>
        <p:nvSpPr>
          <p:cNvPr id="35" name="Google Shape;35;p24"/>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7" name="Google Shape;3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8" name="Google Shape;38;p2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16200775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שאלות- אפשרות 1">
  <p:cSld name="שאלות- אפשרות 1">
    <p:spTree>
      <p:nvGrpSpPr>
        <p:cNvPr id="1" name="Shape 39"/>
        <p:cNvGrpSpPr/>
        <p:nvPr/>
      </p:nvGrpSpPr>
      <p:grpSpPr>
        <a:xfrm>
          <a:off x="0" y="0"/>
          <a:ext cx="0" cy="0"/>
          <a:chOff x="0" y="0"/>
          <a:chExt cx="0" cy="0"/>
        </a:xfrm>
      </p:grpSpPr>
      <p:sp>
        <p:nvSpPr>
          <p:cNvPr id="40" name="Google Shape;40;p25"/>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1" name="Google Shape;41;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2" name="Google Shape;42;p25"/>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43" name="Google Shape;43;p25"/>
          <p:cNvSpPr/>
          <p:nvPr/>
        </p:nvSpPr>
        <p:spPr>
          <a:xfrm>
            <a:off x="0" y="0"/>
            <a:ext cx="12192000" cy="1487055"/>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44" name="Google Shape;44;p25"/>
          <p:cNvSpPr txBox="1"/>
          <p:nvPr/>
        </p:nvSpPr>
        <p:spPr>
          <a:xfrm>
            <a:off x="1159162" y="143362"/>
            <a:ext cx="8640619" cy="1200329"/>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7200" b="1">
                <a:solidFill>
                  <a:srgbClr val="002060"/>
                </a:solidFill>
                <a:latin typeface="Calibri"/>
                <a:ea typeface="Calibri"/>
                <a:cs typeface="Calibri"/>
                <a:sym typeface="Calibri"/>
              </a:rPr>
              <a:t>שאלות לדיון בכיתה</a:t>
            </a:r>
            <a:endParaRPr/>
          </a:p>
        </p:txBody>
      </p:sp>
      <p:sp>
        <p:nvSpPr>
          <p:cNvPr id="45" name="Google Shape;45;p25"/>
          <p:cNvSpPr txBox="1">
            <a:spLocks noGrp="1"/>
          </p:cNvSpPr>
          <p:nvPr>
            <p:ph type="body" idx="1"/>
          </p:nvPr>
        </p:nvSpPr>
        <p:spPr>
          <a:xfrm>
            <a:off x="3918528" y="2246457"/>
            <a:ext cx="6638636" cy="368458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0422049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מה למדנו היום?">
  <p:cSld name="מה למדנו היום?">
    <p:spTree>
      <p:nvGrpSpPr>
        <p:cNvPr id="1" name="Shape 75"/>
        <p:cNvGrpSpPr/>
        <p:nvPr/>
      </p:nvGrpSpPr>
      <p:grpSpPr>
        <a:xfrm>
          <a:off x="0" y="0"/>
          <a:ext cx="0" cy="0"/>
          <a:chOff x="0" y="0"/>
          <a:chExt cx="0" cy="0"/>
        </a:xfrm>
      </p:grpSpPr>
      <p:sp>
        <p:nvSpPr>
          <p:cNvPr id="76" name="Google Shape;76;p2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7" name="Google Shape;77;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8" name="Google Shape;78;p2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79" name="Google Shape;79;p29"/>
          <p:cNvSpPr/>
          <p:nvPr/>
        </p:nvSpPr>
        <p:spPr>
          <a:xfrm>
            <a:off x="0" y="0"/>
            <a:ext cx="12192000" cy="1487055"/>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80" name="Google Shape;80;p29"/>
          <p:cNvPicPr preferRelativeResize="0"/>
          <p:nvPr/>
        </p:nvPicPr>
        <p:blipFill rotWithShape="1">
          <a:blip r:embed="rId2">
            <a:alphaModFix/>
          </a:blip>
          <a:srcRect/>
          <a:stretch/>
        </p:blipFill>
        <p:spPr>
          <a:xfrm rot="7234956">
            <a:off x="2188430" y="1157286"/>
            <a:ext cx="838200" cy="428625"/>
          </a:xfrm>
          <a:prstGeom prst="rect">
            <a:avLst/>
          </a:prstGeom>
          <a:noFill/>
          <a:ln>
            <a:noFill/>
          </a:ln>
        </p:spPr>
      </p:pic>
      <p:sp>
        <p:nvSpPr>
          <p:cNvPr id="81" name="Google Shape;81;p29"/>
          <p:cNvSpPr/>
          <p:nvPr/>
        </p:nvSpPr>
        <p:spPr>
          <a:xfrm>
            <a:off x="2625010" y="230909"/>
            <a:ext cx="7536873" cy="1025236"/>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7200" b="1">
                <a:solidFill>
                  <a:srgbClr val="002060"/>
                </a:solidFill>
                <a:latin typeface="Calibri"/>
                <a:ea typeface="Calibri"/>
                <a:cs typeface="Calibri"/>
                <a:sym typeface="Calibri"/>
              </a:rPr>
              <a:t>מה למדנו היום?</a:t>
            </a:r>
            <a:endParaRPr/>
          </a:p>
        </p:txBody>
      </p:sp>
      <p:sp>
        <p:nvSpPr>
          <p:cNvPr id="82" name="Google Shape;82;p29"/>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0621668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שקופית כותרת" type="title">
  <p:cSld name="שקופית כותרת">
    <p:spTree>
      <p:nvGrpSpPr>
        <p:cNvPr id="1" name="Shape 83"/>
        <p:cNvGrpSpPr/>
        <p:nvPr/>
      </p:nvGrpSpPr>
      <p:grpSpPr>
        <a:xfrm>
          <a:off x="0" y="0"/>
          <a:ext cx="0" cy="0"/>
          <a:chOff x="0" y="0"/>
          <a:chExt cx="0" cy="0"/>
        </a:xfrm>
      </p:grpSpPr>
      <p:sp>
        <p:nvSpPr>
          <p:cNvPr id="84" name="Google Shape;84;p3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rtl="1">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3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rtl="1">
              <a:lnSpc>
                <a:spcPct val="90000"/>
              </a:lnSpc>
              <a:spcBef>
                <a:spcPts val="1000"/>
              </a:spcBef>
              <a:spcAft>
                <a:spcPts val="0"/>
              </a:spcAft>
              <a:buClr>
                <a:schemeClr val="dk1"/>
              </a:buClr>
              <a:buSzPts val="2400"/>
              <a:buNone/>
              <a:defRPr sz="2400"/>
            </a:lvl1pPr>
            <a:lvl2pPr lvl="1" algn="ctr" rtl="1">
              <a:lnSpc>
                <a:spcPct val="90000"/>
              </a:lnSpc>
              <a:spcBef>
                <a:spcPts val="500"/>
              </a:spcBef>
              <a:spcAft>
                <a:spcPts val="0"/>
              </a:spcAft>
              <a:buClr>
                <a:schemeClr val="dk1"/>
              </a:buClr>
              <a:buSzPts val="2000"/>
              <a:buNone/>
              <a:defRPr sz="2000"/>
            </a:lvl2pPr>
            <a:lvl3pPr lvl="2" algn="ctr" rtl="1">
              <a:lnSpc>
                <a:spcPct val="90000"/>
              </a:lnSpc>
              <a:spcBef>
                <a:spcPts val="500"/>
              </a:spcBef>
              <a:spcAft>
                <a:spcPts val="0"/>
              </a:spcAft>
              <a:buClr>
                <a:schemeClr val="dk1"/>
              </a:buClr>
              <a:buSzPts val="1800"/>
              <a:buNone/>
              <a:defRPr sz="1800"/>
            </a:lvl3pPr>
            <a:lvl4pPr lvl="3" algn="ctr" rtl="1">
              <a:lnSpc>
                <a:spcPct val="90000"/>
              </a:lnSpc>
              <a:spcBef>
                <a:spcPts val="500"/>
              </a:spcBef>
              <a:spcAft>
                <a:spcPts val="0"/>
              </a:spcAft>
              <a:buClr>
                <a:schemeClr val="dk1"/>
              </a:buClr>
              <a:buSzPts val="1600"/>
              <a:buNone/>
              <a:defRPr sz="1600"/>
            </a:lvl4pPr>
            <a:lvl5pPr lvl="4" algn="ctr" rtl="1">
              <a:lnSpc>
                <a:spcPct val="90000"/>
              </a:lnSpc>
              <a:spcBef>
                <a:spcPts val="500"/>
              </a:spcBef>
              <a:spcAft>
                <a:spcPts val="0"/>
              </a:spcAft>
              <a:buClr>
                <a:schemeClr val="dk1"/>
              </a:buClr>
              <a:buSzPts val="1600"/>
              <a:buNone/>
              <a:defRPr sz="1600"/>
            </a:lvl5pPr>
            <a:lvl6pPr lvl="5" algn="ctr" rtl="1">
              <a:lnSpc>
                <a:spcPct val="90000"/>
              </a:lnSpc>
              <a:spcBef>
                <a:spcPts val="500"/>
              </a:spcBef>
              <a:spcAft>
                <a:spcPts val="0"/>
              </a:spcAft>
              <a:buClr>
                <a:schemeClr val="dk1"/>
              </a:buClr>
              <a:buSzPts val="1600"/>
              <a:buNone/>
              <a:defRPr sz="1600"/>
            </a:lvl6pPr>
            <a:lvl7pPr lvl="6" algn="ctr" rtl="1">
              <a:lnSpc>
                <a:spcPct val="90000"/>
              </a:lnSpc>
              <a:spcBef>
                <a:spcPts val="500"/>
              </a:spcBef>
              <a:spcAft>
                <a:spcPts val="0"/>
              </a:spcAft>
              <a:buClr>
                <a:schemeClr val="dk1"/>
              </a:buClr>
              <a:buSzPts val="1600"/>
              <a:buNone/>
              <a:defRPr sz="1600"/>
            </a:lvl7pPr>
            <a:lvl8pPr lvl="7" algn="ctr" rtl="1">
              <a:lnSpc>
                <a:spcPct val="90000"/>
              </a:lnSpc>
              <a:spcBef>
                <a:spcPts val="500"/>
              </a:spcBef>
              <a:spcAft>
                <a:spcPts val="0"/>
              </a:spcAft>
              <a:buClr>
                <a:schemeClr val="dk1"/>
              </a:buClr>
              <a:buSzPts val="1600"/>
              <a:buNone/>
              <a:defRPr sz="1600"/>
            </a:lvl8pPr>
            <a:lvl9pPr lvl="8" algn="ctr" rtl="1">
              <a:lnSpc>
                <a:spcPct val="90000"/>
              </a:lnSpc>
              <a:spcBef>
                <a:spcPts val="500"/>
              </a:spcBef>
              <a:spcAft>
                <a:spcPts val="0"/>
              </a:spcAft>
              <a:buClr>
                <a:schemeClr val="dk1"/>
              </a:buClr>
              <a:buSzPts val="1600"/>
              <a:buNone/>
              <a:defRPr sz="1600"/>
            </a:lvl9pPr>
          </a:lstStyle>
          <a:p>
            <a:endParaRPr/>
          </a:p>
        </p:txBody>
      </p:sp>
      <p:sp>
        <p:nvSpPr>
          <p:cNvPr id="86" name="Google Shape;86;p3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7" name="Google Shape;87;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8" name="Google Shape;88;p3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19167780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שני תכנים" type="twoObj">
  <p:cSld name="שני תכנים">
    <p:spTree>
      <p:nvGrpSpPr>
        <p:cNvPr id="1" name="Shape 89"/>
        <p:cNvGrpSpPr/>
        <p:nvPr/>
      </p:nvGrpSpPr>
      <p:grpSpPr>
        <a:xfrm>
          <a:off x="0" y="0"/>
          <a:ext cx="0" cy="0"/>
          <a:chOff x="0" y="0"/>
          <a:chExt cx="0" cy="0"/>
        </a:xfrm>
      </p:grpSpPr>
      <p:sp>
        <p:nvSpPr>
          <p:cNvPr id="90" name="Google Shape;9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2" name="Google Shape;92;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3" name="Google Shape;93;p3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4" name="Google Shape;94;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5" name="Google Shape;95;p3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12087641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השוואה" type="twoTxTwoObj">
  <p:cSld name="השוואה">
    <p:spTree>
      <p:nvGrpSpPr>
        <p:cNvPr id="1" name="Shape 96"/>
        <p:cNvGrpSpPr/>
        <p:nvPr/>
      </p:nvGrpSpPr>
      <p:grpSpPr>
        <a:xfrm>
          <a:off x="0" y="0"/>
          <a:ext cx="0" cy="0"/>
          <a:chOff x="0" y="0"/>
          <a:chExt cx="0" cy="0"/>
        </a:xfrm>
      </p:grpSpPr>
      <p:sp>
        <p:nvSpPr>
          <p:cNvPr id="97" name="Google Shape;97;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99" name="Google Shape;99;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00" name="Google Shape;100;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101" name="Google Shape;101;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02" name="Google Shape;102;p3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3" name="Google Shape;10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4" name="Google Shape;104;p3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1262974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סרטונים/ שמע">
  <p:cSld name="סרטונים/ שמע">
    <p:spTree>
      <p:nvGrpSpPr>
        <p:cNvPr id="1" name="Shape 105"/>
        <p:cNvGrpSpPr/>
        <p:nvPr/>
      </p:nvGrpSpPr>
      <p:grpSpPr>
        <a:xfrm>
          <a:off x="0" y="0"/>
          <a:ext cx="0" cy="0"/>
          <a:chOff x="0" y="0"/>
          <a:chExt cx="0" cy="0"/>
        </a:xfrm>
      </p:grpSpPr>
      <p:sp>
        <p:nvSpPr>
          <p:cNvPr id="106" name="Google Shape;106;p33"/>
          <p:cNvSpPr/>
          <p:nvPr/>
        </p:nvSpPr>
        <p:spPr>
          <a:xfrm>
            <a:off x="7673" y="0"/>
            <a:ext cx="3573727" cy="6858000"/>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3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8" name="Google Shape;10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9" name="Google Shape;109;p3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110" name="Google Shape;110;p33"/>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33"/>
          <p:cNvSpPr>
            <a:spLocks noGrp="1"/>
          </p:cNvSpPr>
          <p:nvPr>
            <p:ph type="media" idx="2"/>
          </p:nvPr>
        </p:nvSpPr>
        <p:spPr>
          <a:xfrm>
            <a:off x="5464968" y="1611299"/>
            <a:ext cx="5376863" cy="4157662"/>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0086332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שאלות - אפשרות 3">
  <p:cSld name="שאלות - אפשרות 3">
    <p:spTree>
      <p:nvGrpSpPr>
        <p:cNvPr id="1" name="Shape 63"/>
        <p:cNvGrpSpPr/>
        <p:nvPr/>
      </p:nvGrpSpPr>
      <p:grpSpPr>
        <a:xfrm>
          <a:off x="0" y="0"/>
          <a:ext cx="0" cy="0"/>
          <a:chOff x="0" y="0"/>
          <a:chExt cx="0" cy="0"/>
        </a:xfrm>
      </p:grpSpPr>
      <p:sp>
        <p:nvSpPr>
          <p:cNvPr id="7" name="Google Shape;64;p27">
            <a:extLst>
              <a:ext uri="{FF2B5EF4-FFF2-40B4-BE49-F238E27FC236}">
                <a16:creationId xmlns:a16="http://schemas.microsoft.com/office/drawing/2014/main" id="{42B809D2-7BB7-2F8D-87B5-89714FF24C17}"/>
              </a:ext>
            </a:extLst>
          </p:cNvPr>
          <p:cNvSpPr/>
          <p:nvPr userDrawn="1"/>
        </p:nvSpPr>
        <p:spPr>
          <a:xfrm>
            <a:off x="8602927" y="0"/>
            <a:ext cx="3581400" cy="6858000"/>
          </a:xfrm>
          <a:prstGeom prst="rect">
            <a:avLst/>
          </a:prstGeom>
          <a:solidFill>
            <a:srgbClr val="BE6BC4"/>
          </a:solidFill>
          <a:ln>
            <a:noFill/>
          </a:ln>
        </p:spPr>
        <p:txBody>
          <a:bodyPr spcFirstLastPara="1" wrap="square" lIns="91425" tIns="45700" rIns="91425" bIns="45700" anchor="ctr" anchorCtr="0">
            <a:noAutofit/>
          </a:bodyPr>
          <a:lstStyle/>
          <a:p>
            <a:pPr algn="ctr"/>
            <a:endParaRPr>
              <a:solidFill>
                <a:prstClr val="white"/>
              </a:solidFill>
              <a:latin typeface="Calibri"/>
              <a:ea typeface="Calibri"/>
              <a:cs typeface="Calibri"/>
              <a:sym typeface="Calibri"/>
            </a:endParaRPr>
          </a:p>
        </p:txBody>
      </p:sp>
      <p:sp>
        <p:nvSpPr>
          <p:cNvPr id="6" name="מלבן 5">
            <a:extLst>
              <a:ext uri="{FF2B5EF4-FFF2-40B4-BE49-F238E27FC236}">
                <a16:creationId xmlns:a16="http://schemas.microsoft.com/office/drawing/2014/main" id="{3E3FCF8C-C9DC-4BE8-63D1-73BF0A4146DA}"/>
              </a:ext>
            </a:extLst>
          </p:cNvPr>
          <p:cNvSpPr/>
          <p:nvPr userDrawn="1"/>
        </p:nvSpPr>
        <p:spPr>
          <a:xfrm>
            <a:off x="8610600" y="0"/>
            <a:ext cx="3573727" cy="6858000"/>
          </a:xfrm>
          <a:prstGeom prst="rect">
            <a:avLst/>
          </a:prstGeom>
          <a:solidFill>
            <a:srgbClr val="BE6BC4"/>
          </a:solidFill>
          <a:ln>
            <a:noFill/>
          </a:ln>
        </p:spPr>
        <p:txBody>
          <a:bodyPr spcFirstLastPara="1" wrap="square" lIns="91425" tIns="45700" rIns="91425" bIns="45700" anchor="ctr" anchorCtr="0">
            <a:noAutofit/>
          </a:bodyPr>
          <a:lstStyle/>
          <a:p>
            <a:pPr algn="ctr"/>
            <a:endParaRPr lang="he-IL">
              <a:solidFill>
                <a:prstClr val="black"/>
              </a:solidFill>
              <a:latin typeface="Calibri"/>
              <a:cs typeface="Calibri"/>
            </a:endParaRPr>
          </a:p>
        </p:txBody>
      </p:sp>
      <p:sp>
        <p:nvSpPr>
          <p:cNvPr id="65" name="Google Shape;65;p28"/>
          <p:cNvSpPr txBox="1">
            <a:spLocks noGrp="1"/>
          </p:cNvSpPr>
          <p:nvPr>
            <p:ph type="title"/>
          </p:nvPr>
        </p:nvSpPr>
        <p:spPr>
          <a:xfrm>
            <a:off x="90392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28"/>
          <p:cNvSpPr txBox="1">
            <a:spLocks noGrp="1"/>
          </p:cNvSpPr>
          <p:nvPr>
            <p:ph type="sldNum" idx="12"/>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pic>
        <p:nvPicPr>
          <p:cNvPr id="69" name="Google Shape;69;p28"/>
          <p:cNvPicPr preferRelativeResize="0"/>
          <p:nvPr/>
        </p:nvPicPr>
        <p:blipFill rotWithShape="1">
          <a:blip r:embed="rId2">
            <a:alphaModFix/>
          </a:blip>
          <a:srcRect/>
          <a:stretch/>
        </p:blipFill>
        <p:spPr>
          <a:xfrm>
            <a:off x="78659" y="68825"/>
            <a:ext cx="8445910" cy="6287525"/>
          </a:xfrm>
          <a:prstGeom prst="rect">
            <a:avLst/>
          </a:prstGeom>
          <a:noFill/>
          <a:ln>
            <a:noFill/>
          </a:ln>
        </p:spPr>
      </p:pic>
    </p:spTree>
    <p:extLst>
      <p:ext uri="{BB962C8B-B14F-4D97-AF65-F5344CB8AC3E}">
        <p14:creationId xmlns:p14="http://schemas.microsoft.com/office/powerpoint/2010/main" val="11347679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שאלות - אפשרות 3" preserve="1">
  <p:cSld name="1_שאלות - אפשרות 3">
    <p:spTree>
      <p:nvGrpSpPr>
        <p:cNvPr id="1" name="Shape 63"/>
        <p:cNvGrpSpPr/>
        <p:nvPr/>
      </p:nvGrpSpPr>
      <p:grpSpPr>
        <a:xfrm>
          <a:off x="0" y="0"/>
          <a:ext cx="0" cy="0"/>
          <a:chOff x="0" y="0"/>
          <a:chExt cx="0" cy="0"/>
        </a:xfrm>
      </p:grpSpPr>
      <p:sp>
        <p:nvSpPr>
          <p:cNvPr id="2" name="Google Shape;85;p30">
            <a:extLst>
              <a:ext uri="{FF2B5EF4-FFF2-40B4-BE49-F238E27FC236}">
                <a16:creationId xmlns:a16="http://schemas.microsoft.com/office/drawing/2014/main" id="{15D2BBCD-41E4-8E0B-B001-9680717CC341}"/>
              </a:ext>
            </a:extLst>
          </p:cNvPr>
          <p:cNvSpPr/>
          <p:nvPr userDrawn="1"/>
        </p:nvSpPr>
        <p:spPr>
          <a:xfrm>
            <a:off x="8662843" y="0"/>
            <a:ext cx="3581400" cy="6858000"/>
          </a:xfrm>
          <a:prstGeom prst="rect">
            <a:avLst/>
          </a:prstGeom>
          <a:solidFill>
            <a:srgbClr val="E2F0D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rgbClr val="002060"/>
              </a:solidFill>
              <a:latin typeface="Calibri"/>
              <a:ea typeface="Calibri"/>
              <a:cs typeface="Calibri"/>
              <a:sym typeface="Calibri"/>
            </a:endParaRPr>
          </a:p>
        </p:txBody>
      </p:sp>
      <p:sp>
        <p:nvSpPr>
          <p:cNvPr id="65" name="Google Shape;65;p28"/>
          <p:cNvSpPr txBox="1">
            <a:spLocks noGrp="1"/>
          </p:cNvSpPr>
          <p:nvPr>
            <p:ph type="title"/>
          </p:nvPr>
        </p:nvSpPr>
        <p:spPr>
          <a:xfrm>
            <a:off x="90392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28"/>
          <p:cNvSpPr txBox="1">
            <a:spLocks noGrp="1"/>
          </p:cNvSpPr>
          <p:nvPr>
            <p:ph type="sldNum" idx="12"/>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pic>
        <p:nvPicPr>
          <p:cNvPr id="69" name="Google Shape;69;p28"/>
          <p:cNvPicPr preferRelativeResize="0"/>
          <p:nvPr/>
        </p:nvPicPr>
        <p:blipFill rotWithShape="1">
          <a:blip r:embed="rId2">
            <a:alphaModFix/>
          </a:blip>
          <a:srcRect/>
          <a:stretch/>
        </p:blipFill>
        <p:spPr>
          <a:xfrm>
            <a:off x="78659" y="68825"/>
            <a:ext cx="8445910" cy="6287525"/>
          </a:xfrm>
          <a:prstGeom prst="rect">
            <a:avLst/>
          </a:prstGeom>
          <a:noFill/>
          <a:ln>
            <a:noFill/>
          </a:ln>
        </p:spPr>
      </p:pic>
    </p:spTree>
    <p:extLst>
      <p:ext uri="{BB962C8B-B14F-4D97-AF65-F5344CB8AC3E}">
        <p14:creationId xmlns:p14="http://schemas.microsoft.com/office/powerpoint/2010/main" val="4168369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שני תכנים" type="twoObj">
  <p:cSld name="TWO_OBJECTS">
    <p:spTree>
      <p:nvGrpSpPr>
        <p:cNvPr id="1" name="Shape 78"/>
        <p:cNvGrpSpPr/>
        <p:nvPr/>
      </p:nvGrpSpPr>
      <p:grpSpPr>
        <a:xfrm>
          <a:off x="0" y="0"/>
          <a:ext cx="0" cy="0"/>
          <a:chOff x="0" y="0"/>
          <a:chExt cx="0" cy="0"/>
        </a:xfrm>
      </p:grpSpPr>
      <p:sp>
        <p:nvSpPr>
          <p:cNvPr id="79" name="Google Shape;7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1" name="Google Shape;81;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2" name="Google Shape;82;p27"/>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3" name="Google Shape;8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4" name="Google Shape;84;p27"/>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שאלות - אפשרות 3" preserve="1">
  <p:cSld name="1_שאלות - אפשרות 3">
    <p:spTree>
      <p:nvGrpSpPr>
        <p:cNvPr id="1" name="Shape 63"/>
        <p:cNvGrpSpPr/>
        <p:nvPr/>
      </p:nvGrpSpPr>
      <p:grpSpPr>
        <a:xfrm>
          <a:off x="0" y="0"/>
          <a:ext cx="0" cy="0"/>
          <a:chOff x="0" y="0"/>
          <a:chExt cx="0" cy="0"/>
        </a:xfrm>
      </p:grpSpPr>
      <p:sp>
        <p:nvSpPr>
          <p:cNvPr id="2" name="Google Shape;85;p30">
            <a:extLst>
              <a:ext uri="{FF2B5EF4-FFF2-40B4-BE49-F238E27FC236}">
                <a16:creationId xmlns:a16="http://schemas.microsoft.com/office/drawing/2014/main" id="{15D2BBCD-41E4-8E0B-B001-9680717CC341}"/>
              </a:ext>
            </a:extLst>
          </p:cNvPr>
          <p:cNvSpPr/>
          <p:nvPr userDrawn="1"/>
        </p:nvSpPr>
        <p:spPr>
          <a:xfrm>
            <a:off x="8662843" y="0"/>
            <a:ext cx="3581400" cy="6858000"/>
          </a:xfrm>
          <a:prstGeom prst="rect">
            <a:avLst/>
          </a:prstGeom>
          <a:solidFill>
            <a:srgbClr val="E5C3B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rgbClr val="002060"/>
              </a:solidFill>
              <a:latin typeface="Calibri"/>
              <a:ea typeface="Calibri"/>
              <a:cs typeface="Calibri"/>
              <a:sym typeface="Calibri"/>
            </a:endParaRPr>
          </a:p>
        </p:txBody>
      </p:sp>
      <p:sp>
        <p:nvSpPr>
          <p:cNvPr id="65" name="Google Shape;65;p28"/>
          <p:cNvSpPr txBox="1">
            <a:spLocks noGrp="1"/>
          </p:cNvSpPr>
          <p:nvPr>
            <p:ph type="title"/>
          </p:nvPr>
        </p:nvSpPr>
        <p:spPr>
          <a:xfrm>
            <a:off x="90392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28"/>
          <p:cNvSpPr txBox="1">
            <a:spLocks noGrp="1"/>
          </p:cNvSpPr>
          <p:nvPr>
            <p:ph type="sldNum" idx="12"/>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15678034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שאלות - אפשרות 3" preserve="1">
  <p:cSld name="1_שאלות - אפשרות 3">
    <p:spTree>
      <p:nvGrpSpPr>
        <p:cNvPr id="1" name="Shape 63"/>
        <p:cNvGrpSpPr/>
        <p:nvPr/>
      </p:nvGrpSpPr>
      <p:grpSpPr>
        <a:xfrm>
          <a:off x="0" y="0"/>
          <a:ext cx="0" cy="0"/>
          <a:chOff x="0" y="0"/>
          <a:chExt cx="0" cy="0"/>
        </a:xfrm>
      </p:grpSpPr>
      <p:sp>
        <p:nvSpPr>
          <p:cNvPr id="2" name="Google Shape;85;p30">
            <a:extLst>
              <a:ext uri="{FF2B5EF4-FFF2-40B4-BE49-F238E27FC236}">
                <a16:creationId xmlns:a16="http://schemas.microsoft.com/office/drawing/2014/main" id="{15D2BBCD-41E4-8E0B-B001-9680717CC341}"/>
              </a:ext>
            </a:extLst>
          </p:cNvPr>
          <p:cNvSpPr/>
          <p:nvPr userDrawn="1"/>
        </p:nvSpPr>
        <p:spPr>
          <a:xfrm>
            <a:off x="8662843" y="0"/>
            <a:ext cx="3581400" cy="6858000"/>
          </a:xfrm>
          <a:prstGeom prst="rect">
            <a:avLst/>
          </a:prstGeom>
          <a:solidFill>
            <a:srgbClr val="E2F0D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rgbClr val="002060"/>
              </a:solidFill>
              <a:latin typeface="Calibri"/>
              <a:ea typeface="Calibri"/>
              <a:cs typeface="Calibri"/>
              <a:sym typeface="Calibri"/>
            </a:endParaRPr>
          </a:p>
        </p:txBody>
      </p:sp>
      <p:sp>
        <p:nvSpPr>
          <p:cNvPr id="65" name="Google Shape;65;p28"/>
          <p:cNvSpPr txBox="1">
            <a:spLocks noGrp="1"/>
          </p:cNvSpPr>
          <p:nvPr>
            <p:ph type="title"/>
          </p:nvPr>
        </p:nvSpPr>
        <p:spPr>
          <a:xfrm>
            <a:off x="90392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28"/>
          <p:cNvSpPr txBox="1">
            <a:spLocks noGrp="1"/>
          </p:cNvSpPr>
          <p:nvPr>
            <p:ph type="sldNum" idx="12"/>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pic>
        <p:nvPicPr>
          <p:cNvPr id="69" name="Google Shape;69;p28"/>
          <p:cNvPicPr preferRelativeResize="0"/>
          <p:nvPr/>
        </p:nvPicPr>
        <p:blipFill rotWithShape="1">
          <a:blip r:embed="rId2">
            <a:alphaModFix/>
          </a:blip>
          <a:srcRect/>
          <a:stretch/>
        </p:blipFill>
        <p:spPr>
          <a:xfrm>
            <a:off x="2149758" y="288758"/>
            <a:ext cx="6099003" cy="5467149"/>
          </a:xfrm>
          <a:prstGeom prst="rect">
            <a:avLst/>
          </a:prstGeom>
          <a:noFill/>
          <a:ln>
            <a:noFill/>
          </a:ln>
        </p:spPr>
      </p:pic>
    </p:spTree>
    <p:extLst>
      <p:ext uri="{BB962C8B-B14F-4D97-AF65-F5344CB8AC3E}">
        <p14:creationId xmlns:p14="http://schemas.microsoft.com/office/powerpoint/2010/main" val="10178895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שאלות - אפשרות 3" preserve="1">
  <p:cSld name="1_שאלות - אפשרות 3">
    <p:spTree>
      <p:nvGrpSpPr>
        <p:cNvPr id="1" name="Shape 63"/>
        <p:cNvGrpSpPr/>
        <p:nvPr/>
      </p:nvGrpSpPr>
      <p:grpSpPr>
        <a:xfrm>
          <a:off x="0" y="0"/>
          <a:ext cx="0" cy="0"/>
          <a:chOff x="0" y="0"/>
          <a:chExt cx="0" cy="0"/>
        </a:xfrm>
      </p:grpSpPr>
      <p:sp>
        <p:nvSpPr>
          <p:cNvPr id="7" name="Google Shape;64;p27">
            <a:extLst>
              <a:ext uri="{FF2B5EF4-FFF2-40B4-BE49-F238E27FC236}">
                <a16:creationId xmlns:a16="http://schemas.microsoft.com/office/drawing/2014/main" id="{42B809D2-7BB7-2F8D-87B5-89714FF24C17}"/>
              </a:ext>
            </a:extLst>
          </p:cNvPr>
          <p:cNvSpPr/>
          <p:nvPr userDrawn="1"/>
        </p:nvSpPr>
        <p:spPr>
          <a:xfrm>
            <a:off x="8602927" y="0"/>
            <a:ext cx="3581400" cy="6858000"/>
          </a:xfrm>
          <a:prstGeom prst="rect">
            <a:avLst/>
          </a:prstGeom>
          <a:solidFill>
            <a:srgbClr val="BE6BC4"/>
          </a:solidFill>
          <a:ln>
            <a:noFill/>
          </a:ln>
        </p:spPr>
        <p:txBody>
          <a:bodyPr spcFirstLastPara="1" wrap="square" lIns="91425" tIns="45700" rIns="91425" bIns="45700" anchor="ctr" anchorCtr="0">
            <a:noAutofit/>
          </a:bodyPr>
          <a:lstStyle/>
          <a:p>
            <a:pPr algn="ctr"/>
            <a:endParaRPr>
              <a:solidFill>
                <a:prstClr val="white"/>
              </a:solidFill>
              <a:latin typeface="Calibri"/>
              <a:ea typeface="Calibri"/>
              <a:cs typeface="Calibri"/>
              <a:sym typeface="Calibri"/>
            </a:endParaRPr>
          </a:p>
        </p:txBody>
      </p:sp>
      <p:sp>
        <p:nvSpPr>
          <p:cNvPr id="6" name="מלבן 5">
            <a:extLst>
              <a:ext uri="{FF2B5EF4-FFF2-40B4-BE49-F238E27FC236}">
                <a16:creationId xmlns:a16="http://schemas.microsoft.com/office/drawing/2014/main" id="{3E3FCF8C-C9DC-4BE8-63D1-73BF0A4146DA}"/>
              </a:ext>
            </a:extLst>
          </p:cNvPr>
          <p:cNvSpPr/>
          <p:nvPr userDrawn="1"/>
        </p:nvSpPr>
        <p:spPr>
          <a:xfrm>
            <a:off x="8610600" y="0"/>
            <a:ext cx="3573727" cy="6858000"/>
          </a:xfrm>
          <a:prstGeom prst="rect">
            <a:avLst/>
          </a:prstGeom>
          <a:solidFill>
            <a:srgbClr val="BE6BC4"/>
          </a:solidFill>
          <a:ln>
            <a:noFill/>
          </a:ln>
        </p:spPr>
        <p:txBody>
          <a:bodyPr spcFirstLastPara="1" wrap="square" lIns="91425" tIns="45700" rIns="91425" bIns="45700" anchor="ctr" anchorCtr="0">
            <a:noAutofit/>
          </a:bodyPr>
          <a:lstStyle/>
          <a:p>
            <a:pPr algn="ctr"/>
            <a:endParaRPr lang="he-IL">
              <a:solidFill>
                <a:prstClr val="black"/>
              </a:solidFill>
              <a:latin typeface="Calibri"/>
              <a:cs typeface="Calibri"/>
            </a:endParaRPr>
          </a:p>
        </p:txBody>
      </p:sp>
      <p:sp>
        <p:nvSpPr>
          <p:cNvPr id="65" name="Google Shape;65;p28"/>
          <p:cNvSpPr txBox="1">
            <a:spLocks noGrp="1"/>
          </p:cNvSpPr>
          <p:nvPr>
            <p:ph type="title"/>
          </p:nvPr>
        </p:nvSpPr>
        <p:spPr>
          <a:xfrm>
            <a:off x="90392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28"/>
          <p:cNvSpPr txBox="1">
            <a:spLocks noGrp="1"/>
          </p:cNvSpPr>
          <p:nvPr>
            <p:ph type="sldNum" idx="12"/>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pic>
        <p:nvPicPr>
          <p:cNvPr id="69" name="Google Shape;69;p28"/>
          <p:cNvPicPr preferRelativeResize="0"/>
          <p:nvPr/>
        </p:nvPicPr>
        <p:blipFill rotWithShape="1">
          <a:blip r:embed="rId2">
            <a:alphaModFix/>
          </a:blip>
          <a:srcRect/>
          <a:stretch/>
        </p:blipFill>
        <p:spPr>
          <a:xfrm>
            <a:off x="914401" y="550606"/>
            <a:ext cx="7000567" cy="5102839"/>
          </a:xfrm>
          <a:prstGeom prst="rect">
            <a:avLst/>
          </a:prstGeom>
          <a:noFill/>
          <a:ln>
            <a:noFill/>
          </a:ln>
        </p:spPr>
      </p:pic>
    </p:spTree>
    <p:extLst>
      <p:ext uri="{BB962C8B-B14F-4D97-AF65-F5344CB8AC3E}">
        <p14:creationId xmlns:p14="http://schemas.microsoft.com/office/powerpoint/2010/main" val="36692687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שאלות - אפשרות 3" preserve="1">
  <p:cSld name="1_שאלות - אפשרות 3">
    <p:spTree>
      <p:nvGrpSpPr>
        <p:cNvPr id="1" name="Shape 63"/>
        <p:cNvGrpSpPr/>
        <p:nvPr/>
      </p:nvGrpSpPr>
      <p:grpSpPr>
        <a:xfrm>
          <a:off x="0" y="0"/>
          <a:ext cx="0" cy="0"/>
          <a:chOff x="0" y="0"/>
          <a:chExt cx="0" cy="0"/>
        </a:xfrm>
      </p:grpSpPr>
      <p:sp>
        <p:nvSpPr>
          <p:cNvPr id="64" name="Google Shape;64;p28"/>
          <p:cNvSpPr/>
          <p:nvPr/>
        </p:nvSpPr>
        <p:spPr>
          <a:xfrm>
            <a:off x="8610600" y="0"/>
            <a:ext cx="3581400" cy="6858000"/>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65" name="Google Shape;65;p28"/>
          <p:cNvSpPr txBox="1">
            <a:spLocks noGrp="1"/>
          </p:cNvSpPr>
          <p:nvPr>
            <p:ph type="title"/>
          </p:nvPr>
        </p:nvSpPr>
        <p:spPr>
          <a:xfrm>
            <a:off x="90392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28"/>
          <p:cNvSpPr txBox="1">
            <a:spLocks noGrp="1"/>
          </p:cNvSpPr>
          <p:nvPr>
            <p:ph type="sldNum" idx="12"/>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pic>
        <p:nvPicPr>
          <p:cNvPr id="69" name="Google Shape;69;p28"/>
          <p:cNvPicPr preferRelativeResize="0"/>
          <p:nvPr/>
        </p:nvPicPr>
        <p:blipFill rotWithShape="1">
          <a:blip r:embed="rId2">
            <a:alphaModFix/>
          </a:blip>
          <a:srcRect/>
          <a:stretch/>
        </p:blipFill>
        <p:spPr>
          <a:xfrm>
            <a:off x="481781" y="668594"/>
            <a:ext cx="7295535" cy="5614219"/>
          </a:xfrm>
          <a:prstGeom prst="rect">
            <a:avLst/>
          </a:prstGeom>
          <a:noFill/>
          <a:ln>
            <a:noFill/>
          </a:ln>
        </p:spPr>
      </p:pic>
    </p:spTree>
    <p:extLst>
      <p:ext uri="{BB962C8B-B14F-4D97-AF65-F5344CB8AC3E}">
        <p14:creationId xmlns:p14="http://schemas.microsoft.com/office/powerpoint/2010/main" val="141057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כותרת ותוכן" type="obj">
  <p:cSld name="כותרת ותוכן">
    <p:spTree>
      <p:nvGrpSpPr>
        <p:cNvPr id="1" name="Shape 15"/>
        <p:cNvGrpSpPr/>
        <p:nvPr/>
      </p:nvGrpSpPr>
      <p:grpSpPr>
        <a:xfrm>
          <a:off x="0" y="0"/>
          <a:ext cx="0" cy="0"/>
          <a:chOff x="0" y="0"/>
          <a:chExt cx="0" cy="0"/>
        </a:xfrm>
      </p:grpSpPr>
      <p:sp>
        <p:nvSpPr>
          <p:cNvPr id="16" name="Google Shape;1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8" name="Google Shape;18;p1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27796442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שקופית כותרת" type="title">
  <p:cSld name="שקופית כותרת">
    <p:spTree>
      <p:nvGrpSpPr>
        <p:cNvPr id="1" name="Shape 21"/>
        <p:cNvGrpSpPr/>
        <p:nvPr/>
      </p:nvGrpSpPr>
      <p:grpSpPr>
        <a:xfrm>
          <a:off x="0" y="0"/>
          <a:ext cx="0" cy="0"/>
          <a:chOff x="0" y="0"/>
          <a:chExt cx="0" cy="0"/>
        </a:xfrm>
      </p:grpSpPr>
      <p:sp>
        <p:nvSpPr>
          <p:cNvPr id="22" name="Google Shape;2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rtl="1">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rtl="1">
              <a:lnSpc>
                <a:spcPct val="90000"/>
              </a:lnSpc>
              <a:spcBef>
                <a:spcPts val="1000"/>
              </a:spcBef>
              <a:spcAft>
                <a:spcPts val="0"/>
              </a:spcAft>
              <a:buClr>
                <a:schemeClr val="dk1"/>
              </a:buClr>
              <a:buSzPts val="2400"/>
              <a:buNone/>
              <a:defRPr sz="2400"/>
            </a:lvl1pPr>
            <a:lvl2pPr lvl="1" algn="ctr" rtl="1">
              <a:lnSpc>
                <a:spcPct val="90000"/>
              </a:lnSpc>
              <a:spcBef>
                <a:spcPts val="500"/>
              </a:spcBef>
              <a:spcAft>
                <a:spcPts val="0"/>
              </a:spcAft>
              <a:buClr>
                <a:schemeClr val="dk1"/>
              </a:buClr>
              <a:buSzPts val="2000"/>
              <a:buNone/>
              <a:defRPr sz="2000"/>
            </a:lvl2pPr>
            <a:lvl3pPr lvl="2" algn="ctr" rtl="1">
              <a:lnSpc>
                <a:spcPct val="90000"/>
              </a:lnSpc>
              <a:spcBef>
                <a:spcPts val="500"/>
              </a:spcBef>
              <a:spcAft>
                <a:spcPts val="0"/>
              </a:spcAft>
              <a:buClr>
                <a:schemeClr val="dk1"/>
              </a:buClr>
              <a:buSzPts val="1800"/>
              <a:buNone/>
              <a:defRPr sz="1800"/>
            </a:lvl3pPr>
            <a:lvl4pPr lvl="3" algn="ctr" rtl="1">
              <a:lnSpc>
                <a:spcPct val="90000"/>
              </a:lnSpc>
              <a:spcBef>
                <a:spcPts val="500"/>
              </a:spcBef>
              <a:spcAft>
                <a:spcPts val="0"/>
              </a:spcAft>
              <a:buClr>
                <a:schemeClr val="dk1"/>
              </a:buClr>
              <a:buSzPts val="1600"/>
              <a:buNone/>
              <a:defRPr sz="1600"/>
            </a:lvl4pPr>
            <a:lvl5pPr lvl="4" algn="ctr" rtl="1">
              <a:lnSpc>
                <a:spcPct val="90000"/>
              </a:lnSpc>
              <a:spcBef>
                <a:spcPts val="500"/>
              </a:spcBef>
              <a:spcAft>
                <a:spcPts val="0"/>
              </a:spcAft>
              <a:buClr>
                <a:schemeClr val="dk1"/>
              </a:buClr>
              <a:buSzPts val="1600"/>
              <a:buNone/>
              <a:defRPr sz="1600"/>
            </a:lvl5pPr>
            <a:lvl6pPr lvl="5" algn="ctr" rtl="1">
              <a:lnSpc>
                <a:spcPct val="90000"/>
              </a:lnSpc>
              <a:spcBef>
                <a:spcPts val="500"/>
              </a:spcBef>
              <a:spcAft>
                <a:spcPts val="0"/>
              </a:spcAft>
              <a:buClr>
                <a:schemeClr val="dk1"/>
              </a:buClr>
              <a:buSzPts val="1600"/>
              <a:buNone/>
              <a:defRPr sz="1600"/>
            </a:lvl6pPr>
            <a:lvl7pPr lvl="6" algn="ctr" rtl="1">
              <a:lnSpc>
                <a:spcPct val="90000"/>
              </a:lnSpc>
              <a:spcBef>
                <a:spcPts val="500"/>
              </a:spcBef>
              <a:spcAft>
                <a:spcPts val="0"/>
              </a:spcAft>
              <a:buClr>
                <a:schemeClr val="dk1"/>
              </a:buClr>
              <a:buSzPts val="1600"/>
              <a:buNone/>
              <a:defRPr sz="1600"/>
            </a:lvl7pPr>
            <a:lvl8pPr lvl="7" algn="ctr" rtl="1">
              <a:lnSpc>
                <a:spcPct val="90000"/>
              </a:lnSpc>
              <a:spcBef>
                <a:spcPts val="500"/>
              </a:spcBef>
              <a:spcAft>
                <a:spcPts val="0"/>
              </a:spcAft>
              <a:buClr>
                <a:schemeClr val="dk1"/>
              </a:buClr>
              <a:buSzPts val="1600"/>
              <a:buNone/>
              <a:defRPr sz="1600"/>
            </a:lvl8pPr>
            <a:lvl9pPr lvl="8" algn="ctr" rtl="1">
              <a:lnSpc>
                <a:spcPct val="90000"/>
              </a:lnSpc>
              <a:spcBef>
                <a:spcPts val="500"/>
              </a:spcBef>
              <a:spcAft>
                <a:spcPts val="0"/>
              </a:spcAft>
              <a:buClr>
                <a:schemeClr val="dk1"/>
              </a:buClr>
              <a:buSzPts val="1600"/>
              <a:buNone/>
              <a:defRPr sz="1600"/>
            </a:lvl9pPr>
          </a:lstStyle>
          <a:p>
            <a:endParaRPr/>
          </a:p>
        </p:txBody>
      </p:sp>
      <p:sp>
        <p:nvSpPr>
          <p:cNvPr id="24" name="Google Shape;24;p2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5" name="Google Shape;2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6" name="Google Shape;26;p2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27972457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מה המסר שלנו">
  <p:cSld name="מה המסר שלנו">
    <p:spTree>
      <p:nvGrpSpPr>
        <p:cNvPr id="1" name="Shape 34"/>
        <p:cNvGrpSpPr/>
        <p:nvPr/>
      </p:nvGrpSpPr>
      <p:grpSpPr>
        <a:xfrm>
          <a:off x="0" y="0"/>
          <a:ext cx="0" cy="0"/>
          <a:chOff x="0" y="0"/>
          <a:chExt cx="0" cy="0"/>
        </a:xfrm>
      </p:grpSpPr>
      <p:sp>
        <p:nvSpPr>
          <p:cNvPr id="35" name="Google Shape;35;p2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6" name="Google Shape;3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7" name="Google Shape;37;p2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38" name="Google Shape;38;p22"/>
          <p:cNvSpPr/>
          <p:nvPr/>
        </p:nvSpPr>
        <p:spPr>
          <a:xfrm>
            <a:off x="0" y="0"/>
            <a:ext cx="12192000" cy="1487055"/>
          </a:xfrm>
          <a:prstGeom prst="rect">
            <a:avLst/>
          </a:prstGeom>
          <a:solidFill>
            <a:srgbClr val="E2F0D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39" name="Google Shape;39;p22"/>
          <p:cNvSpPr txBox="1"/>
          <p:nvPr/>
        </p:nvSpPr>
        <p:spPr>
          <a:xfrm>
            <a:off x="3191163" y="189529"/>
            <a:ext cx="6308436" cy="1200329"/>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7200" b="1">
                <a:solidFill>
                  <a:srgbClr val="002060"/>
                </a:solidFill>
                <a:latin typeface="Calibri"/>
                <a:ea typeface="Calibri"/>
                <a:cs typeface="Calibri"/>
                <a:sym typeface="Calibri"/>
              </a:rPr>
              <a:t>מה המסר שלנו?</a:t>
            </a:r>
            <a:endParaRPr/>
          </a:p>
        </p:txBody>
      </p:sp>
      <p:sp>
        <p:nvSpPr>
          <p:cNvPr id="40" name="Google Shape;40;p22"/>
          <p:cNvSpPr txBox="1">
            <a:spLocks noGrp="1"/>
          </p:cNvSpPr>
          <p:nvPr>
            <p:ph type="body" idx="1"/>
          </p:nvPr>
        </p:nvSpPr>
        <p:spPr>
          <a:xfrm>
            <a:off x="2643910" y="2218749"/>
            <a:ext cx="8365836" cy="368458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8280901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מה המסר שלנו" preserve="1">
  <p:cSld name="1_מה המסר שלנו">
    <p:spTree>
      <p:nvGrpSpPr>
        <p:cNvPr id="1" name="Shape 34"/>
        <p:cNvGrpSpPr/>
        <p:nvPr/>
      </p:nvGrpSpPr>
      <p:grpSpPr>
        <a:xfrm>
          <a:off x="0" y="0"/>
          <a:ext cx="0" cy="0"/>
          <a:chOff x="0" y="0"/>
          <a:chExt cx="0" cy="0"/>
        </a:xfrm>
      </p:grpSpPr>
      <p:sp>
        <p:nvSpPr>
          <p:cNvPr id="35" name="Google Shape;35;p2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6" name="Google Shape;3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7" name="Google Shape;37;p2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38" name="Google Shape;38;p22"/>
          <p:cNvSpPr/>
          <p:nvPr/>
        </p:nvSpPr>
        <p:spPr>
          <a:xfrm>
            <a:off x="0" y="0"/>
            <a:ext cx="12192000" cy="1123122"/>
          </a:xfrm>
          <a:prstGeom prst="rect">
            <a:avLst/>
          </a:prstGeom>
          <a:solidFill>
            <a:srgbClr val="E2F0D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39" name="Google Shape;39;p22"/>
          <p:cNvSpPr txBox="1"/>
          <p:nvPr/>
        </p:nvSpPr>
        <p:spPr>
          <a:xfrm>
            <a:off x="2524640" y="53750"/>
            <a:ext cx="6308436" cy="1015622"/>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6000" b="1" dirty="0">
                <a:solidFill>
                  <a:srgbClr val="002060"/>
                </a:solidFill>
                <a:latin typeface="Calibri"/>
                <a:ea typeface="Calibri"/>
                <a:cs typeface="Calibri"/>
                <a:sym typeface="Calibri"/>
              </a:rPr>
              <a:t>מה המסר שלנו?</a:t>
            </a:r>
            <a:endParaRPr sz="1100" dirty="0"/>
          </a:p>
        </p:txBody>
      </p:sp>
      <p:sp>
        <p:nvSpPr>
          <p:cNvPr id="40" name="Google Shape;40;p22"/>
          <p:cNvSpPr txBox="1">
            <a:spLocks noGrp="1"/>
          </p:cNvSpPr>
          <p:nvPr>
            <p:ph type="body" idx="1"/>
          </p:nvPr>
        </p:nvSpPr>
        <p:spPr>
          <a:xfrm>
            <a:off x="2643910" y="2218749"/>
            <a:ext cx="8365836" cy="368458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4944024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מה למדנו היום?">
  <p:cSld name="מה למדנו היום?">
    <p:spTree>
      <p:nvGrpSpPr>
        <p:cNvPr id="1" name="Shape 63"/>
        <p:cNvGrpSpPr/>
        <p:nvPr/>
      </p:nvGrpSpPr>
      <p:grpSpPr>
        <a:xfrm>
          <a:off x="0" y="0"/>
          <a:ext cx="0" cy="0"/>
          <a:chOff x="0" y="0"/>
          <a:chExt cx="0" cy="0"/>
        </a:xfrm>
      </p:grpSpPr>
      <p:sp>
        <p:nvSpPr>
          <p:cNvPr id="64" name="Google Shape;64;p25"/>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65" name="Google Shape;6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66" name="Google Shape;66;p25"/>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67" name="Google Shape;67;p25"/>
          <p:cNvSpPr/>
          <p:nvPr/>
        </p:nvSpPr>
        <p:spPr>
          <a:xfrm>
            <a:off x="0" y="0"/>
            <a:ext cx="12192000" cy="1487055"/>
          </a:xfrm>
          <a:prstGeom prst="rect">
            <a:avLst/>
          </a:prstGeom>
          <a:solidFill>
            <a:srgbClr val="E2F0D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68" name="Google Shape;68;p25"/>
          <p:cNvPicPr preferRelativeResize="0"/>
          <p:nvPr/>
        </p:nvPicPr>
        <p:blipFill rotWithShape="1">
          <a:blip r:embed="rId2">
            <a:alphaModFix/>
          </a:blip>
          <a:srcRect/>
          <a:stretch/>
        </p:blipFill>
        <p:spPr>
          <a:xfrm rot="7234956">
            <a:off x="2188430" y="1157286"/>
            <a:ext cx="838200" cy="428625"/>
          </a:xfrm>
          <a:prstGeom prst="rect">
            <a:avLst/>
          </a:prstGeom>
          <a:noFill/>
          <a:ln>
            <a:noFill/>
          </a:ln>
        </p:spPr>
      </p:pic>
      <p:sp>
        <p:nvSpPr>
          <p:cNvPr id="69" name="Google Shape;69;p25"/>
          <p:cNvSpPr/>
          <p:nvPr/>
        </p:nvSpPr>
        <p:spPr>
          <a:xfrm>
            <a:off x="2625010" y="230909"/>
            <a:ext cx="7536873" cy="1025236"/>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7200" b="1">
                <a:solidFill>
                  <a:srgbClr val="002060"/>
                </a:solidFill>
                <a:latin typeface="Calibri"/>
                <a:ea typeface="Calibri"/>
                <a:cs typeface="Calibri"/>
                <a:sym typeface="Calibri"/>
              </a:rPr>
              <a:t>מה למדנו היום?</a:t>
            </a:r>
            <a:endParaRPr/>
          </a:p>
        </p:txBody>
      </p:sp>
      <p:sp>
        <p:nvSpPr>
          <p:cNvPr id="70" name="Google Shape;70;p25"/>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498472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שני תכנים" type="twoObj">
  <p:cSld name="שני תכנים">
    <p:spTree>
      <p:nvGrpSpPr>
        <p:cNvPr id="1" name="Shape 78"/>
        <p:cNvGrpSpPr/>
        <p:nvPr/>
      </p:nvGrpSpPr>
      <p:grpSpPr>
        <a:xfrm>
          <a:off x="0" y="0"/>
          <a:ext cx="0" cy="0"/>
          <a:chOff x="0" y="0"/>
          <a:chExt cx="0" cy="0"/>
        </a:xfrm>
      </p:grpSpPr>
      <p:sp>
        <p:nvSpPr>
          <p:cNvPr id="79" name="Google Shape;7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1" name="Google Shape;81;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2" name="Google Shape;82;p27"/>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3" name="Google Shape;8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4" name="Google Shape;84;p27"/>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3086535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השוואה" type="twoTxTwoObj">
  <p:cSld name="TWO_OBJECTS_WITH_TEXT">
    <p:spTree>
      <p:nvGrpSpPr>
        <p:cNvPr id="1" name="Shape 85"/>
        <p:cNvGrpSpPr/>
        <p:nvPr/>
      </p:nvGrpSpPr>
      <p:grpSpPr>
        <a:xfrm>
          <a:off x="0" y="0"/>
          <a:ext cx="0" cy="0"/>
          <a:chOff x="0" y="0"/>
          <a:chExt cx="0" cy="0"/>
        </a:xfrm>
      </p:grpSpPr>
      <p:sp>
        <p:nvSpPr>
          <p:cNvPr id="86" name="Google Shape;86;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88" name="Google Shape;88;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9" name="Google Shape;89;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90" name="Google Shape;90;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1" name="Google Shape;91;p2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2" name="Google Shape;9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3" name="Google Shape;93;p2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השוואה" type="twoTxTwoObj">
  <p:cSld name="השוואה">
    <p:spTree>
      <p:nvGrpSpPr>
        <p:cNvPr id="1" name="Shape 85"/>
        <p:cNvGrpSpPr/>
        <p:nvPr/>
      </p:nvGrpSpPr>
      <p:grpSpPr>
        <a:xfrm>
          <a:off x="0" y="0"/>
          <a:ext cx="0" cy="0"/>
          <a:chOff x="0" y="0"/>
          <a:chExt cx="0" cy="0"/>
        </a:xfrm>
      </p:grpSpPr>
      <p:sp>
        <p:nvSpPr>
          <p:cNvPr id="86" name="Google Shape;86;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88" name="Google Shape;88;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9" name="Google Shape;89;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90" name="Google Shape;90;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1" name="Google Shape;91;p2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2" name="Google Shape;9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3" name="Google Shape;93;p2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6720602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כותרת">
  <p:cSld name="כותרת">
    <p:spTree>
      <p:nvGrpSpPr>
        <p:cNvPr id="1" name="Shape 94"/>
        <p:cNvGrpSpPr/>
        <p:nvPr/>
      </p:nvGrpSpPr>
      <p:grpSpPr>
        <a:xfrm>
          <a:off x="0" y="0"/>
          <a:ext cx="0" cy="0"/>
          <a:chOff x="0" y="0"/>
          <a:chExt cx="0" cy="0"/>
        </a:xfrm>
      </p:grpSpPr>
      <p:sp>
        <p:nvSpPr>
          <p:cNvPr id="95" name="Google Shape;95;p2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6" name="Google Shape;96;p2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97" name="Google Shape;97;p29"/>
          <p:cNvSpPr/>
          <p:nvPr/>
        </p:nvSpPr>
        <p:spPr>
          <a:xfrm>
            <a:off x="0" y="0"/>
            <a:ext cx="12192000" cy="1487055"/>
          </a:xfrm>
          <a:prstGeom prst="rect">
            <a:avLst/>
          </a:prstGeom>
          <a:solidFill>
            <a:srgbClr val="E2F0D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98;p29"/>
          <p:cNvSpPr txBox="1">
            <a:spLocks noGrp="1"/>
          </p:cNvSpPr>
          <p:nvPr>
            <p:ph type="title"/>
          </p:nvPr>
        </p:nvSpPr>
        <p:spPr>
          <a:xfrm>
            <a:off x="838200" y="161492"/>
            <a:ext cx="10515600"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7200"/>
              <a:buFont typeface="Calibri"/>
              <a:buNone/>
              <a:defRPr sz="72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29"/>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380774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תמונה ">
  <p:cSld name="תמונה ">
    <p:spTree>
      <p:nvGrpSpPr>
        <p:cNvPr id="1" name="Shape 100"/>
        <p:cNvGrpSpPr/>
        <p:nvPr/>
      </p:nvGrpSpPr>
      <p:grpSpPr>
        <a:xfrm>
          <a:off x="0" y="0"/>
          <a:ext cx="0" cy="0"/>
          <a:chOff x="0" y="0"/>
          <a:chExt cx="0" cy="0"/>
        </a:xfrm>
      </p:grpSpPr>
      <p:sp>
        <p:nvSpPr>
          <p:cNvPr id="101" name="Google Shape;101;p30"/>
          <p:cNvSpPr/>
          <p:nvPr/>
        </p:nvSpPr>
        <p:spPr>
          <a:xfrm>
            <a:off x="0" y="0"/>
            <a:ext cx="3581400" cy="6858000"/>
          </a:xfrm>
          <a:prstGeom prst="rect">
            <a:avLst/>
          </a:prstGeom>
          <a:solidFill>
            <a:srgbClr val="E2F0D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30"/>
          <p:cNvSpPr>
            <a:spLocks noGrp="1"/>
          </p:cNvSpPr>
          <p:nvPr>
            <p:ph type="pic" idx="2"/>
          </p:nvPr>
        </p:nvSpPr>
        <p:spPr>
          <a:xfrm>
            <a:off x="5183188" y="987425"/>
            <a:ext cx="6172200" cy="4873625"/>
          </a:xfrm>
          <a:prstGeom prst="rect">
            <a:avLst/>
          </a:prstGeom>
          <a:noFill/>
          <a:ln>
            <a:noFill/>
          </a:ln>
        </p:spPr>
      </p:sp>
      <p:sp>
        <p:nvSpPr>
          <p:cNvPr id="103" name="Google Shape;103;p30"/>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3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5" name="Google Shape;10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6" name="Google Shape;106;p3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38433398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סרטונים/ שמע">
  <p:cSld name="סרטונים/ שמע">
    <p:spTree>
      <p:nvGrpSpPr>
        <p:cNvPr id="1" name="Shape 107"/>
        <p:cNvGrpSpPr/>
        <p:nvPr/>
      </p:nvGrpSpPr>
      <p:grpSpPr>
        <a:xfrm>
          <a:off x="0" y="0"/>
          <a:ext cx="0" cy="0"/>
          <a:chOff x="0" y="0"/>
          <a:chExt cx="0" cy="0"/>
        </a:xfrm>
      </p:grpSpPr>
      <p:sp>
        <p:nvSpPr>
          <p:cNvPr id="108" name="Google Shape;108;p31"/>
          <p:cNvSpPr/>
          <p:nvPr/>
        </p:nvSpPr>
        <p:spPr>
          <a:xfrm>
            <a:off x="7673" y="0"/>
            <a:ext cx="3573727" cy="6858000"/>
          </a:xfrm>
          <a:prstGeom prst="rect">
            <a:avLst/>
          </a:prstGeom>
          <a:solidFill>
            <a:srgbClr val="E2F0D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9" name="Google Shape;109;p3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10" name="Google Shape;110;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11" name="Google Shape;111;p3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112" name="Google Shape;112;p31"/>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31"/>
          <p:cNvSpPr>
            <a:spLocks noGrp="1"/>
          </p:cNvSpPr>
          <p:nvPr>
            <p:ph type="media" idx="2"/>
          </p:nvPr>
        </p:nvSpPr>
        <p:spPr>
          <a:xfrm>
            <a:off x="5464968" y="1611299"/>
            <a:ext cx="5376863" cy="4157662"/>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2862419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613029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7147A38-8AC7-42C1-8968-5850273CB2FC}"/>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7BB7ED67-E8E0-4E88-A1AC-75DF1FA37D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8FC19BD5-60A3-41A1-AB04-D9FD83727B62}"/>
              </a:ext>
            </a:extLst>
          </p:cNvPr>
          <p:cNvSpPr>
            <a:spLocks noGrp="1"/>
          </p:cNvSpPr>
          <p:nvPr>
            <p:ph type="dt" sz="half" idx="10"/>
          </p:nvPr>
        </p:nvSpPr>
        <p:spPr/>
        <p:txBody>
          <a:bodyPr/>
          <a:lstStyle/>
          <a:p>
            <a:fld id="{8E9EB68D-8B77-4F94-BB97-F778B0AAB978}" type="datetimeFigureOut">
              <a:rPr lang="he-IL" smtClean="0"/>
              <a:t>ז'/שבט/תשפ"ה</a:t>
            </a:fld>
            <a:endParaRPr lang="he-IL"/>
          </a:p>
        </p:txBody>
      </p:sp>
      <p:sp>
        <p:nvSpPr>
          <p:cNvPr id="5" name="מציין מיקום של כותרת תחתונה 4">
            <a:extLst>
              <a:ext uri="{FF2B5EF4-FFF2-40B4-BE49-F238E27FC236}">
                <a16:creationId xmlns:a16="http://schemas.microsoft.com/office/drawing/2014/main" id="{94C9012E-ED58-4A8C-833F-7FA732B0AD4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D2D3883-84BD-460B-BC37-FFB530E8F319}"/>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19440443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97A5297-0F4A-4808-B912-30B2B25EF9B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4E4BCB68-8FB5-4987-8559-65DE044971B6}"/>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81739F5-2B3D-4156-9617-4B05722112AC}"/>
              </a:ext>
            </a:extLst>
          </p:cNvPr>
          <p:cNvSpPr>
            <a:spLocks noGrp="1"/>
          </p:cNvSpPr>
          <p:nvPr>
            <p:ph type="dt" sz="half" idx="10"/>
          </p:nvPr>
        </p:nvSpPr>
        <p:spPr/>
        <p:txBody>
          <a:bodyPr/>
          <a:lstStyle/>
          <a:p>
            <a:fld id="{8E9EB68D-8B77-4F94-BB97-F778B0AAB978}" type="datetimeFigureOut">
              <a:rPr lang="he-IL" smtClean="0"/>
              <a:t>ז'/שבט/תשפ"ה</a:t>
            </a:fld>
            <a:endParaRPr lang="he-IL"/>
          </a:p>
        </p:txBody>
      </p:sp>
      <p:sp>
        <p:nvSpPr>
          <p:cNvPr id="5" name="מציין מיקום של כותרת תחתונה 4">
            <a:extLst>
              <a:ext uri="{FF2B5EF4-FFF2-40B4-BE49-F238E27FC236}">
                <a16:creationId xmlns:a16="http://schemas.microsoft.com/office/drawing/2014/main" id="{0D3C894E-E245-4B8C-8DB9-4A232DE388C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C3BC05E-4182-4CB0-A066-6E6C35D9796E}"/>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11528508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8D50F32-18B6-434C-803C-5DADE750794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296E1043-A571-4BA0-9564-6D8B7443B92A}"/>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2F050DA1-6AC1-4130-BB53-B678DA6C6EA8}"/>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1836B82F-4D40-4354-8EB8-6D3CCE7504A1}"/>
              </a:ext>
            </a:extLst>
          </p:cNvPr>
          <p:cNvSpPr>
            <a:spLocks noGrp="1"/>
          </p:cNvSpPr>
          <p:nvPr>
            <p:ph type="dt" sz="half" idx="10"/>
          </p:nvPr>
        </p:nvSpPr>
        <p:spPr/>
        <p:txBody>
          <a:bodyPr/>
          <a:lstStyle/>
          <a:p>
            <a:fld id="{8E9EB68D-8B77-4F94-BB97-F778B0AAB978}" type="datetimeFigureOut">
              <a:rPr lang="he-IL" smtClean="0"/>
              <a:t>ז'/שבט/תשפ"ה</a:t>
            </a:fld>
            <a:endParaRPr lang="he-IL"/>
          </a:p>
        </p:txBody>
      </p:sp>
      <p:sp>
        <p:nvSpPr>
          <p:cNvPr id="6" name="מציין מיקום של כותרת תחתונה 5">
            <a:extLst>
              <a:ext uri="{FF2B5EF4-FFF2-40B4-BE49-F238E27FC236}">
                <a16:creationId xmlns:a16="http://schemas.microsoft.com/office/drawing/2014/main" id="{94A6E356-3758-4674-8603-1A5915DE5DB1}"/>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D2425CCA-A435-4B29-B2D1-C73DA3B3CA67}"/>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9196436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DC6F1E0-8728-42D4-8701-102D1FEC20CF}"/>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307A8304-3485-4CBB-BC5E-BBADBEE8D7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C2F2394E-B9A0-4728-A5A3-39D64C2AEC87}"/>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00FB7765-33AE-44F7-B34F-6713DCA75D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8D4D3400-4679-4717-AD04-68F7021A052D}"/>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60D0A1A3-7AC9-4786-A9ED-8948C3C9772E}"/>
              </a:ext>
            </a:extLst>
          </p:cNvPr>
          <p:cNvSpPr>
            <a:spLocks noGrp="1"/>
          </p:cNvSpPr>
          <p:nvPr>
            <p:ph type="dt" sz="half" idx="10"/>
          </p:nvPr>
        </p:nvSpPr>
        <p:spPr/>
        <p:txBody>
          <a:bodyPr/>
          <a:lstStyle/>
          <a:p>
            <a:fld id="{8E9EB68D-8B77-4F94-BB97-F778B0AAB978}" type="datetimeFigureOut">
              <a:rPr lang="he-IL" smtClean="0"/>
              <a:t>ז'/שבט/תשפ"ה</a:t>
            </a:fld>
            <a:endParaRPr lang="he-IL"/>
          </a:p>
        </p:txBody>
      </p:sp>
      <p:sp>
        <p:nvSpPr>
          <p:cNvPr id="8" name="מציין מיקום של כותרת תחתונה 7">
            <a:extLst>
              <a:ext uri="{FF2B5EF4-FFF2-40B4-BE49-F238E27FC236}">
                <a16:creationId xmlns:a16="http://schemas.microsoft.com/office/drawing/2014/main" id="{CD42924F-9F23-4C00-B576-83ACF0CA398E}"/>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D6229996-F69A-45B1-81AC-827B9897A361}"/>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23899994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כותרת">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ז'/שבט/תשפ"ה</a:t>
            </a:fld>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93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endParaRPr>
          </a:p>
        </p:txBody>
      </p:sp>
      <p:sp>
        <p:nvSpPr>
          <p:cNvPr id="13" name="כותרת 1">
            <a:extLst>
              <a:ext uri="{FF2B5EF4-FFF2-40B4-BE49-F238E27FC236}">
                <a16:creationId xmlns:a16="http://schemas.microsoft.com/office/drawing/2014/main" id="{82DA3858-A582-4666-898A-E8682925F402}"/>
              </a:ext>
            </a:extLst>
          </p:cNvPr>
          <p:cNvSpPr>
            <a:spLocks noGrp="1"/>
          </p:cNvSpPr>
          <p:nvPr>
            <p:ph type="title" hasCustomPrompt="1"/>
          </p:nvPr>
        </p:nvSpPr>
        <p:spPr>
          <a:xfrm>
            <a:off x="838200" y="161492"/>
            <a:ext cx="10515600" cy="1325563"/>
          </a:xfrm>
        </p:spPr>
        <p:txBody>
          <a:bodyPr>
            <a:normAutofit/>
          </a:bodyPr>
          <a:lstStyle>
            <a:lvl1pPr algn="ctr">
              <a:defRPr sz="7200" b="1">
                <a:solidFill>
                  <a:schemeClr val="bg1"/>
                </a:solidFill>
                <a:latin typeface="Calibri" panose="020F0502020204030204" pitchFamily="34" charset="0"/>
                <a:cs typeface="Calibri" panose="020F0502020204030204" pitchFamily="34" charset="0"/>
              </a:defRPr>
            </a:lvl1pPr>
          </a:lstStyle>
          <a:p>
            <a:r>
              <a:rPr lang="he-IL" dirty="0"/>
              <a:t>כותרת</a:t>
            </a:r>
          </a:p>
        </p:txBody>
      </p:sp>
      <p:sp>
        <p:nvSpPr>
          <p:cNvPr id="14" name="מציין מיקום תוכן 9">
            <a:extLst>
              <a:ext uri="{FF2B5EF4-FFF2-40B4-BE49-F238E27FC236}">
                <a16:creationId xmlns:a16="http://schemas.microsoft.com/office/drawing/2014/main" id="{CF0B13C3-0DDA-4534-9146-673046108CB9}"/>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2123476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כותרת">
  <p:cSld name="כותרת">
    <p:spTree>
      <p:nvGrpSpPr>
        <p:cNvPr id="1" name="Shape 94"/>
        <p:cNvGrpSpPr/>
        <p:nvPr/>
      </p:nvGrpSpPr>
      <p:grpSpPr>
        <a:xfrm>
          <a:off x="0" y="0"/>
          <a:ext cx="0" cy="0"/>
          <a:chOff x="0" y="0"/>
          <a:chExt cx="0" cy="0"/>
        </a:xfrm>
      </p:grpSpPr>
      <p:sp>
        <p:nvSpPr>
          <p:cNvPr id="95" name="Google Shape;95;p2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6" name="Google Shape;96;p2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97" name="Google Shape;97;p29"/>
          <p:cNvSpPr/>
          <p:nvPr/>
        </p:nvSpPr>
        <p:spPr>
          <a:xfrm>
            <a:off x="0" y="0"/>
            <a:ext cx="12192000" cy="1487055"/>
          </a:xfrm>
          <a:prstGeom prst="rect">
            <a:avLst/>
          </a:prstGeom>
          <a:solidFill>
            <a:srgbClr val="E2F0D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98;p29"/>
          <p:cNvSpPr txBox="1">
            <a:spLocks noGrp="1"/>
          </p:cNvSpPr>
          <p:nvPr>
            <p:ph type="title"/>
          </p:nvPr>
        </p:nvSpPr>
        <p:spPr>
          <a:xfrm>
            <a:off x="838200" y="161492"/>
            <a:ext cx="10515600"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7200"/>
              <a:buFont typeface="Calibri"/>
              <a:buNone/>
              <a:defRPr sz="72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29"/>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שאלות- אפשרות 1">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ז'/שבט/תשפ"ה</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93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1" name="תיבת טקסט 30">
            <a:extLst>
              <a:ext uri="{FF2B5EF4-FFF2-40B4-BE49-F238E27FC236}">
                <a16:creationId xmlns:a16="http://schemas.microsoft.com/office/drawing/2014/main" id="{65D5B5C5-0BF3-4AF0-BB66-BF0FFC61D08B}"/>
              </a:ext>
            </a:extLst>
          </p:cNvPr>
          <p:cNvSpPr txBox="1"/>
          <p:nvPr userDrawn="1"/>
        </p:nvSpPr>
        <p:spPr>
          <a:xfrm>
            <a:off x="1159162" y="143362"/>
            <a:ext cx="8640619" cy="1200329"/>
          </a:xfrm>
          <a:prstGeom prst="rect">
            <a:avLst/>
          </a:prstGeom>
          <a:noFill/>
        </p:spPr>
        <p:txBody>
          <a:bodyPr wrap="square">
            <a:spAutoFit/>
          </a:bodyPr>
          <a:lstStyle/>
          <a:p>
            <a:r>
              <a:rPr lang="he-IL" sz="7200" b="1" dirty="0">
                <a:solidFill>
                  <a:schemeClr val="bg1"/>
                </a:solidFill>
                <a:latin typeface="Calibri" panose="020F0502020204030204" pitchFamily="34" charset="0"/>
                <a:cs typeface="Calibri" panose="020F0502020204030204" pitchFamily="34" charset="0"/>
              </a:rPr>
              <a:t>שאלות לדיון בכיתה</a:t>
            </a:r>
          </a:p>
        </p:txBody>
      </p:sp>
      <p:sp>
        <p:nvSpPr>
          <p:cNvPr id="38" name="מציין מיקום תוכן 5">
            <a:extLst>
              <a:ext uri="{FF2B5EF4-FFF2-40B4-BE49-F238E27FC236}">
                <a16:creationId xmlns:a16="http://schemas.microsoft.com/office/drawing/2014/main" id="{AAE8EFC4-CCC9-4F16-BCB4-C9189BFCECCD}"/>
              </a:ext>
            </a:extLst>
          </p:cNvPr>
          <p:cNvSpPr>
            <a:spLocks noGrp="1"/>
          </p:cNvSpPr>
          <p:nvPr>
            <p:ph sz="quarter" idx="4" hasCustomPrompt="1"/>
          </p:nvPr>
        </p:nvSpPr>
        <p:spPr>
          <a:xfrm>
            <a:off x="3918528" y="2246457"/>
            <a:ext cx="6638636" cy="3684588"/>
          </a:xfrm>
        </p:spPr>
        <p:txBody>
          <a:bodyPr/>
          <a:lstStyle>
            <a:lvl1pPr>
              <a:defRPr>
                <a:latin typeface="Calibri" panose="020F0502020204030204" pitchFamily="34" charset="0"/>
                <a:cs typeface="Calibri" panose="020F0502020204030204" pitchFamily="34" charset="0"/>
              </a:defRPr>
            </a:lvl1pPr>
          </a:lstStyle>
          <a:p>
            <a:pPr lvl="0"/>
            <a:r>
              <a:rPr lang="he-IL" dirty="0"/>
              <a:t>שאלה ראשונה</a:t>
            </a:r>
          </a:p>
          <a:p>
            <a:pPr lvl="0"/>
            <a:r>
              <a:rPr lang="he-IL" dirty="0"/>
              <a:t>שאלה שנייה</a:t>
            </a:r>
          </a:p>
          <a:p>
            <a:pPr lvl="0"/>
            <a:r>
              <a:rPr lang="he-IL" dirty="0"/>
              <a:t>שאלה שלישית</a:t>
            </a:r>
          </a:p>
          <a:p>
            <a:pPr lvl="0"/>
            <a:r>
              <a:rPr lang="he-IL" dirty="0"/>
              <a:t>שאלה רביעית</a:t>
            </a:r>
          </a:p>
        </p:txBody>
      </p:sp>
    </p:spTree>
    <p:extLst>
      <p:ext uri="{BB962C8B-B14F-4D97-AF65-F5344CB8AC3E}">
        <p14:creationId xmlns:p14="http://schemas.microsoft.com/office/powerpoint/2010/main" val="11492546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מה המסר שלנו">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ז'/שבט/תשפ"ה</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93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1" name="תיבת טקסט 30">
            <a:extLst>
              <a:ext uri="{FF2B5EF4-FFF2-40B4-BE49-F238E27FC236}">
                <a16:creationId xmlns:a16="http://schemas.microsoft.com/office/drawing/2014/main" id="{65D5B5C5-0BF3-4AF0-BB66-BF0FFC61D08B}"/>
              </a:ext>
            </a:extLst>
          </p:cNvPr>
          <p:cNvSpPr txBox="1"/>
          <p:nvPr userDrawn="1"/>
        </p:nvSpPr>
        <p:spPr>
          <a:xfrm>
            <a:off x="2411477" y="189529"/>
            <a:ext cx="7369047" cy="1200329"/>
          </a:xfrm>
          <a:prstGeom prst="rect">
            <a:avLst/>
          </a:prstGeom>
          <a:noFill/>
        </p:spPr>
        <p:txBody>
          <a:bodyPr wrap="square">
            <a:spAutoFit/>
          </a:bodyPr>
          <a:lstStyle/>
          <a:p>
            <a:r>
              <a:rPr lang="he-IL" sz="7200" b="1" dirty="0">
                <a:solidFill>
                  <a:schemeClr val="bg1"/>
                </a:solidFill>
                <a:latin typeface="Calibri" panose="020F0502020204030204" pitchFamily="34" charset="0"/>
                <a:cs typeface="Calibri" panose="020F0502020204030204" pitchFamily="34" charset="0"/>
              </a:rPr>
              <a:t>מהם המסרים שלנו?</a:t>
            </a:r>
          </a:p>
        </p:txBody>
      </p:sp>
      <p:sp>
        <p:nvSpPr>
          <p:cNvPr id="38" name="מציין מיקום תוכן 5">
            <a:extLst>
              <a:ext uri="{FF2B5EF4-FFF2-40B4-BE49-F238E27FC236}">
                <a16:creationId xmlns:a16="http://schemas.microsoft.com/office/drawing/2014/main" id="{AAE8EFC4-CCC9-4F16-BCB4-C9189BFCECCD}"/>
              </a:ext>
            </a:extLst>
          </p:cNvPr>
          <p:cNvSpPr>
            <a:spLocks noGrp="1"/>
          </p:cNvSpPr>
          <p:nvPr>
            <p:ph sz="quarter" idx="4" hasCustomPrompt="1"/>
          </p:nvPr>
        </p:nvSpPr>
        <p:spPr>
          <a:xfrm>
            <a:off x="2643910" y="2218749"/>
            <a:ext cx="8365836" cy="3684588"/>
          </a:xfrm>
        </p:spPr>
        <p:txBody>
          <a:bodyPr/>
          <a:lstStyle>
            <a:lvl1pPr>
              <a:defRPr>
                <a:latin typeface="Calibri" panose="020F0502020204030204" pitchFamily="34" charset="0"/>
                <a:cs typeface="Calibri" panose="020F0502020204030204" pitchFamily="34" charset="0"/>
              </a:defRPr>
            </a:lvl1pPr>
          </a:lstStyle>
          <a:p>
            <a:pPr lvl="0"/>
            <a:r>
              <a:rPr lang="he-IL" dirty="0"/>
              <a:t>מסר ראשון</a:t>
            </a:r>
          </a:p>
          <a:p>
            <a:pPr lvl="0"/>
            <a:r>
              <a:rPr lang="he-IL" dirty="0"/>
              <a:t>מסר שני</a:t>
            </a:r>
          </a:p>
          <a:p>
            <a:pPr lvl="0"/>
            <a:r>
              <a:rPr lang="he-IL" dirty="0"/>
              <a:t>מסר שלישי</a:t>
            </a:r>
          </a:p>
        </p:txBody>
      </p:sp>
    </p:spTree>
    <p:extLst>
      <p:ext uri="{BB962C8B-B14F-4D97-AF65-F5344CB8AC3E}">
        <p14:creationId xmlns:p14="http://schemas.microsoft.com/office/powerpoint/2010/main" val="11546392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שאלות- אפשרות 2">
    <p:spTree>
      <p:nvGrpSpPr>
        <p:cNvPr id="1" name=""/>
        <p:cNvGrpSpPr/>
        <p:nvPr/>
      </p:nvGrpSpPr>
      <p:grpSpPr>
        <a:xfrm>
          <a:off x="0" y="0"/>
          <a:ext cx="0" cy="0"/>
          <a:chOff x="0" y="0"/>
          <a:chExt cx="0" cy="0"/>
        </a:xfrm>
      </p:grpSpPr>
      <p:sp>
        <p:nvSpPr>
          <p:cNvPr id="7" name="מלבן 6">
            <a:extLst>
              <a:ext uri="{FF2B5EF4-FFF2-40B4-BE49-F238E27FC236}">
                <a16:creationId xmlns:a16="http://schemas.microsoft.com/office/drawing/2014/main" id="{916ED5F6-E4D6-425A-9C8F-B4977DBDCBA9}"/>
              </a:ext>
            </a:extLst>
          </p:cNvPr>
          <p:cNvSpPr/>
          <p:nvPr userDrawn="1"/>
        </p:nvSpPr>
        <p:spPr>
          <a:xfrm>
            <a:off x="0" y="0"/>
            <a:ext cx="12192000" cy="1487055"/>
          </a:xfrm>
          <a:prstGeom prst="rect">
            <a:avLst/>
          </a:prstGeom>
          <a:solidFill>
            <a:srgbClr val="93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 name="מציין מיקום של תאריך 2">
            <a:extLst>
              <a:ext uri="{FF2B5EF4-FFF2-40B4-BE49-F238E27FC236}">
                <a16:creationId xmlns:a16="http://schemas.microsoft.com/office/drawing/2014/main" id="{C96D3B85-B724-4877-883C-F26E8D1BA6E0}"/>
              </a:ext>
            </a:extLst>
          </p:cNvPr>
          <p:cNvSpPr>
            <a:spLocks noGrp="1"/>
          </p:cNvSpPr>
          <p:nvPr>
            <p:ph type="dt" sz="half" idx="10"/>
          </p:nvPr>
        </p:nvSpPr>
        <p:spPr/>
        <p:txBody>
          <a:bodyPr/>
          <a:lstStyle/>
          <a:p>
            <a:fld id="{8E9EB68D-8B77-4F94-BB97-F778B0AAB978}" type="datetimeFigureOut">
              <a:rPr lang="he-IL" smtClean="0"/>
              <a:t>ז'/שבט/תשפ"ה</a:t>
            </a:fld>
            <a:endParaRPr lang="he-IL"/>
          </a:p>
        </p:txBody>
      </p:sp>
      <p:sp>
        <p:nvSpPr>
          <p:cNvPr id="4" name="מציין מיקום של כותרת תחתונה 3">
            <a:extLst>
              <a:ext uri="{FF2B5EF4-FFF2-40B4-BE49-F238E27FC236}">
                <a16:creationId xmlns:a16="http://schemas.microsoft.com/office/drawing/2014/main" id="{6F0E9F02-A29A-4F15-95B6-7643DB71B03E}"/>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4E4A7E98-AFBC-4386-90F2-F98603E99C53}"/>
              </a:ext>
            </a:extLst>
          </p:cNvPr>
          <p:cNvSpPr>
            <a:spLocks noGrp="1"/>
          </p:cNvSpPr>
          <p:nvPr>
            <p:ph type="sldNum" sz="quarter" idx="12"/>
          </p:nvPr>
        </p:nvSpPr>
        <p:spPr/>
        <p:txBody>
          <a:bodyPr/>
          <a:lstStyle/>
          <a:p>
            <a:fld id="{4C33919C-8379-4110-9C07-A3FB54FC6405}" type="slidenum">
              <a:rPr lang="he-IL" smtClean="0"/>
              <a:t>‹#›</a:t>
            </a:fld>
            <a:endParaRPr lang="he-IL"/>
          </a:p>
        </p:txBody>
      </p:sp>
      <p:pic>
        <p:nvPicPr>
          <p:cNvPr id="6" name="גרפיקה 5">
            <a:extLst>
              <a:ext uri="{FF2B5EF4-FFF2-40B4-BE49-F238E27FC236}">
                <a16:creationId xmlns:a16="http://schemas.microsoft.com/office/drawing/2014/main" id="{D4F01A1D-4563-4119-A0A9-05C6A9A2088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flipH="1">
            <a:off x="290837" y="1866284"/>
            <a:ext cx="3468362" cy="2846131"/>
          </a:xfrm>
          <a:prstGeom prst="rect">
            <a:avLst/>
          </a:prstGeom>
        </p:spPr>
      </p:pic>
      <p:pic>
        <p:nvPicPr>
          <p:cNvPr id="9" name="גרפיקה 8">
            <a:extLst>
              <a:ext uri="{FF2B5EF4-FFF2-40B4-BE49-F238E27FC236}">
                <a16:creationId xmlns:a16="http://schemas.microsoft.com/office/drawing/2014/main" id="{8993743B-5484-4146-8613-ED3F4314D16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flipH="1">
            <a:off x="2715383" y="3875344"/>
            <a:ext cx="3468362" cy="2846131"/>
          </a:xfrm>
          <a:prstGeom prst="rect">
            <a:avLst/>
          </a:prstGeom>
        </p:spPr>
      </p:pic>
      <p:pic>
        <p:nvPicPr>
          <p:cNvPr id="10" name="גרפיקה 9">
            <a:extLst>
              <a:ext uri="{FF2B5EF4-FFF2-40B4-BE49-F238E27FC236}">
                <a16:creationId xmlns:a16="http://schemas.microsoft.com/office/drawing/2014/main" id="{74C474A6-BC2C-4209-8834-EA7BDB5BC95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5510369" y="1688935"/>
            <a:ext cx="3246583" cy="2846131"/>
          </a:xfrm>
          <a:prstGeom prst="rect">
            <a:avLst/>
          </a:prstGeom>
        </p:spPr>
      </p:pic>
      <p:pic>
        <p:nvPicPr>
          <p:cNvPr id="11" name="גרפיקה 10">
            <a:extLst>
              <a:ext uri="{FF2B5EF4-FFF2-40B4-BE49-F238E27FC236}">
                <a16:creationId xmlns:a16="http://schemas.microsoft.com/office/drawing/2014/main" id="{86703C86-955A-40A2-837B-45919A8AD7F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226137" y="4116530"/>
            <a:ext cx="3392995" cy="2445039"/>
          </a:xfrm>
          <a:prstGeom prst="rect">
            <a:avLst/>
          </a:prstGeom>
        </p:spPr>
      </p:pic>
      <p:sp>
        <p:nvSpPr>
          <p:cNvPr id="18" name="כותרת 1">
            <a:extLst>
              <a:ext uri="{FF2B5EF4-FFF2-40B4-BE49-F238E27FC236}">
                <a16:creationId xmlns:a16="http://schemas.microsoft.com/office/drawing/2014/main" id="{4DE8E445-C8EF-4BFC-9B0A-C3174B7F9F89}"/>
              </a:ext>
            </a:extLst>
          </p:cNvPr>
          <p:cNvSpPr>
            <a:spLocks noGrp="1"/>
          </p:cNvSpPr>
          <p:nvPr>
            <p:ph type="title" hasCustomPrompt="1"/>
          </p:nvPr>
        </p:nvSpPr>
        <p:spPr>
          <a:xfrm>
            <a:off x="5013878" y="59823"/>
            <a:ext cx="2828636" cy="1325563"/>
          </a:xfrm>
        </p:spPr>
        <p:txBody>
          <a:bodyPr>
            <a:normAutofit/>
          </a:bodyPr>
          <a:lstStyle>
            <a:lvl1pPr algn="ctr">
              <a:defRPr sz="7200" b="1">
                <a:solidFill>
                  <a:schemeClr val="bg1"/>
                </a:solidFill>
                <a:latin typeface="Calibri" panose="020F0502020204030204" pitchFamily="34" charset="0"/>
                <a:cs typeface="Calibri" panose="020F0502020204030204" pitchFamily="34" charset="0"/>
              </a:defRPr>
            </a:lvl1pPr>
          </a:lstStyle>
          <a:p>
            <a:r>
              <a:rPr lang="he-IL" dirty="0"/>
              <a:t>כותרת</a:t>
            </a:r>
          </a:p>
        </p:txBody>
      </p:sp>
    </p:spTree>
    <p:extLst>
      <p:ext uri="{BB962C8B-B14F-4D97-AF65-F5344CB8AC3E}">
        <p14:creationId xmlns:p14="http://schemas.microsoft.com/office/powerpoint/2010/main" val="13118311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שאלות - אפשרות 3">
    <p:spTree>
      <p:nvGrpSpPr>
        <p:cNvPr id="1" name=""/>
        <p:cNvGrpSpPr/>
        <p:nvPr/>
      </p:nvGrpSpPr>
      <p:grpSpPr>
        <a:xfrm>
          <a:off x="0" y="0"/>
          <a:ext cx="0" cy="0"/>
          <a:chOff x="0" y="0"/>
          <a:chExt cx="0" cy="0"/>
        </a:xfrm>
      </p:grpSpPr>
      <p:sp>
        <p:nvSpPr>
          <p:cNvPr id="8" name="מלבן 7">
            <a:extLst>
              <a:ext uri="{FF2B5EF4-FFF2-40B4-BE49-F238E27FC236}">
                <a16:creationId xmlns:a16="http://schemas.microsoft.com/office/drawing/2014/main" id="{CB9281F9-769A-456F-8721-256B9AC22DD6}"/>
              </a:ext>
            </a:extLst>
          </p:cNvPr>
          <p:cNvSpPr/>
          <p:nvPr userDrawn="1"/>
        </p:nvSpPr>
        <p:spPr>
          <a:xfrm>
            <a:off x="8610600" y="0"/>
            <a:ext cx="3581400" cy="6858000"/>
          </a:xfrm>
          <a:prstGeom prst="rect">
            <a:avLst/>
          </a:prstGeom>
          <a:solidFill>
            <a:srgbClr val="93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 name="כותרת 1">
            <a:extLst>
              <a:ext uri="{FF2B5EF4-FFF2-40B4-BE49-F238E27FC236}">
                <a16:creationId xmlns:a16="http://schemas.microsoft.com/office/drawing/2014/main" id="{84936ADC-3E24-42B8-9C25-733C5E9994DC}"/>
              </a:ext>
            </a:extLst>
          </p:cNvPr>
          <p:cNvSpPr>
            <a:spLocks noGrp="1"/>
          </p:cNvSpPr>
          <p:nvPr>
            <p:ph type="title" hasCustomPrompt="1"/>
          </p:nvPr>
        </p:nvSpPr>
        <p:spPr>
          <a:xfrm>
            <a:off x="9039225" y="1189831"/>
            <a:ext cx="2828636" cy="1325563"/>
          </a:xfrm>
        </p:spPr>
        <p:txBody>
          <a:bodyPr>
            <a:normAutofit/>
          </a:bodyPr>
          <a:lstStyle>
            <a:lvl1pPr algn="ctr">
              <a:defRPr sz="5400" b="1">
                <a:solidFill>
                  <a:schemeClr val="bg1"/>
                </a:solidFill>
                <a:latin typeface="Calibri" panose="020F0502020204030204" pitchFamily="34" charset="0"/>
                <a:cs typeface="Calibri" panose="020F0502020204030204" pitchFamily="34" charset="0"/>
              </a:defRPr>
            </a:lvl1pPr>
          </a:lstStyle>
          <a:p>
            <a:r>
              <a:rPr lang="he-IL" dirty="0"/>
              <a:t>כותרת</a:t>
            </a:r>
          </a:p>
        </p:txBody>
      </p:sp>
      <p:sp>
        <p:nvSpPr>
          <p:cNvPr id="10" name="מציין מיקום של מספר שקופית 19">
            <a:extLst>
              <a:ext uri="{FF2B5EF4-FFF2-40B4-BE49-F238E27FC236}">
                <a16:creationId xmlns:a16="http://schemas.microsoft.com/office/drawing/2014/main" id="{973E36F7-73A1-4E63-9DC6-34A7DE6E7C1F}"/>
              </a:ext>
            </a:extLst>
          </p:cNvPr>
          <p:cNvSpPr>
            <a:spLocks noGrp="1"/>
          </p:cNvSpPr>
          <p:nvPr>
            <p:ph type="sldNum" sz="quarter" idx="12"/>
          </p:nvPr>
        </p:nvSpPr>
        <p:spPr>
          <a:xfrm>
            <a:off x="9448800" y="6356350"/>
            <a:ext cx="2743200" cy="365125"/>
          </a:xfrm>
        </p:spPr>
        <p:txBody>
          <a:bodyPr/>
          <a:lstStyle/>
          <a:p>
            <a:fld id="{4C33919C-8379-4110-9C07-A3FB54FC6405}" type="slidenum">
              <a:rPr lang="he-IL" smtClean="0"/>
              <a:t>‹#›</a:t>
            </a:fld>
            <a:endParaRPr lang="he-IL"/>
          </a:p>
        </p:txBody>
      </p:sp>
      <p:pic>
        <p:nvPicPr>
          <p:cNvPr id="16" name="גרפיקה 15">
            <a:extLst>
              <a:ext uri="{FF2B5EF4-FFF2-40B4-BE49-F238E27FC236}">
                <a16:creationId xmlns:a16="http://schemas.microsoft.com/office/drawing/2014/main" id="{10FDB170-DF69-4778-8A75-3FB0B75F5CB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5300093" y="730316"/>
            <a:ext cx="2814200" cy="1833103"/>
          </a:xfrm>
          <a:prstGeom prst="rect">
            <a:avLst/>
          </a:prstGeom>
        </p:spPr>
      </p:pic>
      <p:pic>
        <p:nvPicPr>
          <p:cNvPr id="20" name="גרפיקה 19">
            <a:extLst>
              <a:ext uri="{FF2B5EF4-FFF2-40B4-BE49-F238E27FC236}">
                <a16:creationId xmlns:a16="http://schemas.microsoft.com/office/drawing/2014/main" id="{FA54F9F6-8A72-406A-BBB1-D41A4A366D81}"/>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653862" y="594919"/>
            <a:ext cx="3214050" cy="2839598"/>
          </a:xfrm>
          <a:prstGeom prst="rect">
            <a:avLst/>
          </a:prstGeom>
        </p:spPr>
      </p:pic>
      <p:pic>
        <p:nvPicPr>
          <p:cNvPr id="22" name="גרפיקה 21">
            <a:extLst>
              <a:ext uri="{FF2B5EF4-FFF2-40B4-BE49-F238E27FC236}">
                <a16:creationId xmlns:a16="http://schemas.microsoft.com/office/drawing/2014/main" id="{B76A9985-146F-4A74-872B-60522959D7FD}"/>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4919970" y="3803904"/>
            <a:ext cx="3301917" cy="2599381"/>
          </a:xfrm>
          <a:prstGeom prst="rect">
            <a:avLst/>
          </a:prstGeom>
        </p:spPr>
      </p:pic>
      <p:pic>
        <p:nvPicPr>
          <p:cNvPr id="26" name="גרפיקה 25">
            <a:extLst>
              <a:ext uri="{FF2B5EF4-FFF2-40B4-BE49-F238E27FC236}">
                <a16:creationId xmlns:a16="http://schemas.microsoft.com/office/drawing/2014/main" id="{258D03E0-C98A-4EC6-B3CF-195C5D928C83}"/>
              </a:ext>
            </a:extLst>
          </p:cNvPr>
          <p:cNvPicPr>
            <a:picLocks noChangeAspect="1"/>
          </p:cNvPicPr>
          <p:nvPr userDrawn="1"/>
        </p:nvPicPr>
        <p:blipFill>
          <a:blip r:embed="rId8">
            <a:extLst>
              <a:ext uri="{96DAC541-7B7A-43D3-8B79-37D633B846F1}">
                <asvg:svgBlip xmlns:asvg="http://schemas.microsoft.com/office/drawing/2016/SVG/main" xmlns="" r:embed="rId9"/>
              </a:ext>
            </a:extLst>
          </a:blip>
          <a:stretch>
            <a:fillRect/>
          </a:stretch>
        </p:blipFill>
        <p:spPr>
          <a:xfrm>
            <a:off x="1276814" y="3803904"/>
            <a:ext cx="3049284" cy="1975104"/>
          </a:xfrm>
          <a:prstGeom prst="rect">
            <a:avLst/>
          </a:prstGeom>
        </p:spPr>
      </p:pic>
    </p:spTree>
    <p:extLst>
      <p:ext uri="{BB962C8B-B14F-4D97-AF65-F5344CB8AC3E}">
        <p14:creationId xmlns:p14="http://schemas.microsoft.com/office/powerpoint/2010/main" val="11152041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תמונה ">
    <p:spTree>
      <p:nvGrpSpPr>
        <p:cNvPr id="1" name=""/>
        <p:cNvGrpSpPr/>
        <p:nvPr/>
      </p:nvGrpSpPr>
      <p:grpSpPr>
        <a:xfrm>
          <a:off x="0" y="0"/>
          <a:ext cx="0" cy="0"/>
          <a:chOff x="0" y="0"/>
          <a:chExt cx="0" cy="0"/>
        </a:xfrm>
      </p:grpSpPr>
      <p:sp>
        <p:nvSpPr>
          <p:cNvPr id="11" name="מלבן 10">
            <a:extLst>
              <a:ext uri="{FF2B5EF4-FFF2-40B4-BE49-F238E27FC236}">
                <a16:creationId xmlns:a16="http://schemas.microsoft.com/office/drawing/2014/main" id="{5AD3CFB8-02D3-4049-8B33-153754263616}"/>
              </a:ext>
            </a:extLst>
          </p:cNvPr>
          <p:cNvSpPr/>
          <p:nvPr userDrawn="1"/>
        </p:nvSpPr>
        <p:spPr>
          <a:xfrm>
            <a:off x="0" y="0"/>
            <a:ext cx="3581400" cy="6858000"/>
          </a:xfrm>
          <a:prstGeom prst="rect">
            <a:avLst/>
          </a:prstGeom>
          <a:solidFill>
            <a:srgbClr val="93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 name="מציין מיקום של תמונה 2">
            <a:extLst>
              <a:ext uri="{FF2B5EF4-FFF2-40B4-BE49-F238E27FC236}">
                <a16:creationId xmlns:a16="http://schemas.microsoft.com/office/drawing/2014/main" id="{D8AC9ABE-3C47-4E3F-90EB-BE2C39F51A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1"/>
            <a:ext cx="2828636" cy="1325563"/>
          </a:xfrm>
        </p:spPr>
        <p:txBody>
          <a:bodyPr>
            <a:normAutofit/>
          </a:bodyPr>
          <a:lstStyle>
            <a:lvl1pPr algn="ctr">
              <a:defRPr sz="5400" b="1">
                <a:solidFill>
                  <a:schemeClr val="bg1"/>
                </a:solidFill>
                <a:latin typeface="Calibri" panose="020F0502020204030204" pitchFamily="34" charset="0"/>
                <a:cs typeface="Calibri" panose="020F0502020204030204" pitchFamily="34" charset="0"/>
              </a:defRPr>
            </a:lvl1pPr>
          </a:lstStyle>
          <a:p>
            <a:r>
              <a:rPr lang="he-IL" dirty="0"/>
              <a:t>כותרת</a:t>
            </a:r>
          </a:p>
        </p:txBody>
      </p:sp>
      <p:sp>
        <p:nvSpPr>
          <p:cNvPr id="18" name="מציין מיקום של תאריך 17">
            <a:extLst>
              <a:ext uri="{FF2B5EF4-FFF2-40B4-BE49-F238E27FC236}">
                <a16:creationId xmlns:a16="http://schemas.microsoft.com/office/drawing/2014/main" id="{D8F975D9-9FCF-47A6-8EDE-365BB5EC8179}"/>
              </a:ext>
            </a:extLst>
          </p:cNvPr>
          <p:cNvSpPr>
            <a:spLocks noGrp="1"/>
          </p:cNvSpPr>
          <p:nvPr>
            <p:ph type="dt" sz="half" idx="10"/>
          </p:nvPr>
        </p:nvSpPr>
        <p:spPr/>
        <p:txBody>
          <a:bodyPr/>
          <a:lstStyle/>
          <a:p>
            <a:fld id="{8E9EB68D-8B77-4F94-BB97-F778B0AAB978}" type="datetimeFigureOut">
              <a:rPr lang="he-IL" smtClean="0"/>
              <a:t>ז'/שבט/תשפ"ה</a:t>
            </a:fld>
            <a:endParaRPr lang="he-IL"/>
          </a:p>
        </p:txBody>
      </p:sp>
      <p:sp>
        <p:nvSpPr>
          <p:cNvPr id="19" name="מציין מיקום של כותרת תחתונה 18">
            <a:extLst>
              <a:ext uri="{FF2B5EF4-FFF2-40B4-BE49-F238E27FC236}">
                <a16:creationId xmlns:a16="http://schemas.microsoft.com/office/drawing/2014/main" id="{C68E4FAC-4C06-4717-B4C3-3654ACC74797}"/>
              </a:ext>
            </a:extLst>
          </p:cNvPr>
          <p:cNvSpPr>
            <a:spLocks noGrp="1"/>
          </p:cNvSpPr>
          <p:nvPr>
            <p:ph type="ftr" sz="quarter" idx="11"/>
          </p:nvPr>
        </p:nvSpPr>
        <p:spPr/>
        <p:txBody>
          <a:bodyPr/>
          <a:lstStyle/>
          <a:p>
            <a:endParaRPr lang="he-IL"/>
          </a:p>
        </p:txBody>
      </p:sp>
      <p:sp>
        <p:nvSpPr>
          <p:cNvPr id="20" name="מציין מיקום של מספר שקופית 19">
            <a:extLst>
              <a:ext uri="{FF2B5EF4-FFF2-40B4-BE49-F238E27FC236}">
                <a16:creationId xmlns:a16="http://schemas.microsoft.com/office/drawing/2014/main" id="{AA8CC4A1-5512-4A1C-B3C1-0B692F4327C0}"/>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8815340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תמונה ">
    <p:spTree>
      <p:nvGrpSpPr>
        <p:cNvPr id="1" name=""/>
        <p:cNvGrpSpPr/>
        <p:nvPr/>
      </p:nvGrpSpPr>
      <p:grpSpPr>
        <a:xfrm>
          <a:off x="0" y="0"/>
          <a:ext cx="0" cy="0"/>
          <a:chOff x="0" y="0"/>
          <a:chExt cx="0" cy="0"/>
        </a:xfrm>
      </p:grpSpPr>
      <p:sp>
        <p:nvSpPr>
          <p:cNvPr id="11" name="מלבן 10">
            <a:extLst>
              <a:ext uri="{FF2B5EF4-FFF2-40B4-BE49-F238E27FC236}">
                <a16:creationId xmlns:a16="http://schemas.microsoft.com/office/drawing/2014/main" id="{5AD3CFB8-02D3-4049-8B33-153754263616}"/>
              </a:ext>
            </a:extLst>
          </p:cNvPr>
          <p:cNvSpPr/>
          <p:nvPr userDrawn="1"/>
        </p:nvSpPr>
        <p:spPr>
          <a:xfrm>
            <a:off x="0" y="0"/>
            <a:ext cx="3581400" cy="6858000"/>
          </a:xfrm>
          <a:prstGeom prst="rect">
            <a:avLst/>
          </a:prstGeom>
          <a:solidFill>
            <a:srgbClr val="DDA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1"/>
            <a:ext cx="2828636" cy="1325563"/>
          </a:xfrm>
        </p:spPr>
        <p:txBody>
          <a:bodyPr>
            <a:normAutofit/>
          </a:bodyPr>
          <a:lstStyle>
            <a:lvl1pPr algn="ctr">
              <a:defRPr sz="5400" b="1">
                <a:solidFill>
                  <a:schemeClr val="bg1"/>
                </a:solidFill>
                <a:latin typeface="Calibri" panose="020F0502020204030204" pitchFamily="34" charset="0"/>
                <a:cs typeface="Calibri" panose="020F0502020204030204" pitchFamily="34" charset="0"/>
              </a:defRPr>
            </a:lvl1pPr>
          </a:lstStyle>
          <a:p>
            <a:r>
              <a:rPr lang="he-IL" dirty="0"/>
              <a:t>להדפסה</a:t>
            </a:r>
          </a:p>
        </p:txBody>
      </p:sp>
      <p:sp>
        <p:nvSpPr>
          <p:cNvPr id="18" name="מציין מיקום של תאריך 17">
            <a:extLst>
              <a:ext uri="{FF2B5EF4-FFF2-40B4-BE49-F238E27FC236}">
                <a16:creationId xmlns:a16="http://schemas.microsoft.com/office/drawing/2014/main" id="{D8F975D9-9FCF-47A6-8EDE-365BB5EC8179}"/>
              </a:ext>
            </a:extLst>
          </p:cNvPr>
          <p:cNvSpPr>
            <a:spLocks noGrp="1"/>
          </p:cNvSpPr>
          <p:nvPr>
            <p:ph type="dt" sz="half" idx="10"/>
          </p:nvPr>
        </p:nvSpPr>
        <p:spPr/>
        <p:txBody>
          <a:bodyPr/>
          <a:lstStyle/>
          <a:p>
            <a:fld id="{8E9EB68D-8B77-4F94-BB97-F778B0AAB978}" type="datetimeFigureOut">
              <a:rPr lang="he-IL" smtClean="0"/>
              <a:t>ז'/שבט/תשפ"ה</a:t>
            </a:fld>
            <a:endParaRPr lang="he-IL"/>
          </a:p>
        </p:txBody>
      </p:sp>
      <p:sp>
        <p:nvSpPr>
          <p:cNvPr id="19" name="מציין מיקום של כותרת תחתונה 18">
            <a:extLst>
              <a:ext uri="{FF2B5EF4-FFF2-40B4-BE49-F238E27FC236}">
                <a16:creationId xmlns:a16="http://schemas.microsoft.com/office/drawing/2014/main" id="{C68E4FAC-4C06-4717-B4C3-3654ACC74797}"/>
              </a:ext>
            </a:extLst>
          </p:cNvPr>
          <p:cNvSpPr>
            <a:spLocks noGrp="1"/>
          </p:cNvSpPr>
          <p:nvPr>
            <p:ph type="ftr" sz="quarter" idx="11"/>
          </p:nvPr>
        </p:nvSpPr>
        <p:spPr/>
        <p:txBody>
          <a:bodyPr/>
          <a:lstStyle/>
          <a:p>
            <a:endParaRPr lang="he-IL"/>
          </a:p>
        </p:txBody>
      </p:sp>
      <p:sp>
        <p:nvSpPr>
          <p:cNvPr id="20" name="מציין מיקום של מספר שקופית 19">
            <a:extLst>
              <a:ext uri="{FF2B5EF4-FFF2-40B4-BE49-F238E27FC236}">
                <a16:creationId xmlns:a16="http://schemas.microsoft.com/office/drawing/2014/main" id="{AA8CC4A1-5512-4A1C-B3C1-0B692F4327C0}"/>
              </a:ext>
            </a:extLst>
          </p:cNvPr>
          <p:cNvSpPr>
            <a:spLocks noGrp="1"/>
          </p:cNvSpPr>
          <p:nvPr>
            <p:ph type="sldNum" sz="quarter" idx="12"/>
          </p:nvPr>
        </p:nvSpPr>
        <p:spPr/>
        <p:txBody>
          <a:bodyPr/>
          <a:lstStyle/>
          <a:p>
            <a:fld id="{4C33919C-8379-4110-9C07-A3FB54FC6405}" type="slidenum">
              <a:rPr lang="he-IL" smtClean="0"/>
              <a:t>‹#›</a:t>
            </a:fld>
            <a:endParaRPr lang="he-IL"/>
          </a:p>
        </p:txBody>
      </p:sp>
      <p:pic>
        <p:nvPicPr>
          <p:cNvPr id="8" name="גרפיקה 7" descr="מדפסת עם מילוי מלא">
            <a:extLst>
              <a:ext uri="{FF2B5EF4-FFF2-40B4-BE49-F238E27FC236}">
                <a16:creationId xmlns:a16="http://schemas.microsoft.com/office/drawing/2014/main" id="{1AB97BE4-AFB7-4C7A-9505-80D8EFBA93E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49551" y="587596"/>
            <a:ext cx="5807698" cy="5416100"/>
          </a:xfrm>
          <a:prstGeom prst="rect">
            <a:avLst/>
          </a:prstGeom>
        </p:spPr>
      </p:pic>
    </p:spTree>
    <p:extLst>
      <p:ext uri="{BB962C8B-B14F-4D97-AF65-F5344CB8AC3E}">
        <p14:creationId xmlns:p14="http://schemas.microsoft.com/office/powerpoint/2010/main" val="28481179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סרטונים/ שמע">
    <p:spTree>
      <p:nvGrpSpPr>
        <p:cNvPr id="1" name=""/>
        <p:cNvGrpSpPr/>
        <p:nvPr/>
      </p:nvGrpSpPr>
      <p:grpSpPr>
        <a:xfrm>
          <a:off x="0" y="0"/>
          <a:ext cx="0" cy="0"/>
          <a:chOff x="0" y="0"/>
          <a:chExt cx="0" cy="0"/>
        </a:xfrm>
      </p:grpSpPr>
      <p:sp>
        <p:nvSpPr>
          <p:cNvPr id="13" name="מלבן 12">
            <a:extLst>
              <a:ext uri="{FF2B5EF4-FFF2-40B4-BE49-F238E27FC236}">
                <a16:creationId xmlns:a16="http://schemas.microsoft.com/office/drawing/2014/main" id="{9E46C132-BDC5-43D8-BA7C-FC3E866A4C2B}"/>
              </a:ext>
            </a:extLst>
          </p:cNvPr>
          <p:cNvSpPr/>
          <p:nvPr userDrawn="1"/>
        </p:nvSpPr>
        <p:spPr>
          <a:xfrm>
            <a:off x="7673" y="0"/>
            <a:ext cx="3573727" cy="6858000"/>
          </a:xfrm>
          <a:prstGeom prst="rect">
            <a:avLst/>
          </a:prstGeom>
          <a:solidFill>
            <a:srgbClr val="93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ציין מיקום של תאריך 4">
            <a:extLst>
              <a:ext uri="{FF2B5EF4-FFF2-40B4-BE49-F238E27FC236}">
                <a16:creationId xmlns:a16="http://schemas.microsoft.com/office/drawing/2014/main" id="{4B72EBE9-7051-4FA7-81E0-384F2B0B4D9D}"/>
              </a:ext>
            </a:extLst>
          </p:cNvPr>
          <p:cNvSpPr>
            <a:spLocks noGrp="1"/>
          </p:cNvSpPr>
          <p:nvPr>
            <p:ph type="dt" sz="half" idx="10"/>
          </p:nvPr>
        </p:nvSpPr>
        <p:spPr/>
        <p:txBody>
          <a:bodyPr/>
          <a:lstStyle/>
          <a:p>
            <a:fld id="{8E9EB68D-8B77-4F94-BB97-F778B0AAB978}" type="datetimeFigureOut">
              <a:rPr lang="he-IL" smtClean="0"/>
              <a:t>ז'/שבט/תשפ"ה</a:t>
            </a:fld>
            <a:endParaRPr lang="he-IL"/>
          </a:p>
        </p:txBody>
      </p:sp>
      <p:sp>
        <p:nvSpPr>
          <p:cNvPr id="6" name="מציין מיקום של כותרת תחתונה 5">
            <a:extLst>
              <a:ext uri="{FF2B5EF4-FFF2-40B4-BE49-F238E27FC236}">
                <a16:creationId xmlns:a16="http://schemas.microsoft.com/office/drawing/2014/main" id="{41582156-89AE-4316-8224-5A145493B7F4}"/>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6ACB9BD-37F9-4ED2-9940-F02F375AAC2E}"/>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1"/>
            <a:ext cx="2828636" cy="1325563"/>
          </a:xfrm>
        </p:spPr>
        <p:txBody>
          <a:bodyPr>
            <a:normAutofit/>
          </a:bodyPr>
          <a:lstStyle>
            <a:lvl1pPr algn="ctr">
              <a:defRPr sz="5400" b="1">
                <a:solidFill>
                  <a:schemeClr val="bg1"/>
                </a:solidFill>
                <a:latin typeface="Calibri" panose="020F0502020204030204" pitchFamily="34" charset="0"/>
                <a:cs typeface="Calibri" panose="020F0502020204030204" pitchFamily="34" charset="0"/>
              </a:defRPr>
            </a:lvl1pPr>
          </a:lstStyle>
          <a:p>
            <a:r>
              <a:rPr lang="he-IL" dirty="0"/>
              <a:t>כותרת</a:t>
            </a:r>
          </a:p>
        </p:txBody>
      </p:sp>
      <p:sp>
        <p:nvSpPr>
          <p:cNvPr id="4" name="מציין מיקום של מדיה 3">
            <a:extLst>
              <a:ext uri="{FF2B5EF4-FFF2-40B4-BE49-F238E27FC236}">
                <a16:creationId xmlns:a16="http://schemas.microsoft.com/office/drawing/2014/main" id="{9A94978C-20E0-4188-8A8F-E4E5A0D821E1}"/>
              </a:ext>
            </a:extLst>
          </p:cNvPr>
          <p:cNvSpPr>
            <a:spLocks noGrp="1"/>
          </p:cNvSpPr>
          <p:nvPr>
            <p:ph type="media" sz="quarter" idx="13"/>
          </p:nvPr>
        </p:nvSpPr>
        <p:spPr>
          <a:xfrm>
            <a:off x="5464968" y="1611299"/>
            <a:ext cx="5376863" cy="4157662"/>
          </a:xfrm>
        </p:spPr>
        <p:txBody>
          <a:bodyPr/>
          <a:lstStyle/>
          <a:p>
            <a:endParaRPr lang="he-IL"/>
          </a:p>
        </p:txBody>
      </p:sp>
    </p:spTree>
    <p:extLst>
      <p:ext uri="{BB962C8B-B14F-4D97-AF65-F5344CB8AC3E}">
        <p14:creationId xmlns:p14="http://schemas.microsoft.com/office/powerpoint/2010/main" val="301453636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מה למדנו היום?">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ז'/שבט/תשפ"ה</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93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21" name="גרפיקה 20">
            <a:extLst>
              <a:ext uri="{FF2B5EF4-FFF2-40B4-BE49-F238E27FC236}">
                <a16:creationId xmlns:a16="http://schemas.microsoft.com/office/drawing/2014/main" id="{2B095457-4E3D-406E-8D76-9D7799D8E16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7234956">
            <a:off x="2188430" y="1157286"/>
            <a:ext cx="838200" cy="428625"/>
          </a:xfrm>
          <a:prstGeom prst="rect">
            <a:avLst/>
          </a:prstGeom>
        </p:spPr>
      </p:pic>
      <p:sp>
        <p:nvSpPr>
          <p:cNvPr id="7" name="מלבן 6">
            <a:extLst>
              <a:ext uri="{FF2B5EF4-FFF2-40B4-BE49-F238E27FC236}">
                <a16:creationId xmlns:a16="http://schemas.microsoft.com/office/drawing/2014/main" id="{2D5FF2F3-BFBA-4AF6-AA65-76E6C0DDF4CA}"/>
              </a:ext>
            </a:extLst>
          </p:cNvPr>
          <p:cNvSpPr/>
          <p:nvPr userDrawn="1"/>
        </p:nvSpPr>
        <p:spPr>
          <a:xfrm>
            <a:off x="2625010" y="230909"/>
            <a:ext cx="7536873" cy="1025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7200" b="1" dirty="0">
                <a:solidFill>
                  <a:schemeClr val="bg1"/>
                </a:solidFill>
                <a:latin typeface="Calibri" panose="020F0502020204030204" pitchFamily="34" charset="0"/>
                <a:cs typeface="Calibri" panose="020F0502020204030204" pitchFamily="34" charset="0"/>
              </a:rPr>
              <a:t>מה למדנו היום?</a:t>
            </a:r>
          </a:p>
        </p:txBody>
      </p:sp>
      <p:sp>
        <p:nvSpPr>
          <p:cNvPr id="12" name="מציין מיקום תוכן 9">
            <a:extLst>
              <a:ext uri="{FF2B5EF4-FFF2-40B4-BE49-F238E27FC236}">
                <a16:creationId xmlns:a16="http://schemas.microsoft.com/office/drawing/2014/main" id="{8651C183-E377-499A-98F6-4B6AD1951E37}"/>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23500105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כותרת">
  <p:cSld name="1_כותרת">
    <p:spTree>
      <p:nvGrpSpPr>
        <p:cNvPr id="1" name="Shape 26"/>
        <p:cNvGrpSpPr/>
        <p:nvPr/>
      </p:nvGrpSpPr>
      <p:grpSpPr>
        <a:xfrm>
          <a:off x="0" y="0"/>
          <a:ext cx="0" cy="0"/>
          <a:chOff x="0" y="0"/>
          <a:chExt cx="0" cy="0"/>
        </a:xfrm>
      </p:grpSpPr>
      <p:sp>
        <p:nvSpPr>
          <p:cNvPr id="27" name="Google Shape;27;p2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8" name="Google Shape;28;p2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29" name="Google Shape;29;p23"/>
          <p:cNvSpPr/>
          <p:nvPr/>
        </p:nvSpPr>
        <p:spPr>
          <a:xfrm>
            <a:off x="0" y="0"/>
            <a:ext cx="12192000" cy="1487055"/>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30" name="Google Shape;30;p23"/>
          <p:cNvSpPr txBox="1">
            <a:spLocks noGrp="1"/>
          </p:cNvSpPr>
          <p:nvPr>
            <p:ph type="title"/>
          </p:nvPr>
        </p:nvSpPr>
        <p:spPr>
          <a:xfrm>
            <a:off x="838200" y="161492"/>
            <a:ext cx="10515600"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7200"/>
              <a:buFont typeface="Calibri"/>
              <a:buNone/>
              <a:defRPr sz="72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3"/>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56439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שאלות- אפשרות 1">
  <p:cSld name="1_שאלות- אפשרות 1">
    <p:spTree>
      <p:nvGrpSpPr>
        <p:cNvPr id="1" name="Shape 39"/>
        <p:cNvGrpSpPr/>
        <p:nvPr/>
      </p:nvGrpSpPr>
      <p:grpSpPr>
        <a:xfrm>
          <a:off x="0" y="0"/>
          <a:ext cx="0" cy="0"/>
          <a:chOff x="0" y="0"/>
          <a:chExt cx="0" cy="0"/>
        </a:xfrm>
      </p:grpSpPr>
      <p:sp>
        <p:nvSpPr>
          <p:cNvPr id="40" name="Google Shape;40;p25"/>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1" name="Google Shape;41;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2" name="Google Shape;42;p25"/>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43" name="Google Shape;43;p25"/>
          <p:cNvSpPr/>
          <p:nvPr/>
        </p:nvSpPr>
        <p:spPr>
          <a:xfrm>
            <a:off x="0" y="0"/>
            <a:ext cx="12192000" cy="1487055"/>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44" name="Google Shape;44;p25"/>
          <p:cNvSpPr txBox="1"/>
          <p:nvPr/>
        </p:nvSpPr>
        <p:spPr>
          <a:xfrm>
            <a:off x="1159162" y="143362"/>
            <a:ext cx="8640619" cy="1200329"/>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7200" b="1">
                <a:solidFill>
                  <a:srgbClr val="002060"/>
                </a:solidFill>
                <a:latin typeface="Calibri"/>
                <a:ea typeface="Calibri"/>
                <a:cs typeface="Calibri"/>
                <a:sym typeface="Calibri"/>
              </a:rPr>
              <a:t>שאלות לדיון בכיתה</a:t>
            </a:r>
            <a:endParaRPr/>
          </a:p>
        </p:txBody>
      </p:sp>
      <p:sp>
        <p:nvSpPr>
          <p:cNvPr id="45" name="Google Shape;45;p25"/>
          <p:cNvSpPr txBox="1">
            <a:spLocks noGrp="1"/>
          </p:cNvSpPr>
          <p:nvPr>
            <p:ph type="body" idx="1"/>
          </p:nvPr>
        </p:nvSpPr>
        <p:spPr>
          <a:xfrm>
            <a:off x="3918528" y="2246457"/>
            <a:ext cx="6638636" cy="368458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282367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תמונה " preserve="1">
  <p:cSld name="1_תמונה ">
    <p:spTree>
      <p:nvGrpSpPr>
        <p:cNvPr id="1" name="Shape 100"/>
        <p:cNvGrpSpPr/>
        <p:nvPr/>
      </p:nvGrpSpPr>
      <p:grpSpPr>
        <a:xfrm>
          <a:off x="0" y="0"/>
          <a:ext cx="0" cy="0"/>
          <a:chOff x="0" y="0"/>
          <a:chExt cx="0" cy="0"/>
        </a:xfrm>
      </p:grpSpPr>
      <p:sp>
        <p:nvSpPr>
          <p:cNvPr id="101" name="Google Shape;101;p30"/>
          <p:cNvSpPr/>
          <p:nvPr/>
        </p:nvSpPr>
        <p:spPr>
          <a:xfrm>
            <a:off x="0" y="0"/>
            <a:ext cx="3581400" cy="6858000"/>
          </a:xfrm>
          <a:prstGeom prst="rect">
            <a:avLst/>
          </a:prstGeom>
          <a:solidFill>
            <a:srgbClr val="E2F0D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30"/>
          <p:cNvSpPr>
            <a:spLocks noGrp="1"/>
          </p:cNvSpPr>
          <p:nvPr>
            <p:ph type="pic" idx="2"/>
          </p:nvPr>
        </p:nvSpPr>
        <p:spPr>
          <a:xfrm>
            <a:off x="5183188" y="987425"/>
            <a:ext cx="6172200" cy="4873625"/>
          </a:xfrm>
          <a:prstGeom prst="rect">
            <a:avLst/>
          </a:prstGeom>
          <a:noFill/>
          <a:ln>
            <a:noFill/>
          </a:ln>
        </p:spPr>
      </p:sp>
      <p:sp>
        <p:nvSpPr>
          <p:cNvPr id="103" name="Google Shape;103;p30"/>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3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5" name="Google Shape;10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6" name="Google Shape;106;p3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26762722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סרטונים/ שמע">
  <p:cSld name="1_סרטונים/ שמע">
    <p:spTree>
      <p:nvGrpSpPr>
        <p:cNvPr id="1" name="Shape 105"/>
        <p:cNvGrpSpPr/>
        <p:nvPr/>
      </p:nvGrpSpPr>
      <p:grpSpPr>
        <a:xfrm>
          <a:off x="0" y="0"/>
          <a:ext cx="0" cy="0"/>
          <a:chOff x="0" y="0"/>
          <a:chExt cx="0" cy="0"/>
        </a:xfrm>
      </p:grpSpPr>
      <p:sp>
        <p:nvSpPr>
          <p:cNvPr id="106" name="Google Shape;106;p33"/>
          <p:cNvSpPr/>
          <p:nvPr/>
        </p:nvSpPr>
        <p:spPr>
          <a:xfrm>
            <a:off x="7673" y="0"/>
            <a:ext cx="3573727" cy="6858000"/>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3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8" name="Google Shape;10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9" name="Google Shape;109;p3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110" name="Google Shape;110;p33"/>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33"/>
          <p:cNvSpPr>
            <a:spLocks noGrp="1"/>
          </p:cNvSpPr>
          <p:nvPr>
            <p:ph type="media" idx="2"/>
          </p:nvPr>
        </p:nvSpPr>
        <p:spPr>
          <a:xfrm>
            <a:off x="5464968" y="1611299"/>
            <a:ext cx="5376863" cy="4157662"/>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15279406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תמונה ">
  <p:cSld name="2_תמונה ">
    <p:spTree>
      <p:nvGrpSpPr>
        <p:cNvPr id="1" name="Shape 32"/>
        <p:cNvGrpSpPr/>
        <p:nvPr/>
      </p:nvGrpSpPr>
      <p:grpSpPr>
        <a:xfrm>
          <a:off x="0" y="0"/>
          <a:ext cx="0" cy="0"/>
          <a:chOff x="0" y="0"/>
          <a:chExt cx="0" cy="0"/>
        </a:xfrm>
      </p:grpSpPr>
      <p:sp>
        <p:nvSpPr>
          <p:cNvPr id="33" name="Google Shape;33;p24"/>
          <p:cNvSpPr/>
          <p:nvPr/>
        </p:nvSpPr>
        <p:spPr>
          <a:xfrm>
            <a:off x="0" y="0"/>
            <a:ext cx="3581400" cy="6858000"/>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34" name="Google Shape;34;p24"/>
          <p:cNvSpPr>
            <a:spLocks noGrp="1"/>
          </p:cNvSpPr>
          <p:nvPr>
            <p:ph type="pic" idx="2"/>
          </p:nvPr>
        </p:nvSpPr>
        <p:spPr>
          <a:xfrm>
            <a:off x="5183188" y="987425"/>
            <a:ext cx="6172200" cy="4873625"/>
          </a:xfrm>
          <a:prstGeom prst="rect">
            <a:avLst/>
          </a:prstGeom>
          <a:noFill/>
          <a:ln>
            <a:noFill/>
          </a:ln>
        </p:spPr>
      </p:sp>
      <p:sp>
        <p:nvSpPr>
          <p:cNvPr id="35" name="Google Shape;35;p24"/>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7" name="Google Shape;3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8" name="Google Shape;38;p2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35310887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מה למדנו היום?">
  <p:cSld name="1_מה למדנו היום?">
    <p:spTree>
      <p:nvGrpSpPr>
        <p:cNvPr id="1" name="Shape 75"/>
        <p:cNvGrpSpPr/>
        <p:nvPr/>
      </p:nvGrpSpPr>
      <p:grpSpPr>
        <a:xfrm>
          <a:off x="0" y="0"/>
          <a:ext cx="0" cy="0"/>
          <a:chOff x="0" y="0"/>
          <a:chExt cx="0" cy="0"/>
        </a:xfrm>
      </p:grpSpPr>
      <p:sp>
        <p:nvSpPr>
          <p:cNvPr id="76" name="Google Shape;76;p2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7" name="Google Shape;77;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8" name="Google Shape;78;p2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79" name="Google Shape;79;p29"/>
          <p:cNvSpPr/>
          <p:nvPr/>
        </p:nvSpPr>
        <p:spPr>
          <a:xfrm>
            <a:off x="0" y="0"/>
            <a:ext cx="12192000" cy="1487055"/>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80" name="Google Shape;80;p29"/>
          <p:cNvPicPr preferRelativeResize="0"/>
          <p:nvPr/>
        </p:nvPicPr>
        <p:blipFill rotWithShape="1">
          <a:blip r:embed="rId2">
            <a:alphaModFix/>
          </a:blip>
          <a:srcRect/>
          <a:stretch/>
        </p:blipFill>
        <p:spPr>
          <a:xfrm rot="7234956">
            <a:off x="2188430" y="1157286"/>
            <a:ext cx="838200" cy="428625"/>
          </a:xfrm>
          <a:prstGeom prst="rect">
            <a:avLst/>
          </a:prstGeom>
          <a:noFill/>
          <a:ln>
            <a:noFill/>
          </a:ln>
        </p:spPr>
      </p:pic>
      <p:sp>
        <p:nvSpPr>
          <p:cNvPr id="81" name="Google Shape;81;p29"/>
          <p:cNvSpPr/>
          <p:nvPr/>
        </p:nvSpPr>
        <p:spPr>
          <a:xfrm>
            <a:off x="2625010" y="230909"/>
            <a:ext cx="7536873" cy="1025236"/>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7200" b="1">
                <a:solidFill>
                  <a:srgbClr val="002060"/>
                </a:solidFill>
                <a:latin typeface="Calibri"/>
                <a:ea typeface="Calibri"/>
                <a:cs typeface="Calibri"/>
                <a:sym typeface="Calibri"/>
              </a:rPr>
              <a:t>מה למדנו היום?</a:t>
            </a:r>
            <a:endParaRPr/>
          </a:p>
        </p:txBody>
      </p:sp>
      <p:sp>
        <p:nvSpPr>
          <p:cNvPr id="82" name="Google Shape;82;p29"/>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3121092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סרטונים/ שמע" userDrawn="1">
  <p:cSld name="1_סרטונים/ שמע">
    <p:spTree>
      <p:nvGrpSpPr>
        <p:cNvPr id="1" name="Shape 105"/>
        <p:cNvGrpSpPr/>
        <p:nvPr/>
      </p:nvGrpSpPr>
      <p:grpSpPr>
        <a:xfrm>
          <a:off x="0" y="0"/>
          <a:ext cx="0" cy="0"/>
          <a:chOff x="0" y="0"/>
          <a:chExt cx="0" cy="0"/>
        </a:xfrm>
      </p:grpSpPr>
      <p:sp>
        <p:nvSpPr>
          <p:cNvPr id="106" name="Google Shape;106;p33"/>
          <p:cNvSpPr/>
          <p:nvPr/>
        </p:nvSpPr>
        <p:spPr>
          <a:xfrm>
            <a:off x="7673" y="0"/>
            <a:ext cx="3573727" cy="6858000"/>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3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8" name="Google Shape;10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9" name="Google Shape;109;p3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110" name="Google Shape;110;p33"/>
          <p:cNvSpPr txBox="1">
            <a:spLocks noGrp="1"/>
          </p:cNvSpPr>
          <p:nvPr>
            <p:ph type="title" hasCustomPrompt="1"/>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he-IL" dirty="0"/>
              <a:t>להדפסה</a:t>
            </a:r>
            <a:endParaRPr dirty="0"/>
          </a:p>
        </p:txBody>
      </p:sp>
      <p:pic>
        <p:nvPicPr>
          <p:cNvPr id="8" name="גרפיקה 7" descr="מדפסת עם מילוי מלא">
            <a:extLst>
              <a:ext uri="{FF2B5EF4-FFF2-40B4-BE49-F238E27FC236}">
                <a16:creationId xmlns:a16="http://schemas.microsoft.com/office/drawing/2014/main" id="{969333D8-7785-4F8B-ADB6-944BFF26F50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49551" y="587596"/>
            <a:ext cx="5807698" cy="5416100"/>
          </a:xfrm>
          <a:prstGeom prst="rect">
            <a:avLst/>
          </a:prstGeom>
        </p:spPr>
      </p:pic>
    </p:spTree>
    <p:extLst>
      <p:ext uri="{BB962C8B-B14F-4D97-AF65-F5344CB8AC3E}">
        <p14:creationId xmlns:p14="http://schemas.microsoft.com/office/powerpoint/2010/main" val="3031831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כותרת ותוכן" type="obj">
  <p:cSld name="כותרת ותוכן">
    <p:spTree>
      <p:nvGrpSpPr>
        <p:cNvPr id="1" name="Shape 15"/>
        <p:cNvGrpSpPr/>
        <p:nvPr/>
      </p:nvGrpSpPr>
      <p:grpSpPr>
        <a:xfrm>
          <a:off x="0" y="0"/>
          <a:ext cx="0" cy="0"/>
          <a:chOff x="0" y="0"/>
          <a:chExt cx="0" cy="0"/>
        </a:xfrm>
      </p:grpSpPr>
      <p:sp>
        <p:nvSpPr>
          <p:cNvPr id="16" name="Google Shape;1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8" name="Google Shape;18;p2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9" name="Google Shape;1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0" name="Google Shape;20;p2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194334593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כותרת">
  <p:cSld name="כותרת">
    <p:spTree>
      <p:nvGrpSpPr>
        <p:cNvPr id="1" name="Shape 21"/>
        <p:cNvGrpSpPr/>
        <p:nvPr/>
      </p:nvGrpSpPr>
      <p:grpSpPr>
        <a:xfrm>
          <a:off x="0" y="0"/>
          <a:ext cx="0" cy="0"/>
          <a:chOff x="0" y="0"/>
          <a:chExt cx="0" cy="0"/>
        </a:xfrm>
      </p:grpSpPr>
      <p:sp>
        <p:nvSpPr>
          <p:cNvPr id="22" name="Google Shape;22;p2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3" name="Google Shape;23;p2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24" name="Google Shape;24;p22"/>
          <p:cNvSpPr/>
          <p:nvPr/>
        </p:nvSpPr>
        <p:spPr>
          <a:xfrm>
            <a:off x="0" y="0"/>
            <a:ext cx="12192000" cy="1487055"/>
          </a:xfrm>
          <a:prstGeom prst="rect">
            <a:avLst/>
          </a:prstGeom>
          <a:solidFill>
            <a:srgbClr val="E5C3B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5" name="Google Shape;25;p22"/>
          <p:cNvSpPr txBox="1">
            <a:spLocks noGrp="1"/>
          </p:cNvSpPr>
          <p:nvPr>
            <p:ph type="title"/>
          </p:nvPr>
        </p:nvSpPr>
        <p:spPr>
          <a:xfrm>
            <a:off x="838200" y="161492"/>
            <a:ext cx="10515600"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7200"/>
              <a:buFont typeface="Calibri"/>
              <a:buNone/>
              <a:defRPr sz="72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2"/>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1404733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שאלות- אפשרות 1">
  <p:cSld name="שאלות- אפשרות 1">
    <p:spTree>
      <p:nvGrpSpPr>
        <p:cNvPr id="1" name="Shape 34"/>
        <p:cNvGrpSpPr/>
        <p:nvPr/>
      </p:nvGrpSpPr>
      <p:grpSpPr>
        <a:xfrm>
          <a:off x="0" y="0"/>
          <a:ext cx="0" cy="0"/>
          <a:chOff x="0" y="0"/>
          <a:chExt cx="0" cy="0"/>
        </a:xfrm>
      </p:grpSpPr>
      <p:sp>
        <p:nvSpPr>
          <p:cNvPr id="35" name="Google Shape;35;p2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6" name="Google Shape;3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7" name="Google Shape;37;p2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38" name="Google Shape;38;p24"/>
          <p:cNvSpPr/>
          <p:nvPr/>
        </p:nvSpPr>
        <p:spPr>
          <a:xfrm>
            <a:off x="0" y="0"/>
            <a:ext cx="12192000" cy="1487055"/>
          </a:xfrm>
          <a:prstGeom prst="rect">
            <a:avLst/>
          </a:prstGeom>
          <a:solidFill>
            <a:srgbClr val="E2F0D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39" name="Google Shape;39;p24"/>
          <p:cNvSpPr txBox="1"/>
          <p:nvPr/>
        </p:nvSpPr>
        <p:spPr>
          <a:xfrm>
            <a:off x="1159162" y="143362"/>
            <a:ext cx="8640619" cy="1200329"/>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7200" b="1">
                <a:solidFill>
                  <a:srgbClr val="002060"/>
                </a:solidFill>
                <a:latin typeface="Calibri"/>
                <a:ea typeface="Calibri"/>
                <a:cs typeface="Calibri"/>
                <a:sym typeface="Calibri"/>
              </a:rPr>
              <a:t>שאלות לדיון בכיתה</a:t>
            </a:r>
            <a:endParaRPr/>
          </a:p>
        </p:txBody>
      </p:sp>
      <p:sp>
        <p:nvSpPr>
          <p:cNvPr id="40" name="Google Shape;40;p24"/>
          <p:cNvSpPr txBox="1">
            <a:spLocks noGrp="1"/>
          </p:cNvSpPr>
          <p:nvPr>
            <p:ph type="body" idx="1"/>
          </p:nvPr>
        </p:nvSpPr>
        <p:spPr>
          <a:xfrm>
            <a:off x="3918528" y="2246457"/>
            <a:ext cx="6638636" cy="368458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0933375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שני תכנים" type="twoObj">
  <p:cSld name="שני תכנים">
    <p:spTree>
      <p:nvGrpSpPr>
        <p:cNvPr id="1" name="Shape 91"/>
        <p:cNvGrpSpPr/>
        <p:nvPr/>
      </p:nvGrpSpPr>
      <p:grpSpPr>
        <a:xfrm>
          <a:off x="0" y="0"/>
          <a:ext cx="0" cy="0"/>
          <a:chOff x="0" y="0"/>
          <a:chExt cx="0" cy="0"/>
        </a:xfrm>
      </p:grpSpPr>
      <p:sp>
        <p:nvSpPr>
          <p:cNvPr id="92" name="Google Shape;92;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4" name="Google Shape;94;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5" name="Google Shape;95;p3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6" name="Google Shape;9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7" name="Google Shape;97;p3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97428505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השוואה" type="twoTxTwoObj">
  <p:cSld name="השוואה">
    <p:spTree>
      <p:nvGrpSpPr>
        <p:cNvPr id="1" name="Shape 98"/>
        <p:cNvGrpSpPr/>
        <p:nvPr/>
      </p:nvGrpSpPr>
      <p:grpSpPr>
        <a:xfrm>
          <a:off x="0" y="0"/>
          <a:ext cx="0" cy="0"/>
          <a:chOff x="0" y="0"/>
          <a:chExt cx="0" cy="0"/>
        </a:xfrm>
      </p:grpSpPr>
      <p:sp>
        <p:nvSpPr>
          <p:cNvPr id="99" name="Google Shape;99;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101" name="Google Shape;101;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02" name="Google Shape;102;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103" name="Google Shape;103;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04" name="Google Shape;104;p3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5" name="Google Shape;105;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6" name="Google Shape;106;p3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15973386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0569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תמונה " preserve="1">
  <p:cSld name="1_תמונה ">
    <p:spTree>
      <p:nvGrpSpPr>
        <p:cNvPr id="1" name="Shape 100"/>
        <p:cNvGrpSpPr/>
        <p:nvPr/>
      </p:nvGrpSpPr>
      <p:grpSpPr>
        <a:xfrm>
          <a:off x="0" y="0"/>
          <a:ext cx="0" cy="0"/>
          <a:chOff x="0" y="0"/>
          <a:chExt cx="0" cy="0"/>
        </a:xfrm>
      </p:grpSpPr>
      <p:sp>
        <p:nvSpPr>
          <p:cNvPr id="102" name="Google Shape;102;p30"/>
          <p:cNvSpPr>
            <a:spLocks noGrp="1"/>
          </p:cNvSpPr>
          <p:nvPr>
            <p:ph type="pic" idx="2"/>
          </p:nvPr>
        </p:nvSpPr>
        <p:spPr>
          <a:xfrm>
            <a:off x="5183188" y="987425"/>
            <a:ext cx="6172200" cy="4873625"/>
          </a:xfrm>
          <a:prstGeom prst="rect">
            <a:avLst/>
          </a:prstGeom>
          <a:noFill/>
          <a:ln>
            <a:noFill/>
          </a:ln>
        </p:spPr>
      </p:sp>
      <p:sp>
        <p:nvSpPr>
          <p:cNvPr id="103" name="Google Shape;103;p30"/>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3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5" name="Google Shape;10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6" name="Google Shape;106;p3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533267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heme" Target="../theme/theme2.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6" Type="http://schemas.openxmlformats.org/officeDocument/2006/relationships/theme" Target="../theme/theme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slideLayout" Target="../slideLayouts/slideLayout8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theme" Target="../theme/theme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19" Type="http://schemas.openxmlformats.org/officeDocument/2006/relationships/slideLayout" Target="../slideLayouts/slideLayout83.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86.xml"/><Relationship Id="rId7" Type="http://schemas.openxmlformats.org/officeDocument/2006/relationships/theme" Target="../theme/theme7.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5" Type="http://schemas.openxmlformats.org/officeDocument/2006/relationships/slideLayout" Target="../slideLayouts/slideLayout88.xml"/><Relationship Id="rId4"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719" r:id="rId3"/>
    <p:sldLayoutId id="2147483655" r:id="rId4"/>
    <p:sldLayoutId id="2147483657" r:id="rId5"/>
    <p:sldLayoutId id="2147483658" r:id="rId6"/>
    <p:sldLayoutId id="2147483659" r:id="rId7"/>
    <p:sldLayoutId id="2147483747" r:id="rId8"/>
    <p:sldLayoutId id="2147483746" r:id="rId9"/>
    <p:sldLayoutId id="214748366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2411200227"/>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7" r:id="rId9"/>
    <p:sldLayoutId id="2147483682" r:id="rId10"/>
    <p:sldLayoutId id="2147483683" r:id="rId11"/>
    <p:sldLayoutId id="2147483684" r:id="rId12"/>
    <p:sldLayoutId id="2147483685" r:id="rId13"/>
    <p:sldLayoutId id="2147483686"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4F4F5"/>
        </a:solidFill>
        <a:effectLst/>
      </p:bgPr>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3DE3897B-57C0-46C1-99A1-EF01C69DBF68}"/>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ECAC9C8-94CA-4CD8-891D-3B126282E9C4}"/>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3E9CFD5-0081-40C3-92FE-18D2A611283B}"/>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E9EB68D-8B77-4F94-BB97-F778B0AAB978}" type="datetimeFigureOut">
              <a:rPr lang="he-IL" smtClean="0"/>
              <a:t>ז'/שבט/תשפ"ה</a:t>
            </a:fld>
            <a:endParaRPr lang="he-IL"/>
          </a:p>
        </p:txBody>
      </p:sp>
      <p:sp>
        <p:nvSpPr>
          <p:cNvPr id="5" name="מציין מיקום של כותרת תחתונה 4">
            <a:extLst>
              <a:ext uri="{FF2B5EF4-FFF2-40B4-BE49-F238E27FC236}">
                <a16:creationId xmlns:a16="http://schemas.microsoft.com/office/drawing/2014/main" id="{5F52E0EC-48D9-48C4-A852-9434367D40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3D40205B-84E6-4857-BFD7-CE98CEA8C1B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C33919C-8379-4110-9C07-A3FB54FC6405}" type="slidenum">
              <a:rPr lang="he-IL" smtClean="0"/>
              <a:t>‹#›</a:t>
            </a:fld>
            <a:endParaRPr lang="he-IL"/>
          </a:p>
        </p:txBody>
      </p:sp>
    </p:spTree>
    <p:extLst>
      <p:ext uri="{BB962C8B-B14F-4D97-AF65-F5344CB8AC3E}">
        <p14:creationId xmlns:p14="http://schemas.microsoft.com/office/powerpoint/2010/main" val="410287915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3355081491"/>
      </p:ext>
    </p:extLst>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6" r:id="rId11"/>
    <p:sldLayoutId id="2147483718" r:id="rId12"/>
    <p:sldLayoutId id="2147483717" r:id="rId13"/>
    <p:sldLayoutId id="2147483714" r:id="rId14"/>
    <p:sldLayoutId id="2147483715"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3509102001"/>
      </p:ext>
    </p:extLst>
  </p:cSld>
  <p:clrMap bg1="lt1" tx1="dk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3DE3897B-57C0-46C1-99A1-EF01C69DBF68}"/>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ECAC9C8-94CA-4CD8-891D-3B126282E9C4}"/>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3E9CFD5-0081-40C3-92FE-18D2A611283B}"/>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E9EB68D-8B77-4F94-BB97-F778B0AAB978}" type="datetimeFigureOut">
              <a:rPr lang="he-IL" smtClean="0"/>
              <a:t>ז'/שבט/תשפ"ה</a:t>
            </a:fld>
            <a:endParaRPr lang="he-IL"/>
          </a:p>
        </p:txBody>
      </p:sp>
      <p:sp>
        <p:nvSpPr>
          <p:cNvPr id="5" name="מציין מיקום של כותרת תחתונה 4">
            <a:extLst>
              <a:ext uri="{FF2B5EF4-FFF2-40B4-BE49-F238E27FC236}">
                <a16:creationId xmlns:a16="http://schemas.microsoft.com/office/drawing/2014/main" id="{5F52E0EC-48D9-48C4-A852-9434367D40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3D40205B-84E6-4857-BFD7-CE98CEA8C1B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C33919C-8379-4110-9C07-A3FB54FC6405}" type="slidenum">
              <a:rPr lang="he-IL" smtClean="0"/>
              <a:t>‹#›</a:t>
            </a:fld>
            <a:endParaRPr lang="he-IL"/>
          </a:p>
        </p:txBody>
      </p:sp>
    </p:spTree>
    <p:extLst>
      <p:ext uri="{BB962C8B-B14F-4D97-AF65-F5344CB8AC3E}">
        <p14:creationId xmlns:p14="http://schemas.microsoft.com/office/powerpoint/2010/main" val="3168933989"/>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67" r:id="rId19"/>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2453085674"/>
      </p:ext>
    </p:extLst>
  </p:cSld>
  <p:clrMap bg1="lt1" tx1="dk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5"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jpg"/><Relationship Id="rId2" Type="http://schemas.openxmlformats.org/officeDocument/2006/relationships/notesSlide" Target="../notesSlides/notesSlide1.xml"/><Relationship Id="rId1" Type="http://schemas.openxmlformats.org/officeDocument/2006/relationships/slideLayout" Target="../slideLayouts/slideLayout6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39.svg"/></Relationships>
</file>

<file path=ppt/slides/_rels/slide1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1.xml.rels><?xml version="1.0" encoding="UTF-8" standalone="yes"?>
<Relationships xmlns="http://schemas.openxmlformats.org/package/2006/relationships"><Relationship Id="rId8" Type="http://schemas.openxmlformats.org/officeDocument/2006/relationships/image" Target="../media/image77.svg"/><Relationship Id="rId13" Type="http://schemas.openxmlformats.org/officeDocument/2006/relationships/image" Target="../media/image62.png"/><Relationship Id="rId18" Type="http://schemas.openxmlformats.org/officeDocument/2006/relationships/image" Target="../media/image65.png"/><Relationship Id="rId26" Type="http://schemas.openxmlformats.org/officeDocument/2006/relationships/image" Target="../media/image72.png"/><Relationship Id="rId3" Type="http://schemas.openxmlformats.org/officeDocument/2006/relationships/image" Target="../media/image57.png"/><Relationship Id="rId21" Type="http://schemas.openxmlformats.org/officeDocument/2006/relationships/image" Target="../media/image67.png"/><Relationship Id="rId7" Type="http://schemas.openxmlformats.org/officeDocument/2006/relationships/image" Target="../media/image59.png"/><Relationship Id="rId12" Type="http://schemas.openxmlformats.org/officeDocument/2006/relationships/image" Target="../media/image81.svg"/><Relationship Id="rId17" Type="http://schemas.openxmlformats.org/officeDocument/2006/relationships/image" Target="../media/image64.png"/><Relationship Id="rId25" Type="http://schemas.openxmlformats.org/officeDocument/2006/relationships/image" Target="../media/image71.png"/><Relationship Id="rId2" Type="http://schemas.openxmlformats.org/officeDocument/2006/relationships/notesSlide" Target="../notesSlides/notesSlide11.xml"/><Relationship Id="rId16" Type="http://schemas.openxmlformats.org/officeDocument/2006/relationships/image" Target="../media/image85.svg"/><Relationship Id="rId20" Type="http://schemas.openxmlformats.org/officeDocument/2006/relationships/image" Target="../media/image89.svg"/><Relationship Id="rId1" Type="http://schemas.openxmlformats.org/officeDocument/2006/relationships/slideLayout" Target="../slideLayouts/slideLayout85.xml"/><Relationship Id="rId6" Type="http://schemas.openxmlformats.org/officeDocument/2006/relationships/image" Target="../media/image75.svg"/><Relationship Id="rId11" Type="http://schemas.openxmlformats.org/officeDocument/2006/relationships/image" Target="../media/image61.png"/><Relationship Id="rId24" Type="http://schemas.openxmlformats.org/officeDocument/2006/relationships/image" Target="../media/image70.png"/><Relationship Id="rId5" Type="http://schemas.openxmlformats.org/officeDocument/2006/relationships/image" Target="../media/image58.png"/><Relationship Id="rId15" Type="http://schemas.openxmlformats.org/officeDocument/2006/relationships/image" Target="../media/image63.png"/><Relationship Id="rId23" Type="http://schemas.openxmlformats.org/officeDocument/2006/relationships/image" Target="../media/image69.png"/><Relationship Id="rId10" Type="http://schemas.openxmlformats.org/officeDocument/2006/relationships/image" Target="../media/image79.svg"/><Relationship Id="rId19" Type="http://schemas.openxmlformats.org/officeDocument/2006/relationships/image" Target="../media/image66.png"/><Relationship Id="rId4" Type="http://schemas.openxmlformats.org/officeDocument/2006/relationships/image" Target="../media/image73.svg"/><Relationship Id="rId9" Type="http://schemas.openxmlformats.org/officeDocument/2006/relationships/image" Target="../media/image60.png"/><Relationship Id="rId14" Type="http://schemas.openxmlformats.org/officeDocument/2006/relationships/image" Target="../media/image83.svg"/><Relationship Id="rId22" Type="http://schemas.openxmlformats.org/officeDocument/2006/relationships/image" Target="../media/image68.png"/></Relationships>
</file>

<file path=ppt/slides/_rels/slide1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3.xml"/><Relationship Id="rId1" Type="http://schemas.openxmlformats.org/officeDocument/2006/relationships/slideLayout" Target="../slideLayouts/slideLayout85.xml"/></Relationships>
</file>

<file path=ppt/slides/_rels/slide1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61.png"/><Relationship Id="rId18" Type="http://schemas.openxmlformats.org/officeDocument/2006/relationships/image" Target="../media/image85.svg"/><Relationship Id="rId3" Type="http://schemas.openxmlformats.org/officeDocument/2006/relationships/image" Target="../media/image78.png"/><Relationship Id="rId7" Type="http://schemas.openxmlformats.org/officeDocument/2006/relationships/image" Target="../media/image58.png"/><Relationship Id="rId12" Type="http://schemas.openxmlformats.org/officeDocument/2006/relationships/image" Target="../media/image79.svg"/><Relationship Id="rId17" Type="http://schemas.openxmlformats.org/officeDocument/2006/relationships/image" Target="../media/image63.png"/><Relationship Id="rId2" Type="http://schemas.openxmlformats.org/officeDocument/2006/relationships/notesSlide" Target="../notesSlides/notesSlide15.xml"/><Relationship Id="rId16" Type="http://schemas.openxmlformats.org/officeDocument/2006/relationships/image" Target="../media/image83.svg"/><Relationship Id="rId1" Type="http://schemas.openxmlformats.org/officeDocument/2006/relationships/slideLayout" Target="../slideLayouts/slideLayout64.xml"/><Relationship Id="rId6" Type="http://schemas.openxmlformats.org/officeDocument/2006/relationships/image" Target="../media/image73.svg"/><Relationship Id="rId11" Type="http://schemas.openxmlformats.org/officeDocument/2006/relationships/image" Target="../media/image60.png"/><Relationship Id="rId5" Type="http://schemas.openxmlformats.org/officeDocument/2006/relationships/image" Target="../media/image57.png"/><Relationship Id="rId15" Type="http://schemas.openxmlformats.org/officeDocument/2006/relationships/image" Target="../media/image62.png"/><Relationship Id="rId10" Type="http://schemas.openxmlformats.org/officeDocument/2006/relationships/image" Target="../media/image77.svg"/><Relationship Id="rId4" Type="http://schemas.openxmlformats.org/officeDocument/2006/relationships/image" Target="../media/image102.svg"/><Relationship Id="rId9" Type="http://schemas.openxmlformats.org/officeDocument/2006/relationships/image" Target="../media/image59.png"/><Relationship Id="rId14" Type="http://schemas.openxmlformats.org/officeDocument/2006/relationships/image" Target="../media/image81.svg"/></Relationships>
</file>

<file path=ppt/slides/_rels/slide16.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63.pn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3.sv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82.png"/><Relationship Id="rId11" Type="http://schemas.openxmlformats.org/officeDocument/2006/relationships/image" Target="../media/image62.png"/><Relationship Id="rId5" Type="http://schemas.openxmlformats.org/officeDocument/2006/relationships/image" Target="../media/image81.png"/><Relationship Id="rId10" Type="http://schemas.openxmlformats.org/officeDocument/2006/relationships/image" Target="../media/image86.png"/><Relationship Id="rId4" Type="http://schemas.openxmlformats.org/officeDocument/2006/relationships/image" Target="../media/image80.png"/><Relationship Id="rId9" Type="http://schemas.openxmlformats.org/officeDocument/2006/relationships/image" Target="../media/image85.png"/><Relationship Id="rId14" Type="http://schemas.openxmlformats.org/officeDocument/2006/relationships/image" Target="../media/image85.svg"/></Relationships>
</file>

<file path=ppt/slides/_rels/slide17.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63.pn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3.sv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82.png"/><Relationship Id="rId11" Type="http://schemas.openxmlformats.org/officeDocument/2006/relationships/image" Target="../media/image62.png"/><Relationship Id="rId5" Type="http://schemas.openxmlformats.org/officeDocument/2006/relationships/image" Target="../media/image81.png"/><Relationship Id="rId10" Type="http://schemas.openxmlformats.org/officeDocument/2006/relationships/image" Target="../media/image86.png"/><Relationship Id="rId4" Type="http://schemas.openxmlformats.org/officeDocument/2006/relationships/image" Target="../media/image80.png"/><Relationship Id="rId9" Type="http://schemas.openxmlformats.org/officeDocument/2006/relationships/image" Target="../media/image85.png"/><Relationship Id="rId14" Type="http://schemas.openxmlformats.org/officeDocument/2006/relationships/image" Target="../media/image85.svg"/></Relationships>
</file>

<file path=ppt/slides/_rels/slide18.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87.png"/><Relationship Id="rId7" Type="http://schemas.openxmlformats.org/officeDocument/2006/relationships/image" Target="../media/image6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5.png"/><Relationship Id="rId11" Type="http://schemas.microsoft.com/office/2007/relationships/hdphoto" Target="../media/hdphoto3.wdp"/><Relationship Id="rId5" Type="http://schemas.openxmlformats.org/officeDocument/2006/relationships/image" Target="../media/image68.png"/><Relationship Id="rId10" Type="http://schemas.openxmlformats.org/officeDocument/2006/relationships/image" Target="../media/image89.png"/><Relationship Id="rId4" Type="http://schemas.openxmlformats.org/officeDocument/2006/relationships/image" Target="../media/image88.png"/><Relationship Id="rId9" Type="http://schemas.openxmlformats.org/officeDocument/2006/relationships/image" Target="../media/image71.png"/></Relationships>
</file>

<file path=ppt/slides/_rels/slide19.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83.png"/><Relationship Id="rId3" Type="http://schemas.openxmlformats.org/officeDocument/2006/relationships/image" Target="../media/image90.png"/><Relationship Id="rId7" Type="http://schemas.openxmlformats.org/officeDocument/2006/relationships/image" Target="../media/image94.png"/><Relationship Id="rId12" Type="http://schemas.microsoft.com/office/2007/relationships/hdphoto" Target="../media/hdphoto3.wdp"/><Relationship Id="rId17" Type="http://schemas.openxmlformats.org/officeDocument/2006/relationships/image" Target="../media/image68.png"/><Relationship Id="rId2" Type="http://schemas.openxmlformats.org/officeDocument/2006/relationships/notesSlide" Target="../notesSlides/notesSlide19.xml"/><Relationship Id="rId16" Type="http://schemas.openxmlformats.org/officeDocument/2006/relationships/image" Target="../media/image87.png"/><Relationship Id="rId1" Type="http://schemas.openxmlformats.org/officeDocument/2006/relationships/slideLayout" Target="../slideLayouts/slideLayout1.xml"/><Relationship Id="rId6" Type="http://schemas.openxmlformats.org/officeDocument/2006/relationships/image" Target="../media/image93.png"/><Relationship Id="rId11" Type="http://schemas.openxmlformats.org/officeDocument/2006/relationships/image" Target="../media/image89.png"/><Relationship Id="rId5" Type="http://schemas.openxmlformats.org/officeDocument/2006/relationships/image" Target="../media/image92.png"/><Relationship Id="rId15" Type="http://schemas.openxmlformats.org/officeDocument/2006/relationships/image" Target="../media/image70.png"/><Relationship Id="rId10" Type="http://schemas.openxmlformats.org/officeDocument/2006/relationships/image" Target="../media/image71.png"/><Relationship Id="rId4" Type="http://schemas.openxmlformats.org/officeDocument/2006/relationships/image" Target="../media/image91.png"/><Relationship Id="rId9" Type="http://schemas.openxmlformats.org/officeDocument/2006/relationships/image" Target="../media/image69.png"/><Relationship Id="rId14" Type="http://schemas.openxmlformats.org/officeDocument/2006/relationships/image" Target="../media/image88.png"/></Relationships>
</file>

<file path=ppt/slides/_rels/slide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7.svg"/><Relationship Id="rId5" Type="http://schemas.openxmlformats.org/officeDocument/2006/relationships/image" Target="../media/image32.png"/><Relationship Id="rId4" Type="http://schemas.openxmlformats.org/officeDocument/2006/relationships/image" Target="../media/image31.png"/></Relationships>
</file>

<file path=ppt/slides/_rels/slide2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20.xml"/><Relationship Id="rId1" Type="http://schemas.openxmlformats.org/officeDocument/2006/relationships/slideLayout" Target="../slideLayouts/slideLayout85.xml"/><Relationship Id="rId4" Type="http://schemas.openxmlformats.org/officeDocument/2006/relationships/image" Target="../media/image97.png"/></Relationships>
</file>

<file path=ppt/slides/_rels/slide21.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8.png"/><Relationship Id="rId7" Type="http://schemas.openxmlformats.org/officeDocument/2006/relationships/image" Target="../media/image101.png"/><Relationship Id="rId2" Type="http://schemas.openxmlformats.org/officeDocument/2006/relationships/notesSlide" Target="../notesSlides/notesSlide21.xml"/><Relationship Id="rId1" Type="http://schemas.openxmlformats.org/officeDocument/2006/relationships/slideLayout" Target="../slideLayouts/slideLayout85.xml"/><Relationship Id="rId6" Type="http://schemas.openxmlformats.org/officeDocument/2006/relationships/image" Target="../media/image100.png"/><Relationship Id="rId5" Type="http://schemas.microsoft.com/office/2007/relationships/hdphoto" Target="../media/hdphoto4.wdp"/><Relationship Id="rId4" Type="http://schemas.openxmlformats.org/officeDocument/2006/relationships/image" Target="../media/image9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5.xml"/><Relationship Id="rId1" Type="http://schemas.openxmlformats.org/officeDocument/2006/relationships/video" Target="https://www.youtube.com/embed/cRKF5xqHQdM?feature=oembed" TargetMode="External"/><Relationship Id="rId4" Type="http://schemas.openxmlformats.org/officeDocument/2006/relationships/image" Target="../media/image103.jpeg"/></Relationships>
</file>

<file path=ppt/slides/_rels/slide2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85.xml"/></Relationships>
</file>

<file path=ppt/slides/_rels/slide24.xml.rels><?xml version="1.0" encoding="UTF-8" standalone="yes"?>
<Relationships xmlns="http://schemas.openxmlformats.org/package/2006/relationships"><Relationship Id="rId3" Type="http://schemas.openxmlformats.org/officeDocument/2006/relationships/image" Target="../media/image106.png"/><Relationship Id="rId7" Type="http://schemas.openxmlformats.org/officeDocument/2006/relationships/image" Target="../media/image110.png"/><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12.png"/></Relationships>
</file>

<file path=ppt/slides/_rels/slide27.xml.rels><?xml version="1.0" encoding="UTF-8" standalone="yes"?>
<Relationships xmlns="http://schemas.openxmlformats.org/package/2006/relationships"><Relationship Id="rId8" Type="http://schemas.openxmlformats.org/officeDocument/2006/relationships/image" Target="../media/image142.svg"/><Relationship Id="rId3" Type="http://schemas.openxmlformats.org/officeDocument/2006/relationships/image" Target="../media/image113.png"/><Relationship Id="rId7" Type="http://schemas.openxmlformats.org/officeDocument/2006/relationships/image" Target="../media/image115.png"/><Relationship Id="rId2" Type="http://schemas.openxmlformats.org/officeDocument/2006/relationships/notesSlide" Target="../notesSlides/notesSlide26.xml"/><Relationship Id="rId1" Type="http://schemas.openxmlformats.org/officeDocument/2006/relationships/slideLayout" Target="../slideLayouts/slideLayout50.xml"/><Relationship Id="rId6" Type="http://schemas.openxmlformats.org/officeDocument/2006/relationships/image" Target="../media/image140.svg"/><Relationship Id="rId5" Type="http://schemas.openxmlformats.org/officeDocument/2006/relationships/image" Target="../media/image114.png"/><Relationship Id="rId10" Type="http://schemas.openxmlformats.org/officeDocument/2006/relationships/image" Target="../media/image144.svg"/><Relationship Id="rId4" Type="http://schemas.openxmlformats.org/officeDocument/2006/relationships/image" Target="../media/image138.svg"/><Relationship Id="rId9" Type="http://schemas.openxmlformats.org/officeDocument/2006/relationships/image" Target="../media/image11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5.xml"/></Relationships>
</file>

<file path=ppt/slides/_rels/slide29.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83.png"/><Relationship Id="rId3" Type="http://schemas.openxmlformats.org/officeDocument/2006/relationships/image" Target="../media/image90.png"/><Relationship Id="rId7" Type="http://schemas.openxmlformats.org/officeDocument/2006/relationships/image" Target="../media/image94.png"/><Relationship Id="rId12" Type="http://schemas.microsoft.com/office/2007/relationships/hdphoto" Target="../media/hdphoto3.wdp"/><Relationship Id="rId17" Type="http://schemas.openxmlformats.org/officeDocument/2006/relationships/image" Target="../media/image68.png"/><Relationship Id="rId2" Type="http://schemas.openxmlformats.org/officeDocument/2006/relationships/notesSlide" Target="../notesSlides/notesSlide28.xml"/><Relationship Id="rId16" Type="http://schemas.openxmlformats.org/officeDocument/2006/relationships/image" Target="../media/image87.png"/><Relationship Id="rId1" Type="http://schemas.openxmlformats.org/officeDocument/2006/relationships/slideLayout" Target="../slideLayouts/slideLayout66.xml"/><Relationship Id="rId6" Type="http://schemas.openxmlformats.org/officeDocument/2006/relationships/image" Target="../media/image93.png"/><Relationship Id="rId11" Type="http://schemas.openxmlformats.org/officeDocument/2006/relationships/image" Target="../media/image89.png"/><Relationship Id="rId5" Type="http://schemas.openxmlformats.org/officeDocument/2006/relationships/image" Target="../media/image92.png"/><Relationship Id="rId15" Type="http://schemas.openxmlformats.org/officeDocument/2006/relationships/image" Target="../media/image70.png"/><Relationship Id="rId10" Type="http://schemas.openxmlformats.org/officeDocument/2006/relationships/image" Target="../media/image71.png"/><Relationship Id="rId4" Type="http://schemas.openxmlformats.org/officeDocument/2006/relationships/image" Target="../media/image91.png"/><Relationship Id="rId9" Type="http://schemas.openxmlformats.org/officeDocument/2006/relationships/image" Target="../media/image69.png"/><Relationship Id="rId14" Type="http://schemas.openxmlformats.org/officeDocument/2006/relationships/image" Target="../media/image88.png"/></Relationships>
</file>

<file path=ppt/slides/_rels/slide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85.xml"/><Relationship Id="rId6" Type="http://schemas.openxmlformats.org/officeDocument/2006/relationships/image" Target="../media/image52.png"/><Relationship Id="rId5" Type="http://schemas.openxmlformats.org/officeDocument/2006/relationships/image" Target="../media/image51.jpeg"/><Relationship Id="rId4"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מלבן 28">
            <a:extLst>
              <a:ext uri="{FF2B5EF4-FFF2-40B4-BE49-F238E27FC236}">
                <a16:creationId xmlns:a16="http://schemas.microsoft.com/office/drawing/2014/main" id="{FA3F45E0-FBE1-454E-AA00-74A228EAA1C6}"/>
              </a:ext>
            </a:extLst>
          </p:cNvPr>
          <p:cNvSpPr/>
          <p:nvPr/>
        </p:nvSpPr>
        <p:spPr>
          <a:xfrm>
            <a:off x="0" y="0"/>
            <a:ext cx="12199673" cy="506993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3" name="מלבן 2">
            <a:extLst>
              <a:ext uri="{FF2B5EF4-FFF2-40B4-BE49-F238E27FC236}">
                <a16:creationId xmlns:a16="http://schemas.microsoft.com/office/drawing/2014/main" id="{AB5A58E6-3E8C-41F7-A006-FBCB6FD1EA00}"/>
              </a:ext>
            </a:extLst>
          </p:cNvPr>
          <p:cNvSpPr/>
          <p:nvPr/>
        </p:nvSpPr>
        <p:spPr>
          <a:xfrm>
            <a:off x="-1" y="2598820"/>
            <a:ext cx="12192001" cy="4259179"/>
          </a:xfrm>
          <a:prstGeom prst="rect">
            <a:avLst/>
          </a:prstGeom>
          <a:solidFill>
            <a:srgbClr val="E5C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18" name="גרפיקה 17">
            <a:extLst>
              <a:ext uri="{FF2B5EF4-FFF2-40B4-BE49-F238E27FC236}">
                <a16:creationId xmlns:a16="http://schemas.microsoft.com/office/drawing/2014/main" id="{0A69B6BC-F8B2-4E8A-9320-446FCD96075E}"/>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rot="10800000">
            <a:off x="-7676" y="5011835"/>
            <a:ext cx="5268551" cy="1335136"/>
          </a:xfrm>
          <a:prstGeom prst="rect">
            <a:avLst/>
          </a:prstGeom>
        </p:spPr>
      </p:pic>
      <p:pic>
        <p:nvPicPr>
          <p:cNvPr id="4" name="תמונה 3">
            <a:extLst>
              <a:ext uri="{FF2B5EF4-FFF2-40B4-BE49-F238E27FC236}">
                <a16:creationId xmlns:a16="http://schemas.microsoft.com/office/drawing/2014/main" id="{FC597C1D-9ED8-420A-9EA9-A542C8319FC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6095" y="100884"/>
            <a:ext cx="7762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מלבן 4">
            <a:extLst>
              <a:ext uri="{FF2B5EF4-FFF2-40B4-BE49-F238E27FC236}">
                <a16:creationId xmlns:a16="http://schemas.microsoft.com/office/drawing/2014/main" id="{2B8EF0F8-90DD-433D-894C-960AC1D5239D}"/>
              </a:ext>
            </a:extLst>
          </p:cNvPr>
          <p:cNvSpPr/>
          <p:nvPr/>
        </p:nvSpPr>
        <p:spPr>
          <a:xfrm>
            <a:off x="-102068" y="790599"/>
            <a:ext cx="2141984" cy="404919"/>
          </a:xfrm>
          <a:prstGeom prst="rect">
            <a:avLst/>
          </a:prstGeom>
        </p:spPr>
        <p:txBody>
          <a:bodyPr wrap="square">
            <a:spAutoFit/>
          </a:bodyPr>
          <a:lstStyle/>
          <a:p>
            <a:pPr marL="0" marR="0" lvl="0" indent="0" algn="ctr" defTabSz="914400" rtl="1" eaLnBrk="1" fontAlgn="auto" latinLnBrk="0" hangingPunct="1">
              <a:lnSpc>
                <a:spcPts val="800"/>
              </a:lnSpc>
              <a:spcBef>
                <a:spcPts val="0"/>
              </a:spcBef>
              <a:spcAft>
                <a:spcPts val="0"/>
              </a:spcAft>
              <a:buClrTx/>
              <a:buSzTx/>
              <a:buFontTx/>
              <a:buNone/>
              <a:tabLst/>
              <a:defRPr/>
            </a:pPr>
            <a:r>
              <a:rPr kumimoji="0" lang="he-IL" sz="9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משרד החינוך</a:t>
            </a:r>
          </a:p>
          <a:p>
            <a:pPr marL="0" marR="0" lvl="0" indent="0" algn="ctr" defTabSz="914400" rtl="1" eaLnBrk="1" fontAlgn="auto" latinLnBrk="0" hangingPunct="1">
              <a:lnSpc>
                <a:spcPts val="800"/>
              </a:lnSpc>
              <a:spcBef>
                <a:spcPts val="0"/>
              </a:spcBef>
              <a:spcAft>
                <a:spcPts val="0"/>
              </a:spcAft>
              <a:buClrTx/>
              <a:buSzTx/>
              <a:buFontTx/>
              <a:buNone/>
              <a:tabLst/>
              <a:defRPr/>
            </a:pPr>
            <a:r>
              <a:rPr kumimoji="0" lang="he-IL" sz="900" b="0" i="0" u="none" strike="noStrike" kern="1200"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מינהל</a:t>
            </a:r>
            <a:r>
              <a:rPr kumimoji="0" lang="he-IL" sz="9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פדגוגי</a:t>
            </a:r>
            <a:endParaRPr kumimoji="0" lang="en-US" sz="9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ctr" defTabSz="914400" rtl="1" eaLnBrk="1" fontAlgn="auto" latinLnBrk="0" hangingPunct="1">
              <a:lnSpc>
                <a:spcPts val="800"/>
              </a:lnSpc>
              <a:spcBef>
                <a:spcPts val="0"/>
              </a:spcBef>
              <a:spcAft>
                <a:spcPts val="0"/>
              </a:spcAft>
              <a:buClrTx/>
              <a:buSzTx/>
              <a:buFontTx/>
              <a:buNone/>
              <a:tabLst/>
              <a:defRPr/>
            </a:pPr>
            <a:r>
              <a:rPr kumimoji="0" lang="he-IL" sz="9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אגף בכיר שירות פסיכולוגי ייעוצי</a:t>
            </a:r>
          </a:p>
        </p:txBody>
      </p:sp>
      <p:sp>
        <p:nvSpPr>
          <p:cNvPr id="13" name="תיבת טקסט 12">
            <a:extLst>
              <a:ext uri="{FF2B5EF4-FFF2-40B4-BE49-F238E27FC236}">
                <a16:creationId xmlns:a16="http://schemas.microsoft.com/office/drawing/2014/main" id="{0D0D38DF-2529-4779-91E0-FD3504A02758}"/>
              </a:ext>
            </a:extLst>
          </p:cNvPr>
          <p:cNvSpPr txBox="1"/>
          <p:nvPr/>
        </p:nvSpPr>
        <p:spPr>
          <a:xfrm>
            <a:off x="7484753" y="5768545"/>
            <a:ext cx="4442756" cy="810478"/>
          </a:xfrm>
          <a:prstGeom prst="rect">
            <a:avLst/>
          </a:prstGeom>
          <a:noFill/>
        </p:spPr>
        <p:txBody>
          <a:bodyPr wrap="square">
            <a:spAutoFit/>
          </a:bodyPr>
          <a:lstStyle/>
          <a:p>
            <a:pPr marL="0" marR="0" lvl="0" indent="0" algn="ctr" defTabSz="914400" rtl="1" eaLnBrk="1" fontAlgn="auto" latinLnBrk="0" hangingPunct="1">
              <a:lnSpc>
                <a:spcPts val="5600"/>
              </a:lnSpc>
              <a:spcBef>
                <a:spcPts val="0"/>
              </a:spcBef>
              <a:spcAft>
                <a:spcPts val="0"/>
              </a:spcAft>
              <a:buClrTx/>
              <a:buSzTx/>
              <a:buFontTx/>
              <a:buNone/>
              <a:tabLst/>
              <a:defRPr/>
            </a:pPr>
            <a:r>
              <a:rPr kumimoji="0" lang="he-IL" sz="4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שכבת ה', </a:t>
            </a:r>
            <a:r>
              <a:rPr kumimoji="0" lang="he-IL" sz="4800" b="1" i="0" u="none" strike="noStrike" kern="1200"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חמ"ד</a:t>
            </a:r>
            <a:endParaRPr kumimoji="0" lang="he-IL" sz="4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2" name="תמונה 1">
            <a:extLst>
              <a:ext uri="{FF2B5EF4-FFF2-40B4-BE49-F238E27FC236}">
                <a16:creationId xmlns:a16="http://schemas.microsoft.com/office/drawing/2014/main" id="{F91A3208-2368-6A2F-419E-E7E36691163E}"/>
              </a:ext>
            </a:extLst>
          </p:cNvPr>
          <p:cNvPicPr>
            <a:picLocks noChangeAspect="1"/>
          </p:cNvPicPr>
          <p:nvPr/>
        </p:nvPicPr>
        <p:blipFill>
          <a:blip r:embed="rId6"/>
          <a:stretch>
            <a:fillRect/>
          </a:stretch>
        </p:blipFill>
        <p:spPr>
          <a:xfrm>
            <a:off x="8797366" y="416560"/>
            <a:ext cx="3039180" cy="1447410"/>
          </a:xfrm>
          <a:prstGeom prst="rect">
            <a:avLst/>
          </a:prstGeom>
        </p:spPr>
      </p:pic>
      <p:sp>
        <p:nvSpPr>
          <p:cNvPr id="8" name="Google Shape;123;p1">
            <a:extLst>
              <a:ext uri="{FF2B5EF4-FFF2-40B4-BE49-F238E27FC236}">
                <a16:creationId xmlns:a16="http://schemas.microsoft.com/office/drawing/2014/main" id="{80F1D7DD-0B21-A3F8-3AEF-D91FA638A52E}"/>
              </a:ext>
            </a:extLst>
          </p:cNvPr>
          <p:cNvSpPr/>
          <p:nvPr/>
        </p:nvSpPr>
        <p:spPr>
          <a:xfrm>
            <a:off x="834676" y="316225"/>
            <a:ext cx="10522649" cy="2246729"/>
          </a:xfrm>
          <a:prstGeom prst="rect">
            <a:avLst/>
          </a:prstGeom>
          <a:noFill/>
          <a:ln>
            <a:noFill/>
          </a:ln>
        </p:spPr>
        <p:txBody>
          <a:bodyPr spcFirstLastPara="1" wrap="square" lIns="91425" tIns="45700" rIns="91425" bIns="45700" anchor="t" anchorCtr="0">
            <a:spAutoFit/>
          </a:bodyPr>
          <a:lstStyle/>
          <a:p>
            <a:pPr marL="0" marR="0" lvl="0" indent="0" algn="ctr" defTabSz="914400" rtl="1" eaLnBrk="1" fontAlgn="auto" latinLnBrk="0" hangingPunct="1">
              <a:lnSpc>
                <a:spcPts val="5600"/>
              </a:lnSpc>
              <a:spcBef>
                <a:spcPts val="0"/>
              </a:spcBef>
              <a:spcAft>
                <a:spcPts val="0"/>
              </a:spcAft>
              <a:buClrTx/>
              <a:buSzTx/>
              <a:buFontTx/>
              <a:buNone/>
              <a:tabLst/>
              <a:defRPr/>
            </a:pPr>
            <a:r>
              <a:rPr kumimoji="0" lang="he-IL" sz="40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יחידת לימוד בכישורי חיים</a:t>
            </a:r>
          </a:p>
          <a:p>
            <a:pPr marL="0" marR="0" lvl="0" indent="0" algn="ctr" defTabSz="914400" rtl="1" eaLnBrk="1" fontAlgn="auto" latinLnBrk="0" hangingPunct="1">
              <a:lnSpc>
                <a:spcPts val="5600"/>
              </a:lnSpc>
              <a:spcBef>
                <a:spcPts val="0"/>
              </a:spcBef>
              <a:spcAft>
                <a:spcPts val="0"/>
              </a:spcAft>
              <a:buClrTx/>
              <a:buSzTx/>
              <a:buFontTx/>
              <a:buNone/>
              <a:tabLst/>
              <a:defRPr/>
            </a:pPr>
            <a:r>
              <a:rPr kumimoji="0" lang="he-IL" sz="400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חברות, סובלנות ומניעת אלימות </a:t>
            </a:r>
          </a:p>
          <a:p>
            <a:pPr marL="0" marR="0" lvl="0" indent="0" algn="ctr" defTabSz="914400" rtl="1" eaLnBrk="1" fontAlgn="auto" latinLnBrk="0" hangingPunct="1">
              <a:lnSpc>
                <a:spcPts val="5600"/>
              </a:lnSpc>
              <a:spcBef>
                <a:spcPts val="0"/>
              </a:spcBef>
              <a:spcAft>
                <a:spcPts val="0"/>
              </a:spcAft>
              <a:buClrTx/>
              <a:buSzTx/>
              <a:buFontTx/>
              <a:buNone/>
              <a:tabLst/>
              <a:defRPr/>
            </a:pPr>
            <a:r>
              <a:rPr kumimoji="0" lang="he-IL" sz="44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במבט רחב: פיתוח רגישות למצבי פגיעה בין חברים</a:t>
            </a:r>
            <a:endParaRPr kumimoji="0" lang="he-IL" sz="66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
        <p:nvSpPr>
          <p:cNvPr id="9" name="Google Shape;126;p1">
            <a:extLst>
              <a:ext uri="{FF2B5EF4-FFF2-40B4-BE49-F238E27FC236}">
                <a16:creationId xmlns:a16="http://schemas.microsoft.com/office/drawing/2014/main" id="{DD709F96-4BD3-4226-7F0D-4C2B9BC0FF58}"/>
              </a:ext>
            </a:extLst>
          </p:cNvPr>
          <p:cNvSpPr txBox="1"/>
          <p:nvPr/>
        </p:nvSpPr>
        <p:spPr>
          <a:xfrm>
            <a:off x="-926921" y="5067623"/>
            <a:ext cx="6426575" cy="1175666"/>
          </a:xfrm>
          <a:prstGeom prst="rect">
            <a:avLst/>
          </a:prstGeom>
          <a:noFill/>
          <a:ln>
            <a:noFill/>
          </a:ln>
        </p:spPr>
        <p:txBody>
          <a:bodyPr spcFirstLastPara="1" wrap="square" lIns="91425" tIns="45700" rIns="91425" bIns="45700" anchor="t" anchorCtr="0">
            <a:spAutoFit/>
          </a:bodyPr>
          <a:lstStyle/>
          <a:p>
            <a:pPr marL="0" marR="0" lvl="0" indent="0" algn="ctr" defTabSz="914400" rtl="1" eaLnBrk="1" fontAlgn="auto" latinLnBrk="0" hangingPunct="1">
              <a:lnSpc>
                <a:spcPct val="110000"/>
              </a:lnSpc>
              <a:spcBef>
                <a:spcPts val="0"/>
              </a:spcBef>
              <a:spcAft>
                <a:spcPts val="0"/>
              </a:spcAft>
              <a:buClr>
                <a:srgbClr val="000000"/>
              </a:buClr>
              <a:buSzTx/>
              <a:buFont typeface="Arial"/>
              <a:buNone/>
              <a:tabLst/>
              <a:defRPr/>
            </a:pPr>
            <a:r>
              <a:rPr kumimoji="0" lang="iw-IL" sz="2400" b="1" i="0" u="none" strike="noStrike" kern="0" cap="none" spc="0" normalizeH="0" baseline="0" noProof="0" dirty="0">
                <a:ln>
                  <a:noFill/>
                </a:ln>
                <a:solidFill>
                  <a:srgbClr val="002060"/>
                </a:solidFill>
                <a:effectLst/>
                <a:uLnTx/>
                <a:uFillTx/>
                <a:latin typeface="Calibri"/>
                <a:ea typeface="Calibri"/>
                <a:cs typeface="Calibri"/>
                <a:sym typeface="Calibri"/>
              </a:rPr>
              <a:t>מיומנות מרכזית</a:t>
            </a:r>
            <a:br>
              <a:rPr kumimoji="0" lang="iw-IL" sz="2400" b="1" i="0" u="none" strike="noStrike" kern="0" cap="none" spc="0" normalizeH="0" baseline="0" noProof="0" dirty="0">
                <a:ln>
                  <a:noFill/>
                </a:ln>
                <a:solidFill>
                  <a:srgbClr val="002060"/>
                </a:solidFill>
                <a:effectLst/>
                <a:uLnTx/>
                <a:uFillTx/>
                <a:latin typeface="Calibri"/>
                <a:ea typeface="Calibri"/>
                <a:cs typeface="Calibri"/>
                <a:sym typeface="Calibri"/>
              </a:rPr>
            </a:br>
            <a:r>
              <a:rPr kumimoji="0" lang="he-IL" sz="2000" b="0" i="0" u="none" strike="noStrike" kern="0" cap="none" spc="0" normalizeH="0" baseline="0" noProof="0" dirty="0">
                <a:ln>
                  <a:noFill/>
                </a:ln>
                <a:solidFill>
                  <a:srgbClr val="002060"/>
                </a:solidFill>
                <a:effectLst/>
                <a:uLnTx/>
                <a:uFillTx/>
                <a:latin typeface="Calibri"/>
                <a:ea typeface="Calibri"/>
                <a:cs typeface="Calibri"/>
                <a:sym typeface="Calibri"/>
              </a:rPr>
              <a:t>מודעות והתנהלות חברתית – </a:t>
            </a:r>
          </a:p>
          <a:p>
            <a:pPr marL="0" marR="0" lvl="0" indent="0" algn="ctr" defTabSz="914400" rtl="1" eaLnBrk="1" fontAlgn="auto" latinLnBrk="0" hangingPunct="1">
              <a:lnSpc>
                <a:spcPct val="110000"/>
              </a:lnSpc>
              <a:spcBef>
                <a:spcPts val="0"/>
              </a:spcBef>
              <a:spcAft>
                <a:spcPts val="0"/>
              </a:spcAft>
              <a:buClr>
                <a:srgbClr val="000000"/>
              </a:buClr>
              <a:buSzTx/>
              <a:buFont typeface="Arial"/>
              <a:buNone/>
              <a:tabLst/>
              <a:defRPr/>
            </a:pPr>
            <a:r>
              <a:rPr kumimoji="0" lang="he-IL" sz="2000" b="0" i="0" u="none" strike="noStrike" kern="0" cap="none" spc="0" normalizeH="0" baseline="0" noProof="0" dirty="0">
                <a:ln>
                  <a:noFill/>
                </a:ln>
                <a:solidFill>
                  <a:srgbClr val="002060"/>
                </a:solidFill>
                <a:effectLst/>
                <a:uLnTx/>
                <a:uFillTx/>
                <a:latin typeface="Calibri"/>
                <a:ea typeface="Calibri"/>
                <a:cs typeface="Calibri"/>
                <a:sym typeface="Calibri"/>
              </a:rPr>
              <a:t>זיהוי מצבי פגיעה בזולת</a:t>
            </a:r>
          </a:p>
        </p:txBody>
      </p:sp>
      <p:sp>
        <p:nvSpPr>
          <p:cNvPr id="7" name="Google Shape;124;p1">
            <a:extLst>
              <a:ext uri="{FF2B5EF4-FFF2-40B4-BE49-F238E27FC236}">
                <a16:creationId xmlns:a16="http://schemas.microsoft.com/office/drawing/2014/main" id="{926F10CF-3C15-B2FF-4223-8A40F7BF8B90}"/>
              </a:ext>
            </a:extLst>
          </p:cNvPr>
          <p:cNvSpPr txBox="1"/>
          <p:nvPr/>
        </p:nvSpPr>
        <p:spPr>
          <a:xfrm>
            <a:off x="1485123" y="2799324"/>
            <a:ext cx="9221754" cy="1538883"/>
          </a:xfrm>
          <a:prstGeom prst="rect">
            <a:avLst/>
          </a:prstGeom>
          <a:noFill/>
          <a:ln>
            <a:noFill/>
          </a:ln>
        </p:spPr>
        <p:txBody>
          <a:bodyPr spcFirstLastPara="1" wrap="square" lIns="91425" tIns="45700" rIns="91425" bIns="45700" anchor="t" anchorCtr="0">
            <a:spAutoFit/>
          </a:bodyPr>
          <a:lstStyle/>
          <a:p>
            <a:pPr algn="ctr" rtl="1"/>
            <a:r>
              <a:rPr lang="iw-IL" sz="4000" dirty="0">
                <a:solidFill>
                  <a:srgbClr val="002060"/>
                </a:solidFill>
                <a:latin typeface="Calibri"/>
                <a:ea typeface="Calibri"/>
                <a:cs typeface="Calibri"/>
                <a:sym typeface="Calibri"/>
              </a:rPr>
              <a:t>שיעור שני</a:t>
            </a:r>
            <a:endParaRPr sz="4000" dirty="0">
              <a:solidFill>
                <a:srgbClr val="002060"/>
              </a:solidFill>
              <a:latin typeface="Calibri"/>
              <a:ea typeface="Calibri"/>
              <a:cs typeface="Calibri"/>
              <a:sym typeface="Calibri"/>
            </a:endParaRPr>
          </a:p>
          <a:p>
            <a:pPr algn="ctr" rtl="1"/>
            <a:r>
              <a:rPr lang="he-IL" sz="5400" b="1" dirty="0">
                <a:solidFill>
                  <a:srgbClr val="002060"/>
                </a:solidFill>
                <a:latin typeface="Calibri"/>
                <a:ea typeface="Calibri"/>
                <a:cs typeface="Calibri"/>
                <a:sym typeface="Calibri"/>
              </a:rPr>
              <a:t>תפקיד לכל תפקיד</a:t>
            </a:r>
            <a:endParaRPr sz="5400" b="1" dirty="0">
              <a:solidFill>
                <a:srgbClr val="002060"/>
              </a:solidFill>
              <a:latin typeface="Calibri"/>
              <a:ea typeface="Calibri"/>
              <a:cs typeface="Calibri"/>
              <a:sym typeface="Calibri"/>
            </a:endParaRPr>
          </a:p>
        </p:txBody>
      </p:sp>
      <p:pic>
        <p:nvPicPr>
          <p:cNvPr id="6" name="תמונה 5">
            <a:extLst>
              <a:ext uri="{FF2B5EF4-FFF2-40B4-BE49-F238E27FC236}">
                <a16:creationId xmlns:a16="http://schemas.microsoft.com/office/drawing/2014/main" id="{03F6CB1A-14D2-ADDC-9584-2DB6EC4F5DE2}"/>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26481" y="143322"/>
            <a:ext cx="1251187" cy="545264"/>
          </a:xfrm>
          <a:prstGeom prst="rect">
            <a:avLst/>
          </a:prstGeom>
        </p:spPr>
      </p:pic>
      <p:sp>
        <p:nvSpPr>
          <p:cNvPr id="10" name="תיבת טקסט 9">
            <a:extLst>
              <a:ext uri="{FF2B5EF4-FFF2-40B4-BE49-F238E27FC236}">
                <a16:creationId xmlns:a16="http://schemas.microsoft.com/office/drawing/2014/main" id="{D8B96138-FECC-88AF-7FB0-9272BCC0BE5E}"/>
              </a:ext>
            </a:extLst>
          </p:cNvPr>
          <p:cNvSpPr txBox="1"/>
          <p:nvPr/>
        </p:nvSpPr>
        <p:spPr>
          <a:xfrm>
            <a:off x="11353250" y="170000"/>
            <a:ext cx="794627" cy="338554"/>
          </a:xfrm>
          <a:prstGeom prst="rect">
            <a:avLst/>
          </a:prstGeom>
          <a:noFill/>
          <a:ln>
            <a:noFill/>
          </a:ln>
        </p:spPr>
        <p:txBody>
          <a:bodyPr wrap="square" rtlCol="1" anchor="ctr" anchorCtr="1">
            <a:spAutoFit/>
          </a:bodyPr>
          <a:lstStyle/>
          <a:p>
            <a:r>
              <a:rPr lang="he-IL" sz="1600" dirty="0">
                <a:ln>
                  <a:solidFill>
                    <a:sysClr val="windowText" lastClr="000000"/>
                  </a:solidFill>
                </a:ln>
                <a:solidFill>
                  <a:schemeClr val="accent1">
                    <a:lumMod val="75000"/>
                  </a:schemeClr>
                </a:solidFill>
                <a:latin typeface="Assistant Light" pitchFamily="2" charset="-79"/>
                <a:cs typeface="Assistant Light" pitchFamily="2" charset="-79"/>
              </a:rPr>
              <a:t>בס"ד</a:t>
            </a:r>
          </a:p>
        </p:txBody>
      </p:sp>
      <p:pic>
        <p:nvPicPr>
          <p:cNvPr id="11" name="תמונה 10">
            <a:extLst>
              <a:ext uri="{FF2B5EF4-FFF2-40B4-BE49-F238E27FC236}">
                <a16:creationId xmlns:a16="http://schemas.microsoft.com/office/drawing/2014/main" id="{045B2096-A123-3966-09F5-C8132C2A476B}"/>
              </a:ext>
            </a:extLst>
          </p:cNvPr>
          <p:cNvPicPr>
            <a:picLocks noChangeAspect="1"/>
          </p:cNvPicPr>
          <p:nvPr/>
        </p:nvPicPr>
        <p:blipFill>
          <a:blip r:embed="rId8"/>
          <a:stretch>
            <a:fillRect/>
          </a:stretch>
        </p:blipFill>
        <p:spPr>
          <a:xfrm>
            <a:off x="1343691" y="749570"/>
            <a:ext cx="1816765" cy="506012"/>
          </a:xfrm>
          <a:prstGeom prst="rect">
            <a:avLst/>
          </a:prstGeom>
        </p:spPr>
      </p:pic>
    </p:spTree>
    <p:extLst>
      <p:ext uri="{BB962C8B-B14F-4D97-AF65-F5344CB8AC3E}">
        <p14:creationId xmlns:p14="http://schemas.microsoft.com/office/powerpoint/2010/main" val="1541228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8">
            <a:extLst>
              <a:ext uri="{FF2B5EF4-FFF2-40B4-BE49-F238E27FC236}">
                <a16:creationId xmlns:a16="http://schemas.microsoft.com/office/drawing/2014/main" id="{BE0FBFC0-926C-2C64-DF0C-AFB98AC130CE}"/>
              </a:ext>
            </a:extLst>
          </p:cNvPr>
          <p:cNvSpPr/>
          <p:nvPr/>
        </p:nvSpPr>
        <p:spPr>
          <a:xfrm>
            <a:off x="6646705" y="720516"/>
            <a:ext cx="4965047" cy="2277668"/>
          </a:xfrm>
          <a:custGeom>
            <a:avLst/>
            <a:gdLst>
              <a:gd name="connsiteX0" fmla="*/ 0 w 4965047"/>
              <a:gd name="connsiteY0" fmla="*/ 379619 h 2277668"/>
              <a:gd name="connsiteX1" fmla="*/ 496937 w 4965047"/>
              <a:gd name="connsiteY1" fmla="*/ 0 h 2277668"/>
              <a:gd name="connsiteX2" fmla="*/ 4468109 w 4965047"/>
              <a:gd name="connsiteY2" fmla="*/ 0 h 2277668"/>
              <a:gd name="connsiteX3" fmla="*/ 4965047 w 4965047"/>
              <a:gd name="connsiteY3" fmla="*/ 379619 h 2277668"/>
              <a:gd name="connsiteX4" fmla="*/ 4965047 w 4965047"/>
              <a:gd name="connsiteY4" fmla="*/ 1898048 h 2277668"/>
              <a:gd name="connsiteX5" fmla="*/ 4468109 w 4965047"/>
              <a:gd name="connsiteY5" fmla="*/ 2277668 h 2277668"/>
              <a:gd name="connsiteX6" fmla="*/ 496937 w 4965047"/>
              <a:gd name="connsiteY6" fmla="*/ 2277668 h 2277668"/>
              <a:gd name="connsiteX7" fmla="*/ 0 w 4965047"/>
              <a:gd name="connsiteY7" fmla="*/ 1898048 h 2277668"/>
              <a:gd name="connsiteX8" fmla="*/ 0 w 4965047"/>
              <a:gd name="connsiteY8" fmla="*/ 379619 h 2277668"/>
              <a:gd name="connsiteX0" fmla="*/ 0 w 4965047"/>
              <a:gd name="connsiteY0" fmla="*/ 379619 h 2277668"/>
              <a:gd name="connsiteX1" fmla="*/ 496937 w 4965047"/>
              <a:gd name="connsiteY1" fmla="*/ 0 h 2277668"/>
              <a:gd name="connsiteX2" fmla="*/ 4468109 w 4965047"/>
              <a:gd name="connsiteY2" fmla="*/ 0 h 2277668"/>
              <a:gd name="connsiteX3" fmla="*/ 4965047 w 4965047"/>
              <a:gd name="connsiteY3" fmla="*/ 379619 h 2277668"/>
              <a:gd name="connsiteX4" fmla="*/ 4965047 w 4965047"/>
              <a:gd name="connsiteY4" fmla="*/ 1898048 h 2277668"/>
              <a:gd name="connsiteX5" fmla="*/ 4468109 w 4965047"/>
              <a:gd name="connsiteY5" fmla="*/ 2277668 h 2277668"/>
              <a:gd name="connsiteX6" fmla="*/ 496937 w 4965047"/>
              <a:gd name="connsiteY6" fmla="*/ 2277668 h 2277668"/>
              <a:gd name="connsiteX7" fmla="*/ 0 w 4965047"/>
              <a:gd name="connsiteY7" fmla="*/ 1898048 h 2277668"/>
              <a:gd name="connsiteX8" fmla="*/ 0 w 4965047"/>
              <a:gd name="connsiteY8" fmla="*/ 379619 h 227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5047" h="2277668" fill="none" extrusionOk="0">
                <a:moveTo>
                  <a:pt x="0" y="379619"/>
                </a:moveTo>
                <a:cubicBezTo>
                  <a:pt x="3008" y="158762"/>
                  <a:pt x="200527" y="-25930"/>
                  <a:pt x="496937" y="0"/>
                </a:cubicBezTo>
                <a:cubicBezTo>
                  <a:pt x="1308686" y="105208"/>
                  <a:pt x="2684837" y="-157331"/>
                  <a:pt x="4468109" y="0"/>
                </a:cubicBezTo>
                <a:cubicBezTo>
                  <a:pt x="4712037" y="-28163"/>
                  <a:pt x="4974722" y="222847"/>
                  <a:pt x="4965047" y="379619"/>
                </a:cubicBezTo>
                <a:cubicBezTo>
                  <a:pt x="4934993" y="716881"/>
                  <a:pt x="5040496" y="1450031"/>
                  <a:pt x="4965047" y="1898048"/>
                </a:cubicBezTo>
                <a:cubicBezTo>
                  <a:pt x="4899529" y="2083066"/>
                  <a:pt x="4689770" y="2260781"/>
                  <a:pt x="4468109" y="2277668"/>
                </a:cubicBezTo>
                <a:cubicBezTo>
                  <a:pt x="2556586" y="2153160"/>
                  <a:pt x="1096302" y="2251166"/>
                  <a:pt x="496937" y="2277668"/>
                </a:cubicBezTo>
                <a:cubicBezTo>
                  <a:pt x="196668" y="2255466"/>
                  <a:pt x="-44344" y="2081867"/>
                  <a:pt x="0" y="1898048"/>
                </a:cubicBezTo>
                <a:cubicBezTo>
                  <a:pt x="29579" y="1151772"/>
                  <a:pt x="-90949" y="1008470"/>
                  <a:pt x="0" y="379619"/>
                </a:cubicBezTo>
                <a:close/>
              </a:path>
              <a:path w="4965047" h="2277668" stroke="0" extrusionOk="0">
                <a:moveTo>
                  <a:pt x="0" y="379619"/>
                </a:moveTo>
                <a:cubicBezTo>
                  <a:pt x="-5938" y="125997"/>
                  <a:pt x="184654" y="23400"/>
                  <a:pt x="496937" y="0"/>
                </a:cubicBezTo>
                <a:cubicBezTo>
                  <a:pt x="1133083" y="-129686"/>
                  <a:pt x="3545796" y="-42853"/>
                  <a:pt x="4468109" y="0"/>
                </a:cubicBezTo>
                <a:cubicBezTo>
                  <a:pt x="4745547" y="1820"/>
                  <a:pt x="4983535" y="160354"/>
                  <a:pt x="4965047" y="379619"/>
                </a:cubicBezTo>
                <a:cubicBezTo>
                  <a:pt x="4830402" y="939579"/>
                  <a:pt x="5165633" y="1422123"/>
                  <a:pt x="4965047" y="1898048"/>
                </a:cubicBezTo>
                <a:cubicBezTo>
                  <a:pt x="4967487" y="2117574"/>
                  <a:pt x="4732952" y="2296479"/>
                  <a:pt x="4468109" y="2277668"/>
                </a:cubicBezTo>
                <a:cubicBezTo>
                  <a:pt x="3195214" y="2147754"/>
                  <a:pt x="972813" y="2383314"/>
                  <a:pt x="496937" y="2277668"/>
                </a:cubicBezTo>
                <a:cubicBezTo>
                  <a:pt x="264351" y="2291124"/>
                  <a:pt x="-45041" y="2163259"/>
                  <a:pt x="0" y="1898048"/>
                </a:cubicBezTo>
                <a:cubicBezTo>
                  <a:pt x="78568" y="1577318"/>
                  <a:pt x="186613" y="640822"/>
                  <a:pt x="0" y="379619"/>
                </a:cubicBezTo>
                <a:close/>
              </a:path>
              <a:path w="4965047" h="2277668" fill="none" stroke="0" extrusionOk="0">
                <a:moveTo>
                  <a:pt x="0" y="379619"/>
                </a:moveTo>
                <a:cubicBezTo>
                  <a:pt x="-18676" y="122369"/>
                  <a:pt x="189562" y="-973"/>
                  <a:pt x="496937" y="0"/>
                </a:cubicBezTo>
                <a:cubicBezTo>
                  <a:pt x="1490665" y="295770"/>
                  <a:pt x="2895959" y="-383445"/>
                  <a:pt x="4468109" y="0"/>
                </a:cubicBezTo>
                <a:cubicBezTo>
                  <a:pt x="4733054" y="559"/>
                  <a:pt x="4974830" y="208254"/>
                  <a:pt x="4965047" y="379619"/>
                </a:cubicBezTo>
                <a:cubicBezTo>
                  <a:pt x="5040110" y="608951"/>
                  <a:pt x="4904041" y="1442969"/>
                  <a:pt x="4965047" y="1898048"/>
                </a:cubicBezTo>
                <a:cubicBezTo>
                  <a:pt x="4939268" y="2114484"/>
                  <a:pt x="4718185" y="2296450"/>
                  <a:pt x="4468109" y="2277668"/>
                </a:cubicBezTo>
                <a:cubicBezTo>
                  <a:pt x="2570037" y="2306501"/>
                  <a:pt x="1245875" y="2272551"/>
                  <a:pt x="496937" y="2277668"/>
                </a:cubicBezTo>
                <a:cubicBezTo>
                  <a:pt x="227306" y="2280189"/>
                  <a:pt x="-56884" y="2095449"/>
                  <a:pt x="0" y="1898048"/>
                </a:cubicBezTo>
                <a:cubicBezTo>
                  <a:pt x="51011" y="1147400"/>
                  <a:pt x="-96759" y="999850"/>
                  <a:pt x="0" y="379619"/>
                </a:cubicBezTo>
                <a:close/>
              </a:path>
            </a:pathLst>
          </a:custGeom>
          <a:solidFill>
            <a:srgbClr val="C5D4ED"/>
          </a:solidFill>
          <a:ln>
            <a:extLst>
              <a:ext uri="{C807C97D-BFC1-408E-A445-0C87EB9F89A2}">
                <ask:lineSketchStyleProps xmlns:ask="http://schemas.microsoft.com/office/drawing/2018/sketchyshapes" xmlns="" sd="2133042925">
                  <a:custGeom>
                    <a:avLst/>
                    <a:gdLst>
                      <a:gd name="connsiteX0" fmla="*/ 0 w 4207044"/>
                      <a:gd name="connsiteY0" fmla="*/ 421071 h 2526374"/>
                      <a:gd name="connsiteX1" fmla="*/ 421071 w 4207044"/>
                      <a:gd name="connsiteY1" fmla="*/ 0 h 2526374"/>
                      <a:gd name="connsiteX2" fmla="*/ 3785973 w 4207044"/>
                      <a:gd name="connsiteY2" fmla="*/ 0 h 2526374"/>
                      <a:gd name="connsiteX3" fmla="*/ 4207044 w 4207044"/>
                      <a:gd name="connsiteY3" fmla="*/ 421071 h 2526374"/>
                      <a:gd name="connsiteX4" fmla="*/ 4207044 w 4207044"/>
                      <a:gd name="connsiteY4" fmla="*/ 2105303 h 2526374"/>
                      <a:gd name="connsiteX5" fmla="*/ 3785973 w 4207044"/>
                      <a:gd name="connsiteY5" fmla="*/ 2526374 h 2526374"/>
                      <a:gd name="connsiteX6" fmla="*/ 421071 w 4207044"/>
                      <a:gd name="connsiteY6" fmla="*/ 2526374 h 2526374"/>
                      <a:gd name="connsiteX7" fmla="*/ 0 w 4207044"/>
                      <a:gd name="connsiteY7" fmla="*/ 2105303 h 2526374"/>
                      <a:gd name="connsiteX8" fmla="*/ 0 w 4207044"/>
                      <a:gd name="connsiteY8" fmla="*/ 421071 h 2526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7044" h="2526374" fill="none" extrusionOk="0">
                        <a:moveTo>
                          <a:pt x="0" y="421071"/>
                        </a:moveTo>
                        <a:cubicBezTo>
                          <a:pt x="1754" y="180722"/>
                          <a:pt x="172065" y="-24558"/>
                          <a:pt x="421071" y="0"/>
                        </a:cubicBezTo>
                        <a:cubicBezTo>
                          <a:pt x="1076538" y="140984"/>
                          <a:pt x="2303320" y="-164893"/>
                          <a:pt x="3785973" y="0"/>
                        </a:cubicBezTo>
                        <a:cubicBezTo>
                          <a:pt x="3999075" y="-21818"/>
                          <a:pt x="4213287" y="230123"/>
                          <a:pt x="4207044" y="421071"/>
                        </a:cubicBezTo>
                        <a:cubicBezTo>
                          <a:pt x="4239283" y="772609"/>
                          <a:pt x="4203762" y="1563473"/>
                          <a:pt x="4207044" y="2105303"/>
                        </a:cubicBezTo>
                        <a:cubicBezTo>
                          <a:pt x="4177500" y="2325146"/>
                          <a:pt x="4008135" y="2522858"/>
                          <a:pt x="3785973" y="2526374"/>
                        </a:cubicBezTo>
                        <a:cubicBezTo>
                          <a:pt x="2232829" y="2488909"/>
                          <a:pt x="995102" y="2459097"/>
                          <a:pt x="421071" y="2526374"/>
                        </a:cubicBezTo>
                        <a:cubicBezTo>
                          <a:pt x="176245" y="2514207"/>
                          <a:pt x="-35334" y="2311390"/>
                          <a:pt x="0" y="2105303"/>
                        </a:cubicBezTo>
                        <a:cubicBezTo>
                          <a:pt x="47763" y="1270334"/>
                          <a:pt x="-71846" y="1111752"/>
                          <a:pt x="0" y="421071"/>
                        </a:cubicBezTo>
                        <a:close/>
                      </a:path>
                      <a:path w="4207044" h="2526374" stroke="0" extrusionOk="0">
                        <a:moveTo>
                          <a:pt x="0" y="421071"/>
                        </a:moveTo>
                        <a:cubicBezTo>
                          <a:pt x="-7635" y="173592"/>
                          <a:pt x="163798" y="38752"/>
                          <a:pt x="421071" y="0"/>
                        </a:cubicBezTo>
                        <a:cubicBezTo>
                          <a:pt x="1083489" y="-93916"/>
                          <a:pt x="2964259" y="-57011"/>
                          <a:pt x="3785973" y="0"/>
                        </a:cubicBezTo>
                        <a:cubicBezTo>
                          <a:pt x="4021720" y="4808"/>
                          <a:pt x="4213201" y="190522"/>
                          <a:pt x="4207044" y="421071"/>
                        </a:cubicBezTo>
                        <a:cubicBezTo>
                          <a:pt x="4082004" y="1038824"/>
                          <a:pt x="4344503" y="1605849"/>
                          <a:pt x="4207044" y="2105303"/>
                        </a:cubicBezTo>
                        <a:cubicBezTo>
                          <a:pt x="4211062" y="2345915"/>
                          <a:pt x="4001912" y="2556477"/>
                          <a:pt x="3785973" y="2526374"/>
                        </a:cubicBezTo>
                        <a:cubicBezTo>
                          <a:pt x="2641538" y="2375950"/>
                          <a:pt x="761513" y="2636621"/>
                          <a:pt x="421071" y="2526374"/>
                        </a:cubicBezTo>
                        <a:cubicBezTo>
                          <a:pt x="219881" y="2548287"/>
                          <a:pt x="-26345" y="2357984"/>
                          <a:pt x="0" y="2105303"/>
                        </a:cubicBezTo>
                        <a:cubicBezTo>
                          <a:pt x="91815" y="1779530"/>
                          <a:pt x="149193" y="689195"/>
                          <a:pt x="0" y="421071"/>
                        </a:cubicBezTo>
                        <a:close/>
                      </a:path>
                    </a:pathLst>
                  </a:cu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1" anchor="ctr"/>
          <a:lstStyle/>
          <a:p>
            <a:pPr marL="45720" marR="0" lvl="0" indent="0" algn="ctr" defTabSz="914400" rtl="1" eaLnBrk="1" fontAlgn="auto" latinLnBrk="0" hangingPunct="1">
              <a:lnSpc>
                <a:spcPct val="100000"/>
              </a:lnSpc>
              <a:spcBef>
                <a:spcPts val="0"/>
              </a:spcBef>
              <a:spcAft>
                <a:spcPts val="0"/>
              </a:spcAft>
              <a:buClrTx/>
              <a:buSzTx/>
              <a:buFont typeface="Arial"/>
              <a:buNone/>
              <a:tabLst/>
              <a:defRPr/>
            </a:pPr>
            <a:endParaRPr kumimoji="0" lang="he-IL" sz="3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9" name="תמונה 8">
            <a:extLst>
              <a:ext uri="{FF2B5EF4-FFF2-40B4-BE49-F238E27FC236}">
                <a16:creationId xmlns:a16="http://schemas.microsoft.com/office/drawing/2014/main" id="{1A61B209-E519-6B88-2B39-B35E01AEA766}"/>
              </a:ext>
            </a:extLst>
          </p:cNvPr>
          <p:cNvPicPr>
            <a:picLocks noChangeAspect="1"/>
          </p:cNvPicPr>
          <p:nvPr/>
        </p:nvPicPr>
        <p:blipFill>
          <a:blip r:embed="rId3">
            <a:alphaModFix amt="50000"/>
          </a:blip>
          <a:stretch>
            <a:fillRect/>
          </a:stretch>
        </p:blipFill>
        <p:spPr>
          <a:xfrm>
            <a:off x="3917419" y="190357"/>
            <a:ext cx="2901948" cy="2883658"/>
          </a:xfrm>
          <a:prstGeom prst="rect">
            <a:avLst/>
          </a:prstGeom>
        </p:spPr>
      </p:pic>
      <p:pic>
        <p:nvPicPr>
          <p:cNvPr id="5" name="תמונה 4">
            <a:extLst>
              <a:ext uri="{FF2B5EF4-FFF2-40B4-BE49-F238E27FC236}">
                <a16:creationId xmlns:a16="http://schemas.microsoft.com/office/drawing/2014/main" id="{09313D3C-4E41-541F-6265-D08E5FC5714C}"/>
              </a:ext>
            </a:extLst>
          </p:cNvPr>
          <p:cNvPicPr>
            <a:picLocks noChangeAspect="1"/>
          </p:cNvPicPr>
          <p:nvPr/>
        </p:nvPicPr>
        <p:blipFill>
          <a:blip r:embed="rId4"/>
          <a:stretch>
            <a:fillRect/>
          </a:stretch>
        </p:blipFill>
        <p:spPr>
          <a:xfrm>
            <a:off x="5325818" y="1232457"/>
            <a:ext cx="1809291" cy="2087644"/>
          </a:xfrm>
          <a:prstGeom prst="rect">
            <a:avLst/>
          </a:prstGeom>
        </p:spPr>
      </p:pic>
      <p:pic>
        <p:nvPicPr>
          <p:cNvPr id="16" name="תמונה 15">
            <a:extLst>
              <a:ext uri="{FF2B5EF4-FFF2-40B4-BE49-F238E27FC236}">
                <a16:creationId xmlns:a16="http://schemas.microsoft.com/office/drawing/2014/main" id="{CD556028-6E2C-E826-E2DA-750E0E51B6ED}"/>
              </a:ext>
            </a:extLst>
          </p:cNvPr>
          <p:cNvPicPr>
            <a:picLocks noChangeAspect="1"/>
          </p:cNvPicPr>
          <p:nvPr/>
        </p:nvPicPr>
        <p:blipFill>
          <a:blip r:embed="rId5">
            <a:alphaModFix amt="70000"/>
          </a:blip>
          <a:stretch>
            <a:fillRect/>
          </a:stretch>
        </p:blipFill>
        <p:spPr>
          <a:xfrm>
            <a:off x="2702578" y="2952235"/>
            <a:ext cx="3292125" cy="2341067"/>
          </a:xfrm>
          <a:prstGeom prst="rect">
            <a:avLst/>
          </a:prstGeom>
        </p:spPr>
      </p:pic>
      <p:sp>
        <p:nvSpPr>
          <p:cNvPr id="7" name="כותרת 6">
            <a:extLst>
              <a:ext uri="{FF2B5EF4-FFF2-40B4-BE49-F238E27FC236}">
                <a16:creationId xmlns:a16="http://schemas.microsoft.com/office/drawing/2014/main" id="{984F5D28-9E26-3B81-D665-C97F9906730E}"/>
              </a:ext>
            </a:extLst>
          </p:cNvPr>
          <p:cNvSpPr>
            <a:spLocks noGrp="1"/>
          </p:cNvSpPr>
          <p:nvPr>
            <p:ph type="title"/>
          </p:nvPr>
        </p:nvSpPr>
        <p:spPr>
          <a:xfrm>
            <a:off x="690446" y="1713901"/>
            <a:ext cx="2828636" cy="1325563"/>
          </a:xfrm>
        </p:spPr>
        <p:txBody>
          <a:bodyPr>
            <a:noAutofit/>
          </a:bodyPr>
          <a:lstStyle/>
          <a:p>
            <a:r>
              <a:rPr lang="he-IL" dirty="0">
                <a:solidFill>
                  <a:srgbClr val="1A5B62"/>
                </a:solidFill>
              </a:rPr>
              <a:t>משימה בזוגות</a:t>
            </a:r>
          </a:p>
        </p:txBody>
      </p:sp>
      <p:sp>
        <p:nvSpPr>
          <p:cNvPr id="6" name="תיבת טקסט 5">
            <a:extLst>
              <a:ext uri="{FF2B5EF4-FFF2-40B4-BE49-F238E27FC236}">
                <a16:creationId xmlns:a16="http://schemas.microsoft.com/office/drawing/2014/main" id="{C86B5562-E965-70DB-F4C0-3566D3986D18}"/>
              </a:ext>
            </a:extLst>
          </p:cNvPr>
          <p:cNvSpPr txBox="1"/>
          <p:nvPr/>
        </p:nvSpPr>
        <p:spPr>
          <a:xfrm>
            <a:off x="6785216" y="1193188"/>
            <a:ext cx="4292924" cy="1600438"/>
          </a:xfrm>
          <a:prstGeom prst="rect">
            <a:avLst/>
          </a:prstGeom>
          <a:noFill/>
        </p:spPr>
        <p:txBody>
          <a:bodyPr wrap="square" rtlCol="1">
            <a:spAutoFit/>
          </a:bodyPr>
          <a:lstStyle/>
          <a:p>
            <a:pPr marL="457200" marR="0" lvl="0" indent="-457200" algn="ctr" defTabSz="914400" rtl="1" eaLnBrk="1" fontAlgn="auto" latinLnBrk="0" hangingPunct="1">
              <a:lnSpc>
                <a:spcPct val="100000"/>
              </a:lnSpc>
              <a:spcBef>
                <a:spcPts val="0"/>
              </a:spcBef>
              <a:spcAft>
                <a:spcPts val="0"/>
              </a:spcAft>
              <a:buClr>
                <a:srgbClr val="000000"/>
              </a:buClr>
              <a:buSzTx/>
              <a:buFont typeface="Arial"/>
              <a:buNone/>
              <a:tabLst/>
              <a:defRPr/>
            </a:pPr>
            <a:r>
              <a:rPr lang="he-IL" sz="2800" b="1" dirty="0">
                <a:solidFill>
                  <a:srgbClr val="002060"/>
                </a:solidFill>
                <a:latin typeface="Calibri" panose="020F0502020204030204" pitchFamily="34" charset="0"/>
                <a:cs typeface="Calibri" panose="020F0502020204030204" pitchFamily="34" charset="0"/>
              </a:rPr>
              <a:t>מקרה שבו זיהיתי פגיעה,</a:t>
            </a:r>
          </a:p>
          <a:p>
            <a:pPr marL="457200" marR="0" lvl="0" indent="-457200" algn="ctr" defTabSz="914400" rtl="1" eaLnBrk="1" fontAlgn="auto" latinLnBrk="0" hangingPunct="1">
              <a:lnSpc>
                <a:spcPct val="100000"/>
              </a:lnSpc>
              <a:spcBef>
                <a:spcPts val="0"/>
              </a:spcBef>
              <a:spcAft>
                <a:spcPts val="0"/>
              </a:spcAft>
              <a:buClr>
                <a:srgbClr val="000000"/>
              </a:buClr>
              <a:buSzTx/>
              <a:buFont typeface="Arial"/>
              <a:buNone/>
              <a:tabLst/>
              <a:defRPr/>
            </a:pPr>
            <a:r>
              <a:rPr lang="he-IL" sz="2800" b="1" dirty="0">
                <a:solidFill>
                  <a:srgbClr val="002060"/>
                </a:solidFill>
                <a:latin typeface="Calibri" panose="020F0502020204030204" pitchFamily="34" charset="0"/>
                <a:cs typeface="Calibri" panose="020F0502020204030204" pitchFamily="34" charset="0"/>
              </a:rPr>
              <a:t>והתערבתי כדי להגן על מישהו. </a:t>
            </a:r>
          </a:p>
          <a:p>
            <a:pPr marL="457200" marR="0" lvl="0" indent="-457200" algn="ctr" defTabSz="914400" rtl="1" eaLnBrk="1" fontAlgn="auto" latinLnBrk="0" hangingPunct="1">
              <a:lnSpc>
                <a:spcPct val="100000"/>
              </a:lnSpc>
              <a:spcBef>
                <a:spcPts val="0"/>
              </a:spcBef>
              <a:spcAft>
                <a:spcPts val="0"/>
              </a:spcAft>
              <a:buClr>
                <a:srgbClr val="000000"/>
              </a:buClr>
              <a:buSzTx/>
              <a:buFont typeface="Arial"/>
              <a:buNone/>
              <a:tabLst/>
              <a:defRPr/>
            </a:pPr>
            <a:r>
              <a:rPr lang="he-IL" sz="2800" b="1" dirty="0">
                <a:solidFill>
                  <a:srgbClr val="002060"/>
                </a:solidFill>
                <a:latin typeface="Calibri" panose="020F0502020204030204" pitchFamily="34" charset="0"/>
                <a:cs typeface="Calibri" panose="020F0502020204030204" pitchFamily="34" charset="0"/>
              </a:rPr>
              <a:t>כיצד התערבתי?</a:t>
            </a:r>
          </a:p>
          <a:p>
            <a:endParaRPr lang="he-IL" dirty="0"/>
          </a:p>
        </p:txBody>
      </p:sp>
      <p:sp>
        <p:nvSpPr>
          <p:cNvPr id="10" name="Rectangle: Rounded Corners 8">
            <a:extLst>
              <a:ext uri="{FF2B5EF4-FFF2-40B4-BE49-F238E27FC236}">
                <a16:creationId xmlns:a16="http://schemas.microsoft.com/office/drawing/2014/main" id="{DEAC131A-EA85-10C3-AC75-A780103D6ED2}"/>
              </a:ext>
            </a:extLst>
          </p:cNvPr>
          <p:cNvSpPr/>
          <p:nvPr/>
        </p:nvSpPr>
        <p:spPr>
          <a:xfrm>
            <a:off x="6634996" y="3567366"/>
            <a:ext cx="4965047" cy="2277668"/>
          </a:xfrm>
          <a:custGeom>
            <a:avLst/>
            <a:gdLst>
              <a:gd name="connsiteX0" fmla="*/ 0 w 4965047"/>
              <a:gd name="connsiteY0" fmla="*/ 379619 h 2277668"/>
              <a:gd name="connsiteX1" fmla="*/ 496937 w 4965047"/>
              <a:gd name="connsiteY1" fmla="*/ 0 h 2277668"/>
              <a:gd name="connsiteX2" fmla="*/ 4468109 w 4965047"/>
              <a:gd name="connsiteY2" fmla="*/ 0 h 2277668"/>
              <a:gd name="connsiteX3" fmla="*/ 4965047 w 4965047"/>
              <a:gd name="connsiteY3" fmla="*/ 379619 h 2277668"/>
              <a:gd name="connsiteX4" fmla="*/ 4965047 w 4965047"/>
              <a:gd name="connsiteY4" fmla="*/ 1898048 h 2277668"/>
              <a:gd name="connsiteX5" fmla="*/ 4468109 w 4965047"/>
              <a:gd name="connsiteY5" fmla="*/ 2277668 h 2277668"/>
              <a:gd name="connsiteX6" fmla="*/ 496937 w 4965047"/>
              <a:gd name="connsiteY6" fmla="*/ 2277668 h 2277668"/>
              <a:gd name="connsiteX7" fmla="*/ 0 w 4965047"/>
              <a:gd name="connsiteY7" fmla="*/ 1898048 h 2277668"/>
              <a:gd name="connsiteX8" fmla="*/ 0 w 4965047"/>
              <a:gd name="connsiteY8" fmla="*/ 379619 h 2277668"/>
              <a:gd name="connsiteX0" fmla="*/ 0 w 4965047"/>
              <a:gd name="connsiteY0" fmla="*/ 379619 h 2277668"/>
              <a:gd name="connsiteX1" fmla="*/ 496937 w 4965047"/>
              <a:gd name="connsiteY1" fmla="*/ 0 h 2277668"/>
              <a:gd name="connsiteX2" fmla="*/ 4468109 w 4965047"/>
              <a:gd name="connsiteY2" fmla="*/ 0 h 2277668"/>
              <a:gd name="connsiteX3" fmla="*/ 4965047 w 4965047"/>
              <a:gd name="connsiteY3" fmla="*/ 379619 h 2277668"/>
              <a:gd name="connsiteX4" fmla="*/ 4965047 w 4965047"/>
              <a:gd name="connsiteY4" fmla="*/ 1898048 h 2277668"/>
              <a:gd name="connsiteX5" fmla="*/ 4468109 w 4965047"/>
              <a:gd name="connsiteY5" fmla="*/ 2277668 h 2277668"/>
              <a:gd name="connsiteX6" fmla="*/ 496937 w 4965047"/>
              <a:gd name="connsiteY6" fmla="*/ 2277668 h 2277668"/>
              <a:gd name="connsiteX7" fmla="*/ 0 w 4965047"/>
              <a:gd name="connsiteY7" fmla="*/ 1898048 h 2277668"/>
              <a:gd name="connsiteX8" fmla="*/ 0 w 4965047"/>
              <a:gd name="connsiteY8" fmla="*/ 379619 h 227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5047" h="2277668" fill="none" extrusionOk="0">
                <a:moveTo>
                  <a:pt x="0" y="379619"/>
                </a:moveTo>
                <a:cubicBezTo>
                  <a:pt x="3008" y="158762"/>
                  <a:pt x="200527" y="-25930"/>
                  <a:pt x="496937" y="0"/>
                </a:cubicBezTo>
                <a:cubicBezTo>
                  <a:pt x="1308686" y="105208"/>
                  <a:pt x="2684837" y="-157331"/>
                  <a:pt x="4468109" y="0"/>
                </a:cubicBezTo>
                <a:cubicBezTo>
                  <a:pt x="4712037" y="-28163"/>
                  <a:pt x="4974722" y="222847"/>
                  <a:pt x="4965047" y="379619"/>
                </a:cubicBezTo>
                <a:cubicBezTo>
                  <a:pt x="4934993" y="716881"/>
                  <a:pt x="5040496" y="1450031"/>
                  <a:pt x="4965047" y="1898048"/>
                </a:cubicBezTo>
                <a:cubicBezTo>
                  <a:pt x="4899529" y="2083066"/>
                  <a:pt x="4689770" y="2260781"/>
                  <a:pt x="4468109" y="2277668"/>
                </a:cubicBezTo>
                <a:cubicBezTo>
                  <a:pt x="2556586" y="2153160"/>
                  <a:pt x="1096302" y="2251166"/>
                  <a:pt x="496937" y="2277668"/>
                </a:cubicBezTo>
                <a:cubicBezTo>
                  <a:pt x="196668" y="2255466"/>
                  <a:pt x="-44344" y="2081867"/>
                  <a:pt x="0" y="1898048"/>
                </a:cubicBezTo>
                <a:cubicBezTo>
                  <a:pt x="29579" y="1151772"/>
                  <a:pt x="-90949" y="1008470"/>
                  <a:pt x="0" y="379619"/>
                </a:cubicBezTo>
                <a:close/>
              </a:path>
              <a:path w="4965047" h="2277668" stroke="0" extrusionOk="0">
                <a:moveTo>
                  <a:pt x="0" y="379619"/>
                </a:moveTo>
                <a:cubicBezTo>
                  <a:pt x="-5938" y="125997"/>
                  <a:pt x="184654" y="23400"/>
                  <a:pt x="496937" y="0"/>
                </a:cubicBezTo>
                <a:cubicBezTo>
                  <a:pt x="1133083" y="-129686"/>
                  <a:pt x="3545796" y="-42853"/>
                  <a:pt x="4468109" y="0"/>
                </a:cubicBezTo>
                <a:cubicBezTo>
                  <a:pt x="4745547" y="1820"/>
                  <a:pt x="4983535" y="160354"/>
                  <a:pt x="4965047" y="379619"/>
                </a:cubicBezTo>
                <a:cubicBezTo>
                  <a:pt x="4830402" y="939579"/>
                  <a:pt x="5165633" y="1422123"/>
                  <a:pt x="4965047" y="1898048"/>
                </a:cubicBezTo>
                <a:cubicBezTo>
                  <a:pt x="4967487" y="2117574"/>
                  <a:pt x="4732952" y="2296479"/>
                  <a:pt x="4468109" y="2277668"/>
                </a:cubicBezTo>
                <a:cubicBezTo>
                  <a:pt x="3195214" y="2147754"/>
                  <a:pt x="972813" y="2383314"/>
                  <a:pt x="496937" y="2277668"/>
                </a:cubicBezTo>
                <a:cubicBezTo>
                  <a:pt x="264351" y="2291124"/>
                  <a:pt x="-45041" y="2163259"/>
                  <a:pt x="0" y="1898048"/>
                </a:cubicBezTo>
                <a:cubicBezTo>
                  <a:pt x="78568" y="1577318"/>
                  <a:pt x="186613" y="640822"/>
                  <a:pt x="0" y="379619"/>
                </a:cubicBezTo>
                <a:close/>
              </a:path>
              <a:path w="4965047" h="2277668" fill="none" stroke="0" extrusionOk="0">
                <a:moveTo>
                  <a:pt x="0" y="379619"/>
                </a:moveTo>
                <a:cubicBezTo>
                  <a:pt x="-18676" y="122369"/>
                  <a:pt x="189562" y="-973"/>
                  <a:pt x="496937" y="0"/>
                </a:cubicBezTo>
                <a:cubicBezTo>
                  <a:pt x="1490665" y="295770"/>
                  <a:pt x="2895959" y="-383445"/>
                  <a:pt x="4468109" y="0"/>
                </a:cubicBezTo>
                <a:cubicBezTo>
                  <a:pt x="4733054" y="559"/>
                  <a:pt x="4974830" y="208254"/>
                  <a:pt x="4965047" y="379619"/>
                </a:cubicBezTo>
                <a:cubicBezTo>
                  <a:pt x="5040110" y="608951"/>
                  <a:pt x="4904041" y="1442969"/>
                  <a:pt x="4965047" y="1898048"/>
                </a:cubicBezTo>
                <a:cubicBezTo>
                  <a:pt x="4939268" y="2114484"/>
                  <a:pt x="4718185" y="2296450"/>
                  <a:pt x="4468109" y="2277668"/>
                </a:cubicBezTo>
                <a:cubicBezTo>
                  <a:pt x="2570037" y="2306501"/>
                  <a:pt x="1245875" y="2272551"/>
                  <a:pt x="496937" y="2277668"/>
                </a:cubicBezTo>
                <a:cubicBezTo>
                  <a:pt x="227306" y="2280189"/>
                  <a:pt x="-56884" y="2095449"/>
                  <a:pt x="0" y="1898048"/>
                </a:cubicBezTo>
                <a:cubicBezTo>
                  <a:pt x="51011" y="1147400"/>
                  <a:pt x="-96759" y="999850"/>
                  <a:pt x="0" y="379619"/>
                </a:cubicBezTo>
                <a:close/>
              </a:path>
            </a:pathLst>
          </a:custGeom>
          <a:solidFill>
            <a:srgbClr val="C5D4ED"/>
          </a:solidFill>
          <a:ln>
            <a:extLst>
              <a:ext uri="{C807C97D-BFC1-408E-A445-0C87EB9F89A2}">
                <ask:lineSketchStyleProps xmlns:ask="http://schemas.microsoft.com/office/drawing/2018/sketchyshapes" xmlns="" sd="2133042925">
                  <a:custGeom>
                    <a:avLst/>
                    <a:gdLst>
                      <a:gd name="connsiteX0" fmla="*/ 0 w 4207044"/>
                      <a:gd name="connsiteY0" fmla="*/ 421071 h 2526374"/>
                      <a:gd name="connsiteX1" fmla="*/ 421071 w 4207044"/>
                      <a:gd name="connsiteY1" fmla="*/ 0 h 2526374"/>
                      <a:gd name="connsiteX2" fmla="*/ 3785973 w 4207044"/>
                      <a:gd name="connsiteY2" fmla="*/ 0 h 2526374"/>
                      <a:gd name="connsiteX3" fmla="*/ 4207044 w 4207044"/>
                      <a:gd name="connsiteY3" fmla="*/ 421071 h 2526374"/>
                      <a:gd name="connsiteX4" fmla="*/ 4207044 w 4207044"/>
                      <a:gd name="connsiteY4" fmla="*/ 2105303 h 2526374"/>
                      <a:gd name="connsiteX5" fmla="*/ 3785973 w 4207044"/>
                      <a:gd name="connsiteY5" fmla="*/ 2526374 h 2526374"/>
                      <a:gd name="connsiteX6" fmla="*/ 421071 w 4207044"/>
                      <a:gd name="connsiteY6" fmla="*/ 2526374 h 2526374"/>
                      <a:gd name="connsiteX7" fmla="*/ 0 w 4207044"/>
                      <a:gd name="connsiteY7" fmla="*/ 2105303 h 2526374"/>
                      <a:gd name="connsiteX8" fmla="*/ 0 w 4207044"/>
                      <a:gd name="connsiteY8" fmla="*/ 421071 h 2526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7044" h="2526374" fill="none" extrusionOk="0">
                        <a:moveTo>
                          <a:pt x="0" y="421071"/>
                        </a:moveTo>
                        <a:cubicBezTo>
                          <a:pt x="1754" y="180722"/>
                          <a:pt x="172065" y="-24558"/>
                          <a:pt x="421071" y="0"/>
                        </a:cubicBezTo>
                        <a:cubicBezTo>
                          <a:pt x="1076538" y="140984"/>
                          <a:pt x="2303320" y="-164893"/>
                          <a:pt x="3785973" y="0"/>
                        </a:cubicBezTo>
                        <a:cubicBezTo>
                          <a:pt x="3999075" y="-21818"/>
                          <a:pt x="4213287" y="230123"/>
                          <a:pt x="4207044" y="421071"/>
                        </a:cubicBezTo>
                        <a:cubicBezTo>
                          <a:pt x="4239283" y="772609"/>
                          <a:pt x="4203762" y="1563473"/>
                          <a:pt x="4207044" y="2105303"/>
                        </a:cubicBezTo>
                        <a:cubicBezTo>
                          <a:pt x="4177500" y="2325146"/>
                          <a:pt x="4008135" y="2522858"/>
                          <a:pt x="3785973" y="2526374"/>
                        </a:cubicBezTo>
                        <a:cubicBezTo>
                          <a:pt x="2232829" y="2488909"/>
                          <a:pt x="995102" y="2459097"/>
                          <a:pt x="421071" y="2526374"/>
                        </a:cubicBezTo>
                        <a:cubicBezTo>
                          <a:pt x="176245" y="2514207"/>
                          <a:pt x="-35334" y="2311390"/>
                          <a:pt x="0" y="2105303"/>
                        </a:cubicBezTo>
                        <a:cubicBezTo>
                          <a:pt x="47763" y="1270334"/>
                          <a:pt x="-71846" y="1111752"/>
                          <a:pt x="0" y="421071"/>
                        </a:cubicBezTo>
                        <a:close/>
                      </a:path>
                      <a:path w="4207044" h="2526374" stroke="0" extrusionOk="0">
                        <a:moveTo>
                          <a:pt x="0" y="421071"/>
                        </a:moveTo>
                        <a:cubicBezTo>
                          <a:pt x="-7635" y="173592"/>
                          <a:pt x="163798" y="38752"/>
                          <a:pt x="421071" y="0"/>
                        </a:cubicBezTo>
                        <a:cubicBezTo>
                          <a:pt x="1083489" y="-93916"/>
                          <a:pt x="2964259" y="-57011"/>
                          <a:pt x="3785973" y="0"/>
                        </a:cubicBezTo>
                        <a:cubicBezTo>
                          <a:pt x="4021720" y="4808"/>
                          <a:pt x="4213201" y="190522"/>
                          <a:pt x="4207044" y="421071"/>
                        </a:cubicBezTo>
                        <a:cubicBezTo>
                          <a:pt x="4082004" y="1038824"/>
                          <a:pt x="4344503" y="1605849"/>
                          <a:pt x="4207044" y="2105303"/>
                        </a:cubicBezTo>
                        <a:cubicBezTo>
                          <a:pt x="4211062" y="2345915"/>
                          <a:pt x="4001912" y="2556477"/>
                          <a:pt x="3785973" y="2526374"/>
                        </a:cubicBezTo>
                        <a:cubicBezTo>
                          <a:pt x="2641538" y="2375950"/>
                          <a:pt x="761513" y="2636621"/>
                          <a:pt x="421071" y="2526374"/>
                        </a:cubicBezTo>
                        <a:cubicBezTo>
                          <a:pt x="219881" y="2548287"/>
                          <a:pt x="-26345" y="2357984"/>
                          <a:pt x="0" y="2105303"/>
                        </a:cubicBezTo>
                        <a:cubicBezTo>
                          <a:pt x="91815" y="1779530"/>
                          <a:pt x="149193" y="689195"/>
                          <a:pt x="0" y="421071"/>
                        </a:cubicBezTo>
                        <a:close/>
                      </a:path>
                    </a:pathLst>
                  </a:cu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1" anchor="ctr"/>
          <a:lstStyle/>
          <a:p>
            <a:pPr marL="45720" marR="0" lvl="0" indent="0" algn="ctr" defTabSz="914400" rtl="1" eaLnBrk="1" fontAlgn="auto" latinLnBrk="0" hangingPunct="1">
              <a:lnSpc>
                <a:spcPct val="100000"/>
              </a:lnSpc>
              <a:spcBef>
                <a:spcPts val="0"/>
              </a:spcBef>
              <a:spcAft>
                <a:spcPts val="0"/>
              </a:spcAft>
              <a:buClrTx/>
              <a:buSzTx/>
              <a:buFont typeface="Arial"/>
              <a:buNone/>
              <a:tabLst/>
              <a:defRPr/>
            </a:pPr>
            <a:endParaRPr kumimoji="0" lang="he-IL" sz="3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1" name="תיבת טקסט 10">
            <a:extLst>
              <a:ext uri="{FF2B5EF4-FFF2-40B4-BE49-F238E27FC236}">
                <a16:creationId xmlns:a16="http://schemas.microsoft.com/office/drawing/2014/main" id="{6867512A-BAE4-D327-5354-D0AA47D4C710}"/>
              </a:ext>
            </a:extLst>
          </p:cNvPr>
          <p:cNvSpPr txBox="1"/>
          <p:nvPr/>
        </p:nvSpPr>
        <p:spPr>
          <a:xfrm>
            <a:off x="6811207" y="3736704"/>
            <a:ext cx="4625039" cy="1938992"/>
          </a:xfrm>
          <a:prstGeom prst="rect">
            <a:avLst/>
          </a:prstGeom>
          <a:noFill/>
        </p:spPr>
        <p:txBody>
          <a:bodyPr wrap="square" rtlCol="1">
            <a:spAutoFit/>
          </a:bodyPr>
          <a:lstStyle/>
          <a:p>
            <a:pPr marL="457200" marR="0" lvl="0" indent="-457200" algn="ctr" defTabSz="914400" rtl="1" eaLnBrk="1" fontAlgn="auto" latinLnBrk="0" hangingPunct="1">
              <a:lnSpc>
                <a:spcPct val="100000"/>
              </a:lnSpc>
              <a:spcBef>
                <a:spcPts val="0"/>
              </a:spcBef>
              <a:spcAft>
                <a:spcPts val="0"/>
              </a:spcAft>
              <a:buClr>
                <a:srgbClr val="000000"/>
              </a:buClr>
              <a:buSzTx/>
              <a:buFont typeface="Arial"/>
              <a:buNone/>
              <a:tabLst/>
              <a:defRPr/>
            </a:pPr>
            <a:r>
              <a:rPr lang="he-IL" sz="2400" b="1" dirty="0">
                <a:solidFill>
                  <a:srgbClr val="002060"/>
                </a:solidFill>
                <a:latin typeface="Calibri" panose="020F0502020204030204" pitchFamily="34" charset="0"/>
                <a:cs typeface="Calibri" panose="020F0502020204030204" pitchFamily="34" charset="0"/>
              </a:rPr>
              <a:t>מקרה שבו זיהיתי פגיעה, עמדתי מהצד </a:t>
            </a:r>
          </a:p>
          <a:p>
            <a:pPr marL="457200" marR="0" lvl="0" indent="-457200" algn="ctr" defTabSz="914400" rtl="1" eaLnBrk="1" fontAlgn="auto" latinLnBrk="0" hangingPunct="1">
              <a:lnSpc>
                <a:spcPct val="100000"/>
              </a:lnSpc>
              <a:spcBef>
                <a:spcPts val="0"/>
              </a:spcBef>
              <a:spcAft>
                <a:spcPts val="0"/>
              </a:spcAft>
              <a:buClr>
                <a:srgbClr val="000000"/>
              </a:buClr>
              <a:buSzTx/>
              <a:buFont typeface="Arial"/>
              <a:buNone/>
              <a:tabLst/>
              <a:defRPr/>
            </a:pPr>
            <a:r>
              <a:rPr lang="he-IL" sz="2400" b="1" dirty="0">
                <a:solidFill>
                  <a:srgbClr val="002060"/>
                </a:solidFill>
                <a:latin typeface="Calibri" panose="020F0502020204030204" pitchFamily="34" charset="0"/>
                <a:cs typeface="Calibri" panose="020F0502020204030204" pitchFamily="34" charset="0"/>
              </a:rPr>
              <a:t>ולא התערבתי ובדיעבד, </a:t>
            </a:r>
          </a:p>
          <a:p>
            <a:pPr marL="457200" marR="0" lvl="0" indent="-457200" algn="ctr" defTabSz="914400" rtl="1" eaLnBrk="1" fontAlgn="auto" latinLnBrk="0" hangingPunct="1">
              <a:lnSpc>
                <a:spcPct val="100000"/>
              </a:lnSpc>
              <a:spcBef>
                <a:spcPts val="0"/>
              </a:spcBef>
              <a:spcAft>
                <a:spcPts val="0"/>
              </a:spcAft>
              <a:buClr>
                <a:srgbClr val="000000"/>
              </a:buClr>
              <a:buSzTx/>
              <a:buFont typeface="Arial"/>
              <a:buNone/>
              <a:tabLst/>
              <a:defRPr/>
            </a:pPr>
            <a:r>
              <a:rPr lang="he-IL" sz="2400" b="1" dirty="0">
                <a:solidFill>
                  <a:srgbClr val="002060"/>
                </a:solidFill>
                <a:latin typeface="Calibri" panose="020F0502020204030204" pitchFamily="34" charset="0"/>
                <a:cs typeface="Calibri" panose="020F0502020204030204" pitchFamily="34" charset="0"/>
              </a:rPr>
              <a:t>זה גרם לי לתחושת חרטה.  </a:t>
            </a:r>
          </a:p>
          <a:p>
            <a:pPr marL="457200" marR="0" lvl="0" indent="-457200" algn="ctr" defTabSz="914400" rtl="1" eaLnBrk="1" fontAlgn="auto" latinLnBrk="0" hangingPunct="1">
              <a:lnSpc>
                <a:spcPct val="100000"/>
              </a:lnSpc>
              <a:spcBef>
                <a:spcPts val="0"/>
              </a:spcBef>
              <a:spcAft>
                <a:spcPts val="0"/>
              </a:spcAft>
              <a:buClr>
                <a:srgbClr val="000000"/>
              </a:buClr>
              <a:buSzTx/>
              <a:buFont typeface="Arial"/>
              <a:buNone/>
              <a:tabLst/>
              <a:defRPr/>
            </a:pPr>
            <a:r>
              <a:rPr lang="he-IL" sz="2400" b="1" dirty="0">
                <a:solidFill>
                  <a:srgbClr val="002060"/>
                </a:solidFill>
                <a:latin typeface="Calibri" panose="020F0502020204030204" pitchFamily="34" charset="0"/>
                <a:cs typeface="Calibri" panose="020F0502020204030204" pitchFamily="34" charset="0"/>
              </a:rPr>
              <a:t>למה לא התערבתי?</a:t>
            </a:r>
          </a:p>
          <a:p>
            <a:pPr marL="457200" marR="0" lvl="0" indent="-457200" algn="ctr" defTabSz="914400" rtl="1" eaLnBrk="1" fontAlgn="auto" latinLnBrk="0" hangingPunct="1">
              <a:lnSpc>
                <a:spcPct val="100000"/>
              </a:lnSpc>
              <a:spcBef>
                <a:spcPts val="0"/>
              </a:spcBef>
              <a:spcAft>
                <a:spcPts val="0"/>
              </a:spcAft>
              <a:buClr>
                <a:srgbClr val="000000"/>
              </a:buClr>
              <a:buSzTx/>
              <a:buFont typeface="Arial"/>
              <a:buNone/>
              <a:tabLst/>
              <a:defRPr/>
            </a:pPr>
            <a:r>
              <a:rPr lang="he-IL" sz="2400" b="1" dirty="0">
                <a:solidFill>
                  <a:srgbClr val="002060"/>
                </a:solidFill>
                <a:latin typeface="Calibri" panose="020F0502020204030204" pitchFamily="34" charset="0"/>
                <a:cs typeface="Calibri" panose="020F0502020204030204" pitchFamily="34" charset="0"/>
              </a:rPr>
              <a:t>מה הייתי עושה אחרת?</a:t>
            </a:r>
          </a:p>
        </p:txBody>
      </p:sp>
      <p:pic>
        <p:nvPicPr>
          <p:cNvPr id="4" name="תמונה 3">
            <a:extLst>
              <a:ext uri="{FF2B5EF4-FFF2-40B4-BE49-F238E27FC236}">
                <a16:creationId xmlns:a16="http://schemas.microsoft.com/office/drawing/2014/main" id="{5A55EA5F-ECD1-1832-272D-2FAF8AAAFF9C}"/>
              </a:ext>
            </a:extLst>
          </p:cNvPr>
          <p:cNvPicPr>
            <a:picLocks noChangeAspect="1"/>
          </p:cNvPicPr>
          <p:nvPr/>
        </p:nvPicPr>
        <p:blipFill>
          <a:blip r:embed="rId6"/>
          <a:stretch>
            <a:fillRect/>
          </a:stretch>
        </p:blipFill>
        <p:spPr>
          <a:xfrm>
            <a:off x="3519082" y="4429275"/>
            <a:ext cx="3523793" cy="1585097"/>
          </a:xfrm>
          <a:prstGeom prst="rect">
            <a:avLst/>
          </a:prstGeom>
        </p:spPr>
      </p:pic>
    </p:spTree>
    <p:extLst>
      <p:ext uri="{BB962C8B-B14F-4D97-AF65-F5344CB8AC3E}">
        <p14:creationId xmlns:p14="http://schemas.microsoft.com/office/powerpoint/2010/main" val="420015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C3525-CA6A-786B-81FF-21561471994F}"/>
            </a:ext>
          </a:extLst>
        </p:cNvPr>
        <p:cNvGrpSpPr/>
        <p:nvPr/>
      </p:nvGrpSpPr>
      <p:grpSpPr>
        <a:xfrm>
          <a:off x="0" y="0"/>
          <a:ext cx="0" cy="0"/>
          <a:chOff x="0" y="0"/>
          <a:chExt cx="0" cy="0"/>
        </a:xfrm>
      </p:grpSpPr>
      <p:sp>
        <p:nvSpPr>
          <p:cNvPr id="4" name="כותרת 4">
            <a:extLst>
              <a:ext uri="{FF2B5EF4-FFF2-40B4-BE49-F238E27FC236}">
                <a16:creationId xmlns:a16="http://schemas.microsoft.com/office/drawing/2014/main" id="{57E2E8BB-92C4-0F2A-BB38-70E1D427D718}"/>
              </a:ext>
            </a:extLst>
          </p:cNvPr>
          <p:cNvSpPr>
            <a:spLocks noGrp="1"/>
          </p:cNvSpPr>
          <p:nvPr>
            <p:ph type="title"/>
          </p:nvPr>
        </p:nvSpPr>
        <p:spPr>
          <a:xfrm>
            <a:off x="838200" y="-79960"/>
            <a:ext cx="10515600" cy="1325563"/>
          </a:xfrm>
        </p:spPr>
        <p:txBody>
          <a:bodyPr>
            <a:noAutofit/>
          </a:bodyPr>
          <a:lstStyle/>
          <a:p>
            <a:r>
              <a:rPr lang="he-IL" sz="4400" dirty="0"/>
              <a:t>אילו תפקידים ניתן לזהות באירוע אלימות?</a:t>
            </a:r>
          </a:p>
        </p:txBody>
      </p:sp>
      <p:sp>
        <p:nvSpPr>
          <p:cNvPr id="3" name="מציין מיקום טקסט 2">
            <a:extLst>
              <a:ext uri="{FF2B5EF4-FFF2-40B4-BE49-F238E27FC236}">
                <a16:creationId xmlns:a16="http://schemas.microsoft.com/office/drawing/2014/main" id="{061627A1-2879-F80E-6CB9-24FBC53610DE}"/>
              </a:ext>
            </a:extLst>
          </p:cNvPr>
          <p:cNvSpPr>
            <a:spLocks noGrp="1"/>
          </p:cNvSpPr>
          <p:nvPr>
            <p:ph type="body" idx="1"/>
          </p:nvPr>
        </p:nvSpPr>
        <p:spPr/>
        <p:txBody>
          <a:bodyPr/>
          <a:lstStyle/>
          <a:p>
            <a:endParaRPr lang="he-IL"/>
          </a:p>
        </p:txBody>
      </p:sp>
      <p:pic>
        <p:nvPicPr>
          <p:cNvPr id="28" name="Picture 3">
            <a:extLst>
              <a:ext uri="{FF2B5EF4-FFF2-40B4-BE49-F238E27FC236}">
                <a16:creationId xmlns:a16="http://schemas.microsoft.com/office/drawing/2014/main" id="{7CBB4D0C-6173-F0B4-09D2-9456B052AE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123497" y="4377494"/>
            <a:ext cx="993934" cy="1038051"/>
          </a:xfrm>
          <a:prstGeom prst="rect">
            <a:avLst/>
          </a:prstGeom>
        </p:spPr>
      </p:pic>
      <p:pic>
        <p:nvPicPr>
          <p:cNvPr id="29" name="Picture 4">
            <a:extLst>
              <a:ext uri="{FF2B5EF4-FFF2-40B4-BE49-F238E27FC236}">
                <a16:creationId xmlns:a16="http://schemas.microsoft.com/office/drawing/2014/main" id="{54CAC574-39D8-9EE1-48CC-BE84AFED0D9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039618" y="2671128"/>
            <a:ext cx="2070926" cy="1038051"/>
          </a:xfrm>
          <a:prstGeom prst="rect">
            <a:avLst/>
          </a:prstGeom>
        </p:spPr>
      </p:pic>
      <p:pic>
        <p:nvPicPr>
          <p:cNvPr id="30" name="Picture 5">
            <a:extLst>
              <a:ext uri="{FF2B5EF4-FFF2-40B4-BE49-F238E27FC236}">
                <a16:creationId xmlns:a16="http://schemas.microsoft.com/office/drawing/2014/main" id="{DE568D8A-E750-DCF6-02F8-F8FC115725C6}"/>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r="31059"/>
          <a:stretch/>
        </p:blipFill>
        <p:spPr>
          <a:xfrm>
            <a:off x="6717059" y="1273728"/>
            <a:ext cx="1332529" cy="1343341"/>
          </a:xfrm>
          <a:prstGeom prst="rect">
            <a:avLst/>
          </a:prstGeom>
        </p:spPr>
      </p:pic>
      <p:grpSp>
        <p:nvGrpSpPr>
          <p:cNvPr id="31" name="Group 6">
            <a:extLst>
              <a:ext uri="{FF2B5EF4-FFF2-40B4-BE49-F238E27FC236}">
                <a16:creationId xmlns:a16="http://schemas.microsoft.com/office/drawing/2014/main" id="{D751DDEC-B80F-70C8-3B83-FCBBDA2FA403}"/>
              </a:ext>
            </a:extLst>
          </p:cNvPr>
          <p:cNvGrpSpPr/>
          <p:nvPr/>
        </p:nvGrpSpPr>
        <p:grpSpPr>
          <a:xfrm>
            <a:off x="1417283" y="5124788"/>
            <a:ext cx="1144385" cy="1220961"/>
            <a:chOff x="0" y="0"/>
            <a:chExt cx="2351379" cy="2209730"/>
          </a:xfrm>
        </p:grpSpPr>
        <p:pic>
          <p:nvPicPr>
            <p:cNvPr id="32" name="Picture 7">
              <a:extLst>
                <a:ext uri="{FF2B5EF4-FFF2-40B4-BE49-F238E27FC236}">
                  <a16:creationId xmlns:a16="http://schemas.microsoft.com/office/drawing/2014/main" id="{931730D3-614E-9BD0-E4B0-05978966013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31017" y="0"/>
              <a:ext cx="820362" cy="2209730"/>
            </a:xfrm>
            <a:prstGeom prst="rect">
              <a:avLst/>
            </a:prstGeom>
          </p:spPr>
        </p:pic>
        <p:pic>
          <p:nvPicPr>
            <p:cNvPr id="33" name="Picture 8">
              <a:extLst>
                <a:ext uri="{FF2B5EF4-FFF2-40B4-BE49-F238E27FC236}">
                  <a16:creationId xmlns:a16="http://schemas.microsoft.com/office/drawing/2014/main" id="{FDA9A576-BE82-6CE3-D63C-C1FC46EDF79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0" y="0"/>
              <a:ext cx="1347935" cy="2209730"/>
            </a:xfrm>
            <a:prstGeom prst="rect">
              <a:avLst/>
            </a:prstGeom>
          </p:spPr>
        </p:pic>
      </p:grpSp>
      <p:pic>
        <p:nvPicPr>
          <p:cNvPr id="34" name="Picture 9">
            <a:extLst>
              <a:ext uri="{FF2B5EF4-FFF2-40B4-BE49-F238E27FC236}">
                <a16:creationId xmlns:a16="http://schemas.microsoft.com/office/drawing/2014/main" id="{7B3D2424-0BEF-470E-CDDF-44B32D0D3AB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flipH="1">
            <a:off x="657857" y="5062518"/>
            <a:ext cx="2387455" cy="1453363"/>
          </a:xfrm>
          <a:prstGeom prst="rect">
            <a:avLst/>
          </a:prstGeom>
        </p:spPr>
      </p:pic>
      <p:pic>
        <p:nvPicPr>
          <p:cNvPr id="35" name="Picture 10">
            <a:extLst>
              <a:ext uri="{FF2B5EF4-FFF2-40B4-BE49-F238E27FC236}">
                <a16:creationId xmlns:a16="http://schemas.microsoft.com/office/drawing/2014/main" id="{FC09DF06-E396-3702-DD4D-1EE5862BED7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402236" y="5259804"/>
            <a:ext cx="1038674" cy="1396536"/>
          </a:xfrm>
          <a:prstGeom prst="rect">
            <a:avLst/>
          </a:prstGeom>
        </p:spPr>
      </p:pic>
      <p:sp>
        <p:nvSpPr>
          <p:cNvPr id="2" name="אליפסה 5">
            <a:extLst>
              <a:ext uri="{FF2B5EF4-FFF2-40B4-BE49-F238E27FC236}">
                <a16:creationId xmlns:a16="http://schemas.microsoft.com/office/drawing/2014/main" id="{1472E431-B1AE-0FC9-95A7-492317DE3984}"/>
              </a:ext>
            </a:extLst>
          </p:cNvPr>
          <p:cNvSpPr>
            <a:spLocks noChangeArrowheads="1"/>
          </p:cNvSpPr>
          <p:nvPr/>
        </p:nvSpPr>
        <p:spPr bwMode="auto">
          <a:xfrm>
            <a:off x="78259" y="1635735"/>
            <a:ext cx="4042723" cy="1276442"/>
          </a:xfrm>
          <a:prstGeom prst="ellipse">
            <a:avLst/>
          </a:prstGeom>
          <a:noFill/>
          <a:ln>
            <a:noFill/>
          </a:ln>
        </p:spPr>
        <p:txBody>
          <a:bodyPr>
            <a:noAutofit/>
          </a:bodyPr>
          <a:lstStyle>
            <a:lvl1pPr eaLnBrk="0" hangingPunct="0">
              <a:defRPr kumimoji="1" sz="2400" b="1">
                <a:solidFill>
                  <a:schemeClr val="tx1"/>
                </a:solidFill>
                <a:latin typeface="Arial" pitchFamily="34" charset="0"/>
                <a:cs typeface="Arial" pitchFamily="34" charset="0"/>
              </a:defRPr>
            </a:lvl1pPr>
            <a:lvl2pPr marL="742950" indent="-285750" eaLnBrk="0" hangingPunct="0">
              <a:defRPr kumimoji="1" sz="2400" b="1">
                <a:solidFill>
                  <a:schemeClr val="tx1"/>
                </a:solidFill>
                <a:latin typeface="Arial" pitchFamily="34" charset="0"/>
                <a:cs typeface="Arial" pitchFamily="34" charset="0"/>
              </a:defRPr>
            </a:lvl2pPr>
            <a:lvl3pPr marL="1143000" indent="-228600" eaLnBrk="0" hangingPunct="0">
              <a:defRPr kumimoji="1" sz="2400" b="1">
                <a:solidFill>
                  <a:schemeClr val="tx1"/>
                </a:solidFill>
                <a:latin typeface="Arial" pitchFamily="34" charset="0"/>
                <a:cs typeface="Arial" pitchFamily="34" charset="0"/>
              </a:defRPr>
            </a:lvl3pPr>
            <a:lvl4pPr marL="1600200" indent="-228600" eaLnBrk="0" hangingPunct="0">
              <a:defRPr kumimoji="1" sz="2400" b="1">
                <a:solidFill>
                  <a:schemeClr val="tx1"/>
                </a:solidFill>
                <a:latin typeface="Arial" pitchFamily="34" charset="0"/>
                <a:cs typeface="Arial" pitchFamily="34" charset="0"/>
              </a:defRPr>
            </a:lvl4pPr>
            <a:lvl5pPr marL="2057400" indent="-228600" eaLnBrk="0" hangingPunct="0">
              <a:defRPr kumimoji="1" sz="2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b="1">
                <a:solidFill>
                  <a:schemeClr val="tx1"/>
                </a:solidFill>
                <a:latin typeface="Arial" pitchFamily="34" charset="0"/>
                <a:cs typeface="Arial" pitchFamily="34" charset="0"/>
              </a:defRPr>
            </a:lvl9pPr>
          </a:lstStyle>
          <a:p>
            <a:pPr algn="ctr" defTabSz="304808" rtl="1" eaLnBrk="1" hangingPunct="1">
              <a:lnSpc>
                <a:spcPct val="90000"/>
              </a:lnSpc>
              <a:spcAft>
                <a:spcPts val="400"/>
              </a:spcAft>
              <a:defRPr/>
            </a:pPr>
            <a:r>
              <a:rPr lang="he-IL" altLang="he-IL" sz="2800" dirty="0">
                <a:solidFill>
                  <a:srgbClr val="000000"/>
                </a:solidFill>
                <a:latin typeface="Calibri" panose="020F0502020204030204" pitchFamily="34" charset="0"/>
                <a:ea typeface="Calibri" panose="020F0502020204030204" pitchFamily="34" charset="0"/>
                <a:cs typeface="Calibri" panose="020F0502020204030204" pitchFamily="34" charset="0"/>
              </a:rPr>
              <a:t>נפגע – </a:t>
            </a:r>
            <a:r>
              <a:rPr lang="en-US" altLang="he-IL" sz="2800" b="0" dirty="0">
                <a:solidFill>
                  <a:srgbClr val="000000"/>
                </a:solidFill>
                <a:latin typeface="Calibri" panose="020F0502020204030204" pitchFamily="34" charset="0"/>
                <a:ea typeface="Calibri" panose="020F0502020204030204" pitchFamily="34" charset="0"/>
                <a:cs typeface="Calibri" panose="020F0502020204030204" pitchFamily="34" charset="0"/>
              </a:rPr>
              <a:t/>
            </a:r>
            <a:br>
              <a:rPr lang="en-US" altLang="he-IL" sz="2800" b="0"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he-IL" altLang="he-IL" sz="2800" b="0" dirty="0">
                <a:solidFill>
                  <a:srgbClr val="000000"/>
                </a:solidFill>
                <a:latin typeface="Calibri" panose="020F0502020204030204" pitchFamily="34" charset="0"/>
                <a:ea typeface="Calibri" panose="020F0502020204030204" pitchFamily="34" charset="0"/>
                <a:cs typeface="Calibri" panose="020F0502020204030204" pitchFamily="34" charset="0"/>
              </a:rPr>
              <a:t>כלפיו מכוונים מעשי ההצקה והבריונות. </a:t>
            </a:r>
            <a:r>
              <a:rPr lang="en-US" altLang="he-IL" sz="2800" b="0" dirty="0">
                <a:solidFill>
                  <a:srgbClr val="000000"/>
                </a:solidFill>
                <a:latin typeface="Calibri" panose="020F0502020204030204" pitchFamily="34" charset="0"/>
                <a:ea typeface="Calibri" panose="020F0502020204030204" pitchFamily="34" charset="0"/>
                <a:cs typeface="Calibri" panose="020F0502020204030204" pitchFamily="34" charset="0"/>
              </a:rPr>
              <a:t/>
            </a:r>
            <a:br>
              <a:rPr lang="en-US" altLang="he-IL" sz="2800" b="0"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he-IL" altLang="he-IL" sz="2800" b="0" dirty="0">
                <a:solidFill>
                  <a:srgbClr val="000000"/>
                </a:solidFill>
                <a:latin typeface="Calibri" panose="020F0502020204030204" pitchFamily="34" charset="0"/>
                <a:ea typeface="Calibri" panose="020F0502020204030204" pitchFamily="34" charset="0"/>
                <a:cs typeface="Calibri" panose="020F0502020204030204" pitchFamily="34" charset="0"/>
              </a:rPr>
              <a:t>לעתים מגיב בתוקפנות או בבכי</a:t>
            </a:r>
          </a:p>
        </p:txBody>
      </p:sp>
      <p:sp>
        <p:nvSpPr>
          <p:cNvPr id="7" name="אליפסה 5">
            <a:extLst>
              <a:ext uri="{FF2B5EF4-FFF2-40B4-BE49-F238E27FC236}">
                <a16:creationId xmlns:a16="http://schemas.microsoft.com/office/drawing/2014/main" id="{BF50B28A-3011-F58F-6D8C-317991A53360}"/>
              </a:ext>
            </a:extLst>
          </p:cNvPr>
          <p:cNvSpPr>
            <a:spLocks noChangeArrowheads="1"/>
          </p:cNvSpPr>
          <p:nvPr/>
        </p:nvSpPr>
        <p:spPr bwMode="auto">
          <a:xfrm>
            <a:off x="7076" y="1635735"/>
            <a:ext cx="4042723" cy="1276442"/>
          </a:xfrm>
          <a:prstGeom prst="ellipse">
            <a:avLst/>
          </a:prstGeom>
          <a:noFill/>
          <a:ln>
            <a:noFill/>
          </a:ln>
        </p:spPr>
        <p:txBody>
          <a:bodyPr>
            <a:noAutofit/>
          </a:bodyPr>
          <a:lstStyle>
            <a:lvl1pPr eaLnBrk="0" hangingPunct="0">
              <a:defRPr kumimoji="1" sz="2400" b="1">
                <a:solidFill>
                  <a:schemeClr val="tx1"/>
                </a:solidFill>
                <a:latin typeface="Arial" pitchFamily="34" charset="0"/>
                <a:cs typeface="Arial" pitchFamily="34" charset="0"/>
              </a:defRPr>
            </a:lvl1pPr>
            <a:lvl2pPr marL="742950" indent="-285750" eaLnBrk="0" hangingPunct="0">
              <a:defRPr kumimoji="1" sz="2400" b="1">
                <a:solidFill>
                  <a:schemeClr val="tx1"/>
                </a:solidFill>
                <a:latin typeface="Arial" pitchFamily="34" charset="0"/>
                <a:cs typeface="Arial" pitchFamily="34" charset="0"/>
              </a:defRPr>
            </a:lvl2pPr>
            <a:lvl3pPr marL="1143000" indent="-228600" eaLnBrk="0" hangingPunct="0">
              <a:defRPr kumimoji="1" sz="2400" b="1">
                <a:solidFill>
                  <a:schemeClr val="tx1"/>
                </a:solidFill>
                <a:latin typeface="Arial" pitchFamily="34" charset="0"/>
                <a:cs typeface="Arial" pitchFamily="34" charset="0"/>
              </a:defRPr>
            </a:lvl3pPr>
            <a:lvl4pPr marL="1600200" indent="-228600" eaLnBrk="0" hangingPunct="0">
              <a:defRPr kumimoji="1" sz="2400" b="1">
                <a:solidFill>
                  <a:schemeClr val="tx1"/>
                </a:solidFill>
                <a:latin typeface="Arial" pitchFamily="34" charset="0"/>
                <a:cs typeface="Arial" pitchFamily="34" charset="0"/>
              </a:defRPr>
            </a:lvl4pPr>
            <a:lvl5pPr marL="2057400" indent="-228600" eaLnBrk="0" hangingPunct="0">
              <a:defRPr kumimoji="1" sz="2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b="1">
                <a:solidFill>
                  <a:schemeClr val="tx1"/>
                </a:solidFill>
                <a:latin typeface="Arial" pitchFamily="34" charset="0"/>
                <a:cs typeface="Arial" pitchFamily="34" charset="0"/>
              </a:defRPr>
            </a:lvl9pPr>
          </a:lstStyle>
          <a:p>
            <a:pPr algn="ctr" defTabSz="304808" rtl="1" eaLnBrk="1" hangingPunct="1">
              <a:lnSpc>
                <a:spcPct val="90000"/>
              </a:lnSpc>
              <a:spcAft>
                <a:spcPts val="400"/>
              </a:spcAft>
              <a:defRPr/>
            </a:pPr>
            <a:r>
              <a:rPr lang="he-IL" altLang="he-IL" sz="2600" dirty="0">
                <a:solidFill>
                  <a:srgbClr val="000000"/>
                </a:solidFill>
                <a:latin typeface="Calibri" panose="020F0502020204030204" pitchFamily="34" charset="0"/>
                <a:ea typeface="Calibri" panose="020F0502020204030204" pitchFamily="34" charset="0"/>
                <a:cs typeface="Calibri" panose="020F0502020204030204" pitchFamily="34" charset="0"/>
              </a:rPr>
              <a:t>הפוגע – </a:t>
            </a:r>
            <a:r>
              <a:rPr lang="en-US" altLang="he-IL" sz="2600" b="0" dirty="0">
                <a:solidFill>
                  <a:srgbClr val="000000"/>
                </a:solidFill>
                <a:latin typeface="Calibri" panose="020F0502020204030204" pitchFamily="34" charset="0"/>
                <a:ea typeface="Calibri" panose="020F0502020204030204" pitchFamily="34" charset="0"/>
                <a:cs typeface="Calibri" panose="020F0502020204030204" pitchFamily="34" charset="0"/>
              </a:rPr>
              <a:t/>
            </a:r>
            <a:br>
              <a:rPr lang="en-US" altLang="he-IL" sz="2600" b="0"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he-IL" altLang="he-IL" sz="2600" b="0" dirty="0">
                <a:solidFill>
                  <a:srgbClr val="000000"/>
                </a:solidFill>
                <a:latin typeface="Calibri" panose="020F0502020204030204" pitchFamily="34" charset="0"/>
                <a:ea typeface="Calibri" panose="020F0502020204030204" pitchFamily="34" charset="0"/>
                <a:cs typeface="Calibri" panose="020F0502020204030204" pitchFamily="34" charset="0"/>
              </a:rPr>
              <a:t>יוזם ההצקה.</a:t>
            </a:r>
            <a:r>
              <a:rPr lang="en-US" altLang="he-IL" sz="2600" b="0" dirty="0">
                <a:solidFill>
                  <a:srgbClr val="000000"/>
                </a:solidFill>
                <a:latin typeface="Calibri" panose="020F0502020204030204" pitchFamily="34" charset="0"/>
                <a:ea typeface="Calibri" panose="020F0502020204030204" pitchFamily="34" charset="0"/>
                <a:cs typeface="Calibri" panose="020F0502020204030204" pitchFamily="34" charset="0"/>
              </a:rPr>
              <a:t/>
            </a:r>
            <a:br>
              <a:rPr lang="en-US" altLang="he-IL" sz="2600" b="0"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he-IL" altLang="he-IL" sz="2600" b="0" dirty="0">
                <a:solidFill>
                  <a:srgbClr val="000000"/>
                </a:solidFill>
                <a:latin typeface="Calibri" panose="020F0502020204030204" pitchFamily="34" charset="0"/>
                <a:ea typeface="Calibri" panose="020F0502020204030204" pitchFamily="34" charset="0"/>
                <a:cs typeface="Calibri" panose="020F0502020204030204" pitchFamily="34" charset="0"/>
              </a:rPr>
              <a:t>פוגע שוב ושוב. מנצל את כוחו. </a:t>
            </a:r>
            <a:r>
              <a:rPr lang="en-US" altLang="he-IL" sz="2600" b="0" dirty="0">
                <a:solidFill>
                  <a:srgbClr val="000000"/>
                </a:solidFill>
                <a:latin typeface="Calibri" panose="020F0502020204030204" pitchFamily="34" charset="0"/>
                <a:ea typeface="Calibri" panose="020F0502020204030204" pitchFamily="34" charset="0"/>
                <a:cs typeface="Calibri" panose="020F0502020204030204" pitchFamily="34" charset="0"/>
              </a:rPr>
              <a:t/>
            </a:r>
            <a:br>
              <a:rPr lang="en-US" altLang="he-IL" sz="2600" b="0"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he-IL" altLang="he-IL" sz="2600" b="0" dirty="0">
                <a:solidFill>
                  <a:srgbClr val="000000"/>
                </a:solidFill>
                <a:latin typeface="Calibri" panose="020F0502020204030204" pitchFamily="34" charset="0"/>
                <a:ea typeface="Calibri" panose="020F0502020204030204" pitchFamily="34" charset="0"/>
                <a:cs typeface="Calibri" panose="020F0502020204030204" pitchFamily="34" charset="0"/>
              </a:rPr>
              <a:t>מסית ילדים נוספים להצטרף, מוצא דרכים חדשות להציק לנפגע.</a:t>
            </a:r>
          </a:p>
        </p:txBody>
      </p:sp>
      <p:pic>
        <p:nvPicPr>
          <p:cNvPr id="8" name="תמונה 7">
            <a:extLst>
              <a:ext uri="{FF2B5EF4-FFF2-40B4-BE49-F238E27FC236}">
                <a16:creationId xmlns:a16="http://schemas.microsoft.com/office/drawing/2014/main" id="{2DD2EEC8-6A67-3ED0-8A59-61A56A86A185}"/>
              </a:ext>
            </a:extLst>
          </p:cNvPr>
          <p:cNvPicPr>
            <a:picLocks noChangeAspect="1"/>
          </p:cNvPicPr>
          <p:nvPr/>
        </p:nvPicPr>
        <p:blipFill>
          <a:blip r:embed="rId17"/>
          <a:stretch>
            <a:fillRect/>
          </a:stretch>
        </p:blipFill>
        <p:spPr>
          <a:xfrm>
            <a:off x="1269938" y="5267637"/>
            <a:ext cx="1251927" cy="1305691"/>
          </a:xfrm>
          <a:prstGeom prst="rect">
            <a:avLst/>
          </a:prstGeom>
        </p:spPr>
      </p:pic>
      <p:sp>
        <p:nvSpPr>
          <p:cNvPr id="12" name="תיבת טקסט 11">
            <a:extLst>
              <a:ext uri="{FF2B5EF4-FFF2-40B4-BE49-F238E27FC236}">
                <a16:creationId xmlns:a16="http://schemas.microsoft.com/office/drawing/2014/main" id="{3D7DEC47-CCCA-195E-FFEB-866A912D8F4D}"/>
              </a:ext>
            </a:extLst>
          </p:cNvPr>
          <p:cNvSpPr txBox="1"/>
          <p:nvPr/>
        </p:nvSpPr>
        <p:spPr>
          <a:xfrm>
            <a:off x="-1427125" y="1805959"/>
            <a:ext cx="6818810" cy="1692771"/>
          </a:xfrm>
          <a:prstGeom prst="rect">
            <a:avLst/>
          </a:prstGeom>
          <a:noFill/>
        </p:spPr>
        <p:txBody>
          <a:bodyPr wrap="square">
            <a:spAutoFit/>
          </a:bodyPr>
          <a:lstStyle/>
          <a:p>
            <a:pPr algn="ctr" rtl="1"/>
            <a:r>
              <a:rPr lang="he-IL" sz="2600" b="1" dirty="0">
                <a:latin typeface="Calibri" panose="020F0502020204030204" pitchFamily="34" charset="0"/>
                <a:ea typeface="Calibri" panose="020F0502020204030204" pitchFamily="34" charset="0"/>
                <a:cs typeface="Calibri" panose="020F0502020204030204" pitchFamily="34" charset="0"/>
              </a:rPr>
              <a:t>מסייע</a:t>
            </a:r>
            <a:r>
              <a:rPr lang="he-IL" sz="2600" dirty="0">
                <a:latin typeface="Calibri" panose="020F0502020204030204" pitchFamily="34" charset="0"/>
                <a:ea typeface="Calibri" panose="020F0502020204030204" pitchFamily="34" charset="0"/>
                <a:cs typeface="Calibri" panose="020F0502020204030204" pitchFamily="34" charset="0"/>
              </a:rPr>
              <a:t> – </a:t>
            </a:r>
            <a:r>
              <a:rPr lang="en-US" sz="2600" dirty="0">
                <a:latin typeface="Calibri" panose="020F0502020204030204" pitchFamily="34" charset="0"/>
                <a:ea typeface="Calibri" panose="020F0502020204030204" pitchFamily="34" charset="0"/>
                <a:cs typeface="Calibri" panose="020F0502020204030204" pitchFamily="34" charset="0"/>
              </a:rPr>
              <a:t/>
            </a:r>
            <a:br>
              <a:rPr lang="en-US" sz="2600" dirty="0">
                <a:latin typeface="Calibri" panose="020F0502020204030204" pitchFamily="34" charset="0"/>
                <a:ea typeface="Calibri" panose="020F0502020204030204" pitchFamily="34" charset="0"/>
                <a:cs typeface="Calibri" panose="020F0502020204030204" pitchFamily="34" charset="0"/>
              </a:rPr>
            </a:br>
            <a:r>
              <a:rPr lang="he-IL" sz="2600" dirty="0">
                <a:latin typeface="Calibri" panose="020F0502020204030204" pitchFamily="34" charset="0"/>
                <a:ea typeface="Calibri" panose="020F0502020204030204" pitchFamily="34" charset="0"/>
                <a:cs typeface="Calibri" panose="020F0502020204030204" pitchFamily="34" charset="0"/>
              </a:rPr>
              <a:t>עוזר לפוגע על ידי תפיסה </a:t>
            </a:r>
            <a:r>
              <a:rPr lang="en-US" sz="2600" dirty="0">
                <a:latin typeface="Calibri" panose="020F0502020204030204" pitchFamily="34" charset="0"/>
                <a:ea typeface="Calibri" panose="020F0502020204030204" pitchFamily="34" charset="0"/>
                <a:cs typeface="Calibri" panose="020F0502020204030204" pitchFamily="34" charset="0"/>
              </a:rPr>
              <a:t/>
            </a:r>
            <a:br>
              <a:rPr lang="en-US" sz="2600" dirty="0">
                <a:latin typeface="Calibri" panose="020F0502020204030204" pitchFamily="34" charset="0"/>
                <a:ea typeface="Calibri" panose="020F0502020204030204" pitchFamily="34" charset="0"/>
                <a:cs typeface="Calibri" panose="020F0502020204030204" pitchFamily="34" charset="0"/>
              </a:rPr>
            </a:br>
            <a:r>
              <a:rPr lang="he-IL" sz="2600" dirty="0">
                <a:latin typeface="Calibri" panose="020F0502020204030204" pitchFamily="34" charset="0"/>
                <a:ea typeface="Calibri" panose="020F0502020204030204" pitchFamily="34" charset="0"/>
                <a:cs typeface="Calibri" panose="020F0502020204030204" pitchFamily="34" charset="0"/>
              </a:rPr>
              <a:t>או החזקה של הקורבן, </a:t>
            </a:r>
            <a:r>
              <a:rPr lang="en-US" sz="2600" dirty="0">
                <a:latin typeface="Calibri" panose="020F0502020204030204" pitchFamily="34" charset="0"/>
                <a:ea typeface="Calibri" panose="020F0502020204030204" pitchFamily="34" charset="0"/>
                <a:cs typeface="Calibri" panose="020F0502020204030204" pitchFamily="34" charset="0"/>
              </a:rPr>
              <a:t/>
            </a:r>
            <a:br>
              <a:rPr lang="en-US" sz="2600" dirty="0">
                <a:latin typeface="Calibri" panose="020F0502020204030204" pitchFamily="34" charset="0"/>
                <a:ea typeface="Calibri" panose="020F0502020204030204" pitchFamily="34" charset="0"/>
                <a:cs typeface="Calibri" panose="020F0502020204030204" pitchFamily="34" charset="0"/>
              </a:rPr>
            </a:br>
            <a:r>
              <a:rPr lang="he-IL" sz="2600" dirty="0">
                <a:latin typeface="Calibri" panose="020F0502020204030204" pitchFamily="34" charset="0"/>
                <a:ea typeface="Calibri" panose="020F0502020204030204" pitchFamily="34" charset="0"/>
                <a:cs typeface="Calibri" panose="020F0502020204030204" pitchFamily="34" charset="0"/>
              </a:rPr>
              <a:t>מצטרף לפוגע</a:t>
            </a:r>
          </a:p>
        </p:txBody>
      </p:sp>
      <p:pic>
        <p:nvPicPr>
          <p:cNvPr id="13" name="תמונה 12">
            <a:extLst>
              <a:ext uri="{FF2B5EF4-FFF2-40B4-BE49-F238E27FC236}">
                <a16:creationId xmlns:a16="http://schemas.microsoft.com/office/drawing/2014/main" id="{591548AE-42AE-2751-6E9F-4B169835A31C}"/>
              </a:ext>
            </a:extLst>
          </p:cNvPr>
          <p:cNvPicPr>
            <a:picLocks noChangeAspect="1"/>
          </p:cNvPicPr>
          <p:nvPr/>
        </p:nvPicPr>
        <p:blipFill>
          <a:blip r:embed="rId18"/>
          <a:stretch>
            <a:fillRect/>
          </a:stretch>
        </p:blipFill>
        <p:spPr>
          <a:xfrm>
            <a:off x="855290" y="5029288"/>
            <a:ext cx="2523783" cy="1271574"/>
          </a:xfrm>
          <a:prstGeom prst="rect">
            <a:avLst/>
          </a:prstGeom>
        </p:spPr>
      </p:pic>
      <p:pic>
        <p:nvPicPr>
          <p:cNvPr id="27" name="Picture 2">
            <a:extLst>
              <a:ext uri="{FF2B5EF4-FFF2-40B4-BE49-F238E27FC236}">
                <a16:creationId xmlns:a16="http://schemas.microsoft.com/office/drawing/2014/main" id="{C98BCE7B-DED3-56A0-B4EF-4DFEE911885C}"/>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9129347">
            <a:off x="4569538" y="-209695"/>
            <a:ext cx="7004923" cy="7837748"/>
          </a:xfrm>
          <a:prstGeom prst="rect">
            <a:avLst/>
          </a:prstGeom>
        </p:spPr>
      </p:pic>
      <p:sp>
        <p:nvSpPr>
          <p:cNvPr id="36" name="אליפסה 5">
            <a:extLst>
              <a:ext uri="{FF2B5EF4-FFF2-40B4-BE49-F238E27FC236}">
                <a16:creationId xmlns:a16="http://schemas.microsoft.com/office/drawing/2014/main" id="{5B76B317-B7B5-0301-4F2E-E4D5CA3F452E}"/>
              </a:ext>
            </a:extLst>
          </p:cNvPr>
          <p:cNvSpPr>
            <a:spLocks noChangeArrowheads="1"/>
          </p:cNvSpPr>
          <p:nvPr/>
        </p:nvSpPr>
        <p:spPr bwMode="auto">
          <a:xfrm>
            <a:off x="9923611" y="4800647"/>
            <a:ext cx="1780299" cy="1256647"/>
          </a:xfrm>
          <a:prstGeom prst="ellipse">
            <a:avLst/>
          </a:prstGeom>
          <a:noFill/>
          <a:ln>
            <a:noFill/>
          </a:ln>
        </p:spPr>
        <p:txBody>
          <a:bodyPr>
            <a:normAutofit/>
          </a:bodyPr>
          <a:lstStyle>
            <a:lvl1pPr eaLnBrk="0" hangingPunct="0">
              <a:defRPr kumimoji="1" sz="2400" b="1">
                <a:solidFill>
                  <a:schemeClr val="tx1"/>
                </a:solidFill>
                <a:latin typeface="Arial" pitchFamily="34" charset="0"/>
                <a:cs typeface="Arial" pitchFamily="34" charset="0"/>
              </a:defRPr>
            </a:lvl1pPr>
            <a:lvl2pPr marL="742950" indent="-285750" eaLnBrk="0" hangingPunct="0">
              <a:defRPr kumimoji="1" sz="2400" b="1">
                <a:solidFill>
                  <a:schemeClr val="tx1"/>
                </a:solidFill>
                <a:latin typeface="Arial" pitchFamily="34" charset="0"/>
                <a:cs typeface="Arial" pitchFamily="34" charset="0"/>
              </a:defRPr>
            </a:lvl2pPr>
            <a:lvl3pPr marL="1143000" indent="-228600" eaLnBrk="0" hangingPunct="0">
              <a:defRPr kumimoji="1" sz="2400" b="1">
                <a:solidFill>
                  <a:schemeClr val="tx1"/>
                </a:solidFill>
                <a:latin typeface="Arial" pitchFamily="34" charset="0"/>
                <a:cs typeface="Arial" pitchFamily="34" charset="0"/>
              </a:defRPr>
            </a:lvl3pPr>
            <a:lvl4pPr marL="1600200" indent="-228600" eaLnBrk="0" hangingPunct="0">
              <a:defRPr kumimoji="1" sz="2400" b="1">
                <a:solidFill>
                  <a:schemeClr val="tx1"/>
                </a:solidFill>
                <a:latin typeface="Arial" pitchFamily="34" charset="0"/>
                <a:cs typeface="Arial" pitchFamily="34" charset="0"/>
              </a:defRPr>
            </a:lvl4pPr>
            <a:lvl5pPr marL="2057400" indent="-228600" eaLnBrk="0" hangingPunct="0">
              <a:defRPr kumimoji="1" sz="2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b="1">
                <a:solidFill>
                  <a:schemeClr val="tx1"/>
                </a:solidFill>
                <a:latin typeface="Arial" pitchFamily="34" charset="0"/>
                <a:cs typeface="Arial" pitchFamily="34" charset="0"/>
              </a:defRPr>
            </a:lvl9pPr>
          </a:lstStyle>
          <a:p>
            <a:pPr algn="ctr" defTabSz="304808" rtl="1" eaLnBrk="1" hangingPunct="1">
              <a:lnSpc>
                <a:spcPct val="90000"/>
              </a:lnSpc>
              <a:spcAft>
                <a:spcPts val="400"/>
              </a:spcAft>
              <a:defRPr/>
            </a:pPr>
            <a:r>
              <a:rPr lang="he-IL" altLang="he-IL" sz="2100" b="0"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פוגע</a:t>
            </a:r>
          </a:p>
        </p:txBody>
      </p:sp>
      <p:sp>
        <p:nvSpPr>
          <p:cNvPr id="37" name="אליפסה 5">
            <a:extLst>
              <a:ext uri="{FF2B5EF4-FFF2-40B4-BE49-F238E27FC236}">
                <a16:creationId xmlns:a16="http://schemas.microsoft.com/office/drawing/2014/main" id="{797313F1-B1BE-B254-217E-A6F8F030FECC}"/>
              </a:ext>
            </a:extLst>
          </p:cNvPr>
          <p:cNvSpPr>
            <a:spLocks noChangeArrowheads="1"/>
          </p:cNvSpPr>
          <p:nvPr/>
        </p:nvSpPr>
        <p:spPr bwMode="auto">
          <a:xfrm>
            <a:off x="9519232" y="3297313"/>
            <a:ext cx="1640147" cy="1256647"/>
          </a:xfrm>
          <a:prstGeom prst="ellipse">
            <a:avLst/>
          </a:prstGeom>
          <a:noFill/>
          <a:ln>
            <a:noFill/>
          </a:ln>
        </p:spPr>
        <p:txBody>
          <a:bodyPr>
            <a:normAutofit/>
          </a:bodyPr>
          <a:lstStyle>
            <a:lvl1pPr eaLnBrk="0" hangingPunct="0">
              <a:defRPr kumimoji="1" sz="2400" b="1">
                <a:solidFill>
                  <a:schemeClr val="tx1"/>
                </a:solidFill>
                <a:latin typeface="Arial" pitchFamily="34" charset="0"/>
                <a:cs typeface="Arial" pitchFamily="34" charset="0"/>
              </a:defRPr>
            </a:lvl1pPr>
            <a:lvl2pPr marL="742950" indent="-285750" eaLnBrk="0" hangingPunct="0">
              <a:defRPr kumimoji="1" sz="2400" b="1">
                <a:solidFill>
                  <a:schemeClr val="tx1"/>
                </a:solidFill>
                <a:latin typeface="Arial" pitchFamily="34" charset="0"/>
                <a:cs typeface="Arial" pitchFamily="34" charset="0"/>
              </a:defRPr>
            </a:lvl2pPr>
            <a:lvl3pPr marL="1143000" indent="-228600" eaLnBrk="0" hangingPunct="0">
              <a:defRPr kumimoji="1" sz="2400" b="1">
                <a:solidFill>
                  <a:schemeClr val="tx1"/>
                </a:solidFill>
                <a:latin typeface="Arial" pitchFamily="34" charset="0"/>
                <a:cs typeface="Arial" pitchFamily="34" charset="0"/>
              </a:defRPr>
            </a:lvl3pPr>
            <a:lvl4pPr marL="1600200" indent="-228600" eaLnBrk="0" hangingPunct="0">
              <a:defRPr kumimoji="1" sz="2400" b="1">
                <a:solidFill>
                  <a:schemeClr val="tx1"/>
                </a:solidFill>
                <a:latin typeface="Arial" pitchFamily="34" charset="0"/>
                <a:cs typeface="Arial" pitchFamily="34" charset="0"/>
              </a:defRPr>
            </a:lvl4pPr>
            <a:lvl5pPr marL="2057400" indent="-228600" eaLnBrk="0" hangingPunct="0">
              <a:defRPr kumimoji="1" sz="2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b="1">
                <a:solidFill>
                  <a:schemeClr val="tx1"/>
                </a:solidFill>
                <a:latin typeface="Arial" pitchFamily="34" charset="0"/>
                <a:cs typeface="Arial" pitchFamily="34" charset="0"/>
              </a:defRPr>
            </a:lvl9pPr>
          </a:lstStyle>
          <a:p>
            <a:pPr algn="ctr" defTabSz="304808" rtl="1" eaLnBrk="1" hangingPunct="1">
              <a:lnSpc>
                <a:spcPct val="90000"/>
              </a:lnSpc>
              <a:spcAft>
                <a:spcPts val="400"/>
              </a:spcAft>
              <a:defRPr/>
            </a:pPr>
            <a:r>
              <a:rPr lang="he-IL" altLang="he-IL" sz="2100" b="0"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מסייע</a:t>
            </a:r>
            <a:endParaRPr lang="he-IL" altLang="he-IL" sz="1600" dirty="0">
              <a:solidFill>
                <a:srgbClr val="EEECE1"/>
              </a:solidFill>
            </a:endParaRPr>
          </a:p>
        </p:txBody>
      </p:sp>
      <p:sp>
        <p:nvSpPr>
          <p:cNvPr id="38" name="אליפסה 5">
            <a:extLst>
              <a:ext uri="{FF2B5EF4-FFF2-40B4-BE49-F238E27FC236}">
                <a16:creationId xmlns:a16="http://schemas.microsoft.com/office/drawing/2014/main" id="{347172B7-61FC-0E19-090F-4DCC34EA5D9B}"/>
              </a:ext>
            </a:extLst>
          </p:cNvPr>
          <p:cNvSpPr>
            <a:spLocks noChangeArrowheads="1"/>
          </p:cNvSpPr>
          <p:nvPr/>
        </p:nvSpPr>
        <p:spPr bwMode="auto">
          <a:xfrm>
            <a:off x="8294999" y="2154152"/>
            <a:ext cx="1531592" cy="1284566"/>
          </a:xfrm>
          <a:prstGeom prst="ellipse">
            <a:avLst/>
          </a:prstGeom>
          <a:noFill/>
          <a:ln>
            <a:noFill/>
          </a:ln>
        </p:spPr>
        <p:txBody>
          <a:bodyPr>
            <a:normAutofit/>
          </a:bodyPr>
          <a:lstStyle>
            <a:lvl1pPr eaLnBrk="0" hangingPunct="0">
              <a:defRPr kumimoji="1" sz="2400" b="1">
                <a:solidFill>
                  <a:schemeClr val="tx1"/>
                </a:solidFill>
                <a:latin typeface="Arial" pitchFamily="34" charset="0"/>
                <a:cs typeface="Arial" pitchFamily="34" charset="0"/>
              </a:defRPr>
            </a:lvl1pPr>
            <a:lvl2pPr marL="742950" indent="-285750" eaLnBrk="0" hangingPunct="0">
              <a:defRPr kumimoji="1" sz="2400" b="1">
                <a:solidFill>
                  <a:schemeClr val="tx1"/>
                </a:solidFill>
                <a:latin typeface="Arial" pitchFamily="34" charset="0"/>
                <a:cs typeface="Arial" pitchFamily="34" charset="0"/>
              </a:defRPr>
            </a:lvl2pPr>
            <a:lvl3pPr marL="1143000" indent="-228600" eaLnBrk="0" hangingPunct="0">
              <a:defRPr kumimoji="1" sz="2400" b="1">
                <a:solidFill>
                  <a:schemeClr val="tx1"/>
                </a:solidFill>
                <a:latin typeface="Arial" pitchFamily="34" charset="0"/>
                <a:cs typeface="Arial" pitchFamily="34" charset="0"/>
              </a:defRPr>
            </a:lvl3pPr>
            <a:lvl4pPr marL="1600200" indent="-228600" eaLnBrk="0" hangingPunct="0">
              <a:defRPr kumimoji="1" sz="2400" b="1">
                <a:solidFill>
                  <a:schemeClr val="tx1"/>
                </a:solidFill>
                <a:latin typeface="Arial" pitchFamily="34" charset="0"/>
                <a:cs typeface="Arial" pitchFamily="34" charset="0"/>
              </a:defRPr>
            </a:lvl4pPr>
            <a:lvl5pPr marL="2057400" indent="-228600" eaLnBrk="0" hangingPunct="0">
              <a:defRPr kumimoji="1" sz="2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b="1">
                <a:solidFill>
                  <a:schemeClr val="tx1"/>
                </a:solidFill>
                <a:latin typeface="Arial" pitchFamily="34" charset="0"/>
                <a:cs typeface="Arial" pitchFamily="34" charset="0"/>
              </a:defRPr>
            </a:lvl9pPr>
          </a:lstStyle>
          <a:p>
            <a:pPr algn="ctr" defTabSz="304808" rtl="0" eaLnBrk="1" hangingPunct="1">
              <a:lnSpc>
                <a:spcPct val="90000"/>
              </a:lnSpc>
              <a:spcAft>
                <a:spcPts val="400"/>
              </a:spcAft>
              <a:defRPr/>
            </a:pPr>
            <a:r>
              <a:rPr lang="he-IL" altLang="he-IL" sz="2100" b="0"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מחזק</a:t>
            </a:r>
          </a:p>
        </p:txBody>
      </p:sp>
      <p:sp>
        <p:nvSpPr>
          <p:cNvPr id="39" name="אליפסה 5">
            <a:extLst>
              <a:ext uri="{FF2B5EF4-FFF2-40B4-BE49-F238E27FC236}">
                <a16:creationId xmlns:a16="http://schemas.microsoft.com/office/drawing/2014/main" id="{1C0789E7-FBC1-B17B-D2CE-7C79DAA04A6A}"/>
              </a:ext>
            </a:extLst>
          </p:cNvPr>
          <p:cNvSpPr>
            <a:spLocks noChangeArrowheads="1"/>
          </p:cNvSpPr>
          <p:nvPr/>
        </p:nvSpPr>
        <p:spPr bwMode="auto">
          <a:xfrm>
            <a:off x="6520264" y="2028989"/>
            <a:ext cx="2124795" cy="1256647"/>
          </a:xfrm>
          <a:prstGeom prst="ellipse">
            <a:avLst/>
          </a:prstGeom>
          <a:noFill/>
          <a:ln>
            <a:noFill/>
          </a:ln>
        </p:spPr>
        <p:txBody>
          <a:bodyPr>
            <a:normAutofit/>
          </a:bodyPr>
          <a:lstStyle>
            <a:lvl1pPr eaLnBrk="0" hangingPunct="0">
              <a:defRPr kumimoji="1" sz="2400" b="1">
                <a:solidFill>
                  <a:schemeClr val="tx1"/>
                </a:solidFill>
                <a:latin typeface="Arial" pitchFamily="34" charset="0"/>
                <a:cs typeface="Arial" pitchFamily="34" charset="0"/>
              </a:defRPr>
            </a:lvl1pPr>
            <a:lvl2pPr marL="742950" indent="-285750" eaLnBrk="0" hangingPunct="0">
              <a:defRPr kumimoji="1" sz="2400" b="1">
                <a:solidFill>
                  <a:schemeClr val="tx1"/>
                </a:solidFill>
                <a:latin typeface="Arial" pitchFamily="34" charset="0"/>
                <a:cs typeface="Arial" pitchFamily="34" charset="0"/>
              </a:defRPr>
            </a:lvl2pPr>
            <a:lvl3pPr marL="1143000" indent="-228600" eaLnBrk="0" hangingPunct="0">
              <a:defRPr kumimoji="1" sz="2400" b="1">
                <a:solidFill>
                  <a:schemeClr val="tx1"/>
                </a:solidFill>
                <a:latin typeface="Arial" pitchFamily="34" charset="0"/>
                <a:cs typeface="Arial" pitchFamily="34" charset="0"/>
              </a:defRPr>
            </a:lvl3pPr>
            <a:lvl4pPr marL="1600200" indent="-228600" eaLnBrk="0" hangingPunct="0">
              <a:defRPr kumimoji="1" sz="2400" b="1">
                <a:solidFill>
                  <a:schemeClr val="tx1"/>
                </a:solidFill>
                <a:latin typeface="Arial" pitchFamily="34" charset="0"/>
                <a:cs typeface="Arial" pitchFamily="34" charset="0"/>
              </a:defRPr>
            </a:lvl4pPr>
            <a:lvl5pPr marL="2057400" indent="-228600" eaLnBrk="0" hangingPunct="0">
              <a:defRPr kumimoji="1" sz="2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b="1">
                <a:solidFill>
                  <a:schemeClr val="tx1"/>
                </a:solidFill>
                <a:latin typeface="Arial" pitchFamily="34" charset="0"/>
                <a:cs typeface="Arial" pitchFamily="34" charset="0"/>
              </a:defRPr>
            </a:lvl9pPr>
          </a:lstStyle>
          <a:p>
            <a:pPr algn="ctr" defTabSz="304808" rtl="0" eaLnBrk="1" hangingPunct="1">
              <a:lnSpc>
                <a:spcPct val="90000"/>
              </a:lnSpc>
              <a:spcAft>
                <a:spcPts val="400"/>
              </a:spcAft>
              <a:defRPr/>
            </a:pPr>
            <a:r>
              <a:rPr lang="he-IL" altLang="he-IL" sz="2100" b="0"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מתעלם</a:t>
            </a:r>
          </a:p>
        </p:txBody>
      </p:sp>
      <p:sp>
        <p:nvSpPr>
          <p:cNvPr id="40" name="אליפסה 5">
            <a:extLst>
              <a:ext uri="{FF2B5EF4-FFF2-40B4-BE49-F238E27FC236}">
                <a16:creationId xmlns:a16="http://schemas.microsoft.com/office/drawing/2014/main" id="{759AE472-C9CD-0A70-4B90-D06B088CC985}"/>
              </a:ext>
            </a:extLst>
          </p:cNvPr>
          <p:cNvSpPr>
            <a:spLocks noChangeArrowheads="1"/>
          </p:cNvSpPr>
          <p:nvPr/>
        </p:nvSpPr>
        <p:spPr bwMode="auto">
          <a:xfrm>
            <a:off x="5259452" y="3152460"/>
            <a:ext cx="1742431" cy="1256647"/>
          </a:xfrm>
          <a:prstGeom prst="ellipse">
            <a:avLst/>
          </a:prstGeom>
          <a:noFill/>
          <a:ln>
            <a:noFill/>
          </a:ln>
        </p:spPr>
        <p:txBody>
          <a:bodyPr>
            <a:normAutofit/>
          </a:bodyPr>
          <a:lstStyle>
            <a:lvl1pPr eaLnBrk="0" hangingPunct="0">
              <a:defRPr kumimoji="1" sz="2400" b="1">
                <a:solidFill>
                  <a:schemeClr val="tx1"/>
                </a:solidFill>
                <a:latin typeface="Arial" pitchFamily="34" charset="0"/>
                <a:cs typeface="Arial" pitchFamily="34" charset="0"/>
              </a:defRPr>
            </a:lvl1pPr>
            <a:lvl2pPr marL="742950" indent="-285750" eaLnBrk="0" hangingPunct="0">
              <a:defRPr kumimoji="1" sz="2400" b="1">
                <a:solidFill>
                  <a:schemeClr val="tx1"/>
                </a:solidFill>
                <a:latin typeface="Arial" pitchFamily="34" charset="0"/>
                <a:cs typeface="Arial" pitchFamily="34" charset="0"/>
              </a:defRPr>
            </a:lvl2pPr>
            <a:lvl3pPr marL="1143000" indent="-228600" eaLnBrk="0" hangingPunct="0">
              <a:defRPr kumimoji="1" sz="2400" b="1">
                <a:solidFill>
                  <a:schemeClr val="tx1"/>
                </a:solidFill>
                <a:latin typeface="Arial" pitchFamily="34" charset="0"/>
                <a:cs typeface="Arial" pitchFamily="34" charset="0"/>
              </a:defRPr>
            </a:lvl3pPr>
            <a:lvl4pPr marL="1600200" indent="-228600" eaLnBrk="0" hangingPunct="0">
              <a:defRPr kumimoji="1" sz="2400" b="1">
                <a:solidFill>
                  <a:schemeClr val="tx1"/>
                </a:solidFill>
                <a:latin typeface="Arial" pitchFamily="34" charset="0"/>
                <a:cs typeface="Arial" pitchFamily="34" charset="0"/>
              </a:defRPr>
            </a:lvl4pPr>
            <a:lvl5pPr marL="2057400" indent="-228600" eaLnBrk="0" hangingPunct="0">
              <a:defRPr kumimoji="1" sz="2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b="1">
                <a:solidFill>
                  <a:schemeClr val="tx1"/>
                </a:solidFill>
                <a:latin typeface="Arial" pitchFamily="34" charset="0"/>
                <a:cs typeface="Arial" pitchFamily="34" charset="0"/>
              </a:defRPr>
            </a:lvl9pPr>
          </a:lstStyle>
          <a:p>
            <a:pPr algn="ctr" defTabSz="304808" rtl="0" eaLnBrk="1" hangingPunct="1">
              <a:lnSpc>
                <a:spcPct val="90000"/>
              </a:lnSpc>
              <a:spcAft>
                <a:spcPts val="400"/>
              </a:spcAft>
              <a:defRPr/>
            </a:pPr>
            <a:r>
              <a:rPr lang="he-IL" altLang="he-IL" sz="2100" b="0"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מגן</a:t>
            </a:r>
          </a:p>
        </p:txBody>
      </p:sp>
      <p:sp>
        <p:nvSpPr>
          <p:cNvPr id="41" name="אליפסה 5">
            <a:extLst>
              <a:ext uri="{FF2B5EF4-FFF2-40B4-BE49-F238E27FC236}">
                <a16:creationId xmlns:a16="http://schemas.microsoft.com/office/drawing/2014/main" id="{17A22B6B-FACA-EE81-9E90-ECDF688A4B4F}"/>
              </a:ext>
            </a:extLst>
          </p:cNvPr>
          <p:cNvSpPr>
            <a:spLocks noChangeArrowheads="1"/>
          </p:cNvSpPr>
          <p:nvPr/>
        </p:nvSpPr>
        <p:spPr bwMode="auto">
          <a:xfrm>
            <a:off x="4238548" y="4345531"/>
            <a:ext cx="2124795" cy="1256647"/>
          </a:xfrm>
          <a:prstGeom prst="ellipse">
            <a:avLst/>
          </a:prstGeom>
          <a:noFill/>
          <a:ln>
            <a:noFill/>
          </a:ln>
        </p:spPr>
        <p:txBody>
          <a:bodyPr>
            <a:noAutofit/>
          </a:bodyPr>
          <a:lstStyle>
            <a:lvl1pPr eaLnBrk="0" hangingPunct="0">
              <a:defRPr kumimoji="1" sz="2400" b="1">
                <a:solidFill>
                  <a:schemeClr val="tx1"/>
                </a:solidFill>
                <a:latin typeface="Arial" pitchFamily="34" charset="0"/>
                <a:cs typeface="Arial" pitchFamily="34" charset="0"/>
              </a:defRPr>
            </a:lvl1pPr>
            <a:lvl2pPr marL="742950" indent="-285750" eaLnBrk="0" hangingPunct="0">
              <a:defRPr kumimoji="1" sz="2400" b="1">
                <a:solidFill>
                  <a:schemeClr val="tx1"/>
                </a:solidFill>
                <a:latin typeface="Arial" pitchFamily="34" charset="0"/>
                <a:cs typeface="Arial" pitchFamily="34" charset="0"/>
              </a:defRPr>
            </a:lvl2pPr>
            <a:lvl3pPr marL="1143000" indent="-228600" eaLnBrk="0" hangingPunct="0">
              <a:defRPr kumimoji="1" sz="2400" b="1">
                <a:solidFill>
                  <a:schemeClr val="tx1"/>
                </a:solidFill>
                <a:latin typeface="Arial" pitchFamily="34" charset="0"/>
                <a:cs typeface="Arial" pitchFamily="34" charset="0"/>
              </a:defRPr>
            </a:lvl3pPr>
            <a:lvl4pPr marL="1600200" indent="-228600" eaLnBrk="0" hangingPunct="0">
              <a:defRPr kumimoji="1" sz="2400" b="1">
                <a:solidFill>
                  <a:schemeClr val="tx1"/>
                </a:solidFill>
                <a:latin typeface="Arial" pitchFamily="34" charset="0"/>
                <a:cs typeface="Arial" pitchFamily="34" charset="0"/>
              </a:defRPr>
            </a:lvl4pPr>
            <a:lvl5pPr marL="2057400" indent="-228600" eaLnBrk="0" hangingPunct="0">
              <a:defRPr kumimoji="1" sz="2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b="1">
                <a:solidFill>
                  <a:schemeClr val="tx1"/>
                </a:solidFill>
                <a:latin typeface="Arial" pitchFamily="34" charset="0"/>
                <a:cs typeface="Arial" pitchFamily="34" charset="0"/>
              </a:defRPr>
            </a:lvl9pPr>
          </a:lstStyle>
          <a:p>
            <a:pPr algn="ctr" defTabSz="304808" rtl="0" eaLnBrk="1" hangingPunct="1">
              <a:lnSpc>
                <a:spcPct val="90000"/>
              </a:lnSpc>
              <a:spcAft>
                <a:spcPts val="400"/>
              </a:spcAft>
              <a:defRPr/>
            </a:pPr>
            <a:r>
              <a:rPr lang="he-IL" altLang="he-IL" sz="2100" b="0"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נפגע</a:t>
            </a:r>
          </a:p>
        </p:txBody>
      </p:sp>
      <p:pic>
        <p:nvPicPr>
          <p:cNvPr id="44" name="תמונה 43">
            <a:extLst>
              <a:ext uri="{FF2B5EF4-FFF2-40B4-BE49-F238E27FC236}">
                <a16:creationId xmlns:a16="http://schemas.microsoft.com/office/drawing/2014/main" id="{AC08A917-31B7-2A76-AE89-52316E199672}"/>
              </a:ext>
            </a:extLst>
          </p:cNvPr>
          <p:cNvPicPr>
            <a:picLocks noChangeAspect="1"/>
          </p:cNvPicPr>
          <p:nvPr/>
        </p:nvPicPr>
        <p:blipFill>
          <a:blip r:embed="rId21"/>
          <a:stretch>
            <a:fillRect/>
          </a:stretch>
        </p:blipFill>
        <p:spPr>
          <a:xfrm>
            <a:off x="4583460" y="3245505"/>
            <a:ext cx="743207" cy="1145116"/>
          </a:xfrm>
          <a:prstGeom prst="rect">
            <a:avLst/>
          </a:prstGeom>
        </p:spPr>
      </p:pic>
      <p:pic>
        <p:nvPicPr>
          <p:cNvPr id="45" name="תמונה 44">
            <a:extLst>
              <a:ext uri="{FF2B5EF4-FFF2-40B4-BE49-F238E27FC236}">
                <a16:creationId xmlns:a16="http://schemas.microsoft.com/office/drawing/2014/main" id="{11570D8D-1539-8BE3-6BDF-5EA936812DD9}"/>
              </a:ext>
            </a:extLst>
          </p:cNvPr>
          <p:cNvPicPr>
            <a:picLocks noChangeAspect="1"/>
          </p:cNvPicPr>
          <p:nvPr/>
        </p:nvPicPr>
        <p:blipFill>
          <a:blip r:embed="rId22"/>
          <a:stretch>
            <a:fillRect/>
          </a:stretch>
        </p:blipFill>
        <p:spPr>
          <a:xfrm>
            <a:off x="10741687" y="3951768"/>
            <a:ext cx="806289" cy="971059"/>
          </a:xfrm>
          <a:prstGeom prst="rect">
            <a:avLst/>
          </a:prstGeom>
        </p:spPr>
      </p:pic>
      <p:pic>
        <p:nvPicPr>
          <p:cNvPr id="46" name="תמונה 45">
            <a:extLst>
              <a:ext uri="{FF2B5EF4-FFF2-40B4-BE49-F238E27FC236}">
                <a16:creationId xmlns:a16="http://schemas.microsoft.com/office/drawing/2014/main" id="{E8C7E433-5ECB-4A71-F0EB-6AB81BF3AF36}"/>
              </a:ext>
            </a:extLst>
          </p:cNvPr>
          <p:cNvPicPr>
            <a:picLocks noChangeAspect="1"/>
          </p:cNvPicPr>
          <p:nvPr/>
        </p:nvPicPr>
        <p:blipFill>
          <a:blip r:embed="rId18"/>
          <a:stretch>
            <a:fillRect/>
          </a:stretch>
        </p:blipFill>
        <p:spPr>
          <a:xfrm>
            <a:off x="9856342" y="2373940"/>
            <a:ext cx="1656185" cy="958823"/>
          </a:xfrm>
          <a:prstGeom prst="rect">
            <a:avLst/>
          </a:prstGeom>
        </p:spPr>
      </p:pic>
      <p:pic>
        <p:nvPicPr>
          <p:cNvPr id="48" name="תמונה 47">
            <a:extLst>
              <a:ext uri="{FF2B5EF4-FFF2-40B4-BE49-F238E27FC236}">
                <a16:creationId xmlns:a16="http://schemas.microsoft.com/office/drawing/2014/main" id="{3921A5BF-E635-F51E-B72D-725DCCCD1D2D}"/>
              </a:ext>
            </a:extLst>
          </p:cNvPr>
          <p:cNvPicPr>
            <a:picLocks noChangeAspect="1"/>
          </p:cNvPicPr>
          <p:nvPr/>
        </p:nvPicPr>
        <p:blipFill>
          <a:blip r:embed="rId23"/>
          <a:stretch>
            <a:fillRect/>
          </a:stretch>
        </p:blipFill>
        <p:spPr>
          <a:xfrm>
            <a:off x="5004363" y="2189174"/>
            <a:ext cx="1504281" cy="1055499"/>
          </a:xfrm>
          <a:prstGeom prst="rect">
            <a:avLst/>
          </a:prstGeom>
        </p:spPr>
      </p:pic>
      <p:pic>
        <p:nvPicPr>
          <p:cNvPr id="49" name="תמונה 48">
            <a:extLst>
              <a:ext uri="{FF2B5EF4-FFF2-40B4-BE49-F238E27FC236}">
                <a16:creationId xmlns:a16="http://schemas.microsoft.com/office/drawing/2014/main" id="{18A82357-30AC-D804-64CA-B33C789EB467}"/>
              </a:ext>
            </a:extLst>
          </p:cNvPr>
          <p:cNvPicPr>
            <a:picLocks noChangeAspect="1"/>
          </p:cNvPicPr>
          <p:nvPr/>
        </p:nvPicPr>
        <p:blipFill>
          <a:blip r:embed="rId24"/>
          <a:stretch>
            <a:fillRect/>
          </a:stretch>
        </p:blipFill>
        <p:spPr>
          <a:xfrm>
            <a:off x="7006982" y="1111076"/>
            <a:ext cx="945652" cy="998752"/>
          </a:xfrm>
          <a:prstGeom prst="rect">
            <a:avLst/>
          </a:prstGeom>
        </p:spPr>
      </p:pic>
      <p:pic>
        <p:nvPicPr>
          <p:cNvPr id="14" name="תמונה 13">
            <a:extLst>
              <a:ext uri="{FF2B5EF4-FFF2-40B4-BE49-F238E27FC236}">
                <a16:creationId xmlns:a16="http://schemas.microsoft.com/office/drawing/2014/main" id="{0BC5170D-4D05-A845-A148-6B8E91E7BE02}"/>
              </a:ext>
            </a:extLst>
          </p:cNvPr>
          <p:cNvPicPr>
            <a:picLocks noChangeAspect="1"/>
          </p:cNvPicPr>
          <p:nvPr/>
        </p:nvPicPr>
        <p:blipFill>
          <a:blip r:embed="rId25"/>
          <a:stretch>
            <a:fillRect/>
          </a:stretch>
        </p:blipFill>
        <p:spPr>
          <a:xfrm>
            <a:off x="8785876" y="1062593"/>
            <a:ext cx="1084834" cy="1256585"/>
          </a:xfrm>
          <a:prstGeom prst="rect">
            <a:avLst/>
          </a:prstGeom>
        </p:spPr>
      </p:pic>
      <p:pic>
        <p:nvPicPr>
          <p:cNvPr id="15" name="תמונה 14">
            <a:extLst>
              <a:ext uri="{FF2B5EF4-FFF2-40B4-BE49-F238E27FC236}">
                <a16:creationId xmlns:a16="http://schemas.microsoft.com/office/drawing/2014/main" id="{FD28CF1F-5E6A-9425-63CB-20D5DBB08B85}"/>
              </a:ext>
            </a:extLst>
          </p:cNvPr>
          <p:cNvPicPr>
            <a:picLocks noChangeAspect="1"/>
          </p:cNvPicPr>
          <p:nvPr/>
        </p:nvPicPr>
        <p:blipFill>
          <a:blip r:embed="rId26"/>
          <a:stretch>
            <a:fillRect/>
          </a:stretch>
        </p:blipFill>
        <p:spPr>
          <a:xfrm>
            <a:off x="1309741" y="4922827"/>
            <a:ext cx="1641466" cy="1648961"/>
          </a:xfrm>
          <a:prstGeom prst="rect">
            <a:avLst/>
          </a:prstGeom>
        </p:spPr>
      </p:pic>
      <p:sp>
        <p:nvSpPr>
          <p:cNvPr id="16" name="תיבת טקסט 15">
            <a:extLst>
              <a:ext uri="{FF2B5EF4-FFF2-40B4-BE49-F238E27FC236}">
                <a16:creationId xmlns:a16="http://schemas.microsoft.com/office/drawing/2014/main" id="{363BB660-B0F4-A024-30C8-E87BE5C7FF50}"/>
              </a:ext>
            </a:extLst>
          </p:cNvPr>
          <p:cNvSpPr txBox="1"/>
          <p:nvPr/>
        </p:nvSpPr>
        <p:spPr>
          <a:xfrm>
            <a:off x="-353859" y="1823093"/>
            <a:ext cx="4739452" cy="2893100"/>
          </a:xfrm>
          <a:prstGeom prst="rect">
            <a:avLst/>
          </a:prstGeom>
          <a:noFill/>
        </p:spPr>
        <p:txBody>
          <a:bodyPr wrap="square">
            <a:spAutoFit/>
          </a:bodyPr>
          <a:lstStyle/>
          <a:p>
            <a:pPr algn="ctr" rtl="1"/>
            <a:r>
              <a:rPr lang="he-IL" sz="2600" b="1" dirty="0">
                <a:latin typeface="Calibri" panose="020F0502020204030204" pitchFamily="34" charset="0"/>
                <a:ea typeface="Calibri" panose="020F0502020204030204" pitchFamily="34" charset="0"/>
                <a:cs typeface="Calibri" panose="020F0502020204030204" pitchFamily="34" charset="0"/>
              </a:rPr>
              <a:t>מחזק</a:t>
            </a:r>
            <a:r>
              <a:rPr lang="he-IL" sz="2600" dirty="0">
                <a:latin typeface="Calibri" panose="020F0502020204030204" pitchFamily="34" charset="0"/>
                <a:ea typeface="Calibri" panose="020F0502020204030204" pitchFamily="34" charset="0"/>
                <a:cs typeface="Calibri" panose="020F0502020204030204" pitchFamily="34" charset="0"/>
              </a:rPr>
              <a:t> – </a:t>
            </a:r>
            <a:r>
              <a:rPr lang="en-US" sz="2600" dirty="0">
                <a:latin typeface="Calibri" panose="020F0502020204030204" pitchFamily="34" charset="0"/>
                <a:ea typeface="Calibri" panose="020F0502020204030204" pitchFamily="34" charset="0"/>
                <a:cs typeface="Calibri" panose="020F0502020204030204" pitchFamily="34" charset="0"/>
              </a:rPr>
              <a:t/>
            </a:r>
            <a:br>
              <a:rPr lang="en-US" sz="2600" dirty="0">
                <a:latin typeface="Calibri" panose="020F0502020204030204" pitchFamily="34" charset="0"/>
                <a:ea typeface="Calibri" panose="020F0502020204030204" pitchFamily="34" charset="0"/>
                <a:cs typeface="Calibri" panose="020F0502020204030204" pitchFamily="34" charset="0"/>
              </a:rPr>
            </a:br>
            <a:r>
              <a:rPr lang="he-IL" sz="2600" dirty="0">
                <a:latin typeface="Calibri" panose="020F0502020204030204" pitchFamily="34" charset="0"/>
                <a:ea typeface="Calibri" panose="020F0502020204030204" pitchFamily="34" charset="0"/>
                <a:cs typeface="Calibri" panose="020F0502020204030204" pitchFamily="34" charset="0"/>
              </a:rPr>
              <a:t>תמיד שם, לא פוגע פיזית </a:t>
            </a:r>
            <a:r>
              <a:rPr lang="en-US" sz="2600" dirty="0">
                <a:latin typeface="Calibri" panose="020F0502020204030204" pitchFamily="34" charset="0"/>
                <a:ea typeface="Calibri" panose="020F0502020204030204" pitchFamily="34" charset="0"/>
                <a:cs typeface="Calibri" panose="020F0502020204030204" pitchFamily="34" charset="0"/>
              </a:rPr>
              <a:t/>
            </a:r>
            <a:br>
              <a:rPr lang="en-US" sz="2600" dirty="0">
                <a:latin typeface="Calibri" panose="020F0502020204030204" pitchFamily="34" charset="0"/>
                <a:ea typeface="Calibri" panose="020F0502020204030204" pitchFamily="34" charset="0"/>
                <a:cs typeface="Calibri" panose="020F0502020204030204" pitchFamily="34" charset="0"/>
              </a:rPr>
            </a:br>
            <a:r>
              <a:rPr lang="he-IL" sz="2600" dirty="0">
                <a:latin typeface="Calibri" panose="020F0502020204030204" pitchFamily="34" charset="0"/>
                <a:ea typeface="Calibri" panose="020F0502020204030204" pitchFamily="34" charset="0"/>
                <a:cs typeface="Calibri" panose="020F0502020204030204" pitchFamily="34" charset="0"/>
              </a:rPr>
              <a:t>אך לועג לקורבן, </a:t>
            </a:r>
            <a:r>
              <a:rPr lang="en-US" sz="2600" dirty="0">
                <a:latin typeface="Calibri" panose="020F0502020204030204" pitchFamily="34" charset="0"/>
                <a:ea typeface="Calibri" panose="020F0502020204030204" pitchFamily="34" charset="0"/>
                <a:cs typeface="Calibri" panose="020F0502020204030204" pitchFamily="34" charset="0"/>
              </a:rPr>
              <a:t/>
            </a:r>
            <a:br>
              <a:rPr lang="en-US" sz="2600" dirty="0">
                <a:latin typeface="Calibri" panose="020F0502020204030204" pitchFamily="34" charset="0"/>
                <a:ea typeface="Calibri" panose="020F0502020204030204" pitchFamily="34" charset="0"/>
                <a:cs typeface="Calibri" panose="020F0502020204030204" pitchFamily="34" charset="0"/>
              </a:rPr>
            </a:br>
            <a:r>
              <a:rPr lang="he-IL" sz="2600" dirty="0">
                <a:latin typeface="Calibri" panose="020F0502020204030204" pitchFamily="34" charset="0"/>
                <a:ea typeface="Calibri" panose="020F0502020204030204" pitchFamily="34" charset="0"/>
                <a:cs typeface="Calibri" panose="020F0502020204030204" pitchFamily="34" charset="0"/>
              </a:rPr>
              <a:t>מעודד את הפוגע על ידי </a:t>
            </a:r>
            <a:r>
              <a:rPr lang="en-US" sz="2600" dirty="0">
                <a:latin typeface="Calibri" panose="020F0502020204030204" pitchFamily="34" charset="0"/>
                <a:ea typeface="Calibri" panose="020F0502020204030204" pitchFamily="34" charset="0"/>
                <a:cs typeface="Calibri" panose="020F0502020204030204" pitchFamily="34" charset="0"/>
              </a:rPr>
              <a:t/>
            </a:r>
            <a:br>
              <a:rPr lang="en-US" sz="2600" dirty="0">
                <a:latin typeface="Calibri" panose="020F0502020204030204" pitchFamily="34" charset="0"/>
                <a:ea typeface="Calibri" panose="020F0502020204030204" pitchFamily="34" charset="0"/>
                <a:cs typeface="Calibri" panose="020F0502020204030204" pitchFamily="34" charset="0"/>
              </a:rPr>
            </a:br>
            <a:r>
              <a:rPr lang="he-IL" sz="2600" dirty="0">
                <a:latin typeface="Calibri" panose="020F0502020204030204" pitchFamily="34" charset="0"/>
                <a:ea typeface="Calibri" panose="020F0502020204030204" pitchFamily="34" charset="0"/>
                <a:cs typeface="Calibri" panose="020F0502020204030204" pitchFamily="34" charset="0"/>
              </a:rPr>
              <a:t>צעקות, אומר לו דברים </a:t>
            </a:r>
            <a:r>
              <a:rPr lang="en-US" sz="2600" dirty="0">
                <a:latin typeface="Calibri" panose="020F0502020204030204" pitchFamily="34" charset="0"/>
                <a:ea typeface="Calibri" panose="020F0502020204030204" pitchFamily="34" charset="0"/>
                <a:cs typeface="Calibri" panose="020F0502020204030204" pitchFamily="34" charset="0"/>
              </a:rPr>
              <a:t/>
            </a:r>
            <a:br>
              <a:rPr lang="en-US" sz="2600" dirty="0">
                <a:latin typeface="Calibri" panose="020F0502020204030204" pitchFamily="34" charset="0"/>
                <a:ea typeface="Calibri" panose="020F0502020204030204" pitchFamily="34" charset="0"/>
                <a:cs typeface="Calibri" panose="020F0502020204030204" pitchFamily="34" charset="0"/>
              </a:rPr>
            </a:br>
            <a:r>
              <a:rPr lang="he-IL" sz="2600" dirty="0">
                <a:latin typeface="Calibri" panose="020F0502020204030204" pitchFamily="34" charset="0"/>
                <a:ea typeface="Calibri" panose="020F0502020204030204" pitchFamily="34" charset="0"/>
                <a:cs typeface="Calibri" panose="020F0502020204030204" pitchFamily="34" charset="0"/>
              </a:rPr>
              <a:t>כמו ”תראה לו“, </a:t>
            </a:r>
            <a:r>
              <a:rPr lang="en-US" sz="2600" dirty="0">
                <a:latin typeface="Calibri" panose="020F0502020204030204" pitchFamily="34" charset="0"/>
                <a:ea typeface="Calibri" panose="020F0502020204030204" pitchFamily="34" charset="0"/>
                <a:cs typeface="Calibri" panose="020F0502020204030204" pitchFamily="34" charset="0"/>
              </a:rPr>
              <a:t/>
            </a:r>
            <a:br>
              <a:rPr lang="en-US" sz="2600" dirty="0">
                <a:latin typeface="Calibri" panose="020F0502020204030204" pitchFamily="34" charset="0"/>
                <a:ea typeface="Calibri" panose="020F0502020204030204" pitchFamily="34" charset="0"/>
                <a:cs typeface="Calibri" panose="020F0502020204030204" pitchFamily="34" charset="0"/>
              </a:rPr>
            </a:br>
            <a:r>
              <a:rPr lang="he-IL" sz="2600" dirty="0">
                <a:latin typeface="Calibri" panose="020F0502020204030204" pitchFamily="34" charset="0"/>
                <a:ea typeface="Calibri" panose="020F0502020204030204" pitchFamily="34" charset="0"/>
                <a:cs typeface="Calibri" panose="020F0502020204030204" pitchFamily="34" charset="0"/>
              </a:rPr>
              <a:t>ומעודד</a:t>
            </a:r>
            <a:r>
              <a:rPr lang="en-US" sz="2600" dirty="0">
                <a:latin typeface="Calibri" panose="020F0502020204030204" pitchFamily="34" charset="0"/>
                <a:ea typeface="Calibri" panose="020F0502020204030204" pitchFamily="34" charset="0"/>
                <a:cs typeface="Calibri" panose="020F0502020204030204" pitchFamily="34" charset="0"/>
              </a:rPr>
              <a:t> </a:t>
            </a:r>
            <a:r>
              <a:rPr lang="he-IL" sz="2600" dirty="0">
                <a:latin typeface="Calibri" panose="020F0502020204030204" pitchFamily="34" charset="0"/>
                <a:ea typeface="Calibri" panose="020F0502020204030204" pitchFamily="34" charset="0"/>
                <a:cs typeface="Calibri" panose="020F0502020204030204" pitchFamily="34" charset="0"/>
              </a:rPr>
              <a:t>ואחרים לצפות.</a:t>
            </a:r>
          </a:p>
        </p:txBody>
      </p:sp>
      <p:sp>
        <p:nvSpPr>
          <p:cNvPr id="18" name="תיבת טקסט 17">
            <a:extLst>
              <a:ext uri="{FF2B5EF4-FFF2-40B4-BE49-F238E27FC236}">
                <a16:creationId xmlns:a16="http://schemas.microsoft.com/office/drawing/2014/main" id="{FE78FEE5-2E60-94A5-3235-F42B3D6E8E1F}"/>
              </a:ext>
            </a:extLst>
          </p:cNvPr>
          <p:cNvSpPr txBox="1"/>
          <p:nvPr/>
        </p:nvSpPr>
        <p:spPr>
          <a:xfrm>
            <a:off x="-1379627" y="1796983"/>
            <a:ext cx="6818810" cy="2677656"/>
          </a:xfrm>
          <a:prstGeom prst="rect">
            <a:avLst/>
          </a:prstGeom>
          <a:noFill/>
        </p:spPr>
        <p:txBody>
          <a:bodyPr wrap="square">
            <a:spAutoFit/>
          </a:bodyPr>
          <a:lstStyle/>
          <a:p>
            <a:pPr algn="ctr" rtl="1"/>
            <a:r>
              <a:rPr lang="he-IL" sz="2400" b="1" dirty="0">
                <a:latin typeface="Calibri" panose="020F0502020204030204" pitchFamily="34" charset="0"/>
                <a:ea typeface="Calibri" panose="020F0502020204030204" pitchFamily="34" charset="0"/>
                <a:cs typeface="Calibri" panose="020F0502020204030204" pitchFamily="34" charset="0"/>
              </a:rPr>
              <a:t>המגן</a:t>
            </a:r>
            <a:r>
              <a:rPr lang="he-IL" sz="2400"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 : </a:t>
            </a:r>
            <a:br>
              <a:rPr lang="en-US" sz="2400" dirty="0">
                <a:latin typeface="Calibri" panose="020F0502020204030204" pitchFamily="34" charset="0"/>
                <a:ea typeface="Calibri" panose="020F0502020204030204" pitchFamily="34" charset="0"/>
                <a:cs typeface="Calibri" panose="020F0502020204030204" pitchFamily="34" charset="0"/>
              </a:rPr>
            </a:br>
            <a:r>
              <a:rPr lang="he-IL" sz="2400" dirty="0">
                <a:latin typeface="Calibri" panose="020F0502020204030204" pitchFamily="34" charset="0"/>
                <a:ea typeface="Calibri" panose="020F0502020204030204" pitchFamily="34" charset="0"/>
                <a:cs typeface="Calibri" panose="020F0502020204030204" pitchFamily="34" charset="0"/>
              </a:rPr>
              <a:t>מדווח למבוגר או מזעיק מבוגר </a:t>
            </a:r>
            <a:r>
              <a:rPr lang="en-US" sz="2400" dirty="0">
                <a:latin typeface="Calibri" panose="020F0502020204030204" pitchFamily="34" charset="0"/>
                <a:ea typeface="Calibri" panose="020F0502020204030204" pitchFamily="34" charset="0"/>
                <a:cs typeface="Calibri" panose="020F0502020204030204" pitchFamily="34" charset="0"/>
              </a:rPr>
              <a:t/>
            </a:r>
            <a:br>
              <a:rPr lang="en-US" sz="2400" dirty="0">
                <a:latin typeface="Calibri" panose="020F0502020204030204" pitchFamily="34" charset="0"/>
                <a:ea typeface="Calibri" panose="020F0502020204030204" pitchFamily="34" charset="0"/>
                <a:cs typeface="Calibri" panose="020F0502020204030204" pitchFamily="34" charset="0"/>
              </a:rPr>
            </a:br>
            <a:r>
              <a:rPr lang="he-IL" sz="2400" dirty="0">
                <a:latin typeface="Calibri" panose="020F0502020204030204" pitchFamily="34" charset="0"/>
                <a:ea typeface="Calibri" panose="020F0502020204030204" pitchFamily="34" charset="0"/>
                <a:cs typeface="Calibri" panose="020F0502020204030204" pitchFamily="34" charset="0"/>
              </a:rPr>
              <a:t>למקום הבריונות, </a:t>
            </a:r>
            <a:r>
              <a:rPr lang="en-US" sz="2400" dirty="0">
                <a:latin typeface="Calibri" panose="020F0502020204030204" pitchFamily="34" charset="0"/>
                <a:ea typeface="Calibri" panose="020F0502020204030204" pitchFamily="34" charset="0"/>
                <a:cs typeface="Calibri" panose="020F0502020204030204" pitchFamily="34" charset="0"/>
              </a:rPr>
              <a:t/>
            </a:r>
            <a:br>
              <a:rPr lang="en-US" sz="2400" dirty="0">
                <a:latin typeface="Calibri" panose="020F0502020204030204" pitchFamily="34" charset="0"/>
                <a:ea typeface="Calibri" panose="020F0502020204030204" pitchFamily="34" charset="0"/>
                <a:cs typeface="Calibri" panose="020F0502020204030204" pitchFamily="34" charset="0"/>
              </a:rPr>
            </a:br>
            <a:r>
              <a:rPr lang="he-IL" sz="2400" dirty="0">
                <a:latin typeface="Calibri" panose="020F0502020204030204" pitchFamily="34" charset="0"/>
                <a:ea typeface="Calibri" panose="020F0502020204030204" pitchFamily="34" charset="0"/>
                <a:cs typeface="Calibri" panose="020F0502020204030204" pitchFamily="34" charset="0"/>
              </a:rPr>
              <a:t>משתדל לשכנע את הפוגעים </a:t>
            </a:r>
            <a:r>
              <a:rPr lang="en-US" sz="2400" dirty="0">
                <a:latin typeface="Calibri" panose="020F0502020204030204" pitchFamily="34" charset="0"/>
                <a:ea typeface="Calibri" panose="020F0502020204030204" pitchFamily="34" charset="0"/>
                <a:cs typeface="Calibri" panose="020F0502020204030204" pitchFamily="34" charset="0"/>
              </a:rPr>
              <a:t/>
            </a:r>
            <a:br>
              <a:rPr lang="en-US" sz="2400" dirty="0">
                <a:latin typeface="Calibri" panose="020F0502020204030204" pitchFamily="34" charset="0"/>
                <a:ea typeface="Calibri" panose="020F0502020204030204" pitchFamily="34" charset="0"/>
                <a:cs typeface="Calibri" panose="020F0502020204030204" pitchFamily="34" charset="0"/>
              </a:rPr>
            </a:br>
            <a:r>
              <a:rPr lang="he-IL" sz="2400" dirty="0">
                <a:latin typeface="Calibri" panose="020F0502020204030204" pitchFamily="34" charset="0"/>
                <a:ea typeface="Calibri" panose="020F0502020204030204" pitchFamily="34" charset="0"/>
                <a:cs typeface="Calibri" panose="020F0502020204030204" pitchFamily="34" charset="0"/>
              </a:rPr>
              <a:t>להפסיק, מעודד את הקורבן, </a:t>
            </a:r>
            <a:r>
              <a:rPr lang="en-US" sz="2400" dirty="0">
                <a:latin typeface="Calibri" panose="020F0502020204030204" pitchFamily="34" charset="0"/>
                <a:ea typeface="Calibri" panose="020F0502020204030204" pitchFamily="34" charset="0"/>
                <a:cs typeface="Calibri" panose="020F0502020204030204" pitchFamily="34" charset="0"/>
              </a:rPr>
              <a:t/>
            </a:r>
            <a:br>
              <a:rPr lang="en-US" sz="2400" dirty="0">
                <a:latin typeface="Calibri" panose="020F0502020204030204" pitchFamily="34" charset="0"/>
                <a:ea typeface="Calibri" panose="020F0502020204030204" pitchFamily="34" charset="0"/>
                <a:cs typeface="Calibri" panose="020F0502020204030204" pitchFamily="34" charset="0"/>
              </a:rPr>
            </a:br>
            <a:r>
              <a:rPr lang="he-IL" sz="2400" dirty="0">
                <a:latin typeface="Calibri" panose="020F0502020204030204" pitchFamily="34" charset="0"/>
                <a:ea typeface="Calibri" panose="020F0502020204030204" pitchFamily="34" charset="0"/>
                <a:cs typeface="Calibri" panose="020F0502020204030204" pitchFamily="34" charset="0"/>
              </a:rPr>
              <a:t>מגייס אחרים לעזור, </a:t>
            </a:r>
            <a:r>
              <a:rPr lang="en-US" sz="2400" dirty="0">
                <a:latin typeface="Calibri" panose="020F0502020204030204" pitchFamily="34" charset="0"/>
                <a:ea typeface="Calibri" panose="020F0502020204030204" pitchFamily="34" charset="0"/>
                <a:cs typeface="Calibri" panose="020F0502020204030204" pitchFamily="34" charset="0"/>
              </a:rPr>
              <a:t/>
            </a:r>
            <a:br>
              <a:rPr lang="en-US" sz="2400" dirty="0">
                <a:latin typeface="Calibri" panose="020F0502020204030204" pitchFamily="34" charset="0"/>
                <a:ea typeface="Calibri" panose="020F0502020204030204" pitchFamily="34" charset="0"/>
                <a:cs typeface="Calibri" panose="020F0502020204030204" pitchFamily="34" charset="0"/>
              </a:rPr>
            </a:br>
            <a:r>
              <a:rPr lang="he-IL" sz="2400" dirty="0">
                <a:latin typeface="Calibri" panose="020F0502020204030204" pitchFamily="34" charset="0"/>
                <a:ea typeface="Calibri" panose="020F0502020204030204" pitchFamily="34" charset="0"/>
                <a:cs typeface="Calibri" panose="020F0502020204030204" pitchFamily="34" charset="0"/>
              </a:rPr>
              <a:t>נשאר שם בשביל הקורבן.</a:t>
            </a:r>
          </a:p>
        </p:txBody>
      </p:sp>
      <p:sp>
        <p:nvSpPr>
          <p:cNvPr id="23" name="תיבת טקסט 22">
            <a:extLst>
              <a:ext uri="{FF2B5EF4-FFF2-40B4-BE49-F238E27FC236}">
                <a16:creationId xmlns:a16="http://schemas.microsoft.com/office/drawing/2014/main" id="{7AA0D3E0-B7A1-90EA-2D3F-611339261346}"/>
              </a:ext>
            </a:extLst>
          </p:cNvPr>
          <p:cNvSpPr txBox="1"/>
          <p:nvPr/>
        </p:nvSpPr>
        <p:spPr>
          <a:xfrm>
            <a:off x="-1371527" y="1530279"/>
            <a:ext cx="6818810" cy="3416320"/>
          </a:xfrm>
          <a:prstGeom prst="rect">
            <a:avLst/>
          </a:prstGeom>
          <a:noFill/>
        </p:spPr>
        <p:txBody>
          <a:bodyPr wrap="square">
            <a:spAutoFit/>
          </a:bodyPr>
          <a:lstStyle/>
          <a:p>
            <a:pPr algn="ctr" rtl="1"/>
            <a:r>
              <a:rPr lang="he-IL" sz="2400" b="1" dirty="0">
                <a:latin typeface="Calibri" panose="020F0502020204030204" pitchFamily="34" charset="0"/>
                <a:ea typeface="Calibri" panose="020F0502020204030204" pitchFamily="34" charset="0"/>
                <a:cs typeface="Calibri" panose="020F0502020204030204" pitchFamily="34" charset="0"/>
              </a:rPr>
              <a:t>מתעלם</a:t>
            </a:r>
            <a:r>
              <a:rPr lang="en-US" sz="2400" dirty="0">
                <a:latin typeface="Calibri" panose="020F0502020204030204" pitchFamily="34" charset="0"/>
                <a:ea typeface="Calibri" panose="020F0502020204030204" pitchFamily="34" charset="0"/>
                <a:cs typeface="Calibri" panose="020F0502020204030204" pitchFamily="34" charset="0"/>
              </a:rPr>
              <a:t>:</a:t>
            </a:r>
            <a:br>
              <a:rPr lang="en-US" sz="2400" dirty="0">
                <a:latin typeface="Calibri" panose="020F0502020204030204" pitchFamily="34" charset="0"/>
                <a:ea typeface="Calibri" panose="020F0502020204030204" pitchFamily="34" charset="0"/>
                <a:cs typeface="Calibri" panose="020F0502020204030204" pitchFamily="34" charset="0"/>
              </a:rPr>
            </a:br>
            <a:r>
              <a:rPr lang="en-US" sz="2400" dirty="0">
                <a:latin typeface="Calibri" panose="020F0502020204030204" pitchFamily="34" charset="0"/>
                <a:ea typeface="Calibri" panose="020F0502020204030204" pitchFamily="34" charset="0"/>
                <a:cs typeface="Calibri" panose="020F0502020204030204" pitchFamily="34" charset="0"/>
              </a:rPr>
              <a:t> </a:t>
            </a:r>
            <a:r>
              <a:rPr lang="he-IL" sz="2400" dirty="0">
                <a:latin typeface="Calibri" panose="020F0502020204030204" pitchFamily="34" charset="0"/>
                <a:ea typeface="Calibri" panose="020F0502020204030204" pitchFamily="34" charset="0"/>
                <a:cs typeface="Calibri" panose="020F0502020204030204" pitchFamily="34" charset="0"/>
              </a:rPr>
              <a:t>בדרך כלל לא שם </a:t>
            </a:r>
            <a:r>
              <a:rPr lang="en-US" sz="2400" dirty="0">
                <a:latin typeface="Calibri" panose="020F0502020204030204" pitchFamily="34" charset="0"/>
                <a:ea typeface="Calibri" panose="020F0502020204030204" pitchFamily="34" charset="0"/>
                <a:cs typeface="Calibri" panose="020F0502020204030204" pitchFamily="34" charset="0"/>
              </a:rPr>
              <a:t/>
            </a:r>
            <a:br>
              <a:rPr lang="en-US" sz="2400" dirty="0">
                <a:latin typeface="Calibri" panose="020F0502020204030204" pitchFamily="34" charset="0"/>
                <a:ea typeface="Calibri" panose="020F0502020204030204" pitchFamily="34" charset="0"/>
                <a:cs typeface="Calibri" panose="020F0502020204030204" pitchFamily="34" charset="0"/>
              </a:rPr>
            </a:br>
            <a:r>
              <a:rPr lang="he-IL" sz="2400" dirty="0">
                <a:latin typeface="Calibri" panose="020F0502020204030204" pitchFamily="34" charset="0"/>
                <a:ea typeface="Calibri" panose="020F0502020204030204" pitchFamily="34" charset="0"/>
                <a:cs typeface="Calibri" panose="020F0502020204030204" pitchFamily="34" charset="0"/>
              </a:rPr>
              <a:t>או מתרחק, </a:t>
            </a:r>
            <a:r>
              <a:rPr lang="en-US" sz="2400" dirty="0">
                <a:latin typeface="Calibri" panose="020F0502020204030204" pitchFamily="34" charset="0"/>
                <a:ea typeface="Calibri" panose="020F0502020204030204" pitchFamily="34" charset="0"/>
                <a:cs typeface="Calibri" panose="020F0502020204030204" pitchFamily="34" charset="0"/>
              </a:rPr>
              <a:t/>
            </a:r>
            <a:br>
              <a:rPr lang="en-US" sz="2400" dirty="0">
                <a:latin typeface="Calibri" panose="020F0502020204030204" pitchFamily="34" charset="0"/>
                <a:ea typeface="Calibri" panose="020F0502020204030204" pitchFamily="34" charset="0"/>
                <a:cs typeface="Calibri" panose="020F0502020204030204" pitchFamily="34" charset="0"/>
              </a:rPr>
            </a:br>
            <a:r>
              <a:rPr lang="he-IL" sz="2400" dirty="0">
                <a:latin typeface="Calibri" panose="020F0502020204030204" pitchFamily="34" charset="0"/>
                <a:ea typeface="Calibri" panose="020F0502020204030204" pitchFamily="34" charset="0"/>
                <a:cs typeface="Calibri" panose="020F0502020204030204" pitchFamily="34" charset="0"/>
              </a:rPr>
              <a:t>מעמיד פנים שלא </a:t>
            </a:r>
            <a:r>
              <a:rPr lang="en-US" sz="2400" dirty="0">
                <a:latin typeface="Calibri" panose="020F0502020204030204" pitchFamily="34" charset="0"/>
                <a:ea typeface="Calibri" panose="020F0502020204030204" pitchFamily="34" charset="0"/>
                <a:cs typeface="Calibri" panose="020F0502020204030204" pitchFamily="34" charset="0"/>
              </a:rPr>
              <a:t/>
            </a:r>
            <a:br>
              <a:rPr lang="en-US" sz="2400" dirty="0">
                <a:latin typeface="Calibri" panose="020F0502020204030204" pitchFamily="34" charset="0"/>
                <a:ea typeface="Calibri" panose="020F0502020204030204" pitchFamily="34" charset="0"/>
                <a:cs typeface="Calibri" panose="020F0502020204030204" pitchFamily="34" charset="0"/>
              </a:rPr>
            </a:br>
            <a:r>
              <a:rPr lang="he-IL" sz="2400" dirty="0">
                <a:latin typeface="Calibri" panose="020F0502020204030204" pitchFamily="34" charset="0"/>
                <a:ea typeface="Calibri" panose="020F0502020204030204" pitchFamily="34" charset="0"/>
                <a:cs typeface="Calibri" panose="020F0502020204030204" pitchFamily="34" charset="0"/>
              </a:rPr>
              <a:t>הבחין במה שמתרחש, </a:t>
            </a:r>
            <a:r>
              <a:rPr lang="en-US" sz="2400" dirty="0">
                <a:latin typeface="Calibri" panose="020F0502020204030204" pitchFamily="34" charset="0"/>
                <a:ea typeface="Calibri" panose="020F0502020204030204" pitchFamily="34" charset="0"/>
                <a:cs typeface="Calibri" panose="020F0502020204030204" pitchFamily="34" charset="0"/>
              </a:rPr>
              <a:t/>
            </a:r>
            <a:br>
              <a:rPr lang="en-US" sz="2400" dirty="0">
                <a:latin typeface="Calibri" panose="020F0502020204030204" pitchFamily="34" charset="0"/>
                <a:ea typeface="Calibri" panose="020F0502020204030204" pitchFamily="34" charset="0"/>
                <a:cs typeface="Calibri" panose="020F0502020204030204" pitchFamily="34" charset="0"/>
              </a:rPr>
            </a:br>
            <a:r>
              <a:rPr lang="he-IL" sz="2400" dirty="0">
                <a:latin typeface="Calibri" panose="020F0502020204030204" pitchFamily="34" charset="0"/>
                <a:ea typeface="Calibri" panose="020F0502020204030204" pitchFamily="34" charset="0"/>
                <a:cs typeface="Calibri" panose="020F0502020204030204" pitchFamily="34" charset="0"/>
              </a:rPr>
              <a:t>לא עושה דבר. </a:t>
            </a:r>
            <a:r>
              <a:rPr lang="en-US" sz="2400" dirty="0">
                <a:latin typeface="Calibri" panose="020F0502020204030204" pitchFamily="34" charset="0"/>
                <a:ea typeface="Calibri" panose="020F0502020204030204" pitchFamily="34" charset="0"/>
                <a:cs typeface="Calibri" panose="020F0502020204030204" pitchFamily="34" charset="0"/>
              </a:rPr>
              <a:t/>
            </a:r>
            <a:br>
              <a:rPr lang="en-US" sz="2400" dirty="0">
                <a:latin typeface="Calibri" panose="020F0502020204030204" pitchFamily="34" charset="0"/>
                <a:ea typeface="Calibri" panose="020F0502020204030204" pitchFamily="34" charset="0"/>
                <a:cs typeface="Calibri" panose="020F0502020204030204" pitchFamily="34" charset="0"/>
              </a:rPr>
            </a:br>
            <a:r>
              <a:rPr lang="he-IL" sz="2400" dirty="0">
                <a:latin typeface="Calibri" panose="020F0502020204030204" pitchFamily="34" charset="0"/>
                <a:ea typeface="Calibri" panose="020F0502020204030204" pitchFamily="34" charset="0"/>
                <a:cs typeface="Calibri" panose="020F0502020204030204" pitchFamily="34" charset="0"/>
              </a:rPr>
              <a:t>לא לוקח צד בסיפור </a:t>
            </a:r>
            <a:r>
              <a:rPr lang="en-US" sz="2400" dirty="0">
                <a:latin typeface="Calibri" panose="020F0502020204030204" pitchFamily="34" charset="0"/>
                <a:ea typeface="Calibri" panose="020F0502020204030204" pitchFamily="34" charset="0"/>
                <a:cs typeface="Calibri" panose="020F0502020204030204" pitchFamily="34" charset="0"/>
              </a:rPr>
              <a:t/>
            </a:r>
            <a:br>
              <a:rPr lang="en-US" sz="2400" dirty="0">
                <a:latin typeface="Calibri" panose="020F0502020204030204" pitchFamily="34" charset="0"/>
                <a:ea typeface="Calibri" panose="020F0502020204030204" pitchFamily="34" charset="0"/>
                <a:cs typeface="Calibri" panose="020F0502020204030204" pitchFamily="34" charset="0"/>
              </a:rPr>
            </a:br>
            <a:r>
              <a:rPr lang="he-IL" sz="2400" dirty="0">
                <a:latin typeface="Calibri" panose="020F0502020204030204" pitchFamily="34" charset="0"/>
                <a:ea typeface="Calibri" panose="020F0502020204030204" pitchFamily="34" charset="0"/>
                <a:cs typeface="Calibri" panose="020F0502020204030204" pitchFamily="34" charset="0"/>
              </a:rPr>
              <a:t>ולמעשה כאילו לא יודע </a:t>
            </a:r>
            <a:r>
              <a:rPr lang="en-US" sz="2400" dirty="0">
                <a:latin typeface="Calibri" panose="020F0502020204030204" pitchFamily="34" charset="0"/>
                <a:ea typeface="Calibri" panose="020F0502020204030204" pitchFamily="34" charset="0"/>
                <a:cs typeface="Calibri" panose="020F0502020204030204" pitchFamily="34" charset="0"/>
              </a:rPr>
              <a:t/>
            </a:r>
            <a:br>
              <a:rPr lang="en-US" sz="2400" dirty="0">
                <a:latin typeface="Calibri" panose="020F0502020204030204" pitchFamily="34" charset="0"/>
                <a:ea typeface="Calibri" panose="020F0502020204030204" pitchFamily="34" charset="0"/>
                <a:cs typeface="Calibri" panose="020F0502020204030204" pitchFamily="34" charset="0"/>
              </a:rPr>
            </a:br>
            <a:r>
              <a:rPr lang="he-IL" sz="2400" dirty="0">
                <a:latin typeface="Calibri" panose="020F0502020204030204" pitchFamily="34" charset="0"/>
                <a:ea typeface="Calibri" panose="020F0502020204030204" pitchFamily="34" charset="0"/>
                <a:cs typeface="Calibri" panose="020F0502020204030204" pitchFamily="34" charset="0"/>
              </a:rPr>
              <a:t>דבר על הבריונות. </a:t>
            </a:r>
          </a:p>
        </p:txBody>
      </p:sp>
      <p:sp>
        <p:nvSpPr>
          <p:cNvPr id="6" name="תיבת טקסט 5">
            <a:extLst>
              <a:ext uri="{FF2B5EF4-FFF2-40B4-BE49-F238E27FC236}">
                <a16:creationId xmlns:a16="http://schemas.microsoft.com/office/drawing/2014/main" id="{CD935FBC-C711-3FC3-5D4B-A51B970EC286}"/>
              </a:ext>
            </a:extLst>
          </p:cNvPr>
          <p:cNvSpPr txBox="1"/>
          <p:nvPr/>
        </p:nvSpPr>
        <p:spPr>
          <a:xfrm>
            <a:off x="-1084572" y="2305419"/>
            <a:ext cx="6296526" cy="2499467"/>
          </a:xfrm>
          <a:prstGeom prst="rect">
            <a:avLst/>
          </a:prstGeom>
          <a:noFill/>
        </p:spPr>
        <p:txBody>
          <a:bodyPr wrap="square">
            <a:spAutoFit/>
          </a:bodyPr>
          <a:lstStyle/>
          <a:p>
            <a:pPr algn="ctr" rtl="1">
              <a:lnSpc>
                <a:spcPct val="150000"/>
              </a:lnSpc>
            </a:pPr>
            <a:r>
              <a:rPr lang="he-IL" sz="3600" b="1" dirty="0">
                <a:solidFill>
                  <a:schemeClr val="tx1"/>
                </a:solidFill>
                <a:latin typeface="Calibri" panose="020F0502020204030204" pitchFamily="34" charset="0"/>
                <a:cs typeface="Calibri" panose="020F0502020204030204" pitchFamily="34" charset="0"/>
              </a:rPr>
              <a:t>למה לדעתכם </a:t>
            </a:r>
            <a:r>
              <a:rPr lang="en-US" sz="3600" b="1" dirty="0">
                <a:solidFill>
                  <a:schemeClr val="tx1"/>
                </a:solidFill>
                <a:latin typeface="Calibri" panose="020F0502020204030204" pitchFamily="34" charset="0"/>
                <a:cs typeface="Calibri" panose="020F0502020204030204" pitchFamily="34" charset="0"/>
              </a:rPr>
              <a:t/>
            </a:r>
            <a:br>
              <a:rPr lang="en-US" sz="3600" b="1" dirty="0">
                <a:solidFill>
                  <a:schemeClr val="tx1"/>
                </a:solidFill>
                <a:latin typeface="Calibri" panose="020F0502020204030204" pitchFamily="34" charset="0"/>
                <a:cs typeface="Calibri" panose="020F0502020204030204" pitchFamily="34" charset="0"/>
              </a:rPr>
            </a:br>
            <a:r>
              <a:rPr lang="he-IL" sz="3600" b="1" dirty="0">
                <a:solidFill>
                  <a:schemeClr val="tx1"/>
                </a:solidFill>
                <a:latin typeface="Calibri" panose="020F0502020204030204" pitchFamily="34" charset="0"/>
                <a:cs typeface="Calibri" panose="020F0502020204030204" pitchFamily="34" charset="0"/>
              </a:rPr>
              <a:t>ישנם ילדים </a:t>
            </a:r>
            <a:r>
              <a:rPr lang="en-US" sz="3600" b="1" dirty="0">
                <a:solidFill>
                  <a:schemeClr val="tx1"/>
                </a:solidFill>
                <a:latin typeface="Calibri" panose="020F0502020204030204" pitchFamily="34" charset="0"/>
                <a:cs typeface="Calibri" panose="020F0502020204030204" pitchFamily="34" charset="0"/>
              </a:rPr>
              <a:t/>
            </a:r>
            <a:br>
              <a:rPr lang="en-US" sz="3600" b="1" dirty="0">
                <a:solidFill>
                  <a:schemeClr val="tx1"/>
                </a:solidFill>
                <a:latin typeface="Calibri" panose="020F0502020204030204" pitchFamily="34" charset="0"/>
                <a:cs typeface="Calibri" panose="020F0502020204030204" pitchFamily="34" charset="0"/>
              </a:rPr>
            </a:br>
            <a:r>
              <a:rPr lang="he-IL" sz="3600" b="1" dirty="0">
                <a:solidFill>
                  <a:schemeClr val="tx1"/>
                </a:solidFill>
                <a:latin typeface="Calibri" panose="020F0502020204030204" pitchFamily="34" charset="0"/>
                <a:cs typeface="Calibri" panose="020F0502020204030204" pitchFamily="34" charset="0"/>
              </a:rPr>
              <a:t>שבוחרים להתעלם?</a:t>
            </a:r>
          </a:p>
        </p:txBody>
      </p:sp>
    </p:spTree>
    <p:extLst>
      <p:ext uri="{BB962C8B-B14F-4D97-AF65-F5344CB8AC3E}">
        <p14:creationId xmlns:p14="http://schemas.microsoft.com/office/powerpoint/2010/main" val="54559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1000"/>
                                        <p:tgtEl>
                                          <p:spTgt spid="41"/>
                                        </p:tgtEl>
                                      </p:cBhvr>
                                    </p:animEffect>
                                    <p:anim calcmode="lin" valueType="num">
                                      <p:cBhvr>
                                        <p:cTn id="18" dur="1000" fill="hold"/>
                                        <p:tgtEl>
                                          <p:spTgt spid="41"/>
                                        </p:tgtEl>
                                        <p:attrNameLst>
                                          <p:attrName>ppt_x</p:attrName>
                                        </p:attrNameLst>
                                      </p:cBhvr>
                                      <p:tavLst>
                                        <p:tav tm="0">
                                          <p:val>
                                            <p:strVal val="#ppt_x"/>
                                          </p:val>
                                        </p:tav>
                                        <p:tav tm="100000">
                                          <p:val>
                                            <p:strVal val="#ppt_x"/>
                                          </p:val>
                                        </p:tav>
                                      </p:tavLst>
                                    </p:anim>
                                    <p:anim calcmode="lin" valueType="num">
                                      <p:cBhvr>
                                        <p:cTn id="1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xit" presetSubtype="0" fill="hold" grpId="1" nodeType="clickEffect">
                                  <p:stCondLst>
                                    <p:cond delay="0"/>
                                  </p:stCondLst>
                                  <p:childTnLst>
                                    <p:animEffect transition="out" filter="fade">
                                      <p:cBhvr>
                                        <p:cTn id="23" dur="1000"/>
                                        <p:tgtEl>
                                          <p:spTgt spid="2"/>
                                        </p:tgtEl>
                                      </p:cBhvr>
                                    </p:animEffect>
                                    <p:anim calcmode="lin" valueType="num">
                                      <p:cBhvr>
                                        <p:cTn id="24" dur="1000"/>
                                        <p:tgtEl>
                                          <p:spTgt spid="2"/>
                                        </p:tgtEl>
                                        <p:attrNameLst>
                                          <p:attrName>ppt_x</p:attrName>
                                        </p:attrNameLst>
                                      </p:cBhvr>
                                      <p:tavLst>
                                        <p:tav tm="0">
                                          <p:val>
                                            <p:strVal val="ppt_x"/>
                                          </p:val>
                                        </p:tav>
                                        <p:tav tm="100000">
                                          <p:val>
                                            <p:strVal val="ppt_x"/>
                                          </p:val>
                                        </p:tav>
                                      </p:tavLst>
                                    </p:anim>
                                    <p:anim calcmode="lin" valueType="num">
                                      <p:cBhvr>
                                        <p:cTn id="25" dur="1000"/>
                                        <p:tgtEl>
                                          <p:spTgt spid="2"/>
                                        </p:tgtEl>
                                        <p:attrNameLst>
                                          <p:attrName>ppt_y</p:attrName>
                                        </p:attrNameLst>
                                      </p:cBhvr>
                                      <p:tavLst>
                                        <p:tav tm="0">
                                          <p:val>
                                            <p:strVal val="ppt_y"/>
                                          </p:val>
                                        </p:tav>
                                        <p:tav tm="100000">
                                          <p:val>
                                            <p:strVal val="ppt_y-.1"/>
                                          </p:val>
                                        </p:tav>
                                      </p:tavLst>
                                    </p:anim>
                                    <p:set>
                                      <p:cBhvr>
                                        <p:cTn id="26" dur="1" fill="hold">
                                          <p:stCondLst>
                                            <p:cond delay="999"/>
                                          </p:stCondLst>
                                        </p:cTn>
                                        <p:tgtEl>
                                          <p:spTgt spid="2"/>
                                        </p:tgtEl>
                                        <p:attrNameLst>
                                          <p:attrName>style.visibility</p:attrName>
                                        </p:attrNameLst>
                                      </p:cBhvr>
                                      <p:to>
                                        <p:strVal val="hidden"/>
                                      </p:to>
                                    </p:set>
                                  </p:childTnLst>
                                </p:cTn>
                              </p:par>
                              <p:par>
                                <p:cTn id="27" presetID="47" presetClass="exit" presetSubtype="0" fill="hold" nodeType="withEffect">
                                  <p:stCondLst>
                                    <p:cond delay="0"/>
                                  </p:stCondLst>
                                  <p:childTnLst>
                                    <p:animEffect transition="out" filter="fade">
                                      <p:cBhvr>
                                        <p:cTn id="28" dur="1000"/>
                                        <p:tgtEl>
                                          <p:spTgt spid="35"/>
                                        </p:tgtEl>
                                      </p:cBhvr>
                                    </p:animEffect>
                                    <p:anim calcmode="lin" valueType="num">
                                      <p:cBhvr>
                                        <p:cTn id="29" dur="1000"/>
                                        <p:tgtEl>
                                          <p:spTgt spid="35"/>
                                        </p:tgtEl>
                                        <p:attrNameLst>
                                          <p:attrName>ppt_x</p:attrName>
                                        </p:attrNameLst>
                                      </p:cBhvr>
                                      <p:tavLst>
                                        <p:tav tm="0">
                                          <p:val>
                                            <p:strVal val="ppt_x"/>
                                          </p:val>
                                        </p:tav>
                                        <p:tav tm="100000">
                                          <p:val>
                                            <p:strVal val="ppt_x"/>
                                          </p:val>
                                        </p:tav>
                                      </p:tavLst>
                                    </p:anim>
                                    <p:anim calcmode="lin" valueType="num">
                                      <p:cBhvr>
                                        <p:cTn id="30" dur="1000"/>
                                        <p:tgtEl>
                                          <p:spTgt spid="35"/>
                                        </p:tgtEl>
                                        <p:attrNameLst>
                                          <p:attrName>ppt_y</p:attrName>
                                        </p:attrNameLst>
                                      </p:cBhvr>
                                      <p:tavLst>
                                        <p:tav tm="0">
                                          <p:val>
                                            <p:strVal val="ppt_y"/>
                                          </p:val>
                                        </p:tav>
                                        <p:tav tm="100000">
                                          <p:val>
                                            <p:strVal val="ppt_y-.1"/>
                                          </p:val>
                                        </p:tav>
                                      </p:tavLst>
                                    </p:anim>
                                    <p:set>
                                      <p:cBhvr>
                                        <p:cTn id="31" dur="1" fill="hold">
                                          <p:stCondLst>
                                            <p:cond delay="999"/>
                                          </p:stCondLst>
                                        </p:cTn>
                                        <p:tgtEl>
                                          <p:spTgt spid="35"/>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1000"/>
                                        <p:tgtEl>
                                          <p:spTgt spid="36"/>
                                        </p:tgtEl>
                                      </p:cBhvr>
                                    </p:animEffect>
                                    <p:anim calcmode="lin" valueType="num">
                                      <p:cBhvr>
                                        <p:cTn id="47" dur="1000" fill="hold"/>
                                        <p:tgtEl>
                                          <p:spTgt spid="36"/>
                                        </p:tgtEl>
                                        <p:attrNameLst>
                                          <p:attrName>ppt_x</p:attrName>
                                        </p:attrNameLst>
                                      </p:cBhvr>
                                      <p:tavLst>
                                        <p:tav tm="0">
                                          <p:val>
                                            <p:strVal val="#ppt_x"/>
                                          </p:val>
                                        </p:tav>
                                        <p:tav tm="100000">
                                          <p:val>
                                            <p:strVal val="#ppt_x"/>
                                          </p:val>
                                        </p:tav>
                                      </p:tavLst>
                                    </p:anim>
                                    <p:anim calcmode="lin" valueType="num">
                                      <p:cBhvr>
                                        <p:cTn id="4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7" presetClass="exit" presetSubtype="0" fill="hold" grpId="1" nodeType="clickEffect">
                                  <p:stCondLst>
                                    <p:cond delay="0"/>
                                  </p:stCondLst>
                                  <p:childTnLst>
                                    <p:animEffect transition="out" filter="fade">
                                      <p:cBhvr>
                                        <p:cTn id="52" dur="1000"/>
                                        <p:tgtEl>
                                          <p:spTgt spid="7"/>
                                        </p:tgtEl>
                                      </p:cBhvr>
                                    </p:animEffect>
                                    <p:anim calcmode="lin" valueType="num">
                                      <p:cBhvr>
                                        <p:cTn id="53" dur="1000"/>
                                        <p:tgtEl>
                                          <p:spTgt spid="7"/>
                                        </p:tgtEl>
                                        <p:attrNameLst>
                                          <p:attrName>ppt_x</p:attrName>
                                        </p:attrNameLst>
                                      </p:cBhvr>
                                      <p:tavLst>
                                        <p:tav tm="0">
                                          <p:val>
                                            <p:strVal val="ppt_x"/>
                                          </p:val>
                                        </p:tav>
                                        <p:tav tm="100000">
                                          <p:val>
                                            <p:strVal val="ppt_x"/>
                                          </p:val>
                                        </p:tav>
                                      </p:tavLst>
                                    </p:anim>
                                    <p:anim calcmode="lin" valueType="num">
                                      <p:cBhvr>
                                        <p:cTn id="54" dur="1000"/>
                                        <p:tgtEl>
                                          <p:spTgt spid="7"/>
                                        </p:tgtEl>
                                        <p:attrNameLst>
                                          <p:attrName>ppt_y</p:attrName>
                                        </p:attrNameLst>
                                      </p:cBhvr>
                                      <p:tavLst>
                                        <p:tav tm="0">
                                          <p:val>
                                            <p:strVal val="ppt_y"/>
                                          </p:val>
                                        </p:tav>
                                        <p:tav tm="100000">
                                          <p:val>
                                            <p:strVal val="ppt_y-.1"/>
                                          </p:val>
                                        </p:tav>
                                      </p:tavLst>
                                    </p:anim>
                                    <p:set>
                                      <p:cBhvr>
                                        <p:cTn id="55" dur="1" fill="hold">
                                          <p:stCondLst>
                                            <p:cond delay="999"/>
                                          </p:stCondLst>
                                        </p:cTn>
                                        <p:tgtEl>
                                          <p:spTgt spid="7"/>
                                        </p:tgtEl>
                                        <p:attrNameLst>
                                          <p:attrName>style.visibility</p:attrName>
                                        </p:attrNameLst>
                                      </p:cBhvr>
                                      <p:to>
                                        <p:strVal val="hidden"/>
                                      </p:to>
                                    </p:set>
                                  </p:childTnLst>
                                </p:cTn>
                              </p:par>
                              <p:par>
                                <p:cTn id="56" presetID="47" presetClass="exit" presetSubtype="0" fill="hold" nodeType="withEffect">
                                  <p:stCondLst>
                                    <p:cond delay="0"/>
                                  </p:stCondLst>
                                  <p:childTnLst>
                                    <p:animEffect transition="out" filter="fade">
                                      <p:cBhvr>
                                        <p:cTn id="57" dur="1000"/>
                                        <p:tgtEl>
                                          <p:spTgt spid="8"/>
                                        </p:tgtEl>
                                      </p:cBhvr>
                                    </p:animEffect>
                                    <p:anim calcmode="lin" valueType="num">
                                      <p:cBhvr>
                                        <p:cTn id="58" dur="1000"/>
                                        <p:tgtEl>
                                          <p:spTgt spid="8"/>
                                        </p:tgtEl>
                                        <p:attrNameLst>
                                          <p:attrName>ppt_x</p:attrName>
                                        </p:attrNameLst>
                                      </p:cBhvr>
                                      <p:tavLst>
                                        <p:tav tm="0">
                                          <p:val>
                                            <p:strVal val="ppt_x"/>
                                          </p:val>
                                        </p:tav>
                                        <p:tav tm="100000">
                                          <p:val>
                                            <p:strVal val="ppt_x"/>
                                          </p:val>
                                        </p:tav>
                                      </p:tavLst>
                                    </p:anim>
                                    <p:anim calcmode="lin" valueType="num">
                                      <p:cBhvr>
                                        <p:cTn id="59" dur="1000"/>
                                        <p:tgtEl>
                                          <p:spTgt spid="8"/>
                                        </p:tgtEl>
                                        <p:attrNameLst>
                                          <p:attrName>ppt_y</p:attrName>
                                        </p:attrNameLst>
                                      </p:cBhvr>
                                      <p:tavLst>
                                        <p:tav tm="0">
                                          <p:val>
                                            <p:strVal val="ppt_y"/>
                                          </p:val>
                                        </p:tav>
                                        <p:tav tm="100000">
                                          <p:val>
                                            <p:strVal val="ppt_y-.1"/>
                                          </p:val>
                                        </p:tav>
                                      </p:tavLst>
                                    </p:anim>
                                    <p:set>
                                      <p:cBhvr>
                                        <p:cTn id="60" dur="1" fill="hold">
                                          <p:stCondLst>
                                            <p:cond delay="999"/>
                                          </p:stCondLst>
                                        </p:cTn>
                                        <p:tgtEl>
                                          <p:spTgt spid="8"/>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1000"/>
                                        <p:tgtEl>
                                          <p:spTgt spid="12"/>
                                        </p:tgtEl>
                                      </p:cBhvr>
                                    </p:animEffect>
                                    <p:anim calcmode="lin" valueType="num">
                                      <p:cBhvr>
                                        <p:cTn id="66" dur="1000" fill="hold"/>
                                        <p:tgtEl>
                                          <p:spTgt spid="12"/>
                                        </p:tgtEl>
                                        <p:attrNameLst>
                                          <p:attrName>ppt_x</p:attrName>
                                        </p:attrNameLst>
                                      </p:cBhvr>
                                      <p:tavLst>
                                        <p:tav tm="0">
                                          <p:val>
                                            <p:strVal val="#ppt_x"/>
                                          </p:val>
                                        </p:tav>
                                        <p:tav tm="100000">
                                          <p:val>
                                            <p:strVal val="#ppt_x"/>
                                          </p:val>
                                        </p:tav>
                                      </p:tavLst>
                                    </p:anim>
                                    <p:anim calcmode="lin" valueType="num">
                                      <p:cBhvr>
                                        <p:cTn id="67" dur="1000" fill="hold"/>
                                        <p:tgtEl>
                                          <p:spTgt spid="12"/>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1000"/>
                                        <p:tgtEl>
                                          <p:spTgt spid="13"/>
                                        </p:tgtEl>
                                      </p:cBhvr>
                                    </p:animEffect>
                                    <p:anim calcmode="lin" valueType="num">
                                      <p:cBhvr>
                                        <p:cTn id="71" dur="1000" fill="hold"/>
                                        <p:tgtEl>
                                          <p:spTgt spid="13"/>
                                        </p:tgtEl>
                                        <p:attrNameLst>
                                          <p:attrName>ppt_x</p:attrName>
                                        </p:attrNameLst>
                                      </p:cBhvr>
                                      <p:tavLst>
                                        <p:tav tm="0">
                                          <p:val>
                                            <p:strVal val="#ppt_x"/>
                                          </p:val>
                                        </p:tav>
                                        <p:tav tm="100000">
                                          <p:val>
                                            <p:strVal val="#ppt_x"/>
                                          </p:val>
                                        </p:tav>
                                      </p:tavLst>
                                    </p:anim>
                                    <p:anim calcmode="lin" valueType="num">
                                      <p:cBhvr>
                                        <p:cTn id="72" dur="1000" fill="hold"/>
                                        <p:tgtEl>
                                          <p:spTgt spid="13"/>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7" presetClass="exit" presetSubtype="0" fill="hold" grpId="1" nodeType="clickEffect">
                                  <p:stCondLst>
                                    <p:cond delay="0"/>
                                  </p:stCondLst>
                                  <p:childTnLst>
                                    <p:animEffect transition="out" filter="fade">
                                      <p:cBhvr>
                                        <p:cTn id="81" dur="1000"/>
                                        <p:tgtEl>
                                          <p:spTgt spid="12"/>
                                        </p:tgtEl>
                                      </p:cBhvr>
                                    </p:animEffect>
                                    <p:anim calcmode="lin" valueType="num">
                                      <p:cBhvr>
                                        <p:cTn id="82" dur="1000"/>
                                        <p:tgtEl>
                                          <p:spTgt spid="12"/>
                                        </p:tgtEl>
                                        <p:attrNameLst>
                                          <p:attrName>ppt_x</p:attrName>
                                        </p:attrNameLst>
                                      </p:cBhvr>
                                      <p:tavLst>
                                        <p:tav tm="0">
                                          <p:val>
                                            <p:strVal val="ppt_x"/>
                                          </p:val>
                                        </p:tav>
                                        <p:tav tm="100000">
                                          <p:val>
                                            <p:strVal val="ppt_x"/>
                                          </p:val>
                                        </p:tav>
                                      </p:tavLst>
                                    </p:anim>
                                    <p:anim calcmode="lin" valueType="num">
                                      <p:cBhvr>
                                        <p:cTn id="83" dur="1000"/>
                                        <p:tgtEl>
                                          <p:spTgt spid="12"/>
                                        </p:tgtEl>
                                        <p:attrNameLst>
                                          <p:attrName>ppt_y</p:attrName>
                                        </p:attrNameLst>
                                      </p:cBhvr>
                                      <p:tavLst>
                                        <p:tav tm="0">
                                          <p:val>
                                            <p:strVal val="ppt_y"/>
                                          </p:val>
                                        </p:tav>
                                        <p:tav tm="100000">
                                          <p:val>
                                            <p:strVal val="ppt_y-.1"/>
                                          </p:val>
                                        </p:tav>
                                      </p:tavLst>
                                    </p:anim>
                                    <p:set>
                                      <p:cBhvr>
                                        <p:cTn id="84" dur="1" fill="hold">
                                          <p:stCondLst>
                                            <p:cond delay="999"/>
                                          </p:stCondLst>
                                        </p:cTn>
                                        <p:tgtEl>
                                          <p:spTgt spid="12"/>
                                        </p:tgtEl>
                                        <p:attrNameLst>
                                          <p:attrName>style.visibility</p:attrName>
                                        </p:attrNameLst>
                                      </p:cBhvr>
                                      <p:to>
                                        <p:strVal val="hidden"/>
                                      </p:to>
                                    </p:set>
                                  </p:childTnLst>
                                </p:cTn>
                              </p:par>
                              <p:par>
                                <p:cTn id="85" presetID="47" presetClass="exit" presetSubtype="0" fill="hold" nodeType="withEffect">
                                  <p:stCondLst>
                                    <p:cond delay="0"/>
                                  </p:stCondLst>
                                  <p:childTnLst>
                                    <p:animEffect transition="out" filter="fade">
                                      <p:cBhvr>
                                        <p:cTn id="86" dur="1000"/>
                                        <p:tgtEl>
                                          <p:spTgt spid="13"/>
                                        </p:tgtEl>
                                      </p:cBhvr>
                                    </p:animEffect>
                                    <p:anim calcmode="lin" valueType="num">
                                      <p:cBhvr>
                                        <p:cTn id="87" dur="1000"/>
                                        <p:tgtEl>
                                          <p:spTgt spid="13"/>
                                        </p:tgtEl>
                                        <p:attrNameLst>
                                          <p:attrName>ppt_x</p:attrName>
                                        </p:attrNameLst>
                                      </p:cBhvr>
                                      <p:tavLst>
                                        <p:tav tm="0">
                                          <p:val>
                                            <p:strVal val="ppt_x"/>
                                          </p:val>
                                        </p:tav>
                                        <p:tav tm="100000">
                                          <p:val>
                                            <p:strVal val="ppt_x"/>
                                          </p:val>
                                        </p:tav>
                                      </p:tavLst>
                                    </p:anim>
                                    <p:anim calcmode="lin" valueType="num">
                                      <p:cBhvr>
                                        <p:cTn id="88" dur="1000"/>
                                        <p:tgtEl>
                                          <p:spTgt spid="13"/>
                                        </p:tgtEl>
                                        <p:attrNameLst>
                                          <p:attrName>ppt_y</p:attrName>
                                        </p:attrNameLst>
                                      </p:cBhvr>
                                      <p:tavLst>
                                        <p:tav tm="0">
                                          <p:val>
                                            <p:strVal val="ppt_y"/>
                                          </p:val>
                                        </p:tav>
                                        <p:tav tm="100000">
                                          <p:val>
                                            <p:strVal val="ppt_y-.1"/>
                                          </p:val>
                                        </p:tav>
                                      </p:tavLst>
                                    </p:anim>
                                    <p:set>
                                      <p:cBhvr>
                                        <p:cTn id="89" dur="1" fill="hold">
                                          <p:stCondLst>
                                            <p:cond delay="999"/>
                                          </p:stCondLst>
                                        </p:cTn>
                                        <p:tgtEl>
                                          <p:spTgt spid="13"/>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16"/>
                                        </p:tgtEl>
                                        <p:attrNameLst>
                                          <p:attrName>style.visibility</p:attrName>
                                        </p:attrNameLst>
                                      </p:cBhvr>
                                      <p:to>
                                        <p:strVal val="visible"/>
                                      </p:to>
                                    </p:set>
                                    <p:animEffect transition="in" filter="fade">
                                      <p:cBhvr>
                                        <p:cTn id="94" dur="1000"/>
                                        <p:tgtEl>
                                          <p:spTgt spid="16"/>
                                        </p:tgtEl>
                                      </p:cBhvr>
                                    </p:animEffect>
                                    <p:anim calcmode="lin" valueType="num">
                                      <p:cBhvr>
                                        <p:cTn id="95" dur="1000" fill="hold"/>
                                        <p:tgtEl>
                                          <p:spTgt spid="16"/>
                                        </p:tgtEl>
                                        <p:attrNameLst>
                                          <p:attrName>ppt_x</p:attrName>
                                        </p:attrNameLst>
                                      </p:cBhvr>
                                      <p:tavLst>
                                        <p:tav tm="0">
                                          <p:val>
                                            <p:strVal val="#ppt_x"/>
                                          </p:val>
                                        </p:tav>
                                        <p:tav tm="100000">
                                          <p:val>
                                            <p:strVal val="#ppt_x"/>
                                          </p:val>
                                        </p:tav>
                                      </p:tavLst>
                                    </p:anim>
                                    <p:anim calcmode="lin" valueType="num">
                                      <p:cBhvr>
                                        <p:cTn id="96" dur="1000" fill="hold"/>
                                        <p:tgtEl>
                                          <p:spTgt spid="16"/>
                                        </p:tgtEl>
                                        <p:attrNameLst>
                                          <p:attrName>ppt_y</p:attrName>
                                        </p:attrNameLst>
                                      </p:cBhvr>
                                      <p:tavLst>
                                        <p:tav tm="0">
                                          <p:val>
                                            <p:strVal val="#ppt_y+.1"/>
                                          </p:val>
                                        </p:tav>
                                        <p:tav tm="100000">
                                          <p:val>
                                            <p:strVal val="#ppt_y"/>
                                          </p:val>
                                        </p:tav>
                                      </p:tavLst>
                                    </p:anim>
                                  </p:childTnLst>
                                </p:cTn>
                              </p:par>
                              <p:par>
                                <p:cTn id="97" presetID="42" presetClass="entr" presetSubtype="0" fill="hold" nodeType="with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fade">
                                      <p:cBhvr>
                                        <p:cTn id="99" dur="1000"/>
                                        <p:tgtEl>
                                          <p:spTgt spid="15"/>
                                        </p:tgtEl>
                                      </p:cBhvr>
                                    </p:animEffect>
                                    <p:anim calcmode="lin" valueType="num">
                                      <p:cBhvr>
                                        <p:cTn id="100" dur="1000" fill="hold"/>
                                        <p:tgtEl>
                                          <p:spTgt spid="15"/>
                                        </p:tgtEl>
                                        <p:attrNameLst>
                                          <p:attrName>ppt_x</p:attrName>
                                        </p:attrNameLst>
                                      </p:cBhvr>
                                      <p:tavLst>
                                        <p:tav tm="0">
                                          <p:val>
                                            <p:strVal val="#ppt_x"/>
                                          </p:val>
                                        </p:tav>
                                        <p:tav tm="100000">
                                          <p:val>
                                            <p:strVal val="#ppt_x"/>
                                          </p:val>
                                        </p:tav>
                                      </p:tavLst>
                                    </p:anim>
                                    <p:anim calcmode="lin" valueType="num">
                                      <p:cBhvr>
                                        <p:cTn id="101" dur="1000" fill="hold"/>
                                        <p:tgtEl>
                                          <p:spTgt spid="15"/>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38"/>
                                        </p:tgtEl>
                                        <p:attrNameLst>
                                          <p:attrName>style.visibility</p:attrName>
                                        </p:attrNameLst>
                                      </p:cBhvr>
                                      <p:to>
                                        <p:strVal val="visible"/>
                                      </p:to>
                                    </p:set>
                                    <p:animEffect transition="in" filter="fade">
                                      <p:cBhvr>
                                        <p:cTn id="104" dur="1000"/>
                                        <p:tgtEl>
                                          <p:spTgt spid="38"/>
                                        </p:tgtEl>
                                      </p:cBhvr>
                                    </p:animEffect>
                                    <p:anim calcmode="lin" valueType="num">
                                      <p:cBhvr>
                                        <p:cTn id="105" dur="1000" fill="hold"/>
                                        <p:tgtEl>
                                          <p:spTgt spid="38"/>
                                        </p:tgtEl>
                                        <p:attrNameLst>
                                          <p:attrName>ppt_x</p:attrName>
                                        </p:attrNameLst>
                                      </p:cBhvr>
                                      <p:tavLst>
                                        <p:tav tm="0">
                                          <p:val>
                                            <p:strVal val="#ppt_x"/>
                                          </p:val>
                                        </p:tav>
                                        <p:tav tm="100000">
                                          <p:val>
                                            <p:strVal val="#ppt_x"/>
                                          </p:val>
                                        </p:tav>
                                      </p:tavLst>
                                    </p:anim>
                                    <p:anim calcmode="lin" valueType="num">
                                      <p:cBhvr>
                                        <p:cTn id="10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7" presetClass="exit" presetSubtype="0" fill="hold" grpId="1" nodeType="clickEffect">
                                  <p:stCondLst>
                                    <p:cond delay="0"/>
                                  </p:stCondLst>
                                  <p:childTnLst>
                                    <p:animEffect transition="out" filter="fade">
                                      <p:cBhvr>
                                        <p:cTn id="110" dur="1000"/>
                                        <p:tgtEl>
                                          <p:spTgt spid="16"/>
                                        </p:tgtEl>
                                      </p:cBhvr>
                                    </p:animEffect>
                                    <p:anim calcmode="lin" valueType="num">
                                      <p:cBhvr>
                                        <p:cTn id="111" dur="1000"/>
                                        <p:tgtEl>
                                          <p:spTgt spid="16"/>
                                        </p:tgtEl>
                                        <p:attrNameLst>
                                          <p:attrName>ppt_x</p:attrName>
                                        </p:attrNameLst>
                                      </p:cBhvr>
                                      <p:tavLst>
                                        <p:tav tm="0">
                                          <p:val>
                                            <p:strVal val="ppt_x"/>
                                          </p:val>
                                        </p:tav>
                                        <p:tav tm="100000">
                                          <p:val>
                                            <p:strVal val="ppt_x"/>
                                          </p:val>
                                        </p:tav>
                                      </p:tavLst>
                                    </p:anim>
                                    <p:anim calcmode="lin" valueType="num">
                                      <p:cBhvr>
                                        <p:cTn id="112" dur="1000"/>
                                        <p:tgtEl>
                                          <p:spTgt spid="16"/>
                                        </p:tgtEl>
                                        <p:attrNameLst>
                                          <p:attrName>ppt_y</p:attrName>
                                        </p:attrNameLst>
                                      </p:cBhvr>
                                      <p:tavLst>
                                        <p:tav tm="0">
                                          <p:val>
                                            <p:strVal val="ppt_y"/>
                                          </p:val>
                                        </p:tav>
                                        <p:tav tm="100000">
                                          <p:val>
                                            <p:strVal val="ppt_y-.1"/>
                                          </p:val>
                                        </p:tav>
                                      </p:tavLst>
                                    </p:anim>
                                    <p:set>
                                      <p:cBhvr>
                                        <p:cTn id="113" dur="1" fill="hold">
                                          <p:stCondLst>
                                            <p:cond delay="999"/>
                                          </p:stCondLst>
                                        </p:cTn>
                                        <p:tgtEl>
                                          <p:spTgt spid="16"/>
                                        </p:tgtEl>
                                        <p:attrNameLst>
                                          <p:attrName>style.visibility</p:attrName>
                                        </p:attrNameLst>
                                      </p:cBhvr>
                                      <p:to>
                                        <p:strVal val="hidden"/>
                                      </p:to>
                                    </p:set>
                                  </p:childTnLst>
                                </p:cTn>
                              </p:par>
                              <p:par>
                                <p:cTn id="114" presetID="47" presetClass="exit" presetSubtype="0" fill="hold" nodeType="withEffect">
                                  <p:stCondLst>
                                    <p:cond delay="0"/>
                                  </p:stCondLst>
                                  <p:childTnLst>
                                    <p:animEffect transition="out" filter="fade">
                                      <p:cBhvr>
                                        <p:cTn id="115" dur="1000"/>
                                        <p:tgtEl>
                                          <p:spTgt spid="15"/>
                                        </p:tgtEl>
                                      </p:cBhvr>
                                    </p:animEffect>
                                    <p:anim calcmode="lin" valueType="num">
                                      <p:cBhvr>
                                        <p:cTn id="116" dur="1000"/>
                                        <p:tgtEl>
                                          <p:spTgt spid="15"/>
                                        </p:tgtEl>
                                        <p:attrNameLst>
                                          <p:attrName>ppt_x</p:attrName>
                                        </p:attrNameLst>
                                      </p:cBhvr>
                                      <p:tavLst>
                                        <p:tav tm="0">
                                          <p:val>
                                            <p:strVal val="ppt_x"/>
                                          </p:val>
                                        </p:tav>
                                        <p:tav tm="100000">
                                          <p:val>
                                            <p:strVal val="ppt_x"/>
                                          </p:val>
                                        </p:tav>
                                      </p:tavLst>
                                    </p:anim>
                                    <p:anim calcmode="lin" valueType="num">
                                      <p:cBhvr>
                                        <p:cTn id="117" dur="1000"/>
                                        <p:tgtEl>
                                          <p:spTgt spid="15"/>
                                        </p:tgtEl>
                                        <p:attrNameLst>
                                          <p:attrName>ppt_y</p:attrName>
                                        </p:attrNameLst>
                                      </p:cBhvr>
                                      <p:tavLst>
                                        <p:tav tm="0">
                                          <p:val>
                                            <p:strVal val="ppt_y"/>
                                          </p:val>
                                        </p:tav>
                                        <p:tav tm="100000">
                                          <p:val>
                                            <p:strVal val="ppt_y-.1"/>
                                          </p:val>
                                        </p:tav>
                                      </p:tavLst>
                                    </p:anim>
                                    <p:set>
                                      <p:cBhvr>
                                        <p:cTn id="118" dur="1" fill="hold">
                                          <p:stCondLst>
                                            <p:cond delay="999"/>
                                          </p:stCondLst>
                                        </p:cTn>
                                        <p:tgtEl>
                                          <p:spTgt spid="15"/>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grpId="0" nodeType="clickEffect">
                                  <p:stCondLst>
                                    <p:cond delay="0"/>
                                  </p:stCondLst>
                                  <p:childTnLst>
                                    <p:set>
                                      <p:cBhvr>
                                        <p:cTn id="122" dur="1" fill="hold">
                                          <p:stCondLst>
                                            <p:cond delay="0"/>
                                          </p:stCondLst>
                                        </p:cTn>
                                        <p:tgtEl>
                                          <p:spTgt spid="18"/>
                                        </p:tgtEl>
                                        <p:attrNameLst>
                                          <p:attrName>style.visibility</p:attrName>
                                        </p:attrNameLst>
                                      </p:cBhvr>
                                      <p:to>
                                        <p:strVal val="visible"/>
                                      </p:to>
                                    </p:set>
                                    <p:animEffect transition="in" filter="fade">
                                      <p:cBhvr>
                                        <p:cTn id="123" dur="1000"/>
                                        <p:tgtEl>
                                          <p:spTgt spid="18"/>
                                        </p:tgtEl>
                                      </p:cBhvr>
                                    </p:animEffect>
                                    <p:anim calcmode="lin" valueType="num">
                                      <p:cBhvr>
                                        <p:cTn id="124" dur="1000" fill="hold"/>
                                        <p:tgtEl>
                                          <p:spTgt spid="18"/>
                                        </p:tgtEl>
                                        <p:attrNameLst>
                                          <p:attrName>ppt_x</p:attrName>
                                        </p:attrNameLst>
                                      </p:cBhvr>
                                      <p:tavLst>
                                        <p:tav tm="0">
                                          <p:val>
                                            <p:strVal val="#ppt_x"/>
                                          </p:val>
                                        </p:tav>
                                        <p:tav tm="100000">
                                          <p:val>
                                            <p:strVal val="#ppt_x"/>
                                          </p:val>
                                        </p:tav>
                                      </p:tavLst>
                                    </p:anim>
                                    <p:anim calcmode="lin" valueType="num">
                                      <p:cBhvr>
                                        <p:cTn id="125" dur="1000" fill="hold"/>
                                        <p:tgtEl>
                                          <p:spTgt spid="18"/>
                                        </p:tgtEl>
                                        <p:attrNameLst>
                                          <p:attrName>ppt_y</p:attrName>
                                        </p:attrNameLst>
                                      </p:cBhvr>
                                      <p:tavLst>
                                        <p:tav tm="0">
                                          <p:val>
                                            <p:strVal val="#ppt_y+.1"/>
                                          </p:val>
                                        </p:tav>
                                        <p:tav tm="100000">
                                          <p:val>
                                            <p:strVal val="#ppt_y"/>
                                          </p:val>
                                        </p:tav>
                                      </p:tavLst>
                                    </p:anim>
                                  </p:childTnLst>
                                </p:cTn>
                              </p:par>
                              <p:par>
                                <p:cTn id="126" presetID="42" presetClass="entr" presetSubtype="0" fill="hold" nodeType="withEffect">
                                  <p:stCondLst>
                                    <p:cond delay="0"/>
                                  </p:stCondLst>
                                  <p:childTnLst>
                                    <p:set>
                                      <p:cBhvr>
                                        <p:cTn id="127" dur="1" fill="hold">
                                          <p:stCondLst>
                                            <p:cond delay="0"/>
                                          </p:stCondLst>
                                        </p:cTn>
                                        <p:tgtEl>
                                          <p:spTgt spid="34"/>
                                        </p:tgtEl>
                                        <p:attrNameLst>
                                          <p:attrName>style.visibility</p:attrName>
                                        </p:attrNameLst>
                                      </p:cBhvr>
                                      <p:to>
                                        <p:strVal val="visible"/>
                                      </p:to>
                                    </p:set>
                                    <p:animEffect transition="in" filter="fade">
                                      <p:cBhvr>
                                        <p:cTn id="128" dur="1000"/>
                                        <p:tgtEl>
                                          <p:spTgt spid="34"/>
                                        </p:tgtEl>
                                      </p:cBhvr>
                                    </p:animEffect>
                                    <p:anim calcmode="lin" valueType="num">
                                      <p:cBhvr>
                                        <p:cTn id="129" dur="1000" fill="hold"/>
                                        <p:tgtEl>
                                          <p:spTgt spid="34"/>
                                        </p:tgtEl>
                                        <p:attrNameLst>
                                          <p:attrName>ppt_x</p:attrName>
                                        </p:attrNameLst>
                                      </p:cBhvr>
                                      <p:tavLst>
                                        <p:tav tm="0">
                                          <p:val>
                                            <p:strVal val="#ppt_x"/>
                                          </p:val>
                                        </p:tav>
                                        <p:tav tm="100000">
                                          <p:val>
                                            <p:strVal val="#ppt_x"/>
                                          </p:val>
                                        </p:tav>
                                      </p:tavLst>
                                    </p:anim>
                                    <p:anim calcmode="lin" valueType="num">
                                      <p:cBhvr>
                                        <p:cTn id="130" dur="1000" fill="hold"/>
                                        <p:tgtEl>
                                          <p:spTgt spid="34"/>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0"/>
                                        </p:tgtEl>
                                        <p:attrNameLst>
                                          <p:attrName>style.visibility</p:attrName>
                                        </p:attrNameLst>
                                      </p:cBhvr>
                                      <p:to>
                                        <p:strVal val="visible"/>
                                      </p:to>
                                    </p:set>
                                    <p:animEffect transition="in" filter="fade">
                                      <p:cBhvr>
                                        <p:cTn id="133" dur="1000"/>
                                        <p:tgtEl>
                                          <p:spTgt spid="40"/>
                                        </p:tgtEl>
                                      </p:cBhvr>
                                    </p:animEffect>
                                    <p:anim calcmode="lin" valueType="num">
                                      <p:cBhvr>
                                        <p:cTn id="134" dur="1000" fill="hold"/>
                                        <p:tgtEl>
                                          <p:spTgt spid="40"/>
                                        </p:tgtEl>
                                        <p:attrNameLst>
                                          <p:attrName>ppt_x</p:attrName>
                                        </p:attrNameLst>
                                      </p:cBhvr>
                                      <p:tavLst>
                                        <p:tav tm="0">
                                          <p:val>
                                            <p:strVal val="#ppt_x"/>
                                          </p:val>
                                        </p:tav>
                                        <p:tav tm="100000">
                                          <p:val>
                                            <p:strVal val="#ppt_x"/>
                                          </p:val>
                                        </p:tav>
                                      </p:tavLst>
                                    </p:anim>
                                    <p:anim calcmode="lin" valueType="num">
                                      <p:cBhvr>
                                        <p:cTn id="135"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7" presetClass="exit" presetSubtype="0" fill="hold" grpId="1" nodeType="clickEffect">
                                  <p:stCondLst>
                                    <p:cond delay="0"/>
                                  </p:stCondLst>
                                  <p:childTnLst>
                                    <p:animEffect transition="out" filter="fade">
                                      <p:cBhvr>
                                        <p:cTn id="139" dur="1000"/>
                                        <p:tgtEl>
                                          <p:spTgt spid="18"/>
                                        </p:tgtEl>
                                      </p:cBhvr>
                                    </p:animEffect>
                                    <p:anim calcmode="lin" valueType="num">
                                      <p:cBhvr>
                                        <p:cTn id="140" dur="1000"/>
                                        <p:tgtEl>
                                          <p:spTgt spid="18"/>
                                        </p:tgtEl>
                                        <p:attrNameLst>
                                          <p:attrName>ppt_x</p:attrName>
                                        </p:attrNameLst>
                                      </p:cBhvr>
                                      <p:tavLst>
                                        <p:tav tm="0">
                                          <p:val>
                                            <p:strVal val="ppt_x"/>
                                          </p:val>
                                        </p:tav>
                                        <p:tav tm="100000">
                                          <p:val>
                                            <p:strVal val="ppt_x"/>
                                          </p:val>
                                        </p:tav>
                                      </p:tavLst>
                                    </p:anim>
                                    <p:anim calcmode="lin" valueType="num">
                                      <p:cBhvr>
                                        <p:cTn id="141" dur="1000"/>
                                        <p:tgtEl>
                                          <p:spTgt spid="18"/>
                                        </p:tgtEl>
                                        <p:attrNameLst>
                                          <p:attrName>ppt_y</p:attrName>
                                        </p:attrNameLst>
                                      </p:cBhvr>
                                      <p:tavLst>
                                        <p:tav tm="0">
                                          <p:val>
                                            <p:strVal val="ppt_y"/>
                                          </p:val>
                                        </p:tav>
                                        <p:tav tm="100000">
                                          <p:val>
                                            <p:strVal val="ppt_y-.1"/>
                                          </p:val>
                                        </p:tav>
                                      </p:tavLst>
                                    </p:anim>
                                    <p:set>
                                      <p:cBhvr>
                                        <p:cTn id="142" dur="1" fill="hold">
                                          <p:stCondLst>
                                            <p:cond delay="999"/>
                                          </p:stCondLst>
                                        </p:cTn>
                                        <p:tgtEl>
                                          <p:spTgt spid="18"/>
                                        </p:tgtEl>
                                        <p:attrNameLst>
                                          <p:attrName>style.visibility</p:attrName>
                                        </p:attrNameLst>
                                      </p:cBhvr>
                                      <p:to>
                                        <p:strVal val="hidden"/>
                                      </p:to>
                                    </p:set>
                                  </p:childTnLst>
                                </p:cTn>
                              </p:par>
                              <p:par>
                                <p:cTn id="143" presetID="47" presetClass="exit" presetSubtype="0" fill="hold" nodeType="withEffect">
                                  <p:stCondLst>
                                    <p:cond delay="0"/>
                                  </p:stCondLst>
                                  <p:childTnLst>
                                    <p:animEffect transition="out" filter="fade">
                                      <p:cBhvr>
                                        <p:cTn id="144" dur="1000"/>
                                        <p:tgtEl>
                                          <p:spTgt spid="34"/>
                                        </p:tgtEl>
                                      </p:cBhvr>
                                    </p:animEffect>
                                    <p:anim calcmode="lin" valueType="num">
                                      <p:cBhvr>
                                        <p:cTn id="145" dur="1000"/>
                                        <p:tgtEl>
                                          <p:spTgt spid="34"/>
                                        </p:tgtEl>
                                        <p:attrNameLst>
                                          <p:attrName>ppt_x</p:attrName>
                                        </p:attrNameLst>
                                      </p:cBhvr>
                                      <p:tavLst>
                                        <p:tav tm="0">
                                          <p:val>
                                            <p:strVal val="ppt_x"/>
                                          </p:val>
                                        </p:tav>
                                        <p:tav tm="100000">
                                          <p:val>
                                            <p:strVal val="ppt_x"/>
                                          </p:val>
                                        </p:tav>
                                      </p:tavLst>
                                    </p:anim>
                                    <p:anim calcmode="lin" valueType="num">
                                      <p:cBhvr>
                                        <p:cTn id="146" dur="1000"/>
                                        <p:tgtEl>
                                          <p:spTgt spid="34"/>
                                        </p:tgtEl>
                                        <p:attrNameLst>
                                          <p:attrName>ppt_y</p:attrName>
                                        </p:attrNameLst>
                                      </p:cBhvr>
                                      <p:tavLst>
                                        <p:tav tm="0">
                                          <p:val>
                                            <p:strVal val="ppt_y"/>
                                          </p:val>
                                        </p:tav>
                                        <p:tav tm="100000">
                                          <p:val>
                                            <p:strVal val="ppt_y-.1"/>
                                          </p:val>
                                        </p:tav>
                                      </p:tavLst>
                                    </p:anim>
                                    <p:set>
                                      <p:cBhvr>
                                        <p:cTn id="147" dur="1" fill="hold">
                                          <p:stCondLst>
                                            <p:cond delay="999"/>
                                          </p:stCondLst>
                                        </p:cTn>
                                        <p:tgtEl>
                                          <p:spTgt spid="34"/>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42" presetClass="entr" presetSubtype="0" fill="hold" grpId="0" nodeType="clickEffect">
                                  <p:stCondLst>
                                    <p:cond delay="0"/>
                                  </p:stCondLst>
                                  <p:childTnLst>
                                    <p:set>
                                      <p:cBhvr>
                                        <p:cTn id="151" dur="1" fill="hold">
                                          <p:stCondLst>
                                            <p:cond delay="0"/>
                                          </p:stCondLst>
                                        </p:cTn>
                                        <p:tgtEl>
                                          <p:spTgt spid="23"/>
                                        </p:tgtEl>
                                        <p:attrNameLst>
                                          <p:attrName>style.visibility</p:attrName>
                                        </p:attrNameLst>
                                      </p:cBhvr>
                                      <p:to>
                                        <p:strVal val="visible"/>
                                      </p:to>
                                    </p:set>
                                    <p:animEffect transition="in" filter="fade">
                                      <p:cBhvr>
                                        <p:cTn id="152" dur="1000"/>
                                        <p:tgtEl>
                                          <p:spTgt spid="23"/>
                                        </p:tgtEl>
                                      </p:cBhvr>
                                    </p:animEffect>
                                    <p:anim calcmode="lin" valueType="num">
                                      <p:cBhvr>
                                        <p:cTn id="153" dur="1000" fill="hold"/>
                                        <p:tgtEl>
                                          <p:spTgt spid="23"/>
                                        </p:tgtEl>
                                        <p:attrNameLst>
                                          <p:attrName>ppt_x</p:attrName>
                                        </p:attrNameLst>
                                      </p:cBhvr>
                                      <p:tavLst>
                                        <p:tav tm="0">
                                          <p:val>
                                            <p:strVal val="#ppt_x"/>
                                          </p:val>
                                        </p:tav>
                                        <p:tav tm="100000">
                                          <p:val>
                                            <p:strVal val="#ppt_x"/>
                                          </p:val>
                                        </p:tav>
                                      </p:tavLst>
                                    </p:anim>
                                    <p:anim calcmode="lin" valueType="num">
                                      <p:cBhvr>
                                        <p:cTn id="154" dur="1000" fill="hold"/>
                                        <p:tgtEl>
                                          <p:spTgt spid="23"/>
                                        </p:tgtEl>
                                        <p:attrNameLst>
                                          <p:attrName>ppt_y</p:attrName>
                                        </p:attrNameLst>
                                      </p:cBhvr>
                                      <p:tavLst>
                                        <p:tav tm="0">
                                          <p:val>
                                            <p:strVal val="#ppt_y+.1"/>
                                          </p:val>
                                        </p:tav>
                                        <p:tav tm="100000">
                                          <p:val>
                                            <p:strVal val="#ppt_y"/>
                                          </p:val>
                                        </p:tav>
                                      </p:tavLst>
                                    </p:anim>
                                  </p:childTnLst>
                                </p:cTn>
                              </p:par>
                              <p:par>
                                <p:cTn id="155" presetID="42" presetClass="entr" presetSubtype="0" fill="hold" nodeType="withEffect">
                                  <p:stCondLst>
                                    <p:cond delay="0"/>
                                  </p:stCondLst>
                                  <p:childTnLst>
                                    <p:set>
                                      <p:cBhvr>
                                        <p:cTn id="156" dur="1" fill="hold">
                                          <p:stCondLst>
                                            <p:cond delay="0"/>
                                          </p:stCondLst>
                                        </p:cTn>
                                        <p:tgtEl>
                                          <p:spTgt spid="31"/>
                                        </p:tgtEl>
                                        <p:attrNameLst>
                                          <p:attrName>style.visibility</p:attrName>
                                        </p:attrNameLst>
                                      </p:cBhvr>
                                      <p:to>
                                        <p:strVal val="visible"/>
                                      </p:to>
                                    </p:set>
                                    <p:animEffect transition="in" filter="fade">
                                      <p:cBhvr>
                                        <p:cTn id="157" dur="1000"/>
                                        <p:tgtEl>
                                          <p:spTgt spid="31"/>
                                        </p:tgtEl>
                                      </p:cBhvr>
                                    </p:animEffect>
                                    <p:anim calcmode="lin" valueType="num">
                                      <p:cBhvr>
                                        <p:cTn id="158" dur="1000" fill="hold"/>
                                        <p:tgtEl>
                                          <p:spTgt spid="31"/>
                                        </p:tgtEl>
                                        <p:attrNameLst>
                                          <p:attrName>ppt_x</p:attrName>
                                        </p:attrNameLst>
                                      </p:cBhvr>
                                      <p:tavLst>
                                        <p:tav tm="0">
                                          <p:val>
                                            <p:strVal val="#ppt_x"/>
                                          </p:val>
                                        </p:tav>
                                        <p:tav tm="100000">
                                          <p:val>
                                            <p:strVal val="#ppt_x"/>
                                          </p:val>
                                        </p:tav>
                                      </p:tavLst>
                                    </p:anim>
                                    <p:anim calcmode="lin" valueType="num">
                                      <p:cBhvr>
                                        <p:cTn id="159" dur="1000" fill="hold"/>
                                        <p:tgtEl>
                                          <p:spTgt spid="31"/>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39"/>
                                        </p:tgtEl>
                                        <p:attrNameLst>
                                          <p:attrName>style.visibility</p:attrName>
                                        </p:attrNameLst>
                                      </p:cBhvr>
                                      <p:to>
                                        <p:strVal val="visible"/>
                                      </p:to>
                                    </p:set>
                                    <p:animEffect transition="in" filter="fade">
                                      <p:cBhvr>
                                        <p:cTn id="162" dur="1000"/>
                                        <p:tgtEl>
                                          <p:spTgt spid="39"/>
                                        </p:tgtEl>
                                      </p:cBhvr>
                                    </p:animEffect>
                                    <p:anim calcmode="lin" valueType="num">
                                      <p:cBhvr>
                                        <p:cTn id="163" dur="1000" fill="hold"/>
                                        <p:tgtEl>
                                          <p:spTgt spid="39"/>
                                        </p:tgtEl>
                                        <p:attrNameLst>
                                          <p:attrName>ppt_x</p:attrName>
                                        </p:attrNameLst>
                                      </p:cBhvr>
                                      <p:tavLst>
                                        <p:tav tm="0">
                                          <p:val>
                                            <p:strVal val="#ppt_x"/>
                                          </p:val>
                                        </p:tav>
                                        <p:tav tm="100000">
                                          <p:val>
                                            <p:strVal val="#ppt_x"/>
                                          </p:val>
                                        </p:tav>
                                      </p:tavLst>
                                    </p:anim>
                                    <p:anim calcmode="lin" valueType="num">
                                      <p:cBhvr>
                                        <p:cTn id="16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47" presetClass="exit" presetSubtype="0" fill="hold" grpId="1" nodeType="clickEffect">
                                  <p:stCondLst>
                                    <p:cond delay="0"/>
                                  </p:stCondLst>
                                  <p:childTnLst>
                                    <p:animEffect transition="out" filter="fade">
                                      <p:cBhvr>
                                        <p:cTn id="168" dur="1000"/>
                                        <p:tgtEl>
                                          <p:spTgt spid="23"/>
                                        </p:tgtEl>
                                      </p:cBhvr>
                                    </p:animEffect>
                                    <p:anim calcmode="lin" valueType="num">
                                      <p:cBhvr>
                                        <p:cTn id="169" dur="1000"/>
                                        <p:tgtEl>
                                          <p:spTgt spid="23"/>
                                        </p:tgtEl>
                                        <p:attrNameLst>
                                          <p:attrName>ppt_x</p:attrName>
                                        </p:attrNameLst>
                                      </p:cBhvr>
                                      <p:tavLst>
                                        <p:tav tm="0">
                                          <p:val>
                                            <p:strVal val="ppt_x"/>
                                          </p:val>
                                        </p:tav>
                                        <p:tav tm="100000">
                                          <p:val>
                                            <p:strVal val="ppt_x"/>
                                          </p:val>
                                        </p:tav>
                                      </p:tavLst>
                                    </p:anim>
                                    <p:anim calcmode="lin" valueType="num">
                                      <p:cBhvr>
                                        <p:cTn id="170" dur="1000"/>
                                        <p:tgtEl>
                                          <p:spTgt spid="23"/>
                                        </p:tgtEl>
                                        <p:attrNameLst>
                                          <p:attrName>ppt_y</p:attrName>
                                        </p:attrNameLst>
                                      </p:cBhvr>
                                      <p:tavLst>
                                        <p:tav tm="0">
                                          <p:val>
                                            <p:strVal val="ppt_y"/>
                                          </p:val>
                                        </p:tav>
                                        <p:tav tm="100000">
                                          <p:val>
                                            <p:strVal val="ppt_y-.1"/>
                                          </p:val>
                                        </p:tav>
                                      </p:tavLst>
                                    </p:anim>
                                    <p:set>
                                      <p:cBhvr>
                                        <p:cTn id="171" dur="1" fill="hold">
                                          <p:stCondLst>
                                            <p:cond delay="999"/>
                                          </p:stCondLst>
                                        </p:cTn>
                                        <p:tgtEl>
                                          <p:spTgt spid="23"/>
                                        </p:tgtEl>
                                        <p:attrNameLst>
                                          <p:attrName>style.visibility</p:attrName>
                                        </p:attrNameLst>
                                      </p:cBhvr>
                                      <p:to>
                                        <p:strVal val="hidden"/>
                                      </p:to>
                                    </p:set>
                                  </p:childTnLst>
                                </p:cTn>
                              </p:par>
                              <p:par>
                                <p:cTn id="172" presetID="47" presetClass="exit" presetSubtype="0" fill="hold" nodeType="withEffect">
                                  <p:stCondLst>
                                    <p:cond delay="0"/>
                                  </p:stCondLst>
                                  <p:childTnLst>
                                    <p:animEffect transition="out" filter="fade">
                                      <p:cBhvr>
                                        <p:cTn id="173" dur="1000"/>
                                        <p:tgtEl>
                                          <p:spTgt spid="31"/>
                                        </p:tgtEl>
                                      </p:cBhvr>
                                    </p:animEffect>
                                    <p:anim calcmode="lin" valueType="num">
                                      <p:cBhvr>
                                        <p:cTn id="174" dur="1000"/>
                                        <p:tgtEl>
                                          <p:spTgt spid="31"/>
                                        </p:tgtEl>
                                        <p:attrNameLst>
                                          <p:attrName>ppt_x</p:attrName>
                                        </p:attrNameLst>
                                      </p:cBhvr>
                                      <p:tavLst>
                                        <p:tav tm="0">
                                          <p:val>
                                            <p:strVal val="ppt_x"/>
                                          </p:val>
                                        </p:tav>
                                        <p:tav tm="100000">
                                          <p:val>
                                            <p:strVal val="ppt_x"/>
                                          </p:val>
                                        </p:tav>
                                      </p:tavLst>
                                    </p:anim>
                                    <p:anim calcmode="lin" valueType="num">
                                      <p:cBhvr>
                                        <p:cTn id="175" dur="1000"/>
                                        <p:tgtEl>
                                          <p:spTgt spid="31"/>
                                        </p:tgtEl>
                                        <p:attrNameLst>
                                          <p:attrName>ppt_y</p:attrName>
                                        </p:attrNameLst>
                                      </p:cBhvr>
                                      <p:tavLst>
                                        <p:tav tm="0">
                                          <p:val>
                                            <p:strVal val="ppt_y"/>
                                          </p:val>
                                        </p:tav>
                                        <p:tav tm="100000">
                                          <p:val>
                                            <p:strVal val="ppt_y-.1"/>
                                          </p:val>
                                        </p:tav>
                                      </p:tavLst>
                                    </p:anim>
                                    <p:set>
                                      <p:cBhvr>
                                        <p:cTn id="176" dur="1" fill="hold">
                                          <p:stCondLst>
                                            <p:cond delay="999"/>
                                          </p:stCondLst>
                                        </p:cTn>
                                        <p:tgtEl>
                                          <p:spTgt spid="31"/>
                                        </p:tgtEl>
                                        <p:attrNameLst>
                                          <p:attrName>style.visibility</p:attrName>
                                        </p:attrNameLst>
                                      </p:cBhvr>
                                      <p:to>
                                        <p:strVal val="hidden"/>
                                      </p:to>
                                    </p:set>
                                  </p:childTnLst>
                                </p:cTn>
                              </p:par>
                            </p:childTnLst>
                          </p:cTn>
                        </p:par>
                      </p:childTnLst>
                    </p:cTn>
                  </p:par>
                  <p:par>
                    <p:cTn id="177" fill="hold">
                      <p:stCondLst>
                        <p:cond delay="indefinite"/>
                      </p:stCondLst>
                      <p:childTnLst>
                        <p:par>
                          <p:cTn id="178" fill="hold">
                            <p:stCondLst>
                              <p:cond delay="0"/>
                            </p:stCondLst>
                            <p:childTnLst>
                              <p:par>
                                <p:cTn id="179" presetID="42" presetClass="entr" presetSubtype="0" fill="hold" grpId="0" nodeType="clickEffect">
                                  <p:stCondLst>
                                    <p:cond delay="0"/>
                                  </p:stCondLst>
                                  <p:childTnLst>
                                    <p:set>
                                      <p:cBhvr>
                                        <p:cTn id="180" dur="1" fill="hold">
                                          <p:stCondLst>
                                            <p:cond delay="0"/>
                                          </p:stCondLst>
                                        </p:cTn>
                                        <p:tgtEl>
                                          <p:spTgt spid="6"/>
                                        </p:tgtEl>
                                        <p:attrNameLst>
                                          <p:attrName>style.visibility</p:attrName>
                                        </p:attrNameLst>
                                      </p:cBhvr>
                                      <p:to>
                                        <p:strVal val="visible"/>
                                      </p:to>
                                    </p:set>
                                    <p:animEffect transition="in" filter="fade">
                                      <p:cBhvr>
                                        <p:cTn id="181" dur="1000"/>
                                        <p:tgtEl>
                                          <p:spTgt spid="6"/>
                                        </p:tgtEl>
                                      </p:cBhvr>
                                    </p:animEffect>
                                    <p:anim calcmode="lin" valueType="num">
                                      <p:cBhvr>
                                        <p:cTn id="182" dur="1000" fill="hold"/>
                                        <p:tgtEl>
                                          <p:spTgt spid="6"/>
                                        </p:tgtEl>
                                        <p:attrNameLst>
                                          <p:attrName>ppt_x</p:attrName>
                                        </p:attrNameLst>
                                      </p:cBhvr>
                                      <p:tavLst>
                                        <p:tav tm="0">
                                          <p:val>
                                            <p:strVal val="#ppt_x"/>
                                          </p:val>
                                        </p:tav>
                                        <p:tav tm="100000">
                                          <p:val>
                                            <p:strVal val="#ppt_x"/>
                                          </p:val>
                                        </p:tav>
                                      </p:tavLst>
                                    </p:anim>
                                    <p:anim calcmode="lin" valueType="num">
                                      <p:cBhvr>
                                        <p:cTn id="18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7" grpId="0"/>
      <p:bldP spid="7" grpId="1"/>
      <p:bldP spid="12" grpId="0"/>
      <p:bldP spid="12" grpId="1"/>
      <p:bldP spid="36" grpId="0"/>
      <p:bldP spid="37" grpId="0"/>
      <p:bldP spid="38" grpId="0"/>
      <p:bldP spid="39" grpId="0"/>
      <p:bldP spid="40" grpId="0"/>
      <p:bldP spid="41" grpId="0"/>
      <p:bldP spid="16" grpId="0"/>
      <p:bldP spid="16" grpId="1"/>
      <p:bldP spid="18" grpId="0"/>
      <p:bldP spid="18" grpId="1"/>
      <p:bldP spid="23" grpId="0"/>
      <p:bldP spid="23" grpId="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B93BD641-50B1-ED08-9F16-2A24047F6271}"/>
            </a:ext>
          </a:extLst>
        </p:cNvPr>
        <p:cNvGrpSpPr/>
        <p:nvPr/>
      </p:nvGrpSpPr>
      <p:grpSpPr>
        <a:xfrm>
          <a:off x="0" y="0"/>
          <a:ext cx="0" cy="0"/>
          <a:chOff x="0" y="0"/>
          <a:chExt cx="0" cy="0"/>
        </a:xfrm>
      </p:grpSpPr>
      <p:sp>
        <p:nvSpPr>
          <p:cNvPr id="5" name="תיבת טקסט 4">
            <a:extLst>
              <a:ext uri="{FF2B5EF4-FFF2-40B4-BE49-F238E27FC236}">
                <a16:creationId xmlns:a16="http://schemas.microsoft.com/office/drawing/2014/main" id="{552B734B-6011-B3E7-78F8-502C69626D93}"/>
              </a:ext>
            </a:extLst>
          </p:cNvPr>
          <p:cNvSpPr txBox="1"/>
          <p:nvPr/>
        </p:nvSpPr>
        <p:spPr>
          <a:xfrm>
            <a:off x="884174" y="5289790"/>
            <a:ext cx="10865239" cy="1323439"/>
          </a:xfrm>
          <a:prstGeom prst="rect">
            <a:avLst/>
          </a:prstGeom>
          <a:noFill/>
        </p:spPr>
        <p:txBody>
          <a:bodyPr wrap="square" rtlCol="1">
            <a:spAutoFit/>
          </a:bodyPr>
          <a:lstStyle/>
          <a:p>
            <a:pPr algn="ctr" rtl="1"/>
            <a:r>
              <a:rPr lang="he-IL" sz="4000" dirty="0">
                <a:latin typeface="Calibri" panose="020F0502020204030204" pitchFamily="34" charset="0"/>
                <a:ea typeface="Calibri" panose="020F0502020204030204" pitchFamily="34" charset="0"/>
                <a:cs typeface="Calibri" panose="020F0502020204030204" pitchFamily="34" charset="0"/>
              </a:rPr>
              <a:t>איך אתם מסבירים את הפער בין מה שחלק גדול מהילדים אומרים שיבחרו ויעשו לבין מה שהם עושים בפועל? </a:t>
            </a:r>
          </a:p>
        </p:txBody>
      </p:sp>
      <p:pic>
        <p:nvPicPr>
          <p:cNvPr id="2" name="תמונה 1">
            <a:extLst>
              <a:ext uri="{FF2B5EF4-FFF2-40B4-BE49-F238E27FC236}">
                <a16:creationId xmlns:a16="http://schemas.microsoft.com/office/drawing/2014/main" id="{9827BFC2-2C31-8148-2EA1-B6C632FD612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6769768" y="89835"/>
            <a:ext cx="5607212" cy="4707547"/>
          </a:xfrm>
          <a:prstGeom prst="rect">
            <a:avLst/>
          </a:prstGeom>
        </p:spPr>
      </p:pic>
      <p:sp>
        <p:nvSpPr>
          <p:cNvPr id="6" name="תיבת טקסט 5">
            <a:extLst>
              <a:ext uri="{FF2B5EF4-FFF2-40B4-BE49-F238E27FC236}">
                <a16:creationId xmlns:a16="http://schemas.microsoft.com/office/drawing/2014/main" id="{5B34A85A-3E05-D8CC-ADEC-5215B181847B}"/>
              </a:ext>
            </a:extLst>
          </p:cNvPr>
          <p:cNvSpPr txBox="1"/>
          <p:nvPr/>
        </p:nvSpPr>
        <p:spPr>
          <a:xfrm>
            <a:off x="7080161" y="587559"/>
            <a:ext cx="4968205" cy="2970685"/>
          </a:xfrm>
          <a:prstGeom prst="rect">
            <a:avLst/>
          </a:prstGeom>
          <a:noFill/>
        </p:spPr>
        <p:txBody>
          <a:bodyPr wrap="square">
            <a:spAutoFit/>
          </a:bodyPr>
          <a:lstStyle/>
          <a:p>
            <a:pPr marL="0" marR="0" lvl="0" indent="0" algn="ctr" defTabSz="914400" rtl="1" eaLnBrk="1" fontAlgn="auto" latinLnBrk="0" hangingPunct="1">
              <a:lnSpc>
                <a:spcPct val="150000"/>
              </a:lnSpc>
              <a:spcBef>
                <a:spcPts val="0"/>
              </a:spcBef>
              <a:spcAft>
                <a:spcPts val="0"/>
              </a:spcAft>
              <a:buClr>
                <a:srgbClr val="000000"/>
              </a:buClr>
              <a:buSzTx/>
              <a:buFont typeface="Arial"/>
              <a:buNone/>
              <a:tabLst/>
              <a:defRPr/>
            </a:pPr>
            <a:r>
              <a:rPr kumimoji="0" lang="he-IL" sz="320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אם נשאל ילדים אחרים </a:t>
            </a:r>
            <a:r>
              <a:rPr kumimoji="0" lang="en-US" sz="320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r>
            <a:br>
              <a:rPr kumimoji="0" lang="en-US" sz="320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br>
            <a:r>
              <a:rPr kumimoji="0" lang="he-IL" sz="320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בגילכם באיזה תפקיד הם יבחרו </a:t>
            </a:r>
            <a:r>
              <a:rPr kumimoji="0" lang="en-US" sz="320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r>
            <a:br>
              <a:rPr kumimoji="0" lang="en-US" sz="320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br>
            <a:r>
              <a:rPr kumimoji="0" lang="he-IL" sz="320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בדרך כלל, מה רוב הילדים </a:t>
            </a:r>
            <a:r>
              <a:rPr kumimoji="0" lang="en-US" sz="320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r>
            <a:br>
              <a:rPr kumimoji="0" lang="en-US" sz="320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br>
            <a:r>
              <a:rPr kumimoji="0" lang="he-IL" sz="320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יאמרו לדעתכם?</a:t>
            </a:r>
          </a:p>
        </p:txBody>
      </p:sp>
      <p:pic>
        <p:nvPicPr>
          <p:cNvPr id="11" name="תמונה 10">
            <a:extLst>
              <a:ext uri="{FF2B5EF4-FFF2-40B4-BE49-F238E27FC236}">
                <a16:creationId xmlns:a16="http://schemas.microsoft.com/office/drawing/2014/main" id="{CEB0DB16-025C-FF52-0EF9-7F334E98DDFD}"/>
              </a:ext>
            </a:extLst>
          </p:cNvPr>
          <p:cNvPicPr>
            <a:picLocks noChangeAspect="1"/>
          </p:cNvPicPr>
          <p:nvPr/>
        </p:nvPicPr>
        <p:blipFill>
          <a:blip r:embed="rId5">
            <a:duotone>
              <a:schemeClr val="accent5">
                <a:shade val="45000"/>
                <a:satMod val="135000"/>
              </a:schemeClr>
              <a:prstClr val="white"/>
            </a:duotone>
          </a:blip>
          <a:stretch>
            <a:fillRect/>
          </a:stretch>
        </p:blipFill>
        <p:spPr>
          <a:xfrm flipH="1">
            <a:off x="-216938" y="0"/>
            <a:ext cx="6005900" cy="4706520"/>
          </a:xfrm>
          <a:prstGeom prst="rect">
            <a:avLst/>
          </a:prstGeom>
        </p:spPr>
      </p:pic>
      <p:sp>
        <p:nvSpPr>
          <p:cNvPr id="13" name="תיבת טקסט 12">
            <a:extLst>
              <a:ext uri="{FF2B5EF4-FFF2-40B4-BE49-F238E27FC236}">
                <a16:creationId xmlns:a16="http://schemas.microsoft.com/office/drawing/2014/main" id="{BA9DF97F-50D6-232A-9C37-109A1979268C}"/>
              </a:ext>
            </a:extLst>
          </p:cNvPr>
          <p:cNvSpPr txBox="1"/>
          <p:nvPr/>
        </p:nvSpPr>
        <p:spPr>
          <a:xfrm>
            <a:off x="101705" y="458314"/>
            <a:ext cx="5223418" cy="2970685"/>
          </a:xfrm>
          <a:prstGeom prst="rect">
            <a:avLst/>
          </a:prstGeom>
          <a:noFill/>
        </p:spPr>
        <p:txBody>
          <a:bodyPr wrap="square">
            <a:spAutoFit/>
          </a:bodyPr>
          <a:lstStyle/>
          <a:p>
            <a:pPr marL="0" marR="0" lvl="0" indent="0" algn="ctr" defTabSz="914400" rtl="1" eaLnBrk="1" fontAlgn="auto" latinLnBrk="0" hangingPunct="1">
              <a:lnSpc>
                <a:spcPct val="150000"/>
              </a:lnSpc>
              <a:spcBef>
                <a:spcPts val="0"/>
              </a:spcBef>
              <a:spcAft>
                <a:spcPts val="0"/>
              </a:spcAft>
              <a:buClr>
                <a:srgbClr val="000000"/>
              </a:buClr>
              <a:buSzTx/>
              <a:buFont typeface="Arial"/>
              <a:buNone/>
              <a:tabLst/>
              <a:defRPr/>
            </a:pPr>
            <a:r>
              <a:rPr kumimoji="0" lang="he-IL" sz="320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בפועל, ילדים לא תמיד בוחרים </a:t>
            </a:r>
            <a:r>
              <a:rPr kumimoji="0" lang="en-US" sz="320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r>
            <a:br>
              <a:rPr kumimoji="0" lang="en-US" sz="320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br>
            <a:r>
              <a:rPr kumimoji="0" lang="he-IL" sz="320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לסייע לנפגע. הם בוחרים להתעלם </a:t>
            </a:r>
            <a:r>
              <a:rPr kumimoji="0" lang="en-US" sz="320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r>
            <a:br>
              <a:rPr kumimoji="0" lang="en-US" sz="320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br>
            <a:r>
              <a:rPr kumimoji="0" lang="he-IL" sz="320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או להתנהג באופן שדווקא מחזק </a:t>
            </a:r>
            <a:r>
              <a:rPr kumimoji="0" lang="en-US" sz="320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r>
            <a:br>
              <a:rPr kumimoji="0" lang="en-US" sz="320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br>
            <a:r>
              <a:rPr kumimoji="0" lang="he-IL" sz="320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את הפגיעה</a:t>
            </a:r>
          </a:p>
        </p:txBody>
      </p:sp>
      <p:sp>
        <p:nvSpPr>
          <p:cNvPr id="12" name="אליפסה 11">
            <a:extLst>
              <a:ext uri="{FF2B5EF4-FFF2-40B4-BE49-F238E27FC236}">
                <a16:creationId xmlns:a16="http://schemas.microsoft.com/office/drawing/2014/main" id="{1243FA92-A11E-C49B-6A8A-623F302D5334}"/>
              </a:ext>
            </a:extLst>
          </p:cNvPr>
          <p:cNvSpPr/>
          <p:nvPr/>
        </p:nvSpPr>
        <p:spPr>
          <a:xfrm>
            <a:off x="10857005" y="2977741"/>
            <a:ext cx="892408" cy="830171"/>
          </a:xfrm>
          <a:prstGeom prst="ellipse">
            <a:avLst/>
          </a:prstGeom>
          <a:solidFill>
            <a:srgbClr val="F5E33F"/>
          </a:solidFill>
          <a:ln>
            <a:solidFill>
              <a:srgbClr val="F5E33F"/>
            </a:solid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5" name="תמונה 14" descr="תמונה שמכילה צהוב&#10;&#10;התיאור נוצר באופן אוטומטי">
            <a:extLst>
              <a:ext uri="{FF2B5EF4-FFF2-40B4-BE49-F238E27FC236}">
                <a16:creationId xmlns:a16="http://schemas.microsoft.com/office/drawing/2014/main" id="{19AA3CCA-4B1D-2B0D-2622-2465D21A9738}"/>
              </a:ext>
            </a:extLst>
          </p:cNvPr>
          <p:cNvPicPr>
            <a:picLocks noChangeAspect="1"/>
          </p:cNvPicPr>
          <p:nvPr/>
        </p:nvPicPr>
        <p:blipFill>
          <a:blip r:embed="rId6"/>
          <a:stretch>
            <a:fillRect/>
          </a:stretch>
        </p:blipFill>
        <p:spPr>
          <a:xfrm>
            <a:off x="4659476" y="2613556"/>
            <a:ext cx="3496921" cy="2879003"/>
          </a:xfrm>
          <a:prstGeom prst="rect">
            <a:avLst/>
          </a:prstGeom>
        </p:spPr>
      </p:pic>
      <p:sp>
        <p:nvSpPr>
          <p:cNvPr id="8" name="תיבת טקסט 7">
            <a:extLst>
              <a:ext uri="{FF2B5EF4-FFF2-40B4-BE49-F238E27FC236}">
                <a16:creationId xmlns:a16="http://schemas.microsoft.com/office/drawing/2014/main" id="{0EBC4EAB-C689-AD88-181D-0DA3552800C5}"/>
              </a:ext>
            </a:extLst>
          </p:cNvPr>
          <p:cNvSpPr txBox="1"/>
          <p:nvPr/>
        </p:nvSpPr>
        <p:spPr>
          <a:xfrm>
            <a:off x="5169748" y="2605807"/>
            <a:ext cx="1437658" cy="1003031"/>
          </a:xfrm>
          <a:prstGeom prst="rect">
            <a:avLst/>
          </a:prstGeom>
          <a:noFill/>
        </p:spPr>
        <p:txBody>
          <a:bodyPr wrap="square">
            <a:spAutoFit/>
          </a:bodyPr>
          <a:lstStyle/>
          <a:p>
            <a:pPr marL="0" marR="0" lvl="0" indent="0" algn="ctr" defTabSz="914400" rtl="1" eaLnBrk="1" fontAlgn="auto" latinLnBrk="0" hangingPunct="1">
              <a:lnSpc>
                <a:spcPct val="150000"/>
              </a:lnSpc>
              <a:spcBef>
                <a:spcPts val="0"/>
              </a:spcBef>
              <a:spcAft>
                <a:spcPts val="0"/>
              </a:spcAft>
              <a:buClr>
                <a:srgbClr val="000000"/>
              </a:buClr>
              <a:buSzTx/>
              <a:buFont typeface="Arial"/>
              <a:buNone/>
              <a:tabLst/>
              <a:defRPr/>
            </a:pPr>
            <a:r>
              <a:rPr kumimoji="0" lang="he-IL" sz="44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מגן</a:t>
            </a:r>
          </a:p>
        </p:txBody>
      </p:sp>
    </p:spTree>
    <p:extLst>
      <p:ext uri="{BB962C8B-B14F-4D97-AF65-F5344CB8AC3E}">
        <p14:creationId xmlns:p14="http://schemas.microsoft.com/office/powerpoint/2010/main" val="44565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0">
          <a:extLst>
            <a:ext uri="{FF2B5EF4-FFF2-40B4-BE49-F238E27FC236}">
              <a16:creationId xmlns:a16="http://schemas.microsoft.com/office/drawing/2014/main" id="{90D7581B-6CF6-27FF-2B3B-7711445CBF36}"/>
            </a:ext>
          </a:extLst>
        </p:cNvPr>
        <p:cNvGrpSpPr/>
        <p:nvPr/>
      </p:nvGrpSpPr>
      <p:grpSpPr>
        <a:xfrm>
          <a:off x="0" y="0"/>
          <a:ext cx="0" cy="0"/>
          <a:chOff x="0" y="0"/>
          <a:chExt cx="0" cy="0"/>
        </a:xfrm>
      </p:grpSpPr>
      <p:pic>
        <p:nvPicPr>
          <p:cNvPr id="5" name="תמונה 4">
            <a:extLst>
              <a:ext uri="{FF2B5EF4-FFF2-40B4-BE49-F238E27FC236}">
                <a16:creationId xmlns:a16="http://schemas.microsoft.com/office/drawing/2014/main" id="{5C42D555-FDD0-C2CC-F166-512B19308792}"/>
              </a:ext>
            </a:extLst>
          </p:cNvPr>
          <p:cNvPicPr>
            <a:picLocks noChangeAspect="1"/>
          </p:cNvPicPr>
          <p:nvPr/>
        </p:nvPicPr>
        <p:blipFill>
          <a:blip r:embed="rId3"/>
          <a:stretch>
            <a:fillRect/>
          </a:stretch>
        </p:blipFill>
        <p:spPr>
          <a:xfrm>
            <a:off x="2486525" y="0"/>
            <a:ext cx="6948819" cy="6847377"/>
          </a:xfrm>
          <a:prstGeom prst="rect">
            <a:avLst/>
          </a:prstGeom>
        </p:spPr>
      </p:pic>
      <p:sp>
        <p:nvSpPr>
          <p:cNvPr id="2" name="תיבת טקסט 1">
            <a:extLst>
              <a:ext uri="{FF2B5EF4-FFF2-40B4-BE49-F238E27FC236}">
                <a16:creationId xmlns:a16="http://schemas.microsoft.com/office/drawing/2014/main" id="{55D6FB61-F691-18DC-0FC4-DFC73ECA6F78}"/>
              </a:ext>
            </a:extLst>
          </p:cNvPr>
          <p:cNvSpPr txBox="1"/>
          <p:nvPr/>
        </p:nvSpPr>
        <p:spPr>
          <a:xfrm>
            <a:off x="924076" y="1078161"/>
            <a:ext cx="11380219" cy="3301801"/>
          </a:xfrm>
          <a:prstGeom prst="rect">
            <a:avLst/>
          </a:prstGeom>
          <a:noFill/>
        </p:spPr>
        <p:txBody>
          <a:bodyPr wrap="square" rtlCol="1">
            <a:spAutoFit/>
          </a:bodyPr>
          <a:lstStyle/>
          <a:p>
            <a:pPr marL="144000" lvl="0" algn="ctr" rtl="1">
              <a:lnSpc>
                <a:spcPct val="150000"/>
              </a:lnSpc>
            </a:pPr>
            <a:r>
              <a:rPr lang="he-IL" sz="4800" dirty="0">
                <a:solidFill>
                  <a:prstClr val="black"/>
                </a:solidFill>
                <a:latin typeface="Calibri"/>
                <a:ea typeface="Calibri"/>
                <a:cs typeface="Calibri"/>
                <a:sym typeface="Calibri"/>
              </a:rPr>
              <a:t>מה יעזור לכם </a:t>
            </a:r>
            <a:r>
              <a:rPr lang="en-US" sz="4800" dirty="0">
                <a:solidFill>
                  <a:prstClr val="black"/>
                </a:solidFill>
                <a:latin typeface="Calibri"/>
                <a:ea typeface="Calibri"/>
                <a:cs typeface="Calibri"/>
                <a:sym typeface="Calibri"/>
              </a:rPr>
              <a:t/>
            </a:r>
            <a:br>
              <a:rPr lang="en-US" sz="4800" dirty="0">
                <a:solidFill>
                  <a:prstClr val="black"/>
                </a:solidFill>
                <a:latin typeface="Calibri"/>
                <a:ea typeface="Calibri"/>
                <a:cs typeface="Calibri"/>
                <a:sym typeface="Calibri"/>
              </a:rPr>
            </a:br>
            <a:r>
              <a:rPr lang="he-IL" sz="4800" dirty="0">
                <a:solidFill>
                  <a:prstClr val="black"/>
                </a:solidFill>
                <a:latin typeface="Calibri"/>
                <a:ea typeface="Calibri"/>
                <a:cs typeface="Calibri"/>
                <a:sym typeface="Calibri"/>
              </a:rPr>
              <a:t>להתנהג כפי שאתם </a:t>
            </a:r>
            <a:r>
              <a:rPr lang="en-US" sz="4800" dirty="0">
                <a:solidFill>
                  <a:prstClr val="black"/>
                </a:solidFill>
                <a:latin typeface="Calibri"/>
                <a:ea typeface="Calibri"/>
                <a:cs typeface="Calibri"/>
                <a:sym typeface="Calibri"/>
              </a:rPr>
              <a:t/>
            </a:r>
            <a:br>
              <a:rPr lang="en-US" sz="4800" dirty="0">
                <a:solidFill>
                  <a:prstClr val="black"/>
                </a:solidFill>
                <a:latin typeface="Calibri"/>
                <a:ea typeface="Calibri"/>
                <a:cs typeface="Calibri"/>
                <a:sym typeface="Calibri"/>
              </a:rPr>
            </a:br>
            <a:r>
              <a:rPr lang="he-IL" sz="4800" dirty="0">
                <a:solidFill>
                  <a:prstClr val="black"/>
                </a:solidFill>
                <a:latin typeface="Calibri"/>
                <a:ea typeface="Calibri"/>
                <a:cs typeface="Calibri"/>
                <a:sym typeface="Calibri"/>
              </a:rPr>
              <a:t>חושבים שצריך?</a:t>
            </a:r>
            <a:endParaRPr kumimoji="0" lang="he-IL" sz="2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79968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F34DC-3788-D6AB-25F6-FEC369522002}"/>
            </a:ext>
          </a:extLst>
        </p:cNvPr>
        <p:cNvGrpSpPr/>
        <p:nvPr/>
      </p:nvGrpSpPr>
      <p:grpSpPr>
        <a:xfrm>
          <a:off x="0" y="0"/>
          <a:ext cx="0" cy="0"/>
          <a:chOff x="0" y="0"/>
          <a:chExt cx="0" cy="0"/>
        </a:xfrm>
      </p:grpSpPr>
      <p:pic>
        <p:nvPicPr>
          <p:cNvPr id="3" name="תמונה 2">
            <a:extLst>
              <a:ext uri="{FF2B5EF4-FFF2-40B4-BE49-F238E27FC236}">
                <a16:creationId xmlns:a16="http://schemas.microsoft.com/office/drawing/2014/main" id="{D723AAA0-3C7D-ED9A-5ADA-CAEA5AF79293}"/>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Layer>
                </a14:imgProps>
              </a:ext>
            </a:extLst>
          </a:blip>
          <a:stretch>
            <a:fillRect/>
          </a:stretch>
        </p:blipFill>
        <p:spPr>
          <a:xfrm>
            <a:off x="1632996" y="405631"/>
            <a:ext cx="8926008" cy="6335496"/>
          </a:xfrm>
          <a:prstGeom prst="rect">
            <a:avLst/>
          </a:prstGeom>
        </p:spPr>
      </p:pic>
      <p:sp>
        <p:nvSpPr>
          <p:cNvPr id="4" name="TextBox 5">
            <a:extLst>
              <a:ext uri="{FF2B5EF4-FFF2-40B4-BE49-F238E27FC236}">
                <a16:creationId xmlns:a16="http://schemas.microsoft.com/office/drawing/2014/main" id="{EC48869C-8CEE-70C2-2E90-356A622BFBE5}"/>
              </a:ext>
            </a:extLst>
          </p:cNvPr>
          <p:cNvSpPr txBox="1"/>
          <p:nvPr/>
        </p:nvSpPr>
        <p:spPr>
          <a:xfrm>
            <a:off x="1765660" y="1040538"/>
            <a:ext cx="8326113" cy="5065682"/>
          </a:xfrm>
          <a:prstGeom prst="rect">
            <a:avLst/>
          </a:prstGeom>
          <a:noFill/>
        </p:spPr>
        <p:txBody>
          <a:bodyPr wrap="square">
            <a:spAutoFit/>
          </a:bodyPr>
          <a:lstStyle/>
          <a:p>
            <a:pPr marL="457200" marR="0" lvl="0" indent="-457200" algn="ctr" defTabSz="914400" rtl="1" eaLnBrk="1" fontAlgn="auto" latinLnBrk="0" hangingPunct="1">
              <a:lnSpc>
                <a:spcPct val="150000"/>
              </a:lnSpc>
              <a:spcBef>
                <a:spcPts val="0"/>
              </a:spcBef>
              <a:spcAft>
                <a:spcPts val="0"/>
              </a:spcAft>
              <a:buClrTx/>
              <a:buSzTx/>
              <a:buFont typeface="Arial"/>
              <a:buNone/>
              <a:tabLst/>
              <a:defRPr/>
            </a:pPr>
            <a:r>
              <a:rPr lang="he-IL" sz="4400" kern="1200" dirty="0">
                <a:solidFill>
                  <a:srgbClr val="002060"/>
                </a:solidFill>
                <a:latin typeface="Calibri" panose="020F0502020204030204" pitchFamily="34" charset="0"/>
                <a:cs typeface="Calibri" panose="020F0502020204030204" pitchFamily="34" charset="0"/>
              </a:rPr>
              <a:t>כשעדים ל</a:t>
            </a:r>
            <a:r>
              <a:rPr kumimoji="0" lang="he-IL" sz="4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אירוע אלימות/פגיעה,</a:t>
            </a:r>
          </a:p>
          <a:p>
            <a:pPr marL="457200" marR="0" lvl="0" indent="-457200" algn="ctr" defTabSz="914400" rtl="1" eaLnBrk="1" fontAlgn="auto" latinLnBrk="0" hangingPunct="1">
              <a:lnSpc>
                <a:spcPct val="150000"/>
              </a:lnSpc>
              <a:spcBef>
                <a:spcPts val="0"/>
              </a:spcBef>
              <a:spcAft>
                <a:spcPts val="0"/>
              </a:spcAft>
              <a:buClrTx/>
              <a:buSzTx/>
              <a:buFont typeface="Arial"/>
              <a:buNone/>
              <a:tabLst/>
              <a:defRPr/>
            </a:pPr>
            <a:r>
              <a:rPr kumimoji="0" lang="he-IL" sz="4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a:t>
            </a:r>
            <a:r>
              <a:rPr kumimoji="0" lang="he-IL" sz="44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'לא לעשות מעשה' </a:t>
            </a:r>
          </a:p>
          <a:p>
            <a:pPr marL="457200" marR="0" lvl="0" indent="-457200" algn="ctr" defTabSz="914400" rtl="1" eaLnBrk="1" fontAlgn="auto" latinLnBrk="0" hangingPunct="1">
              <a:lnSpc>
                <a:spcPct val="150000"/>
              </a:lnSpc>
              <a:spcBef>
                <a:spcPts val="0"/>
              </a:spcBef>
              <a:spcAft>
                <a:spcPts val="0"/>
              </a:spcAft>
              <a:buClrTx/>
              <a:buSzTx/>
              <a:buFont typeface="Arial"/>
              <a:buNone/>
              <a:tabLst/>
              <a:defRPr/>
            </a:pPr>
            <a:r>
              <a:rPr kumimoji="0" lang="he-IL" sz="4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זה בעצם</a:t>
            </a:r>
          </a:p>
          <a:p>
            <a:pPr marL="457200" marR="0" lvl="0" indent="-457200" algn="ctr" defTabSz="914400" rtl="1" eaLnBrk="1" fontAlgn="auto" latinLnBrk="0" hangingPunct="1">
              <a:lnSpc>
                <a:spcPct val="150000"/>
              </a:lnSpc>
              <a:spcBef>
                <a:spcPts val="0"/>
              </a:spcBef>
              <a:spcAft>
                <a:spcPts val="0"/>
              </a:spcAft>
              <a:buClrTx/>
              <a:buSzTx/>
              <a:buFont typeface="Arial"/>
              <a:buNone/>
              <a:tabLst/>
              <a:defRPr/>
            </a:pPr>
            <a:r>
              <a:rPr kumimoji="0" lang="he-IL" sz="44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'לעשות מעשה'</a:t>
            </a:r>
          </a:p>
          <a:p>
            <a:pPr marL="457200" marR="0" lvl="0" indent="-457200" algn="ctr" defTabSz="914400" rtl="1" eaLnBrk="1" fontAlgn="auto" latinLnBrk="0" hangingPunct="1">
              <a:lnSpc>
                <a:spcPct val="150000"/>
              </a:lnSpc>
              <a:spcBef>
                <a:spcPts val="0"/>
              </a:spcBef>
              <a:spcAft>
                <a:spcPts val="0"/>
              </a:spcAft>
              <a:buClrTx/>
              <a:buSzTx/>
              <a:buFont typeface="Arial"/>
              <a:buNone/>
              <a:tabLst/>
              <a:defRPr/>
            </a:pPr>
            <a:r>
              <a:rPr kumimoji="0" lang="he-IL" sz="4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a:t>
            </a:r>
          </a:p>
        </p:txBody>
      </p:sp>
    </p:spTree>
    <p:extLst>
      <p:ext uri="{BB962C8B-B14F-4D97-AF65-F5344CB8AC3E}">
        <p14:creationId xmlns:p14="http://schemas.microsoft.com/office/powerpoint/2010/main" val="1334038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470653">
            <a:off x="1499375" y="-147950"/>
            <a:ext cx="8604326" cy="8378463"/>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045119" y="4336855"/>
            <a:ext cx="993934" cy="1038051"/>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7961240" y="2630489"/>
            <a:ext cx="2070926" cy="1038051"/>
          </a:xfrm>
          <a:prstGeom prst="rect">
            <a:avLst/>
          </a:prstGeom>
        </p:spPr>
      </p:pic>
      <p:pic>
        <p:nvPicPr>
          <p:cNvPr id="5" name="Picture 5"/>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r="31059"/>
          <a:stretch/>
        </p:blipFill>
        <p:spPr>
          <a:xfrm>
            <a:off x="6638681" y="1233089"/>
            <a:ext cx="1332529" cy="1343341"/>
          </a:xfrm>
          <a:prstGeom prst="rect">
            <a:avLst/>
          </a:prstGeom>
        </p:spPr>
      </p:pic>
      <p:grpSp>
        <p:nvGrpSpPr>
          <p:cNvPr id="6" name="Group 6"/>
          <p:cNvGrpSpPr/>
          <p:nvPr/>
        </p:nvGrpSpPr>
        <p:grpSpPr>
          <a:xfrm>
            <a:off x="4500297" y="1488678"/>
            <a:ext cx="1175689" cy="1083034"/>
            <a:chOff x="0" y="0"/>
            <a:chExt cx="2351379" cy="2209730"/>
          </a:xfrm>
        </p:grpSpPr>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531017" y="0"/>
              <a:ext cx="820362" cy="2209730"/>
            </a:xfrm>
            <a:prstGeom prst="rect">
              <a:avLst/>
            </a:prstGeom>
          </p:spPr>
        </p:pic>
        <p:pic>
          <p:nvPicPr>
            <p:cNvPr id="8"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0" y="0"/>
              <a:ext cx="1347935" cy="2209730"/>
            </a:xfrm>
            <a:prstGeom prst="rect">
              <a:avLst/>
            </a:prstGeom>
          </p:spPr>
        </p:pic>
      </p:grpSp>
      <p:pic>
        <p:nvPicPr>
          <p:cNvPr id="9" name="Picture 9"/>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flipH="1">
            <a:off x="1962515" y="2409390"/>
            <a:ext cx="1881295" cy="1145238"/>
          </a:xfrm>
          <a:prstGeom prst="rect">
            <a:avLst/>
          </a:prstGeom>
        </p:spPr>
      </p:pic>
      <p:pic>
        <p:nvPicPr>
          <p:cNvPr id="10" name="Picture 10"/>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489521" y="3561479"/>
            <a:ext cx="910436" cy="1224115"/>
          </a:xfrm>
          <a:prstGeom prst="rect">
            <a:avLst/>
          </a:prstGeom>
        </p:spPr>
      </p:pic>
      <p:sp>
        <p:nvSpPr>
          <p:cNvPr id="11" name="אליפסה 5">
            <a:extLst>
              <a:ext uri="{FF2B5EF4-FFF2-40B4-BE49-F238E27FC236}">
                <a16:creationId xmlns:a16="http://schemas.microsoft.com/office/drawing/2014/main" id="{36E4E0F5-B9DE-4A0C-BA54-773966FC5CF9}"/>
              </a:ext>
            </a:extLst>
          </p:cNvPr>
          <p:cNvSpPr>
            <a:spLocks noChangeArrowheads="1"/>
          </p:cNvSpPr>
          <p:nvPr/>
        </p:nvSpPr>
        <p:spPr bwMode="auto">
          <a:xfrm>
            <a:off x="8128788" y="5265375"/>
            <a:ext cx="2186787" cy="1343341"/>
          </a:xfrm>
          <a:prstGeom prst="ellipse">
            <a:avLst/>
          </a:prstGeom>
          <a:noFill/>
          <a:ln>
            <a:noFill/>
          </a:ln>
        </p:spPr>
        <p:txBody>
          <a:bodyPr>
            <a:normAutofit/>
          </a:bodyPr>
          <a:lstStyle>
            <a:lvl1pPr eaLnBrk="0" hangingPunct="0">
              <a:defRPr kumimoji="1" sz="2400" b="1">
                <a:solidFill>
                  <a:schemeClr val="tx1"/>
                </a:solidFill>
                <a:latin typeface="Arial" pitchFamily="34" charset="0"/>
                <a:cs typeface="Arial" pitchFamily="34" charset="0"/>
              </a:defRPr>
            </a:lvl1pPr>
            <a:lvl2pPr marL="742950" indent="-285750" eaLnBrk="0" hangingPunct="0">
              <a:defRPr kumimoji="1" sz="2400" b="1">
                <a:solidFill>
                  <a:schemeClr val="tx1"/>
                </a:solidFill>
                <a:latin typeface="Arial" pitchFamily="34" charset="0"/>
                <a:cs typeface="Arial" pitchFamily="34" charset="0"/>
              </a:defRPr>
            </a:lvl2pPr>
            <a:lvl3pPr marL="1143000" indent="-228600" eaLnBrk="0" hangingPunct="0">
              <a:defRPr kumimoji="1" sz="2400" b="1">
                <a:solidFill>
                  <a:schemeClr val="tx1"/>
                </a:solidFill>
                <a:latin typeface="Arial" pitchFamily="34" charset="0"/>
                <a:cs typeface="Arial" pitchFamily="34" charset="0"/>
              </a:defRPr>
            </a:lvl3pPr>
            <a:lvl4pPr marL="1600200" indent="-228600" eaLnBrk="0" hangingPunct="0">
              <a:defRPr kumimoji="1" sz="2400" b="1">
                <a:solidFill>
                  <a:schemeClr val="tx1"/>
                </a:solidFill>
                <a:latin typeface="Arial" pitchFamily="34" charset="0"/>
                <a:cs typeface="Arial" pitchFamily="34" charset="0"/>
              </a:defRPr>
            </a:lvl4pPr>
            <a:lvl5pPr marL="2057400" indent="-228600" eaLnBrk="0" hangingPunct="0">
              <a:defRPr kumimoji="1" sz="2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b="1">
                <a:solidFill>
                  <a:schemeClr val="tx1"/>
                </a:solidFill>
                <a:latin typeface="Arial" pitchFamily="34" charset="0"/>
                <a:cs typeface="Arial" pitchFamily="34" charset="0"/>
              </a:defRPr>
            </a:lvl9pPr>
          </a:lstStyle>
          <a:p>
            <a:pPr marL="0" marR="0" lvl="0" indent="0" algn="ctr" defTabSz="304808" rtl="1" eaLnBrk="1" fontAlgn="auto" latinLnBrk="0" hangingPunct="1">
              <a:lnSpc>
                <a:spcPct val="90000"/>
              </a:lnSpc>
              <a:spcBef>
                <a:spcPts val="0"/>
              </a:spcBef>
              <a:spcAft>
                <a:spcPts val="400"/>
              </a:spcAft>
              <a:buClr>
                <a:srgbClr val="000000"/>
              </a:buClr>
              <a:buSzTx/>
              <a:buFont typeface="Arial"/>
              <a:buNone/>
              <a:tabLst/>
              <a:defRPr/>
            </a:pPr>
            <a:r>
              <a:rPr kumimoji="1" lang="he-IL" altLang="he-IL" sz="21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sym typeface="Arial"/>
              </a:rPr>
              <a:t>פוגע</a:t>
            </a:r>
          </a:p>
        </p:txBody>
      </p:sp>
      <p:sp>
        <p:nvSpPr>
          <p:cNvPr id="12" name="אליפסה 5">
            <a:extLst>
              <a:ext uri="{FF2B5EF4-FFF2-40B4-BE49-F238E27FC236}">
                <a16:creationId xmlns:a16="http://schemas.microsoft.com/office/drawing/2014/main" id="{4E2BE549-D549-4724-9F8E-052D027F3243}"/>
              </a:ext>
            </a:extLst>
          </p:cNvPr>
          <p:cNvSpPr>
            <a:spLocks noChangeArrowheads="1"/>
          </p:cNvSpPr>
          <p:nvPr/>
        </p:nvSpPr>
        <p:spPr bwMode="auto">
          <a:xfrm>
            <a:off x="7961239" y="3473658"/>
            <a:ext cx="2014634" cy="1343341"/>
          </a:xfrm>
          <a:prstGeom prst="ellipse">
            <a:avLst/>
          </a:prstGeom>
          <a:noFill/>
          <a:ln>
            <a:noFill/>
          </a:ln>
        </p:spPr>
        <p:txBody>
          <a:bodyPr>
            <a:normAutofit/>
          </a:bodyPr>
          <a:lstStyle>
            <a:lvl1pPr eaLnBrk="0" hangingPunct="0">
              <a:defRPr kumimoji="1" sz="2400" b="1">
                <a:solidFill>
                  <a:schemeClr val="tx1"/>
                </a:solidFill>
                <a:latin typeface="Arial" pitchFamily="34" charset="0"/>
                <a:cs typeface="Arial" pitchFamily="34" charset="0"/>
              </a:defRPr>
            </a:lvl1pPr>
            <a:lvl2pPr marL="742950" indent="-285750" eaLnBrk="0" hangingPunct="0">
              <a:defRPr kumimoji="1" sz="2400" b="1">
                <a:solidFill>
                  <a:schemeClr val="tx1"/>
                </a:solidFill>
                <a:latin typeface="Arial" pitchFamily="34" charset="0"/>
                <a:cs typeface="Arial" pitchFamily="34" charset="0"/>
              </a:defRPr>
            </a:lvl2pPr>
            <a:lvl3pPr marL="1143000" indent="-228600" eaLnBrk="0" hangingPunct="0">
              <a:defRPr kumimoji="1" sz="2400" b="1">
                <a:solidFill>
                  <a:schemeClr val="tx1"/>
                </a:solidFill>
                <a:latin typeface="Arial" pitchFamily="34" charset="0"/>
                <a:cs typeface="Arial" pitchFamily="34" charset="0"/>
              </a:defRPr>
            </a:lvl3pPr>
            <a:lvl4pPr marL="1600200" indent="-228600" eaLnBrk="0" hangingPunct="0">
              <a:defRPr kumimoji="1" sz="2400" b="1">
                <a:solidFill>
                  <a:schemeClr val="tx1"/>
                </a:solidFill>
                <a:latin typeface="Arial" pitchFamily="34" charset="0"/>
                <a:cs typeface="Arial" pitchFamily="34" charset="0"/>
              </a:defRPr>
            </a:lvl4pPr>
            <a:lvl5pPr marL="2057400" indent="-228600" eaLnBrk="0" hangingPunct="0">
              <a:defRPr kumimoji="1" sz="2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b="1">
                <a:solidFill>
                  <a:schemeClr val="tx1"/>
                </a:solidFill>
                <a:latin typeface="Arial" pitchFamily="34" charset="0"/>
                <a:cs typeface="Arial" pitchFamily="34" charset="0"/>
              </a:defRPr>
            </a:lvl9pPr>
          </a:lstStyle>
          <a:p>
            <a:pPr marL="0" marR="0" lvl="0" indent="0" algn="ctr" defTabSz="304808" rtl="1" eaLnBrk="1" fontAlgn="auto" latinLnBrk="0" hangingPunct="1">
              <a:lnSpc>
                <a:spcPct val="90000"/>
              </a:lnSpc>
              <a:spcBef>
                <a:spcPts val="0"/>
              </a:spcBef>
              <a:spcAft>
                <a:spcPts val="400"/>
              </a:spcAft>
              <a:buClr>
                <a:srgbClr val="000000"/>
              </a:buClr>
              <a:buSzTx/>
              <a:buFont typeface="Arial"/>
              <a:buNone/>
              <a:tabLst/>
              <a:defRPr/>
            </a:pPr>
            <a:r>
              <a:rPr kumimoji="1" lang="he-IL" altLang="he-IL" sz="21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sym typeface="Arial"/>
              </a:rPr>
              <a:t>מסייע</a:t>
            </a:r>
            <a:endParaRPr kumimoji="1" lang="he-IL" altLang="he-IL" sz="1600" b="1" i="0" u="none" strike="noStrike" kern="0" cap="none" spc="0" normalizeH="0" baseline="0" noProof="0" dirty="0">
              <a:ln>
                <a:noFill/>
              </a:ln>
              <a:solidFill>
                <a:srgbClr val="EEECE1"/>
              </a:solidFill>
              <a:effectLst/>
              <a:uLnTx/>
              <a:uFillTx/>
              <a:latin typeface="Arial" pitchFamily="34" charset="0"/>
              <a:ea typeface="+mn-ea"/>
              <a:cs typeface="Arial" pitchFamily="34" charset="0"/>
              <a:sym typeface="Arial"/>
            </a:endParaRPr>
          </a:p>
        </p:txBody>
      </p:sp>
      <p:sp>
        <p:nvSpPr>
          <p:cNvPr id="15" name="אליפסה 5">
            <a:extLst>
              <a:ext uri="{FF2B5EF4-FFF2-40B4-BE49-F238E27FC236}">
                <a16:creationId xmlns:a16="http://schemas.microsoft.com/office/drawing/2014/main" id="{8BA9F189-E141-406A-9CC5-13CEF594CEE8}"/>
              </a:ext>
            </a:extLst>
          </p:cNvPr>
          <p:cNvSpPr>
            <a:spLocks noChangeArrowheads="1"/>
          </p:cNvSpPr>
          <p:nvPr/>
        </p:nvSpPr>
        <p:spPr bwMode="auto">
          <a:xfrm>
            <a:off x="6038383" y="2391332"/>
            <a:ext cx="1881294" cy="1373186"/>
          </a:xfrm>
          <a:prstGeom prst="ellipse">
            <a:avLst/>
          </a:prstGeom>
          <a:noFill/>
          <a:ln>
            <a:noFill/>
          </a:ln>
        </p:spPr>
        <p:txBody>
          <a:bodyPr>
            <a:normAutofit/>
          </a:bodyPr>
          <a:lstStyle>
            <a:lvl1pPr eaLnBrk="0" hangingPunct="0">
              <a:defRPr kumimoji="1" sz="2400" b="1">
                <a:solidFill>
                  <a:schemeClr val="tx1"/>
                </a:solidFill>
                <a:latin typeface="Arial" pitchFamily="34" charset="0"/>
                <a:cs typeface="Arial" pitchFamily="34" charset="0"/>
              </a:defRPr>
            </a:lvl1pPr>
            <a:lvl2pPr marL="742950" indent="-285750" eaLnBrk="0" hangingPunct="0">
              <a:defRPr kumimoji="1" sz="2400" b="1">
                <a:solidFill>
                  <a:schemeClr val="tx1"/>
                </a:solidFill>
                <a:latin typeface="Arial" pitchFamily="34" charset="0"/>
                <a:cs typeface="Arial" pitchFamily="34" charset="0"/>
              </a:defRPr>
            </a:lvl2pPr>
            <a:lvl3pPr marL="1143000" indent="-228600" eaLnBrk="0" hangingPunct="0">
              <a:defRPr kumimoji="1" sz="2400" b="1">
                <a:solidFill>
                  <a:schemeClr val="tx1"/>
                </a:solidFill>
                <a:latin typeface="Arial" pitchFamily="34" charset="0"/>
                <a:cs typeface="Arial" pitchFamily="34" charset="0"/>
              </a:defRPr>
            </a:lvl3pPr>
            <a:lvl4pPr marL="1600200" indent="-228600" eaLnBrk="0" hangingPunct="0">
              <a:defRPr kumimoji="1" sz="2400" b="1">
                <a:solidFill>
                  <a:schemeClr val="tx1"/>
                </a:solidFill>
                <a:latin typeface="Arial" pitchFamily="34" charset="0"/>
                <a:cs typeface="Arial" pitchFamily="34" charset="0"/>
              </a:defRPr>
            </a:lvl4pPr>
            <a:lvl5pPr marL="2057400" indent="-228600" eaLnBrk="0" hangingPunct="0">
              <a:defRPr kumimoji="1" sz="2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b="1">
                <a:solidFill>
                  <a:schemeClr val="tx1"/>
                </a:solidFill>
                <a:latin typeface="Arial" pitchFamily="34" charset="0"/>
                <a:cs typeface="Arial" pitchFamily="34" charset="0"/>
              </a:defRPr>
            </a:lvl9pPr>
          </a:lstStyle>
          <a:p>
            <a:pPr marL="0" marR="0" lvl="0" indent="0" algn="ctr" defTabSz="304808" rtl="0" eaLnBrk="1" fontAlgn="auto" latinLnBrk="0" hangingPunct="1">
              <a:lnSpc>
                <a:spcPct val="90000"/>
              </a:lnSpc>
              <a:spcBef>
                <a:spcPts val="0"/>
              </a:spcBef>
              <a:spcAft>
                <a:spcPts val="400"/>
              </a:spcAft>
              <a:buClr>
                <a:srgbClr val="000000"/>
              </a:buClr>
              <a:buSzTx/>
              <a:buFont typeface="Arial"/>
              <a:buNone/>
              <a:tabLst/>
              <a:defRPr/>
            </a:pPr>
            <a:r>
              <a:rPr kumimoji="1" lang="he-IL" altLang="he-IL" sz="21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sym typeface="Arial"/>
              </a:rPr>
              <a:t>מחזק</a:t>
            </a:r>
          </a:p>
        </p:txBody>
      </p:sp>
      <p:sp>
        <p:nvSpPr>
          <p:cNvPr id="16" name="אליפסה 5">
            <a:extLst>
              <a:ext uri="{FF2B5EF4-FFF2-40B4-BE49-F238E27FC236}">
                <a16:creationId xmlns:a16="http://schemas.microsoft.com/office/drawing/2014/main" id="{9E319D58-358B-49B2-B32A-AF41A6711E3E}"/>
              </a:ext>
            </a:extLst>
          </p:cNvPr>
          <p:cNvSpPr>
            <a:spLocks noChangeArrowheads="1"/>
          </p:cNvSpPr>
          <p:nvPr/>
        </p:nvSpPr>
        <p:spPr bwMode="auto">
          <a:xfrm>
            <a:off x="3783816" y="2449833"/>
            <a:ext cx="2609940" cy="1343341"/>
          </a:xfrm>
          <a:prstGeom prst="ellipse">
            <a:avLst/>
          </a:prstGeom>
          <a:noFill/>
          <a:ln>
            <a:noFill/>
          </a:ln>
        </p:spPr>
        <p:txBody>
          <a:bodyPr>
            <a:normAutofit/>
          </a:bodyPr>
          <a:lstStyle>
            <a:lvl1pPr eaLnBrk="0" hangingPunct="0">
              <a:defRPr kumimoji="1" sz="2400" b="1">
                <a:solidFill>
                  <a:schemeClr val="tx1"/>
                </a:solidFill>
                <a:latin typeface="Arial" pitchFamily="34" charset="0"/>
                <a:cs typeface="Arial" pitchFamily="34" charset="0"/>
              </a:defRPr>
            </a:lvl1pPr>
            <a:lvl2pPr marL="742950" indent="-285750" eaLnBrk="0" hangingPunct="0">
              <a:defRPr kumimoji="1" sz="2400" b="1">
                <a:solidFill>
                  <a:schemeClr val="tx1"/>
                </a:solidFill>
                <a:latin typeface="Arial" pitchFamily="34" charset="0"/>
                <a:cs typeface="Arial" pitchFamily="34" charset="0"/>
              </a:defRPr>
            </a:lvl2pPr>
            <a:lvl3pPr marL="1143000" indent="-228600" eaLnBrk="0" hangingPunct="0">
              <a:defRPr kumimoji="1" sz="2400" b="1">
                <a:solidFill>
                  <a:schemeClr val="tx1"/>
                </a:solidFill>
                <a:latin typeface="Arial" pitchFamily="34" charset="0"/>
                <a:cs typeface="Arial" pitchFamily="34" charset="0"/>
              </a:defRPr>
            </a:lvl3pPr>
            <a:lvl4pPr marL="1600200" indent="-228600" eaLnBrk="0" hangingPunct="0">
              <a:defRPr kumimoji="1" sz="2400" b="1">
                <a:solidFill>
                  <a:schemeClr val="tx1"/>
                </a:solidFill>
                <a:latin typeface="Arial" pitchFamily="34" charset="0"/>
                <a:cs typeface="Arial" pitchFamily="34" charset="0"/>
              </a:defRPr>
            </a:lvl4pPr>
            <a:lvl5pPr marL="2057400" indent="-228600" eaLnBrk="0" hangingPunct="0">
              <a:defRPr kumimoji="1" sz="2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b="1">
                <a:solidFill>
                  <a:schemeClr val="tx1"/>
                </a:solidFill>
                <a:latin typeface="Arial" pitchFamily="34" charset="0"/>
                <a:cs typeface="Arial" pitchFamily="34" charset="0"/>
              </a:defRPr>
            </a:lvl9pPr>
          </a:lstStyle>
          <a:p>
            <a:pPr marL="0" marR="0" lvl="0" indent="0" algn="ctr" defTabSz="304808" rtl="0" eaLnBrk="1" fontAlgn="auto" latinLnBrk="0" hangingPunct="1">
              <a:lnSpc>
                <a:spcPct val="90000"/>
              </a:lnSpc>
              <a:spcBef>
                <a:spcPts val="0"/>
              </a:spcBef>
              <a:spcAft>
                <a:spcPts val="400"/>
              </a:spcAft>
              <a:buClr>
                <a:srgbClr val="000000"/>
              </a:buClr>
              <a:buSzTx/>
              <a:buFont typeface="Arial"/>
              <a:buNone/>
              <a:tabLst/>
              <a:defRPr/>
            </a:pPr>
            <a:r>
              <a:rPr kumimoji="1" lang="he-IL" altLang="he-IL" sz="21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sym typeface="Arial"/>
              </a:rPr>
              <a:t>מתעלם</a:t>
            </a:r>
          </a:p>
        </p:txBody>
      </p:sp>
      <p:sp>
        <p:nvSpPr>
          <p:cNvPr id="17" name="אליפסה 5">
            <a:extLst>
              <a:ext uri="{FF2B5EF4-FFF2-40B4-BE49-F238E27FC236}">
                <a16:creationId xmlns:a16="http://schemas.microsoft.com/office/drawing/2014/main" id="{A1FA1A8A-B9A1-4427-AC88-1F1998CCBFDA}"/>
              </a:ext>
            </a:extLst>
          </p:cNvPr>
          <p:cNvSpPr>
            <a:spLocks noChangeArrowheads="1"/>
          </p:cNvSpPr>
          <p:nvPr/>
        </p:nvSpPr>
        <p:spPr bwMode="auto">
          <a:xfrm>
            <a:off x="2896136" y="3409060"/>
            <a:ext cx="2140273" cy="1343341"/>
          </a:xfrm>
          <a:prstGeom prst="ellipse">
            <a:avLst/>
          </a:prstGeom>
          <a:noFill/>
          <a:ln>
            <a:noFill/>
          </a:ln>
        </p:spPr>
        <p:txBody>
          <a:bodyPr>
            <a:normAutofit/>
          </a:bodyPr>
          <a:lstStyle>
            <a:lvl1pPr eaLnBrk="0" hangingPunct="0">
              <a:defRPr kumimoji="1" sz="2400" b="1">
                <a:solidFill>
                  <a:schemeClr val="tx1"/>
                </a:solidFill>
                <a:latin typeface="Arial" pitchFamily="34" charset="0"/>
                <a:cs typeface="Arial" pitchFamily="34" charset="0"/>
              </a:defRPr>
            </a:lvl1pPr>
            <a:lvl2pPr marL="742950" indent="-285750" eaLnBrk="0" hangingPunct="0">
              <a:defRPr kumimoji="1" sz="2400" b="1">
                <a:solidFill>
                  <a:schemeClr val="tx1"/>
                </a:solidFill>
                <a:latin typeface="Arial" pitchFamily="34" charset="0"/>
                <a:cs typeface="Arial" pitchFamily="34" charset="0"/>
              </a:defRPr>
            </a:lvl2pPr>
            <a:lvl3pPr marL="1143000" indent="-228600" eaLnBrk="0" hangingPunct="0">
              <a:defRPr kumimoji="1" sz="2400" b="1">
                <a:solidFill>
                  <a:schemeClr val="tx1"/>
                </a:solidFill>
                <a:latin typeface="Arial" pitchFamily="34" charset="0"/>
                <a:cs typeface="Arial" pitchFamily="34" charset="0"/>
              </a:defRPr>
            </a:lvl3pPr>
            <a:lvl4pPr marL="1600200" indent="-228600" eaLnBrk="0" hangingPunct="0">
              <a:defRPr kumimoji="1" sz="2400" b="1">
                <a:solidFill>
                  <a:schemeClr val="tx1"/>
                </a:solidFill>
                <a:latin typeface="Arial" pitchFamily="34" charset="0"/>
                <a:cs typeface="Arial" pitchFamily="34" charset="0"/>
              </a:defRPr>
            </a:lvl4pPr>
            <a:lvl5pPr marL="2057400" indent="-228600" eaLnBrk="0" hangingPunct="0">
              <a:defRPr kumimoji="1" sz="2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b="1">
                <a:solidFill>
                  <a:schemeClr val="tx1"/>
                </a:solidFill>
                <a:latin typeface="Arial" pitchFamily="34" charset="0"/>
                <a:cs typeface="Arial" pitchFamily="34" charset="0"/>
              </a:defRPr>
            </a:lvl9pPr>
          </a:lstStyle>
          <a:p>
            <a:pPr marL="0" marR="0" lvl="0" indent="0" algn="ctr" defTabSz="304808" rtl="0" eaLnBrk="1" fontAlgn="auto" latinLnBrk="0" hangingPunct="1">
              <a:lnSpc>
                <a:spcPct val="90000"/>
              </a:lnSpc>
              <a:spcBef>
                <a:spcPts val="0"/>
              </a:spcBef>
              <a:spcAft>
                <a:spcPts val="400"/>
              </a:spcAft>
              <a:buClr>
                <a:srgbClr val="000000"/>
              </a:buClr>
              <a:buSzTx/>
              <a:buFont typeface="Arial"/>
              <a:buNone/>
              <a:tabLst/>
              <a:defRPr/>
            </a:pPr>
            <a:r>
              <a:rPr kumimoji="1" lang="he-IL" altLang="he-IL" sz="21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sym typeface="Arial"/>
              </a:rPr>
              <a:t>מגן</a:t>
            </a:r>
          </a:p>
        </p:txBody>
      </p:sp>
      <p:sp>
        <p:nvSpPr>
          <p:cNvPr id="18" name="אליפסה 5">
            <a:extLst>
              <a:ext uri="{FF2B5EF4-FFF2-40B4-BE49-F238E27FC236}">
                <a16:creationId xmlns:a16="http://schemas.microsoft.com/office/drawing/2014/main" id="{C7DBBEB5-4884-4578-970A-E5033B7B3D42}"/>
              </a:ext>
            </a:extLst>
          </p:cNvPr>
          <p:cNvSpPr>
            <a:spLocks noChangeArrowheads="1"/>
          </p:cNvSpPr>
          <p:nvPr/>
        </p:nvSpPr>
        <p:spPr bwMode="auto">
          <a:xfrm>
            <a:off x="1489521" y="4398827"/>
            <a:ext cx="2609940" cy="1343341"/>
          </a:xfrm>
          <a:prstGeom prst="ellipse">
            <a:avLst/>
          </a:prstGeom>
          <a:noFill/>
          <a:ln>
            <a:noFill/>
          </a:ln>
        </p:spPr>
        <p:txBody>
          <a:bodyPr>
            <a:noAutofit/>
          </a:bodyPr>
          <a:lstStyle>
            <a:lvl1pPr eaLnBrk="0" hangingPunct="0">
              <a:defRPr kumimoji="1" sz="2400" b="1">
                <a:solidFill>
                  <a:schemeClr val="tx1"/>
                </a:solidFill>
                <a:latin typeface="Arial" pitchFamily="34" charset="0"/>
                <a:cs typeface="Arial" pitchFamily="34" charset="0"/>
              </a:defRPr>
            </a:lvl1pPr>
            <a:lvl2pPr marL="742950" indent="-285750" eaLnBrk="0" hangingPunct="0">
              <a:defRPr kumimoji="1" sz="2400" b="1">
                <a:solidFill>
                  <a:schemeClr val="tx1"/>
                </a:solidFill>
                <a:latin typeface="Arial" pitchFamily="34" charset="0"/>
                <a:cs typeface="Arial" pitchFamily="34" charset="0"/>
              </a:defRPr>
            </a:lvl2pPr>
            <a:lvl3pPr marL="1143000" indent="-228600" eaLnBrk="0" hangingPunct="0">
              <a:defRPr kumimoji="1" sz="2400" b="1">
                <a:solidFill>
                  <a:schemeClr val="tx1"/>
                </a:solidFill>
                <a:latin typeface="Arial" pitchFamily="34" charset="0"/>
                <a:cs typeface="Arial" pitchFamily="34" charset="0"/>
              </a:defRPr>
            </a:lvl3pPr>
            <a:lvl4pPr marL="1600200" indent="-228600" eaLnBrk="0" hangingPunct="0">
              <a:defRPr kumimoji="1" sz="2400" b="1">
                <a:solidFill>
                  <a:schemeClr val="tx1"/>
                </a:solidFill>
                <a:latin typeface="Arial" pitchFamily="34" charset="0"/>
                <a:cs typeface="Arial" pitchFamily="34" charset="0"/>
              </a:defRPr>
            </a:lvl4pPr>
            <a:lvl5pPr marL="2057400" indent="-228600" eaLnBrk="0" hangingPunct="0">
              <a:defRPr kumimoji="1" sz="2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b="1">
                <a:solidFill>
                  <a:schemeClr val="tx1"/>
                </a:solidFill>
                <a:latin typeface="Arial" pitchFamily="34" charset="0"/>
                <a:cs typeface="Arial" pitchFamily="34" charset="0"/>
              </a:defRPr>
            </a:lvl9pPr>
          </a:lstStyle>
          <a:p>
            <a:pPr marL="0" marR="0" lvl="0" indent="0" algn="ctr" defTabSz="304808" rtl="0" eaLnBrk="1" fontAlgn="auto" latinLnBrk="0" hangingPunct="1">
              <a:lnSpc>
                <a:spcPct val="90000"/>
              </a:lnSpc>
              <a:spcBef>
                <a:spcPts val="0"/>
              </a:spcBef>
              <a:spcAft>
                <a:spcPts val="400"/>
              </a:spcAft>
              <a:buClr>
                <a:srgbClr val="000000"/>
              </a:buClr>
              <a:buSzTx/>
              <a:buFont typeface="Arial"/>
              <a:buNone/>
              <a:tabLst/>
              <a:defRPr/>
            </a:pPr>
            <a:r>
              <a:rPr kumimoji="1" lang="he-IL" altLang="he-IL" sz="21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sym typeface="Arial"/>
              </a:rPr>
              <a:t>נפגע</a:t>
            </a:r>
          </a:p>
        </p:txBody>
      </p:sp>
      <p:sp>
        <p:nvSpPr>
          <p:cNvPr id="21" name="כותרת 12">
            <a:extLst>
              <a:ext uri="{FF2B5EF4-FFF2-40B4-BE49-F238E27FC236}">
                <a16:creationId xmlns:a16="http://schemas.microsoft.com/office/drawing/2014/main" id="{71C935B7-66BF-4784-9705-9FD7AC2E91BC}"/>
              </a:ext>
            </a:extLst>
          </p:cNvPr>
          <p:cNvSpPr txBox="1">
            <a:spLocks/>
          </p:cNvSpPr>
          <p:nvPr/>
        </p:nvSpPr>
        <p:spPr>
          <a:xfrm>
            <a:off x="4250637" y="-59553"/>
            <a:ext cx="7756301" cy="1067654"/>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609630" rtl="1" eaLnBrk="1" fontAlgn="auto" latinLnBrk="0" hangingPunct="1">
              <a:lnSpc>
                <a:spcPct val="90000"/>
              </a:lnSpc>
              <a:spcBef>
                <a:spcPct val="0"/>
              </a:spcBef>
              <a:spcAft>
                <a:spcPts val="0"/>
              </a:spcAft>
              <a:buClr>
                <a:srgbClr val="000000"/>
              </a:buClr>
              <a:buSzTx/>
              <a:buFont typeface="Arial"/>
              <a:buNone/>
              <a:tabLst/>
              <a:defRPr/>
            </a:pPr>
            <a:r>
              <a:rPr kumimoji="0" lang="he-IL" b="1" i="0" u="none" strike="noStrike" kern="0" cap="none" spc="0" normalizeH="0" baseline="0" noProof="0" dirty="0">
                <a:ln>
                  <a:noFill/>
                </a:ln>
                <a:solidFill>
                  <a:srgbClr val="4472C4"/>
                </a:solidFill>
                <a:effectLst/>
                <a:uLnTx/>
                <a:uFillTx/>
                <a:latin typeface="Calibri" panose="020F0502020204030204" pitchFamily="34" charset="0"/>
                <a:ea typeface="Calibri"/>
                <a:cs typeface="Calibri" panose="020F0502020204030204" pitchFamily="34" charset="0"/>
                <a:sym typeface="Arial"/>
              </a:rPr>
              <a:t>זהו את התפקידים באירוע</a:t>
            </a:r>
            <a:endParaRPr kumimoji="0" lang="he-IL" altLang="he-IL" sz="3600" b="1" i="0" u="none" strike="noStrike" kern="1200" cap="none" spc="0" normalizeH="0" baseline="0" noProof="0" dirty="0">
              <a:ln>
                <a:noFill/>
              </a:ln>
              <a:solidFill>
                <a:srgbClr val="4472C4"/>
              </a:solidFill>
              <a:effectLst/>
              <a:uLnTx/>
              <a:uFillTx/>
              <a:latin typeface="Abraham" panose="00000500000000000000" pitchFamily="2" charset="-79"/>
              <a:ea typeface="+mj-ea"/>
              <a:cs typeface="Abraham" panose="00000500000000000000" pitchFamily="2" charset="-79"/>
              <a:sym typeface="Arial"/>
            </a:endParaRPr>
          </a:p>
        </p:txBody>
      </p:sp>
    </p:spTree>
    <p:extLst>
      <p:ext uri="{BB962C8B-B14F-4D97-AF65-F5344CB8AC3E}">
        <p14:creationId xmlns:p14="http://schemas.microsoft.com/office/powerpoint/2010/main" val="3079469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285">
          <a:extLst>
            <a:ext uri="{FF2B5EF4-FFF2-40B4-BE49-F238E27FC236}">
              <a16:creationId xmlns:a16="http://schemas.microsoft.com/office/drawing/2014/main" id="{C06A63C8-C7C7-7577-140F-1B8EEDFC61D8}"/>
            </a:ext>
          </a:extLst>
        </p:cNvPr>
        <p:cNvGrpSpPr/>
        <p:nvPr/>
      </p:nvGrpSpPr>
      <p:grpSpPr>
        <a:xfrm>
          <a:off x="0" y="0"/>
          <a:ext cx="0" cy="0"/>
          <a:chOff x="0" y="0"/>
          <a:chExt cx="0" cy="0"/>
        </a:xfrm>
      </p:grpSpPr>
      <p:sp>
        <p:nvSpPr>
          <p:cNvPr id="3" name="מלבן: פינות מעוגלות 2">
            <a:extLst>
              <a:ext uri="{FF2B5EF4-FFF2-40B4-BE49-F238E27FC236}">
                <a16:creationId xmlns:a16="http://schemas.microsoft.com/office/drawing/2014/main" id="{2DB726FA-1E2E-7DF2-29CF-BF39738F3244}"/>
              </a:ext>
            </a:extLst>
          </p:cNvPr>
          <p:cNvSpPr/>
          <p:nvPr/>
        </p:nvSpPr>
        <p:spPr>
          <a:xfrm>
            <a:off x="580964" y="116072"/>
            <a:ext cx="11188700" cy="6569161"/>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rtl="1">
              <a:lnSpc>
                <a:spcPct val="150000"/>
              </a:lnSpc>
            </a:pPr>
            <a:endParaRPr lang="he-IL" sz="2800" b="1" dirty="0">
              <a:latin typeface="Calibri" panose="020F0502020204030204" pitchFamily="34" charset="0"/>
              <a:ea typeface="Calibri" panose="020F0502020204030204" pitchFamily="34" charset="0"/>
              <a:cs typeface="Calibri" panose="020F0502020204030204" pitchFamily="34" charset="0"/>
            </a:endParaRPr>
          </a:p>
        </p:txBody>
      </p:sp>
      <p:pic>
        <p:nvPicPr>
          <p:cNvPr id="22" name="תמונה 21">
            <a:extLst>
              <a:ext uri="{FF2B5EF4-FFF2-40B4-BE49-F238E27FC236}">
                <a16:creationId xmlns:a16="http://schemas.microsoft.com/office/drawing/2014/main" id="{FCF380E4-8986-51B5-6E1B-66D981D01138}"/>
              </a:ext>
            </a:extLst>
          </p:cNvPr>
          <p:cNvPicPr>
            <a:picLocks noChangeAspect="1"/>
          </p:cNvPicPr>
          <p:nvPr/>
        </p:nvPicPr>
        <p:blipFill>
          <a:blip r:embed="rId3">
            <a:duotone>
              <a:schemeClr val="accent3">
                <a:shade val="45000"/>
                <a:satMod val="135000"/>
              </a:schemeClr>
              <a:prstClr val="white"/>
            </a:duotone>
          </a:blip>
          <a:stretch>
            <a:fillRect/>
          </a:stretch>
        </p:blipFill>
        <p:spPr>
          <a:xfrm flipH="1">
            <a:off x="4637792" y="5089872"/>
            <a:ext cx="1660687" cy="1578268"/>
          </a:xfrm>
          <a:prstGeom prst="rect">
            <a:avLst/>
          </a:prstGeom>
        </p:spPr>
      </p:pic>
      <p:pic>
        <p:nvPicPr>
          <p:cNvPr id="23" name="תמונה 22">
            <a:extLst>
              <a:ext uri="{FF2B5EF4-FFF2-40B4-BE49-F238E27FC236}">
                <a16:creationId xmlns:a16="http://schemas.microsoft.com/office/drawing/2014/main" id="{78C9E2BC-30F2-1575-5C48-0DE641A2B640}"/>
              </a:ext>
            </a:extLst>
          </p:cNvPr>
          <p:cNvPicPr>
            <a:picLocks noChangeAspect="1"/>
          </p:cNvPicPr>
          <p:nvPr/>
        </p:nvPicPr>
        <p:blipFill>
          <a:blip r:embed="rId4">
            <a:duotone>
              <a:schemeClr val="accent3">
                <a:shade val="45000"/>
                <a:satMod val="135000"/>
              </a:schemeClr>
              <a:prstClr val="white"/>
            </a:duotone>
          </a:blip>
          <a:stretch>
            <a:fillRect/>
          </a:stretch>
        </p:blipFill>
        <p:spPr>
          <a:xfrm>
            <a:off x="8346423" y="5148042"/>
            <a:ext cx="1463230" cy="1579917"/>
          </a:xfrm>
          <a:prstGeom prst="rect">
            <a:avLst/>
          </a:prstGeom>
        </p:spPr>
      </p:pic>
      <p:pic>
        <p:nvPicPr>
          <p:cNvPr id="24" name="תמונה 23">
            <a:extLst>
              <a:ext uri="{FF2B5EF4-FFF2-40B4-BE49-F238E27FC236}">
                <a16:creationId xmlns:a16="http://schemas.microsoft.com/office/drawing/2014/main" id="{4BD54BDE-0ADD-44C2-F69A-36330249AE11}"/>
              </a:ext>
            </a:extLst>
          </p:cNvPr>
          <p:cNvPicPr>
            <a:picLocks noChangeAspect="1"/>
          </p:cNvPicPr>
          <p:nvPr/>
        </p:nvPicPr>
        <p:blipFill>
          <a:blip r:embed="rId5">
            <a:duotone>
              <a:schemeClr val="accent3">
                <a:shade val="45000"/>
                <a:satMod val="135000"/>
              </a:schemeClr>
              <a:prstClr val="white"/>
            </a:duotone>
          </a:blip>
          <a:stretch>
            <a:fillRect/>
          </a:stretch>
        </p:blipFill>
        <p:spPr>
          <a:xfrm>
            <a:off x="10060243" y="5110155"/>
            <a:ext cx="1463746" cy="1579917"/>
          </a:xfrm>
          <a:prstGeom prst="rect">
            <a:avLst/>
          </a:prstGeom>
        </p:spPr>
      </p:pic>
      <p:pic>
        <p:nvPicPr>
          <p:cNvPr id="25" name="תמונה 24">
            <a:extLst>
              <a:ext uri="{FF2B5EF4-FFF2-40B4-BE49-F238E27FC236}">
                <a16:creationId xmlns:a16="http://schemas.microsoft.com/office/drawing/2014/main" id="{08E851B1-7AC6-E4DA-800E-2BE75A2ADB05}"/>
              </a:ext>
            </a:extLst>
          </p:cNvPr>
          <p:cNvPicPr>
            <a:picLocks noChangeAspect="1"/>
          </p:cNvPicPr>
          <p:nvPr/>
        </p:nvPicPr>
        <p:blipFill>
          <a:blip r:embed="rId5">
            <a:duotone>
              <a:schemeClr val="accent3">
                <a:shade val="45000"/>
                <a:satMod val="135000"/>
              </a:schemeClr>
              <a:prstClr val="white"/>
            </a:duotone>
          </a:blip>
          <a:stretch>
            <a:fillRect/>
          </a:stretch>
        </p:blipFill>
        <p:spPr>
          <a:xfrm>
            <a:off x="6560972" y="5140818"/>
            <a:ext cx="1463746" cy="1579917"/>
          </a:xfrm>
          <a:prstGeom prst="rect">
            <a:avLst/>
          </a:prstGeom>
        </p:spPr>
      </p:pic>
      <p:pic>
        <p:nvPicPr>
          <p:cNvPr id="26" name="תמונה 25">
            <a:extLst>
              <a:ext uri="{FF2B5EF4-FFF2-40B4-BE49-F238E27FC236}">
                <a16:creationId xmlns:a16="http://schemas.microsoft.com/office/drawing/2014/main" id="{63A555A9-07A3-AB19-27A3-F8FCAB589198}"/>
              </a:ext>
            </a:extLst>
          </p:cNvPr>
          <p:cNvPicPr>
            <a:picLocks noChangeAspect="1"/>
          </p:cNvPicPr>
          <p:nvPr/>
        </p:nvPicPr>
        <p:blipFill>
          <a:blip r:embed="rId6">
            <a:duotone>
              <a:schemeClr val="accent3">
                <a:shade val="45000"/>
                <a:satMod val="135000"/>
              </a:schemeClr>
              <a:prstClr val="white"/>
            </a:duotone>
          </a:blip>
          <a:stretch>
            <a:fillRect/>
          </a:stretch>
        </p:blipFill>
        <p:spPr>
          <a:xfrm>
            <a:off x="2569774" y="5077700"/>
            <a:ext cx="1663559" cy="1579917"/>
          </a:xfrm>
          <a:prstGeom prst="rect">
            <a:avLst/>
          </a:prstGeom>
        </p:spPr>
      </p:pic>
      <p:sp>
        <p:nvSpPr>
          <p:cNvPr id="13" name="תיבת טקסט 12">
            <a:extLst>
              <a:ext uri="{FF2B5EF4-FFF2-40B4-BE49-F238E27FC236}">
                <a16:creationId xmlns:a16="http://schemas.microsoft.com/office/drawing/2014/main" id="{45C0C12E-BA78-0639-529C-7934C22D7F00}"/>
              </a:ext>
            </a:extLst>
          </p:cNvPr>
          <p:cNvSpPr txBox="1"/>
          <p:nvPr/>
        </p:nvSpPr>
        <p:spPr>
          <a:xfrm>
            <a:off x="4986350" y="5997919"/>
            <a:ext cx="876017" cy="415498"/>
          </a:xfrm>
          <a:prstGeom prst="rect">
            <a:avLst/>
          </a:prstGeom>
          <a:noFill/>
        </p:spPr>
        <p:txBody>
          <a:bodyPr wrap="square">
            <a:spAutoFit/>
          </a:bodyPr>
          <a:lstStyle/>
          <a:p>
            <a:pPr algn="ctr"/>
            <a:r>
              <a:rPr kumimoji="1" lang="he-IL" altLang="he-IL" sz="21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sym typeface="Arial"/>
              </a:rPr>
              <a:t>מסייע</a:t>
            </a:r>
            <a:r>
              <a:rPr kumimoji="1" lang="he-IL" altLang="he-IL" sz="21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braham" panose="00000500000000000000" pitchFamily="2" charset="-79"/>
                <a:ea typeface="+mn-ea"/>
                <a:cs typeface="Abraham" panose="00000500000000000000" pitchFamily="2" charset="-79"/>
                <a:sym typeface="Arial"/>
              </a:rPr>
              <a:t> </a:t>
            </a:r>
            <a:endParaRPr lang="he-IL" dirty="0"/>
          </a:p>
        </p:txBody>
      </p:sp>
      <p:pic>
        <p:nvPicPr>
          <p:cNvPr id="11" name="תמונה 10">
            <a:extLst>
              <a:ext uri="{FF2B5EF4-FFF2-40B4-BE49-F238E27FC236}">
                <a16:creationId xmlns:a16="http://schemas.microsoft.com/office/drawing/2014/main" id="{172BBD46-89D2-C285-071A-40047141AA18}"/>
              </a:ext>
            </a:extLst>
          </p:cNvPr>
          <p:cNvPicPr>
            <a:picLocks noChangeAspect="1"/>
          </p:cNvPicPr>
          <p:nvPr/>
        </p:nvPicPr>
        <p:blipFill>
          <a:blip r:embed="rId7"/>
          <a:stretch>
            <a:fillRect/>
          </a:stretch>
        </p:blipFill>
        <p:spPr>
          <a:xfrm>
            <a:off x="4662637" y="5302180"/>
            <a:ext cx="1476886" cy="738443"/>
          </a:xfrm>
          <a:prstGeom prst="rect">
            <a:avLst/>
          </a:prstGeom>
        </p:spPr>
      </p:pic>
      <p:sp>
        <p:nvSpPr>
          <p:cNvPr id="16" name="תיבת טקסט 15">
            <a:extLst>
              <a:ext uri="{FF2B5EF4-FFF2-40B4-BE49-F238E27FC236}">
                <a16:creationId xmlns:a16="http://schemas.microsoft.com/office/drawing/2014/main" id="{67F32A69-08C4-D060-7FCF-0EA41ECA919A}"/>
              </a:ext>
            </a:extLst>
          </p:cNvPr>
          <p:cNvSpPr txBox="1"/>
          <p:nvPr/>
        </p:nvSpPr>
        <p:spPr>
          <a:xfrm>
            <a:off x="6250015" y="5879006"/>
            <a:ext cx="1090692" cy="383182"/>
          </a:xfrm>
          <a:prstGeom prst="rect">
            <a:avLst/>
          </a:prstGeom>
          <a:noFill/>
        </p:spPr>
        <p:txBody>
          <a:bodyPr wrap="square">
            <a:spAutoFit/>
          </a:bodyPr>
          <a:lstStyle/>
          <a:p>
            <a:pPr marL="0" marR="0" lvl="0" indent="0" algn="ctr" defTabSz="304808" rtl="0" eaLnBrk="1" fontAlgn="auto" latinLnBrk="0" hangingPunct="1">
              <a:lnSpc>
                <a:spcPct val="90000"/>
              </a:lnSpc>
              <a:spcBef>
                <a:spcPts val="0"/>
              </a:spcBef>
              <a:spcAft>
                <a:spcPts val="400"/>
              </a:spcAft>
              <a:buClr>
                <a:srgbClr val="000000"/>
              </a:buClr>
              <a:buSzTx/>
              <a:buFont typeface="Arial"/>
              <a:buNone/>
              <a:tabLst/>
              <a:defRPr/>
            </a:pPr>
            <a:r>
              <a:rPr kumimoji="1" lang="he-IL" altLang="he-IL" sz="21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sym typeface="Arial"/>
              </a:rPr>
              <a:t>מחזק</a:t>
            </a:r>
          </a:p>
        </p:txBody>
      </p:sp>
      <p:pic>
        <p:nvPicPr>
          <p:cNvPr id="14" name="תמונה 13">
            <a:extLst>
              <a:ext uri="{FF2B5EF4-FFF2-40B4-BE49-F238E27FC236}">
                <a16:creationId xmlns:a16="http://schemas.microsoft.com/office/drawing/2014/main" id="{31F02F38-D6B8-CBEB-7110-63C2A8621275}"/>
              </a:ext>
            </a:extLst>
          </p:cNvPr>
          <p:cNvPicPr>
            <a:picLocks noChangeAspect="1"/>
          </p:cNvPicPr>
          <p:nvPr/>
        </p:nvPicPr>
        <p:blipFill>
          <a:blip r:embed="rId8"/>
          <a:stretch>
            <a:fillRect/>
          </a:stretch>
        </p:blipFill>
        <p:spPr>
          <a:xfrm>
            <a:off x="7024286" y="5221865"/>
            <a:ext cx="1100707" cy="1110759"/>
          </a:xfrm>
          <a:prstGeom prst="rect">
            <a:avLst/>
          </a:prstGeom>
        </p:spPr>
      </p:pic>
      <p:sp>
        <p:nvSpPr>
          <p:cNvPr id="10" name="תיבת טקסט 9">
            <a:extLst>
              <a:ext uri="{FF2B5EF4-FFF2-40B4-BE49-F238E27FC236}">
                <a16:creationId xmlns:a16="http://schemas.microsoft.com/office/drawing/2014/main" id="{63E32419-D204-9613-82B9-58F4C1BA4843}"/>
              </a:ext>
            </a:extLst>
          </p:cNvPr>
          <p:cNvSpPr txBox="1"/>
          <p:nvPr/>
        </p:nvSpPr>
        <p:spPr>
          <a:xfrm>
            <a:off x="2418131" y="5988975"/>
            <a:ext cx="984254" cy="383182"/>
          </a:xfrm>
          <a:prstGeom prst="rect">
            <a:avLst/>
          </a:prstGeom>
          <a:noFill/>
        </p:spPr>
        <p:txBody>
          <a:bodyPr wrap="square">
            <a:spAutoFit/>
          </a:bodyPr>
          <a:lstStyle/>
          <a:p>
            <a:pPr marL="0" marR="0" lvl="0" indent="0" algn="ctr" defTabSz="304808" rtl="1" eaLnBrk="1" fontAlgn="auto" latinLnBrk="0" hangingPunct="1">
              <a:lnSpc>
                <a:spcPct val="90000"/>
              </a:lnSpc>
              <a:spcBef>
                <a:spcPts val="0"/>
              </a:spcBef>
              <a:spcAft>
                <a:spcPts val="400"/>
              </a:spcAft>
              <a:buClr>
                <a:srgbClr val="000000"/>
              </a:buClr>
              <a:buSzTx/>
              <a:buFont typeface="Arial"/>
              <a:buNone/>
              <a:tabLst/>
              <a:defRPr/>
            </a:pPr>
            <a:r>
              <a:rPr kumimoji="1" lang="he-IL" altLang="he-IL" sz="21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sym typeface="Arial"/>
              </a:rPr>
              <a:t>פוגע</a:t>
            </a:r>
          </a:p>
        </p:txBody>
      </p:sp>
      <p:pic>
        <p:nvPicPr>
          <p:cNvPr id="8" name="תמונה 7">
            <a:extLst>
              <a:ext uri="{FF2B5EF4-FFF2-40B4-BE49-F238E27FC236}">
                <a16:creationId xmlns:a16="http://schemas.microsoft.com/office/drawing/2014/main" id="{D4E426BE-BE6D-10A4-E34C-9D00420AA154}"/>
              </a:ext>
            </a:extLst>
          </p:cNvPr>
          <p:cNvPicPr>
            <a:picLocks noChangeAspect="1"/>
          </p:cNvPicPr>
          <p:nvPr/>
        </p:nvPicPr>
        <p:blipFill>
          <a:blip r:embed="rId9"/>
          <a:stretch>
            <a:fillRect/>
          </a:stretch>
        </p:blipFill>
        <p:spPr>
          <a:xfrm>
            <a:off x="3231963" y="5270578"/>
            <a:ext cx="910435" cy="955119"/>
          </a:xfrm>
          <a:prstGeom prst="rect">
            <a:avLst/>
          </a:prstGeom>
        </p:spPr>
      </p:pic>
      <p:pic>
        <p:nvPicPr>
          <p:cNvPr id="17" name="תמונה 16">
            <a:extLst>
              <a:ext uri="{FF2B5EF4-FFF2-40B4-BE49-F238E27FC236}">
                <a16:creationId xmlns:a16="http://schemas.microsoft.com/office/drawing/2014/main" id="{23DA2347-2D59-ACF6-8942-D562529F3095}"/>
              </a:ext>
            </a:extLst>
          </p:cNvPr>
          <p:cNvPicPr>
            <a:picLocks noChangeAspect="1"/>
          </p:cNvPicPr>
          <p:nvPr/>
        </p:nvPicPr>
        <p:blipFill>
          <a:blip r:embed="rId10"/>
          <a:stretch>
            <a:fillRect/>
          </a:stretch>
        </p:blipFill>
        <p:spPr>
          <a:xfrm>
            <a:off x="10151581" y="5317199"/>
            <a:ext cx="976241" cy="900368"/>
          </a:xfrm>
          <a:prstGeom prst="rect">
            <a:avLst/>
          </a:prstGeom>
        </p:spPr>
      </p:pic>
      <p:pic>
        <p:nvPicPr>
          <p:cNvPr id="5" name="Picture 9">
            <a:extLst>
              <a:ext uri="{FF2B5EF4-FFF2-40B4-BE49-F238E27FC236}">
                <a16:creationId xmlns:a16="http://schemas.microsoft.com/office/drawing/2014/main" id="{3589A3AB-0D94-774C-CB40-F5AF57AFFC9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flipH="1">
            <a:off x="8296266" y="5317199"/>
            <a:ext cx="1402895" cy="854012"/>
          </a:xfrm>
          <a:prstGeom prst="rect">
            <a:avLst/>
          </a:prstGeom>
        </p:spPr>
      </p:pic>
      <p:sp>
        <p:nvSpPr>
          <p:cNvPr id="6" name="אליפסה 5">
            <a:extLst>
              <a:ext uri="{FF2B5EF4-FFF2-40B4-BE49-F238E27FC236}">
                <a16:creationId xmlns:a16="http://schemas.microsoft.com/office/drawing/2014/main" id="{EC34B753-BF18-29E2-089B-6ADFB0E17D24}"/>
              </a:ext>
            </a:extLst>
          </p:cNvPr>
          <p:cNvSpPr>
            <a:spLocks noChangeArrowheads="1"/>
          </p:cNvSpPr>
          <p:nvPr/>
        </p:nvSpPr>
        <p:spPr bwMode="auto">
          <a:xfrm>
            <a:off x="8210964" y="5789625"/>
            <a:ext cx="1057044" cy="689912"/>
          </a:xfrm>
          <a:prstGeom prst="ellipse">
            <a:avLst/>
          </a:prstGeom>
          <a:noFill/>
          <a:ln>
            <a:noFill/>
          </a:ln>
        </p:spPr>
        <p:txBody>
          <a:bodyPr>
            <a:normAutofit/>
          </a:bodyPr>
          <a:lstStyle>
            <a:lvl1pPr eaLnBrk="0" hangingPunct="0">
              <a:defRPr kumimoji="1" sz="2400" b="1">
                <a:solidFill>
                  <a:schemeClr val="tx1"/>
                </a:solidFill>
                <a:latin typeface="Arial" pitchFamily="34" charset="0"/>
                <a:cs typeface="Arial" pitchFamily="34" charset="0"/>
              </a:defRPr>
            </a:lvl1pPr>
            <a:lvl2pPr marL="742950" indent="-285750" eaLnBrk="0" hangingPunct="0">
              <a:defRPr kumimoji="1" sz="2400" b="1">
                <a:solidFill>
                  <a:schemeClr val="tx1"/>
                </a:solidFill>
                <a:latin typeface="Arial" pitchFamily="34" charset="0"/>
                <a:cs typeface="Arial" pitchFamily="34" charset="0"/>
              </a:defRPr>
            </a:lvl2pPr>
            <a:lvl3pPr marL="1143000" indent="-228600" eaLnBrk="0" hangingPunct="0">
              <a:defRPr kumimoji="1" sz="2400" b="1">
                <a:solidFill>
                  <a:schemeClr val="tx1"/>
                </a:solidFill>
                <a:latin typeface="Arial" pitchFamily="34" charset="0"/>
                <a:cs typeface="Arial" pitchFamily="34" charset="0"/>
              </a:defRPr>
            </a:lvl3pPr>
            <a:lvl4pPr marL="1600200" indent="-228600" eaLnBrk="0" hangingPunct="0">
              <a:defRPr kumimoji="1" sz="2400" b="1">
                <a:solidFill>
                  <a:schemeClr val="tx1"/>
                </a:solidFill>
                <a:latin typeface="Arial" pitchFamily="34" charset="0"/>
                <a:cs typeface="Arial" pitchFamily="34" charset="0"/>
              </a:defRPr>
            </a:lvl4pPr>
            <a:lvl5pPr marL="2057400" indent="-228600" eaLnBrk="0" hangingPunct="0">
              <a:defRPr kumimoji="1" sz="2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b="1">
                <a:solidFill>
                  <a:schemeClr val="tx1"/>
                </a:solidFill>
                <a:latin typeface="Arial" pitchFamily="34" charset="0"/>
                <a:cs typeface="Arial" pitchFamily="34" charset="0"/>
              </a:defRPr>
            </a:lvl9pPr>
          </a:lstStyle>
          <a:p>
            <a:pPr algn="ctr" defTabSz="304808" eaLnBrk="1" hangingPunct="1">
              <a:lnSpc>
                <a:spcPct val="90000"/>
              </a:lnSpc>
              <a:spcAft>
                <a:spcPts val="400"/>
              </a:spcAft>
              <a:defRPr/>
            </a:pPr>
            <a:r>
              <a:rPr lang="he-IL" altLang="he-IL" sz="2100" b="0"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מגן</a:t>
            </a:r>
          </a:p>
        </p:txBody>
      </p:sp>
      <p:sp>
        <p:nvSpPr>
          <p:cNvPr id="19" name="תיבת טקסט 18">
            <a:extLst>
              <a:ext uri="{FF2B5EF4-FFF2-40B4-BE49-F238E27FC236}">
                <a16:creationId xmlns:a16="http://schemas.microsoft.com/office/drawing/2014/main" id="{F415C65F-3E97-D8CD-188F-CD202CF6476A}"/>
              </a:ext>
            </a:extLst>
          </p:cNvPr>
          <p:cNvSpPr txBox="1"/>
          <p:nvPr/>
        </p:nvSpPr>
        <p:spPr>
          <a:xfrm>
            <a:off x="10294176" y="6155346"/>
            <a:ext cx="969805" cy="383182"/>
          </a:xfrm>
          <a:prstGeom prst="rect">
            <a:avLst/>
          </a:prstGeom>
          <a:noFill/>
        </p:spPr>
        <p:txBody>
          <a:bodyPr wrap="square">
            <a:spAutoFit/>
          </a:bodyPr>
          <a:lstStyle/>
          <a:p>
            <a:pPr marL="0" marR="0" lvl="0" indent="0" algn="ctr" defTabSz="304808" rtl="0" eaLnBrk="1" fontAlgn="auto" latinLnBrk="0" hangingPunct="1">
              <a:lnSpc>
                <a:spcPct val="90000"/>
              </a:lnSpc>
              <a:spcBef>
                <a:spcPts val="0"/>
              </a:spcBef>
              <a:spcAft>
                <a:spcPts val="400"/>
              </a:spcAft>
              <a:buClr>
                <a:srgbClr val="000000"/>
              </a:buClr>
              <a:buSzTx/>
              <a:buFont typeface="Arial"/>
              <a:buNone/>
              <a:tabLst/>
              <a:defRPr/>
            </a:pPr>
            <a:r>
              <a:rPr kumimoji="1" lang="he-IL" altLang="he-IL" sz="21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sym typeface="Arial"/>
              </a:rPr>
              <a:t>מתעלם</a:t>
            </a:r>
          </a:p>
        </p:txBody>
      </p:sp>
      <p:pic>
        <p:nvPicPr>
          <p:cNvPr id="27" name="תמונה 26">
            <a:extLst>
              <a:ext uri="{FF2B5EF4-FFF2-40B4-BE49-F238E27FC236}">
                <a16:creationId xmlns:a16="http://schemas.microsoft.com/office/drawing/2014/main" id="{D2F2DC21-FCC0-64CC-BDD9-B9B21D36DCDF}"/>
              </a:ext>
            </a:extLst>
          </p:cNvPr>
          <p:cNvPicPr>
            <a:picLocks noChangeAspect="1"/>
          </p:cNvPicPr>
          <p:nvPr/>
        </p:nvPicPr>
        <p:blipFill>
          <a:blip r:embed="rId6">
            <a:duotone>
              <a:schemeClr val="accent3">
                <a:shade val="45000"/>
                <a:satMod val="135000"/>
              </a:schemeClr>
              <a:prstClr val="white"/>
            </a:duotone>
          </a:blip>
          <a:stretch>
            <a:fillRect/>
          </a:stretch>
        </p:blipFill>
        <p:spPr>
          <a:xfrm>
            <a:off x="798320" y="5055453"/>
            <a:ext cx="1663559" cy="1579917"/>
          </a:xfrm>
          <a:prstGeom prst="rect">
            <a:avLst/>
          </a:prstGeom>
        </p:spPr>
      </p:pic>
      <p:pic>
        <p:nvPicPr>
          <p:cNvPr id="2" name="Picture 10">
            <a:extLst>
              <a:ext uri="{FF2B5EF4-FFF2-40B4-BE49-F238E27FC236}">
                <a16:creationId xmlns:a16="http://schemas.microsoft.com/office/drawing/2014/main" id="{8A7CC8FE-36A8-8591-2F98-DB24198F1A9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976721" y="4910466"/>
            <a:ext cx="910436" cy="1224115"/>
          </a:xfrm>
          <a:prstGeom prst="rect">
            <a:avLst/>
          </a:prstGeom>
        </p:spPr>
      </p:pic>
      <p:sp>
        <p:nvSpPr>
          <p:cNvPr id="4" name="אליפסה 5">
            <a:extLst>
              <a:ext uri="{FF2B5EF4-FFF2-40B4-BE49-F238E27FC236}">
                <a16:creationId xmlns:a16="http://schemas.microsoft.com/office/drawing/2014/main" id="{D81CE6D2-8580-726D-E30B-E4527E9BA1C8}"/>
              </a:ext>
            </a:extLst>
          </p:cNvPr>
          <p:cNvSpPr>
            <a:spLocks noChangeArrowheads="1"/>
          </p:cNvSpPr>
          <p:nvPr/>
        </p:nvSpPr>
        <p:spPr bwMode="auto">
          <a:xfrm>
            <a:off x="1298426" y="5934605"/>
            <a:ext cx="1351723" cy="685641"/>
          </a:xfrm>
          <a:prstGeom prst="ellipse">
            <a:avLst/>
          </a:prstGeom>
          <a:noFill/>
          <a:ln>
            <a:noFill/>
          </a:ln>
        </p:spPr>
        <p:txBody>
          <a:bodyPr>
            <a:noAutofit/>
          </a:bodyPr>
          <a:lstStyle>
            <a:lvl1pPr eaLnBrk="0" hangingPunct="0">
              <a:defRPr kumimoji="1" sz="2400" b="1">
                <a:solidFill>
                  <a:schemeClr val="tx1"/>
                </a:solidFill>
                <a:latin typeface="Arial" pitchFamily="34" charset="0"/>
                <a:cs typeface="Arial" pitchFamily="34" charset="0"/>
              </a:defRPr>
            </a:lvl1pPr>
            <a:lvl2pPr marL="742950" indent="-285750" eaLnBrk="0" hangingPunct="0">
              <a:defRPr kumimoji="1" sz="2400" b="1">
                <a:solidFill>
                  <a:schemeClr val="tx1"/>
                </a:solidFill>
                <a:latin typeface="Arial" pitchFamily="34" charset="0"/>
                <a:cs typeface="Arial" pitchFamily="34" charset="0"/>
              </a:defRPr>
            </a:lvl2pPr>
            <a:lvl3pPr marL="1143000" indent="-228600" eaLnBrk="0" hangingPunct="0">
              <a:defRPr kumimoji="1" sz="2400" b="1">
                <a:solidFill>
                  <a:schemeClr val="tx1"/>
                </a:solidFill>
                <a:latin typeface="Arial" pitchFamily="34" charset="0"/>
                <a:cs typeface="Arial" pitchFamily="34" charset="0"/>
              </a:defRPr>
            </a:lvl3pPr>
            <a:lvl4pPr marL="1600200" indent="-228600" eaLnBrk="0" hangingPunct="0">
              <a:defRPr kumimoji="1" sz="2400" b="1">
                <a:solidFill>
                  <a:schemeClr val="tx1"/>
                </a:solidFill>
                <a:latin typeface="Arial" pitchFamily="34" charset="0"/>
                <a:cs typeface="Arial" pitchFamily="34" charset="0"/>
              </a:defRPr>
            </a:lvl4pPr>
            <a:lvl5pPr marL="2057400" indent="-228600" eaLnBrk="0" hangingPunct="0">
              <a:defRPr kumimoji="1" sz="2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b="1">
                <a:solidFill>
                  <a:schemeClr val="tx1"/>
                </a:solidFill>
                <a:latin typeface="Arial" pitchFamily="34" charset="0"/>
                <a:cs typeface="Arial" pitchFamily="34" charset="0"/>
              </a:defRPr>
            </a:lvl9pPr>
          </a:lstStyle>
          <a:p>
            <a:pPr algn="ctr" defTabSz="304808" eaLnBrk="1" hangingPunct="1">
              <a:lnSpc>
                <a:spcPct val="90000"/>
              </a:lnSpc>
              <a:spcAft>
                <a:spcPts val="400"/>
              </a:spcAft>
              <a:defRPr/>
            </a:pPr>
            <a:r>
              <a:rPr lang="he-IL" altLang="he-IL" sz="2100" b="0"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נפגע</a:t>
            </a:r>
          </a:p>
        </p:txBody>
      </p:sp>
      <p:sp>
        <p:nvSpPr>
          <p:cNvPr id="28" name="תיבת טקסט 27">
            <a:extLst>
              <a:ext uri="{FF2B5EF4-FFF2-40B4-BE49-F238E27FC236}">
                <a16:creationId xmlns:a16="http://schemas.microsoft.com/office/drawing/2014/main" id="{F9AECDDF-F2D9-1301-AFA0-1A3E7EC346A4}"/>
              </a:ext>
            </a:extLst>
          </p:cNvPr>
          <p:cNvSpPr txBox="1"/>
          <p:nvPr/>
        </p:nvSpPr>
        <p:spPr>
          <a:xfrm>
            <a:off x="5663485" y="385034"/>
            <a:ext cx="1733869" cy="646331"/>
          </a:xfrm>
          <a:prstGeom prst="rect">
            <a:avLst/>
          </a:prstGeom>
          <a:noFill/>
        </p:spPr>
        <p:txBody>
          <a:bodyPr wrap="square" rtlCol="1">
            <a:spAutoFit/>
          </a:bodyPr>
          <a:lstStyle/>
          <a:p>
            <a:pPr algn="ctr"/>
            <a:r>
              <a:rPr lang="he-IL" sz="3600" b="1" dirty="0">
                <a:solidFill>
                  <a:srgbClr val="528CC6"/>
                </a:solidFill>
                <a:latin typeface="Calibri" panose="020F0502020204030204" pitchFamily="34" charset="0"/>
                <a:cs typeface="Calibri" panose="020F0502020204030204" pitchFamily="34" charset="0"/>
              </a:rPr>
              <a:t>אירוע 1</a:t>
            </a:r>
          </a:p>
        </p:txBody>
      </p:sp>
      <p:sp>
        <p:nvSpPr>
          <p:cNvPr id="29" name="תיבת טקסט 28">
            <a:extLst>
              <a:ext uri="{FF2B5EF4-FFF2-40B4-BE49-F238E27FC236}">
                <a16:creationId xmlns:a16="http://schemas.microsoft.com/office/drawing/2014/main" id="{FB62E06F-B3D0-D38A-39DE-D9BEC5AD0725}"/>
              </a:ext>
            </a:extLst>
          </p:cNvPr>
          <p:cNvSpPr txBox="1"/>
          <p:nvPr/>
        </p:nvSpPr>
        <p:spPr>
          <a:xfrm rot="16200000">
            <a:off x="10625867" y="896399"/>
            <a:ext cx="1158263" cy="646331"/>
          </a:xfrm>
          <a:prstGeom prst="rect">
            <a:avLst/>
          </a:prstGeom>
          <a:noFill/>
        </p:spPr>
        <p:txBody>
          <a:bodyPr wrap="square" rtlCol="1">
            <a:spAutoFit/>
          </a:bodyPr>
          <a:lstStyle/>
          <a:p>
            <a:pPr algn="ctr"/>
            <a:r>
              <a:rPr lang="he-IL" sz="3600" b="1" dirty="0">
                <a:solidFill>
                  <a:schemeClr val="accent2">
                    <a:lumMod val="75000"/>
                  </a:schemeClr>
                </a:solidFill>
                <a:latin typeface="Calibri" panose="020F0502020204030204" pitchFamily="34" charset="0"/>
                <a:cs typeface="Calibri" panose="020F0502020204030204" pitchFamily="34" charset="0"/>
              </a:rPr>
              <a:t>בנים</a:t>
            </a:r>
          </a:p>
        </p:txBody>
      </p:sp>
      <p:sp>
        <p:nvSpPr>
          <p:cNvPr id="21" name="תיבת טקסט 20">
            <a:extLst>
              <a:ext uri="{FF2B5EF4-FFF2-40B4-BE49-F238E27FC236}">
                <a16:creationId xmlns:a16="http://schemas.microsoft.com/office/drawing/2014/main" id="{3A3BBEDF-6620-B796-7D18-B7141C02F31C}"/>
              </a:ext>
            </a:extLst>
          </p:cNvPr>
          <p:cNvSpPr txBox="1"/>
          <p:nvPr/>
        </p:nvSpPr>
        <p:spPr>
          <a:xfrm>
            <a:off x="1566042" y="1382455"/>
            <a:ext cx="8924782" cy="3293209"/>
          </a:xfrm>
          <a:prstGeom prst="rect">
            <a:avLst/>
          </a:prstGeom>
          <a:noFill/>
        </p:spPr>
        <p:txBody>
          <a:bodyPr wrap="square" rtlCol="1">
            <a:spAutoFit/>
          </a:bodyPr>
          <a:lstStyle/>
          <a:p>
            <a:pPr algn="ctr" rtl="1"/>
            <a:r>
              <a:rPr lang="he-IL" sz="2600" dirty="0">
                <a:latin typeface="Calibri" panose="020F0502020204030204" pitchFamily="34" charset="0"/>
                <a:cs typeface="Calibri" panose="020F0502020204030204" pitchFamily="34" charset="0"/>
              </a:rPr>
              <a:t>אהרון הוא תלמיד חדש בכיתה ד'2. בשבוע הראשון שלו בכיתה, </a:t>
            </a:r>
          </a:p>
          <a:p>
            <a:pPr algn="ctr" rtl="1"/>
            <a:r>
              <a:rPr lang="he-IL" sz="2600" dirty="0">
                <a:latin typeface="Calibri" panose="020F0502020204030204" pitchFamily="34" charset="0"/>
                <a:cs typeface="Calibri" panose="020F0502020204030204" pitchFamily="34" charset="0"/>
              </a:rPr>
              <a:t>הוא עדיין לא ממש הכיר את התלמידים ובהפסקות שיחק עם עומר השכן שלו מהקומה העליונה שלומד בכיתה מתחתיו (עומר הוא תלמיד כיתה ג'). </a:t>
            </a:r>
          </a:p>
          <a:p>
            <a:pPr algn="ctr" rtl="1"/>
            <a:r>
              <a:rPr lang="he-IL" sz="2600" dirty="0">
                <a:latin typeface="Calibri" panose="020F0502020204030204" pitchFamily="34" charset="0"/>
                <a:cs typeface="Calibri" panose="020F0502020204030204" pitchFamily="34" charset="0"/>
              </a:rPr>
              <a:t>רועי, אחד התלמידים מכיתה ד1, שראה אותם משחקים יחד החליט שזו סיבה טובה ל'בדיחה' ולכן החל לצחוק, להקניט ולהעליב אותו </a:t>
            </a:r>
          </a:p>
          <a:p>
            <a:pPr algn="ctr" rtl="1"/>
            <a:r>
              <a:rPr lang="he-IL" sz="2600" dirty="0">
                <a:latin typeface="Calibri" panose="020F0502020204030204" pitchFamily="34" charset="0"/>
                <a:cs typeface="Calibri" panose="020F0502020204030204" pitchFamily="34" charset="0"/>
              </a:rPr>
              <a:t>שהוא כמו 'תינוק', כי הוא משחק עם ילדים קטנים. </a:t>
            </a:r>
          </a:p>
          <a:p>
            <a:pPr algn="ctr" rtl="1"/>
            <a:r>
              <a:rPr lang="he-IL" sz="2600" dirty="0">
                <a:latin typeface="Calibri" panose="020F0502020204030204" pitchFamily="34" charset="0"/>
                <a:cs typeface="Calibri" panose="020F0502020204030204" pitchFamily="34" charset="0"/>
              </a:rPr>
              <a:t>רוב תלמידי הכיתה שעמדו מסביב ושמעו את הדברים – שתקו, </a:t>
            </a:r>
          </a:p>
          <a:p>
            <a:pPr algn="ctr" rtl="1"/>
            <a:r>
              <a:rPr lang="he-IL" sz="2600" dirty="0">
                <a:latin typeface="Calibri" panose="020F0502020204030204" pitchFamily="34" charset="0"/>
                <a:cs typeface="Calibri" panose="020F0502020204030204" pitchFamily="34" charset="0"/>
              </a:rPr>
              <a:t>חוץ מיאיר, יאיר היה היחיד שפנה לרועי וביקש ממנו להפסיק להתנהג כך.</a:t>
            </a:r>
          </a:p>
        </p:txBody>
      </p:sp>
    </p:spTree>
    <p:extLst>
      <p:ext uri="{BB962C8B-B14F-4D97-AF65-F5344CB8AC3E}">
        <p14:creationId xmlns:p14="http://schemas.microsoft.com/office/powerpoint/2010/main" val="103486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285">
          <a:extLst>
            <a:ext uri="{FF2B5EF4-FFF2-40B4-BE49-F238E27FC236}">
              <a16:creationId xmlns:a16="http://schemas.microsoft.com/office/drawing/2014/main" id="{B3FC7DAA-2095-C0BB-AD22-90AF6504CB5F}"/>
            </a:ext>
          </a:extLst>
        </p:cNvPr>
        <p:cNvGrpSpPr/>
        <p:nvPr/>
      </p:nvGrpSpPr>
      <p:grpSpPr>
        <a:xfrm>
          <a:off x="0" y="0"/>
          <a:ext cx="0" cy="0"/>
          <a:chOff x="0" y="0"/>
          <a:chExt cx="0" cy="0"/>
        </a:xfrm>
      </p:grpSpPr>
      <p:sp>
        <p:nvSpPr>
          <p:cNvPr id="3" name="מלבן: פינות מעוגלות 2">
            <a:extLst>
              <a:ext uri="{FF2B5EF4-FFF2-40B4-BE49-F238E27FC236}">
                <a16:creationId xmlns:a16="http://schemas.microsoft.com/office/drawing/2014/main" id="{8559FA99-918C-90E7-0154-06C76EE2118F}"/>
              </a:ext>
            </a:extLst>
          </p:cNvPr>
          <p:cNvSpPr/>
          <p:nvPr/>
        </p:nvSpPr>
        <p:spPr>
          <a:xfrm>
            <a:off x="396498" y="128570"/>
            <a:ext cx="11188700" cy="6569161"/>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rtl="1">
              <a:lnSpc>
                <a:spcPct val="150000"/>
              </a:lnSpc>
            </a:pPr>
            <a:endParaRPr lang="he-IL" sz="2800" b="1" dirty="0">
              <a:latin typeface="Calibri" panose="020F0502020204030204" pitchFamily="34" charset="0"/>
              <a:ea typeface="Calibri" panose="020F0502020204030204" pitchFamily="34" charset="0"/>
              <a:cs typeface="Calibri" panose="020F0502020204030204" pitchFamily="34" charset="0"/>
            </a:endParaRPr>
          </a:p>
        </p:txBody>
      </p:sp>
      <p:sp>
        <p:nvSpPr>
          <p:cNvPr id="21" name="תיבת טקסט 20">
            <a:extLst>
              <a:ext uri="{FF2B5EF4-FFF2-40B4-BE49-F238E27FC236}">
                <a16:creationId xmlns:a16="http://schemas.microsoft.com/office/drawing/2014/main" id="{49240042-9F72-8305-831D-BFA404062AA7}"/>
              </a:ext>
            </a:extLst>
          </p:cNvPr>
          <p:cNvSpPr txBox="1"/>
          <p:nvPr/>
        </p:nvSpPr>
        <p:spPr>
          <a:xfrm>
            <a:off x="950920" y="924409"/>
            <a:ext cx="10001134" cy="4093428"/>
          </a:xfrm>
          <a:prstGeom prst="rect">
            <a:avLst/>
          </a:prstGeom>
          <a:noFill/>
        </p:spPr>
        <p:txBody>
          <a:bodyPr wrap="square" rtlCol="1">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kumimoji="0" lang="he-IL" sz="2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מאיה ונורית, תלמידות כיתה ד', הכירו עוד מגן חובה. הן נהגו לבלות הרבה ביחד, </a:t>
            </a:r>
          </a:p>
          <a:p>
            <a:pPr marL="0" marR="0" lvl="0" indent="0" algn="ctr" defTabSz="914400" rtl="1" eaLnBrk="1" fontAlgn="auto" latinLnBrk="0" hangingPunct="1">
              <a:spcBef>
                <a:spcPts val="0"/>
              </a:spcBef>
              <a:spcAft>
                <a:spcPts val="0"/>
              </a:spcAft>
              <a:buClr>
                <a:srgbClr val="000000"/>
              </a:buClr>
              <a:buSzTx/>
              <a:buFont typeface="Arial"/>
              <a:buNone/>
              <a:tabLst/>
              <a:defRPr/>
            </a:pPr>
            <a:r>
              <a:rPr kumimoji="0" lang="he-IL" sz="2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הן שיחקו יחד בהפסקות, נפגשו אחר הצהריים ונרשמו יחד לחוג ציור.</a:t>
            </a:r>
          </a:p>
          <a:p>
            <a:pPr marL="0" marR="0" lvl="0" indent="0" algn="ctr" defTabSz="914400" rtl="1" eaLnBrk="1" fontAlgn="auto" latinLnBrk="0" hangingPunct="1">
              <a:spcBef>
                <a:spcPts val="0"/>
              </a:spcBef>
              <a:spcAft>
                <a:spcPts val="0"/>
              </a:spcAft>
              <a:buClr>
                <a:srgbClr val="000000"/>
              </a:buClr>
              <a:buSzTx/>
              <a:buFont typeface="Arial"/>
              <a:buNone/>
              <a:tabLst/>
              <a:defRPr/>
            </a:pPr>
            <a:r>
              <a:rPr kumimoji="0" lang="he-IL" sz="2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באחד הימים מאיה ונורית התווכחו ביניהן ורבו מריבה גדולה שבסופה </a:t>
            </a:r>
          </a:p>
          <a:p>
            <a:pPr marL="0" marR="0" lvl="0" indent="0" algn="ctr" defTabSz="914400" rtl="1" eaLnBrk="1" fontAlgn="auto" latinLnBrk="0" hangingPunct="1">
              <a:spcBef>
                <a:spcPts val="0"/>
              </a:spcBef>
              <a:spcAft>
                <a:spcPts val="0"/>
              </a:spcAft>
              <a:buClr>
                <a:srgbClr val="000000"/>
              </a:buClr>
              <a:buSzTx/>
              <a:buFont typeface="Arial"/>
              <a:buNone/>
              <a:tabLst/>
              <a:defRPr/>
            </a:pPr>
            <a:r>
              <a:rPr kumimoji="0" lang="he-IL" sz="2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הן לא דיברו האחת עם השנייה.</a:t>
            </a:r>
          </a:p>
          <a:p>
            <a:pPr marL="0" marR="0" lvl="0" indent="0" algn="ctr" defTabSz="914400" rtl="1" eaLnBrk="1" fontAlgn="auto" latinLnBrk="0" hangingPunct="1">
              <a:spcBef>
                <a:spcPts val="0"/>
              </a:spcBef>
              <a:spcAft>
                <a:spcPts val="0"/>
              </a:spcAft>
              <a:buClr>
                <a:srgbClr val="000000"/>
              </a:buClr>
              <a:buSzTx/>
              <a:buFont typeface="Arial"/>
              <a:buNone/>
              <a:tabLst/>
              <a:defRPr/>
            </a:pPr>
            <a:r>
              <a:rPr kumimoji="0" lang="he-IL" sz="2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מאיה שכעסה מאוד על נורית פתחה קבוצה לכל בנות הכיתה, אבל את נורית היא לא צירפה. לקבוצה היא קראה : "המובחרות". בהתכתבות בקבוצה, מאיה דיברה לעיתים באופן לא מכבד על נורית, היא אפילו סיפרה לכמה מבנות הכיתה דברים אישיים שהיו ביניהן, שנורית שיתפה אותה בעבר.</a:t>
            </a:r>
          </a:p>
          <a:p>
            <a:pPr marL="0" marR="0" lvl="0" indent="0" algn="ctr" defTabSz="914400" rtl="1" eaLnBrk="1" fontAlgn="auto" latinLnBrk="0" hangingPunct="1">
              <a:spcBef>
                <a:spcPts val="0"/>
              </a:spcBef>
              <a:spcAft>
                <a:spcPts val="0"/>
              </a:spcAft>
              <a:buClr>
                <a:srgbClr val="000000"/>
              </a:buClr>
              <a:buSzTx/>
              <a:buFont typeface="Arial"/>
              <a:buNone/>
              <a:tabLst/>
              <a:defRPr/>
            </a:pPr>
            <a:r>
              <a:rPr kumimoji="0" lang="he-IL" sz="2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היו בנות שהרגישו לא בנוח עם הקבוצה ועם ההתכתבויות ובחרו לצאת ממנה, </a:t>
            </a:r>
          </a:p>
          <a:p>
            <a:pPr marL="0" marR="0" lvl="0" indent="0" algn="ctr" defTabSz="914400" rtl="1" eaLnBrk="1" fontAlgn="auto" latinLnBrk="0" hangingPunct="1">
              <a:spcBef>
                <a:spcPts val="0"/>
              </a:spcBef>
              <a:spcAft>
                <a:spcPts val="0"/>
              </a:spcAft>
              <a:buClr>
                <a:srgbClr val="000000"/>
              </a:buClr>
              <a:buSzTx/>
              <a:buFont typeface="Arial"/>
              <a:buNone/>
              <a:tabLst/>
              <a:defRPr/>
            </a:pPr>
            <a:r>
              <a:rPr kumimoji="0" lang="he-IL" sz="2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אבל </a:t>
            </a:r>
            <a:r>
              <a:rPr lang="he-IL" sz="2600" dirty="0">
                <a:latin typeface="Calibri" panose="020F0502020204030204" pitchFamily="34" charset="0"/>
                <a:ea typeface="Calibri" panose="020F0502020204030204" pitchFamily="34" charset="0"/>
                <a:cs typeface="Calibri" panose="020F0502020204030204" pitchFamily="34" charset="0"/>
              </a:rPr>
              <a:t>היו גם כאלה שבחרו להישאר </a:t>
            </a:r>
            <a:r>
              <a:rPr kumimoji="0" lang="he-IL" sz="2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והיו שותפות לשיח הלא מכבד. </a:t>
            </a:r>
          </a:p>
        </p:txBody>
      </p:sp>
      <p:pic>
        <p:nvPicPr>
          <p:cNvPr id="22" name="תמונה 21">
            <a:extLst>
              <a:ext uri="{FF2B5EF4-FFF2-40B4-BE49-F238E27FC236}">
                <a16:creationId xmlns:a16="http://schemas.microsoft.com/office/drawing/2014/main" id="{450788D2-CE3A-FAF4-4C30-0037215E29AC}"/>
              </a:ext>
            </a:extLst>
          </p:cNvPr>
          <p:cNvPicPr>
            <a:picLocks noChangeAspect="1"/>
          </p:cNvPicPr>
          <p:nvPr/>
        </p:nvPicPr>
        <p:blipFill>
          <a:blip r:embed="rId3">
            <a:duotone>
              <a:schemeClr val="accent3">
                <a:shade val="45000"/>
                <a:satMod val="135000"/>
              </a:schemeClr>
              <a:prstClr val="white"/>
            </a:duotone>
          </a:blip>
          <a:stretch>
            <a:fillRect/>
          </a:stretch>
        </p:blipFill>
        <p:spPr>
          <a:xfrm flipH="1">
            <a:off x="4503622" y="5151441"/>
            <a:ext cx="1660687" cy="1578268"/>
          </a:xfrm>
          <a:prstGeom prst="rect">
            <a:avLst/>
          </a:prstGeom>
        </p:spPr>
      </p:pic>
      <p:pic>
        <p:nvPicPr>
          <p:cNvPr id="23" name="תמונה 22">
            <a:extLst>
              <a:ext uri="{FF2B5EF4-FFF2-40B4-BE49-F238E27FC236}">
                <a16:creationId xmlns:a16="http://schemas.microsoft.com/office/drawing/2014/main" id="{50B66B1F-039D-4461-E5B1-EAC88D708953}"/>
              </a:ext>
            </a:extLst>
          </p:cNvPr>
          <p:cNvPicPr>
            <a:picLocks noChangeAspect="1"/>
          </p:cNvPicPr>
          <p:nvPr/>
        </p:nvPicPr>
        <p:blipFill>
          <a:blip r:embed="rId4">
            <a:duotone>
              <a:schemeClr val="accent3">
                <a:shade val="45000"/>
                <a:satMod val="135000"/>
              </a:schemeClr>
              <a:prstClr val="white"/>
            </a:duotone>
          </a:blip>
          <a:stretch>
            <a:fillRect/>
          </a:stretch>
        </p:blipFill>
        <p:spPr>
          <a:xfrm>
            <a:off x="8049786" y="5142872"/>
            <a:ext cx="1463230" cy="1579917"/>
          </a:xfrm>
          <a:prstGeom prst="rect">
            <a:avLst/>
          </a:prstGeom>
        </p:spPr>
      </p:pic>
      <p:pic>
        <p:nvPicPr>
          <p:cNvPr id="24" name="תמונה 23">
            <a:extLst>
              <a:ext uri="{FF2B5EF4-FFF2-40B4-BE49-F238E27FC236}">
                <a16:creationId xmlns:a16="http://schemas.microsoft.com/office/drawing/2014/main" id="{A8A73D47-2E76-9006-9EA1-881ECD6A0EE3}"/>
              </a:ext>
            </a:extLst>
          </p:cNvPr>
          <p:cNvPicPr>
            <a:picLocks noChangeAspect="1"/>
          </p:cNvPicPr>
          <p:nvPr/>
        </p:nvPicPr>
        <p:blipFill>
          <a:blip r:embed="rId5">
            <a:duotone>
              <a:schemeClr val="accent3">
                <a:shade val="45000"/>
                <a:satMod val="135000"/>
              </a:schemeClr>
              <a:prstClr val="white"/>
            </a:duotone>
          </a:blip>
          <a:stretch>
            <a:fillRect/>
          </a:stretch>
        </p:blipFill>
        <p:spPr>
          <a:xfrm>
            <a:off x="9721109" y="5130343"/>
            <a:ext cx="1463746" cy="1579917"/>
          </a:xfrm>
          <a:prstGeom prst="rect">
            <a:avLst/>
          </a:prstGeom>
        </p:spPr>
      </p:pic>
      <p:pic>
        <p:nvPicPr>
          <p:cNvPr id="25" name="תמונה 24">
            <a:extLst>
              <a:ext uri="{FF2B5EF4-FFF2-40B4-BE49-F238E27FC236}">
                <a16:creationId xmlns:a16="http://schemas.microsoft.com/office/drawing/2014/main" id="{26F52221-B0B0-9F92-E82E-C64D1DB91C9F}"/>
              </a:ext>
            </a:extLst>
          </p:cNvPr>
          <p:cNvPicPr>
            <a:picLocks noChangeAspect="1"/>
          </p:cNvPicPr>
          <p:nvPr/>
        </p:nvPicPr>
        <p:blipFill>
          <a:blip r:embed="rId5">
            <a:duotone>
              <a:schemeClr val="accent3">
                <a:shade val="45000"/>
                <a:satMod val="135000"/>
              </a:schemeClr>
              <a:prstClr val="white"/>
            </a:duotone>
          </a:blip>
          <a:stretch>
            <a:fillRect/>
          </a:stretch>
        </p:blipFill>
        <p:spPr>
          <a:xfrm>
            <a:off x="6371886" y="5163305"/>
            <a:ext cx="1463746" cy="1579917"/>
          </a:xfrm>
          <a:prstGeom prst="rect">
            <a:avLst/>
          </a:prstGeom>
        </p:spPr>
      </p:pic>
      <p:pic>
        <p:nvPicPr>
          <p:cNvPr id="26" name="תמונה 25">
            <a:extLst>
              <a:ext uri="{FF2B5EF4-FFF2-40B4-BE49-F238E27FC236}">
                <a16:creationId xmlns:a16="http://schemas.microsoft.com/office/drawing/2014/main" id="{BBC0964B-FB2C-768E-3D45-09FB496017ED}"/>
              </a:ext>
            </a:extLst>
          </p:cNvPr>
          <p:cNvPicPr>
            <a:picLocks noChangeAspect="1"/>
          </p:cNvPicPr>
          <p:nvPr/>
        </p:nvPicPr>
        <p:blipFill>
          <a:blip r:embed="rId6">
            <a:duotone>
              <a:schemeClr val="accent3">
                <a:shade val="45000"/>
                <a:satMod val="135000"/>
              </a:schemeClr>
              <a:prstClr val="white"/>
            </a:duotone>
          </a:blip>
          <a:stretch>
            <a:fillRect/>
          </a:stretch>
        </p:blipFill>
        <p:spPr>
          <a:xfrm>
            <a:off x="2722088" y="5109725"/>
            <a:ext cx="1663559" cy="1579917"/>
          </a:xfrm>
          <a:prstGeom prst="rect">
            <a:avLst/>
          </a:prstGeom>
        </p:spPr>
      </p:pic>
      <p:sp>
        <p:nvSpPr>
          <p:cNvPr id="13" name="תיבת טקסט 12">
            <a:extLst>
              <a:ext uri="{FF2B5EF4-FFF2-40B4-BE49-F238E27FC236}">
                <a16:creationId xmlns:a16="http://schemas.microsoft.com/office/drawing/2014/main" id="{ED7983B1-113C-DE4C-BA20-0174A13A5269}"/>
              </a:ext>
            </a:extLst>
          </p:cNvPr>
          <p:cNvSpPr txBox="1"/>
          <p:nvPr/>
        </p:nvSpPr>
        <p:spPr>
          <a:xfrm>
            <a:off x="4896988" y="6075117"/>
            <a:ext cx="876017" cy="415498"/>
          </a:xfrm>
          <a:prstGeom prst="rect">
            <a:avLst/>
          </a:prstGeom>
          <a:noFill/>
        </p:spPr>
        <p:txBody>
          <a:bodyPr wrap="square">
            <a:spAutoFit/>
          </a:bodyPr>
          <a:lstStyle/>
          <a:p>
            <a:pPr algn="ctr"/>
            <a:r>
              <a:rPr kumimoji="1" lang="he-IL" altLang="he-IL" sz="21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sym typeface="Arial"/>
              </a:rPr>
              <a:t>מסייע</a:t>
            </a:r>
            <a:r>
              <a:rPr kumimoji="1" lang="he-IL" altLang="he-IL" sz="21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braham" panose="00000500000000000000" pitchFamily="2" charset="-79"/>
                <a:ea typeface="+mn-ea"/>
                <a:cs typeface="Abraham" panose="00000500000000000000" pitchFamily="2" charset="-79"/>
                <a:sym typeface="Arial"/>
              </a:rPr>
              <a:t> </a:t>
            </a:r>
            <a:endParaRPr lang="he-IL" dirty="0"/>
          </a:p>
        </p:txBody>
      </p:sp>
      <p:pic>
        <p:nvPicPr>
          <p:cNvPr id="11" name="תמונה 10">
            <a:extLst>
              <a:ext uri="{FF2B5EF4-FFF2-40B4-BE49-F238E27FC236}">
                <a16:creationId xmlns:a16="http://schemas.microsoft.com/office/drawing/2014/main" id="{DEA40995-391F-B660-31AC-0CF64C76DE4A}"/>
              </a:ext>
            </a:extLst>
          </p:cNvPr>
          <p:cNvPicPr>
            <a:picLocks noChangeAspect="1"/>
          </p:cNvPicPr>
          <p:nvPr/>
        </p:nvPicPr>
        <p:blipFill>
          <a:blip r:embed="rId7"/>
          <a:stretch>
            <a:fillRect/>
          </a:stretch>
        </p:blipFill>
        <p:spPr>
          <a:xfrm>
            <a:off x="4575491" y="5342307"/>
            <a:ext cx="1476886" cy="738443"/>
          </a:xfrm>
          <a:prstGeom prst="rect">
            <a:avLst/>
          </a:prstGeom>
        </p:spPr>
      </p:pic>
      <p:sp>
        <p:nvSpPr>
          <p:cNvPr id="16" name="תיבת טקסט 15">
            <a:extLst>
              <a:ext uri="{FF2B5EF4-FFF2-40B4-BE49-F238E27FC236}">
                <a16:creationId xmlns:a16="http://schemas.microsoft.com/office/drawing/2014/main" id="{6B452F15-0106-A541-EAC6-2D914300B561}"/>
              </a:ext>
            </a:extLst>
          </p:cNvPr>
          <p:cNvSpPr txBox="1"/>
          <p:nvPr/>
        </p:nvSpPr>
        <p:spPr>
          <a:xfrm>
            <a:off x="7014386" y="5899684"/>
            <a:ext cx="1090692" cy="383182"/>
          </a:xfrm>
          <a:prstGeom prst="rect">
            <a:avLst/>
          </a:prstGeom>
          <a:noFill/>
        </p:spPr>
        <p:txBody>
          <a:bodyPr wrap="square">
            <a:spAutoFit/>
          </a:bodyPr>
          <a:lstStyle/>
          <a:p>
            <a:pPr marL="0" marR="0" lvl="0" indent="0" algn="ctr" defTabSz="304808" rtl="0" eaLnBrk="1" fontAlgn="auto" latinLnBrk="0" hangingPunct="1">
              <a:lnSpc>
                <a:spcPct val="90000"/>
              </a:lnSpc>
              <a:spcBef>
                <a:spcPts val="0"/>
              </a:spcBef>
              <a:spcAft>
                <a:spcPts val="400"/>
              </a:spcAft>
              <a:buClr>
                <a:srgbClr val="000000"/>
              </a:buClr>
              <a:buSzTx/>
              <a:buFont typeface="Arial"/>
              <a:buNone/>
              <a:tabLst/>
              <a:defRPr/>
            </a:pPr>
            <a:r>
              <a:rPr kumimoji="1" lang="he-IL" altLang="he-IL" sz="21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sym typeface="Arial"/>
              </a:rPr>
              <a:t>מחזק</a:t>
            </a:r>
          </a:p>
        </p:txBody>
      </p:sp>
      <p:pic>
        <p:nvPicPr>
          <p:cNvPr id="14" name="תמונה 13">
            <a:extLst>
              <a:ext uri="{FF2B5EF4-FFF2-40B4-BE49-F238E27FC236}">
                <a16:creationId xmlns:a16="http://schemas.microsoft.com/office/drawing/2014/main" id="{CC96B9C5-4280-4345-A306-4D5EBFA6369C}"/>
              </a:ext>
            </a:extLst>
          </p:cNvPr>
          <p:cNvPicPr>
            <a:picLocks noChangeAspect="1"/>
          </p:cNvPicPr>
          <p:nvPr/>
        </p:nvPicPr>
        <p:blipFill>
          <a:blip r:embed="rId8"/>
          <a:stretch>
            <a:fillRect/>
          </a:stretch>
        </p:blipFill>
        <p:spPr>
          <a:xfrm>
            <a:off x="6464033" y="5294021"/>
            <a:ext cx="1100707" cy="1110759"/>
          </a:xfrm>
          <a:prstGeom prst="rect">
            <a:avLst/>
          </a:prstGeom>
        </p:spPr>
      </p:pic>
      <p:sp>
        <p:nvSpPr>
          <p:cNvPr id="10" name="תיבת טקסט 9">
            <a:extLst>
              <a:ext uri="{FF2B5EF4-FFF2-40B4-BE49-F238E27FC236}">
                <a16:creationId xmlns:a16="http://schemas.microsoft.com/office/drawing/2014/main" id="{E17A9191-8DA3-E53A-B4D3-33A8D4176FB3}"/>
              </a:ext>
            </a:extLst>
          </p:cNvPr>
          <p:cNvSpPr txBox="1"/>
          <p:nvPr/>
        </p:nvSpPr>
        <p:spPr>
          <a:xfrm>
            <a:off x="2467392" y="5986453"/>
            <a:ext cx="984254" cy="383182"/>
          </a:xfrm>
          <a:prstGeom prst="rect">
            <a:avLst/>
          </a:prstGeom>
          <a:noFill/>
        </p:spPr>
        <p:txBody>
          <a:bodyPr wrap="square">
            <a:spAutoFit/>
          </a:bodyPr>
          <a:lstStyle/>
          <a:p>
            <a:pPr marL="0" marR="0" lvl="0" indent="0" algn="ctr" defTabSz="304808" rtl="1" eaLnBrk="1" fontAlgn="auto" latinLnBrk="0" hangingPunct="1">
              <a:lnSpc>
                <a:spcPct val="90000"/>
              </a:lnSpc>
              <a:spcBef>
                <a:spcPts val="0"/>
              </a:spcBef>
              <a:spcAft>
                <a:spcPts val="400"/>
              </a:spcAft>
              <a:buClr>
                <a:srgbClr val="000000"/>
              </a:buClr>
              <a:buSzTx/>
              <a:buFont typeface="Arial"/>
              <a:buNone/>
              <a:tabLst/>
              <a:defRPr/>
            </a:pPr>
            <a:r>
              <a:rPr kumimoji="1" lang="he-IL" altLang="he-IL" sz="21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sym typeface="Arial"/>
              </a:rPr>
              <a:t>פוגע</a:t>
            </a:r>
          </a:p>
        </p:txBody>
      </p:sp>
      <p:pic>
        <p:nvPicPr>
          <p:cNvPr id="8" name="תמונה 7">
            <a:extLst>
              <a:ext uri="{FF2B5EF4-FFF2-40B4-BE49-F238E27FC236}">
                <a16:creationId xmlns:a16="http://schemas.microsoft.com/office/drawing/2014/main" id="{F7AF0314-1B8C-D7CA-8187-7AF45AB5C7E8}"/>
              </a:ext>
            </a:extLst>
          </p:cNvPr>
          <p:cNvPicPr>
            <a:picLocks noChangeAspect="1"/>
          </p:cNvPicPr>
          <p:nvPr/>
        </p:nvPicPr>
        <p:blipFill>
          <a:blip r:embed="rId9"/>
          <a:stretch>
            <a:fillRect/>
          </a:stretch>
        </p:blipFill>
        <p:spPr>
          <a:xfrm>
            <a:off x="3201883" y="5354720"/>
            <a:ext cx="910435" cy="955119"/>
          </a:xfrm>
          <a:prstGeom prst="rect">
            <a:avLst/>
          </a:prstGeom>
        </p:spPr>
      </p:pic>
      <p:pic>
        <p:nvPicPr>
          <p:cNvPr id="17" name="תמונה 16">
            <a:extLst>
              <a:ext uri="{FF2B5EF4-FFF2-40B4-BE49-F238E27FC236}">
                <a16:creationId xmlns:a16="http://schemas.microsoft.com/office/drawing/2014/main" id="{A053D378-AC4D-B380-A614-0C7CA085B1C5}"/>
              </a:ext>
            </a:extLst>
          </p:cNvPr>
          <p:cNvPicPr>
            <a:picLocks noChangeAspect="1"/>
          </p:cNvPicPr>
          <p:nvPr/>
        </p:nvPicPr>
        <p:blipFill>
          <a:blip r:embed="rId10"/>
          <a:stretch>
            <a:fillRect/>
          </a:stretch>
        </p:blipFill>
        <p:spPr>
          <a:xfrm>
            <a:off x="9886552" y="5229607"/>
            <a:ext cx="976241" cy="900368"/>
          </a:xfrm>
          <a:prstGeom prst="rect">
            <a:avLst/>
          </a:prstGeom>
        </p:spPr>
      </p:pic>
      <p:pic>
        <p:nvPicPr>
          <p:cNvPr id="5" name="Picture 9">
            <a:extLst>
              <a:ext uri="{FF2B5EF4-FFF2-40B4-BE49-F238E27FC236}">
                <a16:creationId xmlns:a16="http://schemas.microsoft.com/office/drawing/2014/main" id="{AB3B0F60-BE07-F549-E351-283CA318360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flipH="1">
            <a:off x="8150372" y="5379079"/>
            <a:ext cx="1402895" cy="854012"/>
          </a:xfrm>
          <a:prstGeom prst="rect">
            <a:avLst/>
          </a:prstGeom>
        </p:spPr>
      </p:pic>
      <p:sp>
        <p:nvSpPr>
          <p:cNvPr id="6" name="אליפסה 5">
            <a:extLst>
              <a:ext uri="{FF2B5EF4-FFF2-40B4-BE49-F238E27FC236}">
                <a16:creationId xmlns:a16="http://schemas.microsoft.com/office/drawing/2014/main" id="{F61AF763-0698-3EE6-0DA1-0B91AC8AAE1F}"/>
              </a:ext>
            </a:extLst>
          </p:cNvPr>
          <p:cNvSpPr>
            <a:spLocks noChangeArrowheads="1"/>
          </p:cNvSpPr>
          <p:nvPr/>
        </p:nvSpPr>
        <p:spPr bwMode="auto">
          <a:xfrm>
            <a:off x="8089843" y="5785553"/>
            <a:ext cx="1057044" cy="689912"/>
          </a:xfrm>
          <a:prstGeom prst="ellipse">
            <a:avLst/>
          </a:prstGeom>
          <a:noFill/>
          <a:ln>
            <a:noFill/>
          </a:ln>
        </p:spPr>
        <p:txBody>
          <a:bodyPr>
            <a:normAutofit/>
          </a:bodyPr>
          <a:lstStyle>
            <a:lvl1pPr eaLnBrk="0" hangingPunct="0">
              <a:defRPr kumimoji="1" sz="2400" b="1">
                <a:solidFill>
                  <a:schemeClr val="tx1"/>
                </a:solidFill>
                <a:latin typeface="Arial" pitchFamily="34" charset="0"/>
                <a:cs typeface="Arial" pitchFamily="34" charset="0"/>
              </a:defRPr>
            </a:lvl1pPr>
            <a:lvl2pPr marL="742950" indent="-285750" eaLnBrk="0" hangingPunct="0">
              <a:defRPr kumimoji="1" sz="2400" b="1">
                <a:solidFill>
                  <a:schemeClr val="tx1"/>
                </a:solidFill>
                <a:latin typeface="Arial" pitchFamily="34" charset="0"/>
                <a:cs typeface="Arial" pitchFamily="34" charset="0"/>
              </a:defRPr>
            </a:lvl2pPr>
            <a:lvl3pPr marL="1143000" indent="-228600" eaLnBrk="0" hangingPunct="0">
              <a:defRPr kumimoji="1" sz="2400" b="1">
                <a:solidFill>
                  <a:schemeClr val="tx1"/>
                </a:solidFill>
                <a:latin typeface="Arial" pitchFamily="34" charset="0"/>
                <a:cs typeface="Arial" pitchFamily="34" charset="0"/>
              </a:defRPr>
            </a:lvl3pPr>
            <a:lvl4pPr marL="1600200" indent="-228600" eaLnBrk="0" hangingPunct="0">
              <a:defRPr kumimoji="1" sz="2400" b="1">
                <a:solidFill>
                  <a:schemeClr val="tx1"/>
                </a:solidFill>
                <a:latin typeface="Arial" pitchFamily="34" charset="0"/>
                <a:cs typeface="Arial" pitchFamily="34" charset="0"/>
              </a:defRPr>
            </a:lvl4pPr>
            <a:lvl5pPr marL="2057400" indent="-228600" eaLnBrk="0" hangingPunct="0">
              <a:defRPr kumimoji="1" sz="2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b="1">
                <a:solidFill>
                  <a:schemeClr val="tx1"/>
                </a:solidFill>
                <a:latin typeface="Arial" pitchFamily="34" charset="0"/>
                <a:cs typeface="Arial" pitchFamily="34" charset="0"/>
              </a:defRPr>
            </a:lvl9pPr>
          </a:lstStyle>
          <a:p>
            <a:pPr algn="ctr" defTabSz="304808" eaLnBrk="1" hangingPunct="1">
              <a:lnSpc>
                <a:spcPct val="90000"/>
              </a:lnSpc>
              <a:spcAft>
                <a:spcPts val="400"/>
              </a:spcAft>
              <a:defRPr/>
            </a:pPr>
            <a:r>
              <a:rPr lang="he-IL" altLang="he-IL" sz="2100" b="0"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מגן</a:t>
            </a:r>
          </a:p>
        </p:txBody>
      </p:sp>
      <p:sp>
        <p:nvSpPr>
          <p:cNvPr id="19" name="תיבת טקסט 18">
            <a:extLst>
              <a:ext uri="{FF2B5EF4-FFF2-40B4-BE49-F238E27FC236}">
                <a16:creationId xmlns:a16="http://schemas.microsoft.com/office/drawing/2014/main" id="{48919EE4-BF9B-AACF-1DE0-95B9791208D8}"/>
              </a:ext>
            </a:extLst>
          </p:cNvPr>
          <p:cNvSpPr txBox="1"/>
          <p:nvPr/>
        </p:nvSpPr>
        <p:spPr>
          <a:xfrm>
            <a:off x="10143410" y="6140512"/>
            <a:ext cx="969805" cy="383182"/>
          </a:xfrm>
          <a:prstGeom prst="rect">
            <a:avLst/>
          </a:prstGeom>
          <a:noFill/>
        </p:spPr>
        <p:txBody>
          <a:bodyPr wrap="square">
            <a:spAutoFit/>
          </a:bodyPr>
          <a:lstStyle/>
          <a:p>
            <a:pPr marL="0" marR="0" lvl="0" indent="0" algn="ctr" defTabSz="304808" rtl="0" eaLnBrk="1" fontAlgn="auto" latinLnBrk="0" hangingPunct="1">
              <a:lnSpc>
                <a:spcPct val="90000"/>
              </a:lnSpc>
              <a:spcBef>
                <a:spcPts val="0"/>
              </a:spcBef>
              <a:spcAft>
                <a:spcPts val="400"/>
              </a:spcAft>
              <a:buClr>
                <a:srgbClr val="000000"/>
              </a:buClr>
              <a:buSzTx/>
              <a:buFont typeface="Arial"/>
              <a:buNone/>
              <a:tabLst/>
              <a:defRPr/>
            </a:pPr>
            <a:r>
              <a:rPr kumimoji="1" lang="he-IL" altLang="he-IL" sz="21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sym typeface="Arial"/>
              </a:rPr>
              <a:t>מתעלם</a:t>
            </a:r>
          </a:p>
        </p:txBody>
      </p:sp>
      <p:pic>
        <p:nvPicPr>
          <p:cNvPr id="27" name="תמונה 26">
            <a:extLst>
              <a:ext uri="{FF2B5EF4-FFF2-40B4-BE49-F238E27FC236}">
                <a16:creationId xmlns:a16="http://schemas.microsoft.com/office/drawing/2014/main" id="{A7AE3C69-124F-D63E-91AD-0A4704F0C901}"/>
              </a:ext>
            </a:extLst>
          </p:cNvPr>
          <p:cNvPicPr>
            <a:picLocks noChangeAspect="1"/>
          </p:cNvPicPr>
          <p:nvPr/>
        </p:nvPicPr>
        <p:blipFill>
          <a:blip r:embed="rId6">
            <a:duotone>
              <a:schemeClr val="accent3">
                <a:shade val="45000"/>
                <a:satMod val="135000"/>
              </a:schemeClr>
              <a:prstClr val="white"/>
            </a:duotone>
          </a:blip>
          <a:stretch>
            <a:fillRect/>
          </a:stretch>
        </p:blipFill>
        <p:spPr>
          <a:xfrm>
            <a:off x="884939" y="5149513"/>
            <a:ext cx="1663559" cy="1579917"/>
          </a:xfrm>
          <a:prstGeom prst="rect">
            <a:avLst/>
          </a:prstGeom>
        </p:spPr>
      </p:pic>
      <p:pic>
        <p:nvPicPr>
          <p:cNvPr id="2" name="Picture 10">
            <a:extLst>
              <a:ext uri="{FF2B5EF4-FFF2-40B4-BE49-F238E27FC236}">
                <a16:creationId xmlns:a16="http://schemas.microsoft.com/office/drawing/2014/main" id="{6331F42F-A9CB-F6D4-024F-67317E4FBFF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950920" y="4946689"/>
            <a:ext cx="910436" cy="1224115"/>
          </a:xfrm>
          <a:prstGeom prst="rect">
            <a:avLst/>
          </a:prstGeom>
        </p:spPr>
      </p:pic>
      <p:sp>
        <p:nvSpPr>
          <p:cNvPr id="4" name="אליפסה 5">
            <a:extLst>
              <a:ext uri="{FF2B5EF4-FFF2-40B4-BE49-F238E27FC236}">
                <a16:creationId xmlns:a16="http://schemas.microsoft.com/office/drawing/2014/main" id="{70BF656A-0542-1929-A756-A89EA88EAEB0}"/>
              </a:ext>
            </a:extLst>
          </p:cNvPr>
          <p:cNvSpPr>
            <a:spLocks noChangeArrowheads="1"/>
          </p:cNvSpPr>
          <p:nvPr/>
        </p:nvSpPr>
        <p:spPr bwMode="auto">
          <a:xfrm>
            <a:off x="1346526" y="5868644"/>
            <a:ext cx="1351723" cy="685641"/>
          </a:xfrm>
          <a:prstGeom prst="ellipse">
            <a:avLst/>
          </a:prstGeom>
          <a:noFill/>
          <a:ln>
            <a:noFill/>
          </a:ln>
        </p:spPr>
        <p:txBody>
          <a:bodyPr>
            <a:noAutofit/>
          </a:bodyPr>
          <a:lstStyle>
            <a:lvl1pPr eaLnBrk="0" hangingPunct="0">
              <a:defRPr kumimoji="1" sz="2400" b="1">
                <a:solidFill>
                  <a:schemeClr val="tx1"/>
                </a:solidFill>
                <a:latin typeface="Arial" pitchFamily="34" charset="0"/>
                <a:cs typeface="Arial" pitchFamily="34" charset="0"/>
              </a:defRPr>
            </a:lvl1pPr>
            <a:lvl2pPr marL="742950" indent="-285750" eaLnBrk="0" hangingPunct="0">
              <a:defRPr kumimoji="1" sz="2400" b="1">
                <a:solidFill>
                  <a:schemeClr val="tx1"/>
                </a:solidFill>
                <a:latin typeface="Arial" pitchFamily="34" charset="0"/>
                <a:cs typeface="Arial" pitchFamily="34" charset="0"/>
              </a:defRPr>
            </a:lvl2pPr>
            <a:lvl3pPr marL="1143000" indent="-228600" eaLnBrk="0" hangingPunct="0">
              <a:defRPr kumimoji="1" sz="2400" b="1">
                <a:solidFill>
                  <a:schemeClr val="tx1"/>
                </a:solidFill>
                <a:latin typeface="Arial" pitchFamily="34" charset="0"/>
                <a:cs typeface="Arial" pitchFamily="34" charset="0"/>
              </a:defRPr>
            </a:lvl3pPr>
            <a:lvl4pPr marL="1600200" indent="-228600" eaLnBrk="0" hangingPunct="0">
              <a:defRPr kumimoji="1" sz="2400" b="1">
                <a:solidFill>
                  <a:schemeClr val="tx1"/>
                </a:solidFill>
                <a:latin typeface="Arial" pitchFamily="34" charset="0"/>
                <a:cs typeface="Arial" pitchFamily="34" charset="0"/>
              </a:defRPr>
            </a:lvl4pPr>
            <a:lvl5pPr marL="2057400" indent="-228600" eaLnBrk="0" hangingPunct="0">
              <a:defRPr kumimoji="1" sz="2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b="1">
                <a:solidFill>
                  <a:schemeClr val="tx1"/>
                </a:solidFill>
                <a:latin typeface="Arial" pitchFamily="34" charset="0"/>
                <a:cs typeface="Arial" pitchFamily="34" charset="0"/>
              </a:defRPr>
            </a:lvl9pPr>
          </a:lstStyle>
          <a:p>
            <a:pPr algn="ctr" defTabSz="304808" eaLnBrk="1" hangingPunct="1">
              <a:lnSpc>
                <a:spcPct val="90000"/>
              </a:lnSpc>
              <a:spcAft>
                <a:spcPts val="400"/>
              </a:spcAft>
              <a:defRPr/>
            </a:pPr>
            <a:r>
              <a:rPr lang="he-IL" altLang="he-IL" sz="2100" b="0"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נפגע</a:t>
            </a:r>
          </a:p>
        </p:txBody>
      </p:sp>
      <p:sp>
        <p:nvSpPr>
          <p:cNvPr id="28" name="תיבת טקסט 27">
            <a:extLst>
              <a:ext uri="{FF2B5EF4-FFF2-40B4-BE49-F238E27FC236}">
                <a16:creationId xmlns:a16="http://schemas.microsoft.com/office/drawing/2014/main" id="{F0B43017-1B4F-1BA8-2EAE-66E4102AB8B1}"/>
              </a:ext>
            </a:extLst>
          </p:cNvPr>
          <p:cNvSpPr txBox="1"/>
          <p:nvPr/>
        </p:nvSpPr>
        <p:spPr>
          <a:xfrm>
            <a:off x="5308379" y="160269"/>
            <a:ext cx="1733869" cy="646331"/>
          </a:xfrm>
          <a:prstGeom prst="rect">
            <a:avLst/>
          </a:prstGeom>
          <a:noFill/>
        </p:spPr>
        <p:txBody>
          <a:bodyPr wrap="square" rtlCol="1">
            <a:spAutoFit/>
          </a:bodyPr>
          <a:lstStyle/>
          <a:p>
            <a:pPr algn="ctr"/>
            <a:r>
              <a:rPr lang="he-IL" sz="3600" b="1" dirty="0">
                <a:solidFill>
                  <a:srgbClr val="528CC6"/>
                </a:solidFill>
                <a:latin typeface="Calibri" panose="020F0502020204030204" pitchFamily="34" charset="0"/>
                <a:cs typeface="Calibri" panose="020F0502020204030204" pitchFamily="34" charset="0"/>
              </a:rPr>
              <a:t>אירוע 2</a:t>
            </a:r>
          </a:p>
        </p:txBody>
      </p:sp>
      <p:sp>
        <p:nvSpPr>
          <p:cNvPr id="29" name="תיבת טקסט 28">
            <a:extLst>
              <a:ext uri="{FF2B5EF4-FFF2-40B4-BE49-F238E27FC236}">
                <a16:creationId xmlns:a16="http://schemas.microsoft.com/office/drawing/2014/main" id="{6546ABAA-8196-63F5-3EFD-D24FA511F7E4}"/>
              </a:ext>
            </a:extLst>
          </p:cNvPr>
          <p:cNvSpPr txBox="1"/>
          <p:nvPr/>
        </p:nvSpPr>
        <p:spPr>
          <a:xfrm rot="16200000">
            <a:off x="10508933" y="940896"/>
            <a:ext cx="1158263" cy="646331"/>
          </a:xfrm>
          <a:prstGeom prst="rect">
            <a:avLst/>
          </a:prstGeom>
          <a:noFill/>
        </p:spPr>
        <p:txBody>
          <a:bodyPr wrap="square" rtlCol="1">
            <a:spAutoFit/>
          </a:bodyPr>
          <a:lstStyle/>
          <a:p>
            <a:pPr algn="ctr"/>
            <a:r>
              <a:rPr lang="he-IL" sz="3600" b="1" dirty="0">
                <a:solidFill>
                  <a:schemeClr val="accent2">
                    <a:lumMod val="75000"/>
                  </a:schemeClr>
                </a:solidFill>
                <a:latin typeface="Calibri" panose="020F0502020204030204" pitchFamily="34" charset="0"/>
                <a:cs typeface="Calibri" panose="020F0502020204030204" pitchFamily="34" charset="0"/>
              </a:rPr>
              <a:t>בנות</a:t>
            </a:r>
          </a:p>
        </p:txBody>
      </p:sp>
    </p:spTree>
    <p:extLst>
      <p:ext uri="{BB962C8B-B14F-4D97-AF65-F5344CB8AC3E}">
        <p14:creationId xmlns:p14="http://schemas.microsoft.com/office/powerpoint/2010/main" val="1191603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00545" y="336619"/>
            <a:ext cx="10390909" cy="3316934"/>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6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נתאמן בזיהוי תפקידים</a:t>
            </a:r>
          </a:p>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lang="he-IL"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0" marR="0" lvl="0" indent="0" algn="ctr" defTabSz="914400" rtl="1" eaLnBrk="1" fontAlgn="auto" latinLnBrk="0" hangingPunct="1">
              <a:lnSpc>
                <a:spcPct val="150000"/>
              </a:lnSpc>
              <a:spcBef>
                <a:spcPts val="0"/>
              </a:spcBef>
              <a:spcAft>
                <a:spcPts val="0"/>
              </a:spcAft>
              <a:buClr>
                <a:srgbClr val="000000"/>
              </a:buClr>
              <a:buSzTx/>
              <a:buFont typeface="Arial"/>
              <a:buNone/>
              <a:tabLst/>
              <a:defRPr/>
            </a:pPr>
            <a:r>
              <a:rPr kumimoji="0" lang="he-IL"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לפנינו מונח אוסף משפטים. </a:t>
            </a:r>
          </a:p>
          <a:p>
            <a:pPr marL="0" marR="0" lvl="0" indent="0" algn="ctr" defTabSz="914400" rtl="1" eaLnBrk="1" fontAlgn="auto" latinLnBrk="0" hangingPunct="1">
              <a:lnSpc>
                <a:spcPct val="150000"/>
              </a:lnSpc>
              <a:spcBef>
                <a:spcPts val="0"/>
              </a:spcBef>
              <a:spcAft>
                <a:spcPts val="0"/>
              </a:spcAft>
              <a:buClr>
                <a:srgbClr val="000000"/>
              </a:buClr>
              <a:buSzTx/>
              <a:buFont typeface="Arial"/>
              <a:buNone/>
              <a:tabLst/>
              <a:defRPr/>
            </a:pPr>
            <a:r>
              <a:rPr kumimoji="0" lang="he-IL"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בחרו משפט וזהו לאיזה מהתפקידים </a:t>
            </a:r>
            <a:r>
              <a:rPr lang="he-IL" sz="4000" b="1" dirty="0">
                <a:latin typeface="Calibri" panose="020F0502020204030204" pitchFamily="34" charset="0"/>
                <a:cs typeface="Calibri" panose="020F0502020204030204" pitchFamily="34" charset="0"/>
              </a:rPr>
              <a:t>הוא</a:t>
            </a:r>
            <a:r>
              <a:rPr kumimoji="0" lang="he-IL"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מתאים.</a:t>
            </a:r>
            <a:r>
              <a:rPr kumimoji="0" lang="he-IL" sz="4000" b="1" i="0" u="none" strike="noStrike" kern="0" cap="none" spc="0" normalizeH="0" baseline="0" noProof="0" dirty="0">
                <a:ln>
                  <a:noFill/>
                </a:ln>
                <a:solidFill>
                  <a:srgbClr val="000000"/>
                </a:solidFill>
                <a:effectLst/>
                <a:uLnTx/>
                <a:uFillTx/>
                <a:latin typeface="Arial"/>
                <a:cs typeface="Arial"/>
                <a:sym typeface="Arial"/>
              </a:rPr>
              <a:t>  </a:t>
            </a:r>
          </a:p>
        </p:txBody>
      </p:sp>
      <p:pic>
        <p:nvPicPr>
          <p:cNvPr id="8" name="תמונה 7">
            <a:extLst>
              <a:ext uri="{FF2B5EF4-FFF2-40B4-BE49-F238E27FC236}">
                <a16:creationId xmlns:a16="http://schemas.microsoft.com/office/drawing/2014/main" id="{C3FFA279-31A8-27B6-B15F-54B8F28358FD}"/>
              </a:ext>
            </a:extLst>
          </p:cNvPr>
          <p:cNvPicPr>
            <a:picLocks noChangeAspect="1"/>
          </p:cNvPicPr>
          <p:nvPr/>
        </p:nvPicPr>
        <p:blipFill>
          <a:blip r:embed="rId3"/>
          <a:stretch>
            <a:fillRect/>
          </a:stretch>
        </p:blipFill>
        <p:spPr>
          <a:xfrm rot="13776525">
            <a:off x="594620" y="5647839"/>
            <a:ext cx="2725148" cy="2420322"/>
          </a:xfrm>
          <a:prstGeom prst="rect">
            <a:avLst/>
          </a:prstGeom>
        </p:spPr>
      </p:pic>
      <p:pic>
        <p:nvPicPr>
          <p:cNvPr id="9" name="תמונה 8">
            <a:extLst>
              <a:ext uri="{FF2B5EF4-FFF2-40B4-BE49-F238E27FC236}">
                <a16:creationId xmlns:a16="http://schemas.microsoft.com/office/drawing/2014/main" id="{4C3415F1-ED9E-EF27-7C82-0079F5C41F97}"/>
              </a:ext>
            </a:extLst>
          </p:cNvPr>
          <p:cNvPicPr>
            <a:picLocks noChangeAspect="1"/>
          </p:cNvPicPr>
          <p:nvPr/>
        </p:nvPicPr>
        <p:blipFill>
          <a:blip r:embed="rId4"/>
          <a:stretch>
            <a:fillRect/>
          </a:stretch>
        </p:blipFill>
        <p:spPr>
          <a:xfrm rot="17113715">
            <a:off x="9133582" y="4277180"/>
            <a:ext cx="2422009" cy="1703881"/>
          </a:xfrm>
          <a:prstGeom prst="rect">
            <a:avLst/>
          </a:prstGeom>
        </p:spPr>
      </p:pic>
      <p:pic>
        <p:nvPicPr>
          <p:cNvPr id="2" name="תמונה 1">
            <a:extLst>
              <a:ext uri="{FF2B5EF4-FFF2-40B4-BE49-F238E27FC236}">
                <a16:creationId xmlns:a16="http://schemas.microsoft.com/office/drawing/2014/main" id="{45E33E3B-B6D3-5A85-B680-DDDABA87C0A8}"/>
              </a:ext>
            </a:extLst>
          </p:cNvPr>
          <p:cNvPicPr>
            <a:picLocks noChangeAspect="1"/>
          </p:cNvPicPr>
          <p:nvPr/>
        </p:nvPicPr>
        <p:blipFill>
          <a:blip r:embed="rId5"/>
          <a:stretch>
            <a:fillRect/>
          </a:stretch>
        </p:blipFill>
        <p:spPr>
          <a:xfrm>
            <a:off x="10114451" y="5550322"/>
            <a:ext cx="806289" cy="971059"/>
          </a:xfrm>
          <a:prstGeom prst="rect">
            <a:avLst/>
          </a:prstGeom>
        </p:spPr>
      </p:pic>
      <p:pic>
        <p:nvPicPr>
          <p:cNvPr id="4" name="תמונה 3">
            <a:extLst>
              <a:ext uri="{FF2B5EF4-FFF2-40B4-BE49-F238E27FC236}">
                <a16:creationId xmlns:a16="http://schemas.microsoft.com/office/drawing/2014/main" id="{16F141E4-3BB5-1D6D-2757-7A3B149A21BD}"/>
              </a:ext>
            </a:extLst>
          </p:cNvPr>
          <p:cNvPicPr>
            <a:picLocks noChangeAspect="1"/>
          </p:cNvPicPr>
          <p:nvPr/>
        </p:nvPicPr>
        <p:blipFill>
          <a:blip r:embed="rId6"/>
          <a:stretch>
            <a:fillRect/>
          </a:stretch>
        </p:blipFill>
        <p:spPr>
          <a:xfrm>
            <a:off x="7914543" y="5550322"/>
            <a:ext cx="1656185" cy="958823"/>
          </a:xfrm>
          <a:prstGeom prst="rect">
            <a:avLst/>
          </a:prstGeom>
        </p:spPr>
      </p:pic>
      <p:pic>
        <p:nvPicPr>
          <p:cNvPr id="6" name="תמונה 5">
            <a:extLst>
              <a:ext uri="{FF2B5EF4-FFF2-40B4-BE49-F238E27FC236}">
                <a16:creationId xmlns:a16="http://schemas.microsoft.com/office/drawing/2014/main" id="{D63082FF-5F83-274A-98B7-EFC8A44BAACB}"/>
              </a:ext>
            </a:extLst>
          </p:cNvPr>
          <p:cNvPicPr>
            <a:picLocks noChangeAspect="1"/>
          </p:cNvPicPr>
          <p:nvPr/>
        </p:nvPicPr>
        <p:blipFill>
          <a:blip r:embed="rId7"/>
          <a:stretch>
            <a:fillRect/>
          </a:stretch>
        </p:blipFill>
        <p:spPr>
          <a:xfrm>
            <a:off x="2814629" y="5465882"/>
            <a:ext cx="1504281" cy="1055499"/>
          </a:xfrm>
          <a:prstGeom prst="rect">
            <a:avLst/>
          </a:prstGeom>
        </p:spPr>
      </p:pic>
      <p:pic>
        <p:nvPicPr>
          <p:cNvPr id="10" name="תמונה 9">
            <a:extLst>
              <a:ext uri="{FF2B5EF4-FFF2-40B4-BE49-F238E27FC236}">
                <a16:creationId xmlns:a16="http://schemas.microsoft.com/office/drawing/2014/main" id="{5866C85B-172A-809D-DEBA-33697E3F3A35}"/>
              </a:ext>
            </a:extLst>
          </p:cNvPr>
          <p:cNvPicPr>
            <a:picLocks noChangeAspect="1"/>
          </p:cNvPicPr>
          <p:nvPr/>
        </p:nvPicPr>
        <p:blipFill>
          <a:blip r:embed="rId8"/>
          <a:stretch>
            <a:fillRect/>
          </a:stretch>
        </p:blipFill>
        <p:spPr>
          <a:xfrm>
            <a:off x="4862633" y="5510393"/>
            <a:ext cx="945652" cy="998752"/>
          </a:xfrm>
          <a:prstGeom prst="rect">
            <a:avLst/>
          </a:prstGeom>
        </p:spPr>
      </p:pic>
      <p:pic>
        <p:nvPicPr>
          <p:cNvPr id="11" name="תמונה 10">
            <a:extLst>
              <a:ext uri="{FF2B5EF4-FFF2-40B4-BE49-F238E27FC236}">
                <a16:creationId xmlns:a16="http://schemas.microsoft.com/office/drawing/2014/main" id="{DAEAA5F0-F02F-F317-1D84-B794428D39A1}"/>
              </a:ext>
            </a:extLst>
          </p:cNvPr>
          <p:cNvPicPr>
            <a:picLocks noChangeAspect="1"/>
          </p:cNvPicPr>
          <p:nvPr/>
        </p:nvPicPr>
        <p:blipFill>
          <a:blip r:embed="rId9"/>
          <a:stretch>
            <a:fillRect/>
          </a:stretch>
        </p:blipFill>
        <p:spPr>
          <a:xfrm>
            <a:off x="6463977" y="5264796"/>
            <a:ext cx="1084834" cy="1256585"/>
          </a:xfrm>
          <a:prstGeom prst="rect">
            <a:avLst/>
          </a:prstGeom>
        </p:spPr>
      </p:pic>
      <p:pic>
        <p:nvPicPr>
          <p:cNvPr id="12" name="תמונה 11">
            <a:extLst>
              <a:ext uri="{FF2B5EF4-FFF2-40B4-BE49-F238E27FC236}">
                <a16:creationId xmlns:a16="http://schemas.microsoft.com/office/drawing/2014/main" id="{36CB234F-1ACA-90DF-BE9A-DCABD7A979B8}"/>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foregroundMark x1="60694" y1="35849" x2="68786" y2="35849"/>
                        <a14:foregroundMark x1="43353" y1="55660" x2="60694" y2="74528"/>
                        <a14:foregroundMark x1="60694" y1="74528" x2="69942" y2="75000"/>
                        <a14:foregroundMark x1="50867" y1="61321" x2="56647" y2="67925"/>
                      </a14:backgroundRemoval>
                    </a14:imgEffect>
                  </a14:imgLayer>
                </a14:imgProps>
              </a:ext>
            </a:extLst>
          </a:blip>
          <a:stretch>
            <a:fillRect/>
          </a:stretch>
        </p:blipFill>
        <p:spPr>
          <a:xfrm>
            <a:off x="1428808" y="5025497"/>
            <a:ext cx="1220698" cy="1495884"/>
          </a:xfrm>
          <a:prstGeom prst="rect">
            <a:avLst/>
          </a:prstGeom>
        </p:spPr>
      </p:pic>
    </p:spTree>
    <p:extLst>
      <p:ext uri="{BB962C8B-B14F-4D97-AF65-F5344CB8AC3E}">
        <p14:creationId xmlns:p14="http://schemas.microsoft.com/office/powerpoint/2010/main" val="4237937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1CB63-C9F4-E96B-F37C-B3C8C4B11FF3}"/>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652B821E-1720-BAE6-2867-9737DCB995B9}"/>
              </a:ext>
            </a:extLst>
          </p:cNvPr>
          <p:cNvPicPr>
            <a:picLocks noChangeAspect="1"/>
          </p:cNvPicPr>
          <p:nvPr/>
        </p:nvPicPr>
        <p:blipFill>
          <a:blip r:embed="rId3">
            <a:biLevel thresh="75000"/>
          </a:blip>
          <a:stretch>
            <a:fillRect/>
          </a:stretch>
        </p:blipFill>
        <p:spPr>
          <a:xfrm>
            <a:off x="7041526" y="2831689"/>
            <a:ext cx="4493141" cy="1719221"/>
          </a:xfrm>
          <a:prstGeom prst="rect">
            <a:avLst/>
          </a:prstGeom>
        </p:spPr>
      </p:pic>
      <p:pic>
        <p:nvPicPr>
          <p:cNvPr id="9" name="תמונה 8">
            <a:extLst>
              <a:ext uri="{FF2B5EF4-FFF2-40B4-BE49-F238E27FC236}">
                <a16:creationId xmlns:a16="http://schemas.microsoft.com/office/drawing/2014/main" id="{7471E4E8-62C2-E26F-2BF2-7248175D43C3}"/>
              </a:ext>
            </a:extLst>
          </p:cNvPr>
          <p:cNvPicPr>
            <a:picLocks noChangeAspect="1"/>
          </p:cNvPicPr>
          <p:nvPr/>
        </p:nvPicPr>
        <p:blipFill>
          <a:blip r:embed="rId4">
            <a:biLevel thresh="75000"/>
          </a:blip>
          <a:stretch>
            <a:fillRect/>
          </a:stretch>
        </p:blipFill>
        <p:spPr>
          <a:xfrm>
            <a:off x="7144539" y="5044899"/>
            <a:ext cx="4115157" cy="1475360"/>
          </a:xfrm>
          <a:prstGeom prst="rect">
            <a:avLst/>
          </a:prstGeom>
        </p:spPr>
      </p:pic>
      <p:pic>
        <p:nvPicPr>
          <p:cNvPr id="10" name="תמונה 9">
            <a:extLst>
              <a:ext uri="{FF2B5EF4-FFF2-40B4-BE49-F238E27FC236}">
                <a16:creationId xmlns:a16="http://schemas.microsoft.com/office/drawing/2014/main" id="{0879A270-EA03-CA4C-576B-EE33EF4818CB}"/>
              </a:ext>
            </a:extLst>
          </p:cNvPr>
          <p:cNvPicPr>
            <a:picLocks noChangeAspect="1"/>
          </p:cNvPicPr>
          <p:nvPr/>
        </p:nvPicPr>
        <p:blipFill>
          <a:blip r:embed="rId5">
            <a:biLevel thresh="75000"/>
          </a:blip>
          <a:stretch>
            <a:fillRect/>
          </a:stretch>
        </p:blipFill>
        <p:spPr>
          <a:xfrm>
            <a:off x="834762" y="2844580"/>
            <a:ext cx="4212701" cy="1719221"/>
          </a:xfrm>
          <a:prstGeom prst="rect">
            <a:avLst/>
          </a:prstGeom>
        </p:spPr>
      </p:pic>
      <p:pic>
        <p:nvPicPr>
          <p:cNvPr id="11" name="תמונה 10">
            <a:extLst>
              <a:ext uri="{FF2B5EF4-FFF2-40B4-BE49-F238E27FC236}">
                <a16:creationId xmlns:a16="http://schemas.microsoft.com/office/drawing/2014/main" id="{33A4B437-5218-0A7B-F8C9-79CF8AE85804}"/>
              </a:ext>
            </a:extLst>
          </p:cNvPr>
          <p:cNvPicPr>
            <a:picLocks noChangeAspect="1"/>
          </p:cNvPicPr>
          <p:nvPr/>
        </p:nvPicPr>
        <p:blipFill>
          <a:blip r:embed="rId6">
            <a:biLevel thresh="75000"/>
          </a:blip>
          <a:stretch>
            <a:fillRect/>
          </a:stretch>
        </p:blipFill>
        <p:spPr>
          <a:xfrm>
            <a:off x="932304" y="5024722"/>
            <a:ext cx="4145639" cy="1231499"/>
          </a:xfrm>
          <a:prstGeom prst="rect">
            <a:avLst/>
          </a:prstGeom>
        </p:spPr>
      </p:pic>
      <p:pic>
        <p:nvPicPr>
          <p:cNvPr id="12" name="תמונה 11">
            <a:extLst>
              <a:ext uri="{FF2B5EF4-FFF2-40B4-BE49-F238E27FC236}">
                <a16:creationId xmlns:a16="http://schemas.microsoft.com/office/drawing/2014/main" id="{1772EB40-46A7-7873-BB4F-553258BAEBC4}"/>
              </a:ext>
            </a:extLst>
          </p:cNvPr>
          <p:cNvPicPr>
            <a:picLocks noChangeAspect="1"/>
          </p:cNvPicPr>
          <p:nvPr/>
        </p:nvPicPr>
        <p:blipFill>
          <a:blip r:embed="rId7">
            <a:biLevel thresh="75000"/>
          </a:blip>
          <a:stretch>
            <a:fillRect/>
          </a:stretch>
        </p:blipFill>
        <p:spPr>
          <a:xfrm>
            <a:off x="994765" y="906060"/>
            <a:ext cx="4456562" cy="1475360"/>
          </a:xfrm>
          <a:prstGeom prst="rect">
            <a:avLst/>
          </a:prstGeom>
        </p:spPr>
      </p:pic>
      <p:pic>
        <p:nvPicPr>
          <p:cNvPr id="21" name="תמונה 20">
            <a:extLst>
              <a:ext uri="{FF2B5EF4-FFF2-40B4-BE49-F238E27FC236}">
                <a16:creationId xmlns:a16="http://schemas.microsoft.com/office/drawing/2014/main" id="{C428806D-C9BA-FD59-CCD4-07CEC1D4C1BF}"/>
              </a:ext>
            </a:extLst>
          </p:cNvPr>
          <p:cNvPicPr>
            <a:picLocks noChangeAspect="1"/>
          </p:cNvPicPr>
          <p:nvPr/>
        </p:nvPicPr>
        <p:blipFill>
          <a:blip r:embed="rId8">
            <a:biLevel thresh="50000"/>
          </a:blip>
          <a:stretch>
            <a:fillRect/>
          </a:stretch>
        </p:blipFill>
        <p:spPr>
          <a:xfrm>
            <a:off x="7324386" y="1027990"/>
            <a:ext cx="3755461" cy="1231499"/>
          </a:xfrm>
          <a:prstGeom prst="rect">
            <a:avLst/>
          </a:prstGeom>
        </p:spPr>
      </p:pic>
      <p:pic>
        <p:nvPicPr>
          <p:cNvPr id="3" name="תמונה 2">
            <a:extLst>
              <a:ext uri="{FF2B5EF4-FFF2-40B4-BE49-F238E27FC236}">
                <a16:creationId xmlns:a16="http://schemas.microsoft.com/office/drawing/2014/main" id="{23DB641A-4915-F05B-2794-C9967101E998}"/>
              </a:ext>
            </a:extLst>
          </p:cNvPr>
          <p:cNvPicPr>
            <a:picLocks noChangeAspect="1"/>
          </p:cNvPicPr>
          <p:nvPr/>
        </p:nvPicPr>
        <p:blipFill>
          <a:blip r:embed="rId9"/>
          <a:stretch>
            <a:fillRect/>
          </a:stretch>
        </p:blipFill>
        <p:spPr>
          <a:xfrm>
            <a:off x="10507555" y="2828004"/>
            <a:ext cx="1504281" cy="1055499"/>
          </a:xfrm>
          <a:prstGeom prst="rect">
            <a:avLst/>
          </a:prstGeom>
        </p:spPr>
      </p:pic>
      <p:pic>
        <p:nvPicPr>
          <p:cNvPr id="5" name="תמונה 4">
            <a:extLst>
              <a:ext uri="{FF2B5EF4-FFF2-40B4-BE49-F238E27FC236}">
                <a16:creationId xmlns:a16="http://schemas.microsoft.com/office/drawing/2014/main" id="{A057E51C-B662-0688-EB69-145BA9A7577F}"/>
              </a:ext>
            </a:extLst>
          </p:cNvPr>
          <p:cNvPicPr>
            <a:picLocks noChangeAspect="1"/>
          </p:cNvPicPr>
          <p:nvPr/>
        </p:nvPicPr>
        <p:blipFill>
          <a:blip r:embed="rId10"/>
          <a:stretch>
            <a:fillRect/>
          </a:stretch>
        </p:blipFill>
        <p:spPr>
          <a:xfrm>
            <a:off x="131168" y="2919473"/>
            <a:ext cx="1084834" cy="1256585"/>
          </a:xfrm>
          <a:prstGeom prst="rect">
            <a:avLst/>
          </a:prstGeom>
        </p:spPr>
      </p:pic>
      <p:pic>
        <p:nvPicPr>
          <p:cNvPr id="6" name="תמונה 5">
            <a:extLst>
              <a:ext uri="{FF2B5EF4-FFF2-40B4-BE49-F238E27FC236}">
                <a16:creationId xmlns:a16="http://schemas.microsoft.com/office/drawing/2014/main" id="{79EB7446-BB58-AACD-1C82-CE7F3E442C80}"/>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foregroundMark x1="60694" y1="35849" x2="68786" y2="35849"/>
                        <a14:foregroundMark x1="43353" y1="55660" x2="60694" y2="74528"/>
                        <a14:foregroundMark x1="60694" y1="74528" x2="69942" y2="75000"/>
                        <a14:foregroundMark x1="50867" y1="61321" x2="56647" y2="67925"/>
                      </a14:backgroundRemoval>
                    </a14:imgEffect>
                  </a14:imgLayer>
                </a14:imgProps>
              </a:ext>
            </a:extLst>
          </a:blip>
          <a:stretch>
            <a:fillRect/>
          </a:stretch>
        </p:blipFill>
        <p:spPr>
          <a:xfrm>
            <a:off x="10879271" y="838131"/>
            <a:ext cx="1220698" cy="1495884"/>
          </a:xfrm>
          <a:prstGeom prst="rect">
            <a:avLst/>
          </a:prstGeom>
        </p:spPr>
      </p:pic>
      <p:pic>
        <p:nvPicPr>
          <p:cNvPr id="13" name="תמונה 12">
            <a:extLst>
              <a:ext uri="{FF2B5EF4-FFF2-40B4-BE49-F238E27FC236}">
                <a16:creationId xmlns:a16="http://schemas.microsoft.com/office/drawing/2014/main" id="{A05644E3-E342-CF07-4BA1-CCFC2873BBB5}"/>
              </a:ext>
            </a:extLst>
          </p:cNvPr>
          <p:cNvPicPr>
            <a:picLocks noChangeAspect="1"/>
          </p:cNvPicPr>
          <p:nvPr/>
        </p:nvPicPr>
        <p:blipFill>
          <a:blip r:embed="rId13"/>
          <a:stretch>
            <a:fillRect/>
          </a:stretch>
        </p:blipFill>
        <p:spPr>
          <a:xfrm>
            <a:off x="96319" y="4817566"/>
            <a:ext cx="1476886" cy="738443"/>
          </a:xfrm>
          <a:prstGeom prst="rect">
            <a:avLst/>
          </a:prstGeom>
        </p:spPr>
      </p:pic>
      <p:pic>
        <p:nvPicPr>
          <p:cNvPr id="14" name="תמונה 13">
            <a:extLst>
              <a:ext uri="{FF2B5EF4-FFF2-40B4-BE49-F238E27FC236}">
                <a16:creationId xmlns:a16="http://schemas.microsoft.com/office/drawing/2014/main" id="{990123BE-C41A-3058-B0F9-9ABD3BD2D197}"/>
              </a:ext>
            </a:extLst>
          </p:cNvPr>
          <p:cNvPicPr>
            <a:picLocks noChangeAspect="1"/>
          </p:cNvPicPr>
          <p:nvPr/>
        </p:nvPicPr>
        <p:blipFill>
          <a:blip r:embed="rId14"/>
          <a:stretch>
            <a:fillRect/>
          </a:stretch>
        </p:blipFill>
        <p:spPr>
          <a:xfrm rot="17113715">
            <a:off x="10436671" y="5358320"/>
            <a:ext cx="2422009" cy="1703881"/>
          </a:xfrm>
          <a:prstGeom prst="rect">
            <a:avLst/>
          </a:prstGeom>
        </p:spPr>
      </p:pic>
      <p:pic>
        <p:nvPicPr>
          <p:cNvPr id="4" name="תמונה 3">
            <a:extLst>
              <a:ext uri="{FF2B5EF4-FFF2-40B4-BE49-F238E27FC236}">
                <a16:creationId xmlns:a16="http://schemas.microsoft.com/office/drawing/2014/main" id="{ECF7E0F0-F175-A35E-72D1-284E5A7D24E2}"/>
              </a:ext>
            </a:extLst>
          </p:cNvPr>
          <p:cNvPicPr>
            <a:picLocks noChangeAspect="1"/>
          </p:cNvPicPr>
          <p:nvPr/>
        </p:nvPicPr>
        <p:blipFill>
          <a:blip r:embed="rId15"/>
          <a:stretch>
            <a:fillRect/>
          </a:stretch>
        </p:blipFill>
        <p:spPr>
          <a:xfrm>
            <a:off x="10884411" y="5208635"/>
            <a:ext cx="945652" cy="998752"/>
          </a:xfrm>
          <a:prstGeom prst="rect">
            <a:avLst/>
          </a:prstGeom>
        </p:spPr>
      </p:pic>
      <p:pic>
        <p:nvPicPr>
          <p:cNvPr id="15" name="תמונה 14">
            <a:extLst>
              <a:ext uri="{FF2B5EF4-FFF2-40B4-BE49-F238E27FC236}">
                <a16:creationId xmlns:a16="http://schemas.microsoft.com/office/drawing/2014/main" id="{0D3894B5-5A16-2C3E-39F0-9968AEBE720A}"/>
              </a:ext>
            </a:extLst>
          </p:cNvPr>
          <p:cNvPicPr>
            <a:picLocks noChangeAspect="1"/>
          </p:cNvPicPr>
          <p:nvPr/>
        </p:nvPicPr>
        <p:blipFill>
          <a:blip r:embed="rId16"/>
          <a:stretch>
            <a:fillRect/>
          </a:stretch>
        </p:blipFill>
        <p:spPr>
          <a:xfrm rot="13776525">
            <a:off x="-1780028" y="515629"/>
            <a:ext cx="2725148" cy="2420322"/>
          </a:xfrm>
          <a:prstGeom prst="rect">
            <a:avLst/>
          </a:prstGeom>
        </p:spPr>
      </p:pic>
      <p:pic>
        <p:nvPicPr>
          <p:cNvPr id="2" name="תמונה 1">
            <a:extLst>
              <a:ext uri="{FF2B5EF4-FFF2-40B4-BE49-F238E27FC236}">
                <a16:creationId xmlns:a16="http://schemas.microsoft.com/office/drawing/2014/main" id="{5FB47337-E5F6-61C5-ED71-87ACC89220B5}"/>
              </a:ext>
            </a:extLst>
          </p:cNvPr>
          <p:cNvPicPr>
            <a:picLocks noChangeAspect="1"/>
          </p:cNvPicPr>
          <p:nvPr/>
        </p:nvPicPr>
        <p:blipFill>
          <a:blip r:embed="rId17"/>
          <a:stretch>
            <a:fillRect/>
          </a:stretch>
        </p:blipFill>
        <p:spPr>
          <a:xfrm>
            <a:off x="270440" y="1283764"/>
            <a:ext cx="806289" cy="971059"/>
          </a:xfrm>
          <a:prstGeom prst="rect">
            <a:avLst/>
          </a:prstGeom>
        </p:spPr>
      </p:pic>
      <p:sp>
        <p:nvSpPr>
          <p:cNvPr id="16" name="תיבת טקסט 15">
            <a:extLst>
              <a:ext uri="{FF2B5EF4-FFF2-40B4-BE49-F238E27FC236}">
                <a16:creationId xmlns:a16="http://schemas.microsoft.com/office/drawing/2014/main" id="{DE8AB64F-8E41-9BAB-49E5-B880AA5917D8}"/>
              </a:ext>
            </a:extLst>
          </p:cNvPr>
          <p:cNvSpPr txBox="1"/>
          <p:nvPr/>
        </p:nvSpPr>
        <p:spPr>
          <a:xfrm>
            <a:off x="3990602" y="298997"/>
            <a:ext cx="4909211" cy="769441"/>
          </a:xfrm>
          <a:prstGeom prst="rect">
            <a:avLst/>
          </a:prstGeom>
          <a:noFill/>
        </p:spPr>
        <p:txBody>
          <a:bodyPr wrap="square" rtlCol="1">
            <a:spAutoFit/>
          </a:bodyPr>
          <a:lstStyle/>
          <a:p>
            <a:pPr algn="ctr"/>
            <a:r>
              <a:rPr lang="he-IL" sz="4400" b="1" dirty="0">
                <a:solidFill>
                  <a:srgbClr val="CF927F"/>
                </a:solidFill>
                <a:latin typeface="Calibri" panose="020F0502020204030204" pitchFamily="34" charset="0"/>
                <a:cs typeface="Calibri" panose="020F0502020204030204" pitchFamily="34" charset="0"/>
              </a:rPr>
              <a:t>לכל תפקיד יש תפקיד</a:t>
            </a:r>
          </a:p>
        </p:txBody>
      </p:sp>
    </p:spTree>
    <p:extLst>
      <p:ext uri="{BB962C8B-B14F-4D97-AF65-F5344CB8AC3E}">
        <p14:creationId xmlns:p14="http://schemas.microsoft.com/office/powerpoint/2010/main" val="2207718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132"/>
        <p:cNvGrpSpPr/>
        <p:nvPr/>
      </p:nvGrpSpPr>
      <p:grpSpPr>
        <a:xfrm>
          <a:off x="0" y="0"/>
          <a:ext cx="0" cy="0"/>
          <a:chOff x="0" y="0"/>
          <a:chExt cx="0" cy="0"/>
        </a:xfrm>
      </p:grpSpPr>
      <p:pic>
        <p:nvPicPr>
          <p:cNvPr id="134" name="Google Shape;134;p2"/>
          <p:cNvPicPr preferRelativeResize="0"/>
          <p:nvPr/>
        </p:nvPicPr>
        <p:blipFill rotWithShape="1">
          <a:blip r:embed="rId3">
            <a:alphaModFix/>
          </a:blip>
          <a:srcRect/>
          <a:stretch/>
        </p:blipFill>
        <p:spPr>
          <a:xfrm>
            <a:off x="7872000" y="478310"/>
            <a:ext cx="4320000" cy="1116897"/>
          </a:xfrm>
          <a:prstGeom prst="rect">
            <a:avLst/>
          </a:prstGeom>
          <a:noFill/>
          <a:ln>
            <a:noFill/>
          </a:ln>
        </p:spPr>
      </p:pic>
      <p:sp>
        <p:nvSpPr>
          <p:cNvPr id="135" name="Google Shape;135;p2"/>
          <p:cNvSpPr/>
          <p:nvPr/>
        </p:nvSpPr>
        <p:spPr>
          <a:xfrm>
            <a:off x="9285932" y="343674"/>
            <a:ext cx="2906068" cy="1378131"/>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2800" b="1" i="0" u="none" strike="noStrike" kern="0" cap="none" spc="0" normalizeH="0" baseline="0" noProof="0">
                <a:ln>
                  <a:noFill/>
                </a:ln>
                <a:solidFill>
                  <a:srgbClr val="FFFFFF"/>
                </a:solidFill>
                <a:effectLst/>
                <a:uLnTx/>
                <a:uFillTx/>
                <a:latin typeface="Calibri"/>
                <a:ea typeface="Calibri"/>
                <a:cs typeface="Calibri"/>
                <a:sym typeface="Calibri"/>
              </a:rPr>
              <a:t>נושאי היחידה</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136;p2"/>
          <p:cNvSpPr/>
          <p:nvPr/>
        </p:nvSpPr>
        <p:spPr>
          <a:xfrm>
            <a:off x="6461759" y="3137472"/>
            <a:ext cx="3530604" cy="382929"/>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2800" b="1" i="0" u="none" strike="noStrike" kern="0" cap="none" spc="0" normalizeH="0" baseline="0" noProof="0" dirty="0">
                <a:ln>
                  <a:noFill/>
                </a:ln>
                <a:solidFill>
                  <a:srgbClr val="BBA4DD"/>
                </a:solidFill>
                <a:effectLst/>
                <a:uLnTx/>
                <a:uFillTx/>
                <a:latin typeface="Calibri"/>
                <a:ea typeface="Calibri"/>
                <a:cs typeface="Calibri"/>
                <a:sym typeface="Calibri"/>
              </a:rPr>
              <a:t>תפקיד לכל תפקיד</a:t>
            </a:r>
          </a:p>
        </p:txBody>
      </p:sp>
      <p:sp>
        <p:nvSpPr>
          <p:cNvPr id="137" name="Google Shape;137;p2"/>
          <p:cNvSpPr/>
          <p:nvPr/>
        </p:nvSpPr>
        <p:spPr>
          <a:xfrm>
            <a:off x="5252871" y="4054564"/>
            <a:ext cx="4553272" cy="341396"/>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2000" b="1" i="0" u="none" strike="noStrike" kern="0" cap="none" spc="0" normalizeH="0" baseline="0" noProof="0" dirty="0">
                <a:ln>
                  <a:noFill/>
                </a:ln>
                <a:solidFill>
                  <a:srgbClr val="A8D08C"/>
                </a:solidFill>
                <a:effectLst/>
                <a:uLnTx/>
                <a:uFillTx/>
                <a:latin typeface="Calibri"/>
                <a:ea typeface="Calibri"/>
                <a:cs typeface="Calibri"/>
                <a:sym typeface="Calibri"/>
              </a:rPr>
              <a:t>סיפורו של הגיבור הראשי</a:t>
            </a:r>
          </a:p>
        </p:txBody>
      </p:sp>
      <p:sp>
        <p:nvSpPr>
          <p:cNvPr id="140" name="Google Shape;140;p2"/>
          <p:cNvSpPr/>
          <p:nvPr/>
        </p:nvSpPr>
        <p:spPr>
          <a:xfrm>
            <a:off x="11543430" y="2102766"/>
            <a:ext cx="234456" cy="291034"/>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1800" b="0" i="0" u="none" strike="noStrike" kern="0" cap="none" spc="0" normalizeH="0" baseline="0" noProof="0">
                <a:ln>
                  <a:noFill/>
                </a:ln>
                <a:solidFill>
                  <a:srgbClr val="FFFFFF"/>
                </a:solidFill>
                <a:effectLst/>
                <a:uLnTx/>
                <a:uFillTx/>
                <a:latin typeface="Calibri"/>
                <a:ea typeface="Calibri"/>
                <a:cs typeface="Calibri"/>
                <a:sym typeface="Calibri"/>
              </a:rPr>
              <a:t>1</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1;p2"/>
          <p:cNvSpPr/>
          <p:nvPr/>
        </p:nvSpPr>
        <p:spPr>
          <a:xfrm>
            <a:off x="9688180" y="3153978"/>
            <a:ext cx="386444" cy="382890"/>
          </a:xfrm>
          <a:prstGeom prst="ellipse">
            <a:avLst/>
          </a:prstGeom>
          <a:solidFill>
            <a:srgbClr val="BBA4DD"/>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2" name="Google Shape;142;p2"/>
          <p:cNvSpPr/>
          <p:nvPr/>
        </p:nvSpPr>
        <p:spPr>
          <a:xfrm>
            <a:off x="9775749" y="3194028"/>
            <a:ext cx="234456" cy="291034"/>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1800" b="0" i="0" u="none" strike="noStrike" kern="0" cap="none" spc="0" normalizeH="0" baseline="0" noProof="0" dirty="0">
                <a:ln>
                  <a:noFill/>
                </a:ln>
                <a:solidFill>
                  <a:srgbClr val="FFFFFF"/>
                </a:solidFill>
                <a:effectLst/>
                <a:uLnTx/>
                <a:uFillTx/>
                <a:latin typeface="Calibri"/>
                <a:ea typeface="Calibri"/>
                <a:cs typeface="Calibri"/>
                <a:sym typeface="Calibri"/>
              </a:rPr>
              <a:t>2</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3" name="Google Shape;143;p2"/>
          <p:cNvSpPr/>
          <p:nvPr/>
        </p:nvSpPr>
        <p:spPr>
          <a:xfrm>
            <a:off x="8801505" y="4020579"/>
            <a:ext cx="386444" cy="382890"/>
          </a:xfrm>
          <a:prstGeom prst="ellipse">
            <a:avLst/>
          </a:prstGeom>
          <a:solidFill>
            <a:srgbClr val="A8D08C"/>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4" name="Google Shape;144;p2"/>
          <p:cNvSpPr/>
          <p:nvPr/>
        </p:nvSpPr>
        <p:spPr>
          <a:xfrm>
            <a:off x="8889074" y="4066652"/>
            <a:ext cx="234456" cy="291034"/>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1800" b="0" i="0" u="none" strike="noStrike" kern="0" cap="none" spc="0" normalizeH="0" baseline="0" noProof="0" dirty="0">
                <a:ln>
                  <a:noFill/>
                </a:ln>
                <a:solidFill>
                  <a:srgbClr val="FFFFFF"/>
                </a:solidFill>
                <a:effectLst/>
                <a:uLnTx/>
                <a:uFillTx/>
                <a:latin typeface="Calibri"/>
                <a:ea typeface="Calibri"/>
                <a:cs typeface="Calibri"/>
                <a:sym typeface="Calibri"/>
              </a:rPr>
              <a:t>3</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6" name="Google Shape;146;p2"/>
          <p:cNvSpPr/>
          <p:nvPr/>
        </p:nvSpPr>
        <p:spPr>
          <a:xfrm>
            <a:off x="9429434" y="4230510"/>
            <a:ext cx="206999" cy="291034"/>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1800" b="0" i="0" u="none" strike="noStrike" kern="0" cap="none" spc="0" normalizeH="0" baseline="0" noProof="0" dirty="0">
                <a:ln>
                  <a:noFill/>
                </a:ln>
                <a:solidFill>
                  <a:srgbClr val="FFFFFF"/>
                </a:solidFill>
                <a:effectLst/>
                <a:uLnTx/>
                <a:uFillTx/>
                <a:latin typeface="Calibri"/>
                <a:ea typeface="Calibri"/>
                <a:cs typeface="Calibri"/>
                <a:sym typeface="Calibri"/>
              </a:rPr>
              <a:t>4</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1" name="Google Shape;151;p2"/>
          <p:cNvSpPr/>
          <p:nvPr/>
        </p:nvSpPr>
        <p:spPr>
          <a:xfrm>
            <a:off x="10773808" y="2260336"/>
            <a:ext cx="386444" cy="382890"/>
          </a:xfrm>
          <a:prstGeom prst="ellipse">
            <a:avLst/>
          </a:prstGeom>
          <a:solidFill>
            <a:srgbClr val="DDADA4"/>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2" name="Google Shape;152;p2"/>
          <p:cNvSpPr/>
          <p:nvPr/>
        </p:nvSpPr>
        <p:spPr>
          <a:xfrm>
            <a:off x="10861377" y="2306409"/>
            <a:ext cx="234456" cy="291034"/>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1800" b="0" i="0" u="none" strike="noStrike" kern="0" cap="none" spc="0" normalizeH="0" baseline="0" noProof="0">
                <a:ln>
                  <a:noFill/>
                </a:ln>
                <a:solidFill>
                  <a:srgbClr val="FFFFFF"/>
                </a:solidFill>
                <a:effectLst/>
                <a:uLnTx/>
                <a:uFillTx/>
                <a:latin typeface="Calibri"/>
                <a:ea typeface="Calibri"/>
                <a:cs typeface="Calibri"/>
                <a:sym typeface="Calibri"/>
              </a:rPr>
              <a:t>1</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155;p2"/>
          <p:cNvSpPr/>
          <p:nvPr/>
        </p:nvSpPr>
        <p:spPr>
          <a:xfrm>
            <a:off x="4738230" y="2501521"/>
            <a:ext cx="5712531" cy="584256"/>
          </a:xfrm>
          <a:prstGeom prst="rect">
            <a:avLst/>
          </a:prstGeom>
          <a:noFill/>
          <a:ln>
            <a:noFill/>
          </a:ln>
        </p:spPr>
        <p:txBody>
          <a:bodyPr spcFirstLastPara="1" wrap="square" lIns="91425" tIns="45700" rIns="91425" bIns="45700"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800" b="0" i="0" u="none" strike="noStrike" kern="0" cap="none" spc="0" normalizeH="0" baseline="0" noProof="0" dirty="0">
                <a:ln>
                  <a:noFill/>
                </a:ln>
                <a:solidFill>
                  <a:srgbClr val="7F7F7F"/>
                </a:solidFill>
                <a:effectLst/>
                <a:uLnTx/>
                <a:uFillTx/>
                <a:latin typeface="Calibri"/>
                <a:ea typeface="Calibri"/>
                <a:cs typeface="Calibri"/>
                <a:sym typeface="Calibri"/>
              </a:rPr>
              <a:t>האחריות </a:t>
            </a:r>
            <a:r>
              <a:rPr kumimoji="0" lang="he-IL" sz="1800" b="0" i="0" u="none" strike="noStrike" kern="0" cap="none" spc="0" normalizeH="0" baseline="0" noProof="0" dirty="0" err="1">
                <a:ln>
                  <a:noFill/>
                </a:ln>
                <a:solidFill>
                  <a:srgbClr val="7F7F7F"/>
                </a:solidFill>
                <a:effectLst/>
                <a:uLnTx/>
                <a:uFillTx/>
                <a:latin typeface="Calibri"/>
                <a:ea typeface="Calibri"/>
                <a:cs typeface="Calibri"/>
                <a:sym typeface="Calibri"/>
              </a:rPr>
              <a:t>והכח</a:t>
            </a:r>
            <a:r>
              <a:rPr kumimoji="0" lang="he-IL" sz="1800" b="0" i="0" u="none" strike="noStrike" kern="0" cap="none" spc="0" normalizeH="0" baseline="0" noProof="0" dirty="0">
                <a:ln>
                  <a:noFill/>
                </a:ln>
                <a:solidFill>
                  <a:srgbClr val="7F7F7F"/>
                </a:solidFill>
                <a:effectLst/>
                <a:uLnTx/>
                <a:uFillTx/>
                <a:latin typeface="Calibri"/>
                <a:ea typeface="Calibri"/>
                <a:cs typeface="Calibri"/>
                <a:sym typeface="Calibri"/>
              </a:rPr>
              <a:t> שיש לחברי הקבוצה לעצור אירוע אלימות </a:t>
            </a:r>
          </a:p>
        </p:txBody>
      </p:sp>
      <p:pic>
        <p:nvPicPr>
          <p:cNvPr id="156" name="Google Shape;156;p2"/>
          <p:cNvPicPr preferRelativeResize="0"/>
          <p:nvPr/>
        </p:nvPicPr>
        <p:blipFill rotWithShape="1">
          <a:blip r:embed="rId4">
            <a:alphaModFix/>
          </a:blip>
          <a:srcRect/>
          <a:stretch/>
        </p:blipFill>
        <p:spPr>
          <a:xfrm>
            <a:off x="8127830" y="827294"/>
            <a:ext cx="588672" cy="470938"/>
          </a:xfrm>
          <a:prstGeom prst="rect">
            <a:avLst/>
          </a:prstGeom>
          <a:noFill/>
          <a:ln>
            <a:noFill/>
          </a:ln>
        </p:spPr>
      </p:pic>
      <p:sp>
        <p:nvSpPr>
          <p:cNvPr id="157" name="Google Shape;157;p2"/>
          <p:cNvSpPr/>
          <p:nvPr/>
        </p:nvSpPr>
        <p:spPr>
          <a:xfrm>
            <a:off x="434716" y="3492924"/>
            <a:ext cx="9065342" cy="341396"/>
          </a:xfrm>
          <a:prstGeom prst="rect">
            <a:avLst/>
          </a:prstGeom>
          <a:noFill/>
          <a:ln>
            <a:noFill/>
          </a:ln>
        </p:spPr>
        <p:txBody>
          <a:bodyPr spcFirstLastPara="1" wrap="square" lIns="91425" tIns="45700" rIns="91425" bIns="45700"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2000" b="0" i="0" u="none" strike="noStrike" kern="0" cap="none" spc="0" normalizeH="0" baseline="0" noProof="0" dirty="0">
                <a:ln>
                  <a:noFill/>
                </a:ln>
                <a:solidFill>
                  <a:srgbClr val="7F7F7F"/>
                </a:solidFill>
                <a:effectLst/>
                <a:uLnTx/>
                <a:uFillTx/>
                <a:latin typeface="Calibri"/>
                <a:ea typeface="Calibri"/>
                <a:cs typeface="Calibri"/>
                <a:sym typeface="Calibri"/>
              </a:rPr>
              <a:t>הכרות עם ששת התפקידים באירוע אלימות וההשפעה של כל תפקיד על האירוע</a:t>
            </a:r>
          </a:p>
        </p:txBody>
      </p:sp>
      <p:sp>
        <p:nvSpPr>
          <p:cNvPr id="158" name="Google Shape;158;p2"/>
          <p:cNvSpPr/>
          <p:nvPr/>
        </p:nvSpPr>
        <p:spPr>
          <a:xfrm>
            <a:off x="1346361" y="4437459"/>
            <a:ext cx="7374443" cy="382889"/>
          </a:xfrm>
          <a:prstGeom prst="rect">
            <a:avLst/>
          </a:prstGeom>
          <a:noFill/>
          <a:ln>
            <a:noFill/>
          </a:ln>
        </p:spPr>
        <p:txBody>
          <a:bodyPr spcFirstLastPara="1" wrap="square" lIns="91425" tIns="45700" rIns="91425" bIns="45700"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800" b="0" i="0" u="none" strike="noStrike" kern="0" cap="none" spc="0" normalizeH="0" baseline="0" noProof="0" dirty="0">
                <a:ln>
                  <a:noFill/>
                </a:ln>
                <a:solidFill>
                  <a:srgbClr val="7F7F7F"/>
                </a:solidFill>
                <a:effectLst/>
                <a:uLnTx/>
                <a:uFillTx/>
                <a:latin typeface="Calibri"/>
                <a:ea typeface="Calibri"/>
                <a:cs typeface="Calibri"/>
                <a:sym typeface="Calibri"/>
              </a:rPr>
              <a:t>הכרה, חיזוק והעצמת היכולת של הפרט להשפיע על סביבתו</a:t>
            </a:r>
          </a:p>
        </p:txBody>
      </p:sp>
      <p:pic>
        <p:nvPicPr>
          <p:cNvPr id="3" name="גרפיקה 2" descr="פרח ללא גבעול עם מילוי מלא">
            <a:extLst>
              <a:ext uri="{FF2B5EF4-FFF2-40B4-BE49-F238E27FC236}">
                <a16:creationId xmlns:a16="http://schemas.microsoft.com/office/drawing/2014/main" id="{3A51101B-0BA6-2BB1-EA01-04997AF5DA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9341915" y="2803726"/>
            <a:ext cx="1041806" cy="1041806"/>
          </a:xfrm>
          <a:prstGeom prst="rect">
            <a:avLst/>
          </a:prstGeom>
        </p:spPr>
      </p:pic>
      <p:sp>
        <p:nvSpPr>
          <p:cNvPr id="2" name="Google Shape;153;p2">
            <a:extLst>
              <a:ext uri="{FF2B5EF4-FFF2-40B4-BE49-F238E27FC236}">
                <a16:creationId xmlns:a16="http://schemas.microsoft.com/office/drawing/2014/main" id="{03D43A35-3912-1670-F3EB-BF4C13405B2C}"/>
              </a:ext>
            </a:extLst>
          </p:cNvPr>
          <p:cNvSpPr/>
          <p:nvPr/>
        </p:nvSpPr>
        <p:spPr>
          <a:xfrm>
            <a:off x="6096000" y="2239489"/>
            <a:ext cx="6446462" cy="487553"/>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2000" b="1" i="0" u="none" strike="noStrike" kern="0" cap="none" spc="0" normalizeH="0" baseline="0" noProof="0" dirty="0">
                <a:ln>
                  <a:noFill/>
                </a:ln>
                <a:solidFill>
                  <a:srgbClr val="DDADA4"/>
                </a:solidFill>
                <a:effectLst/>
                <a:uLnTx/>
                <a:uFillTx/>
                <a:latin typeface="Calibri"/>
                <a:ea typeface="Calibri"/>
                <a:cs typeface="Calibri"/>
                <a:sym typeface="Calibri"/>
              </a:rPr>
              <a:t>מישירים </a:t>
            </a:r>
            <a:r>
              <a:rPr kumimoji="0" lang="he-IL" sz="2000" b="1" i="0" u="none" strike="noStrike" kern="0" cap="none" spc="0" normalizeH="0" baseline="0" noProof="0" dirty="0" err="1">
                <a:ln>
                  <a:noFill/>
                </a:ln>
                <a:solidFill>
                  <a:srgbClr val="DDADA4"/>
                </a:solidFill>
                <a:effectLst/>
                <a:uLnTx/>
                <a:uFillTx/>
                <a:latin typeface="Calibri"/>
                <a:ea typeface="Calibri"/>
                <a:cs typeface="Calibri"/>
                <a:sym typeface="Calibri"/>
              </a:rPr>
              <a:t>מב"ט</a:t>
            </a:r>
            <a:r>
              <a:rPr kumimoji="0" lang="he-IL" sz="2000" b="1" i="0" u="none" strike="noStrike" kern="0" cap="none" spc="0" normalizeH="0" baseline="0" noProof="0" dirty="0">
                <a:ln>
                  <a:noFill/>
                </a:ln>
                <a:solidFill>
                  <a:srgbClr val="DDADA4"/>
                </a:solidFill>
                <a:effectLst/>
                <a:uLnTx/>
                <a:uFillTx/>
                <a:latin typeface="Calibri"/>
                <a:ea typeface="Calibri"/>
                <a:cs typeface="Calibri"/>
                <a:sym typeface="Calibri"/>
              </a:rPr>
              <a:t> לחבר במצוקה</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6AC32-D8DD-35BB-4CB1-F1E587D2B10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EF1DEFB-C9AA-09E0-D036-E45686D40018}"/>
              </a:ext>
            </a:extLst>
          </p:cNvPr>
          <p:cNvSpPr>
            <a:spLocks noGrp="1"/>
          </p:cNvSpPr>
          <p:nvPr>
            <p:ph type="title"/>
          </p:nvPr>
        </p:nvSpPr>
        <p:spPr/>
        <p:txBody>
          <a:bodyPr>
            <a:normAutofit/>
          </a:bodyPr>
          <a:lstStyle/>
          <a:p>
            <a:r>
              <a:rPr lang="he-IL" sz="6600" dirty="0"/>
              <a:t>לכל תפקיד יש תפקיד</a:t>
            </a:r>
            <a:endParaRPr lang="he-IL" sz="4800" dirty="0"/>
          </a:p>
        </p:txBody>
      </p:sp>
      <p:pic>
        <p:nvPicPr>
          <p:cNvPr id="2" name="תמונה 1">
            <a:extLst>
              <a:ext uri="{FF2B5EF4-FFF2-40B4-BE49-F238E27FC236}">
                <a16:creationId xmlns:a16="http://schemas.microsoft.com/office/drawing/2014/main" id="{63E9A9FF-85A9-4EA3-E973-97504CB1F95A}"/>
              </a:ext>
            </a:extLst>
          </p:cNvPr>
          <p:cNvPicPr>
            <a:picLocks noChangeAspect="1"/>
          </p:cNvPicPr>
          <p:nvPr/>
        </p:nvPicPr>
        <p:blipFill>
          <a:blip r:embed="rId3"/>
          <a:stretch>
            <a:fillRect/>
          </a:stretch>
        </p:blipFill>
        <p:spPr>
          <a:xfrm>
            <a:off x="1445460" y="2392184"/>
            <a:ext cx="7315834" cy="2670279"/>
          </a:xfrm>
          <a:prstGeom prst="rect">
            <a:avLst/>
          </a:prstGeom>
        </p:spPr>
      </p:pic>
      <p:sp>
        <p:nvSpPr>
          <p:cNvPr id="11" name="TextBox 10">
            <a:extLst>
              <a:ext uri="{FF2B5EF4-FFF2-40B4-BE49-F238E27FC236}">
                <a16:creationId xmlns:a16="http://schemas.microsoft.com/office/drawing/2014/main" id="{DADEAB6C-B831-C47E-6828-446C18B8AF99}"/>
              </a:ext>
            </a:extLst>
          </p:cNvPr>
          <p:cNvSpPr txBox="1"/>
          <p:nvPr/>
        </p:nvSpPr>
        <p:spPr>
          <a:xfrm>
            <a:off x="2726198" y="3231576"/>
            <a:ext cx="5801734" cy="1754326"/>
          </a:xfrm>
          <a:prstGeom prst="rect">
            <a:avLst/>
          </a:prstGeom>
          <a:noFill/>
        </p:spPr>
        <p:txBody>
          <a:bodyPr wrap="square">
            <a:spAutoFit/>
          </a:bodyPr>
          <a:lstStyle/>
          <a:p>
            <a:pPr marL="457200" lvl="0" indent="-457200" algn="ctr" rtl="1"/>
            <a:r>
              <a:rPr lang="he-IL" sz="3600" dirty="0">
                <a:solidFill>
                  <a:srgbClr val="002060"/>
                </a:solidFill>
                <a:latin typeface="Calibri" panose="020F0502020204030204" pitchFamily="34" charset="0"/>
                <a:cs typeface="Calibri" panose="020F0502020204030204" pitchFamily="34" charset="0"/>
              </a:rPr>
              <a:t>איך אפשר לעבור תפקיד </a:t>
            </a:r>
            <a:r>
              <a:rPr lang="en-US" sz="3600" dirty="0">
                <a:solidFill>
                  <a:srgbClr val="002060"/>
                </a:solidFill>
                <a:latin typeface="Calibri" panose="020F0502020204030204" pitchFamily="34" charset="0"/>
                <a:cs typeface="Calibri" panose="020F0502020204030204" pitchFamily="34" charset="0"/>
              </a:rPr>
              <a:t/>
            </a:r>
            <a:br>
              <a:rPr lang="en-US" sz="3600" dirty="0">
                <a:solidFill>
                  <a:srgbClr val="002060"/>
                </a:solidFill>
                <a:latin typeface="Calibri" panose="020F0502020204030204" pitchFamily="34" charset="0"/>
                <a:cs typeface="Calibri" panose="020F0502020204030204" pitchFamily="34" charset="0"/>
              </a:rPr>
            </a:br>
            <a:r>
              <a:rPr lang="he-IL" sz="3600" dirty="0">
                <a:solidFill>
                  <a:srgbClr val="002060"/>
                </a:solidFill>
                <a:latin typeface="Calibri" panose="020F0502020204030204" pitchFamily="34" charset="0"/>
                <a:cs typeface="Calibri" panose="020F0502020204030204" pitchFamily="34" charset="0"/>
              </a:rPr>
              <a:t>מ'פוגע' או 'מתעלם' </a:t>
            </a:r>
            <a:r>
              <a:rPr lang="en-US" sz="3600" dirty="0">
                <a:solidFill>
                  <a:srgbClr val="002060"/>
                </a:solidFill>
                <a:latin typeface="Calibri" panose="020F0502020204030204" pitchFamily="34" charset="0"/>
                <a:cs typeface="Calibri" panose="020F0502020204030204" pitchFamily="34" charset="0"/>
              </a:rPr>
              <a:t/>
            </a:r>
            <a:br>
              <a:rPr lang="en-US" sz="3600" dirty="0">
                <a:solidFill>
                  <a:srgbClr val="002060"/>
                </a:solidFill>
                <a:latin typeface="Calibri" panose="020F0502020204030204" pitchFamily="34" charset="0"/>
                <a:cs typeface="Calibri" panose="020F0502020204030204" pitchFamily="34" charset="0"/>
              </a:rPr>
            </a:br>
            <a:r>
              <a:rPr lang="he-IL" sz="3600" dirty="0">
                <a:solidFill>
                  <a:srgbClr val="002060"/>
                </a:solidFill>
                <a:latin typeface="Calibri" panose="020F0502020204030204" pitchFamily="34" charset="0"/>
                <a:cs typeface="Calibri" panose="020F0502020204030204" pitchFamily="34" charset="0"/>
              </a:rPr>
              <a:t>לתפקיד של 'מגן'? </a:t>
            </a:r>
          </a:p>
        </p:txBody>
      </p:sp>
      <p:sp>
        <p:nvSpPr>
          <p:cNvPr id="7" name="תיבת טקסט 6">
            <a:extLst>
              <a:ext uri="{FF2B5EF4-FFF2-40B4-BE49-F238E27FC236}">
                <a16:creationId xmlns:a16="http://schemas.microsoft.com/office/drawing/2014/main" id="{0E8C1618-34A9-8987-EDE0-4CE56E64CC26}"/>
              </a:ext>
            </a:extLst>
          </p:cNvPr>
          <p:cNvSpPr txBox="1"/>
          <p:nvPr/>
        </p:nvSpPr>
        <p:spPr>
          <a:xfrm>
            <a:off x="2579065" y="2323635"/>
            <a:ext cx="6096000" cy="907941"/>
          </a:xfrm>
          <a:prstGeom prst="rect">
            <a:avLst/>
          </a:prstGeom>
          <a:noFill/>
        </p:spPr>
        <p:txBody>
          <a:bodyPr wrap="square">
            <a:spAutoFit/>
          </a:bodyPr>
          <a:lstStyle/>
          <a:p>
            <a:pPr algn="ctr"/>
            <a:r>
              <a:rPr kumimoji="0" lang="he-IL" sz="5300" b="1" i="0" u="none" strike="noStrike" kern="0" cap="none" spc="0" normalizeH="0" baseline="0" noProof="0" dirty="0">
                <a:ln>
                  <a:noFill/>
                </a:ln>
                <a:solidFill>
                  <a:srgbClr val="002060"/>
                </a:solidFill>
                <a:effectLst/>
                <a:uLnTx/>
                <a:uFillTx/>
                <a:latin typeface="Calibri"/>
                <a:ea typeface="Calibri"/>
                <a:cs typeface="Calibri"/>
                <a:sym typeface="Calibri"/>
              </a:rPr>
              <a:t>שאלה לדיון</a:t>
            </a:r>
            <a:endParaRPr lang="he-IL" dirty="0"/>
          </a:p>
        </p:txBody>
      </p:sp>
      <p:pic>
        <p:nvPicPr>
          <p:cNvPr id="5" name="תמונה 4">
            <a:extLst>
              <a:ext uri="{FF2B5EF4-FFF2-40B4-BE49-F238E27FC236}">
                <a16:creationId xmlns:a16="http://schemas.microsoft.com/office/drawing/2014/main" id="{8B3A3EEE-56CB-6095-E872-9276B49C915D}"/>
              </a:ext>
            </a:extLst>
          </p:cNvPr>
          <p:cNvPicPr>
            <a:picLocks noChangeAspect="1"/>
          </p:cNvPicPr>
          <p:nvPr/>
        </p:nvPicPr>
        <p:blipFill>
          <a:blip r:embed="rId4"/>
          <a:stretch>
            <a:fillRect/>
          </a:stretch>
        </p:blipFill>
        <p:spPr>
          <a:xfrm>
            <a:off x="8191050" y="1066621"/>
            <a:ext cx="3517697" cy="4115157"/>
          </a:xfrm>
          <a:prstGeom prst="rect">
            <a:avLst/>
          </a:prstGeom>
        </p:spPr>
      </p:pic>
    </p:spTree>
    <p:extLst>
      <p:ext uri="{BB962C8B-B14F-4D97-AF65-F5344CB8AC3E}">
        <p14:creationId xmlns:p14="http://schemas.microsoft.com/office/powerpoint/2010/main" val="428943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9">
            <a:extLst>
              <a:ext uri="{FF2B5EF4-FFF2-40B4-BE49-F238E27FC236}">
                <a16:creationId xmlns:a16="http://schemas.microsoft.com/office/drawing/2014/main" id="{3259F2C0-6A92-09BF-48E9-BC35E039AF66}"/>
              </a:ext>
            </a:extLst>
          </p:cNvPr>
          <p:cNvPicPr>
            <a:picLocks noChangeAspect="1"/>
          </p:cNvPicPr>
          <p:nvPr/>
        </p:nvPicPr>
        <p:blipFill>
          <a:blip r:embed="rId3"/>
          <a:stretch>
            <a:fillRect/>
          </a:stretch>
        </p:blipFill>
        <p:spPr>
          <a:xfrm>
            <a:off x="2052631" y="2455454"/>
            <a:ext cx="8609744" cy="3070149"/>
          </a:xfrm>
          <a:prstGeom prst="rect">
            <a:avLst/>
          </a:prstGeom>
          <a:solidFill>
            <a:schemeClr val="accent4">
              <a:lumMod val="40000"/>
              <a:lumOff val="60000"/>
            </a:schemeClr>
          </a:solidFill>
        </p:spPr>
      </p:pic>
      <p:sp>
        <p:nvSpPr>
          <p:cNvPr id="2" name="כותרת 1">
            <a:extLst>
              <a:ext uri="{FF2B5EF4-FFF2-40B4-BE49-F238E27FC236}">
                <a16:creationId xmlns:a16="http://schemas.microsoft.com/office/drawing/2014/main" id="{4786BF31-7728-8C13-240F-1EFC1A6919D7}"/>
              </a:ext>
            </a:extLst>
          </p:cNvPr>
          <p:cNvSpPr>
            <a:spLocks noGrp="1"/>
          </p:cNvSpPr>
          <p:nvPr>
            <p:ph type="title"/>
          </p:nvPr>
        </p:nvSpPr>
        <p:spPr>
          <a:xfrm>
            <a:off x="3335801" y="133356"/>
            <a:ext cx="5520397" cy="1325563"/>
          </a:xfrm>
        </p:spPr>
        <p:txBody>
          <a:bodyPr/>
          <a:lstStyle/>
          <a:p>
            <a:r>
              <a:rPr lang="he-IL" dirty="0">
                <a:solidFill>
                  <a:srgbClr val="002060"/>
                </a:solidFill>
              </a:rPr>
              <a:t>מן המקורות</a:t>
            </a:r>
          </a:p>
        </p:txBody>
      </p:sp>
      <p:sp>
        <p:nvSpPr>
          <p:cNvPr id="5" name="תיבת טקסט 4">
            <a:extLst>
              <a:ext uri="{FF2B5EF4-FFF2-40B4-BE49-F238E27FC236}">
                <a16:creationId xmlns:a16="http://schemas.microsoft.com/office/drawing/2014/main" id="{49EB1174-C04C-734B-9FFD-AD72CA990931}"/>
              </a:ext>
            </a:extLst>
          </p:cNvPr>
          <p:cNvSpPr txBox="1"/>
          <p:nvPr/>
        </p:nvSpPr>
        <p:spPr>
          <a:xfrm>
            <a:off x="3618144" y="3059277"/>
            <a:ext cx="5461481" cy="1077218"/>
          </a:xfrm>
          <a:prstGeom prst="rect">
            <a:avLst/>
          </a:prstGeom>
          <a:noFill/>
        </p:spPr>
        <p:txBody>
          <a:bodyPr wrap="square">
            <a:spAutoFit/>
          </a:bodyPr>
          <a:lstStyle/>
          <a:p>
            <a:pPr algn="ctr"/>
            <a:r>
              <a:rPr lang="he-IL" sz="3200" b="1" kern="1200" dirty="0">
                <a:solidFill>
                  <a:schemeClr val="tx1"/>
                </a:solidFill>
                <a:latin typeface="Calibri" panose="020F0502020204030204" pitchFamily="34" charset="0"/>
                <a:cs typeface="Calibri" panose="020F0502020204030204" pitchFamily="34" charset="0"/>
              </a:rPr>
              <a:t>"אני לא צריך שתסכים איתי, </a:t>
            </a:r>
          </a:p>
          <a:p>
            <a:pPr algn="ctr"/>
            <a:r>
              <a:rPr lang="he-IL" sz="3200" b="1" kern="1200" dirty="0">
                <a:solidFill>
                  <a:schemeClr val="tx1"/>
                </a:solidFill>
                <a:latin typeface="Calibri" panose="020F0502020204030204" pitchFamily="34" charset="0"/>
                <a:cs typeface="Calibri" panose="020F0502020204030204" pitchFamily="34" charset="0"/>
              </a:rPr>
              <a:t>אני צריך שיהיה לך אכפת ממני!"</a:t>
            </a:r>
          </a:p>
        </p:txBody>
      </p:sp>
      <p:sp>
        <p:nvSpPr>
          <p:cNvPr id="7" name="תיבת טקסט 6">
            <a:extLst>
              <a:ext uri="{FF2B5EF4-FFF2-40B4-BE49-F238E27FC236}">
                <a16:creationId xmlns:a16="http://schemas.microsoft.com/office/drawing/2014/main" id="{B4FFC6EB-6BD9-0CE6-EADA-1E03F6C48924}"/>
              </a:ext>
            </a:extLst>
          </p:cNvPr>
          <p:cNvSpPr txBox="1"/>
          <p:nvPr/>
        </p:nvSpPr>
        <p:spPr>
          <a:xfrm>
            <a:off x="5154650" y="4136408"/>
            <a:ext cx="2343784" cy="523220"/>
          </a:xfrm>
          <a:prstGeom prst="rect">
            <a:avLst/>
          </a:prstGeom>
          <a:noFill/>
        </p:spPr>
        <p:txBody>
          <a:bodyPr wrap="square">
            <a:spAutoFit/>
          </a:bodyPr>
          <a:lstStyle/>
          <a:p>
            <a:pPr algn="ctr"/>
            <a:r>
              <a:rPr lang="he-IL" sz="2800" kern="1200" dirty="0">
                <a:solidFill>
                  <a:schemeClr val="tx1"/>
                </a:solidFill>
                <a:latin typeface="Calibri" panose="020F0502020204030204" pitchFamily="34" charset="0"/>
                <a:cs typeface="Calibri" panose="020F0502020204030204" pitchFamily="34" charset="0"/>
              </a:rPr>
              <a:t>(הרב יונתן זקס) </a:t>
            </a:r>
          </a:p>
        </p:txBody>
      </p:sp>
      <p:sp>
        <p:nvSpPr>
          <p:cNvPr id="12" name="תיבת טקסט 11">
            <a:extLst>
              <a:ext uri="{FF2B5EF4-FFF2-40B4-BE49-F238E27FC236}">
                <a16:creationId xmlns:a16="http://schemas.microsoft.com/office/drawing/2014/main" id="{312BE198-A60E-1031-FA34-88F944C92518}"/>
              </a:ext>
            </a:extLst>
          </p:cNvPr>
          <p:cNvSpPr txBox="1"/>
          <p:nvPr/>
        </p:nvSpPr>
        <p:spPr>
          <a:xfrm>
            <a:off x="1878558" y="5663913"/>
            <a:ext cx="9094888" cy="523220"/>
          </a:xfrm>
          <a:prstGeom prst="rect">
            <a:avLst/>
          </a:prstGeom>
          <a:noFill/>
        </p:spPr>
        <p:txBody>
          <a:bodyPr wrap="square" rtlCol="1">
            <a:spAutoFit/>
          </a:bodyPr>
          <a:lstStyle/>
          <a:p>
            <a:pPr algn="ctr"/>
            <a:r>
              <a:rPr lang="he-IL" sz="2800" kern="1200" dirty="0">
                <a:solidFill>
                  <a:schemeClr val="tx1"/>
                </a:solidFill>
                <a:latin typeface="Calibri" panose="020F0502020204030204" pitchFamily="34" charset="0"/>
                <a:cs typeface="Calibri" panose="020F0502020204030204" pitchFamily="34" charset="0"/>
              </a:rPr>
              <a:t>מתי בפעם האחרונה התנהגתם באופן אכפתי כלפי חבר/ה?</a:t>
            </a:r>
          </a:p>
        </p:txBody>
      </p:sp>
      <p:pic>
        <p:nvPicPr>
          <p:cNvPr id="14" name="תמונה 13">
            <a:extLst>
              <a:ext uri="{FF2B5EF4-FFF2-40B4-BE49-F238E27FC236}">
                <a16:creationId xmlns:a16="http://schemas.microsoft.com/office/drawing/2014/main" id="{B054EE39-BECC-2FB0-94D9-A452D0E1A60A}"/>
              </a:ext>
            </a:extLst>
          </p:cNvPr>
          <p:cNvPicPr>
            <a:picLocks noChangeAspect="1"/>
          </p:cNvPicPr>
          <p:nvPr/>
        </p:nvPicPr>
        <p:blipFill>
          <a:blip r:embed="rId4">
            <a:extLst>
              <a:ext uri="{BEBA8EAE-BF5A-486C-A8C5-ECC9F3942E4B}">
                <a14:imgProps xmlns:a14="http://schemas.microsoft.com/office/drawing/2010/main">
                  <a14:imgLayer r:embed="rId5">
                    <a14:imgEffect>
                      <a14:artisticCement/>
                    </a14:imgEffect>
                  </a14:imgLayer>
                </a14:imgProps>
              </a:ext>
            </a:extLst>
          </a:blip>
          <a:stretch>
            <a:fillRect/>
          </a:stretch>
        </p:blipFill>
        <p:spPr>
          <a:xfrm>
            <a:off x="11540208" y="1225938"/>
            <a:ext cx="419542" cy="426325"/>
          </a:xfrm>
          <a:prstGeom prst="ellipse">
            <a:avLst/>
          </a:prstGeom>
        </p:spPr>
      </p:pic>
      <p:pic>
        <p:nvPicPr>
          <p:cNvPr id="15" name="תמונה 14">
            <a:extLst>
              <a:ext uri="{FF2B5EF4-FFF2-40B4-BE49-F238E27FC236}">
                <a16:creationId xmlns:a16="http://schemas.microsoft.com/office/drawing/2014/main" id="{B4095A7E-F254-1AE8-AB32-17208A3FC032}"/>
              </a:ext>
            </a:extLst>
          </p:cNvPr>
          <p:cNvPicPr>
            <a:picLocks noChangeAspect="1"/>
          </p:cNvPicPr>
          <p:nvPr/>
        </p:nvPicPr>
        <p:blipFill>
          <a:blip r:embed="rId6">
            <a:extLst>
              <a:ext uri="{BEBA8EAE-BF5A-486C-A8C5-ECC9F3942E4B}">
                <a14:imgProps xmlns:a14="http://schemas.microsoft.com/office/drawing/2010/main">
                  <a14:imgLayer r:embed="rId5">
                    <a14:imgEffect>
                      <a14:artisticPencilGrayscale/>
                    </a14:imgEffect>
                  </a14:imgLayer>
                </a14:imgProps>
              </a:ext>
            </a:extLst>
          </a:blip>
          <a:stretch>
            <a:fillRect/>
          </a:stretch>
        </p:blipFill>
        <p:spPr>
          <a:xfrm>
            <a:off x="11027462" y="1483041"/>
            <a:ext cx="419542" cy="426325"/>
          </a:xfrm>
          <a:prstGeom prst="ellipse">
            <a:avLst/>
          </a:prstGeom>
        </p:spPr>
      </p:pic>
      <p:pic>
        <p:nvPicPr>
          <p:cNvPr id="16" name="תמונה 15">
            <a:extLst>
              <a:ext uri="{FF2B5EF4-FFF2-40B4-BE49-F238E27FC236}">
                <a16:creationId xmlns:a16="http://schemas.microsoft.com/office/drawing/2014/main" id="{05DF8948-C0B7-F757-6CBE-79970038AC6B}"/>
              </a:ext>
            </a:extLst>
          </p:cNvPr>
          <p:cNvPicPr>
            <a:picLocks noChangeAspect="1"/>
          </p:cNvPicPr>
          <p:nvPr/>
        </p:nvPicPr>
        <p:blipFill>
          <a:blip r:embed="rId7">
            <a:extLst>
              <a:ext uri="{BEBA8EAE-BF5A-486C-A8C5-ECC9F3942E4B}">
                <a14:imgProps xmlns:a14="http://schemas.microsoft.com/office/drawing/2010/main">
                  <a14:imgLayer r:embed="rId5">
                    <a14:imgEffect>
                      <a14:artisticLightScreen/>
                    </a14:imgEffect>
                  </a14:imgLayer>
                </a14:imgProps>
              </a:ext>
            </a:extLst>
          </a:blip>
          <a:stretch>
            <a:fillRect/>
          </a:stretch>
        </p:blipFill>
        <p:spPr>
          <a:xfrm>
            <a:off x="10814203" y="390771"/>
            <a:ext cx="846060" cy="859739"/>
          </a:xfrm>
          <a:prstGeom prst="ellipse">
            <a:avLst/>
          </a:prstGeom>
        </p:spPr>
      </p:pic>
      <p:pic>
        <p:nvPicPr>
          <p:cNvPr id="3" name="Picture 2" descr="Free Group Friends illustration and picture">
            <a:extLst>
              <a:ext uri="{FF2B5EF4-FFF2-40B4-BE49-F238E27FC236}">
                <a16:creationId xmlns:a16="http://schemas.microsoft.com/office/drawing/2014/main" id="{360EC6CB-97BA-7BD4-84B8-C166E6D1204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45459"/>
          <a:stretch/>
        </p:blipFill>
        <p:spPr bwMode="auto">
          <a:xfrm>
            <a:off x="2602648" y="4136408"/>
            <a:ext cx="1731846" cy="1389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416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a:extLst>
              <a:ext uri="{FF2B5EF4-FFF2-40B4-BE49-F238E27FC236}">
                <a16:creationId xmlns:a16="http://schemas.microsoft.com/office/drawing/2014/main" id="{9FA489AE-3D3B-501C-413D-099AEDF6E869}"/>
              </a:ext>
            </a:extLst>
          </p:cNvPr>
          <p:cNvSpPr>
            <a:spLocks noGrp="1"/>
          </p:cNvSpPr>
          <p:nvPr>
            <p:ph type="title"/>
          </p:nvPr>
        </p:nvSpPr>
        <p:spPr>
          <a:xfrm>
            <a:off x="3765804" y="198067"/>
            <a:ext cx="5001768" cy="1325563"/>
          </a:xfrm>
        </p:spPr>
        <p:txBody>
          <a:bodyPr/>
          <a:lstStyle/>
          <a:p>
            <a:r>
              <a:rPr lang="he-IL" dirty="0" err="1"/>
              <a:t>מפגשיר</a:t>
            </a:r>
            <a:endParaRPr lang="he-IL" dirty="0"/>
          </a:p>
        </p:txBody>
      </p:sp>
      <p:sp>
        <p:nvSpPr>
          <p:cNvPr id="6" name="תיבת טקסט 5">
            <a:extLst>
              <a:ext uri="{FF2B5EF4-FFF2-40B4-BE49-F238E27FC236}">
                <a16:creationId xmlns:a16="http://schemas.microsoft.com/office/drawing/2014/main" id="{4CAC81AA-8AB4-D773-2D25-1AB8410A4382}"/>
              </a:ext>
            </a:extLst>
          </p:cNvPr>
          <p:cNvSpPr txBox="1"/>
          <p:nvPr/>
        </p:nvSpPr>
        <p:spPr>
          <a:xfrm>
            <a:off x="8878348" y="2140727"/>
            <a:ext cx="3021044" cy="830997"/>
          </a:xfrm>
          <a:prstGeom prst="rect">
            <a:avLst/>
          </a:prstGeom>
          <a:noFill/>
          <a:ln>
            <a:noFill/>
          </a:ln>
        </p:spPr>
        <p:txBody>
          <a:bodyPr wrap="square" rtlCol="1">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400" b="0" i="0" u="none" strike="noStrike" kern="0" cap="none" spc="0" normalizeH="0" baseline="0" noProof="0" dirty="0">
                <a:ln>
                  <a:noFill/>
                </a:ln>
                <a:solidFill>
                  <a:srgbClr val="CF927F"/>
                </a:solidFill>
                <a:effectLst/>
                <a:uLnTx/>
                <a:uFillTx/>
                <a:latin typeface="Assistant ExtraBold" pitchFamily="2" charset="-79"/>
                <a:cs typeface="Assistant ExtraBold" pitchFamily="2" charset="-79"/>
                <a:sym typeface="Arial"/>
              </a:rPr>
              <a:t>אלפי ילדים זה </a:t>
            </a:r>
            <a:r>
              <a:rPr kumimoji="0" lang="he-IL" sz="2400" b="0" i="0" u="none" strike="noStrike" kern="0" cap="none" spc="0" normalizeH="0" baseline="0" noProof="0" dirty="0" err="1">
                <a:ln>
                  <a:noFill/>
                </a:ln>
                <a:solidFill>
                  <a:srgbClr val="CF927F"/>
                </a:solidFill>
                <a:effectLst/>
                <a:uLnTx/>
                <a:uFillTx/>
                <a:latin typeface="Assistant ExtraBold" pitchFamily="2" charset="-79"/>
                <a:cs typeface="Assistant ExtraBold" pitchFamily="2" charset="-79"/>
                <a:sym typeface="Arial"/>
              </a:rPr>
              <a:t>כח</a:t>
            </a:r>
            <a:r>
              <a:rPr kumimoji="0" lang="he-IL" sz="2400" b="0" i="0" u="none" strike="noStrike" kern="0" cap="none" spc="0" normalizeH="0" baseline="0" noProof="0" dirty="0">
                <a:ln>
                  <a:noFill/>
                </a:ln>
                <a:solidFill>
                  <a:srgbClr val="CF927F"/>
                </a:solidFill>
                <a:effectLst/>
                <a:uLnTx/>
                <a:uFillTx/>
                <a:latin typeface="Assistant ExtraBold" pitchFamily="2" charset="-79"/>
                <a:cs typeface="Assistant ExtraBold" pitchFamily="2" charset="-79"/>
                <a:sym typeface="Arial"/>
              </a:rPr>
              <a:t> / אבישי רונן</a:t>
            </a:r>
          </a:p>
        </p:txBody>
      </p:sp>
      <p:sp>
        <p:nvSpPr>
          <p:cNvPr id="10" name="תיבת טקסט 9">
            <a:extLst>
              <a:ext uri="{FF2B5EF4-FFF2-40B4-BE49-F238E27FC236}">
                <a16:creationId xmlns:a16="http://schemas.microsoft.com/office/drawing/2014/main" id="{E4393EA0-C788-B327-C73E-9521345FE5AD}"/>
              </a:ext>
            </a:extLst>
          </p:cNvPr>
          <p:cNvSpPr txBox="1"/>
          <p:nvPr/>
        </p:nvSpPr>
        <p:spPr>
          <a:xfrm>
            <a:off x="9178337" y="3110412"/>
            <a:ext cx="2421065" cy="304698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אז כולנו ביחד</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נשפיע</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נפתיע</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זה יקרה</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4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הכל</a:t>
            </a:r>
            <a:r>
              <a:rPr kumimoji="0" lang="he-IL"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ישתנה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בקצב מהיר</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נתחיל פה להזיז עניינים</a:t>
            </a:r>
          </a:p>
        </p:txBody>
      </p:sp>
      <p:pic>
        <p:nvPicPr>
          <p:cNvPr id="14" name="מדיה מקוונת 13" title="אבישי רוזן אלפי ילדים - Avishai Rosen Alfei Yeladim">
            <a:hlinkClick r:id="" action="ppaction://media"/>
            <a:extLst>
              <a:ext uri="{FF2B5EF4-FFF2-40B4-BE49-F238E27FC236}">
                <a16:creationId xmlns:a16="http://schemas.microsoft.com/office/drawing/2014/main" id="{C4BEF0AB-ADC6-B8A3-85CF-3CE529CDDA1F}"/>
              </a:ext>
            </a:extLst>
          </p:cNvPr>
          <p:cNvPicPr>
            <a:picLocks noRot="1" noChangeAspect="1"/>
          </p:cNvPicPr>
          <p:nvPr>
            <a:videoFile r:link="rId1"/>
          </p:nvPr>
        </p:nvPicPr>
        <p:blipFill>
          <a:blip r:embed="rId4"/>
          <a:stretch>
            <a:fillRect/>
          </a:stretch>
        </p:blipFill>
        <p:spPr>
          <a:xfrm>
            <a:off x="563404" y="1865376"/>
            <a:ext cx="8189137" cy="4626864"/>
          </a:xfrm>
          <a:prstGeom prst="rect">
            <a:avLst/>
          </a:prstGeom>
        </p:spPr>
      </p:pic>
      <p:sp>
        <p:nvSpPr>
          <p:cNvPr id="3" name="תיבת טקסט 2">
            <a:extLst>
              <a:ext uri="{FF2B5EF4-FFF2-40B4-BE49-F238E27FC236}">
                <a16:creationId xmlns:a16="http://schemas.microsoft.com/office/drawing/2014/main" id="{E0432A32-4C21-5FFB-A187-886502FA159F}"/>
              </a:ext>
            </a:extLst>
          </p:cNvPr>
          <p:cNvSpPr txBox="1"/>
          <p:nvPr/>
        </p:nvSpPr>
        <p:spPr>
          <a:xfrm>
            <a:off x="10359020" y="-68841"/>
            <a:ext cx="1883034" cy="769441"/>
          </a:xfrm>
          <a:prstGeom prst="rect">
            <a:avLst/>
          </a:prstGeom>
          <a:noFill/>
        </p:spPr>
        <p:txBody>
          <a:bodyPr wrap="square" rtlCol="1">
            <a:spAutoFit/>
          </a:bodyPr>
          <a:lstStyle/>
          <a:p>
            <a:pPr algn="ctr"/>
            <a:r>
              <a:rPr lang="he-IL" sz="4400" b="1" dirty="0">
                <a:solidFill>
                  <a:schemeClr val="bg1"/>
                </a:solidFill>
                <a:latin typeface="Calibri" panose="020F0502020204030204" pitchFamily="34" charset="0"/>
                <a:cs typeface="Calibri" panose="020F0502020204030204" pitchFamily="34" charset="0"/>
              </a:rPr>
              <a:t>הרחבה</a:t>
            </a:r>
          </a:p>
        </p:txBody>
      </p:sp>
    </p:spTree>
    <p:extLst>
      <p:ext uri="{BB962C8B-B14F-4D97-AF65-F5344CB8AC3E}">
        <p14:creationId xmlns:p14="http://schemas.microsoft.com/office/powerpoint/2010/main" val="211066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4"/>
                                        </p:tgtEl>
                                      </p:cBhvr>
                                    </p:cmd>
                                  </p:childTnLst>
                                </p:cTn>
                              </p:par>
                            </p:childTnLst>
                          </p:cTn>
                        </p:par>
                      </p:childTnLst>
                    </p:cTn>
                  </p:par>
                </p:childTnLst>
              </p:cTn>
              <p:nextCondLst>
                <p:cond evt="onClick" delay="0">
                  <p:tgtEl>
                    <p:spTgt spid="14"/>
                  </p:tgtEl>
                </p:cond>
              </p:nextCondLst>
            </p:seq>
            <p:video>
              <p:cMediaNode vol="80000">
                <p:cTn id="12" fill="hold" display="0">
                  <p:stCondLst>
                    <p:cond delay="indefinite"/>
                  </p:stCondLst>
                </p:cTn>
                <p:tgtEl>
                  <p:spTgt spid="14"/>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a:extLst>
              <a:ext uri="{FF2B5EF4-FFF2-40B4-BE49-F238E27FC236}">
                <a16:creationId xmlns:a16="http://schemas.microsoft.com/office/drawing/2014/main" id="{2B5FC61B-6548-5D05-8F01-F0EB68CCE482}"/>
              </a:ext>
            </a:extLst>
          </p:cNvPr>
          <p:cNvSpPr>
            <a:spLocks noGrp="1"/>
          </p:cNvSpPr>
          <p:nvPr>
            <p:ph type="title"/>
          </p:nvPr>
        </p:nvSpPr>
        <p:spPr>
          <a:xfrm>
            <a:off x="3095244" y="179633"/>
            <a:ext cx="6658356" cy="1325563"/>
          </a:xfrm>
        </p:spPr>
        <p:txBody>
          <a:bodyPr>
            <a:normAutofit fontScale="90000"/>
          </a:bodyPr>
          <a:lstStyle/>
          <a:p>
            <a:r>
              <a:rPr lang="he-IL" dirty="0"/>
              <a:t>שיח בעקבות האזנה</a:t>
            </a:r>
          </a:p>
        </p:txBody>
      </p:sp>
      <p:sp>
        <p:nvSpPr>
          <p:cNvPr id="5" name="תיבת טקסט 4">
            <a:extLst>
              <a:ext uri="{FF2B5EF4-FFF2-40B4-BE49-F238E27FC236}">
                <a16:creationId xmlns:a16="http://schemas.microsoft.com/office/drawing/2014/main" id="{C68DBDFD-353A-48C5-72BB-D1D78A76D063}"/>
              </a:ext>
            </a:extLst>
          </p:cNvPr>
          <p:cNvSpPr txBox="1"/>
          <p:nvPr/>
        </p:nvSpPr>
        <p:spPr>
          <a:xfrm>
            <a:off x="4225159" y="3565082"/>
            <a:ext cx="7466118" cy="523220"/>
          </a:xfrm>
          <a:prstGeom prst="rect">
            <a:avLst/>
          </a:prstGeom>
          <a:noFill/>
        </p:spPr>
        <p:txBody>
          <a:bodyPr wrap="square">
            <a:spAutoFit/>
          </a:bodyPr>
          <a:lstStyle/>
          <a:p>
            <a:pPr marL="457200" marR="0" lvl="0" indent="-457200" algn="r" defTabSz="914400" rtl="1"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he-IL" sz="2800" dirty="0">
                <a:solidFill>
                  <a:srgbClr val="002060"/>
                </a:solidFill>
                <a:latin typeface="Calibri"/>
                <a:cs typeface="Calibri"/>
              </a:rPr>
              <a:t>מחשבות או רגשות שעולים בכם/ן עם השמעת השיר?</a:t>
            </a:r>
          </a:p>
        </p:txBody>
      </p:sp>
      <p:sp>
        <p:nvSpPr>
          <p:cNvPr id="6" name="תיבת טקסט 5">
            <a:extLst>
              <a:ext uri="{FF2B5EF4-FFF2-40B4-BE49-F238E27FC236}">
                <a16:creationId xmlns:a16="http://schemas.microsoft.com/office/drawing/2014/main" id="{ED74CA75-C6CE-3736-F7E1-FFA868F83673}"/>
              </a:ext>
            </a:extLst>
          </p:cNvPr>
          <p:cNvSpPr txBox="1"/>
          <p:nvPr/>
        </p:nvSpPr>
        <p:spPr>
          <a:xfrm>
            <a:off x="1292772" y="4349912"/>
            <a:ext cx="10398505" cy="523220"/>
          </a:xfrm>
          <a:prstGeom prst="rect">
            <a:avLst/>
          </a:prstGeom>
          <a:noFill/>
        </p:spPr>
        <p:txBody>
          <a:bodyPr wrap="square" rtlCol="1">
            <a:spAutoFit/>
          </a:bodyPr>
          <a:lstStyle/>
          <a:p>
            <a:pPr marL="457200" marR="0" lvl="0" indent="-457200" algn="r" defTabSz="914400" rtl="1"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he-IL" sz="2800" dirty="0">
                <a:solidFill>
                  <a:srgbClr val="002060"/>
                </a:solidFill>
                <a:latin typeface="Calibri"/>
                <a:cs typeface="Calibri"/>
              </a:rPr>
              <a:t>מילה או משפט מהשיר שאתם/ן מתחברים אליהם במיוחד, מדוע? </a:t>
            </a:r>
          </a:p>
        </p:txBody>
      </p:sp>
      <p:sp>
        <p:nvSpPr>
          <p:cNvPr id="7" name="תיבת טקסט 6">
            <a:extLst>
              <a:ext uri="{FF2B5EF4-FFF2-40B4-BE49-F238E27FC236}">
                <a16:creationId xmlns:a16="http://schemas.microsoft.com/office/drawing/2014/main" id="{1561F0BF-2835-4A33-5931-8DA204582237}"/>
              </a:ext>
            </a:extLst>
          </p:cNvPr>
          <p:cNvSpPr txBox="1"/>
          <p:nvPr/>
        </p:nvSpPr>
        <p:spPr>
          <a:xfrm>
            <a:off x="5002924" y="5232321"/>
            <a:ext cx="6688353" cy="523220"/>
          </a:xfrm>
          <a:prstGeom prst="rect">
            <a:avLst/>
          </a:prstGeom>
          <a:noFill/>
        </p:spPr>
        <p:txBody>
          <a:bodyPr wrap="square" rtlCol="1">
            <a:spAutoFit/>
          </a:bodyPr>
          <a:lstStyle/>
          <a:p>
            <a:pPr marL="457200" marR="0" lvl="0" indent="-457200" algn="r" defTabSz="914400" rtl="1"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he-IL" sz="2800" dirty="0">
                <a:solidFill>
                  <a:srgbClr val="002060"/>
                </a:solidFill>
                <a:latin typeface="Calibri"/>
                <a:cs typeface="Calibri"/>
              </a:rPr>
              <a:t>למה הכוונה ש"אלפי ילדים זה </a:t>
            </a:r>
            <a:r>
              <a:rPr lang="he-IL" sz="2800" dirty="0" err="1">
                <a:solidFill>
                  <a:srgbClr val="002060"/>
                </a:solidFill>
                <a:latin typeface="Calibri"/>
                <a:cs typeface="Calibri"/>
              </a:rPr>
              <a:t>כח</a:t>
            </a:r>
            <a:r>
              <a:rPr lang="he-IL" sz="2800" dirty="0">
                <a:solidFill>
                  <a:srgbClr val="002060"/>
                </a:solidFill>
                <a:latin typeface="Calibri"/>
                <a:cs typeface="Calibri"/>
              </a:rPr>
              <a:t>"?  </a:t>
            </a:r>
            <a:r>
              <a:rPr lang="he-IL" sz="2800" dirty="0" err="1">
                <a:solidFill>
                  <a:srgbClr val="002060"/>
                </a:solidFill>
                <a:latin typeface="Calibri"/>
                <a:cs typeface="Calibri"/>
              </a:rPr>
              <a:t>כח</a:t>
            </a:r>
            <a:r>
              <a:rPr lang="he-IL" sz="2800" dirty="0">
                <a:solidFill>
                  <a:srgbClr val="002060"/>
                </a:solidFill>
                <a:latin typeface="Calibri"/>
                <a:cs typeface="Calibri"/>
              </a:rPr>
              <a:t> למה? </a:t>
            </a:r>
          </a:p>
        </p:txBody>
      </p:sp>
      <p:pic>
        <p:nvPicPr>
          <p:cNvPr id="8" name="Picture 2" descr="Free Button Video vector and picture">
            <a:extLst>
              <a:ext uri="{FF2B5EF4-FFF2-40B4-BE49-F238E27FC236}">
                <a16:creationId xmlns:a16="http://schemas.microsoft.com/office/drawing/2014/main" id="{1DFFFE7E-08EC-09C3-139D-DE96AB3C4F05}"/>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9943" y="1394037"/>
            <a:ext cx="2550053" cy="25460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ree Music Note vector and picture">
            <a:extLst>
              <a:ext uri="{FF2B5EF4-FFF2-40B4-BE49-F238E27FC236}">
                <a16:creationId xmlns:a16="http://schemas.microsoft.com/office/drawing/2014/main" id="{2829D3D4-21AA-DB04-EEC8-F269A0CBFF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47502">
            <a:off x="1290919" y="1335916"/>
            <a:ext cx="5064573" cy="2662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129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BA9CB-1480-AE46-691B-FAC87DF93B12}"/>
            </a:ext>
          </a:extLst>
        </p:cNvPr>
        <p:cNvGrpSpPr/>
        <p:nvPr/>
      </p:nvGrpSpPr>
      <p:grpSpPr>
        <a:xfrm>
          <a:off x="0" y="0"/>
          <a:ext cx="0" cy="0"/>
          <a:chOff x="0" y="0"/>
          <a:chExt cx="0" cy="0"/>
        </a:xfrm>
      </p:grpSpPr>
      <p:pic>
        <p:nvPicPr>
          <p:cNvPr id="6" name="תמונה 5">
            <a:extLst>
              <a:ext uri="{FF2B5EF4-FFF2-40B4-BE49-F238E27FC236}">
                <a16:creationId xmlns:a16="http://schemas.microsoft.com/office/drawing/2014/main" id="{A1BCFF5D-CEB7-2D3A-1313-497BCF726422}"/>
              </a:ext>
            </a:extLst>
          </p:cNvPr>
          <p:cNvPicPr>
            <a:picLocks noChangeAspect="1"/>
          </p:cNvPicPr>
          <p:nvPr/>
        </p:nvPicPr>
        <p:blipFill>
          <a:blip r:embed="rId3"/>
          <a:stretch>
            <a:fillRect/>
          </a:stretch>
        </p:blipFill>
        <p:spPr>
          <a:xfrm rot="5635650">
            <a:off x="690614" y="651267"/>
            <a:ext cx="2033863" cy="2472539"/>
          </a:xfrm>
          <a:prstGeom prst="rect">
            <a:avLst/>
          </a:prstGeom>
        </p:spPr>
      </p:pic>
      <p:pic>
        <p:nvPicPr>
          <p:cNvPr id="13" name="תמונה 12">
            <a:extLst>
              <a:ext uri="{FF2B5EF4-FFF2-40B4-BE49-F238E27FC236}">
                <a16:creationId xmlns:a16="http://schemas.microsoft.com/office/drawing/2014/main" id="{6123AD1C-2616-F650-F684-2D9BCDBB2208}"/>
              </a:ext>
            </a:extLst>
          </p:cNvPr>
          <p:cNvPicPr>
            <a:picLocks noChangeAspect="1"/>
          </p:cNvPicPr>
          <p:nvPr/>
        </p:nvPicPr>
        <p:blipFill>
          <a:blip r:embed="rId4"/>
          <a:stretch>
            <a:fillRect/>
          </a:stretch>
        </p:blipFill>
        <p:spPr>
          <a:xfrm rot="16200000">
            <a:off x="6502418" y="4498580"/>
            <a:ext cx="879062" cy="3819902"/>
          </a:xfrm>
          <a:prstGeom prst="rect">
            <a:avLst/>
          </a:prstGeom>
        </p:spPr>
      </p:pic>
      <p:pic>
        <p:nvPicPr>
          <p:cNvPr id="7" name="תמונה 6">
            <a:extLst>
              <a:ext uri="{FF2B5EF4-FFF2-40B4-BE49-F238E27FC236}">
                <a16:creationId xmlns:a16="http://schemas.microsoft.com/office/drawing/2014/main" id="{C0A38AFB-C4E7-216F-6B1F-7C04A6DA6CAB}"/>
              </a:ext>
            </a:extLst>
          </p:cNvPr>
          <p:cNvPicPr>
            <a:picLocks noChangeAspect="1"/>
          </p:cNvPicPr>
          <p:nvPr/>
        </p:nvPicPr>
        <p:blipFill>
          <a:blip r:embed="rId5">
            <a:duotone>
              <a:schemeClr val="bg2">
                <a:shade val="45000"/>
                <a:satMod val="135000"/>
              </a:schemeClr>
              <a:prstClr val="white"/>
            </a:duotone>
          </a:blip>
          <a:stretch>
            <a:fillRect/>
          </a:stretch>
        </p:blipFill>
        <p:spPr>
          <a:xfrm>
            <a:off x="3503174" y="372853"/>
            <a:ext cx="7700977" cy="5814981"/>
          </a:xfrm>
          <a:prstGeom prst="rect">
            <a:avLst/>
          </a:prstGeom>
        </p:spPr>
      </p:pic>
      <p:sp>
        <p:nvSpPr>
          <p:cNvPr id="3" name="מציין מיקום טקסט 2">
            <a:extLst>
              <a:ext uri="{FF2B5EF4-FFF2-40B4-BE49-F238E27FC236}">
                <a16:creationId xmlns:a16="http://schemas.microsoft.com/office/drawing/2014/main" id="{C142DA2A-CD3C-7170-977D-C752B8715C45}"/>
              </a:ext>
            </a:extLst>
          </p:cNvPr>
          <p:cNvSpPr>
            <a:spLocks noGrp="1"/>
          </p:cNvSpPr>
          <p:nvPr>
            <p:ph type="body" idx="1"/>
          </p:nvPr>
        </p:nvSpPr>
        <p:spPr>
          <a:xfrm>
            <a:off x="3503174" y="995257"/>
            <a:ext cx="7179408" cy="4351338"/>
          </a:xfrm>
        </p:spPr>
        <p:txBody>
          <a:bodyPr>
            <a:normAutofit/>
          </a:bodyPr>
          <a:lstStyle/>
          <a:p>
            <a:pPr marL="50800" indent="0">
              <a:lnSpc>
                <a:spcPct val="120000"/>
              </a:lnSpc>
              <a:buNone/>
            </a:pPr>
            <a:r>
              <a:rPr lang="he-IL" dirty="0"/>
              <a:t>ילדים יכולים להחליט לקום </a:t>
            </a:r>
            <a:r>
              <a:rPr lang="en-US" dirty="0"/>
              <a:t/>
            </a:r>
            <a:br>
              <a:rPr lang="en-US" dirty="0"/>
            </a:br>
            <a:r>
              <a:rPr lang="he-IL" dirty="0"/>
              <a:t>ולעשות שינוי בכל תחום שחשוב להם.</a:t>
            </a:r>
            <a:r>
              <a:rPr lang="en-US" dirty="0"/>
              <a:t/>
            </a:r>
            <a:br>
              <a:rPr lang="en-US" dirty="0"/>
            </a:br>
            <a:r>
              <a:rPr lang="he-IL" dirty="0"/>
              <a:t>נתחיל בלהתבונן סביב ולהחליט מה חשוב לנו לשנות. </a:t>
            </a:r>
            <a:r>
              <a:rPr lang="en-US" dirty="0"/>
              <a:t/>
            </a:r>
            <a:br>
              <a:rPr lang="en-US" dirty="0"/>
            </a:br>
            <a:r>
              <a:rPr lang="he-IL" dirty="0"/>
              <a:t>לא נפחד להישיר </a:t>
            </a:r>
            <a:r>
              <a:rPr lang="he-IL" b="1" dirty="0" err="1">
                <a:solidFill>
                  <a:schemeClr val="accent1"/>
                </a:solidFill>
              </a:rPr>
              <a:t>מב"ט</a:t>
            </a:r>
            <a:r>
              <a:rPr lang="he-IL" dirty="0"/>
              <a:t> לחבר במצוקה ולבקש לעזור:</a:t>
            </a:r>
            <a:r>
              <a:rPr lang="en-US" dirty="0"/>
              <a:t/>
            </a:r>
            <a:br>
              <a:rPr lang="en-US" dirty="0"/>
            </a:br>
            <a:r>
              <a:rPr lang="he-IL" b="1" dirty="0">
                <a:solidFill>
                  <a:schemeClr val="accent1"/>
                </a:solidFill>
              </a:rPr>
              <a:t>מ</a:t>
            </a:r>
            <a:r>
              <a:rPr lang="he-IL" dirty="0"/>
              <a:t>ביטים, </a:t>
            </a:r>
            <a:r>
              <a:rPr lang="he-IL" b="1" dirty="0">
                <a:solidFill>
                  <a:schemeClr val="accent1"/>
                </a:solidFill>
              </a:rPr>
              <a:t>ב</a:t>
            </a:r>
            <a:r>
              <a:rPr lang="he-IL" dirty="0"/>
              <a:t>ודקים, </a:t>
            </a:r>
            <a:r>
              <a:rPr lang="he-IL" b="1" dirty="0">
                <a:solidFill>
                  <a:schemeClr val="accent1"/>
                </a:solidFill>
              </a:rPr>
              <a:t>ט</a:t>
            </a:r>
            <a:r>
              <a:rPr lang="he-IL" dirty="0"/>
              <a:t>ורפים</a:t>
            </a:r>
            <a:r>
              <a:rPr lang="en-US" dirty="0"/>
              <a:t> </a:t>
            </a:r>
            <a:r>
              <a:rPr lang="he-IL" dirty="0"/>
              <a:t>את הקלפים ויוצרים שינוי. </a:t>
            </a:r>
            <a:r>
              <a:rPr lang="en-US" dirty="0"/>
              <a:t/>
            </a:r>
            <a:br>
              <a:rPr lang="en-US" dirty="0"/>
            </a:br>
            <a:r>
              <a:rPr lang="he-IL" dirty="0"/>
              <a:t>נוכל לעודד חברים נוספים לעשות כמונו. </a:t>
            </a:r>
            <a:r>
              <a:rPr lang="en-US" dirty="0"/>
              <a:t/>
            </a:r>
            <a:br>
              <a:rPr lang="en-US" dirty="0"/>
            </a:br>
            <a:r>
              <a:rPr lang="he-IL" b="1" dirty="0"/>
              <a:t>לקבוצה יש כח חיובי, יש לנו כוח להשפיע!</a:t>
            </a:r>
          </a:p>
        </p:txBody>
      </p:sp>
      <p:pic>
        <p:nvPicPr>
          <p:cNvPr id="2" name="תמונה 1">
            <a:extLst>
              <a:ext uri="{FF2B5EF4-FFF2-40B4-BE49-F238E27FC236}">
                <a16:creationId xmlns:a16="http://schemas.microsoft.com/office/drawing/2014/main" id="{7A81380C-47E6-CAAA-6F73-D42803E6EA9D}"/>
              </a:ext>
            </a:extLst>
          </p:cNvPr>
          <p:cNvPicPr>
            <a:picLocks noChangeAspect="1"/>
          </p:cNvPicPr>
          <p:nvPr/>
        </p:nvPicPr>
        <p:blipFill>
          <a:blip r:embed="rId6"/>
          <a:stretch>
            <a:fillRect/>
          </a:stretch>
        </p:blipFill>
        <p:spPr>
          <a:xfrm>
            <a:off x="731668" y="4287625"/>
            <a:ext cx="2552419" cy="2234785"/>
          </a:xfrm>
          <a:prstGeom prst="rect">
            <a:avLst/>
          </a:prstGeom>
          <a:ln>
            <a:noFill/>
          </a:ln>
          <a:effectLst>
            <a:softEdge rad="112500"/>
          </a:effectLst>
        </p:spPr>
      </p:pic>
      <p:sp>
        <p:nvSpPr>
          <p:cNvPr id="5" name="מלבן 4">
            <a:extLst>
              <a:ext uri="{FF2B5EF4-FFF2-40B4-BE49-F238E27FC236}">
                <a16:creationId xmlns:a16="http://schemas.microsoft.com/office/drawing/2014/main" id="{ABAEBFD4-6B5D-B896-0BEA-A5F8418111AF}"/>
              </a:ext>
            </a:extLst>
          </p:cNvPr>
          <p:cNvSpPr/>
          <p:nvPr/>
        </p:nvSpPr>
        <p:spPr>
          <a:xfrm>
            <a:off x="-792735" y="4154536"/>
            <a:ext cx="5324354" cy="659694"/>
          </a:xfrm>
          <a:prstGeom prst="rect">
            <a:avLst/>
          </a:prstGeom>
          <a:noFill/>
        </p:spPr>
        <p:txBody>
          <a:bodyPr wrap="square" lIns="91440" tIns="45720" rIns="91440" bIns="45720">
            <a:prstTxWarp prst="textArchUp">
              <a:avLst>
                <a:gd name="adj" fmla="val 10783065"/>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3600" b="1" i="0" u="none" strike="noStrike" kern="0" spc="50" normalizeH="0" baseline="0" noProof="0" dirty="0">
                <a:ln w="0"/>
                <a:solidFill>
                  <a:schemeClr val="bg2"/>
                </a:solidFill>
                <a:effectLst>
                  <a:innerShdw blurRad="63500" dist="50800" dir="13500000">
                    <a:srgbClr val="000000">
                      <a:alpha val="50000"/>
                    </a:srgbClr>
                  </a:innerShdw>
                </a:effectLst>
                <a:uLnTx/>
                <a:uFillTx/>
                <a:latin typeface="Arial"/>
                <a:cs typeface="Arial"/>
                <a:sym typeface="Arial"/>
              </a:rPr>
              <a:t>בוחרים לשנות!</a:t>
            </a:r>
          </a:p>
        </p:txBody>
      </p:sp>
      <p:sp>
        <p:nvSpPr>
          <p:cNvPr id="9" name="מלבן 8">
            <a:extLst>
              <a:ext uri="{FF2B5EF4-FFF2-40B4-BE49-F238E27FC236}">
                <a16:creationId xmlns:a16="http://schemas.microsoft.com/office/drawing/2014/main" id="{83AEB924-3979-BB57-1F84-F18D51BB082E}"/>
              </a:ext>
            </a:extLst>
          </p:cNvPr>
          <p:cNvSpPr/>
          <p:nvPr/>
        </p:nvSpPr>
        <p:spPr>
          <a:xfrm>
            <a:off x="183986" y="6326928"/>
            <a:ext cx="3647785" cy="497946"/>
          </a:xfrm>
          <a:prstGeom prst="rect">
            <a:avLst/>
          </a:prstGeom>
          <a:noFill/>
        </p:spPr>
        <p:txBody>
          <a:bodyPr wrap="none" lIns="91440" tIns="45720" rIns="91440" bIns="45720">
            <a:prstTxWarp prst="textWave2">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800" b="1" i="0" u="none" strike="noStrike" kern="0" spc="50" normalizeH="0" baseline="0" noProof="0" dirty="0">
                <a:ln w="0"/>
                <a:solidFill>
                  <a:schemeClr val="bg2"/>
                </a:solidFill>
                <a:effectLst>
                  <a:innerShdw blurRad="63500" dist="50800" dir="13500000">
                    <a:srgbClr val="000000">
                      <a:alpha val="50000"/>
                    </a:srgbClr>
                  </a:innerShdw>
                </a:effectLst>
                <a:uLnTx/>
                <a:uFillTx/>
                <a:latin typeface="Arial"/>
                <a:cs typeface="Arial"/>
                <a:sym typeface="Arial"/>
              </a:rPr>
              <a:t>מחליטים לנהוג אחרת</a:t>
            </a:r>
          </a:p>
        </p:txBody>
      </p:sp>
      <p:pic>
        <p:nvPicPr>
          <p:cNvPr id="18" name="תמונה 17" descr="תמונה שמכילה גרפיקה&#10;&#10;התיאור נוצר באופן אוטומטי">
            <a:extLst>
              <a:ext uri="{FF2B5EF4-FFF2-40B4-BE49-F238E27FC236}">
                <a16:creationId xmlns:a16="http://schemas.microsoft.com/office/drawing/2014/main" id="{A9E53FE2-5382-EF63-BD7E-E1A48F4D04FC}"/>
              </a:ext>
            </a:extLst>
          </p:cNvPr>
          <p:cNvPicPr>
            <a:picLocks noChangeAspect="1"/>
          </p:cNvPicPr>
          <p:nvPr/>
        </p:nvPicPr>
        <p:blipFill>
          <a:blip r:embed="rId7"/>
          <a:stretch>
            <a:fillRect/>
          </a:stretch>
        </p:blipFill>
        <p:spPr>
          <a:xfrm>
            <a:off x="9432148" y="167626"/>
            <a:ext cx="2759852" cy="620690"/>
          </a:xfrm>
          <a:prstGeom prst="rect">
            <a:avLst/>
          </a:prstGeom>
        </p:spPr>
      </p:pic>
      <p:sp>
        <p:nvSpPr>
          <p:cNvPr id="10" name="תיבת טקסט 9">
            <a:extLst>
              <a:ext uri="{FF2B5EF4-FFF2-40B4-BE49-F238E27FC236}">
                <a16:creationId xmlns:a16="http://schemas.microsoft.com/office/drawing/2014/main" id="{2C791895-D5E9-DA9E-07DE-8D9A6234A9F6}"/>
              </a:ext>
            </a:extLst>
          </p:cNvPr>
          <p:cNvSpPr txBox="1"/>
          <p:nvPr/>
        </p:nvSpPr>
        <p:spPr>
          <a:xfrm>
            <a:off x="9853087" y="216361"/>
            <a:ext cx="2230547" cy="523220"/>
          </a:xfrm>
          <a:prstGeom prst="rect">
            <a:avLst/>
          </a:prstGeom>
          <a:noFill/>
        </p:spPr>
        <p:txBody>
          <a:bodyPr wrap="square" rtlCol="1">
            <a:spAutoFit/>
          </a:bodyPr>
          <a:lstStyle/>
          <a:p>
            <a:pPr algn="ctr"/>
            <a:r>
              <a:rPr lang="he-IL" sz="2800" b="1" dirty="0">
                <a:solidFill>
                  <a:srgbClr val="002060"/>
                </a:solidFill>
                <a:latin typeface="Calibri"/>
                <a:cs typeface="Calibri"/>
                <a:sym typeface="Calibri"/>
              </a:rPr>
              <a:t>המסרים שלנו</a:t>
            </a:r>
          </a:p>
        </p:txBody>
      </p:sp>
    </p:spTree>
    <p:extLst>
      <p:ext uri="{BB962C8B-B14F-4D97-AF65-F5344CB8AC3E}">
        <p14:creationId xmlns:p14="http://schemas.microsoft.com/office/powerpoint/2010/main" val="1719206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F66F4C72-0214-4615-B785-78DDD6C4DAD6}"/>
              </a:ext>
            </a:extLst>
          </p:cNvPr>
          <p:cNvSpPr/>
          <p:nvPr/>
        </p:nvSpPr>
        <p:spPr>
          <a:xfrm>
            <a:off x="9504947" y="2327595"/>
            <a:ext cx="2560945" cy="3737525"/>
          </a:xfrm>
          <a:custGeom>
            <a:avLst/>
            <a:gdLst>
              <a:gd name="connsiteX0" fmla="*/ 0 w 2560945"/>
              <a:gd name="connsiteY0" fmla="*/ 622933 h 3737525"/>
              <a:gd name="connsiteX1" fmla="*/ 256317 w 2560945"/>
              <a:gd name="connsiteY1" fmla="*/ 0 h 3737525"/>
              <a:gd name="connsiteX2" fmla="*/ 2304627 w 2560945"/>
              <a:gd name="connsiteY2" fmla="*/ 0 h 3737525"/>
              <a:gd name="connsiteX3" fmla="*/ 2560945 w 2560945"/>
              <a:gd name="connsiteY3" fmla="*/ 622933 h 3737525"/>
              <a:gd name="connsiteX4" fmla="*/ 2560945 w 2560945"/>
              <a:gd name="connsiteY4" fmla="*/ 3114591 h 3737525"/>
              <a:gd name="connsiteX5" fmla="*/ 2304627 w 2560945"/>
              <a:gd name="connsiteY5" fmla="*/ 3737525 h 3737525"/>
              <a:gd name="connsiteX6" fmla="*/ 256317 w 2560945"/>
              <a:gd name="connsiteY6" fmla="*/ 3737525 h 3737525"/>
              <a:gd name="connsiteX7" fmla="*/ 0 w 2560945"/>
              <a:gd name="connsiteY7" fmla="*/ 3114591 h 3737525"/>
              <a:gd name="connsiteX8" fmla="*/ 0 w 2560945"/>
              <a:gd name="connsiteY8" fmla="*/ 622933 h 3737525"/>
              <a:gd name="connsiteX0" fmla="*/ 0 w 2560945"/>
              <a:gd name="connsiteY0" fmla="*/ 622933 h 3737525"/>
              <a:gd name="connsiteX1" fmla="*/ 256317 w 2560945"/>
              <a:gd name="connsiteY1" fmla="*/ 0 h 3737525"/>
              <a:gd name="connsiteX2" fmla="*/ 2304627 w 2560945"/>
              <a:gd name="connsiteY2" fmla="*/ 0 h 3737525"/>
              <a:gd name="connsiteX3" fmla="*/ 2560945 w 2560945"/>
              <a:gd name="connsiteY3" fmla="*/ 622933 h 3737525"/>
              <a:gd name="connsiteX4" fmla="*/ 2560945 w 2560945"/>
              <a:gd name="connsiteY4" fmla="*/ 3114591 h 3737525"/>
              <a:gd name="connsiteX5" fmla="*/ 2304627 w 2560945"/>
              <a:gd name="connsiteY5" fmla="*/ 3737525 h 3737525"/>
              <a:gd name="connsiteX6" fmla="*/ 256317 w 2560945"/>
              <a:gd name="connsiteY6" fmla="*/ 3737525 h 3737525"/>
              <a:gd name="connsiteX7" fmla="*/ 0 w 2560945"/>
              <a:gd name="connsiteY7" fmla="*/ 3114591 h 3737525"/>
              <a:gd name="connsiteX8" fmla="*/ 0 w 2560945"/>
              <a:gd name="connsiteY8" fmla="*/ 622933 h 373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0945" h="3737525" fill="none" extrusionOk="0">
                <a:moveTo>
                  <a:pt x="0" y="622933"/>
                </a:moveTo>
                <a:cubicBezTo>
                  <a:pt x="6860" y="241609"/>
                  <a:pt x="87710" y="-61747"/>
                  <a:pt x="256317" y="0"/>
                </a:cubicBezTo>
                <a:cubicBezTo>
                  <a:pt x="777465" y="138528"/>
                  <a:pt x="1295482" y="-271549"/>
                  <a:pt x="2304627" y="0"/>
                </a:cubicBezTo>
                <a:cubicBezTo>
                  <a:pt x="2422633" y="-45419"/>
                  <a:pt x="2567362" y="357885"/>
                  <a:pt x="2560945" y="622933"/>
                </a:cubicBezTo>
                <a:cubicBezTo>
                  <a:pt x="2497463" y="1167810"/>
                  <a:pt x="2599999" y="2333952"/>
                  <a:pt x="2560945" y="3114591"/>
                </a:cubicBezTo>
                <a:cubicBezTo>
                  <a:pt x="2525304" y="3432233"/>
                  <a:pt x="2434772" y="3730600"/>
                  <a:pt x="2304627" y="3737525"/>
                </a:cubicBezTo>
                <a:cubicBezTo>
                  <a:pt x="1323960" y="3641408"/>
                  <a:pt x="584968" y="3647082"/>
                  <a:pt x="256317" y="3737525"/>
                </a:cubicBezTo>
                <a:cubicBezTo>
                  <a:pt x="67944" y="3680529"/>
                  <a:pt x="-32238" y="3411441"/>
                  <a:pt x="0" y="3114591"/>
                </a:cubicBezTo>
                <a:cubicBezTo>
                  <a:pt x="19510" y="1881654"/>
                  <a:pt x="-73472" y="1674499"/>
                  <a:pt x="0" y="622933"/>
                </a:cubicBezTo>
                <a:close/>
              </a:path>
              <a:path w="2560945" h="3737525" stroke="0" extrusionOk="0">
                <a:moveTo>
                  <a:pt x="0" y="622933"/>
                </a:moveTo>
                <a:cubicBezTo>
                  <a:pt x="-3751" y="247903"/>
                  <a:pt x="84370" y="36886"/>
                  <a:pt x="256317" y="0"/>
                </a:cubicBezTo>
                <a:cubicBezTo>
                  <a:pt x="572155" y="-165955"/>
                  <a:pt x="1862254" y="-73929"/>
                  <a:pt x="2304627" y="0"/>
                </a:cubicBezTo>
                <a:cubicBezTo>
                  <a:pt x="2431670" y="-45608"/>
                  <a:pt x="2606205" y="239641"/>
                  <a:pt x="2560945" y="622933"/>
                </a:cubicBezTo>
                <a:cubicBezTo>
                  <a:pt x="2563852" y="1555312"/>
                  <a:pt x="2748524" y="2306250"/>
                  <a:pt x="2560945" y="3114591"/>
                </a:cubicBezTo>
                <a:cubicBezTo>
                  <a:pt x="2554065" y="3481090"/>
                  <a:pt x="2446610" y="3773283"/>
                  <a:pt x="2304627" y="3737525"/>
                </a:cubicBezTo>
                <a:cubicBezTo>
                  <a:pt x="1615827" y="3515563"/>
                  <a:pt x="513428" y="3904833"/>
                  <a:pt x="256317" y="3737525"/>
                </a:cubicBezTo>
                <a:cubicBezTo>
                  <a:pt x="140539" y="3761260"/>
                  <a:pt x="-28814" y="3522670"/>
                  <a:pt x="0" y="3114591"/>
                </a:cubicBezTo>
                <a:cubicBezTo>
                  <a:pt x="25799" y="2605339"/>
                  <a:pt x="118875" y="1071439"/>
                  <a:pt x="0" y="622933"/>
                </a:cubicBezTo>
                <a:close/>
              </a:path>
              <a:path w="2560945" h="3737525" fill="none" stroke="0" extrusionOk="0">
                <a:moveTo>
                  <a:pt x="0" y="622933"/>
                </a:moveTo>
                <a:cubicBezTo>
                  <a:pt x="-2409" y="260564"/>
                  <a:pt x="88023" y="-10127"/>
                  <a:pt x="256317" y="0"/>
                </a:cubicBezTo>
                <a:cubicBezTo>
                  <a:pt x="792673" y="313799"/>
                  <a:pt x="1485210" y="-353796"/>
                  <a:pt x="2304627" y="0"/>
                </a:cubicBezTo>
                <a:cubicBezTo>
                  <a:pt x="2455650" y="-230"/>
                  <a:pt x="2591630" y="349186"/>
                  <a:pt x="2560945" y="622933"/>
                </a:cubicBezTo>
                <a:cubicBezTo>
                  <a:pt x="2632546" y="1019995"/>
                  <a:pt x="2535785" y="2326552"/>
                  <a:pt x="2560945" y="3114591"/>
                </a:cubicBezTo>
                <a:cubicBezTo>
                  <a:pt x="2546959" y="3447850"/>
                  <a:pt x="2433764" y="3743375"/>
                  <a:pt x="2304627" y="3737525"/>
                </a:cubicBezTo>
                <a:cubicBezTo>
                  <a:pt x="1332029" y="3708220"/>
                  <a:pt x="653766" y="3675304"/>
                  <a:pt x="256317" y="3737525"/>
                </a:cubicBezTo>
                <a:cubicBezTo>
                  <a:pt x="115225" y="3725073"/>
                  <a:pt x="-46914" y="3438889"/>
                  <a:pt x="0" y="3114591"/>
                </a:cubicBezTo>
                <a:cubicBezTo>
                  <a:pt x="17278" y="1884009"/>
                  <a:pt x="-64061" y="1640558"/>
                  <a:pt x="0" y="622933"/>
                </a:cubicBezTo>
                <a:close/>
              </a:path>
            </a:pathLst>
          </a:custGeom>
          <a:solidFill>
            <a:schemeClr val="accent1">
              <a:lumMod val="40000"/>
              <a:lumOff val="60000"/>
            </a:schemeClr>
          </a:solidFill>
          <a:ln w="25400" cap="flat" cmpd="sng" algn="ctr">
            <a:solidFill>
              <a:srgbClr val="000000"/>
            </a:solidFill>
            <a:prstDash val="solid"/>
            <a:extLst>
              <a:ext uri="{C807C97D-BFC1-408E-A445-0C87EB9F89A2}">
                <ask:lineSketchStyleProps xmlns:ask="http://schemas.microsoft.com/office/drawing/2018/sketchyshapes" xmlns="" sd="2133042925">
                  <a:custGeom>
                    <a:avLst/>
                    <a:gdLst>
                      <a:gd name="connsiteX0" fmla="*/ 0 w 4207044"/>
                      <a:gd name="connsiteY0" fmla="*/ 421071 h 2526374"/>
                      <a:gd name="connsiteX1" fmla="*/ 421071 w 4207044"/>
                      <a:gd name="connsiteY1" fmla="*/ 0 h 2526374"/>
                      <a:gd name="connsiteX2" fmla="*/ 3785973 w 4207044"/>
                      <a:gd name="connsiteY2" fmla="*/ 0 h 2526374"/>
                      <a:gd name="connsiteX3" fmla="*/ 4207044 w 4207044"/>
                      <a:gd name="connsiteY3" fmla="*/ 421071 h 2526374"/>
                      <a:gd name="connsiteX4" fmla="*/ 4207044 w 4207044"/>
                      <a:gd name="connsiteY4" fmla="*/ 2105303 h 2526374"/>
                      <a:gd name="connsiteX5" fmla="*/ 3785973 w 4207044"/>
                      <a:gd name="connsiteY5" fmla="*/ 2526374 h 2526374"/>
                      <a:gd name="connsiteX6" fmla="*/ 421071 w 4207044"/>
                      <a:gd name="connsiteY6" fmla="*/ 2526374 h 2526374"/>
                      <a:gd name="connsiteX7" fmla="*/ 0 w 4207044"/>
                      <a:gd name="connsiteY7" fmla="*/ 2105303 h 2526374"/>
                      <a:gd name="connsiteX8" fmla="*/ 0 w 4207044"/>
                      <a:gd name="connsiteY8" fmla="*/ 421071 h 2526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7044" h="2526374" fill="none" extrusionOk="0">
                        <a:moveTo>
                          <a:pt x="0" y="421071"/>
                        </a:moveTo>
                        <a:cubicBezTo>
                          <a:pt x="1754" y="180722"/>
                          <a:pt x="172065" y="-24558"/>
                          <a:pt x="421071" y="0"/>
                        </a:cubicBezTo>
                        <a:cubicBezTo>
                          <a:pt x="1076538" y="140984"/>
                          <a:pt x="2303320" y="-164893"/>
                          <a:pt x="3785973" y="0"/>
                        </a:cubicBezTo>
                        <a:cubicBezTo>
                          <a:pt x="3999075" y="-21818"/>
                          <a:pt x="4213287" y="230123"/>
                          <a:pt x="4207044" y="421071"/>
                        </a:cubicBezTo>
                        <a:cubicBezTo>
                          <a:pt x="4239283" y="772609"/>
                          <a:pt x="4203762" y="1563473"/>
                          <a:pt x="4207044" y="2105303"/>
                        </a:cubicBezTo>
                        <a:cubicBezTo>
                          <a:pt x="4177500" y="2325146"/>
                          <a:pt x="4008135" y="2522858"/>
                          <a:pt x="3785973" y="2526374"/>
                        </a:cubicBezTo>
                        <a:cubicBezTo>
                          <a:pt x="2232829" y="2488909"/>
                          <a:pt x="995102" y="2459097"/>
                          <a:pt x="421071" y="2526374"/>
                        </a:cubicBezTo>
                        <a:cubicBezTo>
                          <a:pt x="176245" y="2514207"/>
                          <a:pt x="-35334" y="2311390"/>
                          <a:pt x="0" y="2105303"/>
                        </a:cubicBezTo>
                        <a:cubicBezTo>
                          <a:pt x="47763" y="1270334"/>
                          <a:pt x="-71846" y="1111752"/>
                          <a:pt x="0" y="421071"/>
                        </a:cubicBezTo>
                        <a:close/>
                      </a:path>
                      <a:path w="4207044" h="2526374" stroke="0" extrusionOk="0">
                        <a:moveTo>
                          <a:pt x="0" y="421071"/>
                        </a:moveTo>
                        <a:cubicBezTo>
                          <a:pt x="-7635" y="173592"/>
                          <a:pt x="163798" y="38752"/>
                          <a:pt x="421071" y="0"/>
                        </a:cubicBezTo>
                        <a:cubicBezTo>
                          <a:pt x="1083489" y="-93916"/>
                          <a:pt x="2964259" y="-57011"/>
                          <a:pt x="3785973" y="0"/>
                        </a:cubicBezTo>
                        <a:cubicBezTo>
                          <a:pt x="4021720" y="4808"/>
                          <a:pt x="4213201" y="190522"/>
                          <a:pt x="4207044" y="421071"/>
                        </a:cubicBezTo>
                        <a:cubicBezTo>
                          <a:pt x="4082004" y="1038824"/>
                          <a:pt x="4344503" y="1605849"/>
                          <a:pt x="4207044" y="2105303"/>
                        </a:cubicBezTo>
                        <a:cubicBezTo>
                          <a:pt x="4211062" y="2345915"/>
                          <a:pt x="4001912" y="2556477"/>
                          <a:pt x="3785973" y="2526374"/>
                        </a:cubicBezTo>
                        <a:cubicBezTo>
                          <a:pt x="2641538" y="2375950"/>
                          <a:pt x="761513" y="2636621"/>
                          <a:pt x="421071" y="2526374"/>
                        </a:cubicBezTo>
                        <a:cubicBezTo>
                          <a:pt x="219881" y="2548287"/>
                          <a:pt x="-26345" y="2357984"/>
                          <a:pt x="0" y="2105303"/>
                        </a:cubicBezTo>
                        <a:cubicBezTo>
                          <a:pt x="91815" y="1779530"/>
                          <a:pt x="149193" y="689195"/>
                          <a:pt x="0" y="421071"/>
                        </a:cubicBezTo>
                        <a:close/>
                      </a:path>
                    </a:pathLst>
                  </a:custGeom>
                  <ask:type>
                    <ask:lineSketchCurved/>
                  </ask:type>
                </ask:lineSketchStyleProps>
              </a:ext>
            </a:extLst>
          </a:ln>
          <a:effectLst/>
        </p:spPr>
        <p:txBody>
          <a:bodyPr rtlCol="1" anchor="ctr"/>
          <a:lstStyle/>
          <a:p>
            <a:pPr lvl="0" algn="ctr" rtl="1">
              <a:buClrTx/>
              <a:buSzPct val="100000"/>
            </a:pPr>
            <a:r>
              <a:rPr lang="he-IL" sz="2800" kern="1200" dirty="0">
                <a:solidFill>
                  <a:prstClr val="black"/>
                </a:solidFill>
                <a:latin typeface="Calibri" panose="020F0502020204030204" pitchFamily="34" charset="0"/>
                <a:ea typeface="+mn-ea"/>
                <a:cs typeface="Calibri" panose="020F0502020204030204" pitchFamily="34" charset="0"/>
              </a:rPr>
              <a:t>הכרנו את ששת התפקידים של הצופה המשתתף באירוע פגיעה/אלימות.</a:t>
            </a:r>
          </a:p>
        </p:txBody>
      </p:sp>
      <p:sp>
        <p:nvSpPr>
          <p:cNvPr id="12" name="Rectangle: Rounded Corners 8">
            <a:extLst>
              <a:ext uri="{FF2B5EF4-FFF2-40B4-BE49-F238E27FC236}">
                <a16:creationId xmlns:a16="http://schemas.microsoft.com/office/drawing/2014/main" id="{5CA34ABC-22D9-43AE-9413-3FE6E7F4D933}"/>
              </a:ext>
            </a:extLst>
          </p:cNvPr>
          <p:cNvSpPr/>
          <p:nvPr/>
        </p:nvSpPr>
        <p:spPr>
          <a:xfrm>
            <a:off x="6486075" y="2327595"/>
            <a:ext cx="2874428" cy="3737525"/>
          </a:xfrm>
          <a:custGeom>
            <a:avLst/>
            <a:gdLst>
              <a:gd name="connsiteX0" fmla="*/ 0 w 2874428"/>
              <a:gd name="connsiteY0" fmla="*/ 622933 h 3737525"/>
              <a:gd name="connsiteX1" fmla="*/ 287693 w 2874428"/>
              <a:gd name="connsiteY1" fmla="*/ 0 h 3737525"/>
              <a:gd name="connsiteX2" fmla="*/ 2586734 w 2874428"/>
              <a:gd name="connsiteY2" fmla="*/ 0 h 3737525"/>
              <a:gd name="connsiteX3" fmla="*/ 2874428 w 2874428"/>
              <a:gd name="connsiteY3" fmla="*/ 622933 h 3737525"/>
              <a:gd name="connsiteX4" fmla="*/ 2874428 w 2874428"/>
              <a:gd name="connsiteY4" fmla="*/ 3114591 h 3737525"/>
              <a:gd name="connsiteX5" fmla="*/ 2586734 w 2874428"/>
              <a:gd name="connsiteY5" fmla="*/ 3737525 h 3737525"/>
              <a:gd name="connsiteX6" fmla="*/ 287693 w 2874428"/>
              <a:gd name="connsiteY6" fmla="*/ 3737525 h 3737525"/>
              <a:gd name="connsiteX7" fmla="*/ 0 w 2874428"/>
              <a:gd name="connsiteY7" fmla="*/ 3114591 h 3737525"/>
              <a:gd name="connsiteX8" fmla="*/ 0 w 2874428"/>
              <a:gd name="connsiteY8" fmla="*/ 622933 h 3737525"/>
              <a:gd name="connsiteX0" fmla="*/ 0 w 2874428"/>
              <a:gd name="connsiteY0" fmla="*/ 622933 h 3737525"/>
              <a:gd name="connsiteX1" fmla="*/ 287693 w 2874428"/>
              <a:gd name="connsiteY1" fmla="*/ 0 h 3737525"/>
              <a:gd name="connsiteX2" fmla="*/ 2586734 w 2874428"/>
              <a:gd name="connsiteY2" fmla="*/ 0 h 3737525"/>
              <a:gd name="connsiteX3" fmla="*/ 2874428 w 2874428"/>
              <a:gd name="connsiteY3" fmla="*/ 622933 h 3737525"/>
              <a:gd name="connsiteX4" fmla="*/ 2874428 w 2874428"/>
              <a:gd name="connsiteY4" fmla="*/ 3114591 h 3737525"/>
              <a:gd name="connsiteX5" fmla="*/ 2586734 w 2874428"/>
              <a:gd name="connsiteY5" fmla="*/ 3737525 h 3737525"/>
              <a:gd name="connsiteX6" fmla="*/ 287693 w 2874428"/>
              <a:gd name="connsiteY6" fmla="*/ 3737525 h 3737525"/>
              <a:gd name="connsiteX7" fmla="*/ 0 w 2874428"/>
              <a:gd name="connsiteY7" fmla="*/ 3114591 h 3737525"/>
              <a:gd name="connsiteX8" fmla="*/ 0 w 2874428"/>
              <a:gd name="connsiteY8" fmla="*/ 622933 h 373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4428" h="3737525" fill="none" extrusionOk="0">
                <a:moveTo>
                  <a:pt x="0" y="622933"/>
                </a:moveTo>
                <a:cubicBezTo>
                  <a:pt x="2953" y="259559"/>
                  <a:pt x="110767" y="-46471"/>
                  <a:pt x="287693" y="0"/>
                </a:cubicBezTo>
                <a:cubicBezTo>
                  <a:pt x="869779" y="131591"/>
                  <a:pt x="1494746" y="-264393"/>
                  <a:pt x="2586734" y="0"/>
                </a:cubicBezTo>
                <a:cubicBezTo>
                  <a:pt x="2697137" y="-71761"/>
                  <a:pt x="2886072" y="389617"/>
                  <a:pt x="2874428" y="622933"/>
                </a:cubicBezTo>
                <a:cubicBezTo>
                  <a:pt x="2813997" y="1167617"/>
                  <a:pt x="2910433" y="2332522"/>
                  <a:pt x="2874428" y="3114591"/>
                </a:cubicBezTo>
                <a:cubicBezTo>
                  <a:pt x="2827985" y="3428533"/>
                  <a:pt x="2713628" y="3723897"/>
                  <a:pt x="2586734" y="3737525"/>
                </a:cubicBezTo>
                <a:cubicBezTo>
                  <a:pt x="1481440" y="3631131"/>
                  <a:pt x="652073" y="3650163"/>
                  <a:pt x="287693" y="3737525"/>
                </a:cubicBezTo>
                <a:cubicBezTo>
                  <a:pt x="78717" y="3678191"/>
                  <a:pt x="-50778" y="3399528"/>
                  <a:pt x="0" y="3114591"/>
                </a:cubicBezTo>
                <a:cubicBezTo>
                  <a:pt x="28052" y="1880446"/>
                  <a:pt x="-58655" y="1654305"/>
                  <a:pt x="0" y="622933"/>
                </a:cubicBezTo>
                <a:close/>
              </a:path>
              <a:path w="2874428" h="3737525" stroke="0" extrusionOk="0">
                <a:moveTo>
                  <a:pt x="0" y="622933"/>
                </a:moveTo>
                <a:cubicBezTo>
                  <a:pt x="-2453" y="229371"/>
                  <a:pt x="102146" y="44311"/>
                  <a:pt x="287693" y="0"/>
                </a:cubicBezTo>
                <a:cubicBezTo>
                  <a:pt x="718945" y="-145536"/>
                  <a:pt x="2119114" y="-67449"/>
                  <a:pt x="2586734" y="0"/>
                </a:cubicBezTo>
                <a:cubicBezTo>
                  <a:pt x="2730515" y="-48260"/>
                  <a:pt x="2909302" y="250670"/>
                  <a:pt x="2874428" y="622933"/>
                </a:cubicBezTo>
                <a:cubicBezTo>
                  <a:pt x="2926047" y="1568878"/>
                  <a:pt x="3040187" y="2327679"/>
                  <a:pt x="2874428" y="3114591"/>
                </a:cubicBezTo>
                <a:cubicBezTo>
                  <a:pt x="2872354" y="3475998"/>
                  <a:pt x="2753926" y="3765688"/>
                  <a:pt x="2586734" y="3737525"/>
                </a:cubicBezTo>
                <a:cubicBezTo>
                  <a:pt x="1850218" y="3518318"/>
                  <a:pt x="572341" y="3905016"/>
                  <a:pt x="287693" y="3737525"/>
                </a:cubicBezTo>
                <a:cubicBezTo>
                  <a:pt x="153371" y="3765868"/>
                  <a:pt x="-39694" y="3546576"/>
                  <a:pt x="0" y="3114591"/>
                </a:cubicBezTo>
                <a:cubicBezTo>
                  <a:pt x="51039" y="2622033"/>
                  <a:pt x="106581" y="1028184"/>
                  <a:pt x="0" y="622933"/>
                </a:cubicBezTo>
                <a:close/>
              </a:path>
              <a:path w="2874428" h="3737525" fill="none" stroke="0" extrusionOk="0">
                <a:moveTo>
                  <a:pt x="0" y="622933"/>
                </a:moveTo>
                <a:cubicBezTo>
                  <a:pt x="-10784" y="243932"/>
                  <a:pt x="99743" y="-8401"/>
                  <a:pt x="287693" y="0"/>
                </a:cubicBezTo>
                <a:cubicBezTo>
                  <a:pt x="790559" y="250726"/>
                  <a:pt x="1586920" y="-261386"/>
                  <a:pt x="2586734" y="0"/>
                </a:cubicBezTo>
                <a:cubicBezTo>
                  <a:pt x="2744092" y="-14590"/>
                  <a:pt x="2890701" y="344348"/>
                  <a:pt x="2874428" y="622933"/>
                </a:cubicBezTo>
                <a:cubicBezTo>
                  <a:pt x="2947745" y="1021620"/>
                  <a:pt x="2851730" y="2324968"/>
                  <a:pt x="2874428" y="3114591"/>
                </a:cubicBezTo>
                <a:cubicBezTo>
                  <a:pt x="2855184" y="3441716"/>
                  <a:pt x="2733752" y="3740972"/>
                  <a:pt x="2586734" y="3737525"/>
                </a:cubicBezTo>
                <a:cubicBezTo>
                  <a:pt x="1511903" y="3695236"/>
                  <a:pt x="691041" y="3646655"/>
                  <a:pt x="287693" y="3737525"/>
                </a:cubicBezTo>
                <a:cubicBezTo>
                  <a:pt x="137745" y="3731633"/>
                  <a:pt x="-28205" y="3422582"/>
                  <a:pt x="0" y="3114591"/>
                </a:cubicBezTo>
                <a:cubicBezTo>
                  <a:pt x="-1343" y="1892798"/>
                  <a:pt x="-88463" y="1636649"/>
                  <a:pt x="0" y="622933"/>
                </a:cubicBezTo>
                <a:close/>
              </a:path>
            </a:pathLst>
          </a:custGeom>
          <a:solidFill>
            <a:schemeClr val="accent4">
              <a:lumMod val="20000"/>
              <a:lumOff val="80000"/>
            </a:schemeClr>
          </a:solidFill>
          <a:ln w="25400" cap="flat" cmpd="sng" algn="ctr">
            <a:solidFill>
              <a:srgbClr val="000000"/>
            </a:solidFill>
            <a:prstDash val="solid"/>
            <a:extLst>
              <a:ext uri="{C807C97D-BFC1-408E-A445-0C87EB9F89A2}">
                <ask:lineSketchStyleProps xmlns:ask="http://schemas.microsoft.com/office/drawing/2018/sketchyshapes" xmlns="" sd="2133042925">
                  <a:custGeom>
                    <a:avLst/>
                    <a:gdLst>
                      <a:gd name="connsiteX0" fmla="*/ 0 w 4207044"/>
                      <a:gd name="connsiteY0" fmla="*/ 421071 h 2526374"/>
                      <a:gd name="connsiteX1" fmla="*/ 421071 w 4207044"/>
                      <a:gd name="connsiteY1" fmla="*/ 0 h 2526374"/>
                      <a:gd name="connsiteX2" fmla="*/ 3785973 w 4207044"/>
                      <a:gd name="connsiteY2" fmla="*/ 0 h 2526374"/>
                      <a:gd name="connsiteX3" fmla="*/ 4207044 w 4207044"/>
                      <a:gd name="connsiteY3" fmla="*/ 421071 h 2526374"/>
                      <a:gd name="connsiteX4" fmla="*/ 4207044 w 4207044"/>
                      <a:gd name="connsiteY4" fmla="*/ 2105303 h 2526374"/>
                      <a:gd name="connsiteX5" fmla="*/ 3785973 w 4207044"/>
                      <a:gd name="connsiteY5" fmla="*/ 2526374 h 2526374"/>
                      <a:gd name="connsiteX6" fmla="*/ 421071 w 4207044"/>
                      <a:gd name="connsiteY6" fmla="*/ 2526374 h 2526374"/>
                      <a:gd name="connsiteX7" fmla="*/ 0 w 4207044"/>
                      <a:gd name="connsiteY7" fmla="*/ 2105303 h 2526374"/>
                      <a:gd name="connsiteX8" fmla="*/ 0 w 4207044"/>
                      <a:gd name="connsiteY8" fmla="*/ 421071 h 2526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7044" h="2526374" fill="none" extrusionOk="0">
                        <a:moveTo>
                          <a:pt x="0" y="421071"/>
                        </a:moveTo>
                        <a:cubicBezTo>
                          <a:pt x="1754" y="180722"/>
                          <a:pt x="172065" y="-24558"/>
                          <a:pt x="421071" y="0"/>
                        </a:cubicBezTo>
                        <a:cubicBezTo>
                          <a:pt x="1076538" y="140984"/>
                          <a:pt x="2303320" y="-164893"/>
                          <a:pt x="3785973" y="0"/>
                        </a:cubicBezTo>
                        <a:cubicBezTo>
                          <a:pt x="3999075" y="-21818"/>
                          <a:pt x="4213287" y="230123"/>
                          <a:pt x="4207044" y="421071"/>
                        </a:cubicBezTo>
                        <a:cubicBezTo>
                          <a:pt x="4239283" y="772609"/>
                          <a:pt x="4203762" y="1563473"/>
                          <a:pt x="4207044" y="2105303"/>
                        </a:cubicBezTo>
                        <a:cubicBezTo>
                          <a:pt x="4177500" y="2325146"/>
                          <a:pt x="4008135" y="2522858"/>
                          <a:pt x="3785973" y="2526374"/>
                        </a:cubicBezTo>
                        <a:cubicBezTo>
                          <a:pt x="2232829" y="2488909"/>
                          <a:pt x="995102" y="2459097"/>
                          <a:pt x="421071" y="2526374"/>
                        </a:cubicBezTo>
                        <a:cubicBezTo>
                          <a:pt x="176245" y="2514207"/>
                          <a:pt x="-35334" y="2311390"/>
                          <a:pt x="0" y="2105303"/>
                        </a:cubicBezTo>
                        <a:cubicBezTo>
                          <a:pt x="47763" y="1270334"/>
                          <a:pt x="-71846" y="1111752"/>
                          <a:pt x="0" y="421071"/>
                        </a:cubicBezTo>
                        <a:close/>
                      </a:path>
                      <a:path w="4207044" h="2526374" stroke="0" extrusionOk="0">
                        <a:moveTo>
                          <a:pt x="0" y="421071"/>
                        </a:moveTo>
                        <a:cubicBezTo>
                          <a:pt x="-7635" y="173592"/>
                          <a:pt x="163798" y="38752"/>
                          <a:pt x="421071" y="0"/>
                        </a:cubicBezTo>
                        <a:cubicBezTo>
                          <a:pt x="1083489" y="-93916"/>
                          <a:pt x="2964259" y="-57011"/>
                          <a:pt x="3785973" y="0"/>
                        </a:cubicBezTo>
                        <a:cubicBezTo>
                          <a:pt x="4021720" y="4808"/>
                          <a:pt x="4213201" y="190522"/>
                          <a:pt x="4207044" y="421071"/>
                        </a:cubicBezTo>
                        <a:cubicBezTo>
                          <a:pt x="4082004" y="1038824"/>
                          <a:pt x="4344503" y="1605849"/>
                          <a:pt x="4207044" y="2105303"/>
                        </a:cubicBezTo>
                        <a:cubicBezTo>
                          <a:pt x="4211062" y="2345915"/>
                          <a:pt x="4001912" y="2556477"/>
                          <a:pt x="3785973" y="2526374"/>
                        </a:cubicBezTo>
                        <a:cubicBezTo>
                          <a:pt x="2641538" y="2375950"/>
                          <a:pt x="761513" y="2636621"/>
                          <a:pt x="421071" y="2526374"/>
                        </a:cubicBezTo>
                        <a:cubicBezTo>
                          <a:pt x="219881" y="2548287"/>
                          <a:pt x="-26345" y="2357984"/>
                          <a:pt x="0" y="2105303"/>
                        </a:cubicBezTo>
                        <a:cubicBezTo>
                          <a:pt x="91815" y="1779530"/>
                          <a:pt x="149193" y="689195"/>
                          <a:pt x="0" y="421071"/>
                        </a:cubicBezTo>
                        <a:close/>
                      </a:path>
                    </a:pathLst>
                  </a:custGeom>
                  <ask:type>
                    <ask:lineSketchCurved/>
                  </ask:type>
                </ask:lineSketchStyleProps>
              </a:ext>
            </a:extLst>
          </a:ln>
          <a:effectLst/>
        </p:spPr>
        <p:txBody>
          <a:bodyPr rtlCol="1" anchor="ctr"/>
          <a:lstStyle/>
          <a:p>
            <a:pPr lvl="0" algn="ctr" rtl="1">
              <a:buClrTx/>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r>
            <a:b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lang="he-IL" sz="2800" kern="1200" dirty="0">
                <a:solidFill>
                  <a:prstClr val="black"/>
                </a:solidFill>
                <a:latin typeface="Calibri" panose="020F0502020204030204" pitchFamily="34" charset="0"/>
                <a:ea typeface="+mn-ea"/>
                <a:cs typeface="Calibri" panose="020F0502020204030204" pitchFamily="34" charset="0"/>
              </a:rPr>
              <a:t>לכל אחד מהעדים לאירוע פגיעה/אלימות יש תפקיד, שמשפיע על התפתחות האירוע.</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3" name="Rectangle: Rounded Corners 8">
            <a:extLst>
              <a:ext uri="{FF2B5EF4-FFF2-40B4-BE49-F238E27FC236}">
                <a16:creationId xmlns:a16="http://schemas.microsoft.com/office/drawing/2014/main" id="{3A47CA61-9D49-4B0B-8B10-892302DDC816}"/>
              </a:ext>
            </a:extLst>
          </p:cNvPr>
          <p:cNvSpPr/>
          <p:nvPr/>
        </p:nvSpPr>
        <p:spPr>
          <a:xfrm>
            <a:off x="3396459" y="2323393"/>
            <a:ext cx="2962771" cy="3737525"/>
          </a:xfrm>
          <a:custGeom>
            <a:avLst/>
            <a:gdLst>
              <a:gd name="connsiteX0" fmla="*/ 0 w 2962771"/>
              <a:gd name="connsiteY0" fmla="*/ 622933 h 3737525"/>
              <a:gd name="connsiteX1" fmla="*/ 296535 w 2962771"/>
              <a:gd name="connsiteY1" fmla="*/ 0 h 3737525"/>
              <a:gd name="connsiteX2" fmla="*/ 2666235 w 2962771"/>
              <a:gd name="connsiteY2" fmla="*/ 0 h 3737525"/>
              <a:gd name="connsiteX3" fmla="*/ 2962771 w 2962771"/>
              <a:gd name="connsiteY3" fmla="*/ 622933 h 3737525"/>
              <a:gd name="connsiteX4" fmla="*/ 2962771 w 2962771"/>
              <a:gd name="connsiteY4" fmla="*/ 3114591 h 3737525"/>
              <a:gd name="connsiteX5" fmla="*/ 2666235 w 2962771"/>
              <a:gd name="connsiteY5" fmla="*/ 3737525 h 3737525"/>
              <a:gd name="connsiteX6" fmla="*/ 296535 w 2962771"/>
              <a:gd name="connsiteY6" fmla="*/ 3737525 h 3737525"/>
              <a:gd name="connsiteX7" fmla="*/ 0 w 2962771"/>
              <a:gd name="connsiteY7" fmla="*/ 3114591 h 3737525"/>
              <a:gd name="connsiteX8" fmla="*/ 0 w 2962771"/>
              <a:gd name="connsiteY8" fmla="*/ 622933 h 3737525"/>
              <a:gd name="connsiteX0" fmla="*/ 0 w 2962771"/>
              <a:gd name="connsiteY0" fmla="*/ 622933 h 3737525"/>
              <a:gd name="connsiteX1" fmla="*/ 296535 w 2962771"/>
              <a:gd name="connsiteY1" fmla="*/ 0 h 3737525"/>
              <a:gd name="connsiteX2" fmla="*/ 2666235 w 2962771"/>
              <a:gd name="connsiteY2" fmla="*/ 0 h 3737525"/>
              <a:gd name="connsiteX3" fmla="*/ 2962771 w 2962771"/>
              <a:gd name="connsiteY3" fmla="*/ 622933 h 3737525"/>
              <a:gd name="connsiteX4" fmla="*/ 2962771 w 2962771"/>
              <a:gd name="connsiteY4" fmla="*/ 3114591 h 3737525"/>
              <a:gd name="connsiteX5" fmla="*/ 2666235 w 2962771"/>
              <a:gd name="connsiteY5" fmla="*/ 3737525 h 3737525"/>
              <a:gd name="connsiteX6" fmla="*/ 296535 w 2962771"/>
              <a:gd name="connsiteY6" fmla="*/ 3737525 h 3737525"/>
              <a:gd name="connsiteX7" fmla="*/ 0 w 2962771"/>
              <a:gd name="connsiteY7" fmla="*/ 3114591 h 3737525"/>
              <a:gd name="connsiteX8" fmla="*/ 0 w 2962771"/>
              <a:gd name="connsiteY8" fmla="*/ 622933 h 373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771" h="3737525" fill="none" extrusionOk="0">
                <a:moveTo>
                  <a:pt x="0" y="622933"/>
                </a:moveTo>
                <a:cubicBezTo>
                  <a:pt x="3375" y="257846"/>
                  <a:pt x="116871" y="-42756"/>
                  <a:pt x="296535" y="0"/>
                </a:cubicBezTo>
                <a:cubicBezTo>
                  <a:pt x="812235" y="177552"/>
                  <a:pt x="1598460" y="-250063"/>
                  <a:pt x="2666235" y="0"/>
                </a:cubicBezTo>
                <a:cubicBezTo>
                  <a:pt x="2784701" y="-67736"/>
                  <a:pt x="2973602" y="383326"/>
                  <a:pt x="2962771" y="622933"/>
                </a:cubicBezTo>
                <a:cubicBezTo>
                  <a:pt x="2903213" y="1167558"/>
                  <a:pt x="2997859" y="2332089"/>
                  <a:pt x="2962771" y="3114591"/>
                </a:cubicBezTo>
                <a:cubicBezTo>
                  <a:pt x="2933929" y="3436371"/>
                  <a:pt x="2802417" y="3725461"/>
                  <a:pt x="2666235" y="3737525"/>
                </a:cubicBezTo>
                <a:cubicBezTo>
                  <a:pt x="1526406" y="3628911"/>
                  <a:pt x="627767" y="3669931"/>
                  <a:pt x="296535" y="3737525"/>
                </a:cubicBezTo>
                <a:cubicBezTo>
                  <a:pt x="91167" y="3686863"/>
                  <a:pt x="-48917" y="3401477"/>
                  <a:pt x="0" y="3114591"/>
                </a:cubicBezTo>
                <a:cubicBezTo>
                  <a:pt x="-12620" y="1890550"/>
                  <a:pt x="-71874" y="1666030"/>
                  <a:pt x="0" y="622933"/>
                </a:cubicBezTo>
                <a:close/>
              </a:path>
              <a:path w="2962771" h="3737525" stroke="0" extrusionOk="0">
                <a:moveTo>
                  <a:pt x="0" y="622933"/>
                </a:moveTo>
                <a:cubicBezTo>
                  <a:pt x="-5071" y="253776"/>
                  <a:pt x="113153" y="54397"/>
                  <a:pt x="296535" y="0"/>
                </a:cubicBezTo>
                <a:cubicBezTo>
                  <a:pt x="656755" y="-171794"/>
                  <a:pt x="2102414" y="-81666"/>
                  <a:pt x="2666235" y="0"/>
                </a:cubicBezTo>
                <a:cubicBezTo>
                  <a:pt x="2822596" y="-23828"/>
                  <a:pt x="3001360" y="247024"/>
                  <a:pt x="2962771" y="622933"/>
                </a:cubicBezTo>
                <a:cubicBezTo>
                  <a:pt x="2980992" y="1561684"/>
                  <a:pt x="3113577" y="2339603"/>
                  <a:pt x="2962771" y="3114591"/>
                </a:cubicBezTo>
                <a:cubicBezTo>
                  <a:pt x="2950993" y="3487059"/>
                  <a:pt x="2828067" y="3773929"/>
                  <a:pt x="2666235" y="3737525"/>
                </a:cubicBezTo>
                <a:cubicBezTo>
                  <a:pt x="1892336" y="3517339"/>
                  <a:pt x="578712" y="3904204"/>
                  <a:pt x="296535" y="3737525"/>
                </a:cubicBezTo>
                <a:cubicBezTo>
                  <a:pt x="161722" y="3761024"/>
                  <a:pt x="-34332" y="3530718"/>
                  <a:pt x="0" y="3114591"/>
                </a:cubicBezTo>
                <a:cubicBezTo>
                  <a:pt x="24254" y="2595981"/>
                  <a:pt x="119246" y="1045795"/>
                  <a:pt x="0" y="622933"/>
                </a:cubicBezTo>
                <a:close/>
              </a:path>
              <a:path w="2962771" h="3737525" fill="none" stroke="0" extrusionOk="0">
                <a:moveTo>
                  <a:pt x="0" y="622933"/>
                </a:moveTo>
                <a:cubicBezTo>
                  <a:pt x="162" y="265262"/>
                  <a:pt x="102536" y="-7114"/>
                  <a:pt x="296535" y="0"/>
                </a:cubicBezTo>
                <a:cubicBezTo>
                  <a:pt x="907776" y="323207"/>
                  <a:pt x="1659458" y="-293331"/>
                  <a:pt x="2666235" y="0"/>
                </a:cubicBezTo>
                <a:cubicBezTo>
                  <a:pt x="2845688" y="11919"/>
                  <a:pt x="2974674" y="342885"/>
                  <a:pt x="2962771" y="622933"/>
                </a:cubicBezTo>
                <a:cubicBezTo>
                  <a:pt x="3036558" y="1022111"/>
                  <a:pt x="2940823" y="2324489"/>
                  <a:pt x="2962771" y="3114591"/>
                </a:cubicBezTo>
                <a:cubicBezTo>
                  <a:pt x="2949189" y="3454322"/>
                  <a:pt x="2808985" y="3757160"/>
                  <a:pt x="2666235" y="3737525"/>
                </a:cubicBezTo>
                <a:cubicBezTo>
                  <a:pt x="1540429" y="3712898"/>
                  <a:pt x="765162" y="3688008"/>
                  <a:pt x="296535" y="3737525"/>
                </a:cubicBezTo>
                <a:cubicBezTo>
                  <a:pt x="162929" y="3746644"/>
                  <a:pt x="-38495" y="3429877"/>
                  <a:pt x="0" y="3114591"/>
                </a:cubicBezTo>
                <a:cubicBezTo>
                  <a:pt x="12414" y="1887745"/>
                  <a:pt x="-67305" y="1641300"/>
                  <a:pt x="0" y="622933"/>
                </a:cubicBezTo>
                <a:close/>
              </a:path>
            </a:pathLst>
          </a:custGeom>
          <a:solidFill>
            <a:schemeClr val="accent4">
              <a:lumMod val="40000"/>
              <a:lumOff val="60000"/>
            </a:schemeClr>
          </a:solidFill>
          <a:ln w="25400" cap="flat" cmpd="sng" algn="ctr">
            <a:solidFill>
              <a:srgbClr val="000000"/>
            </a:solidFill>
            <a:prstDash val="solid"/>
            <a:extLst>
              <a:ext uri="{C807C97D-BFC1-408E-A445-0C87EB9F89A2}">
                <ask:lineSketchStyleProps xmlns:ask="http://schemas.microsoft.com/office/drawing/2018/sketchyshapes" xmlns="" sd="2133042925">
                  <a:custGeom>
                    <a:avLst/>
                    <a:gdLst>
                      <a:gd name="connsiteX0" fmla="*/ 0 w 4207044"/>
                      <a:gd name="connsiteY0" fmla="*/ 421071 h 2526374"/>
                      <a:gd name="connsiteX1" fmla="*/ 421071 w 4207044"/>
                      <a:gd name="connsiteY1" fmla="*/ 0 h 2526374"/>
                      <a:gd name="connsiteX2" fmla="*/ 3785973 w 4207044"/>
                      <a:gd name="connsiteY2" fmla="*/ 0 h 2526374"/>
                      <a:gd name="connsiteX3" fmla="*/ 4207044 w 4207044"/>
                      <a:gd name="connsiteY3" fmla="*/ 421071 h 2526374"/>
                      <a:gd name="connsiteX4" fmla="*/ 4207044 w 4207044"/>
                      <a:gd name="connsiteY4" fmla="*/ 2105303 h 2526374"/>
                      <a:gd name="connsiteX5" fmla="*/ 3785973 w 4207044"/>
                      <a:gd name="connsiteY5" fmla="*/ 2526374 h 2526374"/>
                      <a:gd name="connsiteX6" fmla="*/ 421071 w 4207044"/>
                      <a:gd name="connsiteY6" fmla="*/ 2526374 h 2526374"/>
                      <a:gd name="connsiteX7" fmla="*/ 0 w 4207044"/>
                      <a:gd name="connsiteY7" fmla="*/ 2105303 h 2526374"/>
                      <a:gd name="connsiteX8" fmla="*/ 0 w 4207044"/>
                      <a:gd name="connsiteY8" fmla="*/ 421071 h 2526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7044" h="2526374" fill="none" extrusionOk="0">
                        <a:moveTo>
                          <a:pt x="0" y="421071"/>
                        </a:moveTo>
                        <a:cubicBezTo>
                          <a:pt x="1754" y="180722"/>
                          <a:pt x="172065" y="-24558"/>
                          <a:pt x="421071" y="0"/>
                        </a:cubicBezTo>
                        <a:cubicBezTo>
                          <a:pt x="1076538" y="140984"/>
                          <a:pt x="2303320" y="-164893"/>
                          <a:pt x="3785973" y="0"/>
                        </a:cubicBezTo>
                        <a:cubicBezTo>
                          <a:pt x="3999075" y="-21818"/>
                          <a:pt x="4213287" y="230123"/>
                          <a:pt x="4207044" y="421071"/>
                        </a:cubicBezTo>
                        <a:cubicBezTo>
                          <a:pt x="4239283" y="772609"/>
                          <a:pt x="4203762" y="1563473"/>
                          <a:pt x="4207044" y="2105303"/>
                        </a:cubicBezTo>
                        <a:cubicBezTo>
                          <a:pt x="4177500" y="2325146"/>
                          <a:pt x="4008135" y="2522858"/>
                          <a:pt x="3785973" y="2526374"/>
                        </a:cubicBezTo>
                        <a:cubicBezTo>
                          <a:pt x="2232829" y="2488909"/>
                          <a:pt x="995102" y="2459097"/>
                          <a:pt x="421071" y="2526374"/>
                        </a:cubicBezTo>
                        <a:cubicBezTo>
                          <a:pt x="176245" y="2514207"/>
                          <a:pt x="-35334" y="2311390"/>
                          <a:pt x="0" y="2105303"/>
                        </a:cubicBezTo>
                        <a:cubicBezTo>
                          <a:pt x="47763" y="1270334"/>
                          <a:pt x="-71846" y="1111752"/>
                          <a:pt x="0" y="421071"/>
                        </a:cubicBezTo>
                        <a:close/>
                      </a:path>
                      <a:path w="4207044" h="2526374" stroke="0" extrusionOk="0">
                        <a:moveTo>
                          <a:pt x="0" y="421071"/>
                        </a:moveTo>
                        <a:cubicBezTo>
                          <a:pt x="-7635" y="173592"/>
                          <a:pt x="163798" y="38752"/>
                          <a:pt x="421071" y="0"/>
                        </a:cubicBezTo>
                        <a:cubicBezTo>
                          <a:pt x="1083489" y="-93916"/>
                          <a:pt x="2964259" y="-57011"/>
                          <a:pt x="3785973" y="0"/>
                        </a:cubicBezTo>
                        <a:cubicBezTo>
                          <a:pt x="4021720" y="4808"/>
                          <a:pt x="4213201" y="190522"/>
                          <a:pt x="4207044" y="421071"/>
                        </a:cubicBezTo>
                        <a:cubicBezTo>
                          <a:pt x="4082004" y="1038824"/>
                          <a:pt x="4344503" y="1605849"/>
                          <a:pt x="4207044" y="2105303"/>
                        </a:cubicBezTo>
                        <a:cubicBezTo>
                          <a:pt x="4211062" y="2345915"/>
                          <a:pt x="4001912" y="2556477"/>
                          <a:pt x="3785973" y="2526374"/>
                        </a:cubicBezTo>
                        <a:cubicBezTo>
                          <a:pt x="2641538" y="2375950"/>
                          <a:pt x="761513" y="2636621"/>
                          <a:pt x="421071" y="2526374"/>
                        </a:cubicBezTo>
                        <a:cubicBezTo>
                          <a:pt x="219881" y="2548287"/>
                          <a:pt x="-26345" y="2357984"/>
                          <a:pt x="0" y="2105303"/>
                        </a:cubicBezTo>
                        <a:cubicBezTo>
                          <a:pt x="91815" y="1779530"/>
                          <a:pt x="149193" y="689195"/>
                          <a:pt x="0" y="421071"/>
                        </a:cubicBezTo>
                        <a:close/>
                      </a:path>
                    </a:pathLst>
                  </a:custGeom>
                  <ask:type>
                    <ask:lineSketchCurved/>
                  </ask:type>
                </ask:lineSketchStyleProps>
              </a:ext>
            </a:extLst>
          </a:ln>
          <a:effectLst/>
        </p:spPr>
        <p:txBody>
          <a:bodyPr rtlCol="1" anchor="ctr"/>
          <a:lstStyle/>
          <a:p>
            <a:pPr lvl="0" algn="ctr" rtl="1">
              <a:buClrTx/>
              <a:defRPr/>
            </a:pP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r>
            <a:b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lang="he-IL" sz="2800" kern="1200" dirty="0">
                <a:solidFill>
                  <a:prstClr val="black"/>
                </a:solidFill>
                <a:latin typeface="Calibri" panose="020F0502020204030204" pitchFamily="34" charset="0"/>
                <a:ea typeface="+mn-ea"/>
                <a:cs typeface="Calibri" panose="020F0502020204030204" pitchFamily="34" charset="0"/>
              </a:rPr>
              <a:t>ניתן לבחור לשנות את התפקיד, ובכך גם אפשר לשנות את התפתחות האירוע. כל אחד יכול לבחור את התפקיד שלו.</a:t>
            </a:r>
          </a:p>
        </p:txBody>
      </p:sp>
      <p:sp>
        <p:nvSpPr>
          <p:cNvPr id="14" name="Rectangle: Rounded Corners 8">
            <a:extLst>
              <a:ext uri="{FF2B5EF4-FFF2-40B4-BE49-F238E27FC236}">
                <a16:creationId xmlns:a16="http://schemas.microsoft.com/office/drawing/2014/main" id="{09C5A926-EAF7-4911-91F3-B7E9AC8971BD}"/>
              </a:ext>
            </a:extLst>
          </p:cNvPr>
          <p:cNvSpPr/>
          <p:nvPr/>
        </p:nvSpPr>
        <p:spPr>
          <a:xfrm>
            <a:off x="189608" y="2264734"/>
            <a:ext cx="3024307" cy="3796184"/>
          </a:xfrm>
          <a:custGeom>
            <a:avLst/>
            <a:gdLst>
              <a:gd name="connsiteX0" fmla="*/ 0 w 3024307"/>
              <a:gd name="connsiteY0" fmla="*/ 632710 h 3796184"/>
              <a:gd name="connsiteX1" fmla="*/ 302694 w 3024307"/>
              <a:gd name="connsiteY1" fmla="*/ 0 h 3796184"/>
              <a:gd name="connsiteX2" fmla="*/ 2721612 w 3024307"/>
              <a:gd name="connsiteY2" fmla="*/ 0 h 3796184"/>
              <a:gd name="connsiteX3" fmla="*/ 3024307 w 3024307"/>
              <a:gd name="connsiteY3" fmla="*/ 632710 h 3796184"/>
              <a:gd name="connsiteX4" fmla="*/ 3024307 w 3024307"/>
              <a:gd name="connsiteY4" fmla="*/ 3163473 h 3796184"/>
              <a:gd name="connsiteX5" fmla="*/ 2721612 w 3024307"/>
              <a:gd name="connsiteY5" fmla="*/ 3796184 h 3796184"/>
              <a:gd name="connsiteX6" fmla="*/ 302694 w 3024307"/>
              <a:gd name="connsiteY6" fmla="*/ 3796184 h 3796184"/>
              <a:gd name="connsiteX7" fmla="*/ 0 w 3024307"/>
              <a:gd name="connsiteY7" fmla="*/ 3163473 h 3796184"/>
              <a:gd name="connsiteX8" fmla="*/ 0 w 3024307"/>
              <a:gd name="connsiteY8" fmla="*/ 632710 h 3796184"/>
              <a:gd name="connsiteX0" fmla="*/ 0 w 3024307"/>
              <a:gd name="connsiteY0" fmla="*/ 632710 h 3796184"/>
              <a:gd name="connsiteX1" fmla="*/ 302694 w 3024307"/>
              <a:gd name="connsiteY1" fmla="*/ 0 h 3796184"/>
              <a:gd name="connsiteX2" fmla="*/ 2721612 w 3024307"/>
              <a:gd name="connsiteY2" fmla="*/ 0 h 3796184"/>
              <a:gd name="connsiteX3" fmla="*/ 3024307 w 3024307"/>
              <a:gd name="connsiteY3" fmla="*/ 632710 h 3796184"/>
              <a:gd name="connsiteX4" fmla="*/ 3024307 w 3024307"/>
              <a:gd name="connsiteY4" fmla="*/ 3163473 h 3796184"/>
              <a:gd name="connsiteX5" fmla="*/ 2721612 w 3024307"/>
              <a:gd name="connsiteY5" fmla="*/ 3796184 h 3796184"/>
              <a:gd name="connsiteX6" fmla="*/ 302694 w 3024307"/>
              <a:gd name="connsiteY6" fmla="*/ 3796184 h 3796184"/>
              <a:gd name="connsiteX7" fmla="*/ 0 w 3024307"/>
              <a:gd name="connsiteY7" fmla="*/ 3163473 h 3796184"/>
              <a:gd name="connsiteX8" fmla="*/ 0 w 3024307"/>
              <a:gd name="connsiteY8" fmla="*/ 632710 h 379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307" h="3796184" fill="none" extrusionOk="0">
                <a:moveTo>
                  <a:pt x="0" y="632710"/>
                </a:moveTo>
                <a:cubicBezTo>
                  <a:pt x="7625" y="243261"/>
                  <a:pt x="119173" y="-43645"/>
                  <a:pt x="302694" y="0"/>
                </a:cubicBezTo>
                <a:cubicBezTo>
                  <a:pt x="866777" y="158579"/>
                  <a:pt x="1568014" y="-270497"/>
                  <a:pt x="2721612" y="0"/>
                </a:cubicBezTo>
                <a:cubicBezTo>
                  <a:pt x="2870730" y="-37355"/>
                  <a:pt x="3031840" y="366084"/>
                  <a:pt x="3024307" y="632710"/>
                </a:cubicBezTo>
                <a:cubicBezTo>
                  <a:pt x="2935947" y="1194236"/>
                  <a:pt x="3040459" y="2358754"/>
                  <a:pt x="3024307" y="3163473"/>
                </a:cubicBezTo>
                <a:cubicBezTo>
                  <a:pt x="2992296" y="3489181"/>
                  <a:pt x="2878142" y="3789825"/>
                  <a:pt x="2721612" y="3796184"/>
                </a:cubicBezTo>
                <a:cubicBezTo>
                  <a:pt x="1596795" y="3730285"/>
                  <a:pt x="669267" y="3715244"/>
                  <a:pt x="302694" y="3796184"/>
                </a:cubicBezTo>
                <a:cubicBezTo>
                  <a:pt x="119527" y="3770795"/>
                  <a:pt x="-67088" y="3441922"/>
                  <a:pt x="0" y="3163473"/>
                </a:cubicBezTo>
                <a:cubicBezTo>
                  <a:pt x="25423" y="1910992"/>
                  <a:pt x="-58368" y="1677270"/>
                  <a:pt x="0" y="632710"/>
                </a:cubicBezTo>
                <a:close/>
              </a:path>
              <a:path w="3024307" h="3796184" stroke="0" extrusionOk="0">
                <a:moveTo>
                  <a:pt x="0" y="632710"/>
                </a:moveTo>
                <a:cubicBezTo>
                  <a:pt x="-1945" y="225661"/>
                  <a:pt x="95936" y="29156"/>
                  <a:pt x="302694" y="0"/>
                </a:cubicBezTo>
                <a:cubicBezTo>
                  <a:pt x="689682" y="-168695"/>
                  <a:pt x="2206845" y="-71991"/>
                  <a:pt x="2721612" y="0"/>
                </a:cubicBezTo>
                <a:cubicBezTo>
                  <a:pt x="2883420" y="-17317"/>
                  <a:pt x="3069251" y="245077"/>
                  <a:pt x="3024307" y="632710"/>
                </a:cubicBezTo>
                <a:cubicBezTo>
                  <a:pt x="3058142" y="1589882"/>
                  <a:pt x="3231337" y="2340654"/>
                  <a:pt x="3024307" y="3163473"/>
                </a:cubicBezTo>
                <a:cubicBezTo>
                  <a:pt x="3018296" y="3535079"/>
                  <a:pt x="2879954" y="3838826"/>
                  <a:pt x="2721612" y="3796184"/>
                </a:cubicBezTo>
                <a:cubicBezTo>
                  <a:pt x="1942373" y="3573341"/>
                  <a:pt x="601521" y="3966408"/>
                  <a:pt x="302694" y="3796184"/>
                </a:cubicBezTo>
                <a:cubicBezTo>
                  <a:pt x="175817" y="3806076"/>
                  <a:pt x="-20804" y="3548157"/>
                  <a:pt x="0" y="3163473"/>
                </a:cubicBezTo>
                <a:cubicBezTo>
                  <a:pt x="50943" y="2660297"/>
                  <a:pt x="112084" y="1044532"/>
                  <a:pt x="0" y="632710"/>
                </a:cubicBezTo>
                <a:close/>
              </a:path>
              <a:path w="3024307" h="3796184" fill="none" stroke="0" extrusionOk="0">
                <a:moveTo>
                  <a:pt x="0" y="632710"/>
                </a:moveTo>
                <a:cubicBezTo>
                  <a:pt x="-3620" y="262015"/>
                  <a:pt x="112245" y="-18960"/>
                  <a:pt x="302694" y="0"/>
                </a:cubicBezTo>
                <a:cubicBezTo>
                  <a:pt x="888884" y="299943"/>
                  <a:pt x="1678062" y="-277221"/>
                  <a:pt x="2721612" y="0"/>
                </a:cubicBezTo>
                <a:cubicBezTo>
                  <a:pt x="2892615" y="-5990"/>
                  <a:pt x="3049001" y="352357"/>
                  <a:pt x="3024307" y="632710"/>
                </a:cubicBezTo>
                <a:cubicBezTo>
                  <a:pt x="3061236" y="1128388"/>
                  <a:pt x="2971044" y="2379076"/>
                  <a:pt x="3024307" y="3163473"/>
                </a:cubicBezTo>
                <a:cubicBezTo>
                  <a:pt x="3012030" y="3511794"/>
                  <a:pt x="2873228" y="3805557"/>
                  <a:pt x="2721612" y="3796184"/>
                </a:cubicBezTo>
                <a:cubicBezTo>
                  <a:pt x="1567871" y="3775706"/>
                  <a:pt x="771837" y="3738983"/>
                  <a:pt x="302694" y="3796184"/>
                </a:cubicBezTo>
                <a:cubicBezTo>
                  <a:pt x="149246" y="3793658"/>
                  <a:pt x="-46669" y="3489395"/>
                  <a:pt x="0" y="3163473"/>
                </a:cubicBezTo>
                <a:cubicBezTo>
                  <a:pt x="24033" y="1912913"/>
                  <a:pt x="-75564" y="1665634"/>
                  <a:pt x="0" y="632710"/>
                </a:cubicBezTo>
                <a:close/>
              </a:path>
            </a:pathLst>
          </a:custGeom>
          <a:solidFill>
            <a:schemeClr val="accent6">
              <a:lumMod val="20000"/>
              <a:lumOff val="80000"/>
            </a:schemeClr>
          </a:solidFill>
          <a:ln w="25400" cap="flat" cmpd="sng" algn="ctr">
            <a:solidFill>
              <a:srgbClr val="000000"/>
            </a:solidFill>
            <a:prstDash val="solid"/>
            <a:extLst>
              <a:ext uri="{C807C97D-BFC1-408E-A445-0C87EB9F89A2}">
                <ask:lineSketchStyleProps xmlns:ask="http://schemas.microsoft.com/office/drawing/2018/sketchyshapes" xmlns="" sd="2133042925">
                  <a:custGeom>
                    <a:avLst/>
                    <a:gdLst>
                      <a:gd name="connsiteX0" fmla="*/ 0 w 4207044"/>
                      <a:gd name="connsiteY0" fmla="*/ 421071 h 2526374"/>
                      <a:gd name="connsiteX1" fmla="*/ 421071 w 4207044"/>
                      <a:gd name="connsiteY1" fmla="*/ 0 h 2526374"/>
                      <a:gd name="connsiteX2" fmla="*/ 3785973 w 4207044"/>
                      <a:gd name="connsiteY2" fmla="*/ 0 h 2526374"/>
                      <a:gd name="connsiteX3" fmla="*/ 4207044 w 4207044"/>
                      <a:gd name="connsiteY3" fmla="*/ 421071 h 2526374"/>
                      <a:gd name="connsiteX4" fmla="*/ 4207044 w 4207044"/>
                      <a:gd name="connsiteY4" fmla="*/ 2105303 h 2526374"/>
                      <a:gd name="connsiteX5" fmla="*/ 3785973 w 4207044"/>
                      <a:gd name="connsiteY5" fmla="*/ 2526374 h 2526374"/>
                      <a:gd name="connsiteX6" fmla="*/ 421071 w 4207044"/>
                      <a:gd name="connsiteY6" fmla="*/ 2526374 h 2526374"/>
                      <a:gd name="connsiteX7" fmla="*/ 0 w 4207044"/>
                      <a:gd name="connsiteY7" fmla="*/ 2105303 h 2526374"/>
                      <a:gd name="connsiteX8" fmla="*/ 0 w 4207044"/>
                      <a:gd name="connsiteY8" fmla="*/ 421071 h 2526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7044" h="2526374" fill="none" extrusionOk="0">
                        <a:moveTo>
                          <a:pt x="0" y="421071"/>
                        </a:moveTo>
                        <a:cubicBezTo>
                          <a:pt x="1754" y="180722"/>
                          <a:pt x="172065" y="-24558"/>
                          <a:pt x="421071" y="0"/>
                        </a:cubicBezTo>
                        <a:cubicBezTo>
                          <a:pt x="1076538" y="140984"/>
                          <a:pt x="2303320" y="-164893"/>
                          <a:pt x="3785973" y="0"/>
                        </a:cubicBezTo>
                        <a:cubicBezTo>
                          <a:pt x="3999075" y="-21818"/>
                          <a:pt x="4213287" y="230123"/>
                          <a:pt x="4207044" y="421071"/>
                        </a:cubicBezTo>
                        <a:cubicBezTo>
                          <a:pt x="4239283" y="772609"/>
                          <a:pt x="4203762" y="1563473"/>
                          <a:pt x="4207044" y="2105303"/>
                        </a:cubicBezTo>
                        <a:cubicBezTo>
                          <a:pt x="4177500" y="2325146"/>
                          <a:pt x="4008135" y="2522858"/>
                          <a:pt x="3785973" y="2526374"/>
                        </a:cubicBezTo>
                        <a:cubicBezTo>
                          <a:pt x="2232829" y="2488909"/>
                          <a:pt x="995102" y="2459097"/>
                          <a:pt x="421071" y="2526374"/>
                        </a:cubicBezTo>
                        <a:cubicBezTo>
                          <a:pt x="176245" y="2514207"/>
                          <a:pt x="-35334" y="2311390"/>
                          <a:pt x="0" y="2105303"/>
                        </a:cubicBezTo>
                        <a:cubicBezTo>
                          <a:pt x="47763" y="1270334"/>
                          <a:pt x="-71846" y="1111752"/>
                          <a:pt x="0" y="421071"/>
                        </a:cubicBezTo>
                        <a:close/>
                      </a:path>
                      <a:path w="4207044" h="2526374" stroke="0" extrusionOk="0">
                        <a:moveTo>
                          <a:pt x="0" y="421071"/>
                        </a:moveTo>
                        <a:cubicBezTo>
                          <a:pt x="-7635" y="173592"/>
                          <a:pt x="163798" y="38752"/>
                          <a:pt x="421071" y="0"/>
                        </a:cubicBezTo>
                        <a:cubicBezTo>
                          <a:pt x="1083489" y="-93916"/>
                          <a:pt x="2964259" y="-57011"/>
                          <a:pt x="3785973" y="0"/>
                        </a:cubicBezTo>
                        <a:cubicBezTo>
                          <a:pt x="4021720" y="4808"/>
                          <a:pt x="4213201" y="190522"/>
                          <a:pt x="4207044" y="421071"/>
                        </a:cubicBezTo>
                        <a:cubicBezTo>
                          <a:pt x="4082004" y="1038824"/>
                          <a:pt x="4344503" y="1605849"/>
                          <a:pt x="4207044" y="2105303"/>
                        </a:cubicBezTo>
                        <a:cubicBezTo>
                          <a:pt x="4211062" y="2345915"/>
                          <a:pt x="4001912" y="2556477"/>
                          <a:pt x="3785973" y="2526374"/>
                        </a:cubicBezTo>
                        <a:cubicBezTo>
                          <a:pt x="2641538" y="2375950"/>
                          <a:pt x="761513" y="2636621"/>
                          <a:pt x="421071" y="2526374"/>
                        </a:cubicBezTo>
                        <a:cubicBezTo>
                          <a:pt x="219881" y="2548287"/>
                          <a:pt x="-26345" y="2357984"/>
                          <a:pt x="0" y="2105303"/>
                        </a:cubicBezTo>
                        <a:cubicBezTo>
                          <a:pt x="91815" y="1779530"/>
                          <a:pt x="149193" y="689195"/>
                          <a:pt x="0" y="421071"/>
                        </a:cubicBezTo>
                        <a:close/>
                      </a:path>
                    </a:pathLst>
                  </a:custGeom>
                  <ask:type>
                    <ask:lineSketchCurved/>
                  </ask:type>
                </ask:lineSketchStyleProps>
              </a:ext>
            </a:extLst>
          </a:ln>
          <a:effectLst/>
        </p:spPr>
        <p:txBody>
          <a:bodyPr rtlCol="1" anchor="ctr"/>
          <a:lstStyle/>
          <a:p>
            <a:pPr lvl="0" algn="ctr" rtl="1">
              <a:buClrTx/>
              <a:buSzPct val="100000"/>
            </a:pPr>
            <a:r>
              <a:rPr lang="he-IL" sz="2800" kern="1200" dirty="0">
                <a:solidFill>
                  <a:prstClr val="black"/>
                </a:solidFill>
                <a:latin typeface="Calibri" panose="020F0502020204030204" pitchFamily="34" charset="0"/>
                <a:ea typeface="+mn-ea"/>
                <a:cs typeface="Calibri" panose="020F0502020204030204" pitchFamily="34" charset="0"/>
              </a:rPr>
              <a:t>מי שמתעלם מאירוע פגיעה/אלימות, מאפשר לה להתרחש. </a:t>
            </a:r>
            <a:r>
              <a:rPr lang="en-US" sz="2800" kern="1200" dirty="0">
                <a:solidFill>
                  <a:prstClr val="black"/>
                </a:solidFill>
                <a:latin typeface="Calibri" panose="020F0502020204030204" pitchFamily="34" charset="0"/>
                <a:ea typeface="+mn-ea"/>
                <a:cs typeface="Calibri" panose="020F0502020204030204" pitchFamily="34" charset="0"/>
              </a:rPr>
              <a:t/>
            </a:r>
            <a:br>
              <a:rPr lang="en-US" sz="2800" kern="1200" dirty="0">
                <a:solidFill>
                  <a:prstClr val="black"/>
                </a:solidFill>
                <a:latin typeface="Calibri" panose="020F0502020204030204" pitchFamily="34" charset="0"/>
                <a:ea typeface="+mn-ea"/>
                <a:cs typeface="Calibri" panose="020F0502020204030204" pitchFamily="34" charset="0"/>
              </a:rPr>
            </a:br>
            <a:r>
              <a:rPr lang="he-IL" sz="2800" kern="1200" dirty="0">
                <a:solidFill>
                  <a:prstClr val="black"/>
                </a:solidFill>
                <a:latin typeface="Calibri" panose="020F0502020204030204" pitchFamily="34" charset="0"/>
                <a:ea typeface="+mn-ea"/>
                <a:cs typeface="Calibri" panose="020F0502020204030204" pitchFamily="34" charset="0"/>
              </a:rPr>
              <a:t>לכל אחד ואחת מאיתנו יש את היכולת לחולל שינוי, להשפיע, להפסיק פגיעה ולעשות טוב.</a:t>
            </a:r>
          </a:p>
        </p:txBody>
      </p:sp>
    </p:spTree>
    <p:extLst>
      <p:ext uri="{BB962C8B-B14F-4D97-AF65-F5344CB8AC3E}">
        <p14:creationId xmlns:p14="http://schemas.microsoft.com/office/powerpoint/2010/main" val="7117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15"/>
          <p:cNvPicPr preferRelativeResize="0"/>
          <p:nvPr/>
        </p:nvPicPr>
        <p:blipFill rotWithShape="1">
          <a:blip r:embed="rId3">
            <a:alphaModFix/>
          </a:blip>
          <a:srcRect/>
          <a:stretch/>
        </p:blipFill>
        <p:spPr>
          <a:xfrm>
            <a:off x="159659" y="1475749"/>
            <a:ext cx="3023613" cy="2233523"/>
          </a:xfrm>
          <a:prstGeom prst="rect">
            <a:avLst/>
          </a:prstGeom>
          <a:noFill/>
          <a:ln>
            <a:noFill/>
          </a:ln>
        </p:spPr>
      </p:pic>
      <p:pic>
        <p:nvPicPr>
          <p:cNvPr id="308" name="Google Shape;308;p15"/>
          <p:cNvPicPr preferRelativeResize="0"/>
          <p:nvPr/>
        </p:nvPicPr>
        <p:blipFill rotWithShape="1">
          <a:blip r:embed="rId3">
            <a:alphaModFix/>
          </a:blip>
          <a:srcRect/>
          <a:stretch/>
        </p:blipFill>
        <p:spPr>
          <a:xfrm>
            <a:off x="3349376" y="2191494"/>
            <a:ext cx="2449189" cy="1809199"/>
          </a:xfrm>
          <a:prstGeom prst="rect">
            <a:avLst/>
          </a:prstGeom>
          <a:noFill/>
          <a:ln>
            <a:noFill/>
          </a:ln>
        </p:spPr>
      </p:pic>
      <p:pic>
        <p:nvPicPr>
          <p:cNvPr id="309" name="Google Shape;309;p15"/>
          <p:cNvPicPr preferRelativeResize="0"/>
          <p:nvPr/>
        </p:nvPicPr>
        <p:blipFill rotWithShape="1">
          <a:blip r:embed="rId3">
            <a:alphaModFix/>
          </a:blip>
          <a:srcRect/>
          <a:stretch/>
        </p:blipFill>
        <p:spPr>
          <a:xfrm>
            <a:off x="5811932" y="3517348"/>
            <a:ext cx="3023613" cy="2233523"/>
          </a:xfrm>
          <a:prstGeom prst="rect">
            <a:avLst/>
          </a:prstGeom>
          <a:noFill/>
          <a:ln>
            <a:noFill/>
          </a:ln>
        </p:spPr>
      </p:pic>
      <p:pic>
        <p:nvPicPr>
          <p:cNvPr id="310" name="Google Shape;310;p15"/>
          <p:cNvPicPr preferRelativeResize="0"/>
          <p:nvPr/>
        </p:nvPicPr>
        <p:blipFill rotWithShape="1">
          <a:blip r:embed="rId3">
            <a:alphaModFix/>
          </a:blip>
          <a:srcRect/>
          <a:stretch/>
        </p:blipFill>
        <p:spPr>
          <a:xfrm>
            <a:off x="9001649" y="1324332"/>
            <a:ext cx="3023613" cy="2233523"/>
          </a:xfrm>
          <a:prstGeom prst="rect">
            <a:avLst/>
          </a:prstGeom>
          <a:noFill/>
          <a:ln>
            <a:noFill/>
          </a:ln>
        </p:spPr>
      </p:pic>
      <p:pic>
        <p:nvPicPr>
          <p:cNvPr id="311" name="Google Shape;311;p15"/>
          <p:cNvPicPr preferRelativeResize="0"/>
          <p:nvPr/>
        </p:nvPicPr>
        <p:blipFill rotWithShape="1">
          <a:blip r:embed="rId3">
            <a:alphaModFix/>
          </a:blip>
          <a:srcRect/>
          <a:stretch/>
        </p:blipFill>
        <p:spPr>
          <a:xfrm>
            <a:off x="9150326" y="3846258"/>
            <a:ext cx="2874750" cy="2123559"/>
          </a:xfrm>
          <a:prstGeom prst="rect">
            <a:avLst/>
          </a:prstGeom>
          <a:noFill/>
          <a:ln>
            <a:noFill/>
          </a:ln>
        </p:spPr>
      </p:pic>
      <p:pic>
        <p:nvPicPr>
          <p:cNvPr id="312" name="Google Shape;312;p15"/>
          <p:cNvPicPr preferRelativeResize="0"/>
          <p:nvPr/>
        </p:nvPicPr>
        <p:blipFill rotWithShape="1">
          <a:blip r:embed="rId3">
            <a:alphaModFix/>
          </a:blip>
          <a:srcRect/>
          <a:stretch/>
        </p:blipFill>
        <p:spPr>
          <a:xfrm>
            <a:off x="5553426" y="1107129"/>
            <a:ext cx="3023613" cy="2233523"/>
          </a:xfrm>
          <a:prstGeom prst="rect">
            <a:avLst/>
          </a:prstGeom>
          <a:noFill/>
          <a:ln>
            <a:noFill/>
          </a:ln>
        </p:spPr>
      </p:pic>
      <p:pic>
        <p:nvPicPr>
          <p:cNvPr id="313" name="Google Shape;313;p15"/>
          <p:cNvPicPr preferRelativeResize="0"/>
          <p:nvPr/>
        </p:nvPicPr>
        <p:blipFill rotWithShape="1">
          <a:blip r:embed="rId4">
            <a:alphaModFix/>
          </a:blip>
          <a:srcRect/>
          <a:stretch/>
        </p:blipFill>
        <p:spPr>
          <a:xfrm>
            <a:off x="159659" y="4031719"/>
            <a:ext cx="4444343" cy="2969119"/>
          </a:xfrm>
          <a:prstGeom prst="rect">
            <a:avLst/>
          </a:prstGeom>
          <a:noFill/>
          <a:ln>
            <a:noFill/>
          </a:ln>
        </p:spPr>
      </p:pic>
      <p:sp>
        <p:nvSpPr>
          <p:cNvPr id="314" name="Google Shape;314;p15"/>
          <p:cNvSpPr/>
          <p:nvPr/>
        </p:nvSpPr>
        <p:spPr>
          <a:xfrm>
            <a:off x="5270246" y="-104298"/>
            <a:ext cx="9068456" cy="1378131"/>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5400" b="1">
                <a:solidFill>
                  <a:srgbClr val="002060"/>
                </a:solidFill>
                <a:latin typeface="Calibri" panose="020F0502020204030204" pitchFamily="34" charset="0"/>
                <a:ea typeface="Calibri"/>
                <a:cs typeface="Calibri" panose="020F0502020204030204" pitchFamily="34" charset="0"/>
                <a:sym typeface="Calibri"/>
              </a:rPr>
              <a:t>מסכמים שיעור</a:t>
            </a:r>
            <a:endParaRPr>
              <a:latin typeface="Calibri" panose="020F0502020204030204" pitchFamily="34" charset="0"/>
              <a:cs typeface="Calibri" panose="020F0502020204030204" pitchFamily="34" charset="0"/>
            </a:endParaRPr>
          </a:p>
        </p:txBody>
      </p:sp>
      <p:sp>
        <p:nvSpPr>
          <p:cNvPr id="315" name="Google Shape;315;p15"/>
          <p:cNvSpPr txBox="1"/>
          <p:nvPr/>
        </p:nvSpPr>
        <p:spPr>
          <a:xfrm>
            <a:off x="5964669" y="1952905"/>
            <a:ext cx="2434856" cy="430887"/>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iw-IL" sz="2200" dirty="0">
                <a:solidFill>
                  <a:schemeClr val="dk1"/>
                </a:solidFill>
                <a:latin typeface="Calibri" panose="020F0502020204030204" pitchFamily="34" charset="0"/>
                <a:ea typeface="Gisha"/>
                <a:cs typeface="Calibri" panose="020F0502020204030204" pitchFamily="34" charset="0"/>
                <a:sym typeface="Gisha"/>
              </a:rPr>
              <a:t>משהו שריגש אותי</a:t>
            </a:r>
            <a:endParaRPr dirty="0">
              <a:latin typeface="Calibri" panose="020F0502020204030204" pitchFamily="34" charset="0"/>
              <a:cs typeface="Calibri" panose="020F0502020204030204" pitchFamily="34" charset="0"/>
            </a:endParaRPr>
          </a:p>
        </p:txBody>
      </p:sp>
      <p:sp>
        <p:nvSpPr>
          <p:cNvPr id="316" name="Google Shape;316;p15"/>
          <p:cNvSpPr txBox="1"/>
          <p:nvPr/>
        </p:nvSpPr>
        <p:spPr>
          <a:xfrm>
            <a:off x="6192637" y="4031719"/>
            <a:ext cx="2423559" cy="1107955"/>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iw-IL" sz="2200" dirty="0">
                <a:solidFill>
                  <a:schemeClr val="dk1"/>
                </a:solidFill>
                <a:latin typeface="Calibri" panose="020F0502020204030204" pitchFamily="34" charset="0"/>
                <a:ea typeface="Gisha"/>
                <a:cs typeface="Calibri" panose="020F0502020204030204" pitchFamily="34" charset="0"/>
                <a:sym typeface="Gisha"/>
              </a:rPr>
              <a:t>מתוך מה שלמדתי בשיעור</a:t>
            </a:r>
            <a:r>
              <a:rPr lang="he-IL" sz="2200" dirty="0">
                <a:solidFill>
                  <a:schemeClr val="dk1"/>
                </a:solidFill>
                <a:latin typeface="Calibri" panose="020F0502020204030204" pitchFamily="34" charset="0"/>
                <a:ea typeface="Gisha"/>
                <a:cs typeface="Calibri" panose="020F0502020204030204" pitchFamily="34" charset="0"/>
                <a:sym typeface="Gisha"/>
              </a:rPr>
              <a:t>,</a:t>
            </a:r>
            <a:r>
              <a:rPr lang="iw-IL" sz="2200" dirty="0">
                <a:solidFill>
                  <a:schemeClr val="dk1"/>
                </a:solidFill>
                <a:latin typeface="Calibri" panose="020F0502020204030204" pitchFamily="34" charset="0"/>
                <a:ea typeface="Gisha"/>
                <a:cs typeface="Calibri" panose="020F0502020204030204" pitchFamily="34" charset="0"/>
                <a:sym typeface="Gisha"/>
              </a:rPr>
              <a:t> מה אני רוצה לקחת איתי הלאה?</a:t>
            </a:r>
            <a:endParaRPr dirty="0">
              <a:latin typeface="Calibri" panose="020F0502020204030204" pitchFamily="34" charset="0"/>
              <a:cs typeface="Calibri" panose="020F0502020204030204" pitchFamily="34" charset="0"/>
            </a:endParaRPr>
          </a:p>
        </p:txBody>
      </p:sp>
      <p:sp>
        <p:nvSpPr>
          <p:cNvPr id="317" name="Google Shape;317;p15"/>
          <p:cNvSpPr txBox="1"/>
          <p:nvPr/>
        </p:nvSpPr>
        <p:spPr>
          <a:xfrm>
            <a:off x="3780411" y="2711372"/>
            <a:ext cx="1757030" cy="769441"/>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iw-IL" sz="2200" dirty="0">
                <a:solidFill>
                  <a:schemeClr val="dk1"/>
                </a:solidFill>
                <a:latin typeface="Calibri" panose="020F0502020204030204" pitchFamily="34" charset="0"/>
                <a:ea typeface="Gisha"/>
                <a:cs typeface="Calibri" panose="020F0502020204030204" pitchFamily="34" charset="0"/>
                <a:sym typeface="Gisha"/>
              </a:rPr>
              <a:t>משהו חדש שלמדתי היום</a:t>
            </a:r>
            <a:endParaRPr dirty="0">
              <a:latin typeface="Calibri" panose="020F0502020204030204" pitchFamily="34" charset="0"/>
              <a:cs typeface="Calibri" panose="020F0502020204030204" pitchFamily="34" charset="0"/>
            </a:endParaRPr>
          </a:p>
        </p:txBody>
      </p:sp>
      <p:sp>
        <p:nvSpPr>
          <p:cNvPr id="318" name="Google Shape;318;p15"/>
          <p:cNvSpPr txBox="1"/>
          <p:nvPr/>
        </p:nvSpPr>
        <p:spPr>
          <a:xfrm>
            <a:off x="953945" y="2168349"/>
            <a:ext cx="1587779" cy="769401"/>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iw-IL" sz="2200" dirty="0">
                <a:solidFill>
                  <a:schemeClr val="dk1"/>
                </a:solidFill>
                <a:latin typeface="Calibri" panose="020F0502020204030204" pitchFamily="34" charset="0"/>
                <a:ea typeface="Gisha"/>
                <a:cs typeface="Calibri" panose="020F0502020204030204" pitchFamily="34" charset="0"/>
                <a:sym typeface="Gisha"/>
              </a:rPr>
              <a:t>משהו שהפתיע אותי</a:t>
            </a:r>
            <a:endParaRPr dirty="0">
              <a:latin typeface="Calibri" panose="020F0502020204030204" pitchFamily="34" charset="0"/>
              <a:cs typeface="Calibri" panose="020F0502020204030204" pitchFamily="34" charset="0"/>
            </a:endParaRPr>
          </a:p>
        </p:txBody>
      </p:sp>
      <p:sp>
        <p:nvSpPr>
          <p:cNvPr id="319" name="Google Shape;319;p15"/>
          <p:cNvSpPr txBox="1"/>
          <p:nvPr/>
        </p:nvSpPr>
        <p:spPr>
          <a:xfrm>
            <a:off x="9804474" y="4523336"/>
            <a:ext cx="1757030" cy="769401"/>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iw-IL" sz="2200" dirty="0">
                <a:solidFill>
                  <a:schemeClr val="dk1"/>
                </a:solidFill>
                <a:latin typeface="Calibri" panose="020F0502020204030204" pitchFamily="34" charset="0"/>
                <a:ea typeface="Gisha"/>
                <a:cs typeface="Calibri" panose="020F0502020204030204" pitchFamily="34" charset="0"/>
                <a:sym typeface="Gisha"/>
              </a:rPr>
              <a:t>משהו שלמדתי על עצמי היום</a:t>
            </a:r>
            <a:endParaRPr dirty="0">
              <a:latin typeface="Calibri" panose="020F0502020204030204" pitchFamily="34" charset="0"/>
              <a:cs typeface="Calibri" panose="020F0502020204030204" pitchFamily="34" charset="0"/>
            </a:endParaRPr>
          </a:p>
        </p:txBody>
      </p:sp>
      <p:sp>
        <p:nvSpPr>
          <p:cNvPr id="320" name="Google Shape;320;p15"/>
          <p:cNvSpPr txBox="1"/>
          <p:nvPr/>
        </p:nvSpPr>
        <p:spPr>
          <a:xfrm>
            <a:off x="9449228" y="1887115"/>
            <a:ext cx="2276946" cy="1107955"/>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iw-IL" sz="2200" dirty="0">
                <a:solidFill>
                  <a:schemeClr val="dk1"/>
                </a:solidFill>
                <a:latin typeface="Calibri" panose="020F0502020204030204" pitchFamily="34" charset="0"/>
                <a:ea typeface="Gisha"/>
                <a:cs typeface="Calibri" panose="020F0502020204030204" pitchFamily="34" charset="0"/>
                <a:sym typeface="Gisha"/>
              </a:rPr>
              <a:t>מחשבות שהתעוררו בי במהלך השיעור </a:t>
            </a:r>
            <a:endParaRPr lang="he-IL" sz="2200" dirty="0">
              <a:solidFill>
                <a:schemeClr val="dk1"/>
              </a:solidFill>
              <a:latin typeface="Calibri" panose="020F0502020204030204" pitchFamily="34" charset="0"/>
              <a:ea typeface="Gisha"/>
              <a:cs typeface="Calibri" panose="020F0502020204030204" pitchFamily="34" charset="0"/>
              <a:sym typeface="Gisha"/>
            </a:endParaRPr>
          </a:p>
          <a:p>
            <a:pPr marL="0" marR="0" lvl="0" indent="0" algn="ctr" rtl="1">
              <a:spcBef>
                <a:spcPts val="0"/>
              </a:spcBef>
              <a:spcAft>
                <a:spcPts val="0"/>
              </a:spcAft>
              <a:buNone/>
            </a:pPr>
            <a:r>
              <a:rPr lang="iw-IL" sz="2200" dirty="0">
                <a:solidFill>
                  <a:schemeClr val="dk1"/>
                </a:solidFill>
                <a:latin typeface="Calibri" panose="020F0502020204030204" pitchFamily="34" charset="0"/>
                <a:ea typeface="Gisha"/>
                <a:cs typeface="Calibri" panose="020F0502020204030204" pitchFamily="34" charset="0"/>
                <a:sym typeface="Gisha"/>
              </a:rPr>
              <a:t>או בעקבותיו</a:t>
            </a:r>
            <a:endParaRPr dirty="0">
              <a:latin typeface="Calibri" panose="020F0502020204030204" pitchFamily="34" charset="0"/>
              <a:cs typeface="Calibri" panose="020F0502020204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גרפיקה 11">
            <a:extLst>
              <a:ext uri="{FF2B5EF4-FFF2-40B4-BE49-F238E27FC236}">
                <a16:creationId xmlns:a16="http://schemas.microsoft.com/office/drawing/2014/main" id="{65E0DDAE-4D97-2A7D-A1D0-3FE3F90221D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flipH="1">
            <a:off x="120685" y="1193363"/>
            <a:ext cx="6364414" cy="5222625"/>
          </a:xfrm>
          <a:prstGeom prst="rect">
            <a:avLst/>
          </a:prstGeom>
        </p:spPr>
      </p:pic>
      <p:pic>
        <p:nvPicPr>
          <p:cNvPr id="9" name="גרפיקה 11">
            <a:extLst>
              <a:ext uri="{FF2B5EF4-FFF2-40B4-BE49-F238E27FC236}">
                <a16:creationId xmlns:a16="http://schemas.microsoft.com/office/drawing/2014/main" id="{DE790FCB-C7FD-3B40-99D8-4A231D1FFE58}"/>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flipH="1">
            <a:off x="5706901" y="156580"/>
            <a:ext cx="6364414" cy="5222625"/>
          </a:xfrm>
          <a:prstGeom prst="rect">
            <a:avLst/>
          </a:prstGeom>
        </p:spPr>
      </p:pic>
      <p:pic>
        <p:nvPicPr>
          <p:cNvPr id="6" name="גרפיקה 5">
            <a:extLst>
              <a:ext uri="{FF2B5EF4-FFF2-40B4-BE49-F238E27FC236}">
                <a16:creationId xmlns:a16="http://schemas.microsoft.com/office/drawing/2014/main" id="{3806BBD4-0399-46E0-AF9D-08634FD7CBBF}"/>
              </a:ext>
            </a:extLst>
          </p:cNvPr>
          <p:cNvPicPr>
            <a:picLocks noChangeAspect="1"/>
          </p:cNvPicPr>
          <p:nvPr/>
        </p:nvPicPr>
        <p:blipFill rotWithShape="1">
          <a:blip r:embed="rId5">
            <a:extLst>
              <a:ext uri="{96DAC541-7B7A-43D3-8B79-37D633B846F1}">
                <asvg:svgBlip xmlns:asvg="http://schemas.microsoft.com/office/drawing/2016/SVG/main" xmlns="" r:embed="rId6"/>
              </a:ext>
            </a:extLst>
          </a:blip>
          <a:srcRect l="20944" t="23304" r="50515"/>
          <a:stretch/>
        </p:blipFill>
        <p:spPr>
          <a:xfrm rot="5400000">
            <a:off x="8224764" y="4124306"/>
            <a:ext cx="3191544" cy="4946127"/>
          </a:xfrm>
          <a:prstGeom prst="rect">
            <a:avLst/>
          </a:prstGeom>
        </p:spPr>
      </p:pic>
      <p:sp>
        <p:nvSpPr>
          <p:cNvPr id="3" name="כותרת 2">
            <a:extLst>
              <a:ext uri="{FF2B5EF4-FFF2-40B4-BE49-F238E27FC236}">
                <a16:creationId xmlns:a16="http://schemas.microsoft.com/office/drawing/2014/main" id="{2C49CB9E-2A93-46D3-A489-1EF1A773C472}"/>
              </a:ext>
            </a:extLst>
          </p:cNvPr>
          <p:cNvSpPr>
            <a:spLocks noGrp="1"/>
          </p:cNvSpPr>
          <p:nvPr>
            <p:ph type="title"/>
          </p:nvPr>
        </p:nvSpPr>
        <p:spPr>
          <a:xfrm>
            <a:off x="8764746" y="5065097"/>
            <a:ext cx="3433569" cy="1325563"/>
          </a:xfrm>
        </p:spPr>
        <p:txBody>
          <a:bodyPr>
            <a:noAutofit/>
          </a:bodyPr>
          <a:lstStyle/>
          <a:p>
            <a:r>
              <a:rPr lang="he-IL" sz="3000" dirty="0"/>
              <a:t>למדנו, ועכשיו מיישמים</a:t>
            </a:r>
          </a:p>
        </p:txBody>
      </p:sp>
      <p:sp>
        <p:nvSpPr>
          <p:cNvPr id="4" name="מציין מיקום תוכן 3">
            <a:extLst>
              <a:ext uri="{FF2B5EF4-FFF2-40B4-BE49-F238E27FC236}">
                <a16:creationId xmlns:a16="http://schemas.microsoft.com/office/drawing/2014/main" id="{FC57696D-2B9B-4C49-B31B-7CD08C7F2217}"/>
              </a:ext>
            </a:extLst>
          </p:cNvPr>
          <p:cNvSpPr>
            <a:spLocks noGrp="1"/>
          </p:cNvSpPr>
          <p:nvPr>
            <p:ph sz="quarter" idx="4294967295"/>
          </p:nvPr>
        </p:nvSpPr>
        <p:spPr>
          <a:xfrm>
            <a:off x="6132406" y="1267856"/>
            <a:ext cx="5749220" cy="3215349"/>
          </a:xfrm>
        </p:spPr>
        <p:txBody>
          <a:bodyPr>
            <a:normAutofit/>
          </a:bodyPr>
          <a:lstStyle/>
          <a:p>
            <a:pPr marL="50800" marR="0" lvl="0" indent="0" algn="ctr" defTabSz="914400" rtl="1" eaLnBrk="1" fontAlgn="auto" latinLnBrk="0" hangingPunct="1">
              <a:lnSpc>
                <a:spcPct val="90000"/>
              </a:lnSpc>
              <a:spcBef>
                <a:spcPts val="1000"/>
              </a:spcBef>
              <a:spcAft>
                <a:spcPts val="0"/>
              </a:spcAft>
              <a:buClr>
                <a:srgbClr val="000000"/>
              </a:buClr>
              <a:buSzPts val="2800"/>
              <a:buFont typeface="Arial"/>
              <a:buNone/>
              <a:tabLst/>
              <a:defRPr/>
            </a:pPr>
            <a:r>
              <a:rPr kumimoji="0" lang="he-IL" sz="2800" b="1" i="0" u="none" strike="noStrike" kern="0" cap="none" spc="0" normalizeH="0" baseline="0" noProof="0" dirty="0">
                <a:ln>
                  <a:noFill/>
                </a:ln>
                <a:solidFill>
                  <a:srgbClr val="000000"/>
                </a:solidFill>
                <a:effectLst/>
                <a:uLnTx/>
                <a:uFillTx/>
                <a:latin typeface="Calibri"/>
                <a:ea typeface="Calibri"/>
                <a:cs typeface="Calibri"/>
                <a:sym typeface="Calibri"/>
              </a:rPr>
              <a:t>מבט אישי:</a:t>
            </a:r>
          </a:p>
          <a:p>
            <a:pPr marL="50800" marR="0" lvl="0" indent="0" algn="ctr" defTabSz="914400" rtl="1" eaLnBrk="1" fontAlgn="auto" latinLnBrk="0" hangingPunct="1">
              <a:lnSpc>
                <a:spcPct val="90000"/>
              </a:lnSpc>
              <a:spcBef>
                <a:spcPts val="1000"/>
              </a:spcBef>
              <a:spcAft>
                <a:spcPts val="0"/>
              </a:spcAft>
              <a:buClr>
                <a:srgbClr val="000000"/>
              </a:buClr>
              <a:buSzPts val="2800"/>
              <a:buFont typeface="Arial"/>
              <a:buNone/>
              <a:tabLst/>
              <a:defRPr/>
            </a:pPr>
            <a:r>
              <a:rPr kumimoji="0" lang="he-IL" sz="2800" b="0" i="0" u="none" strike="noStrike" kern="0" cap="none" spc="0" normalizeH="0" baseline="0" noProof="0" dirty="0">
                <a:ln>
                  <a:noFill/>
                </a:ln>
                <a:solidFill>
                  <a:srgbClr val="000000"/>
                </a:solidFill>
                <a:effectLst/>
                <a:uLnTx/>
                <a:uFillTx/>
                <a:latin typeface="Calibri"/>
                <a:ea typeface="Calibri"/>
                <a:cs typeface="Calibri"/>
                <a:sym typeface="Calibri"/>
              </a:rPr>
              <a:t>משימת התבוננות ומחשבה לשבוע הקרוב - לנסות לזהות בעצמכם תפקידים שונים (בבית, בשכונה, בחוג, </a:t>
            </a:r>
            <a: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t/>
            </a:r>
            <a:b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br>
            <a:r>
              <a:rPr kumimoji="0" lang="he-IL" sz="2800" b="0" i="0" u="none" strike="noStrike" kern="0" cap="none" spc="0" normalizeH="0" baseline="0" noProof="0" dirty="0">
                <a:ln>
                  <a:noFill/>
                </a:ln>
                <a:solidFill>
                  <a:srgbClr val="000000"/>
                </a:solidFill>
                <a:effectLst/>
                <a:uLnTx/>
                <a:uFillTx/>
                <a:latin typeface="Calibri"/>
                <a:ea typeface="Calibri"/>
                <a:cs typeface="Calibri"/>
                <a:sym typeface="Calibri"/>
              </a:rPr>
              <a:t>ברשת, בהסעה, בכיתה, בהפסקה),</a:t>
            </a:r>
            <a: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t/>
            </a:r>
            <a:b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br>
            <a:r>
              <a:rPr kumimoji="0" lang="he-IL" sz="2800" b="0" i="0" u="none" strike="noStrike" kern="0" cap="none" spc="0" normalizeH="0" baseline="0" noProof="0" dirty="0">
                <a:ln>
                  <a:noFill/>
                </a:ln>
                <a:solidFill>
                  <a:srgbClr val="000000"/>
                </a:solidFill>
                <a:effectLst/>
                <a:uLnTx/>
                <a:uFillTx/>
                <a:latin typeface="Calibri"/>
                <a:ea typeface="Calibri"/>
                <a:cs typeface="Calibri"/>
                <a:sym typeface="Calibri"/>
              </a:rPr>
              <a:t>ולתעד זאת במחברת.</a:t>
            </a:r>
          </a:p>
        </p:txBody>
      </p:sp>
      <p:sp>
        <p:nvSpPr>
          <p:cNvPr id="10" name="תיבת טקסט 9">
            <a:extLst>
              <a:ext uri="{FF2B5EF4-FFF2-40B4-BE49-F238E27FC236}">
                <a16:creationId xmlns:a16="http://schemas.microsoft.com/office/drawing/2014/main" id="{E05B7246-D7E7-4E22-6EEC-20CF8B9F294F}"/>
              </a:ext>
            </a:extLst>
          </p:cNvPr>
          <p:cNvSpPr txBox="1"/>
          <p:nvPr/>
        </p:nvSpPr>
        <p:spPr>
          <a:xfrm>
            <a:off x="578194" y="2133042"/>
            <a:ext cx="5128707" cy="2935162"/>
          </a:xfrm>
          <a:prstGeom prst="rect">
            <a:avLst/>
          </a:prstGeom>
          <a:noFill/>
        </p:spPr>
        <p:txBody>
          <a:bodyPr wrap="square">
            <a:spAutoFit/>
          </a:bodyPr>
          <a:lstStyle/>
          <a:p>
            <a:pPr marL="50800" marR="0" lvl="0" indent="0" algn="ctr" defTabSz="914400" rtl="1" eaLnBrk="1" fontAlgn="auto" latinLnBrk="0" hangingPunct="1">
              <a:lnSpc>
                <a:spcPct val="90000"/>
              </a:lnSpc>
              <a:spcBef>
                <a:spcPts val="1000"/>
              </a:spcBef>
              <a:spcAft>
                <a:spcPts val="0"/>
              </a:spcAft>
              <a:buClr>
                <a:srgbClr val="000000"/>
              </a:buClr>
              <a:buSzPts val="2800"/>
              <a:buFont typeface="Arial"/>
              <a:buNone/>
              <a:tabLst/>
              <a:defRPr/>
            </a:pPr>
            <a:r>
              <a:rPr kumimoji="0" lang="he-IL" sz="2800" b="1" i="0" u="none" strike="noStrike" kern="0" cap="none" spc="0" normalizeH="0" baseline="0" noProof="0" dirty="0">
                <a:ln>
                  <a:noFill/>
                </a:ln>
                <a:solidFill>
                  <a:srgbClr val="000000"/>
                </a:solidFill>
                <a:effectLst/>
                <a:uLnTx/>
                <a:uFillTx/>
                <a:latin typeface="Calibri"/>
                <a:ea typeface="Calibri"/>
                <a:cs typeface="Calibri"/>
                <a:sym typeface="Calibri"/>
              </a:rPr>
              <a:t>התבוננות:</a:t>
            </a:r>
          </a:p>
          <a:p>
            <a:pPr marL="50800" marR="0" lvl="0" indent="0" algn="ctr" defTabSz="914400" rtl="1" eaLnBrk="1" fontAlgn="auto" latinLnBrk="0" hangingPunct="1">
              <a:lnSpc>
                <a:spcPct val="90000"/>
              </a:lnSpc>
              <a:spcBef>
                <a:spcPts val="1000"/>
              </a:spcBef>
              <a:spcAft>
                <a:spcPts val="0"/>
              </a:spcAft>
              <a:buClr>
                <a:srgbClr val="000000"/>
              </a:buClr>
              <a:buSzPts val="2800"/>
              <a:buFont typeface="Arial"/>
              <a:buNone/>
              <a:tabLst/>
              <a:defRPr/>
            </a:pPr>
            <a:r>
              <a:rPr kumimoji="0" lang="he-IL" sz="2800" b="0" i="0" u="none" strike="noStrike" kern="0" cap="none" spc="0" normalizeH="0" baseline="0" noProof="0" dirty="0">
                <a:ln>
                  <a:noFill/>
                </a:ln>
                <a:solidFill>
                  <a:srgbClr val="000000"/>
                </a:solidFill>
                <a:effectLst/>
                <a:uLnTx/>
                <a:uFillTx/>
                <a:latin typeface="Calibri"/>
                <a:ea typeface="Calibri"/>
                <a:cs typeface="Calibri"/>
                <a:sym typeface="Calibri"/>
              </a:rPr>
              <a:t>התבוננו על ילדים אחרים שעשו צעד לקראת מעבר מתפקיד ה'מתעלם' לתפקיד ה'מגן'. נסו לזהות ולמרקר לעצמכם את הפעולות החיוביות שהילדים עשו, והמה נוכל ללמוד </a:t>
            </a:r>
            <a: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t/>
            </a:r>
            <a:b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br>
            <a:r>
              <a:rPr kumimoji="0" lang="he-IL" sz="2800" b="0" i="0" u="none" strike="noStrike" kern="0" cap="none" spc="0" normalizeH="0" baseline="0" noProof="0" dirty="0">
                <a:ln>
                  <a:noFill/>
                </a:ln>
                <a:solidFill>
                  <a:srgbClr val="000000"/>
                </a:solidFill>
                <a:effectLst/>
                <a:uLnTx/>
                <a:uFillTx/>
                <a:latin typeface="Calibri"/>
                <a:ea typeface="Calibri"/>
                <a:cs typeface="Calibri"/>
                <a:sym typeface="Calibri"/>
              </a:rPr>
              <a:t>ולקבל השראה. </a:t>
            </a:r>
          </a:p>
        </p:txBody>
      </p:sp>
      <p:sp>
        <p:nvSpPr>
          <p:cNvPr id="13" name="תיבת טקסט 12">
            <a:extLst>
              <a:ext uri="{FF2B5EF4-FFF2-40B4-BE49-F238E27FC236}">
                <a16:creationId xmlns:a16="http://schemas.microsoft.com/office/drawing/2014/main" id="{F8D10582-E54F-4ECC-7CE1-4ADABA08802F}"/>
              </a:ext>
            </a:extLst>
          </p:cNvPr>
          <p:cNvSpPr txBox="1"/>
          <p:nvPr/>
        </p:nvSpPr>
        <p:spPr>
          <a:xfrm>
            <a:off x="9722994" y="1327475"/>
            <a:ext cx="468561" cy="461665"/>
          </a:xfrm>
          <a:prstGeom prst="rect">
            <a:avLst/>
          </a:prstGeom>
          <a:noFill/>
        </p:spPr>
        <p:txBody>
          <a:bodyPr wrap="square" rtlCol="1">
            <a:spAutoFit/>
          </a:bodyPr>
          <a:lstStyle/>
          <a:p>
            <a:r>
              <a:rPr lang="he-IL" sz="2400" b="1" dirty="0">
                <a:latin typeface="Calibri" panose="020F0502020204030204" pitchFamily="34" charset="0"/>
                <a:cs typeface="Calibri" panose="020F0502020204030204" pitchFamily="34" charset="0"/>
              </a:rPr>
              <a:t>1</a:t>
            </a:r>
          </a:p>
        </p:txBody>
      </p:sp>
      <p:sp>
        <p:nvSpPr>
          <p:cNvPr id="16" name="תיבת טקסט 15">
            <a:extLst>
              <a:ext uri="{FF2B5EF4-FFF2-40B4-BE49-F238E27FC236}">
                <a16:creationId xmlns:a16="http://schemas.microsoft.com/office/drawing/2014/main" id="{378E2D90-F731-3D73-D405-80CEFFE44653}"/>
              </a:ext>
            </a:extLst>
          </p:cNvPr>
          <p:cNvSpPr txBox="1"/>
          <p:nvPr/>
        </p:nvSpPr>
        <p:spPr>
          <a:xfrm>
            <a:off x="4306053" y="2108904"/>
            <a:ext cx="468561" cy="461665"/>
          </a:xfrm>
          <a:prstGeom prst="rect">
            <a:avLst/>
          </a:prstGeom>
          <a:noFill/>
        </p:spPr>
        <p:txBody>
          <a:bodyPr wrap="square" rtlCol="1">
            <a:spAutoFit/>
          </a:bodyPr>
          <a:lstStyle/>
          <a:p>
            <a:r>
              <a:rPr lang="he-IL" sz="2400" b="1" dirty="0">
                <a:latin typeface="Calibri" panose="020F0502020204030204" pitchFamily="34" charset="0"/>
                <a:cs typeface="Calibri" panose="020F0502020204030204" pitchFamily="34" charset="0"/>
              </a:rPr>
              <a:t>2</a:t>
            </a:r>
            <a:endParaRPr lang="he-IL" sz="3200" b="1" dirty="0">
              <a:latin typeface="Calibri" panose="020F0502020204030204" pitchFamily="34" charset="0"/>
              <a:cs typeface="Calibri" panose="020F0502020204030204" pitchFamily="34" charset="0"/>
            </a:endParaRPr>
          </a:p>
        </p:txBody>
      </p:sp>
      <p:pic>
        <p:nvPicPr>
          <p:cNvPr id="18" name="גרפיקה 17" descr="משקפי תלת-ממד קו מיתאר">
            <a:extLst>
              <a:ext uri="{FF2B5EF4-FFF2-40B4-BE49-F238E27FC236}">
                <a16:creationId xmlns:a16="http://schemas.microsoft.com/office/drawing/2014/main" id="{F5084871-6C9A-DAAA-17FC-354EB2B3D75E}"/>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9845685" y="838525"/>
            <a:ext cx="914400" cy="914400"/>
          </a:xfrm>
          <a:prstGeom prst="rect">
            <a:avLst/>
          </a:prstGeom>
        </p:spPr>
      </p:pic>
      <p:pic>
        <p:nvPicPr>
          <p:cNvPr id="20" name="גרפיקה 19" descr="טיפול קו מיתאר">
            <a:extLst>
              <a:ext uri="{FF2B5EF4-FFF2-40B4-BE49-F238E27FC236}">
                <a16:creationId xmlns:a16="http://schemas.microsoft.com/office/drawing/2014/main" id="{9151662B-BA8B-FE63-7B99-6FED0EA0D953}"/>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4603081" y="1930400"/>
            <a:ext cx="773140" cy="773140"/>
          </a:xfrm>
          <a:prstGeom prst="rect">
            <a:avLst/>
          </a:prstGeom>
        </p:spPr>
      </p:pic>
      <p:pic>
        <p:nvPicPr>
          <p:cNvPr id="2" name="גרפיקה 1">
            <a:extLst>
              <a:ext uri="{FF2B5EF4-FFF2-40B4-BE49-F238E27FC236}">
                <a16:creationId xmlns:a16="http://schemas.microsoft.com/office/drawing/2014/main" id="{1E5FAAAD-3B18-EE01-6867-C5512711A134}"/>
              </a:ext>
            </a:extLst>
          </p:cNvPr>
          <p:cNvPicPr>
            <a:picLocks noChangeAspect="1"/>
          </p:cNvPicPr>
          <p:nvPr/>
        </p:nvPicPr>
        <p:blipFill rotWithShape="1">
          <a:blip r:embed="rId5">
            <a:extLst>
              <a:ext uri="{96DAC541-7B7A-43D3-8B79-37D633B846F1}">
                <asvg:svgBlip xmlns:asvg="http://schemas.microsoft.com/office/drawing/2016/SVG/main" xmlns="" r:embed="rId6"/>
              </a:ext>
            </a:extLst>
          </a:blip>
          <a:srcRect l="20944" t="23304" r="50515"/>
          <a:stretch/>
        </p:blipFill>
        <p:spPr>
          <a:xfrm rot="5400000">
            <a:off x="8224764" y="4124307"/>
            <a:ext cx="3191544" cy="4946127"/>
          </a:xfrm>
          <a:prstGeom prst="rect">
            <a:avLst/>
          </a:prstGeom>
        </p:spPr>
      </p:pic>
      <p:sp>
        <p:nvSpPr>
          <p:cNvPr id="5" name="כותרת 2">
            <a:extLst>
              <a:ext uri="{FF2B5EF4-FFF2-40B4-BE49-F238E27FC236}">
                <a16:creationId xmlns:a16="http://schemas.microsoft.com/office/drawing/2014/main" id="{5553B93C-BBB0-E3A0-AF0D-271186697B7F}"/>
              </a:ext>
            </a:extLst>
          </p:cNvPr>
          <p:cNvSpPr txBox="1">
            <a:spLocks/>
          </p:cNvSpPr>
          <p:nvPr/>
        </p:nvSpPr>
        <p:spPr>
          <a:xfrm>
            <a:off x="8764746" y="5065098"/>
            <a:ext cx="3433569" cy="132556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1">
              <a:lnSpc>
                <a:spcPct val="90000"/>
              </a:lnSpc>
              <a:spcBef>
                <a:spcPts val="0"/>
              </a:spcBef>
              <a:spcAft>
                <a:spcPts val="0"/>
              </a:spcAft>
              <a:buClr>
                <a:srgbClr val="002060"/>
              </a:buClr>
              <a:buSzPts val="5400"/>
              <a:buFont typeface="Calibri"/>
              <a:buNone/>
              <a:defRPr sz="5400" b="1" i="0" u="none" strike="noStrike" cap="none">
                <a:solidFill>
                  <a:srgbClr val="00206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he-IL" sz="3000"/>
              <a:t>למדנו, ועכשיו מיישמים</a:t>
            </a:r>
            <a:endParaRPr lang="he-IL" sz="3000" dirty="0"/>
          </a:p>
        </p:txBody>
      </p:sp>
    </p:spTree>
    <p:extLst>
      <p:ext uri="{BB962C8B-B14F-4D97-AF65-F5344CB8AC3E}">
        <p14:creationId xmlns:p14="http://schemas.microsoft.com/office/powerpoint/2010/main" val="1849588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rgbClr val="002060"/>
              </a:buClr>
              <a:buSzPts val="5400"/>
              <a:buFont typeface="Calibri"/>
              <a:buNone/>
            </a:pPr>
            <a:r>
              <a:rPr lang="he-IL" dirty="0"/>
              <a:t>להדפסה</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833EF-E7AF-8D5C-7F05-3472142FAB29}"/>
            </a:ext>
          </a:extLst>
        </p:cNvPr>
        <p:cNvGrpSpPr/>
        <p:nvPr/>
      </p:nvGrpSpPr>
      <p:grpSpPr>
        <a:xfrm>
          <a:off x="0" y="0"/>
          <a:ext cx="0" cy="0"/>
          <a:chOff x="0" y="0"/>
          <a:chExt cx="0" cy="0"/>
        </a:xfrm>
      </p:grpSpPr>
      <p:pic>
        <p:nvPicPr>
          <p:cNvPr id="8" name="תמונה 7">
            <a:extLst>
              <a:ext uri="{FF2B5EF4-FFF2-40B4-BE49-F238E27FC236}">
                <a16:creationId xmlns:a16="http://schemas.microsoft.com/office/drawing/2014/main" id="{79F92C7F-396A-4958-48F2-32061525F316}"/>
              </a:ext>
            </a:extLst>
          </p:cNvPr>
          <p:cNvPicPr>
            <a:picLocks noChangeAspect="1"/>
          </p:cNvPicPr>
          <p:nvPr/>
        </p:nvPicPr>
        <p:blipFill>
          <a:blip r:embed="rId3">
            <a:biLevel thresh="75000"/>
          </a:blip>
          <a:stretch>
            <a:fillRect/>
          </a:stretch>
        </p:blipFill>
        <p:spPr>
          <a:xfrm>
            <a:off x="7041526" y="2831689"/>
            <a:ext cx="4493141" cy="1719221"/>
          </a:xfrm>
          <a:prstGeom prst="rect">
            <a:avLst/>
          </a:prstGeom>
        </p:spPr>
      </p:pic>
      <p:pic>
        <p:nvPicPr>
          <p:cNvPr id="9" name="תמונה 8">
            <a:extLst>
              <a:ext uri="{FF2B5EF4-FFF2-40B4-BE49-F238E27FC236}">
                <a16:creationId xmlns:a16="http://schemas.microsoft.com/office/drawing/2014/main" id="{2D793570-A79F-46DF-11CC-FDAB43EA5762}"/>
              </a:ext>
            </a:extLst>
          </p:cNvPr>
          <p:cNvPicPr>
            <a:picLocks noChangeAspect="1"/>
          </p:cNvPicPr>
          <p:nvPr/>
        </p:nvPicPr>
        <p:blipFill>
          <a:blip r:embed="rId4">
            <a:biLevel thresh="75000"/>
          </a:blip>
          <a:stretch>
            <a:fillRect/>
          </a:stretch>
        </p:blipFill>
        <p:spPr>
          <a:xfrm>
            <a:off x="7144539" y="5044899"/>
            <a:ext cx="4115157" cy="1475360"/>
          </a:xfrm>
          <a:prstGeom prst="rect">
            <a:avLst/>
          </a:prstGeom>
        </p:spPr>
      </p:pic>
      <p:pic>
        <p:nvPicPr>
          <p:cNvPr id="10" name="תמונה 9">
            <a:extLst>
              <a:ext uri="{FF2B5EF4-FFF2-40B4-BE49-F238E27FC236}">
                <a16:creationId xmlns:a16="http://schemas.microsoft.com/office/drawing/2014/main" id="{0E782123-4DB8-9C29-4D1B-162D96867527}"/>
              </a:ext>
            </a:extLst>
          </p:cNvPr>
          <p:cNvPicPr>
            <a:picLocks noChangeAspect="1"/>
          </p:cNvPicPr>
          <p:nvPr/>
        </p:nvPicPr>
        <p:blipFill>
          <a:blip r:embed="rId5">
            <a:biLevel thresh="75000"/>
          </a:blip>
          <a:stretch>
            <a:fillRect/>
          </a:stretch>
        </p:blipFill>
        <p:spPr>
          <a:xfrm>
            <a:off x="834762" y="2844580"/>
            <a:ext cx="4212701" cy="1719221"/>
          </a:xfrm>
          <a:prstGeom prst="rect">
            <a:avLst/>
          </a:prstGeom>
        </p:spPr>
      </p:pic>
      <p:pic>
        <p:nvPicPr>
          <p:cNvPr id="11" name="תמונה 10">
            <a:extLst>
              <a:ext uri="{FF2B5EF4-FFF2-40B4-BE49-F238E27FC236}">
                <a16:creationId xmlns:a16="http://schemas.microsoft.com/office/drawing/2014/main" id="{5731B5F0-6E33-6253-08ED-3C4C46D03782}"/>
              </a:ext>
            </a:extLst>
          </p:cNvPr>
          <p:cNvPicPr>
            <a:picLocks noChangeAspect="1"/>
          </p:cNvPicPr>
          <p:nvPr/>
        </p:nvPicPr>
        <p:blipFill>
          <a:blip r:embed="rId6">
            <a:biLevel thresh="75000"/>
          </a:blip>
          <a:stretch>
            <a:fillRect/>
          </a:stretch>
        </p:blipFill>
        <p:spPr>
          <a:xfrm>
            <a:off x="932304" y="5024722"/>
            <a:ext cx="4145639" cy="1231499"/>
          </a:xfrm>
          <a:prstGeom prst="rect">
            <a:avLst/>
          </a:prstGeom>
        </p:spPr>
      </p:pic>
      <p:pic>
        <p:nvPicPr>
          <p:cNvPr id="12" name="תמונה 11">
            <a:extLst>
              <a:ext uri="{FF2B5EF4-FFF2-40B4-BE49-F238E27FC236}">
                <a16:creationId xmlns:a16="http://schemas.microsoft.com/office/drawing/2014/main" id="{076CBD45-5732-EBC3-55FB-B7F9C6489AF1}"/>
              </a:ext>
            </a:extLst>
          </p:cNvPr>
          <p:cNvPicPr>
            <a:picLocks noChangeAspect="1"/>
          </p:cNvPicPr>
          <p:nvPr/>
        </p:nvPicPr>
        <p:blipFill>
          <a:blip r:embed="rId7">
            <a:biLevel thresh="75000"/>
          </a:blip>
          <a:stretch>
            <a:fillRect/>
          </a:stretch>
        </p:blipFill>
        <p:spPr>
          <a:xfrm>
            <a:off x="994765" y="906060"/>
            <a:ext cx="4456562" cy="1475360"/>
          </a:xfrm>
          <a:prstGeom prst="rect">
            <a:avLst/>
          </a:prstGeom>
        </p:spPr>
      </p:pic>
      <p:pic>
        <p:nvPicPr>
          <p:cNvPr id="21" name="תמונה 20">
            <a:extLst>
              <a:ext uri="{FF2B5EF4-FFF2-40B4-BE49-F238E27FC236}">
                <a16:creationId xmlns:a16="http://schemas.microsoft.com/office/drawing/2014/main" id="{71118FAF-1D8D-84A8-34EC-F4DD0F07CC9F}"/>
              </a:ext>
            </a:extLst>
          </p:cNvPr>
          <p:cNvPicPr>
            <a:picLocks noChangeAspect="1"/>
          </p:cNvPicPr>
          <p:nvPr/>
        </p:nvPicPr>
        <p:blipFill>
          <a:blip r:embed="rId8">
            <a:biLevel thresh="50000"/>
          </a:blip>
          <a:stretch>
            <a:fillRect/>
          </a:stretch>
        </p:blipFill>
        <p:spPr>
          <a:xfrm>
            <a:off x="7324386" y="1027990"/>
            <a:ext cx="3755461" cy="1231499"/>
          </a:xfrm>
          <a:prstGeom prst="rect">
            <a:avLst/>
          </a:prstGeom>
        </p:spPr>
      </p:pic>
      <p:pic>
        <p:nvPicPr>
          <p:cNvPr id="3" name="תמונה 2">
            <a:extLst>
              <a:ext uri="{FF2B5EF4-FFF2-40B4-BE49-F238E27FC236}">
                <a16:creationId xmlns:a16="http://schemas.microsoft.com/office/drawing/2014/main" id="{714239D5-77E0-2422-D114-DA1687E40360}"/>
              </a:ext>
            </a:extLst>
          </p:cNvPr>
          <p:cNvPicPr>
            <a:picLocks noChangeAspect="1"/>
          </p:cNvPicPr>
          <p:nvPr/>
        </p:nvPicPr>
        <p:blipFill>
          <a:blip r:embed="rId9"/>
          <a:stretch>
            <a:fillRect/>
          </a:stretch>
        </p:blipFill>
        <p:spPr>
          <a:xfrm>
            <a:off x="10507555" y="2828004"/>
            <a:ext cx="1504281" cy="1055499"/>
          </a:xfrm>
          <a:prstGeom prst="rect">
            <a:avLst/>
          </a:prstGeom>
        </p:spPr>
      </p:pic>
      <p:pic>
        <p:nvPicPr>
          <p:cNvPr id="5" name="תמונה 4">
            <a:extLst>
              <a:ext uri="{FF2B5EF4-FFF2-40B4-BE49-F238E27FC236}">
                <a16:creationId xmlns:a16="http://schemas.microsoft.com/office/drawing/2014/main" id="{1AB98AF9-251A-24CC-C2CB-7FED1E623817}"/>
              </a:ext>
            </a:extLst>
          </p:cNvPr>
          <p:cNvPicPr>
            <a:picLocks noChangeAspect="1"/>
          </p:cNvPicPr>
          <p:nvPr/>
        </p:nvPicPr>
        <p:blipFill>
          <a:blip r:embed="rId10"/>
          <a:stretch>
            <a:fillRect/>
          </a:stretch>
        </p:blipFill>
        <p:spPr>
          <a:xfrm>
            <a:off x="131168" y="2919473"/>
            <a:ext cx="1084834" cy="1256585"/>
          </a:xfrm>
          <a:prstGeom prst="rect">
            <a:avLst/>
          </a:prstGeom>
        </p:spPr>
      </p:pic>
      <p:pic>
        <p:nvPicPr>
          <p:cNvPr id="6" name="תמונה 5">
            <a:extLst>
              <a:ext uri="{FF2B5EF4-FFF2-40B4-BE49-F238E27FC236}">
                <a16:creationId xmlns:a16="http://schemas.microsoft.com/office/drawing/2014/main" id="{1B29964A-B887-114C-1BE2-4510477A2CBC}"/>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foregroundMark x1="60694" y1="35849" x2="68786" y2="35849"/>
                        <a14:foregroundMark x1="43353" y1="55660" x2="60694" y2="74528"/>
                        <a14:foregroundMark x1="60694" y1="74528" x2="69942" y2="75000"/>
                        <a14:foregroundMark x1="50867" y1="61321" x2="56647" y2="67925"/>
                      </a14:backgroundRemoval>
                    </a14:imgEffect>
                  </a14:imgLayer>
                </a14:imgProps>
              </a:ext>
            </a:extLst>
          </a:blip>
          <a:stretch>
            <a:fillRect/>
          </a:stretch>
        </p:blipFill>
        <p:spPr>
          <a:xfrm>
            <a:off x="10879271" y="838131"/>
            <a:ext cx="1220698" cy="1495884"/>
          </a:xfrm>
          <a:prstGeom prst="rect">
            <a:avLst/>
          </a:prstGeom>
        </p:spPr>
      </p:pic>
      <p:pic>
        <p:nvPicPr>
          <p:cNvPr id="13" name="תמונה 12">
            <a:extLst>
              <a:ext uri="{FF2B5EF4-FFF2-40B4-BE49-F238E27FC236}">
                <a16:creationId xmlns:a16="http://schemas.microsoft.com/office/drawing/2014/main" id="{CEF65637-2BDA-643A-C07C-A57DF2D10CD6}"/>
              </a:ext>
            </a:extLst>
          </p:cNvPr>
          <p:cNvPicPr>
            <a:picLocks noChangeAspect="1"/>
          </p:cNvPicPr>
          <p:nvPr/>
        </p:nvPicPr>
        <p:blipFill>
          <a:blip r:embed="rId13"/>
          <a:stretch>
            <a:fillRect/>
          </a:stretch>
        </p:blipFill>
        <p:spPr>
          <a:xfrm>
            <a:off x="96319" y="4817566"/>
            <a:ext cx="1476886" cy="738443"/>
          </a:xfrm>
          <a:prstGeom prst="rect">
            <a:avLst/>
          </a:prstGeom>
        </p:spPr>
      </p:pic>
      <p:pic>
        <p:nvPicPr>
          <p:cNvPr id="14" name="תמונה 13">
            <a:extLst>
              <a:ext uri="{FF2B5EF4-FFF2-40B4-BE49-F238E27FC236}">
                <a16:creationId xmlns:a16="http://schemas.microsoft.com/office/drawing/2014/main" id="{D70B93A9-64BF-378F-8928-153A818341A9}"/>
              </a:ext>
            </a:extLst>
          </p:cNvPr>
          <p:cNvPicPr>
            <a:picLocks noChangeAspect="1"/>
          </p:cNvPicPr>
          <p:nvPr/>
        </p:nvPicPr>
        <p:blipFill>
          <a:blip r:embed="rId14"/>
          <a:stretch>
            <a:fillRect/>
          </a:stretch>
        </p:blipFill>
        <p:spPr>
          <a:xfrm rot="17113715">
            <a:off x="10436671" y="5358320"/>
            <a:ext cx="2422009" cy="1703881"/>
          </a:xfrm>
          <a:prstGeom prst="rect">
            <a:avLst/>
          </a:prstGeom>
        </p:spPr>
      </p:pic>
      <p:pic>
        <p:nvPicPr>
          <p:cNvPr id="4" name="תמונה 3">
            <a:extLst>
              <a:ext uri="{FF2B5EF4-FFF2-40B4-BE49-F238E27FC236}">
                <a16:creationId xmlns:a16="http://schemas.microsoft.com/office/drawing/2014/main" id="{75F61F01-7670-B85B-46B3-AB67A117E54F}"/>
              </a:ext>
            </a:extLst>
          </p:cNvPr>
          <p:cNvPicPr>
            <a:picLocks noChangeAspect="1"/>
          </p:cNvPicPr>
          <p:nvPr/>
        </p:nvPicPr>
        <p:blipFill>
          <a:blip r:embed="rId15"/>
          <a:stretch>
            <a:fillRect/>
          </a:stretch>
        </p:blipFill>
        <p:spPr>
          <a:xfrm>
            <a:off x="10884411" y="5208635"/>
            <a:ext cx="945652" cy="998752"/>
          </a:xfrm>
          <a:prstGeom prst="rect">
            <a:avLst/>
          </a:prstGeom>
        </p:spPr>
      </p:pic>
      <p:pic>
        <p:nvPicPr>
          <p:cNvPr id="15" name="תמונה 14">
            <a:extLst>
              <a:ext uri="{FF2B5EF4-FFF2-40B4-BE49-F238E27FC236}">
                <a16:creationId xmlns:a16="http://schemas.microsoft.com/office/drawing/2014/main" id="{9165A380-BEFD-9D90-AFCF-8037173D98F9}"/>
              </a:ext>
            </a:extLst>
          </p:cNvPr>
          <p:cNvPicPr>
            <a:picLocks noChangeAspect="1"/>
          </p:cNvPicPr>
          <p:nvPr/>
        </p:nvPicPr>
        <p:blipFill>
          <a:blip r:embed="rId16"/>
          <a:stretch>
            <a:fillRect/>
          </a:stretch>
        </p:blipFill>
        <p:spPr>
          <a:xfrm rot="13776525">
            <a:off x="-1780028" y="515629"/>
            <a:ext cx="2725148" cy="2420322"/>
          </a:xfrm>
          <a:prstGeom prst="rect">
            <a:avLst/>
          </a:prstGeom>
        </p:spPr>
      </p:pic>
      <p:pic>
        <p:nvPicPr>
          <p:cNvPr id="2" name="תמונה 1">
            <a:extLst>
              <a:ext uri="{FF2B5EF4-FFF2-40B4-BE49-F238E27FC236}">
                <a16:creationId xmlns:a16="http://schemas.microsoft.com/office/drawing/2014/main" id="{A43E95B9-9F3D-E919-E07E-443FB99675C8}"/>
              </a:ext>
            </a:extLst>
          </p:cNvPr>
          <p:cNvPicPr>
            <a:picLocks noChangeAspect="1"/>
          </p:cNvPicPr>
          <p:nvPr/>
        </p:nvPicPr>
        <p:blipFill>
          <a:blip r:embed="rId17"/>
          <a:stretch>
            <a:fillRect/>
          </a:stretch>
        </p:blipFill>
        <p:spPr>
          <a:xfrm>
            <a:off x="270440" y="1283764"/>
            <a:ext cx="806289" cy="971059"/>
          </a:xfrm>
          <a:prstGeom prst="rect">
            <a:avLst/>
          </a:prstGeom>
        </p:spPr>
      </p:pic>
      <p:sp>
        <p:nvSpPr>
          <p:cNvPr id="16" name="תיבת טקסט 15">
            <a:extLst>
              <a:ext uri="{FF2B5EF4-FFF2-40B4-BE49-F238E27FC236}">
                <a16:creationId xmlns:a16="http://schemas.microsoft.com/office/drawing/2014/main" id="{273D8916-41E0-E197-CF0B-41339BC402C5}"/>
              </a:ext>
            </a:extLst>
          </p:cNvPr>
          <p:cNvSpPr txBox="1"/>
          <p:nvPr/>
        </p:nvSpPr>
        <p:spPr>
          <a:xfrm>
            <a:off x="3990602" y="298997"/>
            <a:ext cx="4909211" cy="769441"/>
          </a:xfrm>
          <a:prstGeom prst="rect">
            <a:avLst/>
          </a:prstGeom>
          <a:noFill/>
        </p:spPr>
        <p:txBody>
          <a:bodyPr wrap="square" rtlCol="1">
            <a:spAutoFit/>
          </a:bodyPr>
          <a:lstStyle/>
          <a:p>
            <a:pPr algn="ctr"/>
            <a:r>
              <a:rPr lang="he-IL" sz="4400" b="1" dirty="0">
                <a:solidFill>
                  <a:srgbClr val="CF927F"/>
                </a:solidFill>
                <a:latin typeface="Calibri" panose="020F0502020204030204" pitchFamily="34" charset="0"/>
                <a:cs typeface="Calibri" panose="020F0502020204030204" pitchFamily="34" charset="0"/>
              </a:rPr>
              <a:t>לכל תפקיד יש תפקיד</a:t>
            </a:r>
          </a:p>
        </p:txBody>
      </p:sp>
    </p:spTree>
    <p:extLst>
      <p:ext uri="{BB962C8B-B14F-4D97-AF65-F5344CB8AC3E}">
        <p14:creationId xmlns:p14="http://schemas.microsoft.com/office/powerpoint/2010/main" val="268348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165"/>
        <p:cNvGrpSpPr/>
        <p:nvPr/>
      </p:nvGrpSpPr>
      <p:grpSpPr>
        <a:xfrm>
          <a:off x="0" y="0"/>
          <a:ext cx="0" cy="0"/>
          <a:chOff x="0" y="0"/>
          <a:chExt cx="0" cy="0"/>
        </a:xfrm>
      </p:grpSpPr>
      <p:pic>
        <p:nvPicPr>
          <p:cNvPr id="166" name="Google Shape;166;p3"/>
          <p:cNvPicPr preferRelativeResize="0"/>
          <p:nvPr/>
        </p:nvPicPr>
        <p:blipFill rotWithShape="1">
          <a:blip r:embed="rId3">
            <a:alphaModFix/>
          </a:blip>
          <a:srcRect/>
          <a:stretch/>
        </p:blipFill>
        <p:spPr>
          <a:xfrm>
            <a:off x="7872000" y="469026"/>
            <a:ext cx="4320000" cy="1116897"/>
          </a:xfrm>
          <a:prstGeom prst="rect">
            <a:avLst/>
          </a:prstGeom>
          <a:noFill/>
          <a:ln>
            <a:noFill/>
          </a:ln>
        </p:spPr>
      </p:pic>
      <p:sp>
        <p:nvSpPr>
          <p:cNvPr id="167" name="Google Shape;167;p3"/>
          <p:cNvSpPr txBox="1">
            <a:spLocks noGrp="1"/>
          </p:cNvSpPr>
          <p:nvPr>
            <p:ph type="title"/>
          </p:nvPr>
        </p:nvSpPr>
        <p:spPr>
          <a:xfrm>
            <a:off x="9362113" y="466353"/>
            <a:ext cx="2480925" cy="1054394"/>
          </a:xfrm>
          <a:prstGeom prst="rect">
            <a:avLst/>
          </a:prstGeom>
          <a:noFill/>
          <a:ln>
            <a:noFill/>
          </a:ln>
        </p:spPr>
        <p:txBody>
          <a:bodyPr spcFirstLastPara="1" wrap="square" lIns="91425" tIns="45700" rIns="91425" bIns="45700" anchor="ctr" anchorCtr="0">
            <a:noAutofit/>
          </a:bodyPr>
          <a:lstStyle/>
          <a:p>
            <a:pPr marL="0" lvl="0" indent="0" algn="ctr" rtl="1">
              <a:lnSpc>
                <a:spcPct val="110000"/>
              </a:lnSpc>
              <a:spcBef>
                <a:spcPts val="0"/>
              </a:spcBef>
              <a:spcAft>
                <a:spcPts val="0"/>
              </a:spcAft>
              <a:buClr>
                <a:srgbClr val="000000"/>
              </a:buClr>
              <a:buSzPts val="2800"/>
              <a:buFont typeface="Calibri"/>
              <a:buNone/>
            </a:pPr>
            <a:r>
              <a:rPr lang="iw-IL" sz="2800" b="1">
                <a:solidFill>
                  <a:srgbClr val="002060"/>
                </a:solidFill>
                <a:latin typeface="Calibri"/>
                <a:ea typeface="Calibri"/>
                <a:cs typeface="Calibri"/>
                <a:sym typeface="Calibri"/>
              </a:rPr>
              <a:t>מטרות השיעור</a:t>
            </a:r>
            <a:endParaRPr sz="2800" b="1">
              <a:solidFill>
                <a:srgbClr val="002060"/>
              </a:solidFill>
              <a:latin typeface="Calibri"/>
              <a:ea typeface="Calibri"/>
              <a:cs typeface="Calibri"/>
              <a:sym typeface="Calibri"/>
            </a:endParaRPr>
          </a:p>
        </p:txBody>
      </p:sp>
      <p:sp>
        <p:nvSpPr>
          <p:cNvPr id="168" name="Google Shape;168;p3"/>
          <p:cNvSpPr txBox="1"/>
          <p:nvPr/>
        </p:nvSpPr>
        <p:spPr>
          <a:xfrm>
            <a:off x="0" y="2045685"/>
            <a:ext cx="11843038" cy="3046948"/>
          </a:xfrm>
          <a:prstGeom prst="rect">
            <a:avLst/>
          </a:prstGeom>
          <a:noFill/>
          <a:ln>
            <a:noFill/>
          </a:ln>
        </p:spPr>
        <p:txBody>
          <a:bodyPr spcFirstLastPara="1" wrap="square" lIns="91425" tIns="45700" rIns="91425" bIns="45700" anchor="t" anchorCtr="0">
            <a:spAutoFit/>
          </a:bodyPr>
          <a:lstStyle/>
          <a:p>
            <a:pPr marL="502920" marR="0" lvl="0" indent="-457200" algn="r" defTabSz="914400" rtl="1" eaLnBrk="1" fontAlgn="auto" latinLnBrk="0" hangingPunct="1">
              <a:lnSpc>
                <a:spcPct val="150000"/>
              </a:lnSpc>
              <a:spcBef>
                <a:spcPts val="0"/>
              </a:spcBef>
              <a:spcAft>
                <a:spcPts val="0"/>
              </a:spcAft>
              <a:buClr>
                <a:srgbClr val="002060"/>
              </a:buClr>
              <a:buSzPts val="3200"/>
              <a:buFont typeface="Arial" panose="020B0604020202020204" pitchFamily="34" charset="0"/>
              <a:buChar char="•"/>
              <a:tabLst/>
              <a:defRPr/>
            </a:pPr>
            <a:r>
              <a:rPr lang="he-IL" sz="3200" dirty="0">
                <a:solidFill>
                  <a:srgbClr val="002060"/>
                </a:solidFill>
                <a:latin typeface="Calibri"/>
                <a:ea typeface="Calibri"/>
                <a:cs typeface="Calibri"/>
                <a:sym typeface="Calibri"/>
              </a:rPr>
              <a:t>התלמידים יכיר</a:t>
            </a:r>
            <a:r>
              <a:rPr kumimoji="0" lang="he-IL" sz="3200" b="0" i="0" u="none" strike="noStrike" kern="0" cap="none" spc="0" normalizeH="0" baseline="0" noProof="0" dirty="0">
                <a:ln>
                  <a:noFill/>
                </a:ln>
                <a:solidFill>
                  <a:srgbClr val="002060"/>
                </a:solidFill>
                <a:effectLst/>
                <a:uLnTx/>
                <a:uFillTx/>
                <a:latin typeface="Calibri"/>
                <a:ea typeface="Calibri"/>
                <a:cs typeface="Calibri"/>
                <a:sym typeface="Calibri"/>
              </a:rPr>
              <a:t>ו את התפקידים השונים באירוע אלימות</a:t>
            </a:r>
          </a:p>
          <a:p>
            <a:pPr marL="502920" indent="-457200" algn="r" rtl="1">
              <a:lnSpc>
                <a:spcPct val="150000"/>
              </a:lnSpc>
              <a:buClr>
                <a:srgbClr val="002060"/>
              </a:buClr>
              <a:buSzPts val="3200"/>
              <a:buFont typeface="Arial" panose="020B0604020202020204" pitchFamily="34" charset="0"/>
              <a:buChar char="•"/>
              <a:defRPr/>
            </a:pPr>
            <a:r>
              <a:rPr lang="he-IL" sz="3200" dirty="0">
                <a:solidFill>
                  <a:srgbClr val="002060"/>
                </a:solidFill>
                <a:latin typeface="Calibri"/>
                <a:ea typeface="Calibri"/>
                <a:cs typeface="Calibri"/>
                <a:sym typeface="Calibri"/>
              </a:rPr>
              <a:t>התלמידים יבינו שלצופה מן הצד באירוע אלימות יש תפקיד בעצירת האלימות</a:t>
            </a:r>
          </a:p>
          <a:p>
            <a:pPr marL="502920" lvl="0" indent="-457200" algn="r" rtl="1">
              <a:lnSpc>
                <a:spcPct val="150000"/>
              </a:lnSpc>
              <a:buClr>
                <a:srgbClr val="002060"/>
              </a:buClr>
              <a:buSzPts val="3200"/>
              <a:buFont typeface="Arial" panose="020B0604020202020204" pitchFamily="34" charset="0"/>
              <a:buChar char="•"/>
            </a:pPr>
            <a:r>
              <a:rPr lang="he-IL" sz="3200" dirty="0">
                <a:solidFill>
                  <a:srgbClr val="002060"/>
                </a:solidFill>
                <a:latin typeface="Calibri"/>
                <a:ea typeface="Calibri"/>
                <a:cs typeface="Calibri"/>
                <a:sym typeface="Calibri"/>
              </a:rPr>
              <a:t>התלמידים יבינו שבכוחם לנוע בין תפקידים, להיות מוגנים, לעצור פגיעה ולעזור לעצמם ולחבריהם.</a:t>
            </a:r>
            <a:endParaRPr lang="he-IL" sz="3200" dirty="0">
              <a:solidFill>
                <a:srgbClr val="002060"/>
              </a:solidFill>
              <a:highlight>
                <a:srgbClr val="00FF00"/>
              </a:highlight>
              <a:latin typeface="Calibri"/>
              <a:ea typeface="Calibri"/>
              <a:cs typeface="Calibri"/>
              <a:sym typeface="Calibri"/>
            </a:endParaRPr>
          </a:p>
        </p:txBody>
      </p:sp>
      <p:pic>
        <p:nvPicPr>
          <p:cNvPr id="169" name="Google Shape;169;p3"/>
          <p:cNvPicPr preferRelativeResize="0"/>
          <p:nvPr/>
        </p:nvPicPr>
        <p:blipFill rotWithShape="1">
          <a:blip r:embed="rId4">
            <a:alphaModFix/>
          </a:blip>
          <a:srcRect/>
          <a:stretch/>
        </p:blipFill>
        <p:spPr>
          <a:xfrm>
            <a:off x="8134350" y="737914"/>
            <a:ext cx="609600" cy="57912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72;p43">
            <a:extLst>
              <a:ext uri="{FF2B5EF4-FFF2-40B4-BE49-F238E27FC236}">
                <a16:creationId xmlns:a16="http://schemas.microsoft.com/office/drawing/2014/main" id="{35CE0455-C884-7369-D71E-61AD3370BF4E}"/>
              </a:ext>
            </a:extLst>
          </p:cNvPr>
          <p:cNvSpPr/>
          <p:nvPr/>
        </p:nvSpPr>
        <p:spPr>
          <a:xfrm>
            <a:off x="6800255" y="2175068"/>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2" name="Google Shape;272;p43">
            <a:extLst>
              <a:ext uri="{FF2B5EF4-FFF2-40B4-BE49-F238E27FC236}">
                <a16:creationId xmlns:a16="http://schemas.microsoft.com/office/drawing/2014/main" id="{5230B1DF-149F-D950-E15E-2945696D238D}"/>
              </a:ext>
            </a:extLst>
          </p:cNvPr>
          <p:cNvSpPr/>
          <p:nvPr/>
        </p:nvSpPr>
        <p:spPr>
          <a:xfrm>
            <a:off x="6783059" y="552827"/>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4" name="Google Shape;272;p43">
            <a:extLst>
              <a:ext uri="{FF2B5EF4-FFF2-40B4-BE49-F238E27FC236}">
                <a16:creationId xmlns:a16="http://schemas.microsoft.com/office/drawing/2014/main" id="{CFAE70AF-9DD2-0AAD-5475-57D446350502}"/>
              </a:ext>
            </a:extLst>
          </p:cNvPr>
          <p:cNvSpPr/>
          <p:nvPr/>
        </p:nvSpPr>
        <p:spPr>
          <a:xfrm>
            <a:off x="6800255" y="3883785"/>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7" name="Google Shape;272;p43">
            <a:extLst>
              <a:ext uri="{FF2B5EF4-FFF2-40B4-BE49-F238E27FC236}">
                <a16:creationId xmlns:a16="http://schemas.microsoft.com/office/drawing/2014/main" id="{B8B813D5-8A55-52A4-B704-222CD722D9E1}"/>
              </a:ext>
            </a:extLst>
          </p:cNvPr>
          <p:cNvSpPr/>
          <p:nvPr/>
        </p:nvSpPr>
        <p:spPr>
          <a:xfrm>
            <a:off x="1401096" y="551288"/>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16" name="Google Shape;272;p43">
            <a:extLst>
              <a:ext uri="{FF2B5EF4-FFF2-40B4-BE49-F238E27FC236}">
                <a16:creationId xmlns:a16="http://schemas.microsoft.com/office/drawing/2014/main" id="{F702445C-7833-C1A2-B5B2-2F65617EDFDA}"/>
              </a:ext>
            </a:extLst>
          </p:cNvPr>
          <p:cNvSpPr/>
          <p:nvPr/>
        </p:nvSpPr>
        <p:spPr>
          <a:xfrm>
            <a:off x="1343560" y="2076112"/>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21" name="Google Shape;272;p43">
            <a:extLst>
              <a:ext uri="{FF2B5EF4-FFF2-40B4-BE49-F238E27FC236}">
                <a16:creationId xmlns:a16="http://schemas.microsoft.com/office/drawing/2014/main" id="{392CE96C-4358-9D83-6DB1-E1C53816FC66}"/>
              </a:ext>
            </a:extLst>
          </p:cNvPr>
          <p:cNvSpPr/>
          <p:nvPr/>
        </p:nvSpPr>
        <p:spPr>
          <a:xfrm>
            <a:off x="1357202" y="3771600"/>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23" name="Google Shape;272;p43">
            <a:extLst>
              <a:ext uri="{FF2B5EF4-FFF2-40B4-BE49-F238E27FC236}">
                <a16:creationId xmlns:a16="http://schemas.microsoft.com/office/drawing/2014/main" id="{F910CF59-043D-95AF-00B4-04773C896A6D}"/>
              </a:ext>
            </a:extLst>
          </p:cNvPr>
          <p:cNvSpPr/>
          <p:nvPr/>
        </p:nvSpPr>
        <p:spPr>
          <a:xfrm>
            <a:off x="1357202" y="5395380"/>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24" name="Google Shape;272;p43">
            <a:extLst>
              <a:ext uri="{FF2B5EF4-FFF2-40B4-BE49-F238E27FC236}">
                <a16:creationId xmlns:a16="http://schemas.microsoft.com/office/drawing/2014/main" id="{F5D9AD58-8E27-64FB-D2D3-B3654D1EFACF}"/>
              </a:ext>
            </a:extLst>
          </p:cNvPr>
          <p:cNvSpPr/>
          <p:nvPr/>
        </p:nvSpPr>
        <p:spPr>
          <a:xfrm>
            <a:off x="6877595" y="5395380"/>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5" name="תיבת טקסט 4">
            <a:extLst>
              <a:ext uri="{FF2B5EF4-FFF2-40B4-BE49-F238E27FC236}">
                <a16:creationId xmlns:a16="http://schemas.microsoft.com/office/drawing/2014/main" id="{F7F94609-AA1E-0817-045C-8FF42CAEC369}"/>
              </a:ext>
            </a:extLst>
          </p:cNvPr>
          <p:cNvSpPr txBox="1"/>
          <p:nvPr/>
        </p:nvSpPr>
        <p:spPr>
          <a:xfrm>
            <a:off x="7369927" y="680449"/>
            <a:ext cx="3293479"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הוא/היא תמיד לצידי, אני רוצה להיות לצידו</a:t>
            </a:r>
          </a:p>
        </p:txBody>
      </p:sp>
      <p:sp>
        <p:nvSpPr>
          <p:cNvPr id="15" name="מלבן 14">
            <a:extLst>
              <a:ext uri="{FF2B5EF4-FFF2-40B4-BE49-F238E27FC236}">
                <a16:creationId xmlns:a16="http://schemas.microsoft.com/office/drawing/2014/main" id="{30A69037-282C-CF7F-E8CE-C5388E52CADA}"/>
              </a:ext>
            </a:extLst>
          </p:cNvPr>
          <p:cNvSpPr/>
          <p:nvPr/>
        </p:nvSpPr>
        <p:spPr>
          <a:xfrm>
            <a:off x="1796030" y="3921513"/>
            <a:ext cx="3240329"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he-IL" sz="2800" dirty="0">
                <a:latin typeface="Calibri" panose="020F0502020204030204" pitchFamily="34" charset="0"/>
                <a:cs typeface="Calibri" panose="020F0502020204030204" pitchFamily="34" charset="0"/>
              </a:rPr>
              <a:t>הוא/ היא מתנהג/ת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he-IL" sz="2800" dirty="0">
                <a:latin typeface="Calibri" panose="020F0502020204030204" pitchFamily="34" charset="0"/>
                <a:cs typeface="Calibri" panose="020F0502020204030204" pitchFamily="34" charset="0"/>
              </a:rPr>
              <a:t>כמו ילד/ה קטן</a:t>
            </a:r>
          </a:p>
        </p:txBody>
      </p:sp>
      <p:sp>
        <p:nvSpPr>
          <p:cNvPr id="17" name="מלבן 16">
            <a:extLst>
              <a:ext uri="{FF2B5EF4-FFF2-40B4-BE49-F238E27FC236}">
                <a16:creationId xmlns:a16="http://schemas.microsoft.com/office/drawing/2014/main" id="{EFAF8826-D1D3-0927-7090-195A775601AC}"/>
              </a:ext>
            </a:extLst>
          </p:cNvPr>
          <p:cNvSpPr/>
          <p:nvPr/>
        </p:nvSpPr>
        <p:spPr>
          <a:xfrm>
            <a:off x="1830627" y="680449"/>
            <a:ext cx="3122937"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כשפוגעים במישהו חלש </a:t>
            </a:r>
            <a:r>
              <a:rPr kumimoji="0" lang="he-IL" sz="280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rPr>
              <a:t>אני מנסה לעזור</a:t>
            </a:r>
          </a:p>
        </p:txBody>
      </p:sp>
      <p:sp>
        <p:nvSpPr>
          <p:cNvPr id="18" name="מלבן 17">
            <a:extLst>
              <a:ext uri="{FF2B5EF4-FFF2-40B4-BE49-F238E27FC236}">
                <a16:creationId xmlns:a16="http://schemas.microsoft.com/office/drawing/2014/main" id="{6904525C-258D-BE88-1DF4-7C6E22810A09}"/>
              </a:ext>
            </a:extLst>
          </p:cNvPr>
          <p:cNvSpPr/>
          <p:nvPr/>
        </p:nvSpPr>
        <p:spPr>
          <a:xfrm>
            <a:off x="7291138" y="3875758"/>
            <a:ext cx="3461150"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הם לא </a:t>
            </a:r>
            <a:r>
              <a:rPr kumimoji="0" lang="he-IL" sz="28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rPr>
              <a:t>מתנהגים יפה, </a:t>
            </a: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אני אשתדל לנהוג אחרת </a:t>
            </a:r>
          </a:p>
        </p:txBody>
      </p:sp>
      <p:sp>
        <p:nvSpPr>
          <p:cNvPr id="19" name="מלבן 18">
            <a:extLst>
              <a:ext uri="{FF2B5EF4-FFF2-40B4-BE49-F238E27FC236}">
                <a16:creationId xmlns:a16="http://schemas.microsoft.com/office/drawing/2014/main" id="{0E7E0E5A-39E2-66A4-0C29-F90E0FDCC1A1}"/>
              </a:ext>
            </a:extLst>
          </p:cNvPr>
          <p:cNvSpPr/>
          <p:nvPr/>
        </p:nvSpPr>
        <p:spPr>
          <a:xfrm>
            <a:off x="7918319" y="2399435"/>
            <a:ext cx="2385768"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אני עוצר/ת את זה עכשיו!</a:t>
            </a:r>
          </a:p>
        </p:txBody>
      </p:sp>
      <p:sp>
        <p:nvSpPr>
          <p:cNvPr id="20" name="מלבן 19">
            <a:extLst>
              <a:ext uri="{FF2B5EF4-FFF2-40B4-BE49-F238E27FC236}">
                <a16:creationId xmlns:a16="http://schemas.microsoft.com/office/drawing/2014/main" id="{28C6B9D1-B1E7-7FC1-02FF-C0B2DC77E3B0}"/>
              </a:ext>
            </a:extLst>
          </p:cNvPr>
          <p:cNvSpPr/>
          <p:nvPr/>
        </p:nvSpPr>
        <p:spPr>
          <a:xfrm>
            <a:off x="2159462" y="5545293"/>
            <a:ext cx="2323830"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לא נעים לי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לא לעזור..</a:t>
            </a:r>
          </a:p>
        </p:txBody>
      </p:sp>
      <p:sp>
        <p:nvSpPr>
          <p:cNvPr id="22" name="מלבן 21">
            <a:extLst>
              <a:ext uri="{FF2B5EF4-FFF2-40B4-BE49-F238E27FC236}">
                <a16:creationId xmlns:a16="http://schemas.microsoft.com/office/drawing/2014/main" id="{8693BE7A-B413-3A90-4637-D92F0022C863}"/>
              </a:ext>
            </a:extLst>
          </p:cNvPr>
          <p:cNvSpPr/>
          <p:nvPr/>
        </p:nvSpPr>
        <p:spPr>
          <a:xfrm>
            <a:off x="1821458" y="2175068"/>
            <a:ext cx="2999838"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אם אני שותק/ת, אני אחד/אחת מהם</a:t>
            </a:r>
          </a:p>
        </p:txBody>
      </p:sp>
      <p:sp>
        <p:nvSpPr>
          <p:cNvPr id="6" name="תיבת טקסט 5">
            <a:extLst>
              <a:ext uri="{FF2B5EF4-FFF2-40B4-BE49-F238E27FC236}">
                <a16:creationId xmlns:a16="http://schemas.microsoft.com/office/drawing/2014/main" id="{6BC4CE2C-646E-44D1-C793-D0792EC077E1}"/>
              </a:ext>
            </a:extLst>
          </p:cNvPr>
          <p:cNvSpPr txBox="1"/>
          <p:nvPr/>
        </p:nvSpPr>
        <p:spPr>
          <a:xfrm>
            <a:off x="6783059" y="5700356"/>
            <a:ext cx="4656288" cy="523220"/>
          </a:xfrm>
          <a:prstGeom prst="rect">
            <a:avLst/>
          </a:prstGeom>
          <a:noFill/>
        </p:spPr>
        <p:txBody>
          <a:bodyPr wrap="square">
            <a:spAutoFit/>
          </a:bodyPr>
          <a:lstStyle/>
          <a:p>
            <a:pPr algn="ctr"/>
            <a:r>
              <a:rPr lang="he-IL" sz="2800" dirty="0">
                <a:latin typeface="Calibri" panose="020F0502020204030204" pitchFamily="34" charset="0"/>
                <a:cs typeface="Calibri" panose="020F0502020204030204" pitchFamily="34" charset="0"/>
              </a:rPr>
              <a:t>התחילה מריבה, התחיל </a:t>
            </a:r>
            <a:r>
              <a:rPr lang="he-IL" sz="2800" dirty="0" err="1">
                <a:latin typeface="Calibri" panose="020F0502020204030204" pitchFamily="34" charset="0"/>
                <a:cs typeface="Calibri" panose="020F0502020204030204" pitchFamily="34" charset="0"/>
              </a:rPr>
              <a:t>אקשיין</a:t>
            </a:r>
            <a:r>
              <a:rPr lang="he-IL" sz="1400" b="1" dirty="0"/>
              <a:t>..</a:t>
            </a:r>
          </a:p>
        </p:txBody>
      </p:sp>
    </p:spTree>
    <p:extLst>
      <p:ext uri="{BB962C8B-B14F-4D97-AF65-F5344CB8AC3E}">
        <p14:creationId xmlns:p14="http://schemas.microsoft.com/office/powerpoint/2010/main" val="2634009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72;p43">
            <a:extLst>
              <a:ext uri="{FF2B5EF4-FFF2-40B4-BE49-F238E27FC236}">
                <a16:creationId xmlns:a16="http://schemas.microsoft.com/office/drawing/2014/main" id="{F528D1B5-C32D-59B3-01DF-738E903E9CA4}"/>
              </a:ext>
            </a:extLst>
          </p:cNvPr>
          <p:cNvSpPr/>
          <p:nvPr/>
        </p:nvSpPr>
        <p:spPr>
          <a:xfrm>
            <a:off x="6800255" y="2104943"/>
            <a:ext cx="4467216" cy="1324057"/>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5" name="Google Shape;272;p43">
            <a:extLst>
              <a:ext uri="{FF2B5EF4-FFF2-40B4-BE49-F238E27FC236}">
                <a16:creationId xmlns:a16="http://schemas.microsoft.com/office/drawing/2014/main" id="{2C808A86-D34C-052F-E510-90C4B3A97BE7}"/>
              </a:ext>
            </a:extLst>
          </p:cNvPr>
          <p:cNvSpPr/>
          <p:nvPr/>
        </p:nvSpPr>
        <p:spPr>
          <a:xfrm>
            <a:off x="6783059" y="552827"/>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15" name="Google Shape;272;p43">
            <a:extLst>
              <a:ext uri="{FF2B5EF4-FFF2-40B4-BE49-F238E27FC236}">
                <a16:creationId xmlns:a16="http://schemas.microsoft.com/office/drawing/2014/main" id="{D74D4FDE-6DE2-BB72-3A4F-F9B4596FA3D9}"/>
              </a:ext>
            </a:extLst>
          </p:cNvPr>
          <p:cNvSpPr/>
          <p:nvPr/>
        </p:nvSpPr>
        <p:spPr>
          <a:xfrm>
            <a:off x="6800255" y="3883785"/>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17" name="Google Shape;272;p43">
            <a:extLst>
              <a:ext uri="{FF2B5EF4-FFF2-40B4-BE49-F238E27FC236}">
                <a16:creationId xmlns:a16="http://schemas.microsoft.com/office/drawing/2014/main" id="{80EE7DD3-B7BC-8977-0C06-85EC7BF31C21}"/>
              </a:ext>
            </a:extLst>
          </p:cNvPr>
          <p:cNvSpPr/>
          <p:nvPr/>
        </p:nvSpPr>
        <p:spPr>
          <a:xfrm>
            <a:off x="1401096" y="551288"/>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18" name="Google Shape;272;p43">
            <a:extLst>
              <a:ext uri="{FF2B5EF4-FFF2-40B4-BE49-F238E27FC236}">
                <a16:creationId xmlns:a16="http://schemas.microsoft.com/office/drawing/2014/main" id="{889FD763-D621-EFE2-7AAA-86F77EF09992}"/>
              </a:ext>
            </a:extLst>
          </p:cNvPr>
          <p:cNvSpPr/>
          <p:nvPr/>
        </p:nvSpPr>
        <p:spPr>
          <a:xfrm>
            <a:off x="1343560" y="2076112"/>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19" name="Google Shape;272;p43">
            <a:extLst>
              <a:ext uri="{FF2B5EF4-FFF2-40B4-BE49-F238E27FC236}">
                <a16:creationId xmlns:a16="http://schemas.microsoft.com/office/drawing/2014/main" id="{5F42E988-96D7-2832-8D86-5723DA548917}"/>
              </a:ext>
            </a:extLst>
          </p:cNvPr>
          <p:cNvSpPr/>
          <p:nvPr/>
        </p:nvSpPr>
        <p:spPr>
          <a:xfrm>
            <a:off x="1357202" y="3771600"/>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20" name="Google Shape;272;p43">
            <a:extLst>
              <a:ext uri="{FF2B5EF4-FFF2-40B4-BE49-F238E27FC236}">
                <a16:creationId xmlns:a16="http://schemas.microsoft.com/office/drawing/2014/main" id="{AE70FEC7-CCBA-7474-D7D8-84296D22131E}"/>
              </a:ext>
            </a:extLst>
          </p:cNvPr>
          <p:cNvSpPr/>
          <p:nvPr/>
        </p:nvSpPr>
        <p:spPr>
          <a:xfrm>
            <a:off x="1357202" y="5395380"/>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21" name="Google Shape;272;p43">
            <a:extLst>
              <a:ext uri="{FF2B5EF4-FFF2-40B4-BE49-F238E27FC236}">
                <a16:creationId xmlns:a16="http://schemas.microsoft.com/office/drawing/2014/main" id="{3C97CBE9-1262-0EA0-FB42-13E36191BC10}"/>
              </a:ext>
            </a:extLst>
          </p:cNvPr>
          <p:cNvSpPr/>
          <p:nvPr/>
        </p:nvSpPr>
        <p:spPr>
          <a:xfrm>
            <a:off x="6877595" y="5395380"/>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2" name="מלבן 1">
            <a:extLst>
              <a:ext uri="{FF2B5EF4-FFF2-40B4-BE49-F238E27FC236}">
                <a16:creationId xmlns:a16="http://schemas.microsoft.com/office/drawing/2014/main" id="{7C73701F-135C-8E64-519A-2D483077042C}"/>
              </a:ext>
            </a:extLst>
          </p:cNvPr>
          <p:cNvSpPr/>
          <p:nvPr/>
        </p:nvSpPr>
        <p:spPr>
          <a:xfrm>
            <a:off x="8222687" y="851011"/>
            <a:ext cx="1777032"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rPr>
              <a:t>זאת </a:t>
            </a:r>
            <a:r>
              <a:rPr kumimoji="0" lang="he-IL" sz="2800" b="0" i="0" u="non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rPr>
              <a:t>פגיעה</a:t>
            </a:r>
          </a:p>
        </p:txBody>
      </p:sp>
      <p:sp>
        <p:nvSpPr>
          <p:cNvPr id="4" name="מלבן 3">
            <a:extLst>
              <a:ext uri="{FF2B5EF4-FFF2-40B4-BE49-F238E27FC236}">
                <a16:creationId xmlns:a16="http://schemas.microsoft.com/office/drawing/2014/main" id="{5A3C1A15-7453-1CE1-0F24-343109069731}"/>
              </a:ext>
            </a:extLst>
          </p:cNvPr>
          <p:cNvSpPr/>
          <p:nvPr/>
        </p:nvSpPr>
        <p:spPr>
          <a:xfrm>
            <a:off x="1730615" y="701012"/>
            <a:ext cx="3152499"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אם אני שותק/ת, אני אחד/אחת מהם</a:t>
            </a:r>
          </a:p>
        </p:txBody>
      </p:sp>
      <p:sp>
        <p:nvSpPr>
          <p:cNvPr id="6" name="מלבן 5">
            <a:extLst>
              <a:ext uri="{FF2B5EF4-FFF2-40B4-BE49-F238E27FC236}">
                <a16:creationId xmlns:a16="http://schemas.microsoft.com/office/drawing/2014/main" id="{42ECB91F-EA35-AE22-6218-0685F646ECA8}"/>
              </a:ext>
            </a:extLst>
          </p:cNvPr>
          <p:cNvSpPr/>
          <p:nvPr/>
        </p:nvSpPr>
        <p:spPr>
          <a:xfrm>
            <a:off x="6931692" y="2064422"/>
            <a:ext cx="4169949" cy="138499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אם אני אעזור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יש סיכוי שחברים/חברות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שלי יעזרו גם. </a:t>
            </a:r>
          </a:p>
        </p:txBody>
      </p:sp>
      <p:sp>
        <p:nvSpPr>
          <p:cNvPr id="7" name="מלבן 6">
            <a:extLst>
              <a:ext uri="{FF2B5EF4-FFF2-40B4-BE49-F238E27FC236}">
                <a16:creationId xmlns:a16="http://schemas.microsoft.com/office/drawing/2014/main" id="{40851E6E-5146-A32C-0F42-3AE2AB54C356}"/>
              </a:ext>
            </a:extLst>
          </p:cNvPr>
          <p:cNvSpPr/>
          <p:nvPr/>
        </p:nvSpPr>
        <p:spPr>
          <a:xfrm>
            <a:off x="1754490" y="2297735"/>
            <a:ext cx="3149727"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rPr>
              <a:t>הוא/היא </a:t>
            </a:r>
            <a:r>
              <a:rPr kumimoji="0" lang="he-IL" sz="2800" b="0"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sym typeface="Arial"/>
              </a:rPr>
              <a:t> </a:t>
            </a: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מסכן/ה שום דבר לא יעזור</a:t>
            </a:r>
          </a:p>
        </p:txBody>
      </p:sp>
      <p:sp>
        <p:nvSpPr>
          <p:cNvPr id="16" name="מלבן 15">
            <a:extLst>
              <a:ext uri="{FF2B5EF4-FFF2-40B4-BE49-F238E27FC236}">
                <a16:creationId xmlns:a16="http://schemas.microsoft.com/office/drawing/2014/main" id="{B2ED0966-6806-E76B-4766-6F314448C69F}"/>
              </a:ext>
            </a:extLst>
          </p:cNvPr>
          <p:cNvSpPr/>
          <p:nvPr/>
        </p:nvSpPr>
        <p:spPr>
          <a:xfrm>
            <a:off x="7181134" y="5483769"/>
            <a:ext cx="3805931"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זה </a:t>
            </a:r>
            <a:r>
              <a:rPr kumimoji="0" lang="he-IL" sz="28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rPr>
              <a:t>יכול להיגמר לא טוב,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rPr>
              <a:t>עלי </a:t>
            </a:r>
            <a:r>
              <a:rPr kumimoji="0" lang="he-IL" sz="2800" b="0" i="0" u="non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לעשות </a:t>
            </a: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משהו...</a:t>
            </a:r>
          </a:p>
        </p:txBody>
      </p:sp>
      <p:sp>
        <p:nvSpPr>
          <p:cNvPr id="23" name="מלבן 22">
            <a:extLst>
              <a:ext uri="{FF2B5EF4-FFF2-40B4-BE49-F238E27FC236}">
                <a16:creationId xmlns:a16="http://schemas.microsoft.com/office/drawing/2014/main" id="{576AB8D6-C869-2A73-1283-E15C8621717C}"/>
              </a:ext>
            </a:extLst>
          </p:cNvPr>
          <p:cNvSpPr/>
          <p:nvPr/>
        </p:nvSpPr>
        <p:spPr>
          <a:xfrm>
            <a:off x="6954424" y="3897128"/>
            <a:ext cx="3906702"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אם אתערב, כולם יגיבו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ויעירו לי</a:t>
            </a:r>
          </a:p>
        </p:txBody>
      </p:sp>
      <p:sp>
        <p:nvSpPr>
          <p:cNvPr id="24" name="מלבן 23">
            <a:extLst>
              <a:ext uri="{FF2B5EF4-FFF2-40B4-BE49-F238E27FC236}">
                <a16:creationId xmlns:a16="http://schemas.microsoft.com/office/drawing/2014/main" id="{6F015A23-D7AF-7630-F3AF-D73C0F0B2F93}"/>
              </a:ext>
            </a:extLst>
          </p:cNvPr>
          <p:cNvSpPr/>
          <p:nvPr/>
        </p:nvSpPr>
        <p:spPr>
          <a:xfrm>
            <a:off x="2051074" y="5759192"/>
            <a:ext cx="251158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אני לא שותק/ת</a:t>
            </a:r>
          </a:p>
        </p:txBody>
      </p:sp>
      <p:sp>
        <p:nvSpPr>
          <p:cNvPr id="25" name="מלבן 24">
            <a:extLst>
              <a:ext uri="{FF2B5EF4-FFF2-40B4-BE49-F238E27FC236}">
                <a16:creationId xmlns:a16="http://schemas.microsoft.com/office/drawing/2014/main" id="{B1CB8A41-2F44-4E3A-468F-6A89FA5E7C41}"/>
              </a:ext>
            </a:extLst>
          </p:cNvPr>
          <p:cNvSpPr/>
          <p:nvPr/>
        </p:nvSpPr>
        <p:spPr>
          <a:xfrm>
            <a:off x="1501613" y="3965947"/>
            <a:ext cx="3655479"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אני מתערב/ת כי לא מגיע </a:t>
            </a:r>
            <a:r>
              <a:rPr kumimoji="0" lang="he-IL" sz="2800" b="0" i="0" u="non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לאף אחד </a:t>
            </a: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שיתנהגו אליו כך.</a:t>
            </a:r>
          </a:p>
        </p:txBody>
      </p:sp>
    </p:spTree>
    <p:extLst>
      <p:ext uri="{BB962C8B-B14F-4D97-AF65-F5344CB8AC3E}">
        <p14:creationId xmlns:p14="http://schemas.microsoft.com/office/powerpoint/2010/main" val="35955331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2;p43">
            <a:extLst>
              <a:ext uri="{FF2B5EF4-FFF2-40B4-BE49-F238E27FC236}">
                <a16:creationId xmlns:a16="http://schemas.microsoft.com/office/drawing/2014/main" id="{962E83F1-B2BB-047B-FBA4-716F6AF2A42B}"/>
              </a:ext>
            </a:extLst>
          </p:cNvPr>
          <p:cNvSpPr/>
          <p:nvPr/>
        </p:nvSpPr>
        <p:spPr>
          <a:xfrm>
            <a:off x="6800255" y="2175068"/>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15" name="Google Shape;272;p43">
            <a:extLst>
              <a:ext uri="{FF2B5EF4-FFF2-40B4-BE49-F238E27FC236}">
                <a16:creationId xmlns:a16="http://schemas.microsoft.com/office/drawing/2014/main" id="{92B54FFF-1C84-893B-E932-5803F3B84FD5}"/>
              </a:ext>
            </a:extLst>
          </p:cNvPr>
          <p:cNvSpPr/>
          <p:nvPr/>
        </p:nvSpPr>
        <p:spPr>
          <a:xfrm>
            <a:off x="6783059" y="552827"/>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18" name="Google Shape;272;p43">
            <a:extLst>
              <a:ext uri="{FF2B5EF4-FFF2-40B4-BE49-F238E27FC236}">
                <a16:creationId xmlns:a16="http://schemas.microsoft.com/office/drawing/2014/main" id="{94C08ADB-8D99-41BF-52FD-AB46EA59E201}"/>
              </a:ext>
            </a:extLst>
          </p:cNvPr>
          <p:cNvSpPr/>
          <p:nvPr/>
        </p:nvSpPr>
        <p:spPr>
          <a:xfrm>
            <a:off x="6800255" y="3883785"/>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20" name="Google Shape;272;p43">
            <a:extLst>
              <a:ext uri="{FF2B5EF4-FFF2-40B4-BE49-F238E27FC236}">
                <a16:creationId xmlns:a16="http://schemas.microsoft.com/office/drawing/2014/main" id="{43E536C7-9833-F23F-EBF9-3C609706D600}"/>
              </a:ext>
            </a:extLst>
          </p:cNvPr>
          <p:cNvSpPr/>
          <p:nvPr/>
        </p:nvSpPr>
        <p:spPr>
          <a:xfrm>
            <a:off x="1401096" y="551288"/>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21" name="Google Shape;272;p43">
            <a:extLst>
              <a:ext uri="{FF2B5EF4-FFF2-40B4-BE49-F238E27FC236}">
                <a16:creationId xmlns:a16="http://schemas.microsoft.com/office/drawing/2014/main" id="{B4F41ED6-49B0-8150-6AFE-3DE8E3B5CCB7}"/>
              </a:ext>
            </a:extLst>
          </p:cNvPr>
          <p:cNvSpPr/>
          <p:nvPr/>
        </p:nvSpPr>
        <p:spPr>
          <a:xfrm>
            <a:off x="1343560" y="2076112"/>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22" name="Google Shape;272;p43">
            <a:extLst>
              <a:ext uri="{FF2B5EF4-FFF2-40B4-BE49-F238E27FC236}">
                <a16:creationId xmlns:a16="http://schemas.microsoft.com/office/drawing/2014/main" id="{692EA30F-9340-21CD-1868-3D45447103DC}"/>
              </a:ext>
            </a:extLst>
          </p:cNvPr>
          <p:cNvSpPr/>
          <p:nvPr/>
        </p:nvSpPr>
        <p:spPr>
          <a:xfrm>
            <a:off x="1357202" y="3771600"/>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23" name="Google Shape;272;p43">
            <a:extLst>
              <a:ext uri="{FF2B5EF4-FFF2-40B4-BE49-F238E27FC236}">
                <a16:creationId xmlns:a16="http://schemas.microsoft.com/office/drawing/2014/main" id="{1E6608FA-5C39-4806-86EB-20AB1CF73508}"/>
              </a:ext>
            </a:extLst>
          </p:cNvPr>
          <p:cNvSpPr/>
          <p:nvPr/>
        </p:nvSpPr>
        <p:spPr>
          <a:xfrm>
            <a:off x="1357202" y="5395380"/>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24" name="Google Shape;272;p43">
            <a:extLst>
              <a:ext uri="{FF2B5EF4-FFF2-40B4-BE49-F238E27FC236}">
                <a16:creationId xmlns:a16="http://schemas.microsoft.com/office/drawing/2014/main" id="{8B7D66CE-08CA-E018-36FB-FFC04C998DDE}"/>
              </a:ext>
            </a:extLst>
          </p:cNvPr>
          <p:cNvSpPr/>
          <p:nvPr/>
        </p:nvSpPr>
        <p:spPr>
          <a:xfrm>
            <a:off x="6877595" y="5395380"/>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3" name="TextBox 5">
            <a:extLst>
              <a:ext uri="{FF2B5EF4-FFF2-40B4-BE49-F238E27FC236}">
                <a16:creationId xmlns:a16="http://schemas.microsoft.com/office/drawing/2014/main" id="{0EEF2769-F962-70F7-3F97-EAA11E2EA883}"/>
              </a:ext>
            </a:extLst>
          </p:cNvPr>
          <p:cNvSpPr txBox="1"/>
          <p:nvPr/>
        </p:nvSpPr>
        <p:spPr>
          <a:xfrm>
            <a:off x="6989078" y="745031"/>
            <a:ext cx="4278393" cy="954107"/>
          </a:xfrm>
          <a:prstGeom prst="rect">
            <a:avLst/>
          </a:prstGeom>
          <a:no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אני לא עוזר/ת, כי אם אתערב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אני </a:t>
            </a:r>
            <a:r>
              <a:rPr kumimoji="0" lang="he-IL" sz="2800" b="0" i="0" u="non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rPr>
              <a:t>חושש/ת </a:t>
            </a:r>
            <a:r>
              <a:rPr kumimoji="0" lang="he-IL" sz="28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rPr>
              <a:t>שאפגע</a:t>
            </a:r>
          </a:p>
        </p:txBody>
      </p:sp>
      <p:sp>
        <p:nvSpPr>
          <p:cNvPr id="4" name="מלבן 3">
            <a:extLst>
              <a:ext uri="{FF2B5EF4-FFF2-40B4-BE49-F238E27FC236}">
                <a16:creationId xmlns:a16="http://schemas.microsoft.com/office/drawing/2014/main" id="{99CA4980-19AF-3A1C-ED0D-E9947DE26F1A}"/>
              </a:ext>
            </a:extLst>
          </p:cNvPr>
          <p:cNvSpPr/>
          <p:nvPr/>
        </p:nvSpPr>
        <p:spPr>
          <a:xfrm>
            <a:off x="8368496" y="4196865"/>
            <a:ext cx="1959872"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לא מתערב/ת</a:t>
            </a:r>
            <a:endParaRPr kumimoji="0" lang="he-IL" sz="2800" b="0" i="0" u="none" strike="sng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5" name="מלבן 4">
            <a:extLst>
              <a:ext uri="{FF2B5EF4-FFF2-40B4-BE49-F238E27FC236}">
                <a16:creationId xmlns:a16="http://schemas.microsoft.com/office/drawing/2014/main" id="{31790B4C-D82C-E237-7B2C-24CB6A359C47}"/>
              </a:ext>
            </a:extLst>
          </p:cNvPr>
          <p:cNvSpPr/>
          <p:nvPr/>
        </p:nvSpPr>
        <p:spPr>
          <a:xfrm>
            <a:off x="1416982" y="638572"/>
            <a:ext cx="3950228"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מילה אחת של מישהו וזה יפסק! למה לא המילה שלי?</a:t>
            </a:r>
          </a:p>
        </p:txBody>
      </p:sp>
      <p:sp>
        <p:nvSpPr>
          <p:cNvPr id="6" name="מלבן 5">
            <a:extLst>
              <a:ext uri="{FF2B5EF4-FFF2-40B4-BE49-F238E27FC236}">
                <a16:creationId xmlns:a16="http://schemas.microsoft.com/office/drawing/2014/main" id="{4D33640F-199A-1CB6-14F3-6ECEC85BDACB}"/>
              </a:ext>
            </a:extLst>
          </p:cNvPr>
          <p:cNvSpPr/>
          <p:nvPr/>
        </p:nvSpPr>
        <p:spPr>
          <a:xfrm>
            <a:off x="7718128" y="5553239"/>
            <a:ext cx="3260607"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אני עוזר/ת כי לא הייתי רוצה שיעשו את זה לי</a:t>
            </a:r>
          </a:p>
        </p:txBody>
      </p:sp>
      <p:sp>
        <p:nvSpPr>
          <p:cNvPr id="7" name="מלבן 6">
            <a:extLst>
              <a:ext uri="{FF2B5EF4-FFF2-40B4-BE49-F238E27FC236}">
                <a16:creationId xmlns:a16="http://schemas.microsoft.com/office/drawing/2014/main" id="{9D6F2B4E-E21E-0A96-F87D-3F2197741F90}"/>
              </a:ext>
            </a:extLst>
          </p:cNvPr>
          <p:cNvSpPr/>
          <p:nvPr/>
        </p:nvSpPr>
        <p:spPr>
          <a:xfrm>
            <a:off x="7122952" y="2362535"/>
            <a:ext cx="3652066"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לא מסוגל/ת לשתוק כשמתנהגים</a:t>
            </a:r>
            <a:r>
              <a:rPr lang="he-IL" sz="2800" noProof="0" dirty="0">
                <a:latin typeface="Calibri" panose="020F0502020204030204" pitchFamily="34" charset="0"/>
                <a:cs typeface="Calibri" panose="020F0502020204030204" pitchFamily="34" charset="0"/>
              </a:rPr>
              <a:t> </a:t>
            </a: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כך </a:t>
            </a:r>
          </a:p>
        </p:txBody>
      </p:sp>
      <p:sp>
        <p:nvSpPr>
          <p:cNvPr id="16" name="מלבן 15">
            <a:extLst>
              <a:ext uri="{FF2B5EF4-FFF2-40B4-BE49-F238E27FC236}">
                <a16:creationId xmlns:a16="http://schemas.microsoft.com/office/drawing/2014/main" id="{7A8585E2-D5FD-1C3B-A5E8-5AA311465F2A}"/>
              </a:ext>
            </a:extLst>
          </p:cNvPr>
          <p:cNvSpPr/>
          <p:nvPr/>
        </p:nvSpPr>
        <p:spPr>
          <a:xfrm>
            <a:off x="1885823" y="3902275"/>
            <a:ext cx="3012545"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אתם/ן חייבים/</a:t>
            </a:r>
            <a:r>
              <a:rPr kumimoji="0" lang="he-IL"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ות</a:t>
            </a: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לבוא, תצלמו את זה</a:t>
            </a:r>
          </a:p>
        </p:txBody>
      </p:sp>
      <p:sp>
        <p:nvSpPr>
          <p:cNvPr id="17" name="מלבן 16">
            <a:extLst>
              <a:ext uri="{FF2B5EF4-FFF2-40B4-BE49-F238E27FC236}">
                <a16:creationId xmlns:a16="http://schemas.microsoft.com/office/drawing/2014/main" id="{7A85D26E-B6DB-F2DC-CB52-53FB8B61B4F8}"/>
              </a:ext>
            </a:extLst>
          </p:cNvPr>
          <p:cNvSpPr/>
          <p:nvPr/>
        </p:nvSpPr>
        <p:spPr>
          <a:xfrm>
            <a:off x="1708899" y="5522073"/>
            <a:ext cx="2997861"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אני לא יכול/ה לראות </a:t>
            </a:r>
            <a:r>
              <a:rPr kumimoji="0" lang="he-IL" sz="28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rPr>
              <a:t>כשפוגעים </a:t>
            </a: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במישהו</a:t>
            </a:r>
          </a:p>
        </p:txBody>
      </p:sp>
      <p:sp>
        <p:nvSpPr>
          <p:cNvPr id="19" name="תיבת טקסט 18">
            <a:extLst>
              <a:ext uri="{FF2B5EF4-FFF2-40B4-BE49-F238E27FC236}">
                <a16:creationId xmlns:a16="http://schemas.microsoft.com/office/drawing/2014/main" id="{7BC17DB9-7503-E5B6-DEBE-D33C9D5DC583}"/>
              </a:ext>
            </a:extLst>
          </p:cNvPr>
          <p:cNvSpPr txBox="1"/>
          <p:nvPr/>
        </p:nvSpPr>
        <p:spPr>
          <a:xfrm>
            <a:off x="1446696" y="2526707"/>
            <a:ext cx="3890800" cy="52322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he-IL" sz="2800" dirty="0">
                <a:latin typeface="Calibri" panose="020F0502020204030204" pitchFamily="34" charset="0"/>
                <a:cs typeface="Calibri" panose="020F0502020204030204" pitchFamily="34" charset="0"/>
              </a:rPr>
              <a:t>הוא/היא כל הזמן מתלונן/ת</a:t>
            </a:r>
          </a:p>
        </p:txBody>
      </p:sp>
    </p:spTree>
    <p:extLst>
      <p:ext uri="{BB962C8B-B14F-4D97-AF65-F5344CB8AC3E}">
        <p14:creationId xmlns:p14="http://schemas.microsoft.com/office/powerpoint/2010/main" val="37249692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2;p43">
            <a:extLst>
              <a:ext uri="{FF2B5EF4-FFF2-40B4-BE49-F238E27FC236}">
                <a16:creationId xmlns:a16="http://schemas.microsoft.com/office/drawing/2014/main" id="{C3715FCC-88D9-AA62-CF68-06D59537DB0D}"/>
              </a:ext>
            </a:extLst>
          </p:cNvPr>
          <p:cNvSpPr/>
          <p:nvPr/>
        </p:nvSpPr>
        <p:spPr>
          <a:xfrm>
            <a:off x="6800255" y="2175068"/>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7" name="Google Shape;272;p43">
            <a:extLst>
              <a:ext uri="{FF2B5EF4-FFF2-40B4-BE49-F238E27FC236}">
                <a16:creationId xmlns:a16="http://schemas.microsoft.com/office/drawing/2014/main" id="{CF30BA1C-A2DF-2DF9-E73F-7B59CA62558A}"/>
              </a:ext>
            </a:extLst>
          </p:cNvPr>
          <p:cNvSpPr/>
          <p:nvPr/>
        </p:nvSpPr>
        <p:spPr>
          <a:xfrm>
            <a:off x="6783059" y="552827"/>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15" name="Google Shape;272;p43">
            <a:extLst>
              <a:ext uri="{FF2B5EF4-FFF2-40B4-BE49-F238E27FC236}">
                <a16:creationId xmlns:a16="http://schemas.microsoft.com/office/drawing/2014/main" id="{2610D2DC-2AA5-C27C-5633-ED24C5046570}"/>
              </a:ext>
            </a:extLst>
          </p:cNvPr>
          <p:cNvSpPr/>
          <p:nvPr/>
        </p:nvSpPr>
        <p:spPr>
          <a:xfrm>
            <a:off x="6800255" y="3883785"/>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20" name="Google Shape;272;p43">
            <a:extLst>
              <a:ext uri="{FF2B5EF4-FFF2-40B4-BE49-F238E27FC236}">
                <a16:creationId xmlns:a16="http://schemas.microsoft.com/office/drawing/2014/main" id="{51897CDB-0D9F-5DEB-4211-C90A32A57C5B}"/>
              </a:ext>
            </a:extLst>
          </p:cNvPr>
          <p:cNvSpPr/>
          <p:nvPr/>
        </p:nvSpPr>
        <p:spPr>
          <a:xfrm>
            <a:off x="1401096" y="551288"/>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21" name="Google Shape;272;p43">
            <a:extLst>
              <a:ext uri="{FF2B5EF4-FFF2-40B4-BE49-F238E27FC236}">
                <a16:creationId xmlns:a16="http://schemas.microsoft.com/office/drawing/2014/main" id="{2E070C29-C898-B0E5-470E-72FB9000EA64}"/>
              </a:ext>
            </a:extLst>
          </p:cNvPr>
          <p:cNvSpPr/>
          <p:nvPr/>
        </p:nvSpPr>
        <p:spPr>
          <a:xfrm>
            <a:off x="1343560" y="2076112"/>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22" name="Google Shape;272;p43">
            <a:extLst>
              <a:ext uri="{FF2B5EF4-FFF2-40B4-BE49-F238E27FC236}">
                <a16:creationId xmlns:a16="http://schemas.microsoft.com/office/drawing/2014/main" id="{A4B913AE-2D7C-35AB-F59D-304754437FA1}"/>
              </a:ext>
            </a:extLst>
          </p:cNvPr>
          <p:cNvSpPr/>
          <p:nvPr/>
        </p:nvSpPr>
        <p:spPr>
          <a:xfrm>
            <a:off x="1357202" y="3771600"/>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23" name="Google Shape;272;p43">
            <a:extLst>
              <a:ext uri="{FF2B5EF4-FFF2-40B4-BE49-F238E27FC236}">
                <a16:creationId xmlns:a16="http://schemas.microsoft.com/office/drawing/2014/main" id="{475A743F-A6C7-5DB4-5F71-6FFC012079CF}"/>
              </a:ext>
            </a:extLst>
          </p:cNvPr>
          <p:cNvSpPr/>
          <p:nvPr/>
        </p:nvSpPr>
        <p:spPr>
          <a:xfrm>
            <a:off x="1357202" y="5395380"/>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24" name="Google Shape;272;p43">
            <a:extLst>
              <a:ext uri="{FF2B5EF4-FFF2-40B4-BE49-F238E27FC236}">
                <a16:creationId xmlns:a16="http://schemas.microsoft.com/office/drawing/2014/main" id="{819ACBE0-578E-2757-6853-E384FCF2D38E}"/>
              </a:ext>
            </a:extLst>
          </p:cNvPr>
          <p:cNvSpPr/>
          <p:nvPr/>
        </p:nvSpPr>
        <p:spPr>
          <a:xfrm>
            <a:off x="6877595" y="5395380"/>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3" name="מלבן 2">
            <a:extLst>
              <a:ext uri="{FF2B5EF4-FFF2-40B4-BE49-F238E27FC236}">
                <a16:creationId xmlns:a16="http://schemas.microsoft.com/office/drawing/2014/main" id="{A97B6FE7-DA65-EC32-9148-0AD842178622}"/>
              </a:ext>
            </a:extLst>
          </p:cNvPr>
          <p:cNvSpPr/>
          <p:nvPr/>
        </p:nvSpPr>
        <p:spPr>
          <a:xfrm>
            <a:off x="7234178" y="2238526"/>
            <a:ext cx="3579624"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אני לא יכול/ה לראות </a:t>
            </a:r>
            <a:r>
              <a:rPr kumimoji="0" lang="he-IL" sz="28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rPr>
              <a:t>כשפוגעים במישהו</a:t>
            </a:r>
          </a:p>
        </p:txBody>
      </p:sp>
      <p:sp>
        <p:nvSpPr>
          <p:cNvPr id="4" name="מלבן 3">
            <a:extLst>
              <a:ext uri="{FF2B5EF4-FFF2-40B4-BE49-F238E27FC236}">
                <a16:creationId xmlns:a16="http://schemas.microsoft.com/office/drawing/2014/main" id="{3C68DBBA-966A-7F82-D2C2-952D7ABA1635}"/>
              </a:ext>
            </a:extLst>
          </p:cNvPr>
          <p:cNvSpPr/>
          <p:nvPr/>
        </p:nvSpPr>
        <p:spPr>
          <a:xfrm>
            <a:off x="1013485" y="758329"/>
            <a:ext cx="4634962"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rPr>
              <a:t>מה קורה לכם? אני חייב/ת לעצור את ההתלהמות הזו</a:t>
            </a:r>
          </a:p>
        </p:txBody>
      </p:sp>
      <p:sp>
        <p:nvSpPr>
          <p:cNvPr id="5" name="מלבן 4">
            <a:extLst>
              <a:ext uri="{FF2B5EF4-FFF2-40B4-BE49-F238E27FC236}">
                <a16:creationId xmlns:a16="http://schemas.microsoft.com/office/drawing/2014/main" id="{C06B772A-239E-65C9-896D-F11BB8D1158E}"/>
              </a:ext>
            </a:extLst>
          </p:cNvPr>
          <p:cNvSpPr/>
          <p:nvPr/>
        </p:nvSpPr>
        <p:spPr>
          <a:xfrm>
            <a:off x="6917834" y="628171"/>
            <a:ext cx="4386738"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אני מתערב/ת,</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לא רוצה שמישהו יפגע</a:t>
            </a:r>
          </a:p>
        </p:txBody>
      </p:sp>
      <p:sp>
        <p:nvSpPr>
          <p:cNvPr id="6" name="תיבת טקסט 5">
            <a:extLst>
              <a:ext uri="{FF2B5EF4-FFF2-40B4-BE49-F238E27FC236}">
                <a16:creationId xmlns:a16="http://schemas.microsoft.com/office/drawing/2014/main" id="{6202C194-05F9-D38D-7FCD-52E825E1BF93}"/>
              </a:ext>
            </a:extLst>
          </p:cNvPr>
          <p:cNvSpPr txBox="1"/>
          <p:nvPr/>
        </p:nvSpPr>
        <p:spPr>
          <a:xfrm>
            <a:off x="1764498" y="5759192"/>
            <a:ext cx="2994591" cy="523220"/>
          </a:xfrm>
          <a:prstGeom prst="rect">
            <a:avLst/>
          </a:prstGeom>
          <a:noFill/>
        </p:spPr>
        <p:txBody>
          <a:bodyPr wrap="square" rtlCol="1">
            <a:spAutoFit/>
          </a:bodyPr>
          <a:lstStyle/>
          <a:p>
            <a:pPr algn="ctr"/>
            <a:r>
              <a:rPr lang="he-IL" sz="2800" dirty="0">
                <a:latin typeface="Calibri" panose="020F0502020204030204" pitchFamily="34" charset="0"/>
                <a:cs typeface="Calibri" panose="020F0502020204030204" pitchFamily="34" charset="0"/>
              </a:rPr>
              <a:t>אני המחליט/ה פה</a:t>
            </a:r>
          </a:p>
        </p:txBody>
      </p:sp>
      <p:sp>
        <p:nvSpPr>
          <p:cNvPr id="16" name="מלבן 15">
            <a:extLst>
              <a:ext uri="{FF2B5EF4-FFF2-40B4-BE49-F238E27FC236}">
                <a16:creationId xmlns:a16="http://schemas.microsoft.com/office/drawing/2014/main" id="{266403CF-6CE5-3B9A-CBE8-6AEECD8F69A3}"/>
              </a:ext>
            </a:extLst>
          </p:cNvPr>
          <p:cNvSpPr/>
          <p:nvPr/>
        </p:nvSpPr>
        <p:spPr>
          <a:xfrm>
            <a:off x="1461438" y="2281936"/>
            <a:ext cx="3600712"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אני עושה משהו כי אני מאמין/ה בערבות הדדית</a:t>
            </a:r>
          </a:p>
        </p:txBody>
      </p:sp>
      <p:sp>
        <p:nvSpPr>
          <p:cNvPr id="17" name="מלבן 16">
            <a:extLst>
              <a:ext uri="{FF2B5EF4-FFF2-40B4-BE49-F238E27FC236}">
                <a16:creationId xmlns:a16="http://schemas.microsoft.com/office/drawing/2014/main" id="{62FFCA96-3F96-B486-B8C7-5BFAA26A060D}"/>
              </a:ext>
            </a:extLst>
          </p:cNvPr>
          <p:cNvSpPr/>
          <p:nvPr/>
        </p:nvSpPr>
        <p:spPr>
          <a:xfrm>
            <a:off x="7415010" y="3862291"/>
            <a:ext cx="3423390"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אני שומר/ת בדלת,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תעשה/י את זה...</a:t>
            </a:r>
          </a:p>
        </p:txBody>
      </p:sp>
      <p:sp>
        <p:nvSpPr>
          <p:cNvPr id="18" name="מלבן 17">
            <a:extLst>
              <a:ext uri="{FF2B5EF4-FFF2-40B4-BE49-F238E27FC236}">
                <a16:creationId xmlns:a16="http://schemas.microsoft.com/office/drawing/2014/main" id="{81D35515-6A7D-BA55-E717-DFC9B18A3C3E}"/>
              </a:ext>
            </a:extLst>
          </p:cNvPr>
          <p:cNvSpPr/>
          <p:nvPr/>
        </p:nvSpPr>
        <p:spPr>
          <a:xfrm>
            <a:off x="7072128" y="5526241"/>
            <a:ext cx="3903724"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עדיף </a:t>
            </a:r>
            <a:r>
              <a:rPr kumimoji="0" lang="he-IL" sz="28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rPr>
              <a:t>כך</a:t>
            </a:r>
            <a:r>
              <a:rPr kumimoji="0" lang="he-IL" sz="2800" b="0" i="0" u="none" strike="sng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לא לראות לא לשמוע – יותר בטוח בשבילי. </a:t>
            </a:r>
          </a:p>
        </p:txBody>
      </p:sp>
      <p:sp>
        <p:nvSpPr>
          <p:cNvPr id="19" name="TextBox 67">
            <a:extLst>
              <a:ext uri="{FF2B5EF4-FFF2-40B4-BE49-F238E27FC236}">
                <a16:creationId xmlns:a16="http://schemas.microsoft.com/office/drawing/2014/main" id="{80F2C1BD-FDF6-C449-7865-76C9BAF7166B}"/>
              </a:ext>
            </a:extLst>
          </p:cNvPr>
          <p:cNvSpPr txBox="1"/>
          <p:nvPr/>
        </p:nvSpPr>
        <p:spPr>
          <a:xfrm>
            <a:off x="1642641" y="4157703"/>
            <a:ext cx="3579624" cy="523220"/>
          </a:xfrm>
          <a:prstGeom prst="rect">
            <a:avLst/>
          </a:prstGeom>
          <a:no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אז מה אם הוא/ היא בוכה</a:t>
            </a:r>
          </a:p>
        </p:txBody>
      </p:sp>
    </p:spTree>
    <p:extLst>
      <p:ext uri="{BB962C8B-B14F-4D97-AF65-F5344CB8AC3E}">
        <p14:creationId xmlns:p14="http://schemas.microsoft.com/office/powerpoint/2010/main" val="7723498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2;p43">
            <a:extLst>
              <a:ext uri="{FF2B5EF4-FFF2-40B4-BE49-F238E27FC236}">
                <a16:creationId xmlns:a16="http://schemas.microsoft.com/office/drawing/2014/main" id="{48C73E2D-C648-2422-29B9-6E27F0482722}"/>
              </a:ext>
            </a:extLst>
          </p:cNvPr>
          <p:cNvSpPr/>
          <p:nvPr/>
        </p:nvSpPr>
        <p:spPr>
          <a:xfrm>
            <a:off x="6800255" y="2175068"/>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4" name="Google Shape;272;p43">
            <a:extLst>
              <a:ext uri="{FF2B5EF4-FFF2-40B4-BE49-F238E27FC236}">
                <a16:creationId xmlns:a16="http://schemas.microsoft.com/office/drawing/2014/main" id="{32F1B153-FFA3-1EE6-3F3A-CFF51A317373}"/>
              </a:ext>
            </a:extLst>
          </p:cNvPr>
          <p:cNvSpPr/>
          <p:nvPr/>
        </p:nvSpPr>
        <p:spPr>
          <a:xfrm>
            <a:off x="6783059" y="552827"/>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5" name="Google Shape;272;p43">
            <a:extLst>
              <a:ext uri="{FF2B5EF4-FFF2-40B4-BE49-F238E27FC236}">
                <a16:creationId xmlns:a16="http://schemas.microsoft.com/office/drawing/2014/main" id="{734718A6-3BAF-A1A8-8E97-C73D11D93521}"/>
              </a:ext>
            </a:extLst>
          </p:cNvPr>
          <p:cNvSpPr/>
          <p:nvPr/>
        </p:nvSpPr>
        <p:spPr>
          <a:xfrm>
            <a:off x="6800255" y="3883785"/>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20" name="Google Shape;272;p43">
            <a:extLst>
              <a:ext uri="{FF2B5EF4-FFF2-40B4-BE49-F238E27FC236}">
                <a16:creationId xmlns:a16="http://schemas.microsoft.com/office/drawing/2014/main" id="{D523F842-9F8A-4701-F2F6-A0CC1779760B}"/>
              </a:ext>
            </a:extLst>
          </p:cNvPr>
          <p:cNvSpPr/>
          <p:nvPr/>
        </p:nvSpPr>
        <p:spPr>
          <a:xfrm>
            <a:off x="1401096" y="551288"/>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21" name="Google Shape;272;p43">
            <a:extLst>
              <a:ext uri="{FF2B5EF4-FFF2-40B4-BE49-F238E27FC236}">
                <a16:creationId xmlns:a16="http://schemas.microsoft.com/office/drawing/2014/main" id="{908DE8BF-D525-814F-61BD-8B0F83F62BD3}"/>
              </a:ext>
            </a:extLst>
          </p:cNvPr>
          <p:cNvSpPr/>
          <p:nvPr/>
        </p:nvSpPr>
        <p:spPr>
          <a:xfrm>
            <a:off x="1343560" y="2076112"/>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22" name="Google Shape;272;p43">
            <a:extLst>
              <a:ext uri="{FF2B5EF4-FFF2-40B4-BE49-F238E27FC236}">
                <a16:creationId xmlns:a16="http://schemas.microsoft.com/office/drawing/2014/main" id="{8B220878-55FC-74BB-60F1-77DD099FD720}"/>
              </a:ext>
            </a:extLst>
          </p:cNvPr>
          <p:cNvSpPr/>
          <p:nvPr/>
        </p:nvSpPr>
        <p:spPr>
          <a:xfrm>
            <a:off x="1357202" y="3771600"/>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23" name="Google Shape;272;p43">
            <a:extLst>
              <a:ext uri="{FF2B5EF4-FFF2-40B4-BE49-F238E27FC236}">
                <a16:creationId xmlns:a16="http://schemas.microsoft.com/office/drawing/2014/main" id="{7B3F6E36-C1C7-9DA4-CBDE-023882D3D893}"/>
              </a:ext>
            </a:extLst>
          </p:cNvPr>
          <p:cNvSpPr/>
          <p:nvPr/>
        </p:nvSpPr>
        <p:spPr>
          <a:xfrm>
            <a:off x="1357202" y="5395380"/>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24" name="Google Shape;272;p43">
            <a:extLst>
              <a:ext uri="{FF2B5EF4-FFF2-40B4-BE49-F238E27FC236}">
                <a16:creationId xmlns:a16="http://schemas.microsoft.com/office/drawing/2014/main" id="{5D78315E-3735-C19E-A820-D452AF202933}"/>
              </a:ext>
            </a:extLst>
          </p:cNvPr>
          <p:cNvSpPr/>
          <p:nvPr/>
        </p:nvSpPr>
        <p:spPr>
          <a:xfrm>
            <a:off x="6877595" y="5395380"/>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3" name="מלבן 2">
            <a:extLst>
              <a:ext uri="{FF2B5EF4-FFF2-40B4-BE49-F238E27FC236}">
                <a16:creationId xmlns:a16="http://schemas.microsoft.com/office/drawing/2014/main" id="{5A67DB0C-A50F-EAB8-6186-FCF1598EAE5E}"/>
              </a:ext>
            </a:extLst>
          </p:cNvPr>
          <p:cNvSpPr/>
          <p:nvPr/>
        </p:nvSpPr>
        <p:spPr>
          <a:xfrm>
            <a:off x="7230979" y="767907"/>
            <a:ext cx="3427281"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נו! לך על זה,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אין עליך... תראה/י לו/לה</a:t>
            </a:r>
          </a:p>
        </p:txBody>
      </p:sp>
      <p:sp>
        <p:nvSpPr>
          <p:cNvPr id="6" name="מלבן 5">
            <a:extLst>
              <a:ext uri="{FF2B5EF4-FFF2-40B4-BE49-F238E27FC236}">
                <a16:creationId xmlns:a16="http://schemas.microsoft.com/office/drawing/2014/main" id="{24A80C31-1782-9B4E-1276-9A6DEDC71D92}"/>
              </a:ext>
            </a:extLst>
          </p:cNvPr>
          <p:cNvSpPr/>
          <p:nvPr/>
        </p:nvSpPr>
        <p:spPr>
          <a:xfrm>
            <a:off x="7128205" y="2342316"/>
            <a:ext cx="3700437"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אף אחד לא עושה כלום, ואני כמו כולם- לא יוצא דופן</a:t>
            </a:r>
          </a:p>
        </p:txBody>
      </p:sp>
      <p:sp>
        <p:nvSpPr>
          <p:cNvPr id="7" name="מלבן 6">
            <a:extLst>
              <a:ext uri="{FF2B5EF4-FFF2-40B4-BE49-F238E27FC236}">
                <a16:creationId xmlns:a16="http://schemas.microsoft.com/office/drawing/2014/main" id="{E04E42DC-59AD-772D-2001-A11C758E0531}"/>
              </a:ext>
            </a:extLst>
          </p:cNvPr>
          <p:cNvSpPr/>
          <p:nvPr/>
        </p:nvSpPr>
        <p:spPr>
          <a:xfrm>
            <a:off x="1727281" y="2297735"/>
            <a:ext cx="2976302"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אני לא מתערב/ת – לא </a:t>
            </a:r>
            <a:r>
              <a:rPr kumimoji="0" lang="he-IL" sz="2800"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Arial"/>
              </a:rPr>
              <a:t>מלשינ</a:t>
            </a:r>
            <a:r>
              <a:rPr kumimoji="0" lang="he-IL" sz="28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rPr>
              <a:t>/ה</a:t>
            </a:r>
          </a:p>
        </p:txBody>
      </p:sp>
      <p:sp>
        <p:nvSpPr>
          <p:cNvPr id="15" name="מלבן 14">
            <a:extLst>
              <a:ext uri="{FF2B5EF4-FFF2-40B4-BE49-F238E27FC236}">
                <a16:creationId xmlns:a16="http://schemas.microsoft.com/office/drawing/2014/main" id="{96B82B76-73AC-CF1A-D6BE-23836845BF13}"/>
              </a:ext>
            </a:extLst>
          </p:cNvPr>
          <p:cNvSpPr/>
          <p:nvPr/>
        </p:nvSpPr>
        <p:spPr>
          <a:xfrm>
            <a:off x="7509684" y="5500712"/>
            <a:ext cx="3224920"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אני קורא/ת למישהו מבוגר ומזעיק/ה עזרה</a:t>
            </a:r>
          </a:p>
        </p:txBody>
      </p:sp>
      <p:sp>
        <p:nvSpPr>
          <p:cNvPr id="16" name="מלבן 15">
            <a:extLst>
              <a:ext uri="{FF2B5EF4-FFF2-40B4-BE49-F238E27FC236}">
                <a16:creationId xmlns:a16="http://schemas.microsoft.com/office/drawing/2014/main" id="{12DA719B-DC9C-832E-FD7E-926EC26FAC13}"/>
              </a:ext>
            </a:extLst>
          </p:cNvPr>
          <p:cNvSpPr/>
          <p:nvPr/>
        </p:nvSpPr>
        <p:spPr>
          <a:xfrm>
            <a:off x="7428524" y="4098578"/>
            <a:ext cx="3365358"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שיריבו, יהיה קצת אקשן</a:t>
            </a:r>
          </a:p>
        </p:txBody>
      </p:sp>
      <p:sp>
        <p:nvSpPr>
          <p:cNvPr id="17" name="מלבן 16">
            <a:extLst>
              <a:ext uri="{FF2B5EF4-FFF2-40B4-BE49-F238E27FC236}">
                <a16:creationId xmlns:a16="http://schemas.microsoft.com/office/drawing/2014/main" id="{A7F093BD-2D9E-9CDC-8F19-69627E79ABFA}"/>
              </a:ext>
            </a:extLst>
          </p:cNvPr>
          <p:cNvSpPr/>
          <p:nvPr/>
        </p:nvSpPr>
        <p:spPr>
          <a:xfrm>
            <a:off x="1873740" y="743191"/>
            <a:ext cx="2799538"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אני אוכיח לכם מי פה המנצח/ת!</a:t>
            </a:r>
          </a:p>
        </p:txBody>
      </p:sp>
      <p:sp>
        <p:nvSpPr>
          <p:cNvPr id="18" name="מלבן 17">
            <a:extLst>
              <a:ext uri="{FF2B5EF4-FFF2-40B4-BE49-F238E27FC236}">
                <a16:creationId xmlns:a16="http://schemas.microsoft.com/office/drawing/2014/main" id="{A5FDCFD4-2263-D98E-0A52-8E57BB4234E1}"/>
              </a:ext>
            </a:extLst>
          </p:cNvPr>
          <p:cNvSpPr/>
          <p:nvPr/>
        </p:nvSpPr>
        <p:spPr>
          <a:xfrm>
            <a:off x="2002150" y="3956400"/>
            <a:ext cx="2542718"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לא רואים אותי? עכשיו תראו</a:t>
            </a:r>
          </a:p>
        </p:txBody>
      </p:sp>
      <p:sp>
        <p:nvSpPr>
          <p:cNvPr id="19" name="מלבן 18">
            <a:extLst>
              <a:ext uri="{FF2B5EF4-FFF2-40B4-BE49-F238E27FC236}">
                <a16:creationId xmlns:a16="http://schemas.microsoft.com/office/drawing/2014/main" id="{E1809850-A8A0-B440-643B-8872C4300946}"/>
              </a:ext>
            </a:extLst>
          </p:cNvPr>
          <p:cNvSpPr/>
          <p:nvPr/>
        </p:nvSpPr>
        <p:spPr>
          <a:xfrm>
            <a:off x="1949439" y="5483769"/>
            <a:ext cx="2608221"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לאף אחד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לא אכפת</a:t>
            </a:r>
          </a:p>
        </p:txBody>
      </p:sp>
    </p:spTree>
    <p:extLst>
      <p:ext uri="{BB962C8B-B14F-4D97-AF65-F5344CB8AC3E}">
        <p14:creationId xmlns:p14="http://schemas.microsoft.com/office/powerpoint/2010/main" val="4860459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2;p43">
            <a:extLst>
              <a:ext uri="{FF2B5EF4-FFF2-40B4-BE49-F238E27FC236}">
                <a16:creationId xmlns:a16="http://schemas.microsoft.com/office/drawing/2014/main" id="{D39F1C55-AAD7-37E8-53E7-E48598DB5682}"/>
              </a:ext>
            </a:extLst>
          </p:cNvPr>
          <p:cNvSpPr/>
          <p:nvPr/>
        </p:nvSpPr>
        <p:spPr>
          <a:xfrm>
            <a:off x="6800255" y="2175068"/>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18" name="Google Shape;272;p43">
            <a:extLst>
              <a:ext uri="{FF2B5EF4-FFF2-40B4-BE49-F238E27FC236}">
                <a16:creationId xmlns:a16="http://schemas.microsoft.com/office/drawing/2014/main" id="{81A1554D-150A-82E9-3984-BFA8E5C7BBD3}"/>
              </a:ext>
            </a:extLst>
          </p:cNvPr>
          <p:cNvSpPr/>
          <p:nvPr/>
        </p:nvSpPr>
        <p:spPr>
          <a:xfrm>
            <a:off x="6783059" y="552827"/>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19" name="Google Shape;272;p43">
            <a:extLst>
              <a:ext uri="{FF2B5EF4-FFF2-40B4-BE49-F238E27FC236}">
                <a16:creationId xmlns:a16="http://schemas.microsoft.com/office/drawing/2014/main" id="{83786B94-969A-4F61-6D93-5B9D87DDD3A7}"/>
              </a:ext>
            </a:extLst>
          </p:cNvPr>
          <p:cNvSpPr/>
          <p:nvPr/>
        </p:nvSpPr>
        <p:spPr>
          <a:xfrm>
            <a:off x="6800255" y="3883785"/>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20" name="Google Shape;272;p43">
            <a:extLst>
              <a:ext uri="{FF2B5EF4-FFF2-40B4-BE49-F238E27FC236}">
                <a16:creationId xmlns:a16="http://schemas.microsoft.com/office/drawing/2014/main" id="{7E14C142-81D7-ACAF-81D6-2361D8F3282B}"/>
              </a:ext>
            </a:extLst>
          </p:cNvPr>
          <p:cNvSpPr/>
          <p:nvPr/>
        </p:nvSpPr>
        <p:spPr>
          <a:xfrm>
            <a:off x="1401096" y="551288"/>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21" name="Google Shape;272;p43">
            <a:extLst>
              <a:ext uri="{FF2B5EF4-FFF2-40B4-BE49-F238E27FC236}">
                <a16:creationId xmlns:a16="http://schemas.microsoft.com/office/drawing/2014/main" id="{FC797F81-3FB8-1581-A161-F92587382612}"/>
              </a:ext>
            </a:extLst>
          </p:cNvPr>
          <p:cNvSpPr/>
          <p:nvPr/>
        </p:nvSpPr>
        <p:spPr>
          <a:xfrm>
            <a:off x="1343560" y="2076112"/>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22" name="Google Shape;272;p43">
            <a:extLst>
              <a:ext uri="{FF2B5EF4-FFF2-40B4-BE49-F238E27FC236}">
                <a16:creationId xmlns:a16="http://schemas.microsoft.com/office/drawing/2014/main" id="{597C2036-144B-900C-465E-B5F7C7230692}"/>
              </a:ext>
            </a:extLst>
          </p:cNvPr>
          <p:cNvSpPr/>
          <p:nvPr/>
        </p:nvSpPr>
        <p:spPr>
          <a:xfrm>
            <a:off x="1357202" y="3771600"/>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23" name="Google Shape;272;p43">
            <a:extLst>
              <a:ext uri="{FF2B5EF4-FFF2-40B4-BE49-F238E27FC236}">
                <a16:creationId xmlns:a16="http://schemas.microsoft.com/office/drawing/2014/main" id="{BA906342-EF20-F640-E7F0-087D55327384}"/>
              </a:ext>
            </a:extLst>
          </p:cNvPr>
          <p:cNvSpPr/>
          <p:nvPr/>
        </p:nvSpPr>
        <p:spPr>
          <a:xfrm>
            <a:off x="1357202" y="5395380"/>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24" name="Google Shape;272;p43">
            <a:extLst>
              <a:ext uri="{FF2B5EF4-FFF2-40B4-BE49-F238E27FC236}">
                <a16:creationId xmlns:a16="http://schemas.microsoft.com/office/drawing/2014/main" id="{04E8832C-0EB6-F69C-24F0-4DCF8D5C7999}"/>
              </a:ext>
            </a:extLst>
          </p:cNvPr>
          <p:cNvSpPr/>
          <p:nvPr/>
        </p:nvSpPr>
        <p:spPr>
          <a:xfrm>
            <a:off x="6877595" y="5395380"/>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3" name="מלבן 2">
            <a:extLst>
              <a:ext uri="{FF2B5EF4-FFF2-40B4-BE49-F238E27FC236}">
                <a16:creationId xmlns:a16="http://schemas.microsoft.com/office/drawing/2014/main" id="{7BE4A4B1-9342-F355-B042-DBADC1B267DF}"/>
              </a:ext>
            </a:extLst>
          </p:cNvPr>
          <p:cNvSpPr/>
          <p:nvPr/>
        </p:nvSpPr>
        <p:spPr>
          <a:xfrm>
            <a:off x="7420897" y="758329"/>
            <a:ext cx="3210321" cy="954107"/>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he-IL" sz="2800" dirty="0">
                <a:latin typeface="Calibri" panose="020F0502020204030204" pitchFamily="34" charset="0"/>
                <a:cs typeface="Calibri" panose="020F0502020204030204" pitchFamily="34" charset="0"/>
              </a:rPr>
              <a:t>הוא/ היא מנסה למשוך תשומת לב</a:t>
            </a:r>
            <a:endPar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 name="מלבן 3">
            <a:extLst>
              <a:ext uri="{FF2B5EF4-FFF2-40B4-BE49-F238E27FC236}">
                <a16:creationId xmlns:a16="http://schemas.microsoft.com/office/drawing/2014/main" id="{4253D1D1-1895-51D6-8FDC-BC33B013DADE}"/>
              </a:ext>
            </a:extLst>
          </p:cNvPr>
          <p:cNvSpPr/>
          <p:nvPr/>
        </p:nvSpPr>
        <p:spPr>
          <a:xfrm>
            <a:off x="7169038" y="2274706"/>
            <a:ext cx="3884329"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הוא/היא חזק/ה</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לא </a:t>
            </a:r>
            <a:r>
              <a:rPr kumimoji="0" lang="he-IL"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מסתבכ</a:t>
            </a: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/ת אתו/איתה</a:t>
            </a:r>
          </a:p>
        </p:txBody>
      </p:sp>
      <p:sp>
        <p:nvSpPr>
          <p:cNvPr id="5" name="מלבן 4">
            <a:extLst>
              <a:ext uri="{FF2B5EF4-FFF2-40B4-BE49-F238E27FC236}">
                <a16:creationId xmlns:a16="http://schemas.microsoft.com/office/drawing/2014/main" id="{3B8623C8-0462-50BA-CC29-55553F44A568}"/>
              </a:ext>
            </a:extLst>
          </p:cNvPr>
          <p:cNvSpPr/>
          <p:nvPr/>
        </p:nvSpPr>
        <p:spPr>
          <a:xfrm>
            <a:off x="1562681" y="2109327"/>
            <a:ext cx="3658830" cy="138499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לא רואה...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לא רואה...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לא רואה...</a:t>
            </a:r>
          </a:p>
        </p:txBody>
      </p:sp>
      <p:sp>
        <p:nvSpPr>
          <p:cNvPr id="6" name="מלבן 5">
            <a:extLst>
              <a:ext uri="{FF2B5EF4-FFF2-40B4-BE49-F238E27FC236}">
                <a16:creationId xmlns:a16="http://schemas.microsoft.com/office/drawing/2014/main" id="{633F9459-AFA8-0420-FB98-55D89F90FD54}"/>
              </a:ext>
            </a:extLst>
          </p:cNvPr>
          <p:cNvSpPr/>
          <p:nvPr/>
        </p:nvSpPr>
        <p:spPr>
          <a:xfrm>
            <a:off x="1805868" y="758329"/>
            <a:ext cx="3073287"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he-IL" sz="2800" dirty="0">
                <a:latin typeface="Calibri" panose="020F0502020204030204" pitchFamily="34" charset="0"/>
                <a:cs typeface="Calibri" panose="020F0502020204030204" pitchFamily="34" charset="0"/>
              </a:rPr>
              <a:t>לא נעים לי איתם/ן,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he-IL" sz="2800" dirty="0">
                <a:latin typeface="Calibri" panose="020F0502020204030204" pitchFamily="34" charset="0"/>
                <a:cs typeface="Calibri" panose="020F0502020204030204" pitchFamily="34" charset="0"/>
              </a:rPr>
              <a:t>לא רוצה קשר</a:t>
            </a:r>
            <a:endPar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7" name="מלבן 6">
            <a:extLst>
              <a:ext uri="{FF2B5EF4-FFF2-40B4-BE49-F238E27FC236}">
                <a16:creationId xmlns:a16="http://schemas.microsoft.com/office/drawing/2014/main" id="{48218DF2-368D-15DB-8764-5882615665A1}"/>
              </a:ext>
            </a:extLst>
          </p:cNvPr>
          <p:cNvSpPr/>
          <p:nvPr/>
        </p:nvSpPr>
        <p:spPr>
          <a:xfrm>
            <a:off x="7487446" y="3880381"/>
            <a:ext cx="3247511"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בגללו/ בגללה תמיד כועסים עלי</a:t>
            </a:r>
          </a:p>
        </p:txBody>
      </p:sp>
      <p:sp>
        <p:nvSpPr>
          <p:cNvPr id="15" name="מלבן 14">
            <a:extLst>
              <a:ext uri="{FF2B5EF4-FFF2-40B4-BE49-F238E27FC236}">
                <a16:creationId xmlns:a16="http://schemas.microsoft.com/office/drawing/2014/main" id="{FED3130D-41D7-9FAC-CD1A-3B92DC638D3E}"/>
              </a:ext>
            </a:extLst>
          </p:cNvPr>
          <p:cNvSpPr/>
          <p:nvPr/>
        </p:nvSpPr>
        <p:spPr>
          <a:xfrm>
            <a:off x="7487446" y="5435389"/>
            <a:ext cx="3247511"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הם/ן מסתכלים/</a:t>
            </a:r>
            <a:r>
              <a:rPr kumimoji="0" lang="he-IL"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ות</a:t>
            </a: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עלי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כל הזמן</a:t>
            </a:r>
          </a:p>
        </p:txBody>
      </p:sp>
      <p:sp>
        <p:nvSpPr>
          <p:cNvPr id="16" name="מלבן 15">
            <a:extLst>
              <a:ext uri="{FF2B5EF4-FFF2-40B4-BE49-F238E27FC236}">
                <a16:creationId xmlns:a16="http://schemas.microsoft.com/office/drawing/2014/main" id="{5A175811-1751-0A91-7CB7-A538FAE04548}"/>
              </a:ext>
            </a:extLst>
          </p:cNvPr>
          <p:cNvSpPr/>
          <p:nvPr/>
        </p:nvSpPr>
        <p:spPr>
          <a:xfrm>
            <a:off x="1457043" y="5700356"/>
            <a:ext cx="3562718"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אני אפנה למורה התורן/</a:t>
            </a:r>
            <a:r>
              <a:rPr kumimoji="0" lang="he-IL"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ית</a:t>
            </a:r>
            <a:endPar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7" name="מלבן 16">
            <a:extLst>
              <a:ext uri="{FF2B5EF4-FFF2-40B4-BE49-F238E27FC236}">
                <a16:creationId xmlns:a16="http://schemas.microsoft.com/office/drawing/2014/main" id="{FDF092A4-AC55-F390-7082-47D8D329C8B5}"/>
              </a:ext>
            </a:extLst>
          </p:cNvPr>
          <p:cNvSpPr/>
          <p:nvPr/>
        </p:nvSpPr>
        <p:spPr>
          <a:xfrm>
            <a:off x="1465872" y="3885035"/>
            <a:ext cx="3805905"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יש לי כוח, אני יודע/ת לשמור על עצמי</a:t>
            </a:r>
          </a:p>
        </p:txBody>
      </p:sp>
    </p:spTree>
    <p:extLst>
      <p:ext uri="{BB962C8B-B14F-4D97-AF65-F5344CB8AC3E}">
        <p14:creationId xmlns:p14="http://schemas.microsoft.com/office/powerpoint/2010/main" val="26276994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72;p43">
            <a:extLst>
              <a:ext uri="{FF2B5EF4-FFF2-40B4-BE49-F238E27FC236}">
                <a16:creationId xmlns:a16="http://schemas.microsoft.com/office/drawing/2014/main" id="{8D4B5143-7EFE-C831-48AE-FC1F2CCF3C17}"/>
              </a:ext>
            </a:extLst>
          </p:cNvPr>
          <p:cNvSpPr/>
          <p:nvPr/>
        </p:nvSpPr>
        <p:spPr>
          <a:xfrm>
            <a:off x="6800255" y="2175068"/>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4" name="Google Shape;272;p43">
            <a:extLst>
              <a:ext uri="{FF2B5EF4-FFF2-40B4-BE49-F238E27FC236}">
                <a16:creationId xmlns:a16="http://schemas.microsoft.com/office/drawing/2014/main" id="{A9C784E6-C8EA-F0CF-00CD-1ACF8E692B66}"/>
              </a:ext>
            </a:extLst>
          </p:cNvPr>
          <p:cNvSpPr/>
          <p:nvPr/>
        </p:nvSpPr>
        <p:spPr>
          <a:xfrm>
            <a:off x="6783059" y="552827"/>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5" name="Google Shape;272;p43">
            <a:extLst>
              <a:ext uri="{FF2B5EF4-FFF2-40B4-BE49-F238E27FC236}">
                <a16:creationId xmlns:a16="http://schemas.microsoft.com/office/drawing/2014/main" id="{BF91D944-F555-6FD8-8C61-2EFE49F0CD6D}"/>
              </a:ext>
            </a:extLst>
          </p:cNvPr>
          <p:cNvSpPr/>
          <p:nvPr/>
        </p:nvSpPr>
        <p:spPr>
          <a:xfrm>
            <a:off x="6800255" y="3883785"/>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7" name="Google Shape;272;p43">
            <a:extLst>
              <a:ext uri="{FF2B5EF4-FFF2-40B4-BE49-F238E27FC236}">
                <a16:creationId xmlns:a16="http://schemas.microsoft.com/office/drawing/2014/main" id="{467FEA1B-9A34-132A-3C4F-4B07BD3952D2}"/>
              </a:ext>
            </a:extLst>
          </p:cNvPr>
          <p:cNvSpPr/>
          <p:nvPr/>
        </p:nvSpPr>
        <p:spPr>
          <a:xfrm>
            <a:off x="1401096" y="551288"/>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15" name="Google Shape;272;p43">
            <a:extLst>
              <a:ext uri="{FF2B5EF4-FFF2-40B4-BE49-F238E27FC236}">
                <a16:creationId xmlns:a16="http://schemas.microsoft.com/office/drawing/2014/main" id="{AC3A4AA3-2708-94EB-66FB-B72C096491E4}"/>
              </a:ext>
            </a:extLst>
          </p:cNvPr>
          <p:cNvSpPr/>
          <p:nvPr/>
        </p:nvSpPr>
        <p:spPr>
          <a:xfrm>
            <a:off x="1343560" y="2076112"/>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22" name="Google Shape;272;p43">
            <a:extLst>
              <a:ext uri="{FF2B5EF4-FFF2-40B4-BE49-F238E27FC236}">
                <a16:creationId xmlns:a16="http://schemas.microsoft.com/office/drawing/2014/main" id="{A11FCBE6-D4A5-94B6-7CBF-955F67815992}"/>
              </a:ext>
            </a:extLst>
          </p:cNvPr>
          <p:cNvSpPr/>
          <p:nvPr/>
        </p:nvSpPr>
        <p:spPr>
          <a:xfrm>
            <a:off x="1357202" y="3771600"/>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23" name="Google Shape;272;p43">
            <a:extLst>
              <a:ext uri="{FF2B5EF4-FFF2-40B4-BE49-F238E27FC236}">
                <a16:creationId xmlns:a16="http://schemas.microsoft.com/office/drawing/2014/main" id="{387C2E58-A745-D61C-B0D4-B943D597EE2E}"/>
              </a:ext>
            </a:extLst>
          </p:cNvPr>
          <p:cNvSpPr/>
          <p:nvPr/>
        </p:nvSpPr>
        <p:spPr>
          <a:xfrm>
            <a:off x="1357202" y="5395380"/>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24" name="Google Shape;272;p43">
            <a:extLst>
              <a:ext uri="{FF2B5EF4-FFF2-40B4-BE49-F238E27FC236}">
                <a16:creationId xmlns:a16="http://schemas.microsoft.com/office/drawing/2014/main" id="{CAE25F1D-CD25-4EEC-77D5-ECE226870839}"/>
              </a:ext>
            </a:extLst>
          </p:cNvPr>
          <p:cNvSpPr/>
          <p:nvPr/>
        </p:nvSpPr>
        <p:spPr>
          <a:xfrm>
            <a:off x="6877595" y="5395380"/>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2" name="מלבן 1">
            <a:extLst>
              <a:ext uri="{FF2B5EF4-FFF2-40B4-BE49-F238E27FC236}">
                <a16:creationId xmlns:a16="http://schemas.microsoft.com/office/drawing/2014/main" id="{496123B0-269B-AFFB-4B66-C717807AF502}"/>
              </a:ext>
            </a:extLst>
          </p:cNvPr>
          <p:cNvSpPr/>
          <p:nvPr/>
        </p:nvSpPr>
        <p:spPr>
          <a:xfrm>
            <a:off x="1974948" y="902678"/>
            <a:ext cx="2903277"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אני אספר להורי</a:t>
            </a:r>
          </a:p>
        </p:txBody>
      </p:sp>
      <p:sp>
        <p:nvSpPr>
          <p:cNvPr id="6" name="מלבן 5">
            <a:extLst>
              <a:ext uri="{FF2B5EF4-FFF2-40B4-BE49-F238E27FC236}">
                <a16:creationId xmlns:a16="http://schemas.microsoft.com/office/drawing/2014/main" id="{E24A4DB1-1708-EE18-BA5B-70D3320F690B}"/>
              </a:ext>
            </a:extLst>
          </p:cNvPr>
          <p:cNvSpPr/>
          <p:nvPr/>
        </p:nvSpPr>
        <p:spPr>
          <a:xfrm>
            <a:off x="7937014" y="876437"/>
            <a:ext cx="2491840"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עדיף לשתוק</a:t>
            </a:r>
          </a:p>
        </p:txBody>
      </p:sp>
      <p:sp>
        <p:nvSpPr>
          <p:cNvPr id="16" name="מלבן 15">
            <a:extLst>
              <a:ext uri="{FF2B5EF4-FFF2-40B4-BE49-F238E27FC236}">
                <a16:creationId xmlns:a16="http://schemas.microsoft.com/office/drawing/2014/main" id="{DBAD9536-704E-BF48-E850-6590B35CF962}"/>
              </a:ext>
            </a:extLst>
          </p:cNvPr>
          <p:cNvSpPr/>
          <p:nvPr/>
        </p:nvSpPr>
        <p:spPr>
          <a:xfrm>
            <a:off x="7680010" y="2382549"/>
            <a:ext cx="3136885"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אם אתלונן יציקו לי אח"כ עוד יותר</a:t>
            </a:r>
          </a:p>
        </p:txBody>
      </p:sp>
      <p:sp>
        <p:nvSpPr>
          <p:cNvPr id="17" name="מלבן 16">
            <a:extLst>
              <a:ext uri="{FF2B5EF4-FFF2-40B4-BE49-F238E27FC236}">
                <a16:creationId xmlns:a16="http://schemas.microsoft.com/office/drawing/2014/main" id="{5FD5BB49-CBE6-9CA4-554A-7881F917226C}"/>
              </a:ext>
            </a:extLst>
          </p:cNvPr>
          <p:cNvSpPr/>
          <p:nvPr/>
        </p:nvSpPr>
        <p:spPr>
          <a:xfrm>
            <a:off x="8191097" y="5657503"/>
            <a:ext cx="2237757"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כולם נגדי</a:t>
            </a:r>
          </a:p>
        </p:txBody>
      </p:sp>
      <p:sp>
        <p:nvSpPr>
          <p:cNvPr id="18" name="מלבן 17">
            <a:extLst>
              <a:ext uri="{FF2B5EF4-FFF2-40B4-BE49-F238E27FC236}">
                <a16:creationId xmlns:a16="http://schemas.microsoft.com/office/drawing/2014/main" id="{88543C70-65D6-3904-7444-CD43BFA483A6}"/>
              </a:ext>
            </a:extLst>
          </p:cNvPr>
          <p:cNvSpPr/>
          <p:nvPr/>
        </p:nvSpPr>
        <p:spPr>
          <a:xfrm>
            <a:off x="1102671" y="2174105"/>
            <a:ext cx="4227879"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תמיד אני אש</a:t>
            </a:r>
            <a:r>
              <a:rPr lang="he-IL" sz="2800" dirty="0">
                <a:latin typeface="Calibri" panose="020F0502020204030204" pitchFamily="34" charset="0"/>
                <a:cs typeface="Calibri" panose="020F0502020204030204" pitchFamily="34" charset="0"/>
              </a:rPr>
              <a:t>מ/ה</a:t>
            </a: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עכשיו אני באמת אהיה </a:t>
            </a:r>
            <a:r>
              <a:rPr kumimoji="0" lang="he-IL"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אשמ</a:t>
            </a: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/ה</a:t>
            </a:r>
          </a:p>
        </p:txBody>
      </p:sp>
      <p:sp>
        <p:nvSpPr>
          <p:cNvPr id="19" name="מלבן 18">
            <a:extLst>
              <a:ext uri="{FF2B5EF4-FFF2-40B4-BE49-F238E27FC236}">
                <a16:creationId xmlns:a16="http://schemas.microsoft.com/office/drawing/2014/main" id="{CB9A46CC-7BB2-0EAC-75E5-37F8A214C58F}"/>
              </a:ext>
            </a:extLst>
          </p:cNvPr>
          <p:cNvSpPr/>
          <p:nvPr/>
        </p:nvSpPr>
        <p:spPr>
          <a:xfrm>
            <a:off x="1989315" y="5657503"/>
            <a:ext cx="2805562"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קדימה, </a:t>
            </a:r>
            <a:r>
              <a:rPr kumimoji="0" lang="he-IL"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בלאגן</a:t>
            </a: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p:txBody>
      </p:sp>
      <p:sp>
        <p:nvSpPr>
          <p:cNvPr id="20" name="מלבן 19">
            <a:extLst>
              <a:ext uri="{FF2B5EF4-FFF2-40B4-BE49-F238E27FC236}">
                <a16:creationId xmlns:a16="http://schemas.microsoft.com/office/drawing/2014/main" id="{7450F2FF-2347-447E-A12C-5DB689293537}"/>
              </a:ext>
            </a:extLst>
          </p:cNvPr>
          <p:cNvSpPr/>
          <p:nvPr/>
        </p:nvSpPr>
        <p:spPr>
          <a:xfrm>
            <a:off x="7237948" y="4074315"/>
            <a:ext cx="3746509"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אף אחד לא יכול לעזור</a:t>
            </a:r>
          </a:p>
        </p:txBody>
      </p:sp>
      <p:sp>
        <p:nvSpPr>
          <p:cNvPr id="21" name="מלבן 20">
            <a:extLst>
              <a:ext uri="{FF2B5EF4-FFF2-40B4-BE49-F238E27FC236}">
                <a16:creationId xmlns:a16="http://schemas.microsoft.com/office/drawing/2014/main" id="{5356434B-E619-3F9D-C4B8-382660A3E609}"/>
              </a:ext>
            </a:extLst>
          </p:cNvPr>
          <p:cNvSpPr/>
          <p:nvPr/>
        </p:nvSpPr>
        <p:spPr>
          <a:xfrm>
            <a:off x="1657480" y="3923239"/>
            <a:ext cx="3538212"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הוא/ היא לא באמת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"ילד/ה טוב ירושלים"</a:t>
            </a:r>
          </a:p>
        </p:txBody>
      </p:sp>
    </p:spTree>
    <p:extLst>
      <p:ext uri="{BB962C8B-B14F-4D97-AF65-F5344CB8AC3E}">
        <p14:creationId xmlns:p14="http://schemas.microsoft.com/office/powerpoint/2010/main" val="28608385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272;p43">
            <a:extLst>
              <a:ext uri="{FF2B5EF4-FFF2-40B4-BE49-F238E27FC236}">
                <a16:creationId xmlns:a16="http://schemas.microsoft.com/office/drawing/2014/main" id="{30CFE8EA-4762-B62A-A0FF-7C8DB210C935}"/>
              </a:ext>
            </a:extLst>
          </p:cNvPr>
          <p:cNvSpPr/>
          <p:nvPr/>
        </p:nvSpPr>
        <p:spPr>
          <a:xfrm>
            <a:off x="6800255" y="2175068"/>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18" name="Google Shape;272;p43">
            <a:extLst>
              <a:ext uri="{FF2B5EF4-FFF2-40B4-BE49-F238E27FC236}">
                <a16:creationId xmlns:a16="http://schemas.microsoft.com/office/drawing/2014/main" id="{57CE468F-BDCB-4904-EA86-0F4DB7BA2201}"/>
              </a:ext>
            </a:extLst>
          </p:cNvPr>
          <p:cNvSpPr/>
          <p:nvPr/>
        </p:nvSpPr>
        <p:spPr>
          <a:xfrm>
            <a:off x="6783059" y="552827"/>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19" name="Google Shape;272;p43">
            <a:extLst>
              <a:ext uri="{FF2B5EF4-FFF2-40B4-BE49-F238E27FC236}">
                <a16:creationId xmlns:a16="http://schemas.microsoft.com/office/drawing/2014/main" id="{B4FAF99B-94F5-596C-0830-61FD7C5B135F}"/>
              </a:ext>
            </a:extLst>
          </p:cNvPr>
          <p:cNvSpPr/>
          <p:nvPr/>
        </p:nvSpPr>
        <p:spPr>
          <a:xfrm>
            <a:off x="6800255" y="3883785"/>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20" name="Google Shape;272;p43">
            <a:extLst>
              <a:ext uri="{FF2B5EF4-FFF2-40B4-BE49-F238E27FC236}">
                <a16:creationId xmlns:a16="http://schemas.microsoft.com/office/drawing/2014/main" id="{422758E6-CDA3-F881-945D-9AF423352896}"/>
              </a:ext>
            </a:extLst>
          </p:cNvPr>
          <p:cNvSpPr/>
          <p:nvPr/>
        </p:nvSpPr>
        <p:spPr>
          <a:xfrm>
            <a:off x="1401096" y="551288"/>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21" name="Google Shape;272;p43">
            <a:extLst>
              <a:ext uri="{FF2B5EF4-FFF2-40B4-BE49-F238E27FC236}">
                <a16:creationId xmlns:a16="http://schemas.microsoft.com/office/drawing/2014/main" id="{3A6D29AE-CB5B-DE6B-5231-D9E0982110FB}"/>
              </a:ext>
            </a:extLst>
          </p:cNvPr>
          <p:cNvSpPr/>
          <p:nvPr/>
        </p:nvSpPr>
        <p:spPr>
          <a:xfrm>
            <a:off x="1343560" y="2076112"/>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22" name="Google Shape;272;p43">
            <a:extLst>
              <a:ext uri="{FF2B5EF4-FFF2-40B4-BE49-F238E27FC236}">
                <a16:creationId xmlns:a16="http://schemas.microsoft.com/office/drawing/2014/main" id="{7BC6E165-42DE-C383-D537-27CC3DAF8475}"/>
              </a:ext>
            </a:extLst>
          </p:cNvPr>
          <p:cNvSpPr/>
          <p:nvPr/>
        </p:nvSpPr>
        <p:spPr>
          <a:xfrm>
            <a:off x="1357202" y="3771600"/>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23" name="Google Shape;272;p43">
            <a:extLst>
              <a:ext uri="{FF2B5EF4-FFF2-40B4-BE49-F238E27FC236}">
                <a16:creationId xmlns:a16="http://schemas.microsoft.com/office/drawing/2014/main" id="{E1AF024A-AF7E-E759-306B-0ACE9536B149}"/>
              </a:ext>
            </a:extLst>
          </p:cNvPr>
          <p:cNvSpPr/>
          <p:nvPr/>
        </p:nvSpPr>
        <p:spPr>
          <a:xfrm>
            <a:off x="1357202" y="5395380"/>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24" name="Google Shape;272;p43">
            <a:extLst>
              <a:ext uri="{FF2B5EF4-FFF2-40B4-BE49-F238E27FC236}">
                <a16:creationId xmlns:a16="http://schemas.microsoft.com/office/drawing/2014/main" id="{167F15C0-88E9-1FFE-F748-7C4132A44F28}"/>
              </a:ext>
            </a:extLst>
          </p:cNvPr>
          <p:cNvSpPr/>
          <p:nvPr/>
        </p:nvSpPr>
        <p:spPr>
          <a:xfrm>
            <a:off x="6877595" y="5395380"/>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2" name="מלבן 1">
            <a:extLst>
              <a:ext uri="{FF2B5EF4-FFF2-40B4-BE49-F238E27FC236}">
                <a16:creationId xmlns:a16="http://schemas.microsoft.com/office/drawing/2014/main" id="{150EAEDF-8A06-59BF-3B53-7F9DF6E71491}"/>
              </a:ext>
            </a:extLst>
          </p:cNvPr>
          <p:cNvSpPr/>
          <p:nvPr/>
        </p:nvSpPr>
        <p:spPr>
          <a:xfrm>
            <a:off x="1209129" y="5505718"/>
            <a:ext cx="4141814"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אני אספר למורה, למנהלת, </a:t>
            </a:r>
            <a:r>
              <a:rPr kumimoji="0" lang="he-IL"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ליועצ</a:t>
            </a: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/ת – למי שצריך</a:t>
            </a:r>
          </a:p>
        </p:txBody>
      </p:sp>
      <p:sp>
        <p:nvSpPr>
          <p:cNvPr id="3" name="מלבן 2">
            <a:extLst>
              <a:ext uri="{FF2B5EF4-FFF2-40B4-BE49-F238E27FC236}">
                <a16:creationId xmlns:a16="http://schemas.microsoft.com/office/drawing/2014/main" id="{6CCFDDE8-7EB7-9DC7-A512-07B7F7AFB1BE}"/>
              </a:ext>
            </a:extLst>
          </p:cNvPr>
          <p:cNvSpPr/>
          <p:nvPr/>
        </p:nvSpPr>
        <p:spPr>
          <a:xfrm>
            <a:off x="913494" y="912703"/>
            <a:ext cx="510537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הם/ הן תמיד מדברים/ותעלי</a:t>
            </a:r>
          </a:p>
        </p:txBody>
      </p:sp>
      <p:sp>
        <p:nvSpPr>
          <p:cNvPr id="4" name="מלבן 3">
            <a:extLst>
              <a:ext uri="{FF2B5EF4-FFF2-40B4-BE49-F238E27FC236}">
                <a16:creationId xmlns:a16="http://schemas.microsoft.com/office/drawing/2014/main" id="{97EAA792-F537-4A3F-82E3-20AE39FD5070}"/>
              </a:ext>
            </a:extLst>
          </p:cNvPr>
          <p:cNvSpPr/>
          <p:nvPr/>
        </p:nvSpPr>
        <p:spPr>
          <a:xfrm>
            <a:off x="7174505" y="964450"/>
            <a:ext cx="3852839"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אף אחד לא באמת יכול לעזור</a:t>
            </a:r>
          </a:p>
        </p:txBody>
      </p:sp>
      <p:sp>
        <p:nvSpPr>
          <p:cNvPr id="5" name="מלבן 4">
            <a:extLst>
              <a:ext uri="{FF2B5EF4-FFF2-40B4-BE49-F238E27FC236}">
                <a16:creationId xmlns:a16="http://schemas.microsoft.com/office/drawing/2014/main" id="{4B7C7C6F-573D-9317-1C7F-EF46F43D9D61}"/>
              </a:ext>
            </a:extLst>
          </p:cNvPr>
          <p:cNvSpPr/>
          <p:nvPr/>
        </p:nvSpPr>
        <p:spPr>
          <a:xfrm>
            <a:off x="7174505" y="2518235"/>
            <a:ext cx="3764022"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לא מחבב/ת אותו/אותה</a:t>
            </a:r>
          </a:p>
        </p:txBody>
      </p:sp>
      <p:sp>
        <p:nvSpPr>
          <p:cNvPr id="6" name="מלבן 5">
            <a:extLst>
              <a:ext uri="{FF2B5EF4-FFF2-40B4-BE49-F238E27FC236}">
                <a16:creationId xmlns:a16="http://schemas.microsoft.com/office/drawing/2014/main" id="{8972FA01-56F1-3EDF-E8CC-DA27FC7902F9}"/>
              </a:ext>
            </a:extLst>
          </p:cNvPr>
          <p:cNvSpPr/>
          <p:nvPr/>
        </p:nvSpPr>
        <p:spPr>
          <a:xfrm>
            <a:off x="1253473" y="2518235"/>
            <a:ext cx="4097470"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יש ילדים שאין להם אין כוח</a:t>
            </a:r>
          </a:p>
        </p:txBody>
      </p:sp>
      <p:sp>
        <p:nvSpPr>
          <p:cNvPr id="7" name="מלבן 6">
            <a:extLst>
              <a:ext uri="{FF2B5EF4-FFF2-40B4-BE49-F238E27FC236}">
                <a16:creationId xmlns:a16="http://schemas.microsoft.com/office/drawing/2014/main" id="{CFEF57A8-257E-6A04-5BE2-A00D9FB6CC6A}"/>
              </a:ext>
            </a:extLst>
          </p:cNvPr>
          <p:cNvSpPr/>
          <p:nvPr/>
        </p:nvSpPr>
        <p:spPr>
          <a:xfrm>
            <a:off x="7093057" y="5637623"/>
            <a:ext cx="3839800"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לא אוהבים אותי</a:t>
            </a:r>
          </a:p>
        </p:txBody>
      </p:sp>
      <p:sp>
        <p:nvSpPr>
          <p:cNvPr id="15" name="מלבן 14">
            <a:extLst>
              <a:ext uri="{FF2B5EF4-FFF2-40B4-BE49-F238E27FC236}">
                <a16:creationId xmlns:a16="http://schemas.microsoft.com/office/drawing/2014/main" id="{1487E3AC-9410-F1CD-93A6-1CBC2FD4B33A}"/>
              </a:ext>
            </a:extLst>
          </p:cNvPr>
          <p:cNvSpPr/>
          <p:nvPr/>
        </p:nvSpPr>
        <p:spPr>
          <a:xfrm>
            <a:off x="1310373" y="3888538"/>
            <a:ext cx="4163445"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אני שומר/ת בדלת, תעשה/תעשי י את זה מהר...</a:t>
            </a:r>
          </a:p>
        </p:txBody>
      </p:sp>
      <p:sp>
        <p:nvSpPr>
          <p:cNvPr id="16" name="מלבן 15">
            <a:extLst>
              <a:ext uri="{FF2B5EF4-FFF2-40B4-BE49-F238E27FC236}">
                <a16:creationId xmlns:a16="http://schemas.microsoft.com/office/drawing/2014/main" id="{64A2CEE3-1B91-5DCF-6C1F-DC7E19D0FDAD}"/>
              </a:ext>
            </a:extLst>
          </p:cNvPr>
          <p:cNvSpPr/>
          <p:nvPr/>
        </p:nvSpPr>
        <p:spPr>
          <a:xfrm>
            <a:off x="6758442" y="4066679"/>
            <a:ext cx="4509031"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אתם חייבים לבוא, תצלמו את זה</a:t>
            </a:r>
          </a:p>
        </p:txBody>
      </p:sp>
    </p:spTree>
    <p:extLst>
      <p:ext uri="{BB962C8B-B14F-4D97-AF65-F5344CB8AC3E}">
        <p14:creationId xmlns:p14="http://schemas.microsoft.com/office/powerpoint/2010/main" val="28712589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2;p43">
            <a:extLst>
              <a:ext uri="{FF2B5EF4-FFF2-40B4-BE49-F238E27FC236}">
                <a16:creationId xmlns:a16="http://schemas.microsoft.com/office/drawing/2014/main" id="{290FC936-1AC1-05D9-063E-7C82640F7379}"/>
              </a:ext>
            </a:extLst>
          </p:cNvPr>
          <p:cNvSpPr/>
          <p:nvPr/>
        </p:nvSpPr>
        <p:spPr>
          <a:xfrm>
            <a:off x="6800255" y="2175068"/>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3" name="Google Shape;272;p43">
            <a:extLst>
              <a:ext uri="{FF2B5EF4-FFF2-40B4-BE49-F238E27FC236}">
                <a16:creationId xmlns:a16="http://schemas.microsoft.com/office/drawing/2014/main" id="{A017D280-11A4-F19F-4B86-7E943FCDC991}"/>
              </a:ext>
            </a:extLst>
          </p:cNvPr>
          <p:cNvSpPr/>
          <p:nvPr/>
        </p:nvSpPr>
        <p:spPr>
          <a:xfrm>
            <a:off x="6783059" y="552827"/>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4" name="Google Shape;272;p43">
            <a:extLst>
              <a:ext uri="{FF2B5EF4-FFF2-40B4-BE49-F238E27FC236}">
                <a16:creationId xmlns:a16="http://schemas.microsoft.com/office/drawing/2014/main" id="{1F3CE6CE-DD06-FE38-D3B0-746C3835E623}"/>
              </a:ext>
            </a:extLst>
          </p:cNvPr>
          <p:cNvSpPr/>
          <p:nvPr/>
        </p:nvSpPr>
        <p:spPr>
          <a:xfrm>
            <a:off x="6800255" y="3883785"/>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5" name="Google Shape;272;p43">
            <a:extLst>
              <a:ext uri="{FF2B5EF4-FFF2-40B4-BE49-F238E27FC236}">
                <a16:creationId xmlns:a16="http://schemas.microsoft.com/office/drawing/2014/main" id="{CE87E1F0-8EAD-1F35-8636-109100324E8E}"/>
              </a:ext>
            </a:extLst>
          </p:cNvPr>
          <p:cNvSpPr/>
          <p:nvPr/>
        </p:nvSpPr>
        <p:spPr>
          <a:xfrm>
            <a:off x="1401096" y="551288"/>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6" name="Google Shape;272;p43">
            <a:extLst>
              <a:ext uri="{FF2B5EF4-FFF2-40B4-BE49-F238E27FC236}">
                <a16:creationId xmlns:a16="http://schemas.microsoft.com/office/drawing/2014/main" id="{54927016-0C56-691A-075B-7086E90D02C8}"/>
              </a:ext>
            </a:extLst>
          </p:cNvPr>
          <p:cNvSpPr/>
          <p:nvPr/>
        </p:nvSpPr>
        <p:spPr>
          <a:xfrm>
            <a:off x="1343560" y="2076112"/>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7" name="Google Shape;272;p43">
            <a:extLst>
              <a:ext uri="{FF2B5EF4-FFF2-40B4-BE49-F238E27FC236}">
                <a16:creationId xmlns:a16="http://schemas.microsoft.com/office/drawing/2014/main" id="{87F6E810-CB2C-37FB-B4C9-ADB04CB6D23F}"/>
              </a:ext>
            </a:extLst>
          </p:cNvPr>
          <p:cNvSpPr/>
          <p:nvPr/>
        </p:nvSpPr>
        <p:spPr>
          <a:xfrm>
            <a:off x="1357202" y="3771600"/>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15" name="Google Shape;272;p43">
            <a:extLst>
              <a:ext uri="{FF2B5EF4-FFF2-40B4-BE49-F238E27FC236}">
                <a16:creationId xmlns:a16="http://schemas.microsoft.com/office/drawing/2014/main" id="{36DDC72E-FA86-24C8-D7F9-0FFCC78D8E1D}"/>
              </a:ext>
            </a:extLst>
          </p:cNvPr>
          <p:cNvSpPr/>
          <p:nvPr/>
        </p:nvSpPr>
        <p:spPr>
          <a:xfrm>
            <a:off x="1357202" y="5395380"/>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16" name="Google Shape;272;p43">
            <a:extLst>
              <a:ext uri="{FF2B5EF4-FFF2-40B4-BE49-F238E27FC236}">
                <a16:creationId xmlns:a16="http://schemas.microsoft.com/office/drawing/2014/main" id="{48448B46-AF4F-254F-5165-08DC167C80D7}"/>
              </a:ext>
            </a:extLst>
          </p:cNvPr>
          <p:cNvSpPr/>
          <p:nvPr/>
        </p:nvSpPr>
        <p:spPr>
          <a:xfrm>
            <a:off x="6877595" y="5395380"/>
            <a:ext cx="4467216" cy="1253932"/>
          </a:xfrm>
          <a:custGeom>
            <a:avLst/>
            <a:gdLst/>
            <a:ahLst/>
            <a:cxnLst/>
            <a:rect l="l" t="t" r="r" b="b"/>
            <a:pathLst>
              <a:path w="8339629" h="2880575" fill="none" extrusionOk="0">
                <a:moveTo>
                  <a:pt x="0" y="480105"/>
                </a:moveTo>
                <a:cubicBezTo>
                  <a:pt x="46106" y="215311"/>
                  <a:pt x="237228" y="-11922"/>
                  <a:pt x="480105" y="0"/>
                </a:cubicBezTo>
                <a:cubicBezTo>
                  <a:pt x="2496470" y="85245"/>
                  <a:pt x="6641498" y="-87114"/>
                  <a:pt x="7859524" y="0"/>
                </a:cubicBezTo>
                <a:cubicBezTo>
                  <a:pt x="8096772" y="40786"/>
                  <a:pt x="8338161" y="252364"/>
                  <a:pt x="8339629" y="480105"/>
                </a:cubicBezTo>
                <a:cubicBezTo>
                  <a:pt x="8387652" y="1217481"/>
                  <a:pt x="8415961" y="1536150"/>
                  <a:pt x="8339629" y="2400470"/>
                </a:cubicBezTo>
                <a:cubicBezTo>
                  <a:pt x="8339086" y="2694722"/>
                  <a:pt x="8124082" y="2889091"/>
                  <a:pt x="7859524" y="2880575"/>
                </a:cubicBezTo>
                <a:cubicBezTo>
                  <a:pt x="4248957" y="2946273"/>
                  <a:pt x="2505206" y="2779687"/>
                  <a:pt x="480105" y="2880575"/>
                </a:cubicBezTo>
                <a:cubicBezTo>
                  <a:pt x="238613" y="2888567"/>
                  <a:pt x="13249" y="2665828"/>
                  <a:pt x="0" y="2400470"/>
                </a:cubicBezTo>
                <a:cubicBezTo>
                  <a:pt x="114461" y="1655081"/>
                  <a:pt x="-125691" y="1196482"/>
                  <a:pt x="0" y="480105"/>
                </a:cubicBezTo>
                <a:close/>
              </a:path>
              <a:path w="8339629" h="2880575" extrusionOk="0">
                <a:moveTo>
                  <a:pt x="0" y="480105"/>
                </a:moveTo>
                <a:cubicBezTo>
                  <a:pt x="-11998" y="191072"/>
                  <a:pt x="226594" y="39352"/>
                  <a:pt x="480105" y="0"/>
                </a:cubicBezTo>
                <a:cubicBezTo>
                  <a:pt x="3463595" y="149604"/>
                  <a:pt x="4927824" y="144768"/>
                  <a:pt x="7859524" y="0"/>
                </a:cubicBezTo>
                <a:cubicBezTo>
                  <a:pt x="8121327" y="-16055"/>
                  <a:pt x="8336425" y="165201"/>
                  <a:pt x="8339629" y="480105"/>
                </a:cubicBezTo>
                <a:cubicBezTo>
                  <a:pt x="8398735" y="899744"/>
                  <a:pt x="8317427" y="2112335"/>
                  <a:pt x="8339629" y="2400470"/>
                </a:cubicBezTo>
                <a:cubicBezTo>
                  <a:pt x="8333582" y="2673034"/>
                  <a:pt x="8131197" y="2906231"/>
                  <a:pt x="7859524" y="2880575"/>
                </a:cubicBezTo>
                <a:cubicBezTo>
                  <a:pt x="6237730" y="2745558"/>
                  <a:pt x="3574590" y="2802695"/>
                  <a:pt x="480105" y="2880575"/>
                </a:cubicBezTo>
                <a:cubicBezTo>
                  <a:pt x="211336" y="2884503"/>
                  <a:pt x="12398" y="2651014"/>
                  <a:pt x="0" y="2400470"/>
                </a:cubicBezTo>
                <a:cubicBezTo>
                  <a:pt x="-77879" y="2102900"/>
                  <a:pt x="153157" y="980642"/>
                  <a:pt x="0" y="480105"/>
                </a:cubicBezTo>
                <a:close/>
              </a:path>
            </a:pathLst>
          </a:cu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165100" algn="r" rtl="1">
              <a:lnSpc>
                <a:spcPct val="150000"/>
              </a:lnSpc>
              <a:spcBef>
                <a:spcPts val="0"/>
              </a:spcBef>
              <a:spcAft>
                <a:spcPts val="0"/>
              </a:spcAft>
              <a:buClr>
                <a:schemeClr val="dk1"/>
              </a:buClr>
              <a:buSzPts val="2800"/>
              <a:buFont typeface="Arial"/>
              <a:buNone/>
            </a:pPr>
            <a:endParaRPr sz="2800" b="1"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342900" marR="0" lvl="0" indent="-165100" algn="r" rtl="1">
              <a:lnSpc>
                <a:spcPct val="15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p:txBody>
      </p:sp>
      <p:sp>
        <p:nvSpPr>
          <p:cNvPr id="18" name="תיבת טקסט 17">
            <a:extLst>
              <a:ext uri="{FF2B5EF4-FFF2-40B4-BE49-F238E27FC236}">
                <a16:creationId xmlns:a16="http://schemas.microsoft.com/office/drawing/2014/main" id="{0376D0A5-F8AE-9DEF-C3B9-13839B29F82D}"/>
              </a:ext>
            </a:extLst>
          </p:cNvPr>
          <p:cNvSpPr txBox="1"/>
          <p:nvPr/>
        </p:nvSpPr>
        <p:spPr>
          <a:xfrm>
            <a:off x="7194884" y="914400"/>
            <a:ext cx="3549316" cy="738664"/>
          </a:xfrm>
          <a:prstGeom prst="rect">
            <a:avLst/>
          </a:prstGeom>
          <a:noFill/>
        </p:spPr>
        <p:txBody>
          <a:bodyPr wrap="square" rtlCol="1">
            <a:spAutoFit/>
          </a:bodyPr>
          <a:lstStyle/>
          <a:p>
            <a:pPr algn="ctr"/>
            <a:r>
              <a:rPr lang="he-IL" sz="2800" dirty="0">
                <a:latin typeface="Calibri" panose="020F0502020204030204" pitchFamily="34" charset="0"/>
                <a:cs typeface="Calibri" panose="020F0502020204030204" pitchFamily="34" charset="0"/>
              </a:rPr>
              <a:t>אני חושש/ת ממנו/ממנה</a:t>
            </a:r>
          </a:p>
          <a:p>
            <a:endParaRPr lang="he-IL" dirty="0"/>
          </a:p>
        </p:txBody>
      </p:sp>
      <p:sp>
        <p:nvSpPr>
          <p:cNvPr id="20" name="תיבת טקסט 19">
            <a:extLst>
              <a:ext uri="{FF2B5EF4-FFF2-40B4-BE49-F238E27FC236}">
                <a16:creationId xmlns:a16="http://schemas.microsoft.com/office/drawing/2014/main" id="{EBA2436F-9390-E830-FDE4-DF134EA42686}"/>
              </a:ext>
            </a:extLst>
          </p:cNvPr>
          <p:cNvSpPr txBox="1"/>
          <p:nvPr/>
        </p:nvSpPr>
        <p:spPr>
          <a:xfrm>
            <a:off x="6643634" y="2349919"/>
            <a:ext cx="4692884" cy="954107"/>
          </a:xfrm>
          <a:prstGeom prst="rect">
            <a:avLst/>
          </a:prstGeom>
          <a:noFill/>
        </p:spPr>
        <p:txBody>
          <a:bodyPr wrap="square">
            <a:spAutoFit/>
          </a:bodyPr>
          <a:lstStyle/>
          <a:p>
            <a:pPr algn="ctr"/>
            <a:r>
              <a:rPr lang="he-IL" sz="2800" dirty="0">
                <a:latin typeface="Calibri" panose="020F0502020204030204" pitchFamily="34" charset="0"/>
                <a:cs typeface="Calibri" panose="020F0502020204030204" pitchFamily="34" charset="0"/>
              </a:rPr>
              <a:t>בפעם האחרונה שפגשתי אותם/ן, </a:t>
            </a:r>
          </a:p>
          <a:p>
            <a:pPr algn="ctr"/>
            <a:r>
              <a:rPr lang="he-IL" sz="2800" dirty="0">
                <a:latin typeface="Calibri" panose="020F0502020204030204" pitchFamily="34" charset="0"/>
                <a:cs typeface="Calibri" panose="020F0502020204030204" pitchFamily="34" charset="0"/>
              </a:rPr>
              <a:t>זה לא היה נעים..</a:t>
            </a:r>
          </a:p>
        </p:txBody>
      </p:sp>
      <p:sp>
        <p:nvSpPr>
          <p:cNvPr id="22" name="תיבת טקסט 21">
            <a:extLst>
              <a:ext uri="{FF2B5EF4-FFF2-40B4-BE49-F238E27FC236}">
                <a16:creationId xmlns:a16="http://schemas.microsoft.com/office/drawing/2014/main" id="{5A6FE7DB-1E86-9431-AF21-B10EB3280866}"/>
              </a:ext>
            </a:extLst>
          </p:cNvPr>
          <p:cNvSpPr txBox="1"/>
          <p:nvPr/>
        </p:nvSpPr>
        <p:spPr>
          <a:xfrm>
            <a:off x="6807324" y="4103746"/>
            <a:ext cx="4324435" cy="52322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he-IL" sz="2800" dirty="0">
                <a:latin typeface="Calibri" panose="020F0502020204030204" pitchFamily="34" charset="0"/>
                <a:cs typeface="Calibri" panose="020F0502020204030204" pitchFamily="34" charset="0"/>
              </a:rPr>
              <a:t>הוא/היא כל הזמן מתלונן/ת</a:t>
            </a:r>
          </a:p>
        </p:txBody>
      </p:sp>
      <p:sp>
        <p:nvSpPr>
          <p:cNvPr id="24" name="תיבת טקסט 23">
            <a:extLst>
              <a:ext uri="{FF2B5EF4-FFF2-40B4-BE49-F238E27FC236}">
                <a16:creationId xmlns:a16="http://schemas.microsoft.com/office/drawing/2014/main" id="{5966FC5A-FCAF-1DB8-F95D-F8150BA2D0E3}"/>
              </a:ext>
            </a:extLst>
          </p:cNvPr>
          <p:cNvSpPr txBox="1"/>
          <p:nvPr/>
        </p:nvSpPr>
        <p:spPr>
          <a:xfrm>
            <a:off x="7748336" y="5716625"/>
            <a:ext cx="2995864" cy="52322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he-IL" sz="2800" dirty="0">
                <a:latin typeface="Calibri" panose="020F0502020204030204" pitchFamily="34" charset="0"/>
                <a:cs typeface="Calibri" panose="020F0502020204030204" pitchFamily="34" charset="0"/>
              </a:rPr>
              <a:t>אני לא נחשב/ת..</a:t>
            </a:r>
          </a:p>
        </p:txBody>
      </p:sp>
      <p:sp>
        <p:nvSpPr>
          <p:cNvPr id="25" name="תיבת טקסט 24">
            <a:extLst>
              <a:ext uri="{FF2B5EF4-FFF2-40B4-BE49-F238E27FC236}">
                <a16:creationId xmlns:a16="http://schemas.microsoft.com/office/drawing/2014/main" id="{A59A7BAF-799A-A1FE-C83C-819B869301A8}"/>
              </a:ext>
            </a:extLst>
          </p:cNvPr>
          <p:cNvSpPr txBox="1"/>
          <p:nvPr/>
        </p:nvSpPr>
        <p:spPr>
          <a:xfrm>
            <a:off x="1973622" y="2576780"/>
            <a:ext cx="2863516" cy="523220"/>
          </a:xfrm>
          <a:prstGeom prst="rect">
            <a:avLst/>
          </a:prstGeom>
          <a:noFill/>
        </p:spPr>
        <p:txBody>
          <a:bodyPr wrap="square" rtlCol="1">
            <a:spAutoFit/>
          </a:bodyPr>
          <a:lstStyle/>
          <a:p>
            <a:pPr algn="ctr"/>
            <a:r>
              <a:rPr lang="he-IL" sz="2800" dirty="0">
                <a:latin typeface="Calibri" panose="020F0502020204030204" pitchFamily="34" charset="0"/>
                <a:cs typeface="Calibri" panose="020F0502020204030204" pitchFamily="34" charset="0"/>
              </a:rPr>
              <a:t>יששש מכות..</a:t>
            </a:r>
          </a:p>
        </p:txBody>
      </p:sp>
      <p:sp>
        <p:nvSpPr>
          <p:cNvPr id="26" name="תיבת טקסט 25">
            <a:extLst>
              <a:ext uri="{FF2B5EF4-FFF2-40B4-BE49-F238E27FC236}">
                <a16:creationId xmlns:a16="http://schemas.microsoft.com/office/drawing/2014/main" id="{ED908444-7572-B264-DEA2-99DB1EA002E5}"/>
              </a:ext>
            </a:extLst>
          </p:cNvPr>
          <p:cNvSpPr txBox="1"/>
          <p:nvPr/>
        </p:nvSpPr>
        <p:spPr>
          <a:xfrm>
            <a:off x="1418409" y="914400"/>
            <a:ext cx="3947374" cy="738664"/>
          </a:xfrm>
          <a:prstGeom prst="rect">
            <a:avLst/>
          </a:prstGeom>
          <a:noFill/>
        </p:spPr>
        <p:txBody>
          <a:bodyPr wrap="square" rtlCol="1">
            <a:spAutoFit/>
          </a:bodyPr>
          <a:lstStyle/>
          <a:p>
            <a:pPr algn="ctr"/>
            <a:r>
              <a:rPr lang="he-IL" sz="2800" dirty="0">
                <a:latin typeface="Calibri" panose="020F0502020204030204" pitchFamily="34" charset="0"/>
                <a:cs typeface="Calibri" panose="020F0502020204030204" pitchFamily="34" charset="0"/>
              </a:rPr>
              <a:t>הם/ן עוברים/</a:t>
            </a:r>
            <a:r>
              <a:rPr lang="he-IL" sz="2800" dirty="0" err="1">
                <a:latin typeface="Calibri" panose="020F0502020204030204" pitchFamily="34" charset="0"/>
                <a:cs typeface="Calibri" panose="020F0502020204030204" pitchFamily="34" charset="0"/>
              </a:rPr>
              <a:t>ות</a:t>
            </a:r>
            <a:r>
              <a:rPr lang="he-IL" sz="2800" dirty="0">
                <a:latin typeface="Calibri" panose="020F0502020204030204" pitchFamily="34" charset="0"/>
                <a:cs typeface="Calibri" panose="020F0502020204030204" pitchFamily="34" charset="0"/>
              </a:rPr>
              <a:t> על הנהלים</a:t>
            </a:r>
          </a:p>
          <a:p>
            <a:endParaRPr lang="he-IL" dirty="0"/>
          </a:p>
        </p:txBody>
      </p:sp>
    </p:spTree>
    <p:extLst>
      <p:ext uri="{BB962C8B-B14F-4D97-AF65-F5344CB8AC3E}">
        <p14:creationId xmlns:p14="http://schemas.microsoft.com/office/powerpoint/2010/main" val="33067198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טבלה 3">
            <a:extLst>
              <a:ext uri="{FF2B5EF4-FFF2-40B4-BE49-F238E27FC236}">
                <a16:creationId xmlns:a16="http://schemas.microsoft.com/office/drawing/2014/main" id="{2644501D-3FC7-D475-DA6C-EBD1CEE0AE94}"/>
              </a:ext>
            </a:extLst>
          </p:cNvPr>
          <p:cNvGraphicFramePr>
            <a:graphicFrameLocks noGrp="1"/>
          </p:cNvGraphicFramePr>
          <p:nvPr/>
        </p:nvGraphicFramePr>
        <p:xfrm>
          <a:off x="661755" y="87526"/>
          <a:ext cx="11380562" cy="6682948"/>
        </p:xfrm>
        <a:graphic>
          <a:graphicData uri="http://schemas.openxmlformats.org/drawingml/2006/table">
            <a:tbl>
              <a:tblPr rtl="1"/>
              <a:tblGrid>
                <a:gridCol w="3832324">
                  <a:extLst>
                    <a:ext uri="{9D8B030D-6E8A-4147-A177-3AD203B41FA5}">
                      <a16:colId xmlns:a16="http://schemas.microsoft.com/office/drawing/2014/main" val="2826093286"/>
                    </a:ext>
                  </a:extLst>
                </a:gridCol>
                <a:gridCol w="4189478">
                  <a:extLst>
                    <a:ext uri="{9D8B030D-6E8A-4147-A177-3AD203B41FA5}">
                      <a16:colId xmlns:a16="http://schemas.microsoft.com/office/drawing/2014/main" val="651695987"/>
                    </a:ext>
                  </a:extLst>
                </a:gridCol>
                <a:gridCol w="3358760">
                  <a:extLst>
                    <a:ext uri="{9D8B030D-6E8A-4147-A177-3AD203B41FA5}">
                      <a16:colId xmlns:a16="http://schemas.microsoft.com/office/drawing/2014/main" val="3311034408"/>
                    </a:ext>
                  </a:extLst>
                </a:gridCol>
              </a:tblGrid>
              <a:tr h="670443">
                <a:tc>
                  <a:txBody>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lang="he-IL" sz="1400" b="1" i="0" u="none" strike="noStrike" kern="0" cap="none" spc="0" normalizeH="0" baseline="0" noProof="0" dirty="0">
                        <a:ln>
                          <a:noFill/>
                        </a:ln>
                        <a:solidFill>
                          <a:srgbClr val="000000"/>
                        </a:solidFill>
                        <a:effectLst/>
                        <a:uLnTx/>
                        <a:uFillTx/>
                        <a:latin typeface="+mn-lt"/>
                        <a:cs typeface="Arial"/>
                        <a:sym typeface="Arial"/>
                      </a:endParaRPr>
                    </a:p>
                  </a:txBody>
                  <a:tcPr anchor="b">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rtl="1"/>
                      <a:endParaRPr lang="he-IL" b="0"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he-IL" sz="1600" b="1" dirty="0">
                          <a:latin typeface="Calibri" panose="020F0502020204030204" pitchFamily="34" charset="0"/>
                          <a:cs typeface="Calibri" panose="020F0502020204030204" pitchFamily="34" charset="0"/>
                        </a:rPr>
                        <a:t>הוא/ היא מתנהג/ת כמו ילד/ה קטן</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0895724"/>
                  </a:ext>
                </a:extLst>
              </a:tr>
              <a:tr h="670443">
                <a:tc>
                  <a:txBody>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mn-lt"/>
                          <a:cs typeface="Arial"/>
                          <a:sym typeface="Arial"/>
                        </a:rPr>
                        <a:t>הוא/היא כל הזמן מתלונן/ת</a:t>
                      </a: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he-IL" sz="14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endParaRPr lang="he-IL" b="0" dirty="0"/>
                    </a:p>
                  </a:txBody>
                  <a:tcPr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8418155"/>
                  </a:ext>
                </a:extLst>
              </a:tr>
              <a:tr h="670443">
                <a:tc>
                  <a:txBody>
                    <a:bodyPr/>
                    <a:lstStyle/>
                    <a:p>
                      <a:pPr algn="ctr" rtl="1"/>
                      <a:endParaRPr lang="he-IL" b="0" dirty="0"/>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he-IL"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endParaRPr lang="he-IL" b="0" dirty="0"/>
                    </a:p>
                  </a:txBody>
                  <a:tcPr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295746"/>
                  </a:ext>
                </a:extLst>
              </a:tr>
              <a:tr h="670443">
                <a:tc>
                  <a:txBody>
                    <a:bodyPr/>
                    <a:lstStyle/>
                    <a:p>
                      <a:pPr algn="ctr" rtl="1"/>
                      <a:endParaRPr lang="he-IL" b="0" dirty="0"/>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rtl="1"/>
                      <a:endParaRPr lang="he-IL"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he-IL" b="1" dirty="0"/>
                        <a:t>מילה אחת של מישהו וזה יפסק! </a:t>
                      </a:r>
                    </a:p>
                    <a:p>
                      <a:pPr algn="ctr" rtl="1"/>
                      <a:r>
                        <a:rPr lang="he-IL" b="1" dirty="0"/>
                        <a:t>למה לא המילה שלי?</a:t>
                      </a:r>
                    </a:p>
                  </a:txBody>
                  <a:tcPr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7413432"/>
                  </a:ext>
                </a:extLst>
              </a:tr>
              <a:tr h="523237">
                <a:tc>
                  <a:txBody>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lang="he-IL" sz="1400" b="0" i="0" u="none" strike="noStrike" kern="0" cap="none" spc="0" normalizeH="0" baseline="0" noProof="0" dirty="0">
                        <a:ln>
                          <a:noFill/>
                        </a:ln>
                        <a:solidFill>
                          <a:srgbClr val="000000"/>
                        </a:solidFill>
                        <a:effectLst/>
                        <a:uLnTx/>
                        <a:uFillTx/>
                        <a:latin typeface="+mn-lt"/>
                        <a:cs typeface="Arial"/>
                        <a:sym typeface="Arial"/>
                      </a:endParaRP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lang="he-IL" sz="1400" b="0" i="0" u="none" strike="noStrike" kern="0" cap="none" spc="0" normalizeH="0" baseline="0" noProof="0" dirty="0">
                        <a:ln>
                          <a:noFill/>
                        </a:ln>
                        <a:solidFill>
                          <a:srgbClr val="000000"/>
                        </a:solidFill>
                        <a:effectLst/>
                        <a:uLnTx/>
                        <a:uFillTx/>
                        <a:latin typeface="+mn-lt"/>
                        <a:cs typeface="Arial"/>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lang="he-IL" sz="1400" b="0" i="0" u="none" strike="noStrike" kern="0" cap="none" spc="0" normalizeH="0" baseline="0" noProof="0" dirty="0">
                        <a:ln>
                          <a:noFill/>
                        </a:ln>
                        <a:solidFill>
                          <a:srgbClr val="000000"/>
                        </a:solidFill>
                        <a:effectLst/>
                        <a:uLnTx/>
                        <a:uFillTx/>
                        <a:latin typeface="+mn-lt"/>
                        <a:cs typeface="Arial"/>
                        <a:sym typeface="Arial"/>
                      </a:endParaRPr>
                    </a:p>
                  </a:txBody>
                  <a:tcPr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7235942"/>
                  </a:ext>
                </a:extLst>
              </a:tr>
              <a:tr h="486293">
                <a:tc>
                  <a:txBody>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mn-lt"/>
                          <a:cs typeface="Arial"/>
                          <a:sym typeface="Arial"/>
                        </a:rPr>
                        <a:t>זאת פגיעה</a:t>
                      </a: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lang="he-IL" sz="1400" b="0" i="0" u="none" strike="noStrike" kern="0" cap="none" spc="0" normalizeH="0" baseline="0" noProof="0" dirty="0">
                        <a:ln>
                          <a:noFill/>
                        </a:ln>
                        <a:solidFill>
                          <a:srgbClr val="000000"/>
                        </a:solidFill>
                        <a:effectLst/>
                        <a:uLnTx/>
                        <a:uFillTx/>
                        <a:latin typeface="+mn-lt"/>
                        <a:cs typeface="Arial"/>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lang="he-IL" sz="1400" b="0" i="0" u="none" strike="noStrike" kern="0" cap="none" spc="0" normalizeH="0" baseline="0" noProof="0" dirty="0">
                        <a:ln>
                          <a:noFill/>
                        </a:ln>
                        <a:solidFill>
                          <a:srgbClr val="000000"/>
                        </a:solidFill>
                        <a:effectLst/>
                        <a:uLnTx/>
                        <a:uFillTx/>
                        <a:latin typeface="+mn-lt"/>
                        <a:cs typeface="Arial"/>
                        <a:sym typeface="Arial"/>
                      </a:endParaRPr>
                    </a:p>
                  </a:txBody>
                  <a:tcPr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7523613"/>
                  </a:ext>
                </a:extLst>
              </a:tr>
              <a:tr h="486293">
                <a:tc>
                  <a:txBody>
                    <a:bodyPr/>
                    <a:lstStyle/>
                    <a:p>
                      <a:pPr algn="ctr" rtl="1"/>
                      <a:endParaRPr lang="he-IL" b="0" dirty="0"/>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rtl="1"/>
                      <a:endParaRPr lang="he-IL"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endParaRPr lang="he-IL" b="0" dirty="0"/>
                    </a:p>
                  </a:txBody>
                  <a:tcPr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4240510"/>
                  </a:ext>
                </a:extLst>
              </a:tr>
              <a:tr h="523237">
                <a:tc>
                  <a:txBody>
                    <a:bodyPr/>
                    <a:lstStyle/>
                    <a:p>
                      <a:pPr algn="ctr" rtl="1"/>
                      <a:endParaRPr lang="he-IL" b="0" dirty="0"/>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rtl="1"/>
                      <a:endParaRPr lang="he-IL"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endParaRPr lang="he-IL" b="0" dirty="0"/>
                    </a:p>
                  </a:txBody>
                  <a:tcPr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648785"/>
                  </a:ext>
                </a:extLst>
              </a:tr>
              <a:tr h="486293">
                <a:tc>
                  <a:txBody>
                    <a:bodyPr/>
                    <a:lstStyle/>
                    <a:p>
                      <a:pPr algn="ctr" rtl="1"/>
                      <a:r>
                        <a:rPr lang="he-IL" b="0" dirty="0"/>
                        <a:t>. </a:t>
                      </a: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rtl="1"/>
                      <a:endParaRPr lang="he-IL"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lang="he-IL" sz="1400" b="0" i="0" u="none" strike="noStrike" kern="0" cap="none" spc="0" normalizeH="0" baseline="0" noProof="0" dirty="0">
                        <a:ln>
                          <a:noFill/>
                        </a:ln>
                        <a:solidFill>
                          <a:srgbClr val="000000"/>
                        </a:solidFill>
                        <a:effectLst/>
                        <a:uLnTx/>
                        <a:uFillTx/>
                        <a:latin typeface="+mn-lt"/>
                        <a:cs typeface="Arial"/>
                        <a:sym typeface="Arial"/>
                      </a:endParaRPr>
                    </a:p>
                  </a:txBody>
                  <a:tcPr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4153259"/>
                  </a:ext>
                </a:extLst>
              </a:tr>
              <a:tr h="486293">
                <a:tc>
                  <a:txBody>
                    <a:bodyPr/>
                    <a:lstStyle/>
                    <a:p>
                      <a:pPr algn="ctr" rtl="1"/>
                      <a:endParaRPr lang="he-IL" b="0" dirty="0"/>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rtl="1"/>
                      <a:endParaRPr lang="he-IL"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endParaRPr lang="he-IL" b="0" dirty="0"/>
                    </a:p>
                  </a:txBody>
                  <a:tcPr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6093066"/>
                  </a:ext>
                </a:extLst>
              </a:tr>
              <a:tr h="523237">
                <a:tc>
                  <a:txBody>
                    <a:bodyPr/>
                    <a:lstStyle/>
                    <a:p>
                      <a:pPr algn="ctr" rtl="1"/>
                      <a:endParaRPr lang="he-IL" b="0" dirty="0"/>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rtl="1"/>
                      <a:endParaRPr lang="he-IL"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endParaRPr lang="he-IL" b="0" dirty="0"/>
                    </a:p>
                  </a:txBody>
                  <a:tcPr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3420973"/>
                  </a:ext>
                </a:extLst>
              </a:tr>
              <a:tr h="486293">
                <a:tc>
                  <a:txBody>
                    <a:bodyPr/>
                    <a:lstStyle/>
                    <a:p>
                      <a:pPr algn="ctr" rtl="1"/>
                      <a:endParaRPr lang="he-IL" b="0" dirty="0"/>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ctr"/>
                      <a:r>
                        <a:rPr lang="he-IL" sz="1400" b="1" dirty="0"/>
                        <a:t>יששש מכות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pPr algn="ctr" rtl="1"/>
                      <a:r>
                        <a:rPr lang="he-IL" b="1" dirty="0"/>
                        <a:t>הם/ן עוברים/</a:t>
                      </a:r>
                      <a:r>
                        <a:rPr lang="he-IL" b="1" dirty="0" err="1"/>
                        <a:t>ות</a:t>
                      </a:r>
                      <a:r>
                        <a:rPr lang="he-IL" b="1" dirty="0"/>
                        <a:t> על הנהלים</a:t>
                      </a:r>
                    </a:p>
                  </a:txBody>
                  <a:tcPr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840361256"/>
                  </a:ext>
                </a:extLst>
              </a:tr>
            </a:tbl>
          </a:graphicData>
        </a:graphic>
      </p:graphicFrame>
      <p:sp>
        <p:nvSpPr>
          <p:cNvPr id="5" name="מלבן 4">
            <a:extLst>
              <a:ext uri="{FF2B5EF4-FFF2-40B4-BE49-F238E27FC236}">
                <a16:creationId xmlns:a16="http://schemas.microsoft.com/office/drawing/2014/main" id="{791B3ED8-2F90-B304-C863-6CECA31895B8}"/>
              </a:ext>
            </a:extLst>
          </p:cNvPr>
          <p:cNvSpPr/>
          <p:nvPr/>
        </p:nvSpPr>
        <p:spPr>
          <a:xfrm>
            <a:off x="582949" y="878267"/>
            <a:ext cx="338417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כשפוגעים במישהו חלש </a:t>
            </a:r>
            <a:r>
              <a:rPr kumimoji="0" lang="he-IL" sz="16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rPr>
              <a:t>אני מנסה לעזור</a:t>
            </a:r>
          </a:p>
        </p:txBody>
      </p:sp>
      <p:sp>
        <p:nvSpPr>
          <p:cNvPr id="6" name="מלבן 5">
            <a:extLst>
              <a:ext uri="{FF2B5EF4-FFF2-40B4-BE49-F238E27FC236}">
                <a16:creationId xmlns:a16="http://schemas.microsoft.com/office/drawing/2014/main" id="{8AD4FFC2-5F27-6B01-7BCA-7A47BE5A454A}"/>
              </a:ext>
            </a:extLst>
          </p:cNvPr>
          <p:cNvSpPr/>
          <p:nvPr/>
        </p:nvSpPr>
        <p:spPr>
          <a:xfrm>
            <a:off x="8092186" y="2873954"/>
            <a:ext cx="4035165"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הם לא </a:t>
            </a:r>
            <a:r>
              <a:rPr kumimoji="0" lang="he-IL" sz="16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rPr>
              <a:t>מתנהגים יפה, </a:t>
            </a:r>
            <a:r>
              <a:rPr kumimoji="0" lang="he-IL"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אני אשתדל לנהוג אחרת</a:t>
            </a:r>
          </a:p>
        </p:txBody>
      </p:sp>
      <p:sp>
        <p:nvSpPr>
          <p:cNvPr id="7" name="מלבן 6">
            <a:extLst>
              <a:ext uri="{FF2B5EF4-FFF2-40B4-BE49-F238E27FC236}">
                <a16:creationId xmlns:a16="http://schemas.microsoft.com/office/drawing/2014/main" id="{2DCC3FE5-83E2-F596-060E-B723BFF2B41C}"/>
              </a:ext>
            </a:extLst>
          </p:cNvPr>
          <p:cNvSpPr/>
          <p:nvPr/>
        </p:nvSpPr>
        <p:spPr>
          <a:xfrm>
            <a:off x="4474279" y="218050"/>
            <a:ext cx="3384171" cy="35394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7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אני עוצר/ת את זה עכשיו!</a:t>
            </a:r>
          </a:p>
        </p:txBody>
      </p:sp>
      <p:sp>
        <p:nvSpPr>
          <p:cNvPr id="8" name="מלבן 7">
            <a:extLst>
              <a:ext uri="{FF2B5EF4-FFF2-40B4-BE49-F238E27FC236}">
                <a16:creationId xmlns:a16="http://schemas.microsoft.com/office/drawing/2014/main" id="{3E08CB8D-227F-B247-9F4C-5F33A54E6257}"/>
              </a:ext>
            </a:extLst>
          </p:cNvPr>
          <p:cNvSpPr/>
          <p:nvPr/>
        </p:nvSpPr>
        <p:spPr>
          <a:xfrm>
            <a:off x="9362206" y="1517644"/>
            <a:ext cx="181017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8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אני לא מתערב/ת</a:t>
            </a:r>
          </a:p>
        </p:txBody>
      </p:sp>
      <p:sp>
        <p:nvSpPr>
          <p:cNvPr id="9" name="מלבן 8">
            <a:extLst>
              <a:ext uri="{FF2B5EF4-FFF2-40B4-BE49-F238E27FC236}">
                <a16:creationId xmlns:a16="http://schemas.microsoft.com/office/drawing/2014/main" id="{31F529AA-8BF7-FC11-F017-00E84A3145AD}"/>
              </a:ext>
            </a:extLst>
          </p:cNvPr>
          <p:cNvSpPr/>
          <p:nvPr/>
        </p:nvSpPr>
        <p:spPr>
          <a:xfrm>
            <a:off x="9048360" y="3814769"/>
            <a:ext cx="2103749"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לא נעים לי לא לעזור</a:t>
            </a:r>
            <a:r>
              <a:rPr kumimoji="0" lang="he-IL" sz="18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p:txBody>
      </p:sp>
      <p:sp>
        <p:nvSpPr>
          <p:cNvPr id="10" name="מלבן 9">
            <a:extLst>
              <a:ext uri="{FF2B5EF4-FFF2-40B4-BE49-F238E27FC236}">
                <a16:creationId xmlns:a16="http://schemas.microsoft.com/office/drawing/2014/main" id="{BE1E7C8A-E631-E842-67B1-49209860370F}"/>
              </a:ext>
            </a:extLst>
          </p:cNvPr>
          <p:cNvSpPr/>
          <p:nvPr/>
        </p:nvSpPr>
        <p:spPr>
          <a:xfrm>
            <a:off x="4260185" y="1533033"/>
            <a:ext cx="3639809"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אם אני שותק/ת, אני כמו אחד/אחת מהם</a:t>
            </a:r>
          </a:p>
        </p:txBody>
      </p:sp>
      <p:sp>
        <p:nvSpPr>
          <p:cNvPr id="11" name="TextBox 5">
            <a:extLst>
              <a:ext uri="{FF2B5EF4-FFF2-40B4-BE49-F238E27FC236}">
                <a16:creationId xmlns:a16="http://schemas.microsoft.com/office/drawing/2014/main" id="{3C2D3DB0-A8F9-E94D-202A-EFB23050C8D3}"/>
              </a:ext>
            </a:extLst>
          </p:cNvPr>
          <p:cNvSpPr txBox="1"/>
          <p:nvPr/>
        </p:nvSpPr>
        <p:spPr>
          <a:xfrm>
            <a:off x="4800352" y="794369"/>
            <a:ext cx="2965158" cy="553998"/>
          </a:xfrm>
          <a:prstGeom prst="rect">
            <a:avLst/>
          </a:prstGeom>
          <a:no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5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אני לא עוזר/ת כי אם אתערב אני </a:t>
            </a:r>
            <a:r>
              <a:rPr kumimoji="0" lang="he-IL" sz="1500" b="1" i="0" u="non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rPr>
              <a:t>חושש/ת </a:t>
            </a:r>
            <a:r>
              <a:rPr kumimoji="0" lang="he-IL" sz="15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rPr>
              <a:t>שאפגע</a:t>
            </a:r>
          </a:p>
        </p:txBody>
      </p:sp>
      <p:sp>
        <p:nvSpPr>
          <p:cNvPr id="12" name="מלבן 11">
            <a:extLst>
              <a:ext uri="{FF2B5EF4-FFF2-40B4-BE49-F238E27FC236}">
                <a16:creationId xmlns:a16="http://schemas.microsoft.com/office/drawing/2014/main" id="{1925B744-ADF8-5B53-BA6C-994B1192FB30}"/>
              </a:ext>
            </a:extLst>
          </p:cNvPr>
          <p:cNvSpPr/>
          <p:nvPr/>
        </p:nvSpPr>
        <p:spPr>
          <a:xfrm>
            <a:off x="4529954" y="2081852"/>
            <a:ext cx="3235555"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אם אני אעזור </a:t>
            </a:r>
            <a:endParaRPr kumimoji="0" lang="he-IL" sz="18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יש סיכוי שחברים/חברות  שלי יעזרו גם. </a:t>
            </a:r>
          </a:p>
        </p:txBody>
      </p:sp>
      <p:sp>
        <p:nvSpPr>
          <p:cNvPr id="13" name="מלבן 12">
            <a:extLst>
              <a:ext uri="{FF2B5EF4-FFF2-40B4-BE49-F238E27FC236}">
                <a16:creationId xmlns:a16="http://schemas.microsoft.com/office/drawing/2014/main" id="{38D2CA1C-08B7-E1EB-25F2-60FED871E692}"/>
              </a:ext>
            </a:extLst>
          </p:cNvPr>
          <p:cNvSpPr/>
          <p:nvPr/>
        </p:nvSpPr>
        <p:spPr>
          <a:xfrm>
            <a:off x="4212237" y="2844111"/>
            <a:ext cx="3644974"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6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rPr>
              <a:t>הוא/היא </a:t>
            </a:r>
            <a:r>
              <a:rPr kumimoji="0" lang="he-IL" sz="1600" b="1"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sym typeface="Arial"/>
              </a:rPr>
              <a:t> </a:t>
            </a:r>
            <a:r>
              <a:rPr kumimoji="0" lang="he-IL"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מסכן/ה, שום דבר לא יעזור</a:t>
            </a:r>
          </a:p>
        </p:txBody>
      </p:sp>
      <p:sp>
        <p:nvSpPr>
          <p:cNvPr id="14" name="מלבן 13">
            <a:extLst>
              <a:ext uri="{FF2B5EF4-FFF2-40B4-BE49-F238E27FC236}">
                <a16:creationId xmlns:a16="http://schemas.microsoft.com/office/drawing/2014/main" id="{554060A4-8216-3B55-E05C-D061B10FE01C}"/>
              </a:ext>
            </a:extLst>
          </p:cNvPr>
          <p:cNvSpPr/>
          <p:nvPr/>
        </p:nvSpPr>
        <p:spPr>
          <a:xfrm>
            <a:off x="4212237" y="3837852"/>
            <a:ext cx="3798390"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זה </a:t>
            </a:r>
            <a:r>
              <a:rPr kumimoji="0" lang="he-IL" sz="16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rPr>
              <a:t>יכול להיגמר לא טוב, </a:t>
            </a:r>
            <a:r>
              <a:rPr kumimoji="0" lang="he-IL" sz="1600" b="1" i="0" u="non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rPr>
              <a:t>עלי </a:t>
            </a:r>
            <a:r>
              <a:rPr kumimoji="0" lang="he-IL" sz="1600" b="1" i="0" u="non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לעשות </a:t>
            </a:r>
            <a:r>
              <a:rPr kumimoji="0" lang="he-IL"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משהו...</a:t>
            </a:r>
          </a:p>
        </p:txBody>
      </p:sp>
      <p:sp>
        <p:nvSpPr>
          <p:cNvPr id="15" name="מלבן 14">
            <a:extLst>
              <a:ext uri="{FF2B5EF4-FFF2-40B4-BE49-F238E27FC236}">
                <a16:creationId xmlns:a16="http://schemas.microsoft.com/office/drawing/2014/main" id="{463A2D7A-B5D8-3617-67AD-326836522779}"/>
              </a:ext>
            </a:extLst>
          </p:cNvPr>
          <p:cNvSpPr/>
          <p:nvPr/>
        </p:nvSpPr>
        <p:spPr>
          <a:xfrm>
            <a:off x="846545" y="1555765"/>
            <a:ext cx="2925874" cy="35394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7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אם אתערב, כולם יגיבו ויעירו לי</a:t>
            </a:r>
          </a:p>
        </p:txBody>
      </p:sp>
      <p:sp>
        <p:nvSpPr>
          <p:cNvPr id="16" name="מלבן 15">
            <a:extLst>
              <a:ext uri="{FF2B5EF4-FFF2-40B4-BE49-F238E27FC236}">
                <a16:creationId xmlns:a16="http://schemas.microsoft.com/office/drawing/2014/main" id="{36E46C09-E9A8-9E49-2EB5-705D6C1CDC2E}"/>
              </a:ext>
            </a:extLst>
          </p:cNvPr>
          <p:cNvSpPr/>
          <p:nvPr/>
        </p:nvSpPr>
        <p:spPr>
          <a:xfrm>
            <a:off x="4800352" y="3281466"/>
            <a:ext cx="2451785" cy="35394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7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אני לא שותק/ת!</a:t>
            </a:r>
          </a:p>
        </p:txBody>
      </p:sp>
      <p:sp>
        <p:nvSpPr>
          <p:cNvPr id="17" name="מלבן 16">
            <a:extLst>
              <a:ext uri="{FF2B5EF4-FFF2-40B4-BE49-F238E27FC236}">
                <a16:creationId xmlns:a16="http://schemas.microsoft.com/office/drawing/2014/main" id="{54659F42-2680-DE5C-6445-11B446FF58F6}"/>
              </a:ext>
            </a:extLst>
          </p:cNvPr>
          <p:cNvSpPr/>
          <p:nvPr/>
        </p:nvSpPr>
        <p:spPr>
          <a:xfrm>
            <a:off x="676271" y="2674522"/>
            <a:ext cx="3384170"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אני מתערב/ת כי לא מגיע </a:t>
            </a:r>
            <a:r>
              <a:rPr kumimoji="0" lang="he-IL" sz="1600" b="1" i="0" u="non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לאף אחד </a:t>
            </a:r>
            <a:r>
              <a:rPr kumimoji="0" lang="he-IL"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שיתנהגו אליו/אליה כך.</a:t>
            </a:r>
          </a:p>
        </p:txBody>
      </p:sp>
      <p:sp>
        <p:nvSpPr>
          <p:cNvPr id="18" name="מלבן 17">
            <a:extLst>
              <a:ext uri="{FF2B5EF4-FFF2-40B4-BE49-F238E27FC236}">
                <a16:creationId xmlns:a16="http://schemas.microsoft.com/office/drawing/2014/main" id="{4C61B3DB-8515-9E3E-2CD7-6947F1BEA742}"/>
              </a:ext>
            </a:extLst>
          </p:cNvPr>
          <p:cNvSpPr/>
          <p:nvPr/>
        </p:nvSpPr>
        <p:spPr>
          <a:xfrm>
            <a:off x="1211892" y="3182665"/>
            <a:ext cx="2417499"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אני עוזר/ת כי לא הייתי רוצה שיעשו את זה לי</a:t>
            </a:r>
          </a:p>
        </p:txBody>
      </p:sp>
      <p:sp>
        <p:nvSpPr>
          <p:cNvPr id="19" name="מלבן 18">
            <a:extLst>
              <a:ext uri="{FF2B5EF4-FFF2-40B4-BE49-F238E27FC236}">
                <a16:creationId xmlns:a16="http://schemas.microsoft.com/office/drawing/2014/main" id="{786707D9-890D-D8B0-3402-88EFB9EAD0FC}"/>
              </a:ext>
            </a:extLst>
          </p:cNvPr>
          <p:cNvSpPr/>
          <p:nvPr/>
        </p:nvSpPr>
        <p:spPr>
          <a:xfrm>
            <a:off x="793727" y="3858548"/>
            <a:ext cx="3173393"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לא מסוגל/ת לשתוק כשמתנהגים</a:t>
            </a:r>
            <a:r>
              <a:rPr lang="he-IL" sz="1600" b="1" dirty="0">
                <a:latin typeface="Calibri" panose="020F0502020204030204" pitchFamily="34" charset="0"/>
                <a:cs typeface="Calibri" panose="020F0502020204030204" pitchFamily="34" charset="0"/>
              </a:rPr>
              <a:t> כך</a:t>
            </a:r>
          </a:p>
        </p:txBody>
      </p:sp>
      <p:sp>
        <p:nvSpPr>
          <p:cNvPr id="20" name="מלבן 19">
            <a:extLst>
              <a:ext uri="{FF2B5EF4-FFF2-40B4-BE49-F238E27FC236}">
                <a16:creationId xmlns:a16="http://schemas.microsoft.com/office/drawing/2014/main" id="{90875A46-9DE0-BE1D-DBE9-414A170DD941}"/>
              </a:ext>
            </a:extLst>
          </p:cNvPr>
          <p:cNvSpPr/>
          <p:nvPr/>
        </p:nvSpPr>
        <p:spPr>
          <a:xfrm>
            <a:off x="4605751" y="4188362"/>
            <a:ext cx="3296247"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6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rPr>
              <a:t>מה קורה לכם?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6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rPr>
              <a:t>אני חייבת לעצור את ההתלהמות </a:t>
            </a:r>
            <a:r>
              <a:rPr kumimoji="0" lang="he-IL"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הזאת</a:t>
            </a:r>
          </a:p>
        </p:txBody>
      </p:sp>
      <p:sp>
        <p:nvSpPr>
          <p:cNvPr id="21" name="מלבן 20">
            <a:extLst>
              <a:ext uri="{FF2B5EF4-FFF2-40B4-BE49-F238E27FC236}">
                <a16:creationId xmlns:a16="http://schemas.microsoft.com/office/drawing/2014/main" id="{C2B96700-2846-9135-FAC3-CB29C572BF5F}"/>
              </a:ext>
            </a:extLst>
          </p:cNvPr>
          <p:cNvSpPr/>
          <p:nvPr/>
        </p:nvSpPr>
        <p:spPr>
          <a:xfrm>
            <a:off x="688337" y="4327450"/>
            <a:ext cx="3173392"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אני לא יכול/ה לראות </a:t>
            </a:r>
            <a:r>
              <a:rPr kumimoji="0" lang="he-IL" sz="16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rPr>
              <a:t>כשפוגעים במישהו</a:t>
            </a:r>
          </a:p>
        </p:txBody>
      </p:sp>
      <p:sp>
        <p:nvSpPr>
          <p:cNvPr id="22" name="מלבן 21">
            <a:extLst>
              <a:ext uri="{FF2B5EF4-FFF2-40B4-BE49-F238E27FC236}">
                <a16:creationId xmlns:a16="http://schemas.microsoft.com/office/drawing/2014/main" id="{57F7D138-48ED-ACEE-D5D9-92D861A96D6C}"/>
              </a:ext>
            </a:extLst>
          </p:cNvPr>
          <p:cNvSpPr/>
          <p:nvPr/>
        </p:nvSpPr>
        <p:spPr>
          <a:xfrm>
            <a:off x="597866" y="4796353"/>
            <a:ext cx="3296247"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אני מתערב/ת, לא רוצה שמישהו יפגע</a:t>
            </a:r>
          </a:p>
        </p:txBody>
      </p:sp>
      <p:sp>
        <p:nvSpPr>
          <p:cNvPr id="23" name="תיבת טקסט 22">
            <a:extLst>
              <a:ext uri="{FF2B5EF4-FFF2-40B4-BE49-F238E27FC236}">
                <a16:creationId xmlns:a16="http://schemas.microsoft.com/office/drawing/2014/main" id="{C0F43653-CCD9-DBD1-C143-B8AA01CBFFEE}"/>
              </a:ext>
            </a:extLst>
          </p:cNvPr>
          <p:cNvSpPr txBox="1"/>
          <p:nvPr/>
        </p:nvSpPr>
        <p:spPr>
          <a:xfrm>
            <a:off x="1287277" y="5296599"/>
            <a:ext cx="2266730" cy="338554"/>
          </a:xfrm>
          <a:prstGeom prst="rect">
            <a:avLst/>
          </a:prstGeom>
          <a:noFill/>
        </p:spPr>
        <p:txBody>
          <a:bodyPr wrap="square" rtlCol="1">
            <a:spAutoFit/>
          </a:bodyPr>
          <a:lstStyle/>
          <a:p>
            <a:pPr algn="ctr"/>
            <a:r>
              <a:rPr lang="he-IL" sz="1600" b="1" dirty="0"/>
              <a:t>אני המחליט/ה פה</a:t>
            </a:r>
          </a:p>
        </p:txBody>
      </p:sp>
      <p:sp>
        <p:nvSpPr>
          <p:cNvPr id="24" name="מלבן 23">
            <a:extLst>
              <a:ext uri="{FF2B5EF4-FFF2-40B4-BE49-F238E27FC236}">
                <a16:creationId xmlns:a16="http://schemas.microsoft.com/office/drawing/2014/main" id="{8F8A96C1-4650-DFE2-27B7-14A871FFEAA9}"/>
              </a:ext>
            </a:extLst>
          </p:cNvPr>
          <p:cNvSpPr/>
          <p:nvPr/>
        </p:nvSpPr>
        <p:spPr>
          <a:xfrm>
            <a:off x="388779" y="5796845"/>
            <a:ext cx="3772509" cy="3231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5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אני שומר/ת בדלת, תעשה/תעשי את זה מהר..</a:t>
            </a:r>
          </a:p>
        </p:txBody>
      </p:sp>
      <p:sp>
        <p:nvSpPr>
          <p:cNvPr id="25" name="מלבן 24">
            <a:extLst>
              <a:ext uri="{FF2B5EF4-FFF2-40B4-BE49-F238E27FC236}">
                <a16:creationId xmlns:a16="http://schemas.microsoft.com/office/drawing/2014/main" id="{766141CE-CED9-9943-0C63-98C2A743FA2A}"/>
              </a:ext>
            </a:extLst>
          </p:cNvPr>
          <p:cNvSpPr/>
          <p:nvPr/>
        </p:nvSpPr>
        <p:spPr>
          <a:xfrm>
            <a:off x="4723003" y="4773137"/>
            <a:ext cx="2745993"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אתם חייבים לבוא, תצלמו את זה</a:t>
            </a:r>
          </a:p>
        </p:txBody>
      </p:sp>
      <p:sp>
        <p:nvSpPr>
          <p:cNvPr id="26" name="מלבן 25">
            <a:extLst>
              <a:ext uri="{FF2B5EF4-FFF2-40B4-BE49-F238E27FC236}">
                <a16:creationId xmlns:a16="http://schemas.microsoft.com/office/drawing/2014/main" id="{ADB69183-43CE-A27E-D04C-7359CB645811}"/>
              </a:ext>
            </a:extLst>
          </p:cNvPr>
          <p:cNvSpPr/>
          <p:nvPr/>
        </p:nvSpPr>
        <p:spPr>
          <a:xfrm>
            <a:off x="4060441" y="5806182"/>
            <a:ext cx="3705069" cy="3231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5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אני עושה משהו כי אני מאמין/ה בערבות הדדית</a:t>
            </a:r>
          </a:p>
        </p:txBody>
      </p:sp>
      <p:sp>
        <p:nvSpPr>
          <p:cNvPr id="27" name="מלבן 26">
            <a:extLst>
              <a:ext uri="{FF2B5EF4-FFF2-40B4-BE49-F238E27FC236}">
                <a16:creationId xmlns:a16="http://schemas.microsoft.com/office/drawing/2014/main" id="{BF206C16-7357-C794-AB6F-EF20E0BD6080}"/>
              </a:ext>
            </a:extLst>
          </p:cNvPr>
          <p:cNvSpPr/>
          <p:nvPr/>
        </p:nvSpPr>
        <p:spPr>
          <a:xfrm>
            <a:off x="4474279" y="5273786"/>
            <a:ext cx="3297290"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נו! לך על זה, אין עליך... תראה</a:t>
            </a:r>
            <a:r>
              <a:rPr lang="he-IL" sz="1600" b="1" dirty="0">
                <a:latin typeface="Calibri" panose="020F0502020204030204" pitchFamily="34" charset="0"/>
                <a:cs typeface="Calibri" panose="020F0502020204030204" pitchFamily="34" charset="0"/>
              </a:rPr>
              <a:t>/י</a:t>
            </a:r>
            <a:r>
              <a:rPr kumimoji="0" lang="he-IL"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לו/לה</a:t>
            </a:r>
          </a:p>
        </p:txBody>
      </p:sp>
      <p:sp>
        <p:nvSpPr>
          <p:cNvPr id="28" name="TextBox 67">
            <a:extLst>
              <a:ext uri="{FF2B5EF4-FFF2-40B4-BE49-F238E27FC236}">
                <a16:creationId xmlns:a16="http://schemas.microsoft.com/office/drawing/2014/main" id="{EAEA7811-A4A3-CF5C-7AF9-0B3B2D765249}"/>
              </a:ext>
            </a:extLst>
          </p:cNvPr>
          <p:cNvSpPr txBox="1"/>
          <p:nvPr/>
        </p:nvSpPr>
        <p:spPr>
          <a:xfrm>
            <a:off x="9004337" y="4242325"/>
            <a:ext cx="2525908" cy="338554"/>
          </a:xfrm>
          <a:prstGeom prst="rect">
            <a:avLst/>
          </a:prstGeom>
          <a:no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אז מה אם הוא/היא בוכה?</a:t>
            </a:r>
          </a:p>
        </p:txBody>
      </p:sp>
      <p:sp>
        <p:nvSpPr>
          <p:cNvPr id="29" name="מלבן 28">
            <a:extLst>
              <a:ext uri="{FF2B5EF4-FFF2-40B4-BE49-F238E27FC236}">
                <a16:creationId xmlns:a16="http://schemas.microsoft.com/office/drawing/2014/main" id="{F5356287-D654-B69E-8830-77255E2B984D}"/>
              </a:ext>
            </a:extLst>
          </p:cNvPr>
          <p:cNvSpPr/>
          <p:nvPr/>
        </p:nvSpPr>
        <p:spPr>
          <a:xfrm>
            <a:off x="8050057" y="4780831"/>
            <a:ext cx="4046865" cy="3231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5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עדיף </a:t>
            </a:r>
            <a:r>
              <a:rPr kumimoji="0" lang="he-IL" sz="15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rPr>
              <a:t>כך</a:t>
            </a:r>
            <a:r>
              <a:rPr kumimoji="0" lang="he-IL" sz="1500" b="1" i="0" u="none" strike="sng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he-IL" sz="15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לא לראות לא לשמוע – יותר בטוח בשבילי</a:t>
            </a: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p>
        </p:txBody>
      </p:sp>
      <p:sp>
        <p:nvSpPr>
          <p:cNvPr id="30" name="מלבן 29">
            <a:extLst>
              <a:ext uri="{FF2B5EF4-FFF2-40B4-BE49-F238E27FC236}">
                <a16:creationId xmlns:a16="http://schemas.microsoft.com/office/drawing/2014/main" id="{ED1FDEA6-C30D-7FE0-E70A-5EC6A04CA2F1}"/>
              </a:ext>
            </a:extLst>
          </p:cNvPr>
          <p:cNvSpPr/>
          <p:nvPr/>
        </p:nvSpPr>
        <p:spPr>
          <a:xfrm>
            <a:off x="7838018" y="5266814"/>
            <a:ext cx="4543499" cy="3231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5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אף אחד לא עושה כלום, ואני כמו כולם- לא יוצא</a:t>
            </a:r>
            <a:r>
              <a:rPr lang="he-IL" sz="1500" b="1" dirty="0">
                <a:latin typeface="Calibri" panose="020F0502020204030204" pitchFamily="34" charset="0"/>
                <a:cs typeface="Calibri" panose="020F0502020204030204" pitchFamily="34" charset="0"/>
              </a:rPr>
              <a:t>/ת</a:t>
            </a:r>
            <a:r>
              <a:rPr kumimoji="0" lang="he-IL" sz="15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דופן</a:t>
            </a:r>
          </a:p>
        </p:txBody>
      </p:sp>
      <p:sp>
        <p:nvSpPr>
          <p:cNvPr id="31" name="מלבן 30">
            <a:extLst>
              <a:ext uri="{FF2B5EF4-FFF2-40B4-BE49-F238E27FC236}">
                <a16:creationId xmlns:a16="http://schemas.microsoft.com/office/drawing/2014/main" id="{4B1CD070-05F7-FBBE-80AD-BDD1306601AE}"/>
              </a:ext>
            </a:extLst>
          </p:cNvPr>
          <p:cNvSpPr/>
          <p:nvPr/>
        </p:nvSpPr>
        <p:spPr>
          <a:xfrm>
            <a:off x="8666926" y="5775670"/>
            <a:ext cx="3059639"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אני לא מתערב/ת – לא </a:t>
            </a:r>
            <a:r>
              <a:rPr kumimoji="0" lang="he-IL" sz="1600" b="1"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Arial"/>
              </a:rPr>
              <a:t>מלשינ</a:t>
            </a:r>
            <a:r>
              <a:rPr kumimoji="0" lang="he-IL" sz="16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rPr>
              <a:t>/ה</a:t>
            </a:r>
          </a:p>
        </p:txBody>
      </p:sp>
      <p:sp>
        <p:nvSpPr>
          <p:cNvPr id="32" name="מלבן 31">
            <a:extLst>
              <a:ext uri="{FF2B5EF4-FFF2-40B4-BE49-F238E27FC236}">
                <a16:creationId xmlns:a16="http://schemas.microsoft.com/office/drawing/2014/main" id="{0B82A46B-F73A-83E1-C2E1-702CE318B876}"/>
              </a:ext>
            </a:extLst>
          </p:cNvPr>
          <p:cNvSpPr/>
          <p:nvPr/>
        </p:nvSpPr>
        <p:spPr>
          <a:xfrm>
            <a:off x="8244837" y="6296666"/>
            <a:ext cx="3657303" cy="3231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5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אני קורא/ת למישהו מבוגר ומזעיק/ה עזרה</a:t>
            </a:r>
          </a:p>
        </p:txBody>
      </p:sp>
      <p:sp>
        <p:nvSpPr>
          <p:cNvPr id="33" name="מלבן 32">
            <a:extLst>
              <a:ext uri="{FF2B5EF4-FFF2-40B4-BE49-F238E27FC236}">
                <a16:creationId xmlns:a16="http://schemas.microsoft.com/office/drawing/2014/main" id="{B0C4FA2B-C087-A57F-880D-C063AABB3C96}"/>
              </a:ext>
            </a:extLst>
          </p:cNvPr>
          <p:cNvSpPr/>
          <p:nvPr/>
        </p:nvSpPr>
        <p:spPr>
          <a:xfrm>
            <a:off x="8918083" y="2189769"/>
            <a:ext cx="2557323" cy="338554"/>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אף אחד לא באמת יכול לעזור</a:t>
            </a:r>
            <a:endPar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34" name="TextBox 81">
            <a:extLst>
              <a:ext uri="{FF2B5EF4-FFF2-40B4-BE49-F238E27FC236}">
                <a16:creationId xmlns:a16="http://schemas.microsoft.com/office/drawing/2014/main" id="{35F776D3-C308-F688-E1D7-3796B4FF3BD9}"/>
              </a:ext>
            </a:extLst>
          </p:cNvPr>
          <p:cNvSpPr txBox="1"/>
          <p:nvPr/>
        </p:nvSpPr>
        <p:spPr>
          <a:xfrm rot="16200000">
            <a:off x="-3216713" y="3198166"/>
            <a:ext cx="6858002" cy="461665"/>
          </a:xfrm>
          <a:prstGeom prst="rect">
            <a:avLst/>
          </a:prstGeom>
          <a:solidFill>
            <a:schemeClr val="bg1"/>
          </a:solid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משפטים להתאמה לדמויות </a:t>
            </a:r>
            <a:endParaRPr kumimoji="0" lang="he-IL" sz="2400" b="0" i="0" u="none" strike="noStrike" kern="0" cap="none" spc="0" normalizeH="0" baseline="0" noProof="0" dirty="0">
              <a:ln>
                <a:noFill/>
              </a:ln>
              <a:solidFill>
                <a:srgbClr val="000000"/>
              </a:solidFill>
              <a:effectLst/>
              <a:highlight>
                <a:srgbClr val="FFFF00"/>
              </a:highlight>
              <a:uLnTx/>
              <a:uFillTx/>
              <a:latin typeface="Calibri" panose="020F0502020204030204" pitchFamily="34" charset="0"/>
              <a:cs typeface="Calibri" panose="020F0502020204030204" pitchFamily="34" charset="0"/>
              <a:sym typeface="Arial"/>
            </a:endParaRPr>
          </a:p>
        </p:txBody>
      </p:sp>
      <p:sp>
        <p:nvSpPr>
          <p:cNvPr id="35" name="תיבת טקסט 34">
            <a:extLst>
              <a:ext uri="{FF2B5EF4-FFF2-40B4-BE49-F238E27FC236}">
                <a16:creationId xmlns:a16="http://schemas.microsoft.com/office/drawing/2014/main" id="{88983CEF-C778-1F13-EFE7-F5B726D8F6A6}"/>
              </a:ext>
            </a:extLst>
          </p:cNvPr>
          <p:cNvSpPr txBox="1"/>
          <p:nvPr/>
        </p:nvSpPr>
        <p:spPr>
          <a:xfrm>
            <a:off x="8666926" y="238169"/>
            <a:ext cx="2927208" cy="307777"/>
          </a:xfrm>
          <a:prstGeom prst="rect">
            <a:avLst/>
          </a:prstGeom>
          <a:noFill/>
        </p:spPr>
        <p:txBody>
          <a:bodyPr wrap="square" rtlCol="1">
            <a:spAutoFit/>
          </a:bodyPr>
          <a:lstStyle/>
          <a:p>
            <a:r>
              <a:rPr kumimoji="0" lang="he-IL" sz="1400" b="1" i="0" u="none" strike="noStrike" kern="0" cap="none" spc="0" normalizeH="0" baseline="0" noProof="0" dirty="0">
                <a:ln>
                  <a:noFill/>
                </a:ln>
                <a:solidFill>
                  <a:srgbClr val="000000"/>
                </a:solidFill>
                <a:effectLst/>
                <a:uLnTx/>
                <a:uFillTx/>
                <a:latin typeface="+mn-lt"/>
                <a:cs typeface="Arial"/>
                <a:sym typeface="Arial"/>
              </a:rPr>
              <a:t>הוא תמיד לצידי, אני רוצה להיות לצידו</a:t>
            </a:r>
          </a:p>
        </p:txBody>
      </p:sp>
    </p:spTree>
    <p:extLst>
      <p:ext uri="{BB962C8B-B14F-4D97-AF65-F5344CB8AC3E}">
        <p14:creationId xmlns:p14="http://schemas.microsoft.com/office/powerpoint/2010/main" val="3924574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190"/>
        <p:cNvGrpSpPr/>
        <p:nvPr/>
      </p:nvGrpSpPr>
      <p:grpSpPr>
        <a:xfrm>
          <a:off x="0" y="0"/>
          <a:ext cx="0" cy="0"/>
          <a:chOff x="0" y="0"/>
          <a:chExt cx="0" cy="0"/>
        </a:xfrm>
      </p:grpSpPr>
      <p:pic>
        <p:nvPicPr>
          <p:cNvPr id="191" name="Google Shape;191;p6"/>
          <p:cNvPicPr preferRelativeResize="0"/>
          <p:nvPr/>
        </p:nvPicPr>
        <p:blipFill rotWithShape="1">
          <a:blip r:embed="rId3">
            <a:alphaModFix/>
          </a:blip>
          <a:srcRect/>
          <a:stretch/>
        </p:blipFill>
        <p:spPr>
          <a:xfrm>
            <a:off x="7872000" y="469025"/>
            <a:ext cx="4320000" cy="1116898"/>
          </a:xfrm>
          <a:prstGeom prst="rect">
            <a:avLst/>
          </a:prstGeom>
          <a:noFill/>
          <a:ln>
            <a:noFill/>
          </a:ln>
        </p:spPr>
      </p:pic>
      <p:cxnSp>
        <p:nvCxnSpPr>
          <p:cNvPr id="192" name="Google Shape;192;p6"/>
          <p:cNvCxnSpPr/>
          <p:nvPr/>
        </p:nvCxnSpPr>
        <p:spPr>
          <a:xfrm>
            <a:off x="8682163" y="2716232"/>
            <a:ext cx="0" cy="2065840"/>
          </a:xfrm>
          <a:prstGeom prst="straightConnector1">
            <a:avLst/>
          </a:prstGeom>
          <a:noFill/>
          <a:ln w="9525" cap="flat" cmpd="sng">
            <a:solidFill>
              <a:srgbClr val="005485"/>
            </a:solidFill>
            <a:prstDash val="solid"/>
            <a:miter lim="800000"/>
            <a:headEnd type="none" w="sm" len="sm"/>
            <a:tailEnd type="none" w="sm" len="sm"/>
          </a:ln>
        </p:spPr>
      </p:cxnSp>
      <p:sp>
        <p:nvSpPr>
          <p:cNvPr id="193" name="Google Shape;193;p6"/>
          <p:cNvSpPr txBox="1"/>
          <p:nvPr/>
        </p:nvSpPr>
        <p:spPr>
          <a:xfrm>
            <a:off x="8829713" y="2716232"/>
            <a:ext cx="3265714" cy="1569620"/>
          </a:xfrm>
          <a:prstGeom prst="rect">
            <a:avLst/>
          </a:prstGeom>
          <a:noFill/>
          <a:ln>
            <a:noFill/>
          </a:ln>
        </p:spPr>
        <p:txBody>
          <a:bodyPr spcFirstLastPara="1" wrap="square" lIns="91425" tIns="45700" rIns="91425" bIns="45700" anchor="t" anchorCtr="0">
            <a:spAutoFit/>
          </a:bodyPr>
          <a:lstStyle/>
          <a:p>
            <a:pPr marL="0" marR="0" lvl="1"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600" b="0" i="0" u="none" strike="noStrike" kern="0" cap="none" spc="0" normalizeH="0" baseline="0" noProof="0" dirty="0">
                <a:ln>
                  <a:noFill/>
                </a:ln>
                <a:solidFill>
                  <a:srgbClr val="000000"/>
                </a:solidFill>
                <a:effectLst/>
                <a:uLnTx/>
                <a:uFillTx/>
                <a:latin typeface="Calibri"/>
                <a:ea typeface="Calibri"/>
                <a:cs typeface="Calibri"/>
                <a:sym typeface="Calibri"/>
              </a:rPr>
              <a:t>התלמידים יבינו את הדינמיקה החברתית באירועי פגיעה ויכירו את התפקידים השונים על פי תפיסת הצופה המשתתף - "לכל תפקיד יש תפקיד". </a:t>
            </a:r>
          </a:p>
          <a:p>
            <a:pPr marL="0" marR="0" lvl="1"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600" b="0" i="0" u="none" strike="noStrike" kern="0" cap="none" spc="0" normalizeH="0" baseline="0" noProof="0" dirty="0">
                <a:ln>
                  <a:noFill/>
                </a:ln>
                <a:solidFill>
                  <a:srgbClr val="000000"/>
                </a:solidFill>
                <a:effectLst/>
                <a:uLnTx/>
                <a:uFillTx/>
                <a:latin typeface="Calibri"/>
                <a:ea typeface="Calibri"/>
                <a:cs typeface="Calibri"/>
                <a:sym typeface="Calibri"/>
              </a:rPr>
              <a:t>התלמידים ילמדו שבכוחם להשפיע לטובה, לעצור אירועי פגיעה ולעזור לעצמם ולזולת.</a:t>
            </a:r>
            <a:endParaRPr kumimoji="0" lang="he-IL"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94" name="Google Shape;194;p6"/>
          <p:cNvSpPr txBox="1"/>
          <p:nvPr/>
        </p:nvSpPr>
        <p:spPr>
          <a:xfrm>
            <a:off x="2853460" y="2716232"/>
            <a:ext cx="5521710" cy="3539390"/>
          </a:xfrm>
          <a:prstGeom prst="rect">
            <a:avLst/>
          </a:prstGeom>
          <a:noFill/>
          <a:ln>
            <a:noFill/>
          </a:ln>
        </p:spPr>
        <p:txBody>
          <a:bodyPr spcFirstLastPara="1" wrap="square" lIns="91425" tIns="45700" rIns="91425" bIns="45700" anchor="t" anchorCtr="0">
            <a:spAutoFit/>
          </a:bodyPr>
          <a:lstStyle/>
          <a:p>
            <a:pPr marL="285750" marR="0" lvl="0" indent="-285750" algn="r" defTabSz="914400" rtl="1" eaLnBrk="1" fontAlgn="auto" latinLnBrk="0" hangingPunct="1">
              <a:lnSpc>
                <a:spcPct val="100000"/>
              </a:lnSpc>
              <a:spcBef>
                <a:spcPts val="0"/>
              </a:spcBef>
              <a:spcAft>
                <a:spcPts val="0"/>
              </a:spcAft>
              <a:buClr>
                <a:srgbClr val="000000"/>
              </a:buClr>
              <a:buSzPts val="1800"/>
              <a:buFont typeface="Gisha"/>
              <a:buChar char="»"/>
              <a:tabLst/>
              <a:defRPr/>
            </a:pPr>
            <a:r>
              <a:rPr kumimoji="0" lang="he-IL" sz="1600" b="1" i="0" u="none" strike="noStrike" kern="0" cap="none" spc="0" normalizeH="0" baseline="0" noProof="0" dirty="0">
                <a:ln>
                  <a:noFill/>
                </a:ln>
                <a:solidFill>
                  <a:srgbClr val="EF364C"/>
                </a:solidFill>
                <a:effectLst/>
                <a:uLnTx/>
                <a:uFillTx/>
                <a:latin typeface="Calibri"/>
                <a:ea typeface="Calibri"/>
                <a:cs typeface="Calibri"/>
                <a:sym typeface="Calibri"/>
              </a:rPr>
              <a:t>מיומנויות קוגניטיביות </a:t>
            </a:r>
          </a:p>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6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he-IL" sz="1600" b="1" i="0" u="none" strike="noStrike" kern="0" cap="none" spc="0" normalizeH="0" baseline="0" noProof="0" dirty="0">
                <a:ln>
                  <a:noFill/>
                </a:ln>
                <a:solidFill>
                  <a:srgbClr val="000000"/>
                </a:solidFill>
                <a:effectLst/>
                <a:uLnTx/>
                <a:uFillTx/>
                <a:latin typeface="Calibri"/>
                <a:ea typeface="Calibri"/>
                <a:cs typeface="Calibri"/>
                <a:sym typeface="Calibri"/>
              </a:rPr>
              <a:t>חשיבה ביקורתית - </a:t>
            </a:r>
            <a:r>
              <a:rPr kumimoji="0" lang="he-IL" sz="1600" b="0" i="0" u="none" strike="noStrike" kern="0" cap="none" spc="0" normalizeH="0" baseline="0" noProof="0" dirty="0">
                <a:ln>
                  <a:noFill/>
                </a:ln>
                <a:solidFill>
                  <a:srgbClr val="000000"/>
                </a:solidFill>
                <a:effectLst/>
                <a:uLnTx/>
                <a:uFillTx/>
                <a:latin typeface="Calibri"/>
                <a:ea typeface="Calibri"/>
                <a:cs typeface="Calibri"/>
                <a:sym typeface="Calibri"/>
              </a:rPr>
              <a:t>קבלת החלטות הטלת ספק, הבנת קשרים</a:t>
            </a:r>
            <a:r>
              <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rPr>
              <a:t/>
            </a:r>
            <a:br>
              <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rPr>
            </a:br>
            <a:r>
              <a:rPr kumimoji="0" lang="he-IL" sz="1600" b="0" i="0" u="none" strike="noStrike" kern="0" cap="none" spc="0" normalizeH="0" baseline="0" noProof="0" dirty="0">
                <a:ln>
                  <a:noFill/>
                </a:ln>
                <a:solidFill>
                  <a:srgbClr val="000000"/>
                </a:solidFill>
                <a:effectLst/>
                <a:uLnTx/>
                <a:uFillTx/>
                <a:latin typeface="Calibri"/>
                <a:ea typeface="Calibri"/>
                <a:cs typeface="Calibri"/>
                <a:sym typeface="Calibri"/>
              </a:rPr>
              <a:t>                בין התנהגות לתוצאות.</a:t>
            </a:r>
          </a:p>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6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he-IL" sz="1600" b="1" i="0" u="none" strike="noStrike" kern="0" cap="none" spc="0" normalizeH="0" baseline="0" noProof="0" dirty="0">
                <a:ln>
                  <a:noFill/>
                </a:ln>
                <a:solidFill>
                  <a:srgbClr val="000000"/>
                </a:solidFill>
                <a:effectLst/>
                <a:uLnTx/>
                <a:uFillTx/>
                <a:latin typeface="Calibri"/>
                <a:ea typeface="Calibri"/>
                <a:cs typeface="Calibri"/>
                <a:sym typeface="Calibri"/>
              </a:rPr>
              <a:t>חשיבה יצירתית - </a:t>
            </a:r>
            <a:r>
              <a:rPr kumimoji="0" lang="he-IL" sz="1600" b="0" i="0" u="none" strike="noStrike" kern="0" cap="none" spc="0" normalizeH="0" baseline="0" noProof="0" dirty="0">
                <a:ln>
                  <a:noFill/>
                </a:ln>
                <a:solidFill>
                  <a:srgbClr val="000000"/>
                </a:solidFill>
                <a:effectLst/>
                <a:uLnTx/>
                <a:uFillTx/>
                <a:latin typeface="Calibri"/>
                <a:ea typeface="Calibri"/>
                <a:cs typeface="Calibri"/>
                <a:sym typeface="Calibri"/>
              </a:rPr>
              <a:t>תעוזה והתמדה</a:t>
            </a:r>
            <a:r>
              <a:rPr lang="he-IL" sz="1600" dirty="0">
                <a:latin typeface="Calibri"/>
                <a:ea typeface="Calibri"/>
                <a:cs typeface="Calibri"/>
                <a:sym typeface="Calibri"/>
              </a:rPr>
              <a:t>.</a:t>
            </a:r>
            <a:endParaRPr kumimoji="0" lang="he-IL"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lang="he-IL" sz="1600" b="0" i="0" u="none" strike="noStrike" kern="0" cap="none" spc="0" normalizeH="0" baseline="0" noProof="0" dirty="0">
              <a:ln>
                <a:noFill/>
              </a:ln>
              <a:solidFill>
                <a:srgbClr val="000000"/>
              </a:solidFill>
              <a:effectLst/>
              <a:highlight>
                <a:srgbClr val="FFFF00"/>
              </a:highlight>
              <a:uLnTx/>
              <a:uFillTx/>
              <a:latin typeface="Calibri"/>
              <a:ea typeface="Calibri"/>
              <a:cs typeface="Calibri"/>
              <a:sym typeface="Calibri"/>
            </a:endParaRPr>
          </a:p>
          <a:p>
            <a:pPr marL="285750" marR="0" lvl="0" indent="-285750" algn="r" defTabSz="914400" rtl="1" eaLnBrk="1" fontAlgn="auto" latinLnBrk="0" hangingPunct="1">
              <a:lnSpc>
                <a:spcPct val="100000"/>
              </a:lnSpc>
              <a:spcBef>
                <a:spcPts val="0"/>
              </a:spcBef>
              <a:spcAft>
                <a:spcPts val="0"/>
              </a:spcAft>
              <a:buClr>
                <a:srgbClr val="000000"/>
              </a:buClr>
              <a:buSzPts val="1800"/>
              <a:buFont typeface="Gisha"/>
              <a:buChar char="»"/>
              <a:tabLst/>
              <a:defRPr/>
            </a:pPr>
            <a:r>
              <a:rPr kumimoji="0" lang="he-IL" sz="1600" b="1" i="0" u="none" strike="noStrike" kern="0" cap="none" spc="0" normalizeH="0" baseline="0" noProof="0" dirty="0">
                <a:ln>
                  <a:noFill/>
                </a:ln>
                <a:solidFill>
                  <a:srgbClr val="EF364C"/>
                </a:solidFill>
                <a:effectLst/>
                <a:uLnTx/>
                <a:uFillTx/>
                <a:latin typeface="Calibri"/>
                <a:ea typeface="Calibri"/>
                <a:cs typeface="Calibri"/>
                <a:sym typeface="Calibri"/>
              </a:rPr>
              <a:t>מיומנויות רגשיות (תוך-אישי)</a:t>
            </a:r>
            <a:endParaRPr kumimoji="0" lang="he-IL" sz="1600" b="0" i="0" u="none" strike="noStrike" kern="0" cap="none" spc="0" normalizeH="0" baseline="0" noProof="0" dirty="0">
              <a:ln>
                <a:noFill/>
              </a:ln>
              <a:solidFill>
                <a:srgbClr val="EF364C"/>
              </a:solidFill>
              <a:effectLst/>
              <a:uLnTx/>
              <a:uFillTx/>
              <a:latin typeface="Calibri"/>
              <a:ea typeface="Calibri"/>
              <a:cs typeface="Calibri"/>
              <a:sym typeface="Calibri"/>
            </a:endParaRPr>
          </a:p>
          <a:p>
            <a:pPr marL="576000" marR="0" lvl="0" indent="-285750" algn="r" defTabSz="914400" rtl="1" eaLnBrk="1" fontAlgn="auto" latinLnBrk="0" hangingPunct="1">
              <a:lnSpc>
                <a:spcPct val="100000"/>
              </a:lnSpc>
              <a:spcBef>
                <a:spcPts val="0"/>
              </a:spcBef>
              <a:spcAft>
                <a:spcPts val="0"/>
              </a:spcAft>
              <a:buClr>
                <a:srgbClr val="000000"/>
              </a:buClr>
              <a:buSzPts val="1800"/>
              <a:buFont typeface="Calibri"/>
              <a:buChar char="-"/>
              <a:tabLst/>
              <a:defRPr/>
            </a:pPr>
            <a:r>
              <a:rPr kumimoji="0" lang="he-IL" sz="1600" b="1" i="0" u="none" strike="noStrike" kern="0" cap="none" spc="0" normalizeH="0" baseline="0" noProof="0" dirty="0">
                <a:ln>
                  <a:noFill/>
                </a:ln>
                <a:solidFill>
                  <a:srgbClr val="000000"/>
                </a:solidFill>
                <a:effectLst/>
                <a:uLnTx/>
                <a:uFillTx/>
                <a:latin typeface="Calibri"/>
                <a:ea typeface="Calibri"/>
                <a:cs typeface="Calibri"/>
                <a:sym typeface="Calibri"/>
              </a:rPr>
              <a:t>מודעות עצמית - </a:t>
            </a:r>
            <a:r>
              <a:rPr kumimoji="0" lang="he-IL" sz="1600" b="0" i="0" u="none" strike="noStrike" kern="0" cap="none" spc="0" normalizeH="0" baseline="0" noProof="0" dirty="0">
                <a:ln>
                  <a:noFill/>
                </a:ln>
                <a:solidFill>
                  <a:srgbClr val="000000"/>
                </a:solidFill>
                <a:effectLst/>
                <a:uLnTx/>
                <a:uFillTx/>
                <a:latin typeface="Calibri"/>
                <a:ea typeface="Calibri"/>
                <a:cs typeface="Calibri"/>
                <a:sym typeface="Calibri"/>
              </a:rPr>
              <a:t>ויסות עצמי, הנעה עצמית</a:t>
            </a:r>
            <a:r>
              <a:rPr lang="he-IL" sz="1600" dirty="0">
                <a:latin typeface="Calibri"/>
                <a:ea typeface="Calibri"/>
                <a:cs typeface="Calibri"/>
                <a:sym typeface="Calibri"/>
              </a:rPr>
              <a:t>, זיהוי רגשות העולים לנוכח פגיעה חברתית.</a:t>
            </a:r>
            <a:endParaRPr kumimoji="0" lang="he-IL"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576000" marR="0" lvl="0" indent="-285750" algn="r" defTabSz="914400" rtl="1" eaLnBrk="1" fontAlgn="auto" latinLnBrk="0" hangingPunct="1">
              <a:lnSpc>
                <a:spcPct val="100000"/>
              </a:lnSpc>
              <a:spcBef>
                <a:spcPts val="0"/>
              </a:spcBef>
              <a:spcAft>
                <a:spcPts val="0"/>
              </a:spcAft>
              <a:buClr>
                <a:srgbClr val="000000"/>
              </a:buClr>
              <a:buSzPts val="1800"/>
              <a:buFont typeface="Calibri"/>
              <a:buChar char="-"/>
              <a:tabLst/>
              <a:defRPr/>
            </a:pPr>
            <a:r>
              <a:rPr kumimoji="0" lang="he-IL" sz="1600" b="1" i="0" u="none" strike="noStrike" kern="0" cap="none" spc="0" normalizeH="0" baseline="0" noProof="0" dirty="0">
                <a:ln>
                  <a:noFill/>
                </a:ln>
                <a:solidFill>
                  <a:srgbClr val="000000"/>
                </a:solidFill>
                <a:effectLst/>
                <a:uLnTx/>
                <a:uFillTx/>
                <a:latin typeface="Calibri"/>
                <a:ea typeface="Calibri"/>
                <a:cs typeface="Calibri"/>
                <a:sym typeface="Calibri"/>
              </a:rPr>
              <a:t>הכוונה עצמית -</a:t>
            </a:r>
            <a:r>
              <a:rPr kumimoji="0" lang="he-IL" sz="1600" b="0" i="0" u="none" strike="noStrike" kern="0" cap="none" spc="0" normalizeH="0" baseline="0" noProof="0" dirty="0">
                <a:ln>
                  <a:noFill/>
                </a:ln>
                <a:solidFill>
                  <a:srgbClr val="000000"/>
                </a:solidFill>
                <a:effectLst/>
                <a:uLnTx/>
                <a:uFillTx/>
                <a:latin typeface="Calibri"/>
                <a:ea typeface="Calibri"/>
                <a:cs typeface="Calibri"/>
                <a:sym typeface="Calibri"/>
              </a:rPr>
              <a:t> </a:t>
            </a:r>
            <a:r>
              <a:rPr lang="he-IL" sz="1600" i="0" u="none" strike="noStrike" cap="none" dirty="0">
                <a:solidFill>
                  <a:srgbClr val="000000"/>
                </a:solidFill>
                <a:latin typeface="Calibri"/>
                <a:ea typeface="Calibri"/>
                <a:cs typeface="Calibri"/>
                <a:sym typeface="Calibri"/>
              </a:rPr>
              <a:t>ויסות עצמי במצבי פגיעה חברתית.</a:t>
            </a:r>
          </a:p>
          <a:p>
            <a:pPr marL="576000" marR="0" lvl="0" indent="-285750" algn="r" defTabSz="914400" rtl="1" eaLnBrk="1" fontAlgn="auto" latinLnBrk="0" hangingPunct="1">
              <a:lnSpc>
                <a:spcPct val="100000"/>
              </a:lnSpc>
              <a:spcBef>
                <a:spcPts val="0"/>
              </a:spcBef>
              <a:spcAft>
                <a:spcPts val="0"/>
              </a:spcAft>
              <a:buClr>
                <a:srgbClr val="000000"/>
              </a:buClr>
              <a:buSzPts val="1800"/>
              <a:buFont typeface="Calibri"/>
              <a:buChar char="-"/>
              <a:tabLst/>
              <a:defRPr/>
            </a:pPr>
            <a:endParaRPr kumimoji="0" lang="he-IL"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800"/>
              <a:buFont typeface="Gisha"/>
              <a:buChar char="»"/>
              <a:tabLst/>
              <a:defRPr/>
            </a:pPr>
            <a:r>
              <a:rPr kumimoji="0" lang="he-IL" sz="1600" b="1" i="0" u="none" strike="noStrike" kern="0" cap="none" spc="0" normalizeH="0" baseline="0" noProof="0" dirty="0">
                <a:ln>
                  <a:noFill/>
                </a:ln>
                <a:solidFill>
                  <a:srgbClr val="EF364C"/>
                </a:solidFill>
                <a:effectLst/>
                <a:uLnTx/>
                <a:uFillTx/>
                <a:latin typeface="Calibri"/>
                <a:ea typeface="Calibri"/>
                <a:cs typeface="Calibri"/>
                <a:sym typeface="Calibri"/>
              </a:rPr>
              <a:t>   מיומנויות חברתיות (בין-אישי)</a:t>
            </a:r>
          </a:p>
          <a:p>
            <a:pPr marL="576000" marR="0" lvl="0" indent="-285750" algn="r" defTabSz="914400" rtl="1" eaLnBrk="1" fontAlgn="auto" latinLnBrk="0" hangingPunct="1">
              <a:lnSpc>
                <a:spcPct val="100000"/>
              </a:lnSpc>
              <a:spcBef>
                <a:spcPts val="0"/>
              </a:spcBef>
              <a:spcAft>
                <a:spcPts val="0"/>
              </a:spcAft>
              <a:buClr>
                <a:srgbClr val="000000"/>
              </a:buClr>
              <a:buSzPts val="1800"/>
              <a:buFont typeface="Calibri"/>
              <a:buChar char="-"/>
              <a:tabLst/>
              <a:defRPr/>
            </a:pPr>
            <a:r>
              <a:rPr kumimoji="0" lang="he-IL" sz="1600" b="1" i="0" u="none" strike="noStrike" kern="0" cap="none" spc="0" normalizeH="0" baseline="0" noProof="0" dirty="0">
                <a:ln>
                  <a:noFill/>
                </a:ln>
                <a:solidFill>
                  <a:srgbClr val="000000"/>
                </a:solidFill>
                <a:effectLst/>
                <a:uLnTx/>
                <a:uFillTx/>
                <a:latin typeface="Calibri"/>
                <a:ea typeface="Calibri"/>
                <a:cs typeface="Calibri"/>
                <a:sym typeface="Calibri"/>
              </a:rPr>
              <a:t>מודעות חברתית - </a:t>
            </a:r>
            <a:r>
              <a:rPr kumimoji="0" lang="he-IL" sz="1600" i="0" u="none" strike="noStrike" kern="0" cap="none" spc="0" normalizeH="0" baseline="0" noProof="0" dirty="0">
                <a:ln>
                  <a:noFill/>
                </a:ln>
                <a:solidFill>
                  <a:srgbClr val="000000"/>
                </a:solidFill>
                <a:effectLst/>
                <a:uLnTx/>
                <a:uFillTx/>
                <a:latin typeface="Calibri"/>
                <a:ea typeface="Calibri"/>
                <a:cs typeface="Calibri"/>
                <a:sym typeface="Calibri"/>
              </a:rPr>
              <a:t>אמפתיה ו</a:t>
            </a:r>
            <a:r>
              <a:rPr kumimoji="0" lang="he-IL" sz="1600" b="0" i="0" u="none" strike="noStrike" kern="0" cap="none" spc="0" normalizeH="0" baseline="0" noProof="0" dirty="0">
                <a:ln>
                  <a:noFill/>
                </a:ln>
                <a:solidFill>
                  <a:srgbClr val="000000"/>
                </a:solidFill>
                <a:effectLst/>
                <a:uLnTx/>
                <a:uFillTx/>
                <a:latin typeface="Calibri"/>
                <a:ea typeface="Calibri"/>
                <a:cs typeface="Calibri"/>
                <a:sym typeface="Calibri"/>
              </a:rPr>
              <a:t>הבנת האחר, זיהוי מצבים חברתיים והבנת תפקידים חברתיים</a:t>
            </a:r>
            <a:r>
              <a:rPr lang="he-IL" sz="1600" dirty="0">
                <a:latin typeface="Calibri"/>
                <a:ea typeface="Calibri"/>
                <a:cs typeface="Calibri"/>
                <a:sym typeface="Calibri"/>
              </a:rPr>
              <a:t>, בפרט מצבי פגיעה.</a:t>
            </a:r>
            <a:endParaRPr kumimoji="0" lang="he-IL"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576000" marR="0" lvl="0" indent="-285750" algn="r" defTabSz="914400" rtl="1" eaLnBrk="1" fontAlgn="auto" latinLnBrk="0" hangingPunct="1">
              <a:lnSpc>
                <a:spcPct val="100000"/>
              </a:lnSpc>
              <a:spcBef>
                <a:spcPts val="0"/>
              </a:spcBef>
              <a:spcAft>
                <a:spcPts val="0"/>
              </a:spcAft>
              <a:buClr>
                <a:srgbClr val="000000"/>
              </a:buClr>
              <a:buSzPts val="1800"/>
              <a:buFont typeface="Calibri"/>
              <a:buChar char="-"/>
              <a:tabLst/>
              <a:defRPr/>
            </a:pPr>
            <a:r>
              <a:rPr kumimoji="0" lang="he-IL" sz="1600" b="1" i="0" u="none" strike="noStrike" kern="0" cap="none" spc="0" normalizeH="0" baseline="0" noProof="0" dirty="0">
                <a:ln>
                  <a:noFill/>
                </a:ln>
                <a:solidFill>
                  <a:srgbClr val="000000"/>
                </a:solidFill>
                <a:effectLst/>
                <a:uLnTx/>
                <a:uFillTx/>
                <a:latin typeface="Calibri"/>
                <a:ea typeface="Calibri"/>
                <a:cs typeface="Calibri"/>
                <a:sym typeface="Calibri"/>
              </a:rPr>
              <a:t>התנהלות חברתית-</a:t>
            </a:r>
            <a:r>
              <a:rPr kumimoji="0" lang="he-IL" sz="1600" b="0" i="0" u="none" strike="noStrike" kern="0" cap="none" spc="0" normalizeH="0" baseline="0" noProof="0" dirty="0">
                <a:ln>
                  <a:noFill/>
                </a:ln>
                <a:solidFill>
                  <a:srgbClr val="000000"/>
                </a:solidFill>
                <a:effectLst/>
                <a:uLnTx/>
                <a:uFillTx/>
                <a:latin typeface="Calibri"/>
                <a:ea typeface="Calibri"/>
                <a:cs typeface="Calibri"/>
                <a:sym typeface="Calibri"/>
              </a:rPr>
              <a:t>  ניהול יחסים בין אישיים.</a:t>
            </a:r>
          </a:p>
        </p:txBody>
      </p:sp>
      <p:sp>
        <p:nvSpPr>
          <p:cNvPr id="195" name="Google Shape;195;p6"/>
          <p:cNvSpPr txBox="1"/>
          <p:nvPr/>
        </p:nvSpPr>
        <p:spPr>
          <a:xfrm>
            <a:off x="50039" y="2894144"/>
            <a:ext cx="3369815" cy="1323399"/>
          </a:xfrm>
          <a:prstGeom prst="rect">
            <a:avLst/>
          </a:prstGeom>
          <a:noFill/>
          <a:ln>
            <a:noFill/>
          </a:ln>
        </p:spPr>
        <p:txBody>
          <a:bodyPr spcFirstLastPara="1" wrap="square" lIns="91425" tIns="45700" rIns="91425" bIns="45700" anchor="t" anchorCtr="0">
            <a:spAutoFit/>
          </a:bodyPr>
          <a:lstStyle/>
          <a:p>
            <a:pPr marL="742950" lvl="1" indent="-285750" algn="r" rtl="1">
              <a:buSzPts val="1600"/>
              <a:buFont typeface="Calibri"/>
              <a:buChar char="»"/>
            </a:pPr>
            <a:r>
              <a:rPr lang="he-IL" sz="1600" dirty="0">
                <a:latin typeface="Calibri"/>
                <a:ea typeface="Calibri"/>
                <a:cs typeface="Calibri"/>
                <a:sym typeface="Calibri"/>
              </a:rPr>
              <a:t>מידות טובות ודרך ארץ</a:t>
            </a:r>
          </a:p>
          <a:p>
            <a:pPr marL="742950" lvl="1" indent="-285750" algn="r" rtl="1">
              <a:buSzPts val="1600"/>
              <a:buFont typeface="Calibri"/>
              <a:buChar char="»"/>
            </a:pPr>
            <a:r>
              <a:rPr lang="he-IL" sz="1600" dirty="0">
                <a:latin typeface="Calibri"/>
                <a:ea typeface="Calibri"/>
                <a:cs typeface="Calibri"/>
                <a:sym typeface="Calibri"/>
              </a:rPr>
              <a:t>צדק חברתי וערבות הדדית: סולידריות מעורבות חברתית.</a:t>
            </a:r>
          </a:p>
          <a:p>
            <a:pPr marL="742950" lvl="1" indent="-285750" algn="r" rtl="1">
              <a:buSzPts val="1600"/>
              <a:buFont typeface="Calibri"/>
              <a:buChar char="»"/>
            </a:pPr>
            <a:r>
              <a:rPr lang="he-IL" sz="1600" dirty="0">
                <a:latin typeface="Calibri"/>
                <a:ea typeface="Calibri"/>
                <a:cs typeface="Calibri"/>
                <a:sym typeface="Calibri"/>
              </a:rPr>
              <a:t>כבוד האדם: כבוד לאדם, לזכויותיו, להשקפותיו ולחירות היסוד.</a:t>
            </a:r>
          </a:p>
        </p:txBody>
      </p:sp>
      <p:cxnSp>
        <p:nvCxnSpPr>
          <p:cNvPr id="196" name="Google Shape;196;p6"/>
          <p:cNvCxnSpPr/>
          <p:nvPr/>
        </p:nvCxnSpPr>
        <p:spPr>
          <a:xfrm>
            <a:off x="2977891" y="2716232"/>
            <a:ext cx="0" cy="2065840"/>
          </a:xfrm>
          <a:prstGeom prst="straightConnector1">
            <a:avLst/>
          </a:prstGeom>
          <a:noFill/>
          <a:ln w="9525" cap="flat" cmpd="sng">
            <a:solidFill>
              <a:srgbClr val="005485"/>
            </a:solidFill>
            <a:prstDash val="solid"/>
            <a:miter lim="800000"/>
            <a:headEnd type="none" w="sm" len="sm"/>
            <a:tailEnd type="none" w="sm" len="sm"/>
          </a:ln>
        </p:spPr>
      </p:cxnSp>
      <p:sp>
        <p:nvSpPr>
          <p:cNvPr id="197" name="Google Shape;197;p6"/>
          <p:cNvSpPr txBox="1"/>
          <p:nvPr/>
        </p:nvSpPr>
        <p:spPr>
          <a:xfrm>
            <a:off x="10206784" y="2008346"/>
            <a:ext cx="931761" cy="707886"/>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4000" b="1" i="0" u="none" strike="noStrike" cap="none">
                <a:solidFill>
                  <a:srgbClr val="EF364C"/>
                </a:solidFill>
                <a:latin typeface="Calibri"/>
                <a:ea typeface="Calibri"/>
                <a:cs typeface="Calibri"/>
                <a:sym typeface="Calibri"/>
              </a:rPr>
              <a:t>ידע</a:t>
            </a:r>
            <a:endParaRPr sz="4000">
              <a:solidFill>
                <a:srgbClr val="EF364C"/>
              </a:solidFill>
              <a:latin typeface="Calibri"/>
              <a:ea typeface="Calibri"/>
              <a:cs typeface="Calibri"/>
              <a:sym typeface="Calibri"/>
            </a:endParaRPr>
          </a:p>
        </p:txBody>
      </p:sp>
      <p:sp>
        <p:nvSpPr>
          <p:cNvPr id="198" name="Google Shape;198;p6"/>
          <p:cNvSpPr txBox="1"/>
          <p:nvPr/>
        </p:nvSpPr>
        <p:spPr>
          <a:xfrm>
            <a:off x="4703318" y="2008346"/>
            <a:ext cx="2271425" cy="707886"/>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4000" b="1">
                <a:solidFill>
                  <a:srgbClr val="EF364C"/>
                </a:solidFill>
                <a:latin typeface="Calibri"/>
                <a:ea typeface="Calibri"/>
                <a:cs typeface="Calibri"/>
                <a:sym typeface="Calibri"/>
              </a:rPr>
              <a:t>מיומנויות</a:t>
            </a:r>
            <a:endParaRPr sz="4000">
              <a:solidFill>
                <a:srgbClr val="EF364C"/>
              </a:solidFill>
              <a:latin typeface="Calibri"/>
              <a:ea typeface="Calibri"/>
              <a:cs typeface="Calibri"/>
              <a:sym typeface="Calibri"/>
            </a:endParaRPr>
          </a:p>
        </p:txBody>
      </p:sp>
      <p:sp>
        <p:nvSpPr>
          <p:cNvPr id="199" name="Google Shape;199;p6"/>
          <p:cNvSpPr txBox="1"/>
          <p:nvPr/>
        </p:nvSpPr>
        <p:spPr>
          <a:xfrm>
            <a:off x="411469" y="2008346"/>
            <a:ext cx="1745925" cy="707886"/>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4000" b="1">
                <a:solidFill>
                  <a:srgbClr val="EF364C"/>
                </a:solidFill>
                <a:latin typeface="Calibri"/>
                <a:ea typeface="Calibri"/>
                <a:cs typeface="Calibri"/>
                <a:sym typeface="Calibri"/>
              </a:rPr>
              <a:t>ערכים</a:t>
            </a:r>
            <a:endParaRPr sz="4000">
              <a:solidFill>
                <a:srgbClr val="EF364C"/>
              </a:solidFill>
              <a:latin typeface="Calibri"/>
              <a:ea typeface="Calibri"/>
              <a:cs typeface="Calibri"/>
              <a:sym typeface="Calibri"/>
            </a:endParaRPr>
          </a:p>
        </p:txBody>
      </p:sp>
      <p:sp>
        <p:nvSpPr>
          <p:cNvPr id="200" name="Google Shape;200;p6"/>
          <p:cNvSpPr txBox="1">
            <a:spLocks noGrp="1"/>
          </p:cNvSpPr>
          <p:nvPr>
            <p:ph type="title"/>
          </p:nvPr>
        </p:nvSpPr>
        <p:spPr>
          <a:xfrm>
            <a:off x="9002229" y="469026"/>
            <a:ext cx="3038669" cy="1054394"/>
          </a:xfrm>
          <a:prstGeom prst="rect">
            <a:avLst/>
          </a:prstGeom>
          <a:noFill/>
          <a:ln>
            <a:noFill/>
          </a:ln>
        </p:spPr>
        <p:txBody>
          <a:bodyPr spcFirstLastPara="1" wrap="square" lIns="91425" tIns="45700" rIns="91425" bIns="45700" anchor="ctr" anchorCtr="0">
            <a:noAutofit/>
          </a:bodyPr>
          <a:lstStyle/>
          <a:p>
            <a:pPr marL="0" lvl="0" indent="0" algn="ctr" rtl="1">
              <a:lnSpc>
                <a:spcPct val="110000"/>
              </a:lnSpc>
              <a:spcBef>
                <a:spcPts val="0"/>
              </a:spcBef>
              <a:spcAft>
                <a:spcPts val="0"/>
              </a:spcAft>
              <a:buClr>
                <a:srgbClr val="000000"/>
              </a:buClr>
              <a:buSzPts val="2800"/>
              <a:buFont typeface="Calibri"/>
              <a:buNone/>
            </a:pPr>
            <a:r>
              <a:rPr lang="iw-IL" sz="2800" b="1">
                <a:solidFill>
                  <a:srgbClr val="002060"/>
                </a:solidFill>
                <a:latin typeface="Calibri"/>
                <a:ea typeface="Calibri"/>
                <a:cs typeface="Calibri"/>
                <a:sym typeface="Calibri"/>
              </a:rPr>
              <a:t>ידע, מיומנויות וערכים</a:t>
            </a:r>
            <a:endParaRPr sz="2800" b="1">
              <a:solidFill>
                <a:srgbClr val="002060"/>
              </a:solidFill>
              <a:latin typeface="Calibri"/>
              <a:ea typeface="Calibri"/>
              <a:cs typeface="Calibri"/>
              <a:sym typeface="Calibri"/>
            </a:endParaRPr>
          </a:p>
        </p:txBody>
      </p:sp>
      <p:pic>
        <p:nvPicPr>
          <p:cNvPr id="201" name="Google Shape;201;p6"/>
          <p:cNvPicPr preferRelativeResize="0"/>
          <p:nvPr/>
        </p:nvPicPr>
        <p:blipFill rotWithShape="1">
          <a:blip r:embed="rId4">
            <a:alphaModFix/>
          </a:blip>
          <a:srcRect/>
          <a:stretch/>
        </p:blipFill>
        <p:spPr>
          <a:xfrm>
            <a:off x="8110883" y="681040"/>
            <a:ext cx="614363" cy="673817"/>
          </a:xfrm>
          <a:prstGeom prst="rect">
            <a:avLst/>
          </a:prstGeom>
          <a:noFill/>
          <a:ln>
            <a:noFill/>
          </a:ln>
        </p:spPr>
      </p:pic>
    </p:spTree>
    <p:extLst>
      <p:ext uri="{BB962C8B-B14F-4D97-AF65-F5344CB8AC3E}">
        <p14:creationId xmlns:p14="http://schemas.microsoft.com/office/powerpoint/2010/main" val="6195569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 name="טבלה 69">
            <a:extLst>
              <a:ext uri="{FF2B5EF4-FFF2-40B4-BE49-F238E27FC236}">
                <a16:creationId xmlns:a16="http://schemas.microsoft.com/office/drawing/2014/main" id="{198B74E1-579E-73EA-6E4F-F326D4B2774F}"/>
              </a:ext>
            </a:extLst>
          </p:cNvPr>
          <p:cNvGraphicFramePr>
            <a:graphicFrameLocks noGrp="1"/>
          </p:cNvGraphicFramePr>
          <p:nvPr/>
        </p:nvGraphicFramePr>
        <p:xfrm>
          <a:off x="621958" y="88959"/>
          <a:ext cx="11282289" cy="6680078"/>
        </p:xfrm>
        <a:graphic>
          <a:graphicData uri="http://schemas.openxmlformats.org/drawingml/2006/table">
            <a:tbl>
              <a:tblPr rtl="1"/>
              <a:tblGrid>
                <a:gridCol w="3844957">
                  <a:extLst>
                    <a:ext uri="{9D8B030D-6E8A-4147-A177-3AD203B41FA5}">
                      <a16:colId xmlns:a16="http://schemas.microsoft.com/office/drawing/2014/main" val="2158458899"/>
                    </a:ext>
                  </a:extLst>
                </a:gridCol>
                <a:gridCol w="4207690">
                  <a:extLst>
                    <a:ext uri="{9D8B030D-6E8A-4147-A177-3AD203B41FA5}">
                      <a16:colId xmlns:a16="http://schemas.microsoft.com/office/drawing/2014/main" val="1285830197"/>
                    </a:ext>
                  </a:extLst>
                </a:gridCol>
                <a:gridCol w="3229642">
                  <a:extLst>
                    <a:ext uri="{9D8B030D-6E8A-4147-A177-3AD203B41FA5}">
                      <a16:colId xmlns:a16="http://schemas.microsoft.com/office/drawing/2014/main" val="575932053"/>
                    </a:ext>
                  </a:extLst>
                </a:gridCol>
              </a:tblGrid>
              <a:tr h="740557">
                <a:tc>
                  <a:txBody>
                    <a:bodyPr/>
                    <a:lstStyle/>
                    <a:p>
                      <a:pPr algn="ctr" rtl="1"/>
                      <a:endParaRPr lang="he-IL" b="0" dirty="0">
                        <a:latin typeface="Calibri" panose="020F0502020204030204" pitchFamily="34" charset="0"/>
                        <a:cs typeface="Calibri" panose="020F0502020204030204" pitchFamily="34" charset="0"/>
                      </a:endParaRPr>
                    </a:p>
                  </a:txBody>
                  <a:tcPr anchor="b">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rtl="1"/>
                      <a:endParaRPr lang="he-IL" b="0" dirty="0">
                        <a:latin typeface="Calibri" panose="020F0502020204030204" pitchFamily="34" charset="0"/>
                        <a:cs typeface="Calibri" panose="020F050202020403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rtl="1"/>
                      <a:endParaRPr lang="he-IL" b="0" dirty="0">
                        <a:latin typeface="Calibri" panose="020F0502020204030204" pitchFamily="34" charset="0"/>
                        <a:cs typeface="Calibri" panose="020F0502020204030204" pitchFamily="34" charset="0"/>
                      </a:endParaRPr>
                    </a:p>
                    <a:p>
                      <a:pPr algn="ctr" rtl="1"/>
                      <a:endParaRPr lang="he-IL" b="0" dirty="0">
                        <a:latin typeface="Calibri" panose="020F0502020204030204" pitchFamily="34" charset="0"/>
                        <a:cs typeface="Calibri" panose="020F0502020204030204" pitchFamily="34"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9024223"/>
                  </a:ext>
                </a:extLst>
              </a:tr>
              <a:tr h="678726">
                <a:tc>
                  <a:txBody>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lang="he-IL"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rtl="1"/>
                      <a:endParaRPr lang="he-IL" b="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endParaRPr lang="he-IL" b="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8473463"/>
                  </a:ext>
                </a:extLst>
              </a:tr>
              <a:tr h="678726">
                <a:tc>
                  <a:txBody>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he-IL"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לא רואה... לא רואה... לא רואה...</a:t>
                      </a:r>
                      <a:endPar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lang="he-IL"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lang="he-IL"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txBody>
                  <a:tcPr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5345719"/>
                  </a:ext>
                </a:extLst>
              </a:tr>
              <a:tr h="678726">
                <a:tc>
                  <a:txBody>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lang="he-IL"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rtl="1"/>
                      <a:r>
                        <a:rPr lang="he-IL" sz="1600" b="1" dirty="0">
                          <a:latin typeface="Calibri" panose="020F0502020204030204" pitchFamily="34" charset="0"/>
                          <a:cs typeface="Calibri" panose="020F0502020204030204" pitchFamily="34" charset="0"/>
                        </a:rPr>
                        <a:t>כולם נגדי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endParaRPr lang="he-IL" b="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0916462"/>
                  </a:ext>
                </a:extLst>
              </a:tr>
              <a:tr h="529701">
                <a:tc>
                  <a:txBody>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lang="he-IL"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lang="he-IL"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txBody>
                  <a:tcPr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5171692"/>
                  </a:ext>
                </a:extLst>
              </a:tr>
              <a:tr h="740557">
                <a:tc>
                  <a:txBody>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lang="he-IL"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אני אספר למורה, למנהלת, ליועצת – למי שצריך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lang="he-IL"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txBody>
                  <a:tcPr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1012213"/>
                  </a:ext>
                </a:extLst>
              </a:tr>
              <a:tr h="524561">
                <a:tc>
                  <a:txBody>
                    <a:bodyPr/>
                    <a:lstStyle/>
                    <a:p>
                      <a:pPr algn="ctr" rtl="1"/>
                      <a:endParaRPr lang="he-IL" b="0" dirty="0">
                        <a:latin typeface="Calibri" panose="020F0502020204030204" pitchFamily="34" charset="0"/>
                        <a:cs typeface="Calibri" panose="020F0502020204030204" pitchFamily="34" charset="0"/>
                      </a:endParaRP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rtl="1"/>
                      <a:endParaRPr lang="he-IL" b="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endParaRPr lang="he-IL" b="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9205677"/>
                  </a:ext>
                </a:extLst>
              </a:tr>
              <a:tr h="529701">
                <a:tc>
                  <a:txBody>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לאף אחד לא אכפת</a:t>
                      </a: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rtl="1"/>
                      <a:endParaRPr lang="he-IL" b="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endParaRPr lang="he-IL" b="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9461861"/>
                  </a:ext>
                </a:extLst>
              </a:tr>
              <a:tr h="524561">
                <a:tc>
                  <a:txBody>
                    <a:bodyPr/>
                    <a:lstStyle/>
                    <a:p>
                      <a:pPr algn="ctr" rtl="1"/>
                      <a:endParaRPr lang="he-IL" b="0" dirty="0">
                        <a:latin typeface="Calibri" panose="020F0502020204030204" pitchFamily="34" charset="0"/>
                        <a:cs typeface="Calibri" panose="020F0502020204030204" pitchFamily="34" charset="0"/>
                      </a:endParaRP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rtl="1"/>
                      <a:r>
                        <a:rPr lang="he-IL" b="1" dirty="0">
                          <a:latin typeface="Calibri" panose="020F0502020204030204" pitchFamily="34" charset="0"/>
                          <a:cs typeface="Calibri" panose="020F0502020204030204" pitchFamily="34" charset="0"/>
                        </a:rPr>
                        <a:t>אני חושש/ת ממנו/ממנה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אני לא נחשב/ת..</a:t>
                      </a:r>
                    </a:p>
                  </a:txBody>
                  <a:tcPr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8937740"/>
                  </a:ext>
                </a:extLst>
              </a:tr>
              <a:tr h="524561">
                <a:tc>
                  <a:txBody>
                    <a:bodyPr/>
                    <a:lstStyle/>
                    <a:p>
                      <a:pPr algn="ctr" rtl="1"/>
                      <a:r>
                        <a:rPr lang="he-IL" sz="1600" b="1" dirty="0">
                          <a:latin typeface="Calibri" panose="020F0502020204030204" pitchFamily="34" charset="0"/>
                          <a:cs typeface="Calibri" panose="020F0502020204030204" pitchFamily="34" charset="0"/>
                        </a:rPr>
                        <a:t>עדיף לשתוק</a:t>
                      </a: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rtl="1"/>
                      <a:endParaRPr lang="he-IL" b="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endParaRPr lang="he-IL" b="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023088"/>
                  </a:ext>
                </a:extLst>
              </a:tr>
              <a:tr h="529701">
                <a:tc>
                  <a:txBody>
                    <a:bodyPr/>
                    <a:lstStyle/>
                    <a:p>
                      <a:pPr algn="ctr" rtl="1"/>
                      <a:r>
                        <a:rPr lang="he-IL" sz="1600" b="1" dirty="0">
                          <a:latin typeface="Calibri" panose="020F0502020204030204" pitchFamily="34" charset="0"/>
                          <a:cs typeface="Calibri" panose="020F0502020204030204" pitchFamily="34" charset="0"/>
                        </a:rPr>
                        <a:t>אני אספר להורי</a:t>
                      </a: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rtl="1"/>
                      <a:endParaRPr lang="he-IL" b="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endParaRPr lang="he-IL" b="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2905009"/>
                  </a:ext>
                </a:extLst>
              </a:tr>
            </a:tbl>
          </a:graphicData>
        </a:graphic>
      </p:graphicFrame>
      <p:sp>
        <p:nvSpPr>
          <p:cNvPr id="2" name="TextBox 81">
            <a:extLst>
              <a:ext uri="{FF2B5EF4-FFF2-40B4-BE49-F238E27FC236}">
                <a16:creationId xmlns:a16="http://schemas.microsoft.com/office/drawing/2014/main" id="{EF5DD865-2572-377F-7AAE-27526878EC01}"/>
              </a:ext>
            </a:extLst>
          </p:cNvPr>
          <p:cNvSpPr txBox="1"/>
          <p:nvPr/>
        </p:nvSpPr>
        <p:spPr>
          <a:xfrm rot="16200000">
            <a:off x="-3216713" y="3198166"/>
            <a:ext cx="6858002" cy="461665"/>
          </a:xfrm>
          <a:prstGeom prst="rect">
            <a:avLst/>
          </a:prstGeom>
          <a:solidFill>
            <a:schemeClr val="bg1"/>
          </a:solid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משפטים להתאמה לדמויות </a:t>
            </a:r>
            <a:endParaRPr kumimoji="0" lang="he-IL" sz="2400" b="0" i="0" u="none" strike="noStrike" kern="0" cap="none" spc="0" normalizeH="0" baseline="0" noProof="0" dirty="0">
              <a:ln>
                <a:noFill/>
              </a:ln>
              <a:solidFill>
                <a:srgbClr val="000000"/>
              </a:solidFill>
              <a:effectLst/>
              <a:highlight>
                <a:srgbClr val="FFFF00"/>
              </a:highlight>
              <a:uLnTx/>
              <a:uFillTx/>
              <a:latin typeface="Calibri" panose="020F0502020204030204" pitchFamily="34" charset="0"/>
              <a:cs typeface="Calibri" panose="020F0502020204030204" pitchFamily="34" charset="0"/>
              <a:sym typeface="Arial"/>
            </a:endParaRPr>
          </a:p>
        </p:txBody>
      </p:sp>
      <p:sp>
        <p:nvSpPr>
          <p:cNvPr id="4" name="תיבת טקסט 3">
            <a:extLst>
              <a:ext uri="{FF2B5EF4-FFF2-40B4-BE49-F238E27FC236}">
                <a16:creationId xmlns:a16="http://schemas.microsoft.com/office/drawing/2014/main" id="{133438FF-9505-62BE-D030-8294498F8C61}"/>
              </a:ext>
            </a:extLst>
          </p:cNvPr>
          <p:cNvSpPr txBox="1"/>
          <p:nvPr/>
        </p:nvSpPr>
        <p:spPr>
          <a:xfrm>
            <a:off x="8470165" y="275870"/>
            <a:ext cx="3152342" cy="338554"/>
          </a:xfrm>
          <a:prstGeom prst="rect">
            <a:avLst/>
          </a:prstGeom>
          <a:noFill/>
        </p:spPr>
        <p:txBody>
          <a:bodyPr wrap="square" rtlCol="1">
            <a:spAutoFit/>
          </a:bodyPr>
          <a:lstStyle/>
          <a:p>
            <a:pPr algn="ctr"/>
            <a:r>
              <a:rPr lang="he-IL" sz="1600" b="1" dirty="0"/>
              <a:t>התחילה מריבה, התחיל </a:t>
            </a:r>
            <a:r>
              <a:rPr lang="he-IL" sz="1600" b="1" dirty="0" err="1"/>
              <a:t>אקשיין</a:t>
            </a:r>
            <a:r>
              <a:rPr lang="he-IL" sz="1600" b="1" dirty="0"/>
              <a:t>..</a:t>
            </a:r>
          </a:p>
        </p:txBody>
      </p:sp>
      <p:sp>
        <p:nvSpPr>
          <p:cNvPr id="5" name="מלבן 4">
            <a:extLst>
              <a:ext uri="{FF2B5EF4-FFF2-40B4-BE49-F238E27FC236}">
                <a16:creationId xmlns:a16="http://schemas.microsoft.com/office/drawing/2014/main" id="{A4585CAB-2DA7-45E0-E675-9708E617DBD4}"/>
              </a:ext>
            </a:extLst>
          </p:cNvPr>
          <p:cNvSpPr/>
          <p:nvPr/>
        </p:nvSpPr>
        <p:spPr>
          <a:xfrm>
            <a:off x="804990" y="4194821"/>
            <a:ext cx="292920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אני אוכיח  לכם מי פה המנצח/ת</a:t>
            </a:r>
            <a:r>
              <a:rPr kumimoji="0" lang="he-IL" sz="15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p:txBody>
      </p:sp>
      <p:sp>
        <p:nvSpPr>
          <p:cNvPr id="6" name="מלבן 5">
            <a:extLst>
              <a:ext uri="{FF2B5EF4-FFF2-40B4-BE49-F238E27FC236}">
                <a16:creationId xmlns:a16="http://schemas.microsoft.com/office/drawing/2014/main" id="{E55FECCC-9B58-0E55-8625-894D8AE1A023}"/>
              </a:ext>
            </a:extLst>
          </p:cNvPr>
          <p:cNvSpPr/>
          <p:nvPr/>
        </p:nvSpPr>
        <p:spPr>
          <a:xfrm>
            <a:off x="1093476" y="4770659"/>
            <a:ext cx="2511720"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לא רואים אותי? עכשיו תראו</a:t>
            </a:r>
          </a:p>
        </p:txBody>
      </p:sp>
      <p:sp>
        <p:nvSpPr>
          <p:cNvPr id="7" name="תיבת טקסט 6">
            <a:extLst>
              <a:ext uri="{FF2B5EF4-FFF2-40B4-BE49-F238E27FC236}">
                <a16:creationId xmlns:a16="http://schemas.microsoft.com/office/drawing/2014/main" id="{A963F991-E076-461C-86D1-6AB20AD3CC1C}"/>
              </a:ext>
            </a:extLst>
          </p:cNvPr>
          <p:cNvSpPr txBox="1"/>
          <p:nvPr/>
        </p:nvSpPr>
        <p:spPr>
          <a:xfrm>
            <a:off x="4363844" y="4770659"/>
            <a:ext cx="3005874" cy="338554"/>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אני לא אוותר, מגיע לי</a:t>
            </a:r>
            <a:r>
              <a:rPr lang="he-IL" sz="1600" b="1" dirty="0">
                <a:latin typeface="Calibri" panose="020F0502020204030204" pitchFamily="34" charset="0"/>
                <a:cs typeface="Calibri" panose="020F0502020204030204" pitchFamily="34" charset="0"/>
              </a:rPr>
              <a:t> </a:t>
            </a:r>
            <a:r>
              <a:rPr kumimoji="0" lang="he-IL"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שישמרו עלי</a:t>
            </a:r>
          </a:p>
        </p:txBody>
      </p:sp>
      <p:sp>
        <p:nvSpPr>
          <p:cNvPr id="8" name="מלבן 7">
            <a:extLst>
              <a:ext uri="{FF2B5EF4-FFF2-40B4-BE49-F238E27FC236}">
                <a16:creationId xmlns:a16="http://schemas.microsoft.com/office/drawing/2014/main" id="{614F884C-230A-B7F6-FCA3-AB7C2549DB36}"/>
              </a:ext>
            </a:extLst>
          </p:cNvPr>
          <p:cNvSpPr/>
          <p:nvPr/>
        </p:nvSpPr>
        <p:spPr>
          <a:xfrm>
            <a:off x="799720" y="292084"/>
            <a:ext cx="3119316" cy="323165"/>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he-IL" sz="1500" b="1" dirty="0">
                <a:latin typeface="Calibri" panose="020F0502020204030204" pitchFamily="34" charset="0"/>
                <a:cs typeface="Calibri" panose="020F0502020204030204" pitchFamily="34" charset="0"/>
              </a:rPr>
              <a:t>הוא/ היא מנסה למשוך תשומת לב</a:t>
            </a:r>
            <a:endParaRPr kumimoji="0" lang="he-IL" sz="15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9" name="מלבן 8">
            <a:extLst>
              <a:ext uri="{FF2B5EF4-FFF2-40B4-BE49-F238E27FC236}">
                <a16:creationId xmlns:a16="http://schemas.microsoft.com/office/drawing/2014/main" id="{7D47384D-749A-91B8-1BCB-D90683E37052}"/>
              </a:ext>
            </a:extLst>
          </p:cNvPr>
          <p:cNvSpPr/>
          <p:nvPr/>
        </p:nvSpPr>
        <p:spPr>
          <a:xfrm>
            <a:off x="1093476" y="1550179"/>
            <a:ext cx="2588216"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הוא/היא חזק/ה</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לא </a:t>
            </a:r>
            <a:r>
              <a:rPr kumimoji="0" lang="he-IL" sz="14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מסתבכ</a:t>
            </a: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/ת </a:t>
            </a:r>
            <a:r>
              <a:rPr kumimoji="0" lang="he-IL" sz="14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איתו</a:t>
            </a: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/איתה</a:t>
            </a:r>
          </a:p>
        </p:txBody>
      </p:sp>
      <p:sp>
        <p:nvSpPr>
          <p:cNvPr id="10" name="מלבן 9">
            <a:extLst>
              <a:ext uri="{FF2B5EF4-FFF2-40B4-BE49-F238E27FC236}">
                <a16:creationId xmlns:a16="http://schemas.microsoft.com/office/drawing/2014/main" id="{ABC5ED12-1137-A24F-E485-0341C3E043D4}"/>
              </a:ext>
            </a:extLst>
          </p:cNvPr>
          <p:cNvSpPr/>
          <p:nvPr/>
        </p:nvSpPr>
        <p:spPr>
          <a:xfrm>
            <a:off x="8544022" y="2301989"/>
            <a:ext cx="3078484"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he-IL" sz="1600" b="1" dirty="0">
                <a:latin typeface="Calibri" panose="020F0502020204030204" pitchFamily="34" charset="0"/>
                <a:cs typeface="Calibri" panose="020F0502020204030204" pitchFamily="34" charset="0"/>
              </a:rPr>
              <a:t>לא נעים לי איתם/ן, לא רוצה קשר</a:t>
            </a:r>
            <a:endParaRPr kumimoji="0" lang="he-IL"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2" name="מלבן 11">
            <a:extLst>
              <a:ext uri="{FF2B5EF4-FFF2-40B4-BE49-F238E27FC236}">
                <a16:creationId xmlns:a16="http://schemas.microsoft.com/office/drawing/2014/main" id="{A20FC9E8-6478-FAAB-2CE0-357308C7A67E}"/>
              </a:ext>
            </a:extLst>
          </p:cNvPr>
          <p:cNvSpPr/>
          <p:nvPr/>
        </p:nvSpPr>
        <p:spPr>
          <a:xfrm>
            <a:off x="4898016" y="2950096"/>
            <a:ext cx="2342658"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he-IL"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הם מסתכלים עלי כל הזמן</a:t>
            </a:r>
            <a:endPar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4" name="מלבן 13">
            <a:extLst>
              <a:ext uri="{FF2B5EF4-FFF2-40B4-BE49-F238E27FC236}">
                <a16:creationId xmlns:a16="http://schemas.microsoft.com/office/drawing/2014/main" id="{62195EF5-7E8D-31A6-C4CF-74D3696DF185}"/>
              </a:ext>
            </a:extLst>
          </p:cNvPr>
          <p:cNvSpPr/>
          <p:nvPr/>
        </p:nvSpPr>
        <p:spPr>
          <a:xfrm>
            <a:off x="8710864" y="2923678"/>
            <a:ext cx="2348250"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אני אפנה למורה התורן/</a:t>
            </a:r>
            <a:r>
              <a:rPr kumimoji="0" lang="he-IL" sz="16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ית</a:t>
            </a:r>
            <a:endParaRPr kumimoji="0" lang="he-IL"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5" name="מלבן 14">
            <a:extLst>
              <a:ext uri="{FF2B5EF4-FFF2-40B4-BE49-F238E27FC236}">
                <a16:creationId xmlns:a16="http://schemas.microsoft.com/office/drawing/2014/main" id="{D9089E16-6AC1-2F24-36C4-E7C36BEC793B}"/>
              </a:ext>
            </a:extLst>
          </p:cNvPr>
          <p:cNvSpPr/>
          <p:nvPr/>
        </p:nvSpPr>
        <p:spPr>
          <a:xfrm>
            <a:off x="8470165" y="3554671"/>
            <a:ext cx="315234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יש לי כוח, אני יודע/ת לשמור על עצמי</a:t>
            </a:r>
          </a:p>
        </p:txBody>
      </p:sp>
      <p:sp>
        <p:nvSpPr>
          <p:cNvPr id="19" name="מלבן 18">
            <a:extLst>
              <a:ext uri="{FF2B5EF4-FFF2-40B4-BE49-F238E27FC236}">
                <a16:creationId xmlns:a16="http://schemas.microsoft.com/office/drawing/2014/main" id="{9027432D-35E3-09A8-EE5E-4173F638A8BA}"/>
              </a:ext>
            </a:extLst>
          </p:cNvPr>
          <p:cNvSpPr/>
          <p:nvPr/>
        </p:nvSpPr>
        <p:spPr>
          <a:xfrm>
            <a:off x="443121" y="2996262"/>
            <a:ext cx="3631283" cy="29238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3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תמיד אני אש</a:t>
            </a:r>
            <a:r>
              <a:rPr lang="he-IL" sz="1300" b="1" dirty="0">
                <a:latin typeface="Calibri" panose="020F0502020204030204" pitchFamily="34" charset="0"/>
                <a:cs typeface="Calibri" panose="020F0502020204030204" pitchFamily="34" charset="0"/>
              </a:rPr>
              <a:t>מ/ה</a:t>
            </a:r>
            <a:r>
              <a:rPr kumimoji="0" lang="he-IL" sz="13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עכשיו אני באמת אהיה </a:t>
            </a:r>
            <a:r>
              <a:rPr kumimoji="0" lang="he-IL" sz="13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אשמ</a:t>
            </a:r>
            <a:r>
              <a:rPr kumimoji="0" lang="he-IL" sz="13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/ה</a:t>
            </a:r>
          </a:p>
        </p:txBody>
      </p:sp>
      <p:sp>
        <p:nvSpPr>
          <p:cNvPr id="20" name="מלבן 19">
            <a:extLst>
              <a:ext uri="{FF2B5EF4-FFF2-40B4-BE49-F238E27FC236}">
                <a16:creationId xmlns:a16="http://schemas.microsoft.com/office/drawing/2014/main" id="{9F68589A-773E-4EB9-5BD9-E6580EFE48EE}"/>
              </a:ext>
            </a:extLst>
          </p:cNvPr>
          <p:cNvSpPr/>
          <p:nvPr/>
        </p:nvSpPr>
        <p:spPr>
          <a:xfrm>
            <a:off x="8656558" y="993123"/>
            <a:ext cx="3119316"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בגללו/ בגללה תמיד כועסים עלי</a:t>
            </a:r>
          </a:p>
        </p:txBody>
      </p:sp>
      <p:sp>
        <p:nvSpPr>
          <p:cNvPr id="21" name="מלבן 20">
            <a:extLst>
              <a:ext uri="{FF2B5EF4-FFF2-40B4-BE49-F238E27FC236}">
                <a16:creationId xmlns:a16="http://schemas.microsoft.com/office/drawing/2014/main" id="{8D07A8D5-6C2A-6FC2-6D5D-291EC07A1B7C}"/>
              </a:ext>
            </a:extLst>
          </p:cNvPr>
          <p:cNvSpPr/>
          <p:nvPr/>
        </p:nvSpPr>
        <p:spPr>
          <a:xfrm>
            <a:off x="4518835" y="4226460"/>
            <a:ext cx="2721839"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אם אתלונן יציקו לי אח"כ עוד יותר</a:t>
            </a:r>
          </a:p>
        </p:txBody>
      </p:sp>
      <p:sp>
        <p:nvSpPr>
          <p:cNvPr id="22" name="מלבן 21">
            <a:extLst>
              <a:ext uri="{FF2B5EF4-FFF2-40B4-BE49-F238E27FC236}">
                <a16:creationId xmlns:a16="http://schemas.microsoft.com/office/drawing/2014/main" id="{161981B8-D813-3199-F713-F273AC8CEA91}"/>
              </a:ext>
            </a:extLst>
          </p:cNvPr>
          <p:cNvSpPr/>
          <p:nvPr/>
        </p:nvSpPr>
        <p:spPr>
          <a:xfrm>
            <a:off x="5393074" y="951718"/>
            <a:ext cx="1405852"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קדימה, </a:t>
            </a:r>
            <a:r>
              <a:rPr kumimoji="0" lang="he-IL" sz="16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בלאגן</a:t>
            </a:r>
            <a:r>
              <a:rPr kumimoji="0" lang="he-IL"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p:txBody>
      </p:sp>
      <p:sp>
        <p:nvSpPr>
          <p:cNvPr id="23" name="מלבן 22">
            <a:extLst>
              <a:ext uri="{FF2B5EF4-FFF2-40B4-BE49-F238E27FC236}">
                <a16:creationId xmlns:a16="http://schemas.microsoft.com/office/drawing/2014/main" id="{FF7C2BCB-B325-30FB-B996-BC964A705910}"/>
              </a:ext>
            </a:extLst>
          </p:cNvPr>
          <p:cNvSpPr/>
          <p:nvPr/>
        </p:nvSpPr>
        <p:spPr>
          <a:xfrm>
            <a:off x="562325" y="3618983"/>
            <a:ext cx="3384033"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הוא/ היא לא באמת "ילד/ה טוב ירושלים"</a:t>
            </a:r>
          </a:p>
        </p:txBody>
      </p:sp>
      <p:sp>
        <p:nvSpPr>
          <p:cNvPr id="26" name="מלבן 25">
            <a:extLst>
              <a:ext uri="{FF2B5EF4-FFF2-40B4-BE49-F238E27FC236}">
                <a16:creationId xmlns:a16="http://schemas.microsoft.com/office/drawing/2014/main" id="{D734B445-5283-F78B-F32A-14094F00D079}"/>
              </a:ext>
            </a:extLst>
          </p:cNvPr>
          <p:cNvSpPr/>
          <p:nvPr/>
        </p:nvSpPr>
        <p:spPr>
          <a:xfrm>
            <a:off x="1144375" y="973009"/>
            <a:ext cx="2486418"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הם/ הן תמיד מדברים/</a:t>
            </a:r>
            <a:r>
              <a:rPr kumimoji="0" lang="he-IL" sz="16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ות</a:t>
            </a:r>
            <a:r>
              <a:rPr kumimoji="0" lang="he-IL"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עלי</a:t>
            </a:r>
          </a:p>
        </p:txBody>
      </p:sp>
      <p:sp>
        <p:nvSpPr>
          <p:cNvPr id="28" name="מלבן 27">
            <a:extLst>
              <a:ext uri="{FF2B5EF4-FFF2-40B4-BE49-F238E27FC236}">
                <a16:creationId xmlns:a16="http://schemas.microsoft.com/office/drawing/2014/main" id="{FC447696-2B42-7654-3CC0-54C1F9149E6D}"/>
              </a:ext>
            </a:extLst>
          </p:cNvPr>
          <p:cNvSpPr/>
          <p:nvPr/>
        </p:nvSpPr>
        <p:spPr>
          <a:xfrm>
            <a:off x="8937248" y="5301256"/>
            <a:ext cx="2292031" cy="338554"/>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לא מחבב/ת אותו/אותה</a:t>
            </a:r>
          </a:p>
        </p:txBody>
      </p:sp>
      <p:sp>
        <p:nvSpPr>
          <p:cNvPr id="29" name="מלבן 28">
            <a:extLst>
              <a:ext uri="{FF2B5EF4-FFF2-40B4-BE49-F238E27FC236}">
                <a16:creationId xmlns:a16="http://schemas.microsoft.com/office/drawing/2014/main" id="{0686EEBC-B237-F45B-3791-61D34A33E674}"/>
              </a:ext>
            </a:extLst>
          </p:cNvPr>
          <p:cNvSpPr/>
          <p:nvPr/>
        </p:nvSpPr>
        <p:spPr>
          <a:xfrm>
            <a:off x="4966816" y="1672929"/>
            <a:ext cx="2258368"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יש ילדים שאין להם אין כוח</a:t>
            </a:r>
          </a:p>
        </p:txBody>
      </p:sp>
      <p:sp>
        <p:nvSpPr>
          <p:cNvPr id="30" name="מלבן 29">
            <a:extLst>
              <a:ext uri="{FF2B5EF4-FFF2-40B4-BE49-F238E27FC236}">
                <a16:creationId xmlns:a16="http://schemas.microsoft.com/office/drawing/2014/main" id="{6E9963B3-E50B-4135-5389-70D2E0F703A7}"/>
              </a:ext>
            </a:extLst>
          </p:cNvPr>
          <p:cNvSpPr/>
          <p:nvPr/>
        </p:nvSpPr>
        <p:spPr>
          <a:xfrm>
            <a:off x="9135216" y="4200862"/>
            <a:ext cx="1923898"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לא אוהבים אותי</a:t>
            </a:r>
          </a:p>
        </p:txBody>
      </p:sp>
      <p:sp>
        <p:nvSpPr>
          <p:cNvPr id="31" name="תיבת טקסט 30">
            <a:extLst>
              <a:ext uri="{FF2B5EF4-FFF2-40B4-BE49-F238E27FC236}">
                <a16:creationId xmlns:a16="http://schemas.microsoft.com/office/drawing/2014/main" id="{4E3F89DD-38AC-2A04-7232-171452B15298}"/>
              </a:ext>
            </a:extLst>
          </p:cNvPr>
          <p:cNvSpPr txBox="1"/>
          <p:nvPr/>
        </p:nvSpPr>
        <p:spPr>
          <a:xfrm>
            <a:off x="627702" y="2346432"/>
            <a:ext cx="3053990" cy="338554"/>
          </a:xfrm>
          <a:prstGeom prst="rect">
            <a:avLst/>
          </a:prstGeom>
          <a:noFill/>
        </p:spPr>
        <p:txBody>
          <a:bodyPr wrap="square" rtlCol="1">
            <a:spAutoFit/>
          </a:bodyPr>
          <a:lstStyle/>
          <a:p>
            <a:pPr algn="ctr" rtl="1"/>
            <a:r>
              <a:rPr lang="he-IL" sz="1600" b="1" dirty="0"/>
              <a:t>אני אוכיח לכם למה אני מסוגל/ת</a:t>
            </a:r>
          </a:p>
        </p:txBody>
      </p:sp>
      <p:sp>
        <p:nvSpPr>
          <p:cNvPr id="64" name="תיבת טקסט 63">
            <a:extLst>
              <a:ext uri="{FF2B5EF4-FFF2-40B4-BE49-F238E27FC236}">
                <a16:creationId xmlns:a16="http://schemas.microsoft.com/office/drawing/2014/main" id="{F1123B2E-A999-AEA8-10E0-A40D22C0FA98}"/>
              </a:ext>
            </a:extLst>
          </p:cNvPr>
          <p:cNvSpPr txBox="1"/>
          <p:nvPr/>
        </p:nvSpPr>
        <p:spPr>
          <a:xfrm>
            <a:off x="4662252" y="267165"/>
            <a:ext cx="2707466" cy="523220"/>
          </a:xfrm>
          <a:prstGeom prst="rect">
            <a:avLst/>
          </a:prstGeom>
          <a:noFill/>
        </p:spPr>
        <p:txBody>
          <a:bodyPr wrap="square" rtlCol="1">
            <a:spAutoFit/>
          </a:bodyPr>
          <a:lstStyle/>
          <a:p>
            <a:pPr algn="ctr"/>
            <a:r>
              <a:rPr lang="he-IL" b="1" dirty="0"/>
              <a:t>בפעם האחרונה שפגשתי אותם/ן, </a:t>
            </a:r>
          </a:p>
          <a:p>
            <a:pPr algn="ctr"/>
            <a:r>
              <a:rPr lang="he-IL" b="1" dirty="0"/>
              <a:t>זה לא היה נעים</a:t>
            </a:r>
          </a:p>
        </p:txBody>
      </p:sp>
    </p:spTree>
    <p:extLst>
      <p:ext uri="{BB962C8B-B14F-4D97-AF65-F5344CB8AC3E}">
        <p14:creationId xmlns:p14="http://schemas.microsoft.com/office/powerpoint/2010/main" val="3526943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190"/>
        <p:cNvGrpSpPr/>
        <p:nvPr/>
      </p:nvGrpSpPr>
      <p:grpSpPr>
        <a:xfrm>
          <a:off x="0" y="0"/>
          <a:ext cx="0" cy="0"/>
          <a:chOff x="0" y="0"/>
          <a:chExt cx="0" cy="0"/>
        </a:xfrm>
      </p:grpSpPr>
      <p:sp>
        <p:nvSpPr>
          <p:cNvPr id="191" name="Google Shape;191;p5"/>
          <p:cNvSpPr/>
          <p:nvPr/>
        </p:nvSpPr>
        <p:spPr>
          <a:xfrm>
            <a:off x="309847" y="2062686"/>
            <a:ext cx="11160826" cy="4617720"/>
          </a:xfrm>
          <a:prstGeom prst="rect">
            <a:avLst/>
          </a:prstGeom>
          <a:no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chemeClr val="lt1"/>
              </a:buClr>
              <a:buSzPts val="3200"/>
              <a:buFont typeface="Calibri"/>
              <a:buNone/>
            </a:pPr>
            <a:endParaRPr sz="3200" b="0" i="0" u="none" strike="noStrike" cap="none">
              <a:solidFill>
                <a:srgbClr val="002060"/>
              </a:solidFill>
              <a:latin typeface="Calibri"/>
              <a:ea typeface="Calibri"/>
              <a:cs typeface="Calibri"/>
              <a:sym typeface="Calibri"/>
            </a:endParaRPr>
          </a:p>
        </p:txBody>
      </p:sp>
      <p:pic>
        <p:nvPicPr>
          <p:cNvPr id="192" name="Google Shape;192;p5" descr="Puzzle pieces"/>
          <p:cNvPicPr preferRelativeResize="0"/>
          <p:nvPr/>
        </p:nvPicPr>
        <p:blipFill rotWithShape="1">
          <a:blip r:embed="rId3">
            <a:alphaModFix/>
          </a:blip>
          <a:srcRect/>
          <a:stretch/>
        </p:blipFill>
        <p:spPr>
          <a:xfrm>
            <a:off x="8235011" y="565074"/>
            <a:ext cx="914400" cy="914400"/>
          </a:xfrm>
          <a:prstGeom prst="rect">
            <a:avLst/>
          </a:prstGeom>
          <a:noFill/>
          <a:ln>
            <a:noFill/>
          </a:ln>
        </p:spPr>
      </p:pic>
      <p:sp>
        <p:nvSpPr>
          <p:cNvPr id="193" name="Google Shape;193;p5"/>
          <p:cNvSpPr/>
          <p:nvPr/>
        </p:nvSpPr>
        <p:spPr>
          <a:xfrm>
            <a:off x="8430448" y="472018"/>
            <a:ext cx="3760873" cy="1107323"/>
          </a:xfrm>
          <a:custGeom>
            <a:avLst/>
            <a:gdLst/>
            <a:ahLst/>
            <a:cxnLst/>
            <a:rect l="l" t="t" r="r" b="b"/>
            <a:pathLst>
              <a:path w="3760873" h="1107323" extrusionOk="0">
                <a:moveTo>
                  <a:pt x="0" y="0"/>
                </a:moveTo>
                <a:lnTo>
                  <a:pt x="3760873" y="0"/>
                </a:lnTo>
                <a:lnTo>
                  <a:pt x="3760873" y="1107324"/>
                </a:lnTo>
                <a:lnTo>
                  <a:pt x="0" y="1107324"/>
                </a:lnTo>
                <a:close/>
              </a:path>
            </a:pathLst>
          </a:custGeom>
          <a:solidFill>
            <a:srgbClr val="8CB9BA"/>
          </a:solid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94" name="Google Shape;194;p5"/>
          <p:cNvSpPr/>
          <p:nvPr/>
        </p:nvSpPr>
        <p:spPr>
          <a:xfrm rot="-2700000">
            <a:off x="7871999" y="474150"/>
            <a:ext cx="1116897" cy="1116897"/>
          </a:xfrm>
          <a:custGeom>
            <a:avLst/>
            <a:gdLst/>
            <a:ahLst/>
            <a:cxnLst/>
            <a:rect l="l" t="t" r="r" b="b"/>
            <a:pathLst>
              <a:path w="1116897" h="1116897" extrusionOk="0">
                <a:moveTo>
                  <a:pt x="1116858" y="557198"/>
                </a:moveTo>
                <a:cubicBezTo>
                  <a:pt x="1116858" y="865621"/>
                  <a:pt x="866831" y="1115647"/>
                  <a:pt x="558409" y="1115647"/>
                </a:cubicBezTo>
                <a:cubicBezTo>
                  <a:pt x="249986" y="1115647"/>
                  <a:pt x="-40" y="865621"/>
                  <a:pt x="-40" y="557198"/>
                </a:cubicBezTo>
                <a:cubicBezTo>
                  <a:pt x="-40" y="248776"/>
                  <a:pt x="249986" y="-1250"/>
                  <a:pt x="558409" y="-1250"/>
                </a:cubicBezTo>
                <a:cubicBezTo>
                  <a:pt x="866831" y="-1250"/>
                  <a:pt x="1116858" y="248776"/>
                  <a:pt x="1116858" y="557198"/>
                </a:cubicBezTo>
                <a:close/>
              </a:path>
            </a:pathLst>
          </a:custGeom>
          <a:solidFill>
            <a:srgbClr val="5E9B9C"/>
          </a:solid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95" name="Google Shape;195;p5"/>
          <p:cNvSpPr/>
          <p:nvPr/>
        </p:nvSpPr>
        <p:spPr>
          <a:xfrm rot="-2700000">
            <a:off x="7983808" y="585959"/>
            <a:ext cx="893278" cy="893278"/>
          </a:xfrm>
          <a:custGeom>
            <a:avLst/>
            <a:gdLst/>
            <a:ahLst/>
            <a:cxnLst/>
            <a:rect l="l" t="t" r="r" b="b"/>
            <a:pathLst>
              <a:path w="893278" h="893278" extrusionOk="0">
                <a:moveTo>
                  <a:pt x="893239" y="445389"/>
                </a:moveTo>
                <a:cubicBezTo>
                  <a:pt x="893239" y="692061"/>
                  <a:pt x="693271" y="892028"/>
                  <a:pt x="446599" y="892028"/>
                </a:cubicBezTo>
                <a:cubicBezTo>
                  <a:pt x="199927" y="892028"/>
                  <a:pt x="-40" y="692061"/>
                  <a:pt x="-40" y="445389"/>
                </a:cubicBezTo>
                <a:cubicBezTo>
                  <a:pt x="-40" y="198717"/>
                  <a:pt x="199927" y="-1250"/>
                  <a:pt x="446599" y="-1250"/>
                </a:cubicBezTo>
                <a:cubicBezTo>
                  <a:pt x="693271" y="-1250"/>
                  <a:pt x="893239" y="198717"/>
                  <a:pt x="893239" y="445389"/>
                </a:cubicBezTo>
                <a:close/>
              </a:path>
            </a:pathLst>
          </a:custGeom>
          <a:solidFill>
            <a:schemeClr val="lt1"/>
          </a:solidFill>
          <a:ln w="9525" cap="flat" cmpd="sng">
            <a:solidFill>
              <a:srgbClr val="C3DADB"/>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96" name="Google Shape;196;p5"/>
          <p:cNvSpPr txBox="1"/>
          <p:nvPr/>
        </p:nvSpPr>
        <p:spPr>
          <a:xfrm>
            <a:off x="7301985" y="495077"/>
            <a:ext cx="4322603" cy="1054394"/>
          </a:xfrm>
          <a:prstGeom prst="rect">
            <a:avLst/>
          </a:prstGeom>
          <a:noFill/>
          <a:ln>
            <a:noFill/>
          </a:ln>
        </p:spPr>
        <p:txBody>
          <a:bodyPr spcFirstLastPara="1" wrap="square" lIns="91425" tIns="45700" rIns="91425" bIns="45700" anchor="ctr" anchorCtr="0">
            <a:noAutofit/>
          </a:bodyPr>
          <a:lstStyle/>
          <a:p>
            <a:pPr marL="0" marR="0" lvl="0" indent="0" algn="r" rtl="1">
              <a:lnSpc>
                <a:spcPct val="110000"/>
              </a:lnSpc>
              <a:spcBef>
                <a:spcPts val="0"/>
              </a:spcBef>
              <a:spcAft>
                <a:spcPts val="0"/>
              </a:spcAft>
              <a:buClr>
                <a:srgbClr val="000000"/>
              </a:buClr>
              <a:buSzPts val="2800"/>
              <a:buFont typeface="Calibri"/>
              <a:buNone/>
            </a:pPr>
            <a:r>
              <a:rPr lang="iw-IL" sz="2800" b="1" i="0" u="none" strike="noStrike" cap="none">
                <a:solidFill>
                  <a:srgbClr val="002060"/>
                </a:solidFill>
                <a:latin typeface="Calibri"/>
                <a:ea typeface="Calibri"/>
                <a:cs typeface="Calibri"/>
                <a:sym typeface="Calibri"/>
              </a:rPr>
              <a:t>מהלך השיעור</a:t>
            </a:r>
            <a:endParaRPr/>
          </a:p>
        </p:txBody>
      </p:sp>
      <p:pic>
        <p:nvPicPr>
          <p:cNvPr id="197" name="Google Shape;197;p5" descr="Arrow circle"/>
          <p:cNvPicPr preferRelativeResize="0"/>
          <p:nvPr/>
        </p:nvPicPr>
        <p:blipFill rotWithShape="1">
          <a:blip r:embed="rId4">
            <a:alphaModFix/>
          </a:blip>
          <a:srcRect/>
          <a:stretch/>
        </p:blipFill>
        <p:spPr>
          <a:xfrm>
            <a:off x="7941511" y="591736"/>
            <a:ext cx="914400" cy="914400"/>
          </a:xfrm>
          <a:prstGeom prst="rect">
            <a:avLst/>
          </a:prstGeom>
          <a:noFill/>
          <a:ln>
            <a:noFill/>
          </a:ln>
        </p:spPr>
      </p:pic>
      <p:sp>
        <p:nvSpPr>
          <p:cNvPr id="201" name="Google Shape;201;p5"/>
          <p:cNvSpPr txBox="1"/>
          <p:nvPr/>
        </p:nvSpPr>
        <p:spPr>
          <a:xfrm>
            <a:off x="4558953" y="3829263"/>
            <a:ext cx="2201270" cy="707846"/>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44546A"/>
              </a:buClr>
              <a:buSzPts val="1600"/>
              <a:buFont typeface="Calibri"/>
              <a:buNone/>
            </a:pPr>
            <a:r>
              <a:rPr kumimoji="0" lang="he-IL" sz="2000" b="0" i="0" u="none" strike="noStrike" kern="0" cap="none" spc="0" normalizeH="0" baseline="0" noProof="0" dirty="0">
                <a:ln>
                  <a:noFill/>
                </a:ln>
                <a:solidFill>
                  <a:srgbClr val="4472C4">
                    <a:lumMod val="50000"/>
                  </a:srgbClr>
                </a:solidFill>
                <a:effectLst/>
                <a:uLnTx/>
                <a:uFillTx/>
                <a:latin typeface="Calibri" panose="020F0502020204030204" pitchFamily="34" charset="0"/>
                <a:cs typeface="Calibri" panose="020F0502020204030204" pitchFamily="34" charset="0"/>
                <a:sym typeface="Arial"/>
              </a:rPr>
              <a:t>פעילות זיהוי </a:t>
            </a:r>
            <a:r>
              <a:rPr kumimoji="0" lang="en-US" sz="2000" b="0" i="0" u="none" strike="noStrike" kern="0" cap="none" spc="0" normalizeH="0" baseline="0" noProof="0" dirty="0">
                <a:ln>
                  <a:noFill/>
                </a:ln>
                <a:solidFill>
                  <a:srgbClr val="4472C4">
                    <a:lumMod val="50000"/>
                  </a:srgbClr>
                </a:solidFill>
                <a:effectLst/>
                <a:uLnTx/>
                <a:uFillTx/>
                <a:latin typeface="Calibri" panose="020F0502020204030204" pitchFamily="34" charset="0"/>
                <a:cs typeface="Calibri" panose="020F0502020204030204" pitchFamily="34" charset="0"/>
                <a:sym typeface="Arial"/>
              </a:rPr>
              <a:t/>
            </a:r>
            <a:br>
              <a:rPr kumimoji="0" lang="en-US" sz="2000" b="0" i="0" u="none" strike="noStrike" kern="0" cap="none" spc="0" normalizeH="0" baseline="0" noProof="0" dirty="0">
                <a:ln>
                  <a:noFill/>
                </a:ln>
                <a:solidFill>
                  <a:srgbClr val="4472C4">
                    <a:lumMod val="50000"/>
                  </a:srgbClr>
                </a:solidFill>
                <a:effectLst/>
                <a:uLnTx/>
                <a:uFillTx/>
                <a:latin typeface="Calibri" panose="020F0502020204030204" pitchFamily="34" charset="0"/>
                <a:cs typeface="Calibri" panose="020F0502020204030204" pitchFamily="34" charset="0"/>
                <a:sym typeface="Arial"/>
              </a:rPr>
            </a:br>
            <a:r>
              <a:rPr kumimoji="0" lang="he-IL" sz="2000" b="0" i="0" u="none" strike="noStrike" kern="0" cap="none" spc="0" normalizeH="0" baseline="0" noProof="0" dirty="0">
                <a:ln>
                  <a:noFill/>
                </a:ln>
                <a:solidFill>
                  <a:srgbClr val="4472C4">
                    <a:lumMod val="50000"/>
                  </a:srgbClr>
                </a:solidFill>
                <a:effectLst/>
                <a:uLnTx/>
                <a:uFillTx/>
                <a:latin typeface="Calibri" panose="020F0502020204030204" pitchFamily="34" charset="0"/>
                <a:cs typeface="Calibri" panose="020F0502020204030204" pitchFamily="34" charset="0"/>
                <a:sym typeface="Arial"/>
              </a:rPr>
              <a:t>תפקידים</a:t>
            </a:r>
            <a:endParaRPr sz="2000" dirty="0"/>
          </a:p>
        </p:txBody>
      </p:sp>
      <p:sp>
        <p:nvSpPr>
          <p:cNvPr id="202" name="Google Shape;202;p5"/>
          <p:cNvSpPr/>
          <p:nvPr/>
        </p:nvSpPr>
        <p:spPr>
          <a:xfrm flipV="1">
            <a:off x="177800" y="3056718"/>
            <a:ext cx="11446788" cy="45719"/>
          </a:xfrm>
          <a:prstGeom prst="rect">
            <a:avLst/>
          </a:prstGeom>
          <a:solidFill>
            <a:srgbClr val="7E97A3"/>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cxnSp>
        <p:nvCxnSpPr>
          <p:cNvPr id="204" name="Google Shape;204;p5"/>
          <p:cNvCxnSpPr>
            <a:cxnSpLocks/>
          </p:cNvCxnSpPr>
          <p:nvPr/>
        </p:nvCxnSpPr>
        <p:spPr>
          <a:xfrm>
            <a:off x="7591166" y="3088642"/>
            <a:ext cx="0" cy="732257"/>
          </a:xfrm>
          <a:prstGeom prst="straightConnector1">
            <a:avLst/>
          </a:prstGeom>
          <a:noFill/>
          <a:ln w="19050" cap="flat" cmpd="sng">
            <a:solidFill>
              <a:srgbClr val="7E97A3"/>
            </a:solidFill>
            <a:prstDash val="solid"/>
            <a:miter lim="800000"/>
            <a:headEnd type="none" w="sm" len="sm"/>
            <a:tailEnd type="none" w="sm" len="sm"/>
          </a:ln>
        </p:spPr>
      </p:cxnSp>
      <p:cxnSp>
        <p:nvCxnSpPr>
          <p:cNvPr id="206" name="Google Shape;206;p5"/>
          <p:cNvCxnSpPr>
            <a:cxnSpLocks/>
          </p:cNvCxnSpPr>
          <p:nvPr/>
        </p:nvCxnSpPr>
        <p:spPr>
          <a:xfrm>
            <a:off x="832582" y="3084676"/>
            <a:ext cx="0" cy="732257"/>
          </a:xfrm>
          <a:prstGeom prst="straightConnector1">
            <a:avLst/>
          </a:prstGeom>
          <a:noFill/>
          <a:ln w="19050" cap="flat" cmpd="sng">
            <a:solidFill>
              <a:srgbClr val="7E97A3"/>
            </a:solidFill>
            <a:prstDash val="solid"/>
            <a:miter lim="800000"/>
            <a:headEnd type="none" w="sm" len="sm"/>
            <a:tailEnd type="none" w="sm" len="sm"/>
          </a:ln>
        </p:spPr>
      </p:cxnSp>
      <p:cxnSp>
        <p:nvCxnSpPr>
          <p:cNvPr id="207" name="Google Shape;207;p5"/>
          <p:cNvCxnSpPr>
            <a:cxnSpLocks/>
          </p:cNvCxnSpPr>
          <p:nvPr/>
        </p:nvCxnSpPr>
        <p:spPr>
          <a:xfrm>
            <a:off x="5636285" y="3056718"/>
            <a:ext cx="0" cy="732257"/>
          </a:xfrm>
          <a:prstGeom prst="straightConnector1">
            <a:avLst/>
          </a:prstGeom>
          <a:noFill/>
          <a:ln w="19050" cap="flat" cmpd="sng">
            <a:solidFill>
              <a:srgbClr val="7E97A3"/>
            </a:solidFill>
            <a:prstDash val="solid"/>
            <a:miter lim="800000"/>
            <a:headEnd type="none" w="sm" len="sm"/>
            <a:tailEnd type="none" w="sm" len="sm"/>
          </a:ln>
        </p:spPr>
      </p:cxnSp>
      <p:sp>
        <p:nvSpPr>
          <p:cNvPr id="2" name="TextBox 1"/>
          <p:cNvSpPr txBox="1"/>
          <p:nvPr/>
        </p:nvSpPr>
        <p:spPr>
          <a:xfrm>
            <a:off x="5890260" y="3834457"/>
            <a:ext cx="3254493" cy="707886"/>
          </a:xfrm>
          <a:prstGeom prst="rect">
            <a:avLst/>
          </a:prstGeom>
          <a:noFill/>
        </p:spPr>
        <p:txBody>
          <a:bodyPr wrap="square" rtlCol="1">
            <a:spAutoFit/>
          </a:bodyPr>
          <a:lstStyle/>
          <a:p>
            <a:pPr algn="ctr"/>
            <a:r>
              <a:rPr lang="he-IL" sz="2000" dirty="0">
                <a:solidFill>
                  <a:schemeClr val="accent1">
                    <a:lumMod val="50000"/>
                  </a:schemeClr>
                </a:solidFill>
                <a:latin typeface="Calibri" panose="020F0502020204030204" pitchFamily="34" charset="0"/>
                <a:cs typeface="Calibri" panose="020F0502020204030204" pitchFamily="34" charset="0"/>
              </a:rPr>
              <a:t>הכרות עם ששת</a:t>
            </a:r>
          </a:p>
          <a:p>
            <a:pPr algn="ctr"/>
            <a:r>
              <a:rPr lang="he-IL" sz="2000" dirty="0">
                <a:solidFill>
                  <a:schemeClr val="accent1">
                    <a:lumMod val="50000"/>
                  </a:schemeClr>
                </a:solidFill>
                <a:latin typeface="Calibri" panose="020F0502020204030204" pitchFamily="34" charset="0"/>
                <a:cs typeface="Calibri" panose="020F0502020204030204" pitchFamily="34" charset="0"/>
              </a:rPr>
              <a:t> תפקידי הצופה המשתתף</a:t>
            </a:r>
          </a:p>
        </p:txBody>
      </p:sp>
      <p:sp>
        <p:nvSpPr>
          <p:cNvPr id="4" name="TextBox 3"/>
          <p:cNvSpPr txBox="1"/>
          <p:nvPr/>
        </p:nvSpPr>
        <p:spPr>
          <a:xfrm>
            <a:off x="1098062" y="3847369"/>
            <a:ext cx="2685542" cy="707886"/>
          </a:xfrm>
          <a:prstGeom prst="rect">
            <a:avLst/>
          </a:prstGeom>
          <a:noFill/>
        </p:spPr>
        <p:txBody>
          <a:bodyPr wrap="square" rtlCol="1">
            <a:spAutoFit/>
          </a:bodyPr>
          <a:lstStyle/>
          <a:p>
            <a:pPr algn="ctr"/>
            <a:r>
              <a:rPr lang="he-IL" sz="2000" dirty="0">
                <a:solidFill>
                  <a:schemeClr val="accent1">
                    <a:lumMod val="50000"/>
                  </a:schemeClr>
                </a:solidFill>
                <a:latin typeface="Calibri" panose="020F0502020204030204" pitchFamily="34" charset="0"/>
                <a:cs typeface="Calibri" panose="020F0502020204030204" pitchFamily="34" charset="0"/>
              </a:rPr>
              <a:t>שאלות לדיון</a:t>
            </a:r>
            <a:r>
              <a:rPr kumimoji="0" lang="iw-IL" sz="2000" b="0" i="0" u="none" strike="noStrike" kern="0" cap="none" spc="0" normalizeH="0" baseline="0" noProof="0" dirty="0">
                <a:ln>
                  <a:noFill/>
                </a:ln>
                <a:solidFill>
                  <a:srgbClr val="44546A"/>
                </a:solidFill>
                <a:effectLst/>
                <a:uLnTx/>
                <a:uFillTx/>
                <a:latin typeface="Calibri"/>
                <a:ea typeface="Calibri"/>
                <a:cs typeface="Calibri"/>
                <a:sym typeface="Calibri"/>
              </a:rPr>
              <a:t> </a:t>
            </a:r>
            <a:endParaRPr kumimoji="0" lang="he-IL" sz="2000" b="0" i="0" u="none" strike="noStrike" kern="0" cap="none" spc="0" normalizeH="0" baseline="0" noProof="0" dirty="0">
              <a:ln>
                <a:noFill/>
              </a:ln>
              <a:solidFill>
                <a:srgbClr val="44546A"/>
              </a:solidFill>
              <a:effectLst/>
              <a:uLnTx/>
              <a:uFillTx/>
              <a:latin typeface="Calibri"/>
              <a:ea typeface="Calibri"/>
              <a:cs typeface="Calibri"/>
              <a:sym typeface="Calibri"/>
            </a:endParaRPr>
          </a:p>
          <a:p>
            <a:pPr algn="ctr"/>
            <a:r>
              <a:rPr lang="he-IL" sz="2000" dirty="0">
                <a:solidFill>
                  <a:srgbClr val="44546A"/>
                </a:solidFill>
                <a:latin typeface="Calibri"/>
                <a:ea typeface="Calibri"/>
                <a:cs typeface="Calibri"/>
                <a:sym typeface="Calibri"/>
              </a:rPr>
              <a:t>ו</a:t>
            </a:r>
            <a:r>
              <a:rPr kumimoji="0" lang="iw-IL" sz="2000" b="0" i="0" u="none" strike="noStrike" kern="0" cap="none" spc="0" normalizeH="0" baseline="0" noProof="0" dirty="0">
                <a:ln>
                  <a:noFill/>
                </a:ln>
                <a:solidFill>
                  <a:srgbClr val="44546A"/>
                </a:solidFill>
                <a:effectLst/>
                <a:uLnTx/>
                <a:uFillTx/>
                <a:latin typeface="Calibri"/>
                <a:ea typeface="Calibri"/>
                <a:cs typeface="Calibri"/>
                <a:sym typeface="Calibri"/>
              </a:rPr>
              <a:t>מסרים מרכזיים</a:t>
            </a:r>
            <a:endParaRPr lang="he-IL" sz="2000" dirty="0">
              <a:solidFill>
                <a:schemeClr val="accent1">
                  <a:lumMod val="50000"/>
                </a:schemeClr>
              </a:solidFill>
              <a:latin typeface="Calibri" panose="020F0502020204030204" pitchFamily="34" charset="0"/>
              <a:cs typeface="Calibri" panose="020F0502020204030204" pitchFamily="34" charset="0"/>
            </a:endParaRPr>
          </a:p>
        </p:txBody>
      </p:sp>
      <p:sp>
        <p:nvSpPr>
          <p:cNvPr id="6" name="TextBox 5"/>
          <p:cNvSpPr txBox="1"/>
          <p:nvPr/>
        </p:nvSpPr>
        <p:spPr>
          <a:xfrm>
            <a:off x="-171777" y="3871930"/>
            <a:ext cx="2008719" cy="707886"/>
          </a:xfrm>
          <a:prstGeom prst="rect">
            <a:avLst/>
          </a:prstGeom>
          <a:noFill/>
        </p:spPr>
        <p:txBody>
          <a:bodyPr wrap="square" rtlCol="1">
            <a:spAutoFit/>
          </a:bodyPr>
          <a:lstStyle/>
          <a:p>
            <a:pPr algn="ctr" rtl="1"/>
            <a:r>
              <a:rPr lang="he-IL" sz="2000" dirty="0">
                <a:solidFill>
                  <a:schemeClr val="accent1">
                    <a:lumMod val="50000"/>
                  </a:schemeClr>
                </a:solidFill>
                <a:latin typeface="Calibri" panose="020F0502020204030204" pitchFamily="34" charset="0"/>
                <a:cs typeface="Calibri" panose="020F0502020204030204" pitchFamily="34" charset="0"/>
              </a:rPr>
              <a:t>סיכום </a:t>
            </a:r>
          </a:p>
          <a:p>
            <a:pPr algn="ctr" rtl="1"/>
            <a:r>
              <a:rPr lang="he-IL" sz="2000" dirty="0">
                <a:solidFill>
                  <a:schemeClr val="accent1">
                    <a:lumMod val="50000"/>
                  </a:schemeClr>
                </a:solidFill>
                <a:latin typeface="Calibri" panose="020F0502020204030204" pitchFamily="34" charset="0"/>
                <a:cs typeface="Calibri" panose="020F0502020204030204" pitchFamily="34" charset="0"/>
              </a:rPr>
              <a:t>ומשימות ליישום</a:t>
            </a:r>
          </a:p>
        </p:txBody>
      </p:sp>
      <p:cxnSp>
        <p:nvCxnSpPr>
          <p:cNvPr id="27" name="Google Shape;207;p5">
            <a:extLst>
              <a:ext uri="{FF2B5EF4-FFF2-40B4-BE49-F238E27FC236}">
                <a16:creationId xmlns:a16="http://schemas.microsoft.com/office/drawing/2014/main" id="{516FC416-D23E-DBA3-CE04-2FB324F7175E}"/>
              </a:ext>
            </a:extLst>
          </p:cNvPr>
          <p:cNvCxnSpPr>
            <a:cxnSpLocks/>
          </p:cNvCxnSpPr>
          <p:nvPr/>
        </p:nvCxnSpPr>
        <p:spPr>
          <a:xfrm>
            <a:off x="9550098" y="3079579"/>
            <a:ext cx="0" cy="732257"/>
          </a:xfrm>
          <a:prstGeom prst="straightConnector1">
            <a:avLst/>
          </a:prstGeom>
          <a:noFill/>
          <a:ln w="19050" cap="flat" cmpd="sng">
            <a:solidFill>
              <a:srgbClr val="7E97A3"/>
            </a:solidFill>
            <a:prstDash val="solid"/>
            <a:miter lim="800000"/>
            <a:headEnd type="none" w="sm" len="sm"/>
            <a:tailEnd type="none" w="sm" len="sm"/>
          </a:ln>
        </p:spPr>
      </p:cxnSp>
      <p:sp>
        <p:nvSpPr>
          <p:cNvPr id="29" name="תיבת טקסט 28">
            <a:extLst>
              <a:ext uri="{FF2B5EF4-FFF2-40B4-BE49-F238E27FC236}">
                <a16:creationId xmlns:a16="http://schemas.microsoft.com/office/drawing/2014/main" id="{76FD14EB-9F8C-DA6D-EB53-86D387BFDDEA}"/>
              </a:ext>
            </a:extLst>
          </p:cNvPr>
          <p:cNvSpPr txBox="1"/>
          <p:nvPr/>
        </p:nvSpPr>
        <p:spPr>
          <a:xfrm>
            <a:off x="8068910" y="3817658"/>
            <a:ext cx="2802956" cy="1015663"/>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פתיחה:</a:t>
            </a:r>
            <a:r>
              <a:rPr kumimoji="0" lang="en-US" sz="20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
            </a:r>
            <a:br>
              <a:rPr kumimoji="0" lang="en-US" sz="20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br>
            <a:r>
              <a:rPr kumimoji="0" lang="he-IL" sz="20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משימת שיתוף </a:t>
            </a:r>
            <a:r>
              <a:rPr kumimoji="0" lang="en-US" sz="20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
            </a:r>
            <a:br>
              <a:rPr kumimoji="0" lang="en-US" sz="20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br>
            <a:r>
              <a:rPr kumimoji="0" lang="he-IL" sz="20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בזוגות</a:t>
            </a:r>
          </a:p>
        </p:txBody>
      </p:sp>
      <p:sp>
        <p:nvSpPr>
          <p:cNvPr id="11" name="תיבת טקסט 10">
            <a:extLst>
              <a:ext uri="{FF2B5EF4-FFF2-40B4-BE49-F238E27FC236}">
                <a16:creationId xmlns:a16="http://schemas.microsoft.com/office/drawing/2014/main" id="{ABD8CA49-A514-604B-38DE-BABDF52FB0E6}"/>
              </a:ext>
            </a:extLst>
          </p:cNvPr>
          <p:cNvSpPr txBox="1"/>
          <p:nvPr/>
        </p:nvSpPr>
        <p:spPr>
          <a:xfrm>
            <a:off x="9550098" y="3820899"/>
            <a:ext cx="3115435" cy="707886"/>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44546A"/>
              </a:buClr>
              <a:buSzPts val="1600"/>
              <a:buFont typeface="Calibri"/>
              <a:buNone/>
              <a:tabLst/>
              <a:defRPr/>
            </a:pPr>
            <a:r>
              <a:rPr kumimoji="0" lang="he-IL" sz="2000" b="0" i="0" u="none" strike="noStrike" kern="0" cap="none" spc="0" normalizeH="0" baseline="0" noProof="0" dirty="0">
                <a:ln>
                  <a:noFill/>
                </a:ln>
                <a:solidFill>
                  <a:srgbClr val="44546A"/>
                </a:solidFill>
                <a:effectLst/>
                <a:uLnTx/>
                <a:uFillTx/>
                <a:latin typeface="Calibri"/>
                <a:ea typeface="Calibri"/>
                <a:cs typeface="Calibri"/>
                <a:sym typeface="Calibri"/>
              </a:rPr>
              <a:t>מהשיעור הקודם</a:t>
            </a:r>
            <a:br>
              <a:rPr kumimoji="0" lang="he-IL" sz="2000" b="0" i="0" u="none" strike="noStrike" kern="0" cap="none" spc="0" normalizeH="0" baseline="0" noProof="0" dirty="0">
                <a:ln>
                  <a:noFill/>
                </a:ln>
                <a:solidFill>
                  <a:srgbClr val="44546A"/>
                </a:solidFill>
                <a:effectLst/>
                <a:uLnTx/>
                <a:uFillTx/>
                <a:latin typeface="Calibri"/>
                <a:ea typeface="Calibri"/>
                <a:cs typeface="Calibri"/>
                <a:sym typeface="Calibri"/>
              </a:rPr>
            </a:br>
            <a:r>
              <a:rPr kumimoji="0" lang="he-IL" sz="2000" b="0" i="0" u="none" strike="noStrike" kern="0" cap="none" spc="0" normalizeH="0" baseline="0" noProof="0" dirty="0">
                <a:ln>
                  <a:noFill/>
                </a:ln>
                <a:solidFill>
                  <a:srgbClr val="44546A"/>
                </a:solidFill>
                <a:effectLst/>
                <a:uLnTx/>
                <a:uFillTx/>
                <a:latin typeface="Calibri"/>
                <a:ea typeface="Calibri"/>
                <a:cs typeface="Calibri"/>
                <a:sym typeface="Calibri"/>
              </a:rPr>
              <a:t>ועד היום - נזכרים</a:t>
            </a:r>
            <a:endParaRPr kumimoji="0" lang="he-IL" sz="18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12" name="Google Shape;207;p5">
            <a:extLst>
              <a:ext uri="{FF2B5EF4-FFF2-40B4-BE49-F238E27FC236}">
                <a16:creationId xmlns:a16="http://schemas.microsoft.com/office/drawing/2014/main" id="{C7877656-9597-B787-5D4F-2ABD771881CA}"/>
              </a:ext>
            </a:extLst>
          </p:cNvPr>
          <p:cNvCxnSpPr>
            <a:cxnSpLocks/>
          </p:cNvCxnSpPr>
          <p:nvPr/>
        </p:nvCxnSpPr>
        <p:spPr>
          <a:xfrm>
            <a:off x="11107815" y="3062871"/>
            <a:ext cx="0" cy="732257"/>
          </a:xfrm>
          <a:prstGeom prst="straightConnector1">
            <a:avLst/>
          </a:prstGeom>
          <a:noFill/>
          <a:ln w="19050" cap="flat" cmpd="sng">
            <a:solidFill>
              <a:srgbClr val="7E97A3"/>
            </a:solidFill>
            <a:prstDash val="solid"/>
            <a:miter lim="800000"/>
            <a:headEnd type="none" w="sm" len="sm"/>
            <a:tailEnd type="none" w="sm" len="sm"/>
          </a:ln>
        </p:spPr>
      </p:cxnSp>
      <p:sp>
        <p:nvSpPr>
          <p:cNvPr id="3" name="TextBox 3">
            <a:extLst>
              <a:ext uri="{FF2B5EF4-FFF2-40B4-BE49-F238E27FC236}">
                <a16:creationId xmlns:a16="http://schemas.microsoft.com/office/drawing/2014/main" id="{52C9DBA8-2A0B-4A5E-CE03-C7C73B8539EB}"/>
              </a:ext>
            </a:extLst>
          </p:cNvPr>
          <p:cNvSpPr txBox="1"/>
          <p:nvPr/>
        </p:nvSpPr>
        <p:spPr>
          <a:xfrm>
            <a:off x="2762971" y="3811069"/>
            <a:ext cx="2685542" cy="400110"/>
          </a:xfrm>
          <a:prstGeom prst="rect">
            <a:avLst/>
          </a:prstGeom>
          <a:noFill/>
        </p:spPr>
        <p:txBody>
          <a:bodyPr wrap="square" rtlCol="1">
            <a:spAutoFit/>
          </a:bodyPr>
          <a:lstStyle/>
          <a:p>
            <a:pPr algn="ctr"/>
            <a:r>
              <a:rPr lang="he-IL" sz="2000" dirty="0">
                <a:solidFill>
                  <a:schemeClr val="accent1">
                    <a:lumMod val="50000"/>
                  </a:schemeClr>
                </a:solidFill>
                <a:latin typeface="Calibri" panose="020F0502020204030204" pitchFamily="34" charset="0"/>
                <a:cs typeface="Calibri" panose="020F0502020204030204" pitchFamily="34" charset="0"/>
              </a:rPr>
              <a:t>צפייה בסרט</a:t>
            </a:r>
          </a:p>
        </p:txBody>
      </p:sp>
      <p:cxnSp>
        <p:nvCxnSpPr>
          <p:cNvPr id="8" name="Google Shape;206;p5">
            <a:extLst>
              <a:ext uri="{FF2B5EF4-FFF2-40B4-BE49-F238E27FC236}">
                <a16:creationId xmlns:a16="http://schemas.microsoft.com/office/drawing/2014/main" id="{D8410B6D-97D5-F274-3FC8-5DEC4A2263DE}"/>
              </a:ext>
            </a:extLst>
          </p:cNvPr>
          <p:cNvCxnSpPr>
            <a:cxnSpLocks/>
          </p:cNvCxnSpPr>
          <p:nvPr/>
        </p:nvCxnSpPr>
        <p:spPr>
          <a:xfrm>
            <a:off x="2452865" y="3097006"/>
            <a:ext cx="0" cy="732257"/>
          </a:xfrm>
          <a:prstGeom prst="straightConnector1">
            <a:avLst/>
          </a:prstGeom>
          <a:noFill/>
          <a:ln w="19050" cap="flat" cmpd="sng">
            <a:solidFill>
              <a:srgbClr val="7E97A3"/>
            </a:solidFill>
            <a:prstDash val="solid"/>
            <a:miter lim="800000"/>
            <a:headEnd type="none" w="sm" len="sm"/>
            <a:tailEnd type="none" w="sm" len="sm"/>
          </a:ln>
        </p:spPr>
      </p:cxnSp>
      <p:cxnSp>
        <p:nvCxnSpPr>
          <p:cNvPr id="9" name="Google Shape;206;p5">
            <a:extLst>
              <a:ext uri="{FF2B5EF4-FFF2-40B4-BE49-F238E27FC236}">
                <a16:creationId xmlns:a16="http://schemas.microsoft.com/office/drawing/2014/main" id="{05E84378-8D71-2CB1-1688-23BF5317D599}"/>
              </a:ext>
            </a:extLst>
          </p:cNvPr>
          <p:cNvCxnSpPr>
            <a:cxnSpLocks/>
          </p:cNvCxnSpPr>
          <p:nvPr/>
        </p:nvCxnSpPr>
        <p:spPr>
          <a:xfrm>
            <a:off x="4039369" y="3097006"/>
            <a:ext cx="0" cy="732257"/>
          </a:xfrm>
          <a:prstGeom prst="straightConnector1">
            <a:avLst/>
          </a:prstGeom>
          <a:noFill/>
          <a:ln w="19050" cap="flat" cmpd="sng">
            <a:solidFill>
              <a:srgbClr val="7E97A3"/>
            </a:solidFill>
            <a:prstDash val="solid"/>
            <a:miter lim="800000"/>
            <a:headEnd type="none" w="sm" len="sm"/>
            <a:tailEnd type="none" w="sm" len="sm"/>
          </a:ln>
        </p:spPr>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211"/>
        <p:cNvGrpSpPr/>
        <p:nvPr/>
      </p:nvGrpSpPr>
      <p:grpSpPr>
        <a:xfrm>
          <a:off x="0" y="0"/>
          <a:ext cx="0" cy="0"/>
          <a:chOff x="0" y="0"/>
          <a:chExt cx="0" cy="0"/>
        </a:xfrm>
      </p:grpSpPr>
      <p:pic>
        <p:nvPicPr>
          <p:cNvPr id="212" name="Google Shape;212;p6"/>
          <p:cNvPicPr preferRelativeResize="0"/>
          <p:nvPr/>
        </p:nvPicPr>
        <p:blipFill rotWithShape="1">
          <a:blip r:embed="rId3">
            <a:alphaModFix/>
          </a:blip>
          <a:srcRect/>
          <a:stretch/>
        </p:blipFill>
        <p:spPr>
          <a:xfrm>
            <a:off x="7872000" y="467232"/>
            <a:ext cx="4320000" cy="1116897"/>
          </a:xfrm>
          <a:prstGeom prst="rect">
            <a:avLst/>
          </a:prstGeom>
          <a:noFill/>
          <a:ln>
            <a:noFill/>
          </a:ln>
        </p:spPr>
      </p:pic>
      <p:sp>
        <p:nvSpPr>
          <p:cNvPr id="213" name="Google Shape;213;p6"/>
          <p:cNvSpPr txBox="1"/>
          <p:nvPr/>
        </p:nvSpPr>
        <p:spPr>
          <a:xfrm>
            <a:off x="7915117" y="467232"/>
            <a:ext cx="4322603" cy="1054394"/>
          </a:xfrm>
          <a:prstGeom prst="rect">
            <a:avLst/>
          </a:prstGeom>
          <a:noFill/>
          <a:ln>
            <a:noFill/>
          </a:ln>
        </p:spPr>
        <p:txBody>
          <a:bodyPr spcFirstLastPara="1" wrap="square" lIns="91425" tIns="45700" rIns="91425" bIns="45700" anchor="ctr" anchorCtr="0">
            <a:noAutofit/>
          </a:bodyPr>
          <a:lstStyle/>
          <a:p>
            <a:pPr marL="0" marR="0" lvl="0" indent="0" algn="r" rtl="1">
              <a:lnSpc>
                <a:spcPct val="110000"/>
              </a:lnSpc>
              <a:spcBef>
                <a:spcPts val="0"/>
              </a:spcBef>
              <a:spcAft>
                <a:spcPts val="0"/>
              </a:spcAft>
              <a:buClr>
                <a:srgbClr val="000000"/>
              </a:buClr>
              <a:buSzPts val="2800"/>
              <a:buFont typeface="Calibri"/>
              <a:buNone/>
            </a:pPr>
            <a:r>
              <a:rPr lang="iw-IL" sz="2800" b="1">
                <a:solidFill>
                  <a:schemeClr val="lt1"/>
                </a:solidFill>
                <a:latin typeface="Calibri"/>
                <a:ea typeface="Calibri"/>
                <a:cs typeface="Calibri"/>
                <a:sym typeface="Calibri"/>
              </a:rPr>
              <a:t>הנחיות להוראת השיעור</a:t>
            </a:r>
            <a:endParaRPr/>
          </a:p>
        </p:txBody>
      </p:sp>
      <p:sp>
        <p:nvSpPr>
          <p:cNvPr id="214" name="Google Shape;214;p6"/>
          <p:cNvSpPr/>
          <p:nvPr/>
        </p:nvSpPr>
        <p:spPr>
          <a:xfrm>
            <a:off x="309847" y="2062686"/>
            <a:ext cx="11160826" cy="4617720"/>
          </a:xfrm>
          <a:prstGeom prst="rect">
            <a:avLst/>
          </a:prstGeom>
          <a:noFill/>
          <a:ln>
            <a:noFill/>
          </a:ln>
        </p:spPr>
        <p:txBody>
          <a:bodyPr spcFirstLastPara="1" wrap="square" lIns="91425" tIns="45700" rIns="91425" bIns="45700" anchor="ctr" anchorCtr="0">
            <a:noAutofit/>
          </a:bodyPr>
          <a:lstStyle/>
          <a:p>
            <a:pPr marL="0" marR="0" lvl="0" indent="0" algn="r" rtl="1">
              <a:spcBef>
                <a:spcPts val="0"/>
              </a:spcBef>
              <a:spcAft>
                <a:spcPts val="0"/>
              </a:spcAft>
              <a:buNone/>
            </a:pPr>
            <a:r>
              <a:rPr lang="iw-IL" sz="3200" dirty="0">
                <a:solidFill>
                  <a:srgbClr val="002060"/>
                </a:solidFill>
                <a:latin typeface="Calibri"/>
                <a:ea typeface="Calibri"/>
                <a:cs typeface="Calibri"/>
                <a:sym typeface="Calibri"/>
              </a:rPr>
              <a:t>השקופיות הבאות מפרטות את מהלך השיעור ומיועדות להצגה בשיעור.</a:t>
            </a:r>
            <a:endParaRPr dirty="0"/>
          </a:p>
          <a:p>
            <a:pPr marL="0" marR="0" lvl="0" indent="0" algn="r" rtl="1">
              <a:spcBef>
                <a:spcPts val="0"/>
              </a:spcBef>
              <a:spcAft>
                <a:spcPts val="0"/>
              </a:spcAft>
              <a:buNone/>
            </a:pPr>
            <a:endParaRPr sz="3200" dirty="0">
              <a:solidFill>
                <a:srgbClr val="002060"/>
              </a:solidFill>
              <a:latin typeface="Calibri"/>
              <a:ea typeface="Calibri"/>
              <a:cs typeface="Calibri"/>
              <a:sym typeface="Calibri"/>
            </a:endParaRPr>
          </a:p>
          <a:p>
            <a:pPr marL="457200" marR="0" lvl="0" indent="-457200" algn="r" rtl="1">
              <a:spcBef>
                <a:spcPts val="0"/>
              </a:spcBef>
              <a:spcAft>
                <a:spcPts val="0"/>
              </a:spcAft>
              <a:buClr>
                <a:srgbClr val="002060"/>
              </a:buClr>
              <a:buSzPts val="3200"/>
              <a:buFont typeface="Arial"/>
              <a:buChar char="«"/>
            </a:pPr>
            <a:r>
              <a:rPr lang="iw-IL" sz="3200" dirty="0">
                <a:solidFill>
                  <a:srgbClr val="002060"/>
                </a:solidFill>
                <a:latin typeface="Calibri"/>
                <a:ea typeface="Calibri"/>
                <a:cs typeface="Calibri"/>
                <a:sym typeface="Calibri"/>
              </a:rPr>
              <a:t>בגוף כל שקופית מופיע התוכן להקרנה ולעבודה עם התלמידים.</a:t>
            </a:r>
            <a:endParaRPr dirty="0"/>
          </a:p>
          <a:p>
            <a:pPr marL="457200" marR="0" lvl="0" indent="-457200" algn="r" rtl="1">
              <a:spcBef>
                <a:spcPts val="0"/>
              </a:spcBef>
              <a:spcAft>
                <a:spcPts val="0"/>
              </a:spcAft>
              <a:buClr>
                <a:srgbClr val="002060"/>
              </a:buClr>
              <a:buSzPts val="3200"/>
              <a:buFont typeface="Arial"/>
              <a:buChar char="«"/>
            </a:pPr>
            <a:r>
              <a:rPr lang="iw-IL" sz="3200" dirty="0">
                <a:solidFill>
                  <a:srgbClr val="002060"/>
                </a:solidFill>
                <a:latin typeface="Calibri"/>
                <a:ea typeface="Calibri"/>
                <a:cs typeface="Calibri"/>
                <a:sym typeface="Calibri"/>
              </a:rPr>
              <a:t>בתחתית השקופית </a:t>
            </a:r>
            <a:r>
              <a:rPr lang="he-IL" sz="3200" dirty="0">
                <a:solidFill>
                  <a:srgbClr val="002060"/>
                </a:solidFill>
                <a:latin typeface="Calibri"/>
                <a:ea typeface="Calibri"/>
                <a:cs typeface="Calibri"/>
                <a:sym typeface="Calibri"/>
              </a:rPr>
              <a:t>(</a:t>
            </a:r>
            <a:r>
              <a:rPr lang="iw-IL" sz="3200" dirty="0">
                <a:solidFill>
                  <a:srgbClr val="002060"/>
                </a:solidFill>
                <a:latin typeface="Calibri"/>
                <a:ea typeface="Calibri"/>
                <a:cs typeface="Calibri"/>
                <a:sym typeface="Calibri"/>
              </a:rPr>
              <a:t>בהערות</a:t>
            </a:r>
            <a:r>
              <a:rPr lang="he-IL" sz="3200" dirty="0">
                <a:solidFill>
                  <a:srgbClr val="002060"/>
                </a:solidFill>
                <a:latin typeface="Calibri"/>
                <a:ea typeface="Calibri"/>
                <a:cs typeface="Calibri"/>
                <a:sym typeface="Calibri"/>
              </a:rPr>
              <a:t>) נ</a:t>
            </a:r>
            <a:r>
              <a:rPr lang="iw-IL" sz="3200" dirty="0">
                <a:solidFill>
                  <a:srgbClr val="002060"/>
                </a:solidFill>
                <a:latin typeface="Calibri"/>
                <a:ea typeface="Calibri"/>
                <a:cs typeface="Calibri"/>
                <a:sym typeface="Calibri"/>
              </a:rPr>
              <a:t>צאות הרחבות והנחיות לך</a:t>
            </a:r>
            <a:r>
              <a:rPr lang="he-IL" sz="3200" dirty="0">
                <a:solidFill>
                  <a:srgbClr val="002060"/>
                </a:solidFill>
                <a:latin typeface="Calibri"/>
                <a:ea typeface="Calibri"/>
                <a:cs typeface="Calibri"/>
                <a:sym typeface="Calibri"/>
              </a:rPr>
              <a:t> -</a:t>
            </a:r>
            <a:r>
              <a:rPr lang="iw-IL" sz="3200" dirty="0">
                <a:solidFill>
                  <a:srgbClr val="002060"/>
                </a:solidFill>
                <a:latin typeface="Calibri"/>
                <a:ea typeface="Calibri"/>
                <a:cs typeface="Calibri"/>
                <a:sym typeface="Calibri"/>
              </a:rPr>
              <a:t> המורה.</a:t>
            </a:r>
            <a:endParaRPr dirty="0"/>
          </a:p>
          <a:p>
            <a:pPr marL="0" marR="0" lvl="0" indent="0" algn="r" rtl="1">
              <a:spcBef>
                <a:spcPts val="0"/>
              </a:spcBef>
              <a:spcAft>
                <a:spcPts val="0"/>
              </a:spcAft>
              <a:buNone/>
            </a:pPr>
            <a:endParaRPr sz="3200" dirty="0">
              <a:solidFill>
                <a:srgbClr val="002060"/>
              </a:solidFill>
              <a:latin typeface="Calibri"/>
              <a:ea typeface="Calibri"/>
              <a:cs typeface="Calibri"/>
              <a:sym typeface="Calibri"/>
            </a:endParaRPr>
          </a:p>
          <a:p>
            <a:pPr marL="0" marR="0" lvl="0" indent="0" algn="r" rtl="1">
              <a:spcBef>
                <a:spcPts val="0"/>
              </a:spcBef>
              <a:spcAft>
                <a:spcPts val="0"/>
              </a:spcAft>
              <a:buNone/>
            </a:pPr>
            <a:endParaRPr sz="3200" dirty="0">
              <a:solidFill>
                <a:srgbClr val="002060"/>
              </a:solidFill>
              <a:latin typeface="Calibri"/>
              <a:ea typeface="Calibri"/>
              <a:cs typeface="Calibri"/>
              <a:sym typeface="Calibri"/>
            </a:endParaRPr>
          </a:p>
        </p:txBody>
      </p:sp>
      <p:pic>
        <p:nvPicPr>
          <p:cNvPr id="215" name="Google Shape;215;p6"/>
          <p:cNvPicPr preferRelativeResize="0"/>
          <p:nvPr/>
        </p:nvPicPr>
        <p:blipFill rotWithShape="1">
          <a:blip r:embed="rId4">
            <a:alphaModFix/>
          </a:blip>
          <a:srcRect/>
          <a:stretch/>
        </p:blipFill>
        <p:spPr>
          <a:xfrm>
            <a:off x="8163760" y="794063"/>
            <a:ext cx="672137" cy="50820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Shape 219"/>
        <p:cNvGrpSpPr/>
        <p:nvPr/>
      </p:nvGrpSpPr>
      <p:grpSpPr>
        <a:xfrm>
          <a:off x="0" y="0"/>
          <a:ext cx="0" cy="0"/>
          <a:chOff x="0" y="0"/>
          <a:chExt cx="0" cy="0"/>
        </a:xfrm>
      </p:grpSpPr>
      <p:sp>
        <p:nvSpPr>
          <p:cNvPr id="220" name="Google Shape;220;p7"/>
          <p:cNvSpPr/>
          <p:nvPr/>
        </p:nvSpPr>
        <p:spPr>
          <a:xfrm>
            <a:off x="6510086" y="1409002"/>
            <a:ext cx="4064413" cy="492378"/>
          </a:xfrm>
          <a:prstGeom prst="rect">
            <a:avLst/>
          </a:prstGeom>
          <a:noFill/>
          <a:ln>
            <a:noFill/>
          </a:ln>
        </p:spPr>
        <p:txBody>
          <a:bodyPr spcFirstLastPara="1" wrap="square" lIns="91400" tIns="45675" rIns="91400" bIns="45675" anchor="t" anchorCtr="0">
            <a:spAutoFit/>
          </a:bodyPr>
          <a:lstStyle/>
          <a:p>
            <a:pPr marL="0" marR="0" lvl="0" indent="0" algn="r" rtl="1">
              <a:spcBef>
                <a:spcPts val="0"/>
              </a:spcBef>
              <a:spcAft>
                <a:spcPts val="0"/>
              </a:spcAft>
              <a:buNone/>
            </a:pPr>
            <a:r>
              <a:rPr lang="iw-IL" sz="2600">
                <a:solidFill>
                  <a:srgbClr val="002060"/>
                </a:solidFill>
                <a:latin typeface="Calibri"/>
                <a:ea typeface="Calibri"/>
                <a:cs typeface="Calibri"/>
                <a:sym typeface="Calibri"/>
              </a:rPr>
              <a:t>שיח מעודד ומקבל </a:t>
            </a:r>
            <a:endParaRPr sz="2600">
              <a:solidFill>
                <a:srgbClr val="002060"/>
              </a:solidFill>
              <a:latin typeface="Calibri"/>
              <a:ea typeface="Calibri"/>
              <a:cs typeface="Calibri"/>
              <a:sym typeface="Calibri"/>
            </a:endParaRPr>
          </a:p>
        </p:txBody>
      </p:sp>
      <p:sp>
        <p:nvSpPr>
          <p:cNvPr id="221" name="Google Shape;221;p7"/>
          <p:cNvSpPr txBox="1"/>
          <p:nvPr/>
        </p:nvSpPr>
        <p:spPr>
          <a:xfrm>
            <a:off x="2777671" y="3390492"/>
            <a:ext cx="7779334" cy="492378"/>
          </a:xfrm>
          <a:prstGeom prst="rect">
            <a:avLst/>
          </a:prstGeom>
          <a:noFill/>
          <a:ln>
            <a:noFill/>
          </a:ln>
        </p:spPr>
        <p:txBody>
          <a:bodyPr spcFirstLastPara="1" wrap="square" lIns="91400" tIns="45675" rIns="91400" bIns="45675" anchor="t" anchorCtr="0">
            <a:spAutoFit/>
          </a:bodyPr>
          <a:lstStyle/>
          <a:p>
            <a:pPr marL="0" marR="0" lvl="0" indent="0" algn="r" rtl="1">
              <a:spcBef>
                <a:spcPts val="0"/>
              </a:spcBef>
              <a:spcAft>
                <a:spcPts val="0"/>
              </a:spcAft>
              <a:buNone/>
            </a:pPr>
            <a:r>
              <a:rPr lang="iw-IL" sz="2600">
                <a:solidFill>
                  <a:srgbClr val="002060"/>
                </a:solidFill>
                <a:latin typeface="Calibri"/>
                <a:ea typeface="Calibri"/>
                <a:cs typeface="Calibri"/>
                <a:sym typeface="Calibri"/>
              </a:rPr>
              <a:t>הקשבה ממקום מתעניין ולא שיפוטי</a:t>
            </a:r>
            <a:endParaRPr sz="2600">
              <a:solidFill>
                <a:srgbClr val="002060"/>
              </a:solidFill>
              <a:latin typeface="Calibri"/>
              <a:ea typeface="Calibri"/>
              <a:cs typeface="Calibri"/>
              <a:sym typeface="Calibri"/>
            </a:endParaRPr>
          </a:p>
        </p:txBody>
      </p:sp>
      <p:sp>
        <p:nvSpPr>
          <p:cNvPr id="222" name="Google Shape;222;p7"/>
          <p:cNvSpPr txBox="1"/>
          <p:nvPr/>
        </p:nvSpPr>
        <p:spPr>
          <a:xfrm>
            <a:off x="5514282" y="4497114"/>
            <a:ext cx="5042723" cy="492378"/>
          </a:xfrm>
          <a:prstGeom prst="rect">
            <a:avLst/>
          </a:prstGeom>
          <a:noFill/>
          <a:ln>
            <a:noFill/>
          </a:ln>
        </p:spPr>
        <p:txBody>
          <a:bodyPr spcFirstLastPara="1" wrap="square" lIns="91400" tIns="45675" rIns="91400" bIns="45675" anchor="t" anchorCtr="0">
            <a:spAutoFit/>
          </a:bodyPr>
          <a:lstStyle/>
          <a:p>
            <a:pPr marL="0" marR="0" lvl="0" indent="0" algn="r" rtl="1">
              <a:spcBef>
                <a:spcPts val="0"/>
              </a:spcBef>
              <a:spcAft>
                <a:spcPts val="0"/>
              </a:spcAft>
              <a:buNone/>
            </a:pPr>
            <a:r>
              <a:rPr lang="iw-IL" sz="2600">
                <a:solidFill>
                  <a:srgbClr val="002060"/>
                </a:solidFill>
                <a:latin typeface="Calibri"/>
                <a:ea typeface="Calibri"/>
                <a:cs typeface="Calibri"/>
                <a:sym typeface="Calibri"/>
              </a:rPr>
              <a:t>כבוד לדברי החבר/ה</a:t>
            </a:r>
            <a:endParaRPr sz="2600">
              <a:solidFill>
                <a:srgbClr val="002060"/>
              </a:solidFill>
              <a:latin typeface="Calibri"/>
              <a:ea typeface="Calibri"/>
              <a:cs typeface="Calibri"/>
              <a:sym typeface="Calibri"/>
            </a:endParaRPr>
          </a:p>
        </p:txBody>
      </p:sp>
      <p:sp>
        <p:nvSpPr>
          <p:cNvPr id="223" name="Google Shape;223;p7"/>
          <p:cNvSpPr txBox="1"/>
          <p:nvPr/>
        </p:nvSpPr>
        <p:spPr>
          <a:xfrm>
            <a:off x="679162" y="5335034"/>
            <a:ext cx="9877844" cy="892487"/>
          </a:xfrm>
          <a:prstGeom prst="rect">
            <a:avLst/>
          </a:prstGeom>
          <a:noFill/>
          <a:ln>
            <a:noFill/>
          </a:ln>
        </p:spPr>
        <p:txBody>
          <a:bodyPr spcFirstLastPara="1" wrap="square" lIns="91400" tIns="45675" rIns="91400" bIns="45675" anchor="t" anchorCtr="0">
            <a:spAutoFit/>
          </a:bodyPr>
          <a:lstStyle/>
          <a:p>
            <a:pPr marL="0" marR="0" lvl="0" indent="0" algn="r" rtl="1">
              <a:spcBef>
                <a:spcPts val="0"/>
              </a:spcBef>
              <a:spcAft>
                <a:spcPts val="0"/>
              </a:spcAft>
              <a:buNone/>
            </a:pPr>
            <a:r>
              <a:rPr lang="iw-IL" sz="2600" dirty="0">
                <a:solidFill>
                  <a:srgbClr val="002060"/>
                </a:solidFill>
                <a:latin typeface="Calibri"/>
                <a:ea typeface="Calibri"/>
                <a:cs typeface="Calibri"/>
                <a:sym typeface="Calibri"/>
              </a:rPr>
              <a:t>הנאמר בשיח נשאר בינינו,</a:t>
            </a:r>
            <a:endParaRPr dirty="0"/>
          </a:p>
          <a:p>
            <a:pPr marL="0" marR="0" lvl="0" indent="0" algn="r" rtl="1">
              <a:spcBef>
                <a:spcPts val="0"/>
              </a:spcBef>
              <a:spcAft>
                <a:spcPts val="0"/>
              </a:spcAft>
              <a:buNone/>
            </a:pPr>
            <a:r>
              <a:rPr lang="iw-IL" sz="2600" dirty="0">
                <a:solidFill>
                  <a:srgbClr val="002060"/>
                </a:solidFill>
                <a:latin typeface="Calibri"/>
                <a:ea typeface="Calibri"/>
                <a:cs typeface="Calibri"/>
                <a:sym typeface="Calibri"/>
              </a:rPr>
              <a:t>אפשר לשתף אחרים בנושא</a:t>
            </a:r>
            <a:r>
              <a:rPr lang="he-IL" sz="2600" dirty="0">
                <a:solidFill>
                  <a:srgbClr val="002060"/>
                </a:solidFill>
                <a:latin typeface="Calibri"/>
                <a:ea typeface="Calibri"/>
                <a:cs typeface="Calibri"/>
                <a:sym typeface="Calibri"/>
              </a:rPr>
              <a:t>,</a:t>
            </a:r>
            <a:r>
              <a:rPr lang="iw-IL" sz="2600" dirty="0">
                <a:solidFill>
                  <a:srgbClr val="002060"/>
                </a:solidFill>
                <a:latin typeface="Calibri"/>
                <a:ea typeface="Calibri"/>
                <a:cs typeface="Calibri"/>
                <a:sym typeface="Calibri"/>
              </a:rPr>
              <a:t> אך לספר רק על עצמי</a:t>
            </a:r>
            <a:endParaRPr sz="2600" dirty="0">
              <a:solidFill>
                <a:srgbClr val="FB19F0"/>
              </a:solidFill>
              <a:latin typeface="Calibri"/>
              <a:ea typeface="Calibri"/>
              <a:cs typeface="Calibri"/>
              <a:sym typeface="Calibri"/>
            </a:endParaRPr>
          </a:p>
        </p:txBody>
      </p:sp>
      <p:sp>
        <p:nvSpPr>
          <p:cNvPr id="224" name="Google Shape;224;p7"/>
          <p:cNvSpPr txBox="1"/>
          <p:nvPr/>
        </p:nvSpPr>
        <p:spPr>
          <a:xfrm>
            <a:off x="2280060" y="2389618"/>
            <a:ext cx="8282082" cy="492443"/>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2600">
                <a:solidFill>
                  <a:srgbClr val="002060"/>
                </a:solidFill>
                <a:latin typeface="Calibri"/>
                <a:ea typeface="Calibri"/>
                <a:cs typeface="Calibri"/>
                <a:sym typeface="Calibri"/>
              </a:rPr>
              <a:t>שיתוף מהלב</a:t>
            </a:r>
            <a:endParaRPr sz="2600" b="1" u="sng">
              <a:solidFill>
                <a:srgbClr val="002060"/>
              </a:solidFill>
              <a:latin typeface="Calibri"/>
              <a:ea typeface="Calibri"/>
              <a:cs typeface="Calibri"/>
              <a:sym typeface="Calibri"/>
            </a:endParaRPr>
          </a:p>
        </p:txBody>
      </p:sp>
      <p:sp>
        <p:nvSpPr>
          <p:cNvPr id="225" name="Google Shape;225;p7"/>
          <p:cNvSpPr/>
          <p:nvPr/>
        </p:nvSpPr>
        <p:spPr>
          <a:xfrm>
            <a:off x="2777671" y="-57344"/>
            <a:ext cx="6920988" cy="1378131"/>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5400" b="1">
                <a:solidFill>
                  <a:srgbClr val="002060"/>
                </a:solidFill>
                <a:latin typeface="Calibri"/>
                <a:ea typeface="Calibri"/>
                <a:cs typeface="Calibri"/>
                <a:sym typeface="Calibri"/>
              </a:rPr>
              <a:t>הנחיות לשיח מיטבי</a:t>
            </a:r>
            <a:endParaRPr/>
          </a:p>
        </p:txBody>
      </p:sp>
      <p:pic>
        <p:nvPicPr>
          <p:cNvPr id="226" name="Google Shape;226;p7"/>
          <p:cNvPicPr preferRelativeResize="0"/>
          <p:nvPr/>
        </p:nvPicPr>
        <p:blipFill rotWithShape="1">
          <a:blip r:embed="rId3">
            <a:alphaModFix/>
          </a:blip>
          <a:srcRect l="1" r="42296"/>
          <a:stretch/>
        </p:blipFill>
        <p:spPr>
          <a:xfrm>
            <a:off x="1017443" y="5727116"/>
            <a:ext cx="2108130" cy="1000809"/>
          </a:xfrm>
          <a:prstGeom prst="rect">
            <a:avLst/>
          </a:prstGeom>
          <a:noFill/>
          <a:ln>
            <a:noFill/>
          </a:ln>
        </p:spPr>
      </p:pic>
      <p:grpSp>
        <p:nvGrpSpPr>
          <p:cNvPr id="227" name="Google Shape;227;p7"/>
          <p:cNvGrpSpPr/>
          <p:nvPr/>
        </p:nvGrpSpPr>
        <p:grpSpPr>
          <a:xfrm>
            <a:off x="65251" y="5849506"/>
            <a:ext cx="1085266" cy="878420"/>
            <a:chOff x="2923822" y="2971800"/>
            <a:chExt cx="3629378" cy="3629378"/>
          </a:xfrm>
        </p:grpSpPr>
        <p:pic>
          <p:nvPicPr>
            <p:cNvPr id="228" name="Google Shape;228;p7" descr="הערה - לב שבור קו מיתאר"/>
            <p:cNvPicPr preferRelativeResize="0"/>
            <p:nvPr/>
          </p:nvPicPr>
          <p:blipFill rotWithShape="1">
            <a:blip r:embed="rId4">
              <a:alphaModFix/>
            </a:blip>
            <a:srcRect/>
            <a:stretch/>
          </p:blipFill>
          <p:spPr>
            <a:xfrm>
              <a:off x="2923822" y="2971800"/>
              <a:ext cx="3629378" cy="3629378"/>
            </a:xfrm>
            <a:prstGeom prst="rect">
              <a:avLst/>
            </a:prstGeom>
            <a:noFill/>
            <a:ln>
              <a:noFill/>
            </a:ln>
          </p:spPr>
        </p:pic>
        <p:sp>
          <p:nvSpPr>
            <p:cNvPr id="229" name="Google Shape;229;p7"/>
            <p:cNvSpPr/>
            <p:nvPr/>
          </p:nvSpPr>
          <p:spPr>
            <a:xfrm>
              <a:off x="4598894" y="4238231"/>
              <a:ext cx="300484" cy="492378"/>
            </a:xfrm>
            <a:prstGeom prst="rect">
              <a:avLst/>
            </a:prstGeom>
            <a:solidFill>
              <a:srgbClr val="F4F4F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grpSp>
      <p:pic>
        <p:nvPicPr>
          <p:cNvPr id="230" name="Google Shape;230;p7" descr="תג לב עם מילוי מלא"/>
          <p:cNvPicPr preferRelativeResize="0"/>
          <p:nvPr/>
        </p:nvPicPr>
        <p:blipFill rotWithShape="1">
          <a:blip r:embed="rId5">
            <a:alphaModFix/>
          </a:blip>
          <a:srcRect/>
          <a:stretch/>
        </p:blipFill>
        <p:spPr>
          <a:xfrm>
            <a:off x="10667596" y="2159917"/>
            <a:ext cx="914400" cy="914400"/>
          </a:xfrm>
          <a:prstGeom prst="rect">
            <a:avLst/>
          </a:prstGeom>
          <a:noFill/>
          <a:ln>
            <a:noFill/>
          </a:ln>
        </p:spPr>
      </p:pic>
      <p:pic>
        <p:nvPicPr>
          <p:cNvPr id="231" name="Google Shape;231;p7" descr="מחיאות כפיים עם מילוי מלא"/>
          <p:cNvPicPr preferRelativeResize="0"/>
          <p:nvPr/>
        </p:nvPicPr>
        <p:blipFill rotWithShape="1">
          <a:blip r:embed="rId6">
            <a:alphaModFix/>
          </a:blip>
          <a:srcRect/>
          <a:stretch/>
        </p:blipFill>
        <p:spPr>
          <a:xfrm>
            <a:off x="10557005" y="928807"/>
            <a:ext cx="1093470" cy="1093470"/>
          </a:xfrm>
          <a:prstGeom prst="rect">
            <a:avLst/>
          </a:prstGeom>
          <a:noFill/>
          <a:ln>
            <a:noFill/>
          </a:ln>
        </p:spPr>
      </p:pic>
      <p:pic>
        <p:nvPicPr>
          <p:cNvPr id="232" name="Google Shape;232;p7" descr="אוזן עם מילוי מלא"/>
          <p:cNvPicPr preferRelativeResize="0"/>
          <p:nvPr/>
        </p:nvPicPr>
        <p:blipFill rotWithShape="1">
          <a:blip r:embed="rId7">
            <a:alphaModFix/>
          </a:blip>
          <a:srcRect/>
          <a:stretch/>
        </p:blipFill>
        <p:spPr>
          <a:xfrm>
            <a:off x="10667596" y="3149301"/>
            <a:ext cx="914400" cy="914400"/>
          </a:xfrm>
          <a:prstGeom prst="rect">
            <a:avLst/>
          </a:prstGeom>
          <a:noFill/>
          <a:ln>
            <a:noFill/>
          </a:ln>
        </p:spPr>
      </p:pic>
      <p:pic>
        <p:nvPicPr>
          <p:cNvPr id="233" name="Google Shape;233;p7" descr="הערה קו נטוי שקט עם מילוי מלא"/>
          <p:cNvPicPr preferRelativeResize="0"/>
          <p:nvPr/>
        </p:nvPicPr>
        <p:blipFill rotWithShape="1">
          <a:blip r:embed="rId8">
            <a:alphaModFix/>
          </a:blip>
          <a:srcRect/>
          <a:stretch/>
        </p:blipFill>
        <p:spPr>
          <a:xfrm>
            <a:off x="10673648" y="5234671"/>
            <a:ext cx="914400" cy="914400"/>
          </a:xfrm>
          <a:prstGeom prst="rect">
            <a:avLst/>
          </a:prstGeom>
          <a:noFill/>
          <a:ln>
            <a:noFill/>
          </a:ln>
        </p:spPr>
      </p:pic>
      <p:pic>
        <p:nvPicPr>
          <p:cNvPr id="234" name="Google Shape;234;p7" descr="עין עם מילוי מלא"/>
          <p:cNvPicPr preferRelativeResize="0"/>
          <p:nvPr/>
        </p:nvPicPr>
        <p:blipFill rotWithShape="1">
          <a:blip r:embed="rId9">
            <a:alphaModFix/>
          </a:blip>
          <a:srcRect/>
          <a:stretch/>
        </p:blipFill>
        <p:spPr>
          <a:xfrm>
            <a:off x="10667596" y="4286103"/>
            <a:ext cx="914400" cy="9144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60" name="Google Shape;260;g12cdb2e5d84_0_0"/>
          <p:cNvPicPr preferRelativeResize="0"/>
          <p:nvPr/>
        </p:nvPicPr>
        <p:blipFill rotWithShape="1">
          <a:blip r:embed="rId3">
            <a:alphaModFix/>
          </a:blip>
          <a:srcRect/>
          <a:stretch/>
        </p:blipFill>
        <p:spPr>
          <a:xfrm rot="10800000" flipH="1">
            <a:off x="921198" y="4581840"/>
            <a:ext cx="2867025" cy="2030338"/>
          </a:xfrm>
          <a:prstGeom prst="rect">
            <a:avLst/>
          </a:prstGeom>
          <a:noFill/>
          <a:ln>
            <a:noFill/>
          </a:ln>
        </p:spPr>
      </p:pic>
      <p:pic>
        <p:nvPicPr>
          <p:cNvPr id="263" name="Google Shape;263;g12cdb2e5d84_0_0"/>
          <p:cNvPicPr preferRelativeResize="0"/>
          <p:nvPr/>
        </p:nvPicPr>
        <p:blipFill rotWithShape="1">
          <a:blip r:embed="rId3">
            <a:alphaModFix/>
          </a:blip>
          <a:srcRect/>
          <a:stretch/>
        </p:blipFill>
        <p:spPr>
          <a:xfrm flipH="1">
            <a:off x="8944471" y="1391839"/>
            <a:ext cx="2867025" cy="2352675"/>
          </a:xfrm>
          <a:prstGeom prst="rect">
            <a:avLst/>
          </a:prstGeom>
          <a:noFill/>
          <a:ln>
            <a:noFill/>
          </a:ln>
        </p:spPr>
      </p:pic>
      <p:pic>
        <p:nvPicPr>
          <p:cNvPr id="264" name="Google Shape;264;g12cdb2e5d84_0_0"/>
          <p:cNvPicPr preferRelativeResize="0"/>
          <p:nvPr/>
        </p:nvPicPr>
        <p:blipFill rotWithShape="1">
          <a:blip r:embed="rId3">
            <a:alphaModFix/>
          </a:blip>
          <a:srcRect/>
          <a:stretch/>
        </p:blipFill>
        <p:spPr>
          <a:xfrm rot="10800000">
            <a:off x="8682256" y="4582517"/>
            <a:ext cx="2867025" cy="2161793"/>
          </a:xfrm>
          <a:prstGeom prst="rect">
            <a:avLst/>
          </a:prstGeom>
          <a:noFill/>
          <a:ln>
            <a:noFill/>
          </a:ln>
        </p:spPr>
      </p:pic>
      <p:sp>
        <p:nvSpPr>
          <p:cNvPr id="256" name="Google Shape;256;g12cdb2e5d84_0_0"/>
          <p:cNvSpPr/>
          <p:nvPr/>
        </p:nvSpPr>
        <p:spPr>
          <a:xfrm>
            <a:off x="1873903" y="13674"/>
            <a:ext cx="9068400" cy="1378200"/>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5400" b="1">
                <a:solidFill>
                  <a:srgbClr val="002060"/>
                </a:solidFill>
                <a:latin typeface="Calibri" panose="020F0502020204030204" pitchFamily="34" charset="0"/>
                <a:ea typeface="Calibri"/>
                <a:cs typeface="Calibri" panose="020F0502020204030204" pitchFamily="34" charset="0"/>
                <a:sym typeface="Calibri"/>
              </a:rPr>
              <a:t>מהשיעור הקודם ועד היום... נזכרים</a:t>
            </a:r>
            <a:endParaRPr>
              <a:latin typeface="Calibri" panose="020F0502020204030204" pitchFamily="34" charset="0"/>
              <a:cs typeface="Calibri" panose="020F0502020204030204" pitchFamily="34" charset="0"/>
            </a:endParaRPr>
          </a:p>
        </p:txBody>
      </p:sp>
      <p:pic>
        <p:nvPicPr>
          <p:cNvPr id="257" name="Google Shape;257;g12cdb2e5d84_0_0"/>
          <p:cNvPicPr preferRelativeResize="0"/>
          <p:nvPr/>
        </p:nvPicPr>
        <p:blipFill rotWithShape="1">
          <a:blip r:embed="rId3">
            <a:alphaModFix/>
          </a:blip>
          <a:srcRect/>
          <a:stretch/>
        </p:blipFill>
        <p:spPr>
          <a:xfrm>
            <a:off x="261258" y="1446284"/>
            <a:ext cx="3239330" cy="2352675"/>
          </a:xfrm>
          <a:prstGeom prst="rect">
            <a:avLst/>
          </a:prstGeom>
          <a:noFill/>
          <a:ln>
            <a:noFill/>
          </a:ln>
        </p:spPr>
      </p:pic>
      <p:sp>
        <p:nvSpPr>
          <p:cNvPr id="258" name="Google Shape;258;g12cdb2e5d84_0_0"/>
          <p:cNvSpPr txBox="1"/>
          <p:nvPr/>
        </p:nvSpPr>
        <p:spPr>
          <a:xfrm>
            <a:off x="537260" y="2058543"/>
            <a:ext cx="2747214" cy="1200288"/>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iw-IL" sz="2400" dirty="0">
                <a:solidFill>
                  <a:schemeClr val="dk1"/>
                </a:solidFill>
                <a:latin typeface="Calibri" panose="020F0502020204030204" pitchFamily="34" charset="0"/>
                <a:ea typeface="Gisha"/>
                <a:cs typeface="Calibri" panose="020F0502020204030204" pitchFamily="34" charset="0"/>
                <a:sym typeface="Gisha"/>
              </a:rPr>
              <a:t>אירוע מהשבוע האחרון בו יישמתי משהו שלמדתי מהשיעור...</a:t>
            </a:r>
            <a:endParaRPr sz="1800" dirty="0">
              <a:latin typeface="Calibri" panose="020F0502020204030204" pitchFamily="34" charset="0"/>
              <a:cs typeface="Calibri" panose="020F0502020204030204" pitchFamily="34" charset="0"/>
            </a:endParaRPr>
          </a:p>
        </p:txBody>
      </p:sp>
      <p:sp>
        <p:nvSpPr>
          <p:cNvPr id="259" name="Google Shape;259;g12cdb2e5d84_0_0"/>
          <p:cNvSpPr txBox="1"/>
          <p:nvPr/>
        </p:nvSpPr>
        <p:spPr>
          <a:xfrm>
            <a:off x="917039" y="5022991"/>
            <a:ext cx="2830527" cy="1200288"/>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iw-IL" sz="2400" dirty="0">
                <a:solidFill>
                  <a:schemeClr val="dk1"/>
                </a:solidFill>
                <a:latin typeface="Calibri" panose="020F0502020204030204" pitchFamily="34" charset="0"/>
                <a:ea typeface="Gisha"/>
                <a:cs typeface="Calibri" panose="020F0502020204030204" pitchFamily="34" charset="0"/>
                <a:sym typeface="Gisha"/>
              </a:rPr>
              <a:t>משהו שאני </a:t>
            </a:r>
            <a:endParaRPr lang="he-IL" sz="2400" dirty="0">
              <a:solidFill>
                <a:schemeClr val="dk1"/>
              </a:solidFill>
              <a:latin typeface="Calibri" panose="020F0502020204030204" pitchFamily="34" charset="0"/>
              <a:ea typeface="Gisha"/>
              <a:cs typeface="Calibri" panose="020F0502020204030204" pitchFamily="34" charset="0"/>
              <a:sym typeface="Gisha"/>
            </a:endParaRPr>
          </a:p>
          <a:p>
            <a:pPr marL="0" marR="0" lvl="0" indent="0" algn="ctr" rtl="1">
              <a:spcBef>
                <a:spcPts val="0"/>
              </a:spcBef>
              <a:spcAft>
                <a:spcPts val="0"/>
              </a:spcAft>
              <a:buNone/>
            </a:pPr>
            <a:r>
              <a:rPr lang="iw-IL" sz="2400" dirty="0">
                <a:solidFill>
                  <a:schemeClr val="dk1"/>
                </a:solidFill>
                <a:latin typeface="Calibri" panose="020F0502020204030204" pitchFamily="34" charset="0"/>
                <a:ea typeface="Gisha"/>
                <a:cs typeface="Calibri" panose="020F0502020204030204" pitchFamily="34" charset="0"/>
                <a:sym typeface="Gisha"/>
              </a:rPr>
              <a:t>רוצה להגיד בהמשך לשיעור הקודם...</a:t>
            </a:r>
            <a:endParaRPr sz="1800" dirty="0">
              <a:latin typeface="Calibri" panose="020F0502020204030204" pitchFamily="34" charset="0"/>
              <a:cs typeface="Calibri" panose="020F0502020204030204" pitchFamily="34" charset="0"/>
            </a:endParaRPr>
          </a:p>
        </p:txBody>
      </p:sp>
      <p:sp>
        <p:nvSpPr>
          <p:cNvPr id="261" name="Google Shape;261;g12cdb2e5d84_0_0"/>
          <p:cNvSpPr txBox="1"/>
          <p:nvPr/>
        </p:nvSpPr>
        <p:spPr>
          <a:xfrm>
            <a:off x="8911009" y="5153496"/>
            <a:ext cx="2363952" cy="1200288"/>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iw-IL" sz="2400" dirty="0">
                <a:solidFill>
                  <a:schemeClr val="dk1"/>
                </a:solidFill>
                <a:latin typeface="Calibri" panose="020F0502020204030204" pitchFamily="34" charset="0"/>
                <a:ea typeface="Gisha"/>
                <a:cs typeface="Calibri" panose="020F0502020204030204" pitchFamily="34" charset="0"/>
                <a:sym typeface="Gisha"/>
              </a:rPr>
              <a:t>משהו שהבנתי בעקבות השיעור הקודם...</a:t>
            </a:r>
            <a:endParaRPr sz="1800" dirty="0">
              <a:latin typeface="Calibri" panose="020F0502020204030204" pitchFamily="34" charset="0"/>
              <a:cs typeface="Calibri" panose="020F0502020204030204" pitchFamily="34" charset="0"/>
            </a:endParaRPr>
          </a:p>
        </p:txBody>
      </p:sp>
      <p:sp>
        <p:nvSpPr>
          <p:cNvPr id="262" name="Google Shape;262;g12cdb2e5d84_0_0"/>
          <p:cNvSpPr txBox="1"/>
          <p:nvPr/>
        </p:nvSpPr>
        <p:spPr>
          <a:xfrm>
            <a:off x="8995536" y="1988910"/>
            <a:ext cx="2659204" cy="1200288"/>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iw-IL" sz="2400" dirty="0">
                <a:solidFill>
                  <a:schemeClr val="dk1"/>
                </a:solidFill>
                <a:latin typeface="Calibri" panose="020F0502020204030204" pitchFamily="34" charset="0"/>
                <a:ea typeface="Gisha"/>
                <a:cs typeface="Calibri" panose="020F0502020204030204" pitchFamily="34" charset="0"/>
                <a:sym typeface="Gisha"/>
              </a:rPr>
              <a:t>משהו שקרה לי השבוע והזכיר לי את מה שלמדנו...</a:t>
            </a:r>
            <a:endParaRPr sz="1800" dirty="0">
              <a:latin typeface="Calibri" panose="020F0502020204030204" pitchFamily="34" charset="0"/>
              <a:cs typeface="Calibri" panose="020F0502020204030204" pitchFamily="34" charset="0"/>
            </a:endParaRPr>
          </a:p>
        </p:txBody>
      </p:sp>
      <p:pic>
        <p:nvPicPr>
          <p:cNvPr id="265" name="Google Shape;265;g12cdb2e5d84_0_0"/>
          <p:cNvPicPr preferRelativeResize="0"/>
          <p:nvPr/>
        </p:nvPicPr>
        <p:blipFill rotWithShape="1">
          <a:blip r:embed="rId4">
            <a:alphaModFix/>
          </a:blip>
          <a:srcRect/>
          <a:stretch/>
        </p:blipFill>
        <p:spPr>
          <a:xfrm>
            <a:off x="3917360" y="2160956"/>
            <a:ext cx="4665630" cy="5368788"/>
          </a:xfrm>
          <a:prstGeom prst="rect">
            <a:avLst/>
          </a:prstGeom>
          <a:noFill/>
          <a:ln>
            <a:noFill/>
          </a:ln>
        </p:spPr>
      </p:pic>
      <p:sp>
        <p:nvSpPr>
          <p:cNvPr id="266" name="Google Shape;266;g12cdb2e5d84_0_0"/>
          <p:cNvSpPr/>
          <p:nvPr/>
        </p:nvSpPr>
        <p:spPr>
          <a:xfrm>
            <a:off x="1004710" y="1010225"/>
            <a:ext cx="8412900" cy="461700"/>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endParaRPr dirty="0">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DB7DD1F-2A7A-DBC0-7112-CBA2B9E070DB}"/>
              </a:ext>
            </a:extLst>
          </p:cNvPr>
          <p:cNvSpPr>
            <a:spLocks noGrp="1"/>
          </p:cNvSpPr>
          <p:nvPr>
            <p:ph type="title"/>
          </p:nvPr>
        </p:nvSpPr>
        <p:spPr/>
        <p:txBody>
          <a:bodyPr>
            <a:normAutofit/>
          </a:bodyPr>
          <a:lstStyle/>
          <a:p>
            <a:r>
              <a:rPr lang="he-IL" sz="4400" dirty="0"/>
              <a:t>לא מסיטים </a:t>
            </a:r>
            <a:r>
              <a:rPr lang="he-IL" sz="4400" dirty="0" err="1"/>
              <a:t>מב"ט</a:t>
            </a:r>
            <a:r>
              <a:rPr lang="he-IL" sz="4400" dirty="0"/>
              <a:t> מחבר במצוקה</a:t>
            </a:r>
          </a:p>
        </p:txBody>
      </p:sp>
      <p:sp>
        <p:nvSpPr>
          <p:cNvPr id="8" name="תיבת טקסט 7">
            <a:extLst>
              <a:ext uri="{FF2B5EF4-FFF2-40B4-BE49-F238E27FC236}">
                <a16:creationId xmlns:a16="http://schemas.microsoft.com/office/drawing/2014/main" id="{4E5225F0-3CD5-6791-2B1B-EB37118E0DA9}"/>
              </a:ext>
            </a:extLst>
          </p:cNvPr>
          <p:cNvSpPr txBox="1"/>
          <p:nvPr/>
        </p:nvSpPr>
        <p:spPr>
          <a:xfrm>
            <a:off x="4244898" y="1540998"/>
            <a:ext cx="3702205" cy="1015663"/>
          </a:xfrm>
          <a:prstGeom prst="rect">
            <a:avLst/>
          </a:prstGeom>
          <a:no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6000" b="1" i="0" u="none" strike="noStrike" kern="0"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מב"ט</a:t>
            </a:r>
            <a:r>
              <a:rPr kumimoji="0" lang="he-IL" sz="60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endParaRPr kumimoji="0" lang="he-IL" sz="40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4" name="Picture 4" descr="Doodle, Arrow, Show, Rise">
            <a:extLst>
              <a:ext uri="{FF2B5EF4-FFF2-40B4-BE49-F238E27FC236}">
                <a16:creationId xmlns:a16="http://schemas.microsoft.com/office/drawing/2014/main" id="{68EFC29E-F0C1-3703-52F8-336ECA0FCCF9}"/>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1470476">
            <a:off x="3661504" y="2087374"/>
            <a:ext cx="1815551" cy="1505376"/>
          </a:xfrm>
          <a:prstGeom prst="rect">
            <a:avLst/>
          </a:prstGeom>
          <a:noFill/>
          <a:extLst>
            <a:ext uri="{909E8E84-426E-40DD-AFC4-6F175D3DCCD1}">
              <a14:hiddenFill xmlns:a14="http://schemas.microsoft.com/office/drawing/2010/main">
                <a:solidFill>
                  <a:srgbClr val="FFFFFF"/>
                </a:solidFill>
              </a14:hiddenFill>
            </a:ext>
          </a:extLst>
        </p:spPr>
      </p:pic>
      <p:pic>
        <p:nvPicPr>
          <p:cNvPr id="5" name="תמונה 4">
            <a:extLst>
              <a:ext uri="{FF2B5EF4-FFF2-40B4-BE49-F238E27FC236}">
                <a16:creationId xmlns:a16="http://schemas.microsoft.com/office/drawing/2014/main" id="{093AEBCF-9DAE-4B4C-4B4C-F311C435B4DA}"/>
              </a:ext>
            </a:extLst>
          </p:cNvPr>
          <p:cNvPicPr>
            <a:picLocks noChangeAspect="1"/>
          </p:cNvPicPr>
          <p:nvPr/>
        </p:nvPicPr>
        <p:blipFill>
          <a:blip r:embed="rId4"/>
          <a:stretch>
            <a:fillRect/>
          </a:stretch>
        </p:blipFill>
        <p:spPr>
          <a:xfrm rot="14765357">
            <a:off x="6970836" y="2062772"/>
            <a:ext cx="2078916" cy="1835055"/>
          </a:xfrm>
          <a:prstGeom prst="rect">
            <a:avLst/>
          </a:prstGeom>
        </p:spPr>
      </p:pic>
      <p:pic>
        <p:nvPicPr>
          <p:cNvPr id="7" name="תמונה 6">
            <a:extLst>
              <a:ext uri="{FF2B5EF4-FFF2-40B4-BE49-F238E27FC236}">
                <a16:creationId xmlns:a16="http://schemas.microsoft.com/office/drawing/2014/main" id="{90CDC55E-DB96-A4F3-16C4-639B841A3A39}"/>
              </a:ext>
            </a:extLst>
          </p:cNvPr>
          <p:cNvPicPr>
            <a:picLocks noChangeAspect="1"/>
          </p:cNvPicPr>
          <p:nvPr/>
        </p:nvPicPr>
        <p:blipFill>
          <a:blip r:embed="rId4"/>
          <a:stretch>
            <a:fillRect/>
          </a:stretch>
        </p:blipFill>
        <p:spPr>
          <a:xfrm rot="18217214">
            <a:off x="5115153" y="2411837"/>
            <a:ext cx="2078916" cy="1835055"/>
          </a:xfrm>
          <a:prstGeom prst="rect">
            <a:avLst/>
          </a:prstGeom>
        </p:spPr>
      </p:pic>
      <p:sp>
        <p:nvSpPr>
          <p:cNvPr id="10" name="תיבת טקסט 9">
            <a:extLst>
              <a:ext uri="{FF2B5EF4-FFF2-40B4-BE49-F238E27FC236}">
                <a16:creationId xmlns:a16="http://schemas.microsoft.com/office/drawing/2014/main" id="{A624FB4E-2A00-FA25-64F1-6C211ED15E22}"/>
              </a:ext>
            </a:extLst>
          </p:cNvPr>
          <p:cNvSpPr txBox="1"/>
          <p:nvPr/>
        </p:nvSpPr>
        <p:spPr>
          <a:xfrm>
            <a:off x="8362470" y="3745647"/>
            <a:ext cx="3439346" cy="249299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4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מ</a:t>
            </a:r>
            <a:r>
              <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ביטים פנימה והחוצה– </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שמים לב להתלבטויות ולרגשות שעולים בי. </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r>
            <a:b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br>
            <a:r>
              <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מישירים מבט לפגיעה </a:t>
            </a:r>
          </a:p>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ולא מתעלמים.</a:t>
            </a:r>
            <a:endParaRPr kumimoji="0" lang="he-IL" sz="2800" b="0" i="0" u="none" strike="noStrike" kern="0" cap="none" spc="0" normalizeH="0" baseline="0" noProof="0" dirty="0">
              <a:ln>
                <a:noFill/>
              </a:ln>
              <a:solidFill>
                <a:srgbClr val="000000"/>
              </a:solidFill>
              <a:effectLst/>
              <a:uLnTx/>
              <a:uFillTx/>
              <a:latin typeface="Arial"/>
              <a:cs typeface="Arial"/>
              <a:sym typeface="Arial"/>
            </a:endParaRPr>
          </a:p>
        </p:txBody>
      </p:sp>
      <p:sp>
        <p:nvSpPr>
          <p:cNvPr id="11" name="מלבן: פינות מעוגלות 10">
            <a:extLst>
              <a:ext uri="{FF2B5EF4-FFF2-40B4-BE49-F238E27FC236}">
                <a16:creationId xmlns:a16="http://schemas.microsoft.com/office/drawing/2014/main" id="{4A7C089B-D931-B038-DA25-14B875AB3A04}"/>
              </a:ext>
            </a:extLst>
          </p:cNvPr>
          <p:cNvSpPr/>
          <p:nvPr/>
        </p:nvSpPr>
        <p:spPr>
          <a:xfrm>
            <a:off x="8336344" y="3775669"/>
            <a:ext cx="3470611" cy="2690802"/>
          </a:xfrm>
          <a:prstGeom prst="roundRect">
            <a:avLst/>
          </a:prstGeom>
          <a:noFill/>
          <a:ln w="57150"/>
        </p:spPr>
        <p:style>
          <a:lnRef idx="2">
            <a:schemeClr val="accent4"/>
          </a:lnRef>
          <a:fillRef idx="1">
            <a:schemeClr val="lt1"/>
          </a:fillRef>
          <a:effectRef idx="0">
            <a:schemeClr val="accent4"/>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he-IL" sz="1400" b="0"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sym typeface="Arial"/>
            </a:endParaRPr>
          </a:p>
        </p:txBody>
      </p:sp>
      <p:sp>
        <p:nvSpPr>
          <p:cNvPr id="12" name="תיבת טקסט 11">
            <a:extLst>
              <a:ext uri="{FF2B5EF4-FFF2-40B4-BE49-F238E27FC236}">
                <a16:creationId xmlns:a16="http://schemas.microsoft.com/office/drawing/2014/main" id="{8D0F1F71-6305-6F02-58DA-E432B0E8CEFC}"/>
              </a:ext>
            </a:extLst>
          </p:cNvPr>
          <p:cNvSpPr txBox="1"/>
          <p:nvPr/>
        </p:nvSpPr>
        <p:spPr>
          <a:xfrm>
            <a:off x="4368696" y="4182156"/>
            <a:ext cx="3759491" cy="1661993"/>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4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ב</a:t>
            </a:r>
            <a:r>
              <a:rPr kumimoji="0" lang="he-IL"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וחרים מה לעשות ואת מי לרתום לפעולה/לעזרה.  </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r>
            <a:b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br>
            <a:endParaRPr kumimoji="0" lang="he-IL" sz="2800" b="0" i="0" u="none" strike="noStrike" kern="0" cap="none" spc="0" normalizeH="0" baseline="0" noProof="0" dirty="0">
              <a:ln>
                <a:noFill/>
              </a:ln>
              <a:solidFill>
                <a:srgbClr val="000000"/>
              </a:solidFill>
              <a:effectLst/>
              <a:uLnTx/>
              <a:uFillTx/>
              <a:latin typeface="Arial"/>
              <a:cs typeface="Arial"/>
              <a:sym typeface="Arial"/>
            </a:endParaRPr>
          </a:p>
        </p:txBody>
      </p:sp>
      <p:sp>
        <p:nvSpPr>
          <p:cNvPr id="13" name="מלבן: פינות מעוגלות 12">
            <a:extLst>
              <a:ext uri="{FF2B5EF4-FFF2-40B4-BE49-F238E27FC236}">
                <a16:creationId xmlns:a16="http://schemas.microsoft.com/office/drawing/2014/main" id="{39C5C708-1B4B-97B5-BBD7-FA5A2F7E5B4C}"/>
              </a:ext>
            </a:extLst>
          </p:cNvPr>
          <p:cNvSpPr/>
          <p:nvPr/>
        </p:nvSpPr>
        <p:spPr>
          <a:xfrm>
            <a:off x="4449421" y="4332478"/>
            <a:ext cx="3598043" cy="1422386"/>
          </a:xfrm>
          <a:prstGeom prst="roundRect">
            <a:avLst/>
          </a:prstGeom>
          <a:noFill/>
          <a:ln w="57150"/>
        </p:spPr>
        <p:style>
          <a:lnRef idx="2">
            <a:schemeClr val="accent4"/>
          </a:lnRef>
          <a:fillRef idx="1">
            <a:schemeClr val="lt1"/>
          </a:fillRef>
          <a:effectRef idx="0">
            <a:schemeClr val="accent4"/>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he-IL" sz="1400" b="0"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sym typeface="Arial"/>
            </a:endParaRPr>
          </a:p>
        </p:txBody>
      </p:sp>
      <p:sp>
        <p:nvSpPr>
          <p:cNvPr id="14" name="תיבת טקסט 13">
            <a:extLst>
              <a:ext uri="{FF2B5EF4-FFF2-40B4-BE49-F238E27FC236}">
                <a16:creationId xmlns:a16="http://schemas.microsoft.com/office/drawing/2014/main" id="{30C2BCC9-CFDE-F430-B8E7-F3F19CE73098}"/>
              </a:ext>
            </a:extLst>
          </p:cNvPr>
          <p:cNvSpPr txBox="1"/>
          <p:nvPr/>
        </p:nvSpPr>
        <p:spPr>
          <a:xfrm>
            <a:off x="385045" y="3296426"/>
            <a:ext cx="3759491" cy="2159566"/>
          </a:xfrm>
          <a:prstGeom prst="rect">
            <a:avLst/>
          </a:prstGeom>
          <a:noFill/>
        </p:spPr>
        <p:txBody>
          <a:bodyPr wrap="square">
            <a:spAutoFit/>
          </a:bodyPr>
          <a:lstStyle/>
          <a:p>
            <a:pPr marL="0" marR="0" lvl="0" indent="0" algn="ctr" defTabSz="914400" rtl="1"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he-IL" sz="4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ט</a:t>
            </a:r>
            <a:r>
              <a:rPr kumimoji="0" lang="he-IL"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ורפים את הקלפים – פועלים ומגיבים </a:t>
            </a:r>
          </a:p>
          <a:p>
            <a:pPr marL="0" marR="0" lvl="0" indent="0" algn="ctr" defTabSz="914400" rtl="1"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he-IL"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כדי לשנות </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r>
            <a:b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br>
            <a:r>
              <a:rPr kumimoji="0" lang="he-IL"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את המצב</a:t>
            </a:r>
          </a:p>
        </p:txBody>
      </p:sp>
      <p:sp>
        <p:nvSpPr>
          <p:cNvPr id="15" name="מלבן: פינות מעוגלות 14">
            <a:extLst>
              <a:ext uri="{FF2B5EF4-FFF2-40B4-BE49-F238E27FC236}">
                <a16:creationId xmlns:a16="http://schemas.microsoft.com/office/drawing/2014/main" id="{9BEDE636-48DA-9015-5B3B-5C854649FAFB}"/>
              </a:ext>
            </a:extLst>
          </p:cNvPr>
          <p:cNvSpPr/>
          <p:nvPr/>
        </p:nvSpPr>
        <p:spPr>
          <a:xfrm>
            <a:off x="528482" y="3542594"/>
            <a:ext cx="3598043" cy="2212269"/>
          </a:xfrm>
          <a:prstGeom prst="roundRect">
            <a:avLst/>
          </a:prstGeom>
          <a:noFill/>
          <a:ln w="57150"/>
        </p:spPr>
        <p:style>
          <a:lnRef idx="2">
            <a:schemeClr val="accent4"/>
          </a:lnRef>
          <a:fillRef idx="1">
            <a:schemeClr val="lt1"/>
          </a:fillRef>
          <a:effectRef idx="0">
            <a:schemeClr val="accent4"/>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he-IL" sz="1400" b="0"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sym typeface="Arial"/>
            </a:endParaRPr>
          </a:p>
        </p:txBody>
      </p:sp>
      <p:pic>
        <p:nvPicPr>
          <p:cNvPr id="2052" name="Picture 4" descr="Free illustrations of Cartoon">
            <a:extLst>
              <a:ext uri="{FF2B5EF4-FFF2-40B4-BE49-F238E27FC236}">
                <a16:creationId xmlns:a16="http://schemas.microsoft.com/office/drawing/2014/main" id="{2D34F003-325C-ED35-AA97-5429AAB758C9}"/>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63468" y="1206386"/>
            <a:ext cx="2449774" cy="117977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Free Search Binocular illustration and picture">
            <a:extLst>
              <a:ext uri="{FF2B5EF4-FFF2-40B4-BE49-F238E27FC236}">
                <a16:creationId xmlns:a16="http://schemas.microsoft.com/office/drawing/2014/main" id="{128F2BAB-E70A-11F6-D444-73B4CCC8FAD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1680" t="18272" r="16216" b="19598"/>
          <a:stretch/>
        </p:blipFill>
        <p:spPr bwMode="auto">
          <a:xfrm>
            <a:off x="9091591" y="2501368"/>
            <a:ext cx="2772436" cy="1590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85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P spid="13" grpId="0" animBg="1"/>
      <p:bldP spid="14" grpId="0"/>
      <p:bldP spid="15" grpId="0" animBg="1"/>
    </p:bldLst>
  </p:timing>
</p:sld>
</file>

<file path=ppt/theme/theme1.xml><?xml version="1.0" encoding="utf-8"?>
<a:theme xmlns:a="http://schemas.openxmlformats.org/drawingml/2006/main" name="1_ערכת נושא Office">
  <a:themeElements>
    <a:clrScheme name="התאמה אישית 1">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ערכת נושא Office">
  <a:themeElements>
    <a:clrScheme name="כתום צהוב">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23617</TotalTime>
  <Words>3327</Words>
  <Application>Microsoft Office PowerPoint</Application>
  <PresentationFormat>מסך רחב</PresentationFormat>
  <Paragraphs>526</Paragraphs>
  <Slides>40</Slides>
  <Notes>29</Notes>
  <HiddenSlides>6</HiddenSlides>
  <MMClips>1</MMClips>
  <ScaleCrop>false</ScaleCrop>
  <HeadingPairs>
    <vt:vector size="6" baseType="variant">
      <vt:variant>
        <vt:lpstr>גופנים בשימוש</vt:lpstr>
      </vt:variant>
      <vt:variant>
        <vt:i4>10</vt:i4>
      </vt:variant>
      <vt:variant>
        <vt:lpstr>ערכת נושא</vt:lpstr>
      </vt:variant>
      <vt:variant>
        <vt:i4>7</vt:i4>
      </vt:variant>
      <vt:variant>
        <vt:lpstr>כותרות שקופיות</vt:lpstr>
      </vt:variant>
      <vt:variant>
        <vt:i4>40</vt:i4>
      </vt:variant>
    </vt:vector>
  </HeadingPairs>
  <TitlesOfParts>
    <vt:vector size="57" baseType="lpstr">
      <vt:lpstr>Abraham</vt:lpstr>
      <vt:lpstr>Aptos</vt:lpstr>
      <vt:lpstr>Arial</vt:lpstr>
      <vt:lpstr>Assistant ExtraBold</vt:lpstr>
      <vt:lpstr>Assistant Light</vt:lpstr>
      <vt:lpstr>Calibri</vt:lpstr>
      <vt:lpstr>Calibri Light</vt:lpstr>
      <vt:lpstr>David</vt:lpstr>
      <vt:lpstr>Gisha</vt:lpstr>
      <vt:lpstr>Times New Roman</vt:lpstr>
      <vt:lpstr>1_ערכת נושא Office</vt:lpstr>
      <vt:lpstr>2_ערכת נושא Office</vt:lpstr>
      <vt:lpstr>4_ערכת נושא Office</vt:lpstr>
      <vt:lpstr>5_ערכת נושא Office</vt:lpstr>
      <vt:lpstr>6_ערכת נושא Office</vt:lpstr>
      <vt:lpstr>7_ערכת נושא Office</vt:lpstr>
      <vt:lpstr>ערכת נושא Office</vt:lpstr>
      <vt:lpstr>מצגת של PowerPoint‏</vt:lpstr>
      <vt:lpstr>מצגת של PowerPoint‏</vt:lpstr>
      <vt:lpstr>מטרות השיעור</vt:lpstr>
      <vt:lpstr>ידע, מיומנויות וערכים</vt:lpstr>
      <vt:lpstr>מצגת של PowerPoint‏</vt:lpstr>
      <vt:lpstr>מצגת של PowerPoint‏</vt:lpstr>
      <vt:lpstr>מצגת של PowerPoint‏</vt:lpstr>
      <vt:lpstr>מצגת של PowerPoint‏</vt:lpstr>
      <vt:lpstr>לא מסיטים מב"ט מחבר במצוקה</vt:lpstr>
      <vt:lpstr>משימה בזוגות</vt:lpstr>
      <vt:lpstr>אילו תפקידים ניתן לזהות באירוע אלימות?</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לכל תפקיד יש תפקיד</vt:lpstr>
      <vt:lpstr>מן המקורות</vt:lpstr>
      <vt:lpstr>מפגשיר</vt:lpstr>
      <vt:lpstr>שיח בעקבות האזנה</vt:lpstr>
      <vt:lpstr>מצגת של PowerPoint‏</vt:lpstr>
      <vt:lpstr>מצגת של PowerPoint‏</vt:lpstr>
      <vt:lpstr>מצגת של PowerPoint‏</vt:lpstr>
      <vt:lpstr>למדנו, ועכשיו מיישמים</vt:lpstr>
      <vt:lpstr>להדפסה</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אפרת בועז</dc:creator>
  <cp:lastModifiedBy>דנה וסר הררי</cp:lastModifiedBy>
  <cp:revision>381</cp:revision>
  <dcterms:created xsi:type="dcterms:W3CDTF">2021-07-12T08:06:42Z</dcterms:created>
  <dcterms:modified xsi:type="dcterms:W3CDTF">2025-02-05T07:45:13Z</dcterms:modified>
</cp:coreProperties>
</file>