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698" r:id="rId4"/>
    <p:sldId id="286" r:id="rId5"/>
    <p:sldId id="699" r:id="rId6"/>
    <p:sldId id="287" r:id="rId7"/>
    <p:sldId id="288" r:id="rId8"/>
    <p:sldId id="700" r:id="rId9"/>
    <p:sldId id="289" r:id="rId10"/>
    <p:sldId id="257" r:id="rId11"/>
    <p:sldId id="290" r:id="rId12"/>
    <p:sldId id="294" r:id="rId13"/>
    <p:sldId id="295" r:id="rId14"/>
    <p:sldId id="291" r:id="rId15"/>
    <p:sldId id="293" r:id="rId16"/>
    <p:sldId id="697" r:id="rId17"/>
    <p:sldId id="696" r:id="rId18"/>
    <p:sldId id="284" r:id="rId19"/>
    <p:sldId id="285" r:id="rId20"/>
    <p:sldId id="292" r:id="rId21"/>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3" clrIdx="0">
    <p:extLst>
      <p:ext uri="{19B8F6BF-5375-455C-9EA6-DF929625EA0E}">
        <p15:presenceInfo xmlns:p15="http://schemas.microsoft.com/office/powerpoint/2012/main" userId="873281f71de5b194" providerId="Windows Live"/>
      </p:ext>
    </p:extLst>
  </p:cmAuthor>
  <p:cmAuthor id="2" name="hadas cohen" initials="hc" lastIdx="2" clrIdx="1">
    <p:extLst>
      <p:ext uri="{19B8F6BF-5375-455C-9EA6-DF929625EA0E}">
        <p15:presenceInfo xmlns:p15="http://schemas.microsoft.com/office/powerpoint/2012/main" userId="aaa066b9589937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497B0"/>
    <a:srgbClr val="F7F8C4"/>
    <a:srgbClr val="F1F8C4"/>
    <a:srgbClr val="FAF6DC"/>
    <a:srgbClr val="D3F5F5"/>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62" autoAdjust="0"/>
  </p:normalViewPr>
  <p:slideViewPr>
    <p:cSldViewPr snapToGrid="0">
      <p:cViewPr varScale="1">
        <p:scale>
          <a:sx n="66" d="100"/>
          <a:sy n="66" d="100"/>
        </p:scale>
        <p:origin x="12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668FB54-86A5-43B4-9B94-CF4A6C74C731}" type="datetimeFigureOut">
              <a:rPr lang="he-IL" smtClean="0"/>
              <a:t>י'/כסלו/תשפ"ה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18A4093-A1DC-4F4A-9B82-A91A4C827CED}" type="slidenum">
              <a:rPr lang="he-IL" smtClean="0"/>
              <a:t>‹#›</a:t>
            </a:fld>
            <a:endParaRPr lang="he-IL"/>
          </a:p>
        </p:txBody>
      </p:sp>
    </p:spTree>
    <p:extLst>
      <p:ext uri="{BB962C8B-B14F-4D97-AF65-F5344CB8AC3E}">
        <p14:creationId xmlns:p14="http://schemas.microsoft.com/office/powerpoint/2010/main" val="10467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r" rtl="1"/>
            <a:r>
              <a:rPr lang="he-IL" sz="1200" b="1" dirty="0">
                <a:latin typeface="Calibri" panose="020F0502020204030204" pitchFamily="34" charset="0"/>
                <a:ea typeface="Calibri" panose="020F0502020204030204" pitchFamily="34" charset="0"/>
                <a:cs typeface="Calibri" panose="020F0502020204030204" pitchFamily="34" charset="0"/>
              </a:rPr>
              <a:t>מטרת המפגש: </a:t>
            </a:r>
          </a:p>
          <a:p>
            <a:pPr algn="r" rtl="1"/>
            <a:r>
              <a:rPr lang="he-IL" dirty="0"/>
              <a:t>חנוכה הוא חג האורות, חג שבו אנו מדליקים נרות שמפיצים אור חם ונעים. </a:t>
            </a:r>
          </a:p>
          <a:p>
            <a:pPr algn="r" rtl="1"/>
            <a:r>
              <a:rPr lang="he-IL" dirty="0"/>
              <a:t>ניתן להפיץ אור גם דרך מעשה המבטא טוב-לב ונתינה, מעשה שמאיר את הלב של אחרים. </a:t>
            </a:r>
          </a:p>
          <a:p>
            <a:pPr algn="r" rtl="1"/>
            <a:r>
              <a:rPr lang="he-IL" dirty="0"/>
              <a:t>במפגש נשוחח עם התלמידים כיצד ניתן להפיץ אור, דרך מעשים קטנים ויומיומיים של נתינה לזולת.</a:t>
            </a:r>
          </a:p>
          <a:p>
            <a:pPr algn="r" rtl="1"/>
            <a:endParaRPr lang="he-IL" sz="1200" b="0" dirty="0">
              <a:latin typeface="Calibri" panose="020F0502020204030204" pitchFamily="34" charset="0"/>
              <a:ea typeface="Calibri" panose="020F0502020204030204" pitchFamily="34" charset="0"/>
              <a:cs typeface="Calibri" panose="020F0502020204030204" pitchFamily="34" charset="0"/>
            </a:endParaRPr>
          </a:p>
          <a:p>
            <a:pPr algn="r" rtl="1"/>
            <a:r>
              <a:rPr lang="he-IL" sz="1200" b="0" dirty="0">
                <a:latin typeface="Calibri" panose="020F0502020204030204" pitchFamily="34" charset="0"/>
                <a:ea typeface="Calibri" panose="020F0502020204030204" pitchFamily="34" charset="0"/>
                <a:cs typeface="Calibri" panose="020F0502020204030204" pitchFamily="34" charset="0"/>
              </a:rPr>
              <a:t>חלק מהציורים במערך נוצרו בעזרת בינה מלאכותית באתר </a:t>
            </a:r>
            <a:r>
              <a:rPr lang="he-IL" sz="1200" b="0" dirty="0" err="1">
                <a:latin typeface="Calibri" panose="020F0502020204030204" pitchFamily="34" charset="0"/>
                <a:ea typeface="Calibri" panose="020F0502020204030204" pitchFamily="34" charset="0"/>
                <a:cs typeface="Calibri" panose="020F0502020204030204" pitchFamily="34" charset="0"/>
              </a:rPr>
              <a:t>בינג</a:t>
            </a:r>
            <a:r>
              <a:rPr lang="he-IL" sz="1200" b="0" dirty="0">
                <a:latin typeface="Calibri" panose="020F0502020204030204" pitchFamily="34" charset="0"/>
                <a:ea typeface="Calibri" panose="020F0502020204030204" pitchFamily="34" charset="0"/>
                <a:cs typeface="Calibri" panose="020F0502020204030204" pitchFamily="34" charset="0"/>
              </a:rPr>
              <a:t>: </a:t>
            </a:r>
            <a:r>
              <a:rPr lang="en-US" sz="1200" b="0" dirty="0">
                <a:latin typeface="Calibri" panose="020F0502020204030204" pitchFamily="34" charset="0"/>
                <a:ea typeface="Calibri" panose="020F0502020204030204" pitchFamily="34" charset="0"/>
                <a:cs typeface="Calibri" panose="020F0502020204030204" pitchFamily="34" charset="0"/>
              </a:rPr>
              <a:t>https://www.bing.com/images/create?FORM=GDPCLS</a:t>
            </a:r>
            <a:endParaRPr lang="he-IL" sz="1200" b="0" dirty="0">
              <a:latin typeface="Calibri" panose="020F0502020204030204" pitchFamily="34" charset="0"/>
              <a:ea typeface="Calibri" panose="020F0502020204030204" pitchFamily="34" charset="0"/>
              <a:cs typeface="Calibri" panose="020F0502020204030204" pitchFamily="34" charset="0"/>
            </a:endParaRP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10</a:t>
            </a:fld>
            <a:endParaRPr lang="he-IL"/>
          </a:p>
        </p:txBody>
      </p:sp>
    </p:spTree>
    <p:extLst>
      <p:ext uri="{BB962C8B-B14F-4D97-AF65-F5344CB8AC3E}">
        <p14:creationId xmlns:p14="http://schemas.microsoft.com/office/powerpoint/2010/main" val="267333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11</a:t>
            </a:fld>
            <a:endParaRPr lang="he-IL"/>
          </a:p>
        </p:txBody>
      </p:sp>
    </p:spTree>
    <p:extLst>
      <p:ext uri="{BB962C8B-B14F-4D97-AF65-F5344CB8AC3E}">
        <p14:creationId xmlns:p14="http://schemas.microsoft.com/office/powerpoint/2010/main" val="343828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12</a:t>
            </a:fld>
            <a:endParaRPr lang="he-IL"/>
          </a:p>
        </p:txBody>
      </p:sp>
    </p:spTree>
    <p:extLst>
      <p:ext uri="{BB962C8B-B14F-4D97-AF65-F5344CB8AC3E}">
        <p14:creationId xmlns:p14="http://schemas.microsoft.com/office/powerpoint/2010/main" val="197089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b="0" dirty="0"/>
          </a:p>
        </p:txBody>
      </p:sp>
      <p:sp>
        <p:nvSpPr>
          <p:cNvPr id="4" name="Slide Number Placeholder 3"/>
          <p:cNvSpPr>
            <a:spLocks noGrp="1"/>
          </p:cNvSpPr>
          <p:nvPr>
            <p:ph type="sldNum" sz="quarter" idx="5"/>
          </p:nvPr>
        </p:nvSpPr>
        <p:spPr/>
        <p:txBody>
          <a:bodyPr/>
          <a:lstStyle/>
          <a:p>
            <a:fld id="{E18A4093-A1DC-4F4A-9B82-A91A4C827CED}" type="slidenum">
              <a:rPr lang="he-IL" smtClean="0"/>
              <a:t>14</a:t>
            </a:fld>
            <a:endParaRPr lang="he-IL"/>
          </a:p>
        </p:txBody>
      </p:sp>
    </p:spTree>
    <p:extLst>
      <p:ext uri="{BB962C8B-B14F-4D97-AF65-F5344CB8AC3E}">
        <p14:creationId xmlns:p14="http://schemas.microsoft.com/office/powerpoint/2010/main" val="177231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0E4BA-446F-2E83-89C7-9E2F6928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E203B-4CE1-3029-50FA-1570388B8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CA541-C7A8-FD3E-4522-D49CDA539428}"/>
              </a:ext>
            </a:extLst>
          </p:cNvPr>
          <p:cNvSpPr>
            <a:spLocks noGrp="1"/>
          </p:cNvSpPr>
          <p:nvPr>
            <p:ph type="body" idx="1"/>
          </p:nvPr>
        </p:nvSpPr>
        <p:spPr/>
        <p:txBody>
          <a:bodyPr/>
          <a:lstStyle/>
          <a:p>
            <a:pPr algn="r" rtl="1"/>
            <a:r>
              <a:rPr lang="he-IL" dirty="0"/>
              <a:t>הנחייה למורה: </a:t>
            </a:r>
          </a:p>
          <a:p>
            <a:pPr algn="r" rtl="1"/>
            <a:r>
              <a:rPr lang="he-IL" dirty="0"/>
              <a:t>נאמר לתלמידים: </a:t>
            </a:r>
            <a:r>
              <a:rPr lang="he-IL" b="1" dirty="0"/>
              <a:t>"הפעילות שנעשה כעת היא אישית ומיוחדת: נכתוב או נצייר מכתב לאדם שיקר לנו – זה יכול להיות חבר טוב, בן משפחה, או מישהו שאנחנו אוהבים במיוחד.</a:t>
            </a:r>
          </a:p>
          <a:p>
            <a:pPr algn="r" rtl="1"/>
            <a:r>
              <a:rPr lang="he-IL" b="1" dirty="0"/>
              <a:t>נחשוב מה ישמח את אותו אדם ובמכתב נכתוב או נצייר לו דברים שאנחנו מאחלים לו. נסו לחשוב על דברים חמים ומשמחים שיכולים להאיר לו את היום, להאיר לו את הלב, ממש כמו אור של נר בחנוכה."</a:t>
            </a:r>
          </a:p>
          <a:p>
            <a:pPr algn="r" rtl="1"/>
            <a:endParaRPr lang="he-IL" b="0" dirty="0"/>
          </a:p>
          <a:p>
            <a:pPr algn="r" rtl="1"/>
            <a:r>
              <a:rPr lang="he-IL" b="0" dirty="0"/>
              <a:t>דגשים למורה:</a:t>
            </a:r>
          </a:p>
          <a:p>
            <a:pPr algn="r" rtl="1"/>
            <a:r>
              <a:rPr lang="he-IL" b="0" dirty="0"/>
              <a:t>- נדפיס לכל תלמיד כרטיס ברכה, מעטפה, ואת הדף עם ציורי הנרות. </a:t>
            </a:r>
          </a:p>
          <a:p>
            <a:pPr algn="r" rtl="1"/>
            <a:r>
              <a:rPr lang="he-IL" b="0" dirty="0"/>
              <a:t>- התלמידים יצרו כרטיס ברכה לחג החנוכה עבור אדם אחד שיקר להם, יצרו/יכתבו דברים שיאירו לו את הלב, שישמחו אותו.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ניתן להיעזר בדף הנרות המצורף, שבו מופיעים נרות עם מילים חיוביות שונות, כמו 'שמחה', 'אהבה', 'בריאות' ועוד. הנרות יכולים לעזור לתלמידים בבחירת מילים מתאימות שברצונם לאחל לאדם בו בחרו.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אפשר להציע לתלמידים להדביק את הנרות על המכתב או לשלב את המילים בציור או בכתיבה.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את המעטפה יש לגזור לפי הסימון המקווקו, לקפל את הדף באמצע בפס הישר ולהדביק את הקצוות.</a:t>
            </a:r>
          </a:p>
        </p:txBody>
      </p:sp>
      <p:sp>
        <p:nvSpPr>
          <p:cNvPr id="4" name="Slide Number Placeholder 3">
            <a:extLst>
              <a:ext uri="{FF2B5EF4-FFF2-40B4-BE49-F238E27FC236}">
                <a16:creationId xmlns:a16="http://schemas.microsoft.com/office/drawing/2014/main" id="{798155EE-3414-EF8B-B6F0-5D3D87E64746}"/>
              </a:ext>
            </a:extLst>
          </p:cNvPr>
          <p:cNvSpPr>
            <a:spLocks noGrp="1"/>
          </p:cNvSpPr>
          <p:nvPr>
            <p:ph type="sldNum" sz="quarter" idx="5"/>
          </p:nvPr>
        </p:nvSpPr>
        <p:spPr/>
        <p:txBody>
          <a:bodyPr/>
          <a:lstStyle/>
          <a:p>
            <a:fld id="{E18A4093-A1DC-4F4A-9B82-A91A4C827CED}" type="slidenum">
              <a:rPr lang="he-IL" smtClean="0"/>
              <a:t>15</a:t>
            </a:fld>
            <a:endParaRPr lang="he-IL"/>
          </a:p>
        </p:txBody>
      </p:sp>
    </p:spTree>
    <p:extLst>
      <p:ext uri="{BB962C8B-B14F-4D97-AF65-F5344CB8AC3E}">
        <p14:creationId xmlns:p14="http://schemas.microsoft.com/office/powerpoint/2010/main" val="215180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17</a:t>
            </a:fld>
            <a:endParaRPr lang="he-IL"/>
          </a:p>
        </p:txBody>
      </p:sp>
    </p:spTree>
    <p:extLst>
      <p:ext uri="{BB962C8B-B14F-4D97-AF65-F5344CB8AC3E}">
        <p14:creationId xmlns:p14="http://schemas.microsoft.com/office/powerpoint/2010/main" val="29774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18</a:t>
            </a:fld>
            <a:endParaRPr lang="he-IL"/>
          </a:p>
        </p:txBody>
      </p:sp>
    </p:spTree>
    <p:extLst>
      <p:ext uri="{BB962C8B-B14F-4D97-AF65-F5344CB8AC3E}">
        <p14:creationId xmlns:p14="http://schemas.microsoft.com/office/powerpoint/2010/main" val="144478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מעטפה להדפסה.</a:t>
            </a:r>
          </a:p>
        </p:txBody>
      </p:sp>
      <p:sp>
        <p:nvSpPr>
          <p:cNvPr id="4" name="Slide Number Placeholder 3"/>
          <p:cNvSpPr>
            <a:spLocks noGrp="1"/>
          </p:cNvSpPr>
          <p:nvPr>
            <p:ph type="sldNum" sz="quarter" idx="5"/>
          </p:nvPr>
        </p:nvSpPr>
        <p:spPr/>
        <p:txBody>
          <a:bodyPr/>
          <a:lstStyle/>
          <a:p>
            <a:fld id="{E18A4093-A1DC-4F4A-9B82-A91A4C827CED}" type="slidenum">
              <a:rPr lang="he-IL" smtClean="0"/>
              <a:t>19</a:t>
            </a:fld>
            <a:endParaRPr lang="he-IL"/>
          </a:p>
        </p:txBody>
      </p:sp>
    </p:spTree>
    <p:extLst>
      <p:ext uri="{BB962C8B-B14F-4D97-AF65-F5344CB8AC3E}">
        <p14:creationId xmlns:p14="http://schemas.microsoft.com/office/powerpoint/2010/main" val="390630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4E8A-C186-0A00-47AC-EC7375DEC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2CFB0-992B-CC6E-7306-F23644087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5D172-AC33-B5EF-47BF-F12EF29243E6}"/>
              </a:ext>
            </a:extLst>
          </p:cNvPr>
          <p:cNvSpPr>
            <a:spLocks noGrp="1"/>
          </p:cNvSpPr>
          <p:nvPr>
            <p:ph type="body"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האדם שנותן מעצמו ותורם לזולת, לא מחסיר מעצמו שום דבר. הוא אינו מתרוקן, אלא נשאר מלא כפי שהיה.</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כאשר אתה עוזר לחבר אתה משמח אותו, ואתה בעצמך נהיה שמח על המעשה הטוב שעשית. </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אחד מערכיו של חג החנוכה הוא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נתינה</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השמש בחנוכייה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נותן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מהאור שלו ומדליק את שאר הנרות, והוא עצמו נשאר דולק עימם ומעצים את האור בבית.</a:t>
            </a:r>
            <a:endParaRPr kumimoji="0" lang="he-IL" altLang="he-IL"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כך קורה גם בעצם </a:t>
            </a:r>
            <a:r>
              <a:rPr kumimoji="0" lang="he-IL" altLang="he-IL" sz="1600" b="0" i="0" u="sng"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הנתינה</a:t>
            </a:r>
            <a:r>
              <a:rPr kumimoji="0" lang="he-IL" alt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 שלנו אחד כלפי השני. אנו עוזרים לאחר וביחד מתגברים על כל המכשולים ומעצימים את האור בעם ישראל ובעולם כולו.</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מתוך אתר בי"ס אשכולות ראשון לציון )</a:t>
            </a:r>
            <a:r>
              <a:rPr kumimoji="0" lang="en-US" sz="1600" b="0" i="0" u="none" strike="noStrike" kern="1200" cap="none" spc="0" normalizeH="0" baseline="0" noProof="0" dirty="0">
                <a:ln>
                  <a:noFill/>
                </a:ln>
                <a:solidFill>
                  <a:srgbClr val="141823"/>
                </a:solidFill>
                <a:effectLst/>
                <a:uLnTx/>
                <a:uFillTx/>
                <a:latin typeface="Helvetica" panose="020B0604020202020204" pitchFamily="34" charset="0"/>
                <a:ea typeface="+mn-ea"/>
                <a:cs typeface="Arial" panose="020B0604020202020204" pitchFamily="34" charset="0"/>
              </a:rPr>
              <a:t>)</a:t>
            </a:r>
            <a:endParaRPr lang="he-IL" dirty="0"/>
          </a:p>
        </p:txBody>
      </p:sp>
      <p:sp>
        <p:nvSpPr>
          <p:cNvPr id="4" name="Slide Number Placeholder 3">
            <a:extLst>
              <a:ext uri="{FF2B5EF4-FFF2-40B4-BE49-F238E27FC236}">
                <a16:creationId xmlns:a16="http://schemas.microsoft.com/office/drawing/2014/main" id="{432849C5-B5E5-2F7D-C827-B7A05B7B3EF5}"/>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8A4093-A1DC-4F4A-9B82-A91A4C827CE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5343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הנחייה למורה: יש לקרא את הסיפור ולאפשר למספר תלמידים לשתף בדברים שהם אוהבים לעשות עם חברים </a:t>
            </a:r>
          </a:p>
        </p:txBody>
      </p:sp>
      <p:sp>
        <p:nvSpPr>
          <p:cNvPr id="4" name="Slide Number Placeholder 3"/>
          <p:cNvSpPr>
            <a:spLocks noGrp="1"/>
          </p:cNvSpPr>
          <p:nvPr>
            <p:ph type="sldNum" sz="quarter" idx="5"/>
          </p:nvPr>
        </p:nvSpPr>
        <p:spPr/>
        <p:txBody>
          <a:bodyPr/>
          <a:lstStyle/>
          <a:p>
            <a:fld id="{E18A4093-A1DC-4F4A-9B82-A91A4C827CED}" type="slidenum">
              <a:rPr lang="he-IL" smtClean="0"/>
              <a:t>3</a:t>
            </a:fld>
            <a:endParaRPr lang="he-IL"/>
          </a:p>
        </p:txBody>
      </p:sp>
    </p:spTree>
    <p:extLst>
      <p:ext uri="{BB962C8B-B14F-4D97-AF65-F5344CB8AC3E}">
        <p14:creationId xmlns:p14="http://schemas.microsoft.com/office/powerpoint/2010/main" val="290504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D472-692A-EABE-F298-F6C061051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D07F5-4EAC-DE2C-D215-1B1A66E98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506E0-418F-F326-3681-6131399DD4AA}"/>
              </a:ext>
            </a:extLst>
          </p:cNvPr>
          <p:cNvSpPr>
            <a:spLocks noGrp="1"/>
          </p:cNvSpPr>
          <p:nvPr>
            <p:ph type="body" idx="1"/>
          </p:nvPr>
        </p:nvSpPr>
        <p:spPr/>
        <p:txBody>
          <a:bodyPr/>
          <a:lstStyle/>
          <a:p>
            <a:pPr algn="r" rtl="1"/>
            <a:r>
              <a:rPr lang="he-IL" dirty="0"/>
              <a:t>הנחייה למורה: יש לקרא את הסיפור ולאפשר למספר תלמידים לשתף בדברים שהם אוהבים לעשות עם חברים </a:t>
            </a:r>
          </a:p>
        </p:txBody>
      </p:sp>
      <p:sp>
        <p:nvSpPr>
          <p:cNvPr id="4" name="Slide Number Placeholder 3">
            <a:extLst>
              <a:ext uri="{FF2B5EF4-FFF2-40B4-BE49-F238E27FC236}">
                <a16:creationId xmlns:a16="http://schemas.microsoft.com/office/drawing/2014/main" id="{CBDF7D32-046A-F987-2B12-62BF770C6E90}"/>
              </a:ext>
            </a:extLst>
          </p:cNvPr>
          <p:cNvSpPr>
            <a:spLocks noGrp="1"/>
          </p:cNvSpPr>
          <p:nvPr>
            <p:ph type="sldNum" sz="quarter" idx="5"/>
          </p:nvPr>
        </p:nvSpPr>
        <p:spPr/>
        <p:txBody>
          <a:bodyPr/>
          <a:lstStyle/>
          <a:p>
            <a:fld id="{E18A4093-A1DC-4F4A-9B82-A91A4C827CED}" type="slidenum">
              <a:rPr lang="he-IL" smtClean="0"/>
              <a:t>4</a:t>
            </a:fld>
            <a:endParaRPr lang="he-IL"/>
          </a:p>
        </p:txBody>
      </p:sp>
    </p:spTree>
    <p:extLst>
      <p:ext uri="{BB962C8B-B14F-4D97-AF65-F5344CB8AC3E}">
        <p14:creationId xmlns:p14="http://schemas.microsoft.com/office/powerpoint/2010/main" val="14254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5</a:t>
            </a:fld>
            <a:endParaRPr lang="he-IL"/>
          </a:p>
        </p:txBody>
      </p:sp>
    </p:spTree>
    <p:extLst>
      <p:ext uri="{BB962C8B-B14F-4D97-AF65-F5344CB8AC3E}">
        <p14:creationId xmlns:p14="http://schemas.microsoft.com/office/powerpoint/2010/main" val="3361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6</a:t>
            </a:fld>
            <a:endParaRPr lang="he-IL"/>
          </a:p>
        </p:txBody>
      </p:sp>
    </p:spTree>
    <p:extLst>
      <p:ext uri="{BB962C8B-B14F-4D97-AF65-F5344CB8AC3E}">
        <p14:creationId xmlns:p14="http://schemas.microsoft.com/office/powerpoint/2010/main" val="146467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F6C91-0D0C-0430-E394-DC28910F8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9876C-A264-EB66-FC89-37D096DDA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9BAFB-4CD5-4B6F-E7E4-030458E70520}"/>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290D5D35-4B6E-DEC5-E703-18E4264B043E}"/>
              </a:ext>
            </a:extLst>
          </p:cNvPr>
          <p:cNvSpPr>
            <a:spLocks noGrp="1"/>
          </p:cNvSpPr>
          <p:nvPr>
            <p:ph type="sldNum" sz="quarter" idx="5"/>
          </p:nvPr>
        </p:nvSpPr>
        <p:spPr/>
        <p:txBody>
          <a:bodyPr/>
          <a:lstStyle/>
          <a:p>
            <a:fld id="{E18A4093-A1DC-4F4A-9B82-A91A4C827CED}" type="slidenum">
              <a:rPr lang="he-IL" smtClean="0"/>
              <a:t>7</a:t>
            </a:fld>
            <a:endParaRPr lang="he-IL"/>
          </a:p>
        </p:txBody>
      </p:sp>
    </p:spTree>
    <p:extLst>
      <p:ext uri="{BB962C8B-B14F-4D97-AF65-F5344CB8AC3E}">
        <p14:creationId xmlns:p14="http://schemas.microsoft.com/office/powerpoint/2010/main" val="42153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8</a:t>
            </a:fld>
            <a:endParaRPr lang="he-IL"/>
          </a:p>
        </p:txBody>
      </p:sp>
    </p:spTree>
    <p:extLst>
      <p:ext uri="{BB962C8B-B14F-4D97-AF65-F5344CB8AC3E}">
        <p14:creationId xmlns:p14="http://schemas.microsoft.com/office/powerpoint/2010/main" val="6778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18A4093-A1DC-4F4A-9B82-A91A4C827CED}" type="slidenum">
              <a:rPr lang="he-IL" smtClean="0"/>
              <a:t>9</a:t>
            </a:fld>
            <a:endParaRPr lang="he-IL"/>
          </a:p>
        </p:txBody>
      </p:sp>
    </p:spTree>
    <p:extLst>
      <p:ext uri="{BB962C8B-B14F-4D97-AF65-F5344CB8AC3E}">
        <p14:creationId xmlns:p14="http://schemas.microsoft.com/office/powerpoint/2010/main" val="366392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B714-D4E7-4D57-9557-3C673D700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21365711-9068-E43C-15CA-F57A28BC1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C1154613-3A14-822E-F088-A239B5358FE4}"/>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61DA62FD-7677-ED55-A80C-2B6026C9B8A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8E3119B-08C9-28C0-FA9B-A74FFB6FF7A7}"/>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79554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E6F-7787-1EDC-2FAA-A098F59B7B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C61232B-6D9B-4BAD-63B9-122F9214F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698E1EF-D54F-F0FC-9EC9-2EE819CC18E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AD0345E0-2B9D-7371-90C4-9D3B9B7A6BC6}"/>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BC7C3905-540E-3E84-7891-F26FBC146F9B}"/>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71243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69976-6754-581B-49E3-FB39F5077F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71BE17C8-B418-D31C-E8A5-41AB107B5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988DF43-5635-75E3-756F-0480BBBCF886}"/>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463B97EC-834C-481F-4E33-D632A7183E88}"/>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45104ECB-E7AD-B8B7-90D2-C7042BAFF294}"/>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3163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R="0" lvl="0" indent="0" algn="ctr">
              <a:spcBef>
                <a:spcPts val="0"/>
              </a:spcBef>
              <a:spcAft>
                <a:spcPts val="0"/>
              </a:spcAft>
              <a:buNone/>
            </a:pPr>
            <a:endParaRPr lang="he-IL" dirty="0">
              <a:latin typeface="Calibri"/>
              <a:cs typeface="Calibri"/>
            </a:endParaRPr>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י'/כסלו/תשפ"ה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9" name="מציין מיקום של תמונה 6" descr="מדפסת עם מילוי מלא">
            <a:extLst>
              <a:ext uri="{FF2B5EF4-FFF2-40B4-BE49-F238E27FC236}">
                <a16:creationId xmlns:a16="http://schemas.microsoft.com/office/drawing/2014/main" id="{4E654491-DF11-409E-844A-C6331B3B8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0520" b="10520"/>
          <a:stretch>
            <a:fillRect/>
          </a:stretch>
        </p:blipFill>
        <p:spPr>
          <a:xfrm>
            <a:off x="5093918" y="1122877"/>
            <a:ext cx="5841175" cy="4612245"/>
          </a:xfrm>
          <a:prstGeom prst="rect">
            <a:avLst/>
          </a:prstGeom>
        </p:spPr>
      </p:pic>
    </p:spTree>
    <p:extLst>
      <p:ext uri="{BB962C8B-B14F-4D97-AF65-F5344CB8AC3E}">
        <p14:creationId xmlns:p14="http://schemas.microsoft.com/office/powerpoint/2010/main" val="324533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0977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3"/>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24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4"/>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29" name="Google Shape;29;p4"/>
          <p:cNvSpPr>
            <a:spLocks noGrp="1"/>
          </p:cNvSpPr>
          <p:nvPr>
            <p:ph type="pic" idx="2"/>
          </p:nvPr>
        </p:nvSpPr>
        <p:spPr>
          <a:xfrm>
            <a:off x="5183188" y="987425"/>
            <a:ext cx="6172200" cy="4873625"/>
          </a:xfrm>
          <a:prstGeom prst="rect">
            <a:avLst/>
          </a:prstGeom>
          <a:noFill/>
          <a:ln>
            <a:noFill/>
          </a:ln>
        </p:spPr>
      </p:sp>
      <p:sp>
        <p:nvSpPr>
          <p:cNvPr id="30" name="Google Shape;30;p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409706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5" name="Google Shape;45;p6"/>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6"/>
          <p:cNvSpPr txBox="1"/>
          <p:nvPr/>
        </p:nvSpPr>
        <p:spPr>
          <a:xfrm>
            <a:off x="2278889" y="189529"/>
            <a:ext cx="7634223"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7200" b="1" dirty="0">
                <a:solidFill>
                  <a:schemeClr val="bg1"/>
                </a:solidFill>
                <a:latin typeface="Calibri"/>
                <a:ea typeface="Calibri"/>
                <a:cs typeface="Calibri"/>
                <a:sym typeface="Calibri"/>
              </a:rPr>
              <a:t>חָשׁוּב שֶׁנִּזְכֹּר</a:t>
            </a:r>
            <a:endParaRPr dirty="0">
              <a:solidFill>
                <a:schemeClr val="bg1"/>
              </a:solidFill>
            </a:endParaRPr>
          </a:p>
        </p:txBody>
      </p:sp>
      <p:sp>
        <p:nvSpPr>
          <p:cNvPr id="47" name="Google Shape;47;p6"/>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503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7"/>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54" name="Google Shape;54;p7"/>
          <p:cNvPicPr preferRelativeResize="0"/>
          <p:nvPr/>
        </p:nvPicPr>
        <p:blipFill rotWithShape="1">
          <a:blip r:embed="rId2">
            <a:alphaModFix/>
          </a:blip>
          <a:srcRect/>
          <a:stretch/>
        </p:blipFill>
        <p:spPr>
          <a:xfrm flipH="1" flipV="1">
            <a:off x="4042536" y="2680103"/>
            <a:ext cx="3468362" cy="2846131"/>
          </a:xfrm>
          <a:prstGeom prst="rect">
            <a:avLst/>
          </a:prstGeom>
          <a:noFill/>
          <a:ln>
            <a:noFill/>
          </a:ln>
        </p:spPr>
      </p:pic>
      <p:pic>
        <p:nvPicPr>
          <p:cNvPr id="55" name="Google Shape;55;p7"/>
          <p:cNvPicPr preferRelativeResize="0"/>
          <p:nvPr/>
        </p:nvPicPr>
        <p:blipFill rotWithShape="1">
          <a:blip r:embed="rId2">
            <a:alphaModFix/>
          </a:blip>
          <a:srcRect/>
          <a:stretch/>
        </p:blipFill>
        <p:spPr>
          <a:xfrm>
            <a:off x="7361067" y="1110493"/>
            <a:ext cx="3246583" cy="2846131"/>
          </a:xfrm>
          <a:prstGeom prst="rect">
            <a:avLst/>
          </a:prstGeom>
          <a:noFill/>
          <a:ln>
            <a:noFill/>
          </a:ln>
        </p:spPr>
      </p:pic>
      <p:pic>
        <p:nvPicPr>
          <p:cNvPr id="56" name="Google Shape;56;p7"/>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7"/>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 name="Google Shape;55;p7">
            <a:extLst>
              <a:ext uri="{FF2B5EF4-FFF2-40B4-BE49-F238E27FC236}">
                <a16:creationId xmlns:a16="http://schemas.microsoft.com/office/drawing/2014/main" id="{695B832D-9AA6-E097-A350-20661332D306}"/>
              </a:ext>
            </a:extLst>
          </p:cNvPr>
          <p:cNvPicPr preferRelativeResize="0"/>
          <p:nvPr userDrawn="1"/>
        </p:nvPicPr>
        <p:blipFill rotWithShape="1">
          <a:blip r:embed="rId2">
            <a:alphaModFix/>
          </a:blip>
          <a:srcRect/>
          <a:stretch/>
        </p:blipFill>
        <p:spPr>
          <a:xfrm flipH="1">
            <a:off x="619364" y="846650"/>
            <a:ext cx="3258756" cy="2846131"/>
          </a:xfrm>
          <a:prstGeom prst="rect">
            <a:avLst/>
          </a:prstGeom>
          <a:noFill/>
          <a:ln>
            <a:noFill/>
          </a:ln>
        </p:spPr>
      </p:pic>
      <p:pic>
        <p:nvPicPr>
          <p:cNvPr id="3" name="Google Shape;54;p7">
            <a:extLst>
              <a:ext uri="{FF2B5EF4-FFF2-40B4-BE49-F238E27FC236}">
                <a16:creationId xmlns:a16="http://schemas.microsoft.com/office/drawing/2014/main" id="{58775611-E58F-0523-77AE-3D2697748A5B}"/>
              </a:ext>
            </a:extLst>
          </p:cNvPr>
          <p:cNvPicPr preferRelativeResize="0"/>
          <p:nvPr userDrawn="1"/>
        </p:nvPicPr>
        <p:blipFill rotWithShape="1">
          <a:blip r:embed="rId2">
            <a:alphaModFix/>
          </a:blip>
          <a:srcRect/>
          <a:stretch/>
        </p:blipFill>
        <p:spPr>
          <a:xfrm flipH="1">
            <a:off x="488030" y="3859686"/>
            <a:ext cx="3468362" cy="2846131"/>
          </a:xfrm>
          <a:prstGeom prst="rect">
            <a:avLst/>
          </a:prstGeom>
          <a:noFill/>
          <a:ln>
            <a:noFill/>
          </a:ln>
        </p:spPr>
      </p:pic>
    </p:spTree>
    <p:extLst>
      <p:ext uri="{BB962C8B-B14F-4D97-AF65-F5344CB8AC3E}">
        <p14:creationId xmlns:p14="http://schemas.microsoft.com/office/powerpoint/2010/main" val="324170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0149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4" name="Google Shape;94;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6" name="Google Shape;96;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988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59D-F43C-9CFC-AAA5-937B63C2863D}"/>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8FE9D98A-69F3-15CC-035B-8D024C36C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35EE4015-6435-5456-A1BE-3C748CD8952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13B39836-3539-AA61-B944-CD9EEF6D28BD}"/>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ED96516-9703-5D60-2FF4-E7F178913AA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9894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100"/>
        <p:cNvGrpSpPr/>
        <p:nvPr/>
      </p:nvGrpSpPr>
      <p:grpSpPr>
        <a:xfrm>
          <a:off x="0" y="0"/>
          <a:ext cx="0" cy="0"/>
          <a:chOff x="0" y="0"/>
          <a:chExt cx="0" cy="0"/>
        </a:xfrm>
      </p:grpSpPr>
      <p:sp>
        <p:nvSpPr>
          <p:cNvPr id="101" name="Google Shape;101;p13"/>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102" name="Google Shape;102;p1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tx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sp>
        <p:nvSpPr>
          <p:cNvPr id="103" name="Google Shape;103;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106" name="Google Shape;106;p13" descr="מדפסת עם מילוי מלא"/>
          <p:cNvPicPr preferRelativeResize="0"/>
          <p:nvPr/>
        </p:nvPicPr>
        <p:blipFill rotWithShape="1">
          <a:blip r:embed="rId2">
            <a:alphaModFix/>
            <a:duotone>
              <a:schemeClr val="accent3">
                <a:shade val="45000"/>
                <a:satMod val="135000"/>
              </a:schemeClr>
              <a:prstClr val="white"/>
            </a:duotone>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2470348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14"/>
          <p:cNvSpPr/>
          <p:nvPr/>
        </p:nvSpPr>
        <p:spPr>
          <a:xfrm>
            <a:off x="7673" y="0"/>
            <a:ext cx="3573727"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1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3" name="Google Shape;113;p14"/>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55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49AD-0F8A-ABC4-A8D3-62E3E1BB8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41BD080-4532-8912-250F-F86B9CE51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07856-82CA-AB4D-15D5-0D40CB66256B}"/>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D4CEDAA1-910C-3691-FAFF-12561078C9E5}"/>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0B9F8706-8772-06FD-B718-4F538EA7960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403574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8A4-1DE2-BEB1-69A6-6E5F6165AE82}"/>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7A9197B7-5C30-8389-D47A-F7FB95713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30364737-3155-6A3C-7C51-EADB0D6D0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EE8B43A5-1BE3-D031-D09E-D3643A147CE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31573849-9BA5-3826-3F97-6E8B47806585}"/>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73E7D076-863F-F9DF-6CF9-96F99FF377B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4184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6F9A-C5FD-415A-6383-7535263D7679}"/>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668353A6-D704-7C0F-FE16-7B4A8F863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08338-8D1D-BC88-BD77-1C5779C08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D05FE0D5-F47A-4D15-CE83-C2AE3EAEC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65E97-B7A2-5EB8-0BF3-ADE4E835F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BE528DCE-C747-8805-2DDC-A4712F1A8D42}"/>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8" name="Footer Placeholder 7">
            <a:extLst>
              <a:ext uri="{FF2B5EF4-FFF2-40B4-BE49-F238E27FC236}">
                <a16:creationId xmlns:a16="http://schemas.microsoft.com/office/drawing/2014/main" id="{AA2B76DA-F797-FF36-79B9-461560A6F95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199692A1-9A12-DA80-E9DB-D3098FE510E3}"/>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60555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CDF-5949-0FC2-ADBC-C894040BB159}"/>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CA875B52-2E8B-35EA-7CEA-1A06B6E6BE30}"/>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4" name="Footer Placeholder 3">
            <a:extLst>
              <a:ext uri="{FF2B5EF4-FFF2-40B4-BE49-F238E27FC236}">
                <a16:creationId xmlns:a16="http://schemas.microsoft.com/office/drawing/2014/main" id="{EEFA4AEF-A96E-8947-11F5-D8F7B1981BA8}"/>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7B49224B-8F8F-0895-09BC-EEA616AB33C5}"/>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9458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A3400-9A30-7810-F520-6443A8619D5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3" name="Footer Placeholder 2">
            <a:extLst>
              <a:ext uri="{FF2B5EF4-FFF2-40B4-BE49-F238E27FC236}">
                <a16:creationId xmlns:a16="http://schemas.microsoft.com/office/drawing/2014/main" id="{EA271273-754C-0AF3-49AC-1E87B2E474CE}"/>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BE89B861-B8FE-6BA6-804A-361D8CDED44D}"/>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238144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CD14-9A5D-EC72-C3FF-956300173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71F39A8D-558E-32BC-AEBA-8CDE0F4B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E35394C6-E3D8-AD73-783B-1B6891626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7BB6-56FE-6C9B-C6CC-E19264312643}"/>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B2FB9583-8B3E-F254-ED2F-3ED67E6B9E9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7F58076-D40A-0781-1430-EFE7AA7F809A}"/>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1043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6619-051C-E16E-EB5F-C54F9279C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15A91C5C-12C6-AEA2-D1FA-2FAC7F42C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6B24CC9E-DC46-87BD-0E7F-3E78D4C68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71C4-A9D4-D249-0306-C1976E987790}"/>
              </a:ext>
            </a:extLst>
          </p:cNvPr>
          <p:cNvSpPr>
            <a:spLocks noGrp="1"/>
          </p:cNvSpPr>
          <p:nvPr>
            <p:ph type="dt" sz="half" idx="10"/>
          </p:nvPr>
        </p:nvSpPr>
        <p:spPr/>
        <p:txBody>
          <a:bodyPr/>
          <a:lstStyle/>
          <a:p>
            <a:fld id="{B0CFF2ED-64B8-472D-897E-4FA9C3A50AB0}" type="datetimeFigureOut">
              <a:rPr lang="he-IL" smtClean="0"/>
              <a:t>י'/כסלו/תשפ"ה</a:t>
            </a:fld>
            <a:endParaRPr lang="he-IL"/>
          </a:p>
        </p:txBody>
      </p:sp>
      <p:sp>
        <p:nvSpPr>
          <p:cNvPr id="6" name="Footer Placeholder 5">
            <a:extLst>
              <a:ext uri="{FF2B5EF4-FFF2-40B4-BE49-F238E27FC236}">
                <a16:creationId xmlns:a16="http://schemas.microsoft.com/office/drawing/2014/main" id="{FFE517F9-2072-D71A-2620-630041517E94}"/>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AD2DF592-9965-8532-5B5D-7AF8545F97FE}"/>
              </a:ext>
            </a:extLst>
          </p:cNvPr>
          <p:cNvSpPr>
            <a:spLocks noGrp="1"/>
          </p:cNvSpPr>
          <p:nvPr>
            <p:ph type="sldNum" sz="quarter" idx="12"/>
          </p:nvPr>
        </p:nvSpPr>
        <p:spPr/>
        <p:txBody>
          <a:bodyPr/>
          <a:lstStyle/>
          <a:p>
            <a:fld id="{5090D7BE-9667-4CB9-95B3-687A3BC4EBC1}" type="slidenum">
              <a:rPr lang="he-IL" smtClean="0"/>
              <a:t>‹#›</a:t>
            </a:fld>
            <a:endParaRPr lang="he-IL"/>
          </a:p>
        </p:txBody>
      </p:sp>
    </p:spTree>
    <p:extLst>
      <p:ext uri="{BB962C8B-B14F-4D97-AF65-F5344CB8AC3E}">
        <p14:creationId xmlns:p14="http://schemas.microsoft.com/office/powerpoint/2010/main" val="15945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14573-8ADB-1C23-C9F5-347F82F2B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C4CA64F-D369-42C3-2F8E-05A0CD54C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2B60AEC5-2417-FA9C-D0CA-1DFAF5D82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FF2ED-64B8-472D-897E-4FA9C3A50AB0}" type="datetimeFigureOut">
              <a:rPr lang="he-IL" smtClean="0"/>
              <a:t>י'/כסלו/תשפ"ה</a:t>
            </a:fld>
            <a:endParaRPr lang="he-IL"/>
          </a:p>
        </p:txBody>
      </p:sp>
      <p:sp>
        <p:nvSpPr>
          <p:cNvPr id="5" name="Footer Placeholder 4">
            <a:extLst>
              <a:ext uri="{FF2B5EF4-FFF2-40B4-BE49-F238E27FC236}">
                <a16:creationId xmlns:a16="http://schemas.microsoft.com/office/drawing/2014/main" id="{D6D97570-13FB-A38F-9BF3-6CA41B85A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FC1D5F64-F4B9-1586-3EEE-461FE6712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0D7BE-9667-4CB9-95B3-687A3BC4EBC1}" type="slidenum">
              <a:rPr lang="he-IL" smtClean="0"/>
              <a:t>‹#›</a:t>
            </a:fld>
            <a:endParaRPr lang="he-IL"/>
          </a:p>
        </p:txBody>
      </p:sp>
    </p:spTree>
    <p:extLst>
      <p:ext uri="{BB962C8B-B14F-4D97-AF65-F5344CB8AC3E}">
        <p14:creationId xmlns:p14="http://schemas.microsoft.com/office/powerpoint/2010/main" val="190264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85899824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p:nvPr/>
        </p:nvSpPr>
        <p:spPr>
          <a:xfrm>
            <a:off x="0" y="-121920"/>
            <a:ext cx="12199673" cy="5069932"/>
          </a:xfrm>
          <a:prstGeom prst="rect">
            <a:avLst/>
          </a:prstGeom>
          <a:solidFill>
            <a:srgbClr val="DBFBF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sp>
        <p:nvSpPr>
          <p:cNvPr id="119" name="Google Shape;119;p15"/>
          <p:cNvSpPr/>
          <p:nvPr/>
        </p:nvSpPr>
        <p:spPr>
          <a:xfrm>
            <a:off x="-1" y="2594478"/>
            <a:ext cx="12301741" cy="4263522"/>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rot="10800000">
            <a:off x="11267" y="5020138"/>
            <a:ext cx="5292969" cy="1368450"/>
          </a:xfrm>
          <a:prstGeom prst="rect">
            <a:avLst/>
          </a:prstGeom>
          <a:noFill/>
          <a:ln>
            <a:noFill/>
          </a:ln>
        </p:spPr>
      </p:pic>
      <p:pic>
        <p:nvPicPr>
          <p:cNvPr id="121" name="Google Shape;121;p15"/>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122" name="Google Shape;122;p15"/>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אגף בכיר שירות פסיכולוגי ייעוצי</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5"/>
          <p:cNvSpPr/>
          <p:nvPr/>
        </p:nvSpPr>
        <p:spPr>
          <a:xfrm>
            <a:off x="1597178" y="219578"/>
            <a:ext cx="9221755" cy="2644873"/>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36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sz="3600" b="0"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Pts val="4000"/>
              <a:buFont typeface="Arial"/>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מיומנויות לחיזוק כוחות וחוסן להתנהלות מיטבית</a:t>
            </a:r>
            <a:endParaRPr kumimoji="0" lang="he-IL" sz="48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58333"/>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en-US" sz="48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he-IL" sz="4800" b="1" i="0" u="none" strike="noStrike" kern="0" cap="none" spc="0" normalizeH="0" baseline="0" noProof="0" dirty="0">
                <a:ln>
                  <a:noFill/>
                </a:ln>
                <a:solidFill>
                  <a:srgbClr val="002060"/>
                </a:solidFill>
                <a:effectLst/>
                <a:uLnTx/>
                <a:uFillTx/>
                <a:latin typeface="Calibri"/>
                <a:ea typeface="Calibri"/>
                <a:cs typeface="Calibri"/>
                <a:sym typeface="Calibri"/>
              </a:rPr>
              <a:t>חנוכה</a:t>
            </a:r>
            <a:endParaRPr kumimoji="0" sz="48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25" name="Google Shape;125;p15"/>
          <p:cNvSpPr txBox="1"/>
          <p:nvPr/>
        </p:nvSpPr>
        <p:spPr>
          <a:xfrm>
            <a:off x="4787009" y="5868720"/>
            <a:ext cx="7412664" cy="95650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שכב</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ו</a:t>
            </a:r>
            <a:r>
              <a:rPr kumimoji="0" lang="iw-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ת </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א-ג בנים /מעורבת </a:t>
            </a:r>
            <a:r>
              <a:rPr kumimoji="0" lang="he-IL" sz="4800" b="1" i="0" u="none" strike="noStrike" kern="0" cap="none" spc="0" normalizeH="0" baseline="0" noProof="0" dirty="0" err="1">
                <a:ln>
                  <a:noFill/>
                </a:ln>
                <a:solidFill>
                  <a:sysClr val="windowText" lastClr="000000"/>
                </a:solidFill>
                <a:effectLst/>
                <a:uLnTx/>
                <a:uFillTx/>
                <a:latin typeface="Calibri"/>
                <a:ea typeface="Calibri"/>
                <a:cs typeface="Calibri"/>
                <a:sym typeface="Calibri"/>
              </a:rPr>
              <a:t>חמ</a:t>
            </a:r>
            <a:r>
              <a:rPr kumimoji="0" lang="he-IL" sz="4800" b="1" i="0" u="none" strike="noStrike" kern="0" cap="none" spc="0" normalizeH="0" baseline="0" noProof="0" dirty="0">
                <a:ln>
                  <a:noFill/>
                </a:ln>
                <a:solidFill>
                  <a:sysClr val="windowText" lastClr="000000"/>
                </a:solidFill>
                <a:effectLst/>
                <a:uLnTx/>
                <a:uFillTx/>
                <a:latin typeface="Calibri"/>
                <a:ea typeface="Calibri"/>
                <a:cs typeface="Calibri"/>
                <a:sym typeface="Calibri"/>
              </a:rPr>
              <a:t>"</a:t>
            </a:r>
            <a:r>
              <a:rPr lang="he-IL" sz="4800" b="1" kern="0" dirty="0">
                <a:solidFill>
                  <a:sysClr val="windowText" lastClr="000000"/>
                </a:solidFill>
                <a:latin typeface="Calibri"/>
                <a:ea typeface="Calibri"/>
                <a:cs typeface="Calibri"/>
                <a:sym typeface="Calibri"/>
              </a:rPr>
              <a:t>ד </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26" name="Google Shape;126;p15"/>
          <p:cNvSpPr txBox="1"/>
          <p:nvPr/>
        </p:nvSpPr>
        <p:spPr>
          <a:xfrm>
            <a:off x="-1173372" y="5294509"/>
            <a:ext cx="6426575" cy="83711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iw-IL" sz="2400" b="1" i="0" u="none" strike="noStrike" kern="0" cap="none" spc="0" normalizeH="0" baseline="0" noProof="0" dirty="0">
                <a:ln>
                  <a:noFill/>
                </a:ln>
                <a:solidFill>
                  <a:prstClr val="white"/>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prstClr val="white"/>
                </a:solidFill>
                <a:effectLst/>
                <a:uLnTx/>
                <a:uFillTx/>
                <a:latin typeface="Calibri"/>
                <a:ea typeface="Calibri"/>
                <a:cs typeface="Calibri"/>
                <a:sym typeface="Calibri"/>
              </a:rPr>
            </a:br>
            <a:r>
              <a:rPr kumimoji="0" lang="he-IL" sz="2000" b="0" i="0" u="none" strike="noStrike" kern="0" cap="none" spc="0" normalizeH="0" baseline="0" noProof="0" dirty="0">
                <a:ln>
                  <a:noFill/>
                </a:ln>
                <a:solidFill>
                  <a:prstClr val="white"/>
                </a:solidFill>
                <a:effectLst/>
                <a:uLnTx/>
                <a:uFillTx/>
                <a:latin typeface="Calibri"/>
                <a:ea typeface="Calibri"/>
                <a:cs typeface="Calibri"/>
                <a:sym typeface="Calibri"/>
              </a:rPr>
              <a:t>מודעות חברתית</a:t>
            </a:r>
            <a:endParaRPr kumimoji="0" sz="20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pic>
        <p:nvPicPr>
          <p:cNvPr id="127" name="Google Shape;127;p15"/>
          <p:cNvPicPr preferRelativeResize="0"/>
          <p:nvPr/>
        </p:nvPicPr>
        <p:blipFill>
          <a:blip r:embed="rId5">
            <a:alphaModFix/>
          </a:blip>
          <a:stretch>
            <a:fillRect/>
          </a:stretch>
        </p:blipFill>
        <p:spPr>
          <a:xfrm>
            <a:off x="9381995" y="-121925"/>
            <a:ext cx="2817680" cy="1317443"/>
          </a:xfrm>
          <a:prstGeom prst="rect">
            <a:avLst/>
          </a:prstGeom>
          <a:noFill/>
          <a:ln>
            <a:noFill/>
          </a:ln>
        </p:spPr>
      </p:pic>
      <p:sp>
        <p:nvSpPr>
          <p:cNvPr id="2" name="TextBox 4">
            <a:extLst>
              <a:ext uri="{FF2B5EF4-FFF2-40B4-BE49-F238E27FC236}">
                <a16:creationId xmlns:a16="http://schemas.microsoft.com/office/drawing/2014/main" id="{EEC0C1EB-2755-9062-15E1-FFA6F587BD3E}"/>
              </a:ext>
            </a:extLst>
          </p:cNvPr>
          <p:cNvSpPr txBox="1"/>
          <p:nvPr/>
        </p:nvSpPr>
        <p:spPr>
          <a:xfrm>
            <a:off x="2286820" y="3210034"/>
            <a:ext cx="7842469" cy="2462213"/>
          </a:xfrm>
          <a:prstGeom prst="rect">
            <a:avLst/>
          </a:prstGeom>
          <a:noFill/>
        </p:spPr>
        <p:txBody>
          <a:bodyPr wrap="square" rtlCol="1">
            <a:spAutoFit/>
          </a:bodyPr>
          <a:lstStyle/>
          <a:p>
            <a:pPr algn="ctr" rtl="1"/>
            <a:r>
              <a:rPr lang="he-IL" sz="5400" b="1" dirty="0">
                <a:latin typeface="Calibri" panose="020F0502020204030204" pitchFamily="34" charset="0"/>
                <a:ea typeface="Calibri" panose="020F0502020204030204" pitchFamily="34" charset="0"/>
                <a:cs typeface="Calibri" panose="020F0502020204030204" pitchFamily="34" charset="0"/>
              </a:rPr>
              <a:t>"שָׁלַחְתִּי לְךָ אוֹר בְּמַתָּנָה"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"המדליק נר מנר, זה דולק וזה אינו חסר"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במדבר רבה, פרשה </a:t>
            </a:r>
            <a:r>
              <a:rPr kumimoji="0" lang="he-IL" sz="1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י''ג</a:t>
            </a:r>
            <a:r>
              <a:rPr kumimoji="0" lang="he-IL"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algn="ctr" rtl="1"/>
            <a:endParaRPr lang="he-IL" sz="5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id="{B5937473-8A47-E4D8-1427-146F0A002A6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2998" y="199426"/>
            <a:ext cx="1251187" cy="545264"/>
          </a:xfrm>
          <a:prstGeom prst="rect">
            <a:avLst/>
          </a:prstGeom>
        </p:spPr>
      </p:pic>
      <p:pic>
        <p:nvPicPr>
          <p:cNvPr id="4" name="תמונה 3">
            <a:extLst>
              <a:ext uri="{FF2B5EF4-FFF2-40B4-BE49-F238E27FC236}">
                <a16:creationId xmlns:a16="http://schemas.microsoft.com/office/drawing/2014/main" id="{5A35A4AF-AFD7-D65D-67BB-365350DB5547}"/>
              </a:ext>
            </a:extLst>
          </p:cNvPr>
          <p:cNvPicPr>
            <a:picLocks noChangeAspect="1"/>
          </p:cNvPicPr>
          <p:nvPr/>
        </p:nvPicPr>
        <p:blipFill>
          <a:blip r:embed="rId7"/>
          <a:stretch>
            <a:fillRect/>
          </a:stretch>
        </p:blipFill>
        <p:spPr>
          <a:xfrm>
            <a:off x="1587943" y="757270"/>
            <a:ext cx="1816765" cy="506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E9F7B-1D15-4CA8-8F43-D99C58810CCB}"/>
              </a:ext>
            </a:extLst>
          </p:cNvPr>
          <p:cNvSpPr txBox="1"/>
          <p:nvPr/>
        </p:nvSpPr>
        <p:spPr>
          <a:xfrm>
            <a:off x="777487" y="535171"/>
            <a:ext cx="5837129" cy="4949496"/>
          </a:xfrm>
          <a:prstGeom prst="rect">
            <a:avLst/>
          </a:prstGeom>
          <a:noFill/>
        </p:spPr>
        <p:txBody>
          <a:bodyPr wrap="square" rtlCol="1">
            <a:spAutoFit/>
          </a:bodyPr>
          <a:lstStyle/>
          <a:p>
            <a:pPr algn="ctr">
              <a:lnSpc>
                <a:spcPct val="150000"/>
              </a:lnSpc>
            </a:pPr>
            <a:r>
              <a:rPr lang="he-IL" sz="5400" dirty="0">
                <a:latin typeface="Calibri" panose="020F0502020204030204" pitchFamily="34" charset="0"/>
                <a:ea typeface="Calibri" panose="020F0502020204030204" pitchFamily="34" charset="0"/>
                <a:cs typeface="Calibri" panose="020F0502020204030204" pitchFamily="34" charset="0"/>
              </a:rPr>
              <a:t>כְּשֶׁיָּנִיב קִבּל אֶת הַמִּכְתָּב, הוּא כָּל כָּךְ שָׂמח. הוּא </a:t>
            </a:r>
            <a:r>
              <a:rPr lang="he-IL" sz="5400" dirty="0" err="1">
                <a:latin typeface="Calibri" panose="020F0502020204030204" pitchFamily="34" charset="0"/>
                <a:ea typeface="Calibri" panose="020F0502020204030204" pitchFamily="34" charset="0"/>
                <a:cs typeface="Calibri" panose="020F0502020204030204" pitchFamily="34" charset="0"/>
              </a:rPr>
              <a:t>חִיֵּך</a:t>
            </a:r>
            <a:r>
              <a:rPr lang="he-IL" sz="5400" dirty="0">
                <a:latin typeface="Calibri" panose="020F0502020204030204" pitchFamily="34" charset="0"/>
                <a:ea typeface="Calibri" panose="020F0502020204030204" pitchFamily="34" charset="0"/>
                <a:cs typeface="Calibri" panose="020F0502020204030204" pitchFamily="34" charset="0"/>
              </a:rPr>
              <a:t>ְ חִיּוּךְ מָלֵא בְּאוֹר וְהִתְרַגְּשׁוּת.</a:t>
            </a:r>
          </a:p>
        </p:txBody>
      </p:sp>
      <p:sp>
        <p:nvSpPr>
          <p:cNvPr id="3" name="Rectangle 2">
            <a:extLst>
              <a:ext uri="{FF2B5EF4-FFF2-40B4-BE49-F238E27FC236}">
                <a16:creationId xmlns:a16="http://schemas.microsoft.com/office/drawing/2014/main" id="{0943D17E-0B9D-889D-616E-F77EC5D3AF08}"/>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AF3F9950-4B28-5366-0C5C-5A9BC049EC72}"/>
              </a:ext>
            </a:extLst>
          </p:cNvPr>
          <p:cNvSpPr/>
          <p:nvPr/>
        </p:nvSpPr>
        <p:spPr>
          <a:xfrm>
            <a:off x="0" y="3144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Picture 4">
            <a:extLst>
              <a:ext uri="{FF2B5EF4-FFF2-40B4-BE49-F238E27FC236}">
                <a16:creationId xmlns:a16="http://schemas.microsoft.com/office/drawing/2014/main" id="{A22C7032-F29D-267E-4197-5CDDD682B2B1}"/>
              </a:ext>
            </a:extLst>
          </p:cNvPr>
          <p:cNvPicPr>
            <a:picLocks noChangeAspect="1"/>
          </p:cNvPicPr>
          <p:nvPr/>
        </p:nvPicPr>
        <p:blipFill>
          <a:blip r:embed="rId3"/>
          <a:stretch>
            <a:fillRect/>
          </a:stretch>
        </p:blipFill>
        <p:spPr>
          <a:xfrm rot="5400000">
            <a:off x="56492" y="5301320"/>
            <a:ext cx="1115739" cy="1228725"/>
          </a:xfrm>
          <a:prstGeom prst="rect">
            <a:avLst/>
          </a:prstGeom>
        </p:spPr>
      </p:pic>
      <p:pic>
        <p:nvPicPr>
          <p:cNvPr id="4100" name="Picture 4" descr="ילד עם כיפה ובגדי ספורט בכיתה ב מחייך ושמח. תמונה 1 מתוך 2">
            <a:extLst>
              <a:ext uri="{FF2B5EF4-FFF2-40B4-BE49-F238E27FC236}">
                <a16:creationId xmlns:a16="http://schemas.microsoft.com/office/drawing/2014/main" id="{9D7505AA-1A49-6551-8EEB-26945790A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792" y="954252"/>
            <a:ext cx="4949496" cy="4949496"/>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descr="מעטפה צהובה">
            <a:extLst>
              <a:ext uri="{FF2B5EF4-FFF2-40B4-BE49-F238E27FC236}">
                <a16:creationId xmlns:a16="http://schemas.microsoft.com/office/drawing/2014/main" id="{BA37934C-1E98-E119-90E9-325077F11241}"/>
              </a:ext>
            </a:extLst>
          </p:cNvPr>
          <p:cNvPicPr>
            <a:picLocks noChangeAspect="1"/>
          </p:cNvPicPr>
          <p:nvPr/>
        </p:nvPicPr>
        <p:blipFill>
          <a:blip r:embed="rId5">
            <a:extLst>
              <a:ext uri="{28A0092B-C50C-407E-A947-70E740481C1C}">
                <a14:useLocalDpi xmlns:a14="http://schemas.microsoft.com/office/drawing/2010/main" val="0"/>
              </a:ext>
            </a:extLst>
          </a:blip>
          <a:srcRect l="11487" t="24177" r="33557" b="23823"/>
          <a:stretch/>
        </p:blipFill>
        <p:spPr>
          <a:xfrm rot="5400000">
            <a:off x="8143242" y="3221270"/>
            <a:ext cx="2513580" cy="4096512"/>
          </a:xfrm>
          <a:prstGeom prst="rect">
            <a:avLst/>
          </a:prstGeom>
        </p:spPr>
      </p:pic>
    </p:spTree>
    <p:extLst>
      <p:ext uri="{BB962C8B-B14F-4D97-AF65-F5344CB8AC3E}">
        <p14:creationId xmlns:p14="http://schemas.microsoft.com/office/powerpoint/2010/main" val="2464227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BBAFDC-7FAC-36F4-CE45-6037B590BD00}"/>
              </a:ext>
            </a:extLst>
          </p:cNvPr>
          <p:cNvSpPr/>
          <p:nvPr/>
        </p:nvSpPr>
        <p:spPr>
          <a:xfrm>
            <a:off x="0" y="15720"/>
            <a:ext cx="12192000" cy="6826560"/>
          </a:xfrm>
          <a:prstGeom prst="rect">
            <a:avLst/>
          </a:prstGeom>
          <a:gradFill flip="none" rotWithShape="1">
            <a:gsLst>
              <a:gs pos="0">
                <a:srgbClr val="8497B0">
                  <a:tint val="66000"/>
                  <a:satMod val="160000"/>
                </a:srgbClr>
              </a:gs>
              <a:gs pos="50000">
                <a:srgbClr val="8497B0">
                  <a:tint val="44500"/>
                  <a:satMod val="160000"/>
                </a:srgbClr>
              </a:gs>
              <a:gs pos="100000">
                <a:srgbClr val="8497B0">
                  <a:tint val="23500"/>
                  <a:satMod val="160000"/>
                </a:srgbClr>
              </a:gs>
            </a:gsLst>
            <a:lin ang="10800000" scaled="1"/>
            <a:tileRect/>
          </a:gra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he-IL" dirty="0"/>
          </a:p>
        </p:txBody>
      </p:sp>
      <p:sp>
        <p:nvSpPr>
          <p:cNvPr id="8" name="Oval 7">
            <a:extLst>
              <a:ext uri="{FF2B5EF4-FFF2-40B4-BE49-F238E27FC236}">
                <a16:creationId xmlns:a16="http://schemas.microsoft.com/office/drawing/2014/main" id="{3F91AD7A-97E8-5DD6-E16F-A41DF437F4D1}"/>
              </a:ext>
            </a:extLst>
          </p:cNvPr>
          <p:cNvSpPr/>
          <p:nvPr/>
        </p:nvSpPr>
        <p:spPr>
          <a:xfrm>
            <a:off x="5491478" y="2093202"/>
            <a:ext cx="176270" cy="14322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F0D66248-5E85-9CEE-5114-2BEC9594D354}"/>
              </a:ext>
            </a:extLst>
          </p:cNvPr>
          <p:cNvSpPr/>
          <p:nvPr/>
        </p:nvSpPr>
        <p:spPr>
          <a:xfrm>
            <a:off x="5942201" y="2236422"/>
            <a:ext cx="307602" cy="28644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a:extLst>
              <a:ext uri="{FF2B5EF4-FFF2-40B4-BE49-F238E27FC236}">
                <a16:creationId xmlns:a16="http://schemas.microsoft.com/office/drawing/2014/main" id="{82EF04A4-423F-41C0-EF95-1D526EC0FD20}"/>
              </a:ext>
            </a:extLst>
          </p:cNvPr>
          <p:cNvSpPr/>
          <p:nvPr/>
        </p:nvSpPr>
        <p:spPr>
          <a:xfrm>
            <a:off x="6524256" y="2324559"/>
            <a:ext cx="475997" cy="374573"/>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TextBox 12">
            <a:extLst>
              <a:ext uri="{FF2B5EF4-FFF2-40B4-BE49-F238E27FC236}">
                <a16:creationId xmlns:a16="http://schemas.microsoft.com/office/drawing/2014/main" id="{48DF5E04-D515-6073-79D4-E3E087138F3F}"/>
              </a:ext>
            </a:extLst>
          </p:cNvPr>
          <p:cNvSpPr txBox="1"/>
          <p:nvPr/>
        </p:nvSpPr>
        <p:spPr>
          <a:xfrm>
            <a:off x="5781815" y="3108067"/>
            <a:ext cx="6439409" cy="3709349"/>
          </a:xfrm>
          <a:prstGeom prst="rect">
            <a:avLst/>
          </a:prstGeom>
          <a:noFill/>
        </p:spPr>
        <p:txBody>
          <a:bodyPr wrap="square" rtlCol="1">
            <a:spAutoFit/>
          </a:bodyPr>
          <a:lstStyle/>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הוּא חָשַׁב לְעַצְמוֹ- הַצִּיּוּר שֶׁל מִיכָאֵל כָּל כָּךְ שִׂמֵּחַ אוֹתִי שֶׁמַּמָּשׁ מִתְחַשֵּׁק לִי לְשַׂמֵּחַ גַּם בְּעַצְמִי. </a:t>
            </a:r>
            <a:r>
              <a:rPr lang="he-IL" sz="3200" dirty="0" err="1">
                <a:latin typeface="Calibri" panose="020F0502020204030204" pitchFamily="34" charset="0"/>
                <a:ea typeface="Calibri" panose="020F0502020204030204" pitchFamily="34" charset="0"/>
                <a:cs typeface="Calibri" panose="020F0502020204030204" pitchFamily="34" charset="0"/>
              </a:rPr>
              <a:t>אֲצַיֵּר</a:t>
            </a:r>
            <a:r>
              <a:rPr lang="he-IL" sz="3200" dirty="0">
                <a:latin typeface="Calibri" panose="020F0502020204030204" pitchFamily="34" charset="0"/>
                <a:ea typeface="Calibri" panose="020F0502020204030204" pitchFamily="34" charset="0"/>
                <a:cs typeface="Calibri" panose="020F0502020204030204" pitchFamily="34" charset="0"/>
              </a:rPr>
              <a:t> צִיּוּר יָפֶה לָאָח שֶׁלִּי, אורִי, וְלַחֲבֵרִים שֶׁלּוֹ שֶׁמְּשָׁרְתִים בַּצָּבָא, כְּדֵי שֶׁגַּם הַלֵּב שֶׁלָּהֶם יִתְמַלֵּא אוֹר.</a:t>
            </a:r>
          </a:p>
        </p:txBody>
      </p:sp>
      <p:pic>
        <p:nvPicPr>
          <p:cNvPr id="5126" name="Picture 6" descr="ילד עם חולצת טריקו בכיתה ב מצייר ציור לחייל. תמונה 2 מתוך 4">
            <a:extLst>
              <a:ext uri="{FF2B5EF4-FFF2-40B4-BE49-F238E27FC236}">
                <a16:creationId xmlns:a16="http://schemas.microsoft.com/office/drawing/2014/main" id="{F2885011-C3DE-0A8A-1180-0FC4EE8B5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4" y="0"/>
            <a:ext cx="5720609" cy="6044954"/>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3AC3B7F2-B8E7-0437-03E5-D08E9AE4DD49}"/>
              </a:ext>
            </a:extLst>
          </p:cNvPr>
          <p:cNvSpPr/>
          <p:nvPr/>
        </p:nvSpPr>
        <p:spPr>
          <a:xfrm>
            <a:off x="2807440" y="-582827"/>
            <a:ext cx="1746272" cy="1197094"/>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664189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08422-0715-A592-A6FC-86C58E0AD9E3}"/>
              </a:ext>
            </a:extLst>
          </p:cNvPr>
          <p:cNvSpPr/>
          <p:nvPr/>
        </p:nvSpPr>
        <p:spPr>
          <a:xfrm>
            <a:off x="-1" y="6406667"/>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TextBox 1">
            <a:extLst>
              <a:ext uri="{FF2B5EF4-FFF2-40B4-BE49-F238E27FC236}">
                <a16:creationId xmlns:a16="http://schemas.microsoft.com/office/drawing/2014/main" id="{B42FE4CE-04B0-D573-AD7C-D9F2E8877968}"/>
              </a:ext>
            </a:extLst>
          </p:cNvPr>
          <p:cNvSpPr txBox="1"/>
          <p:nvPr/>
        </p:nvSpPr>
        <p:spPr>
          <a:xfrm>
            <a:off x="1421176" y="280302"/>
            <a:ext cx="9584674" cy="1107996"/>
          </a:xfrm>
          <a:prstGeom prst="rect">
            <a:avLst/>
          </a:prstGeom>
          <a:noFill/>
        </p:spPr>
        <p:txBody>
          <a:bodyPr wrap="square" rtlCol="1">
            <a:spAutoFit/>
          </a:bodyPr>
          <a:lstStyle/>
          <a:p>
            <a:pPr algn="ctr" rtl="1"/>
            <a:r>
              <a:rPr lang="he-IL" sz="6600" b="1" dirty="0">
                <a:latin typeface="Calibri" panose="020F0502020204030204" pitchFamily="34" charset="0"/>
                <a:ea typeface="Calibri" panose="020F0502020204030204" pitchFamily="34" charset="0"/>
                <a:cs typeface="Calibri" panose="020F0502020204030204" pitchFamily="34" charset="0"/>
              </a:rPr>
              <a:t>וּמָה לְדַעְתְּכֶם קָרָה בַּהֶמְשֵׁךְ?</a:t>
            </a:r>
          </a:p>
        </p:txBody>
      </p:sp>
      <p:sp>
        <p:nvSpPr>
          <p:cNvPr id="3" name="TextBox 2">
            <a:extLst>
              <a:ext uri="{FF2B5EF4-FFF2-40B4-BE49-F238E27FC236}">
                <a16:creationId xmlns:a16="http://schemas.microsoft.com/office/drawing/2014/main" id="{EC0DE128-DC03-FE67-B96A-11D4D1598C36}"/>
              </a:ext>
            </a:extLst>
          </p:cNvPr>
          <p:cNvSpPr txBox="1"/>
          <p:nvPr/>
        </p:nvSpPr>
        <p:spPr>
          <a:xfrm>
            <a:off x="745648" y="1658940"/>
            <a:ext cx="10700701" cy="4448013"/>
          </a:xfrm>
          <a:prstGeom prst="rect">
            <a:avLst/>
          </a:prstGeom>
          <a:noFill/>
        </p:spPr>
        <p:txBody>
          <a:bodyPr wrap="square" rtlCol="1">
            <a:spAutoFit/>
          </a:bodyPr>
          <a:lstStyle/>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נָכוֹן מְאוֹד! </a:t>
            </a:r>
          </a:p>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אוֹרִי וַחֲבֵרָיו  התְרַגּשׁו מְאוֹד גַּם הֵם </a:t>
            </a:r>
            <a:r>
              <a:rPr lang="he-IL" sz="3200" dirty="0" err="1">
                <a:latin typeface="Calibri" panose="020F0502020204030204" pitchFamily="34" charset="0"/>
                <a:ea typeface="Calibri" panose="020F0502020204030204" pitchFamily="34" charset="0"/>
                <a:cs typeface="Calibri" panose="020F0502020204030204" pitchFamily="34" charset="0"/>
              </a:rPr>
              <a:t>מֵהַמֶּחֱוָה</a:t>
            </a:r>
            <a:r>
              <a:rPr lang="he-IL" sz="3200" dirty="0">
                <a:latin typeface="Calibri" panose="020F0502020204030204" pitchFamily="34" charset="0"/>
                <a:ea typeface="Calibri" panose="020F0502020204030204" pitchFamily="34" charset="0"/>
                <a:cs typeface="Calibri" panose="020F0502020204030204" pitchFamily="34" charset="0"/>
              </a:rPr>
              <a:t> הַנְּעִימָה </a:t>
            </a:r>
          </a:p>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וְהִמְשִׁיכו לְהָפִיץ אֶת הָאוֹר גַּם לַאֲחֵרִים, כְּמוֹ שֶׁהֵם תָּמִיד עוֹשִׂים בַּצָּבָא. </a:t>
            </a:r>
          </a:p>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וְהָאֲחֵרִים? המְשִׁיכוּ לַאֲחֵרִים אֲחֵרִים!!</a:t>
            </a:r>
          </a:p>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ְוכָךְ, כְּמוֹ אוֹר קָטָן שֶׁל נֵר, נִדְלְקוּ חִיּוּכִים רַבִּים מִכָּל עֵבֶר, </a:t>
            </a:r>
          </a:p>
          <a:p>
            <a:pPr algn="ct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וְאוֹר קָטָן נִהְיָה לָאוֹר גָּדוֹל שֶׁל חִיּוּכִים, שִׂמְחָה וְאַהֲבָה.</a:t>
            </a:r>
          </a:p>
        </p:txBody>
      </p:sp>
      <p:pic>
        <p:nvPicPr>
          <p:cNvPr id="4" name="Picture 3">
            <a:extLst>
              <a:ext uri="{FF2B5EF4-FFF2-40B4-BE49-F238E27FC236}">
                <a16:creationId xmlns:a16="http://schemas.microsoft.com/office/drawing/2014/main" id="{4B00D354-0EC7-2430-F7FA-0B2799549096}"/>
              </a:ext>
            </a:extLst>
          </p:cNvPr>
          <p:cNvPicPr>
            <a:picLocks noChangeAspect="1"/>
          </p:cNvPicPr>
          <p:nvPr/>
        </p:nvPicPr>
        <p:blipFill>
          <a:blip r:embed="rId3"/>
          <a:stretch>
            <a:fillRect/>
          </a:stretch>
        </p:blipFill>
        <p:spPr>
          <a:xfrm rot="10800000">
            <a:off x="0" y="0"/>
            <a:ext cx="2006880" cy="2210109"/>
          </a:xfrm>
          <a:prstGeom prst="rect">
            <a:avLst/>
          </a:prstGeom>
        </p:spPr>
      </p:pic>
      <p:pic>
        <p:nvPicPr>
          <p:cNvPr id="5" name="Picture 4">
            <a:extLst>
              <a:ext uri="{FF2B5EF4-FFF2-40B4-BE49-F238E27FC236}">
                <a16:creationId xmlns:a16="http://schemas.microsoft.com/office/drawing/2014/main" id="{4B3136FD-8CDC-E3FD-F5F2-660039A08F6A}"/>
              </a:ext>
            </a:extLst>
          </p:cNvPr>
          <p:cNvPicPr>
            <a:picLocks noChangeAspect="1"/>
          </p:cNvPicPr>
          <p:nvPr/>
        </p:nvPicPr>
        <p:blipFill>
          <a:blip r:embed="rId3"/>
          <a:stretch>
            <a:fillRect/>
          </a:stretch>
        </p:blipFill>
        <p:spPr>
          <a:xfrm rot="16200000">
            <a:off x="10565416" y="-68730"/>
            <a:ext cx="1548193" cy="1704973"/>
          </a:xfrm>
          <a:prstGeom prst="rect">
            <a:avLst/>
          </a:prstGeom>
        </p:spPr>
      </p:pic>
    </p:spTree>
    <p:extLst>
      <p:ext uri="{BB962C8B-B14F-4D97-AF65-F5344CB8AC3E}">
        <p14:creationId xmlns:p14="http://schemas.microsoft.com/office/powerpoint/2010/main" val="1777208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DF092D4B-81B0-405F-95D1-89B81A5A2C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22055" y="3042456"/>
            <a:ext cx="6139543" cy="3756892"/>
          </a:xfrm>
          <a:prstGeom prst="rect">
            <a:avLst/>
          </a:prstGeom>
        </p:spPr>
      </p:pic>
      <p:pic>
        <p:nvPicPr>
          <p:cNvPr id="1030" name="Picture 6" descr="Free hanukkah holiday judaism vector">
            <a:extLst>
              <a:ext uri="{FF2B5EF4-FFF2-40B4-BE49-F238E27FC236}">
                <a16:creationId xmlns:a16="http://schemas.microsoft.com/office/drawing/2014/main" id="{EA652AAC-56C2-BAA1-1A92-7D611F7C4F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11378" y="4891314"/>
            <a:ext cx="1612345" cy="2145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candleholder candle holder candlestick holder vector">
            <a:extLst>
              <a:ext uri="{FF2B5EF4-FFF2-40B4-BE49-F238E27FC236}">
                <a16:creationId xmlns:a16="http://schemas.microsoft.com/office/drawing/2014/main" id="{ACD075D5-F343-DCDF-3FF4-DF43C2613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01285"/>
            <a:ext cx="4669935" cy="2856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C63681-0A94-A10B-2915-2D2D245141DC}"/>
              </a:ext>
            </a:extLst>
          </p:cNvPr>
          <p:cNvSpPr txBox="1"/>
          <p:nvPr/>
        </p:nvSpPr>
        <p:spPr>
          <a:xfrm>
            <a:off x="3254628" y="174397"/>
            <a:ext cx="8458200" cy="2766911"/>
          </a:xfrm>
          <a:prstGeom prst="rect">
            <a:avLst/>
          </a:prstGeom>
          <a:noFill/>
        </p:spPr>
        <p:txBody>
          <a:bodyPr wrap="square">
            <a:spAutoFit/>
          </a:bodyPr>
          <a:lstStyle/>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בְּקָרוֹב חַג הַחֲנֻכָּה - חַג הָאוֹרוֹת.</a:t>
            </a:r>
          </a:p>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גַּם אֲנַחְנוּ יְכוֹלִים לְהַדְלִיק וּלְהָאִיר. </a:t>
            </a:r>
          </a:p>
          <a:p>
            <a:pPr algn="ctr" rtl="1">
              <a:lnSpc>
                <a:spcPct val="150000"/>
              </a:lnSpc>
            </a:pPr>
            <a:r>
              <a:rPr lang="he-IL" sz="4000" dirty="0">
                <a:latin typeface="Calibri" panose="020F0502020204030204" pitchFamily="34" charset="0"/>
                <a:ea typeface="Calibri" panose="020F0502020204030204" pitchFamily="34" charset="0"/>
                <a:cs typeface="Calibri" panose="020F0502020204030204" pitchFamily="34" charset="0"/>
              </a:rPr>
              <a:t>לֹא רַק נֵרוֹת אֶלָּא גַּם לְבָבוֹת!</a:t>
            </a:r>
          </a:p>
        </p:txBody>
      </p:sp>
      <p:sp>
        <p:nvSpPr>
          <p:cNvPr id="4" name="TextBox 3">
            <a:extLst>
              <a:ext uri="{FF2B5EF4-FFF2-40B4-BE49-F238E27FC236}">
                <a16:creationId xmlns:a16="http://schemas.microsoft.com/office/drawing/2014/main" id="{46AD79CE-D85F-67C1-82D9-F50B562CF4D7}"/>
              </a:ext>
            </a:extLst>
          </p:cNvPr>
          <p:cNvSpPr txBox="1"/>
          <p:nvPr/>
        </p:nvSpPr>
        <p:spPr>
          <a:xfrm>
            <a:off x="4449787" y="3399445"/>
            <a:ext cx="5791200" cy="2308324"/>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חִשְׁבוּ עַל מִישֶׁהוּ</a:t>
            </a:r>
          </a:p>
          <a:p>
            <a:pPr algn="ctr" rtl="1"/>
            <a:r>
              <a:rPr lang="he-IL" sz="3600" dirty="0">
                <a:latin typeface="Calibri" panose="020F0502020204030204" pitchFamily="34" charset="0"/>
                <a:ea typeface="Calibri" panose="020F0502020204030204" pitchFamily="34" charset="0"/>
                <a:cs typeface="Calibri" panose="020F0502020204030204" pitchFamily="34" charset="0"/>
              </a:rPr>
              <a:t>שֶׁהֱיִיתֶם רוֹצִים </a:t>
            </a:r>
            <a:r>
              <a:rPr lang="en-US" sz="3600" dirty="0">
                <a:latin typeface="Calibri" panose="020F0502020204030204" pitchFamily="34" charset="0"/>
                <a:ea typeface="Calibri" panose="020F0502020204030204" pitchFamily="34" charset="0"/>
                <a:cs typeface="Calibri" panose="020F0502020204030204" pitchFamily="34" charset="0"/>
              </a:rPr>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לְשַׂמֵּחַ בִּמְיֻחָד, מִיהוּ? </a:t>
            </a:r>
            <a:r>
              <a:rPr lang="en-US" sz="3600" dirty="0">
                <a:latin typeface="Calibri" panose="020F0502020204030204" pitchFamily="34" charset="0"/>
                <a:ea typeface="Calibri" panose="020F0502020204030204" pitchFamily="34" charset="0"/>
                <a:cs typeface="Calibri" panose="020F0502020204030204" pitchFamily="34" charset="0"/>
              </a:rPr>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לְדַעְתְּכֶם יְשַׂמֵּחַ אוֹתוֹ?</a:t>
            </a:r>
          </a:p>
        </p:txBody>
      </p:sp>
      <p:pic>
        <p:nvPicPr>
          <p:cNvPr id="5" name="Picture 4">
            <a:extLst>
              <a:ext uri="{FF2B5EF4-FFF2-40B4-BE49-F238E27FC236}">
                <a16:creationId xmlns:a16="http://schemas.microsoft.com/office/drawing/2014/main" id="{DC209920-B1AA-3A34-63E6-AB2B6D0886C1}"/>
              </a:ext>
            </a:extLst>
          </p:cNvPr>
          <p:cNvPicPr>
            <a:picLocks noChangeAspect="1"/>
          </p:cNvPicPr>
          <p:nvPr/>
        </p:nvPicPr>
        <p:blipFill>
          <a:blip r:embed="rId6"/>
          <a:stretch>
            <a:fillRect/>
          </a:stretch>
        </p:blipFill>
        <p:spPr>
          <a:xfrm rot="10800000">
            <a:off x="0" y="0"/>
            <a:ext cx="2006880" cy="2210109"/>
          </a:xfrm>
          <a:prstGeom prst="rect">
            <a:avLst/>
          </a:prstGeom>
        </p:spPr>
      </p:pic>
      <p:pic>
        <p:nvPicPr>
          <p:cNvPr id="6" name="Picture 5">
            <a:extLst>
              <a:ext uri="{FF2B5EF4-FFF2-40B4-BE49-F238E27FC236}">
                <a16:creationId xmlns:a16="http://schemas.microsoft.com/office/drawing/2014/main" id="{F002622E-F68B-0B05-5159-170327BC3221}"/>
              </a:ext>
            </a:extLst>
          </p:cNvPr>
          <p:cNvPicPr>
            <a:picLocks noChangeAspect="1"/>
          </p:cNvPicPr>
          <p:nvPr/>
        </p:nvPicPr>
        <p:blipFill>
          <a:blip r:embed="rId6"/>
          <a:stretch>
            <a:fillRect/>
          </a:stretch>
        </p:blipFill>
        <p:spPr>
          <a:xfrm rot="16200000">
            <a:off x="10565417" y="-68730"/>
            <a:ext cx="1548193" cy="1704973"/>
          </a:xfrm>
          <a:prstGeom prst="rect">
            <a:avLst/>
          </a:prstGeom>
        </p:spPr>
      </p:pic>
    </p:spTree>
    <p:extLst>
      <p:ext uri="{BB962C8B-B14F-4D97-AF65-F5344CB8AC3E}">
        <p14:creationId xmlns:p14="http://schemas.microsoft.com/office/powerpoint/2010/main" val="30235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540AFB-6897-8CF3-5714-6B6063C3DF20}"/>
              </a:ext>
            </a:extLst>
          </p:cNvPr>
          <p:cNvPicPr>
            <a:picLocks noChangeAspect="1"/>
          </p:cNvPicPr>
          <p:nvPr/>
        </p:nvPicPr>
        <p:blipFill>
          <a:blip r:embed="rId3"/>
          <a:stretch>
            <a:fillRect/>
          </a:stretch>
        </p:blipFill>
        <p:spPr>
          <a:xfrm rot="16200000">
            <a:off x="10565417" y="-68730"/>
            <a:ext cx="1548193" cy="1704973"/>
          </a:xfrm>
          <a:prstGeom prst="rect">
            <a:avLst/>
          </a:prstGeom>
        </p:spPr>
      </p:pic>
      <p:pic>
        <p:nvPicPr>
          <p:cNvPr id="3" name="Picture 2">
            <a:extLst>
              <a:ext uri="{FF2B5EF4-FFF2-40B4-BE49-F238E27FC236}">
                <a16:creationId xmlns:a16="http://schemas.microsoft.com/office/drawing/2014/main" id="{87A9260F-20C8-96ED-1B72-C0C66C5AAEAE}"/>
              </a:ext>
            </a:extLst>
          </p:cNvPr>
          <p:cNvPicPr>
            <a:picLocks noChangeAspect="1"/>
          </p:cNvPicPr>
          <p:nvPr/>
        </p:nvPicPr>
        <p:blipFill>
          <a:blip r:embed="rId3"/>
          <a:stretch>
            <a:fillRect/>
          </a:stretch>
        </p:blipFill>
        <p:spPr>
          <a:xfrm>
            <a:off x="10643807" y="5153027"/>
            <a:ext cx="1548193" cy="1704973"/>
          </a:xfrm>
          <a:prstGeom prst="rect">
            <a:avLst/>
          </a:prstGeom>
        </p:spPr>
      </p:pic>
      <p:pic>
        <p:nvPicPr>
          <p:cNvPr id="4" name="Picture 3">
            <a:extLst>
              <a:ext uri="{FF2B5EF4-FFF2-40B4-BE49-F238E27FC236}">
                <a16:creationId xmlns:a16="http://schemas.microsoft.com/office/drawing/2014/main" id="{C8A6E29A-4341-DAB8-8FC5-5A98557755F0}"/>
              </a:ext>
            </a:extLst>
          </p:cNvPr>
          <p:cNvPicPr>
            <a:picLocks noChangeAspect="1"/>
          </p:cNvPicPr>
          <p:nvPr/>
        </p:nvPicPr>
        <p:blipFill>
          <a:blip r:embed="rId3"/>
          <a:stretch>
            <a:fillRect/>
          </a:stretch>
        </p:blipFill>
        <p:spPr>
          <a:xfrm rot="5400000">
            <a:off x="78390" y="5231417"/>
            <a:ext cx="1548193" cy="1704973"/>
          </a:xfrm>
          <a:prstGeom prst="rect">
            <a:avLst/>
          </a:prstGeom>
        </p:spPr>
      </p:pic>
      <p:pic>
        <p:nvPicPr>
          <p:cNvPr id="5" name="Picture 4">
            <a:extLst>
              <a:ext uri="{FF2B5EF4-FFF2-40B4-BE49-F238E27FC236}">
                <a16:creationId xmlns:a16="http://schemas.microsoft.com/office/drawing/2014/main" id="{994270C8-44D3-B020-4780-6E98EAD76A54}"/>
              </a:ext>
            </a:extLst>
          </p:cNvPr>
          <p:cNvPicPr>
            <a:picLocks noChangeAspect="1"/>
          </p:cNvPicPr>
          <p:nvPr/>
        </p:nvPicPr>
        <p:blipFill>
          <a:blip r:embed="rId3"/>
          <a:stretch>
            <a:fillRect/>
          </a:stretch>
        </p:blipFill>
        <p:spPr>
          <a:xfrm rot="10800000">
            <a:off x="0" y="14938"/>
            <a:ext cx="1548193" cy="1704973"/>
          </a:xfrm>
          <a:prstGeom prst="rect">
            <a:avLst/>
          </a:prstGeom>
        </p:spPr>
      </p:pic>
      <p:sp>
        <p:nvSpPr>
          <p:cNvPr id="6" name="TextBox 5">
            <a:extLst>
              <a:ext uri="{FF2B5EF4-FFF2-40B4-BE49-F238E27FC236}">
                <a16:creationId xmlns:a16="http://schemas.microsoft.com/office/drawing/2014/main" id="{12094102-B020-2EC8-B294-7B2606643CD7}"/>
              </a:ext>
            </a:extLst>
          </p:cNvPr>
          <p:cNvSpPr txBox="1"/>
          <p:nvPr/>
        </p:nvSpPr>
        <p:spPr>
          <a:xfrm>
            <a:off x="2105406" y="393366"/>
            <a:ext cx="7824407" cy="5170646"/>
          </a:xfrm>
          <a:prstGeom prst="rect">
            <a:avLst/>
          </a:prstGeom>
          <a:noFill/>
        </p:spPr>
        <p:txBody>
          <a:bodyPr wrap="square" rtlCol="1">
            <a:spAutoFit/>
          </a:bodyPr>
          <a:lstStyle/>
          <a:p>
            <a:pPr algn="ctr" rtl="1"/>
            <a:r>
              <a:rPr lang="he-IL" sz="6600" b="1" dirty="0">
                <a:solidFill>
                  <a:srgbClr val="002060"/>
                </a:solidFill>
                <a:latin typeface="Calibri" panose="020F0502020204030204" pitchFamily="34" charset="0"/>
                <a:ea typeface="Calibri" panose="020F0502020204030204" pitchFamily="34" charset="0"/>
                <a:cs typeface="Calibri" panose="020F0502020204030204" pitchFamily="34" charset="0"/>
              </a:rPr>
              <a:t>"וּמְאִירִים אֶת הָעוֹלָם בַּתּוֹרָה וּבְמַעֲשִׂים טוֹבִים וּבְכָל מְלֶאכֶת עֲבוֹדַת הַבּוֹרֵא"</a:t>
            </a:r>
          </a:p>
          <a:p>
            <a:pPr algn="ctr" rtl="1"/>
            <a:endParaRPr lang="he-IL" sz="6600" dirty="0"/>
          </a:p>
        </p:txBody>
      </p:sp>
      <p:pic>
        <p:nvPicPr>
          <p:cNvPr id="9" name="תמונה 8" descr="תשעה נרות דולקים כחולים, עם סמל חנוכה">
            <a:extLst>
              <a:ext uri="{FF2B5EF4-FFF2-40B4-BE49-F238E27FC236}">
                <a16:creationId xmlns:a16="http://schemas.microsoft.com/office/drawing/2014/main" id="{CFB84B6C-0842-CCE3-B25E-582DCC6F963C}"/>
              </a:ext>
            </a:extLst>
          </p:cNvPr>
          <p:cNvPicPr>
            <a:picLocks noChangeAspect="1"/>
          </p:cNvPicPr>
          <p:nvPr/>
        </p:nvPicPr>
        <p:blipFill>
          <a:blip r:embed="rId4">
            <a:alphaModFix/>
            <a:extLst>
              <a:ext uri="{28A0092B-C50C-407E-A947-70E740481C1C}">
                <a14:useLocalDpi xmlns:a14="http://schemas.microsoft.com/office/drawing/2010/main" val="0"/>
              </a:ext>
            </a:extLst>
          </a:blip>
          <a:srcRect t="15366" b="41434"/>
          <a:stretch/>
        </p:blipFill>
        <p:spPr>
          <a:xfrm>
            <a:off x="0" y="4864607"/>
            <a:ext cx="12192000" cy="2962657"/>
          </a:xfrm>
          <a:prstGeom prst="rect">
            <a:avLst/>
          </a:prstGeom>
        </p:spPr>
      </p:pic>
    </p:spTree>
    <p:extLst>
      <p:ext uri="{BB962C8B-B14F-4D97-AF65-F5344CB8AC3E}">
        <p14:creationId xmlns:p14="http://schemas.microsoft.com/office/powerpoint/2010/main" val="23046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0AE9-DFCA-C9CC-35F9-B7D2D144C98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9C277C-FCDD-3612-4CD0-02F9A33EAECC}"/>
              </a:ext>
            </a:extLst>
          </p:cNvPr>
          <p:cNvPicPr>
            <a:picLocks noChangeAspect="1"/>
          </p:cNvPicPr>
          <p:nvPr/>
        </p:nvPicPr>
        <p:blipFill>
          <a:blip r:embed="rId3"/>
          <a:stretch>
            <a:fillRect/>
          </a:stretch>
        </p:blipFill>
        <p:spPr>
          <a:xfrm rot="16200000">
            <a:off x="10565417" y="-68730"/>
            <a:ext cx="1548193" cy="1704973"/>
          </a:xfrm>
          <a:prstGeom prst="rect">
            <a:avLst/>
          </a:prstGeom>
        </p:spPr>
      </p:pic>
      <p:pic>
        <p:nvPicPr>
          <p:cNvPr id="3" name="Picture 2">
            <a:extLst>
              <a:ext uri="{FF2B5EF4-FFF2-40B4-BE49-F238E27FC236}">
                <a16:creationId xmlns:a16="http://schemas.microsoft.com/office/drawing/2014/main" id="{04682BDF-01AE-FF3B-F06B-5859E28C7827}"/>
              </a:ext>
            </a:extLst>
          </p:cNvPr>
          <p:cNvPicPr>
            <a:picLocks noChangeAspect="1"/>
          </p:cNvPicPr>
          <p:nvPr/>
        </p:nvPicPr>
        <p:blipFill>
          <a:blip r:embed="rId3"/>
          <a:stretch>
            <a:fillRect/>
          </a:stretch>
        </p:blipFill>
        <p:spPr>
          <a:xfrm>
            <a:off x="10643807" y="5153027"/>
            <a:ext cx="1548193" cy="1704973"/>
          </a:xfrm>
          <a:prstGeom prst="rect">
            <a:avLst/>
          </a:prstGeom>
        </p:spPr>
      </p:pic>
      <p:pic>
        <p:nvPicPr>
          <p:cNvPr id="4" name="Picture 3">
            <a:extLst>
              <a:ext uri="{FF2B5EF4-FFF2-40B4-BE49-F238E27FC236}">
                <a16:creationId xmlns:a16="http://schemas.microsoft.com/office/drawing/2014/main" id="{3F89CEC3-5F49-16D0-46BD-B231B81917DA}"/>
              </a:ext>
            </a:extLst>
          </p:cNvPr>
          <p:cNvPicPr>
            <a:picLocks noChangeAspect="1"/>
          </p:cNvPicPr>
          <p:nvPr/>
        </p:nvPicPr>
        <p:blipFill>
          <a:blip r:embed="rId3"/>
          <a:stretch>
            <a:fillRect/>
          </a:stretch>
        </p:blipFill>
        <p:spPr>
          <a:xfrm rot="5400000">
            <a:off x="78390" y="5231417"/>
            <a:ext cx="1548193" cy="1704973"/>
          </a:xfrm>
          <a:prstGeom prst="rect">
            <a:avLst/>
          </a:prstGeom>
        </p:spPr>
      </p:pic>
      <p:pic>
        <p:nvPicPr>
          <p:cNvPr id="5" name="Picture 4">
            <a:extLst>
              <a:ext uri="{FF2B5EF4-FFF2-40B4-BE49-F238E27FC236}">
                <a16:creationId xmlns:a16="http://schemas.microsoft.com/office/drawing/2014/main" id="{4DF95359-13BF-3CA9-7199-84BB352375E3}"/>
              </a:ext>
            </a:extLst>
          </p:cNvPr>
          <p:cNvPicPr>
            <a:picLocks noChangeAspect="1"/>
          </p:cNvPicPr>
          <p:nvPr/>
        </p:nvPicPr>
        <p:blipFill>
          <a:blip r:embed="rId3"/>
          <a:stretch>
            <a:fillRect/>
          </a:stretch>
        </p:blipFill>
        <p:spPr>
          <a:xfrm rot="10800000">
            <a:off x="0" y="14938"/>
            <a:ext cx="1548193" cy="1704973"/>
          </a:xfrm>
          <a:prstGeom prst="rect">
            <a:avLst/>
          </a:prstGeom>
        </p:spPr>
      </p:pic>
      <p:sp>
        <p:nvSpPr>
          <p:cNvPr id="6" name="TextBox 5">
            <a:extLst>
              <a:ext uri="{FF2B5EF4-FFF2-40B4-BE49-F238E27FC236}">
                <a16:creationId xmlns:a16="http://schemas.microsoft.com/office/drawing/2014/main" id="{5957CCAD-0A43-BA8B-6A58-43625D72A339}"/>
              </a:ext>
            </a:extLst>
          </p:cNvPr>
          <p:cNvSpPr txBox="1"/>
          <p:nvPr/>
        </p:nvSpPr>
        <p:spPr>
          <a:xfrm>
            <a:off x="2183796" y="2009775"/>
            <a:ext cx="7824407" cy="2123658"/>
          </a:xfrm>
          <a:prstGeom prst="rect">
            <a:avLst/>
          </a:prstGeom>
          <a:noFill/>
        </p:spPr>
        <p:txBody>
          <a:bodyPr wrap="square" rtlCol="1">
            <a:spAutoFit/>
          </a:bodyPr>
          <a:lstStyle/>
          <a:p>
            <a:pPr algn="ctr" rtl="1"/>
            <a:r>
              <a:rPr lang="he-IL" sz="6600" b="1" dirty="0">
                <a:solidFill>
                  <a:srgbClr val="002060"/>
                </a:solidFill>
                <a:latin typeface="Calibri" panose="020F0502020204030204" pitchFamily="34" charset="0"/>
                <a:ea typeface="Calibri" panose="020F0502020204030204" pitchFamily="34" charset="0"/>
                <a:cs typeface="Calibri" panose="020F0502020204030204" pitchFamily="34" charset="0"/>
              </a:rPr>
              <a:t>"שָׁלַחְתִּי לך אוֹר בְּמַתָּנָה"</a:t>
            </a:r>
          </a:p>
          <a:p>
            <a:pPr algn="ctr" rtl="1"/>
            <a:endParaRPr lang="he-IL" sz="6600" dirty="0"/>
          </a:p>
        </p:txBody>
      </p:sp>
      <p:sp>
        <p:nvSpPr>
          <p:cNvPr id="7" name="TextBox 6">
            <a:extLst>
              <a:ext uri="{FF2B5EF4-FFF2-40B4-BE49-F238E27FC236}">
                <a16:creationId xmlns:a16="http://schemas.microsoft.com/office/drawing/2014/main" id="{3B32AC1C-75D6-89BB-1243-38C693937522}"/>
              </a:ext>
            </a:extLst>
          </p:cNvPr>
          <p:cNvSpPr txBox="1"/>
          <p:nvPr/>
        </p:nvSpPr>
        <p:spPr>
          <a:xfrm>
            <a:off x="3657600" y="3314283"/>
            <a:ext cx="5019675" cy="646331"/>
          </a:xfrm>
          <a:prstGeom prst="rect">
            <a:avLst/>
          </a:prstGeom>
          <a:noFill/>
        </p:spPr>
        <p:txBody>
          <a:bodyPr wrap="square" rtlCol="1">
            <a:spAutoFit/>
          </a:bodyPr>
          <a:lstStyle/>
          <a:p>
            <a:pPr algn="ctr"/>
            <a:r>
              <a:rPr lang="he-IL" sz="3600" b="1" dirty="0">
                <a:latin typeface="Calibri" panose="020F0502020204030204" pitchFamily="34" charset="0"/>
                <a:ea typeface="Calibri" panose="020F0502020204030204" pitchFamily="34" charset="0"/>
                <a:cs typeface="Calibri" panose="020F0502020204030204" pitchFamily="34" charset="0"/>
              </a:rPr>
              <a:t>פְּעִילוּת אִישִׁית</a:t>
            </a:r>
          </a:p>
        </p:txBody>
      </p:sp>
      <p:pic>
        <p:nvPicPr>
          <p:cNvPr id="2050" name="Picture 2" descr="Free heart letter love vector">
            <a:extLst>
              <a:ext uri="{FF2B5EF4-FFF2-40B4-BE49-F238E27FC236}">
                <a16:creationId xmlns:a16="http://schemas.microsoft.com/office/drawing/2014/main" id="{259A7C6C-8D8E-4461-4455-EAF3A3FD70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83789" y="3429000"/>
            <a:ext cx="2781436" cy="2507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candles candleholder candle holder vector">
            <a:extLst>
              <a:ext uri="{FF2B5EF4-FFF2-40B4-BE49-F238E27FC236}">
                <a16:creationId xmlns:a16="http://schemas.microsoft.com/office/drawing/2014/main" id="{6EB8A63A-D3D5-7C03-88E9-85E1C39CE7E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55231" y="4172767"/>
            <a:ext cx="2632037" cy="227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4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B4B7FC-9D38-EC39-2319-2DCBC3187B4F}"/>
              </a:ext>
            </a:extLst>
          </p:cNvPr>
          <p:cNvSpPr>
            <a:spLocks noGrp="1"/>
          </p:cNvSpPr>
          <p:nvPr>
            <p:ph type="title"/>
          </p:nvPr>
        </p:nvSpPr>
        <p:spPr/>
        <p:txBody>
          <a:bodyPr/>
          <a:lstStyle/>
          <a:p>
            <a:r>
              <a:rPr lang="he-IL" dirty="0"/>
              <a:t>להדפסה</a:t>
            </a:r>
          </a:p>
        </p:txBody>
      </p:sp>
    </p:spTree>
    <p:extLst>
      <p:ext uri="{BB962C8B-B14F-4D97-AF65-F5344CB8AC3E}">
        <p14:creationId xmlns:p14="http://schemas.microsoft.com/office/powerpoint/2010/main" val="265535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27677-3732-1C59-149A-6ABE293EA127}"/>
              </a:ext>
            </a:extLst>
          </p:cNvPr>
          <p:cNvSpPr/>
          <p:nvPr/>
        </p:nvSpPr>
        <p:spPr>
          <a:xfrm>
            <a:off x="594911" y="594911"/>
            <a:ext cx="10708395" cy="56296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B77F0FA4-2597-6837-0C7B-58804D5F77DA}"/>
              </a:ext>
            </a:extLst>
          </p:cNvPr>
          <p:cNvSpPr txBox="1"/>
          <p:nvPr/>
        </p:nvSpPr>
        <p:spPr>
          <a:xfrm>
            <a:off x="7201807" y="797538"/>
            <a:ext cx="3305175" cy="1938992"/>
          </a:xfrm>
          <a:prstGeom prst="rect">
            <a:avLst/>
          </a:prstGeom>
          <a:noFill/>
        </p:spPr>
        <p:txBody>
          <a:bodyPr wrap="square" rtlCol="1">
            <a:spAutoFit/>
          </a:bodyPr>
          <a:lstStyle/>
          <a:p>
            <a:pPr algn="ctr" rtl="1"/>
            <a:r>
              <a:rPr lang="he-IL" sz="6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חג חנוכה שמח</a:t>
            </a:r>
          </a:p>
        </p:txBody>
      </p:sp>
      <p:sp>
        <p:nvSpPr>
          <p:cNvPr id="7" name="TextBox 6">
            <a:extLst>
              <a:ext uri="{FF2B5EF4-FFF2-40B4-BE49-F238E27FC236}">
                <a16:creationId xmlns:a16="http://schemas.microsoft.com/office/drawing/2014/main" id="{5925D18F-FF44-63D8-B957-FAE1C2B1367C}"/>
              </a:ext>
            </a:extLst>
          </p:cNvPr>
          <p:cNvSpPr txBox="1"/>
          <p:nvPr/>
        </p:nvSpPr>
        <p:spPr>
          <a:xfrm>
            <a:off x="7412477" y="3429000"/>
            <a:ext cx="3219855" cy="369332"/>
          </a:xfrm>
          <a:prstGeom prst="rect">
            <a:avLst/>
          </a:prstGeom>
          <a:noFill/>
        </p:spPr>
        <p:txBody>
          <a:bodyPr wrap="square" rtlCol="1">
            <a:spAutoFit/>
          </a:bodyPr>
          <a:lstStyle/>
          <a:p>
            <a:r>
              <a:rPr lang="he-IL" b="1" dirty="0">
                <a:latin typeface="Gisha" panose="020B0502040204020203" pitchFamily="34" charset="-79"/>
                <a:cs typeface="Gisha" panose="020B0502040204020203" pitchFamily="34" charset="-79"/>
              </a:rPr>
              <a:t>ממני__________________</a:t>
            </a:r>
          </a:p>
        </p:txBody>
      </p:sp>
      <p:cxnSp>
        <p:nvCxnSpPr>
          <p:cNvPr id="5" name="Straight Connector 4">
            <a:extLst>
              <a:ext uri="{FF2B5EF4-FFF2-40B4-BE49-F238E27FC236}">
                <a16:creationId xmlns:a16="http://schemas.microsoft.com/office/drawing/2014/main" id="{AD4A8227-A0BB-29D8-3A45-3D64BEC641C1}"/>
              </a:ext>
            </a:extLst>
          </p:cNvPr>
          <p:cNvCxnSpPr>
            <a:cxnSpLocks/>
          </p:cNvCxnSpPr>
          <p:nvPr/>
        </p:nvCxnSpPr>
        <p:spPr>
          <a:xfrm>
            <a:off x="5949108" y="644486"/>
            <a:ext cx="0" cy="553046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4" descr="Free candles candleholder candle holder vector">
            <a:extLst>
              <a:ext uri="{FF2B5EF4-FFF2-40B4-BE49-F238E27FC236}">
                <a16:creationId xmlns:a16="http://schemas.microsoft.com/office/drawing/2014/main" id="{0F27A616-77DB-B39E-14CC-F73C1EE320C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12478" y="4033818"/>
            <a:ext cx="2359484" cy="203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1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andle white celebration vector">
            <a:extLst>
              <a:ext uri="{FF2B5EF4-FFF2-40B4-BE49-F238E27FC236}">
                <a16:creationId xmlns:a16="http://schemas.microsoft.com/office/drawing/2014/main" id="{5CFB2D22-9F56-18B6-F18A-A0C84B2663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7468" y="184352"/>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candle white celebration vector">
            <a:extLst>
              <a:ext uri="{FF2B5EF4-FFF2-40B4-BE49-F238E27FC236}">
                <a16:creationId xmlns:a16="http://schemas.microsoft.com/office/drawing/2014/main" id="{DEFFED78-434B-D1E7-E2D2-48B70905E8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28938" y="3972838"/>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candle white celebration vector">
            <a:extLst>
              <a:ext uri="{FF2B5EF4-FFF2-40B4-BE49-F238E27FC236}">
                <a16:creationId xmlns:a16="http://schemas.microsoft.com/office/drawing/2014/main" id="{A8A6BB66-2AFE-C154-BB40-327AC23F97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96352" y="1401366"/>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ndle white celebration vector">
            <a:extLst>
              <a:ext uri="{FF2B5EF4-FFF2-40B4-BE49-F238E27FC236}">
                <a16:creationId xmlns:a16="http://schemas.microsoft.com/office/drawing/2014/main" id="{1BB5FDB3-DC8E-79B0-CE49-70B6851077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25438" y="657927"/>
            <a:ext cx="1397317" cy="2794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ndle white celebration vector">
            <a:extLst>
              <a:ext uri="{FF2B5EF4-FFF2-40B4-BE49-F238E27FC236}">
                <a16:creationId xmlns:a16="http://schemas.microsoft.com/office/drawing/2014/main" id="{4E64B166-7F14-5074-5099-46B186A6DB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492857" y="406782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candle white celebration vector">
            <a:extLst>
              <a:ext uri="{FF2B5EF4-FFF2-40B4-BE49-F238E27FC236}">
                <a16:creationId xmlns:a16="http://schemas.microsoft.com/office/drawing/2014/main" id="{4B09F9F4-6613-EF7E-C3DA-30AE3B53335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27552" y="298910"/>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candle white celebration vector">
            <a:extLst>
              <a:ext uri="{FF2B5EF4-FFF2-40B4-BE49-F238E27FC236}">
                <a16:creationId xmlns:a16="http://schemas.microsoft.com/office/drawing/2014/main" id="{D36E6130-5FC6-0AB4-F79A-AAA8519DA55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32967" y="864379"/>
            <a:ext cx="1118602" cy="2237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candle white celebration vector">
            <a:extLst>
              <a:ext uri="{FF2B5EF4-FFF2-40B4-BE49-F238E27FC236}">
                <a16:creationId xmlns:a16="http://schemas.microsoft.com/office/drawing/2014/main" id="{2E7CFB48-9496-CB24-D056-925E13595B7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363062" y="394998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candle white celebration vector">
            <a:extLst>
              <a:ext uri="{FF2B5EF4-FFF2-40B4-BE49-F238E27FC236}">
                <a16:creationId xmlns:a16="http://schemas.microsoft.com/office/drawing/2014/main" id="{F2C6C568-3846-3E18-4296-B9E6E7F74EC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35297" y="741371"/>
            <a:ext cx="1118602" cy="2237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candle white celebration vector">
            <a:extLst>
              <a:ext uri="{FF2B5EF4-FFF2-40B4-BE49-F238E27FC236}">
                <a16:creationId xmlns:a16="http://schemas.microsoft.com/office/drawing/2014/main" id="{3819FA67-DE3F-390A-C46F-DF2A866343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22262" y="3371065"/>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candle white celebration vector">
            <a:extLst>
              <a:ext uri="{FF2B5EF4-FFF2-40B4-BE49-F238E27FC236}">
                <a16:creationId xmlns:a16="http://schemas.microsoft.com/office/drawing/2014/main" id="{77EBF782-43E9-CCF1-4D67-CC7F84E42F6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0946" y="3204049"/>
            <a:ext cx="1255211" cy="25104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ree candle white celebration vector">
            <a:extLst>
              <a:ext uri="{FF2B5EF4-FFF2-40B4-BE49-F238E27FC236}">
                <a16:creationId xmlns:a16="http://schemas.microsoft.com/office/drawing/2014/main" id="{73033BB7-105B-312A-E341-8CEBED95DB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525559" y="3949985"/>
            <a:ext cx="1255211" cy="251042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D03BCA6-4C1E-FB5F-AFDE-D24CE18808EE}"/>
              </a:ext>
            </a:extLst>
          </p:cNvPr>
          <p:cNvSpPr/>
          <p:nvPr/>
        </p:nvSpPr>
        <p:spPr>
          <a:xfrm>
            <a:off x="-3169085" y="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a:extLst>
              <a:ext uri="{FF2B5EF4-FFF2-40B4-BE49-F238E27FC236}">
                <a16:creationId xmlns:a16="http://schemas.microsoft.com/office/drawing/2014/main" id="{FDD4DEF5-A223-78EF-06EF-64C2BA5AE117}"/>
              </a:ext>
            </a:extLst>
          </p:cNvPr>
          <p:cNvSpPr txBox="1"/>
          <p:nvPr/>
        </p:nvSpPr>
        <p:spPr>
          <a:xfrm>
            <a:off x="10614600" y="1844182"/>
            <a:ext cx="779056" cy="338554"/>
          </a:xfrm>
          <a:prstGeom prst="rect">
            <a:avLst/>
          </a:prstGeom>
          <a:noFill/>
        </p:spPr>
        <p:txBody>
          <a:bodyPr wrap="square" rtlCol="1">
            <a:spAutoFit/>
          </a:bodyPr>
          <a:lstStyle/>
          <a:p>
            <a:pPr algn="ctr"/>
            <a:r>
              <a:rPr lang="he-IL" sz="1600" b="1" dirty="0">
                <a:latin typeface="Calibri" panose="020F0502020204030204" pitchFamily="34" charset="0"/>
                <a:ea typeface="Calibri" panose="020F0502020204030204" pitchFamily="34" charset="0"/>
                <a:cs typeface="Calibri" panose="020F0502020204030204" pitchFamily="34" charset="0"/>
              </a:rPr>
              <a:t>אֱמוּנָה</a:t>
            </a:r>
          </a:p>
        </p:txBody>
      </p:sp>
      <p:sp>
        <p:nvSpPr>
          <p:cNvPr id="42" name="TextBox 41">
            <a:extLst>
              <a:ext uri="{FF2B5EF4-FFF2-40B4-BE49-F238E27FC236}">
                <a16:creationId xmlns:a16="http://schemas.microsoft.com/office/drawing/2014/main" id="{8744FD73-BD43-D264-F4E1-DDCABA99DE9C}"/>
              </a:ext>
            </a:extLst>
          </p:cNvPr>
          <p:cNvSpPr txBox="1"/>
          <p:nvPr/>
        </p:nvSpPr>
        <p:spPr>
          <a:xfrm>
            <a:off x="8993208" y="1902844"/>
            <a:ext cx="78756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אֹמֶץ</a:t>
            </a:r>
          </a:p>
        </p:txBody>
      </p:sp>
      <p:sp>
        <p:nvSpPr>
          <p:cNvPr id="44" name="TextBox 43">
            <a:extLst>
              <a:ext uri="{FF2B5EF4-FFF2-40B4-BE49-F238E27FC236}">
                <a16:creationId xmlns:a16="http://schemas.microsoft.com/office/drawing/2014/main" id="{71F139CA-F9D2-71FA-06A1-E93B1BC8BB07}"/>
              </a:ext>
            </a:extLst>
          </p:cNvPr>
          <p:cNvSpPr txBox="1"/>
          <p:nvPr/>
        </p:nvSpPr>
        <p:spPr>
          <a:xfrm>
            <a:off x="913143" y="1333388"/>
            <a:ext cx="998297"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הַצְלָחָה</a:t>
            </a:r>
          </a:p>
        </p:txBody>
      </p:sp>
      <p:sp>
        <p:nvSpPr>
          <p:cNvPr id="45" name="TextBox 44">
            <a:extLst>
              <a:ext uri="{FF2B5EF4-FFF2-40B4-BE49-F238E27FC236}">
                <a16:creationId xmlns:a16="http://schemas.microsoft.com/office/drawing/2014/main" id="{C1449CD9-08EF-2F85-DBFA-50D3168DDD3E}"/>
              </a:ext>
            </a:extLst>
          </p:cNvPr>
          <p:cNvSpPr txBox="1"/>
          <p:nvPr/>
        </p:nvSpPr>
        <p:spPr>
          <a:xfrm>
            <a:off x="2783623" y="2516909"/>
            <a:ext cx="78756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חִבּוּק</a:t>
            </a:r>
          </a:p>
        </p:txBody>
      </p:sp>
      <p:sp>
        <p:nvSpPr>
          <p:cNvPr id="46" name="TextBox 45">
            <a:extLst>
              <a:ext uri="{FF2B5EF4-FFF2-40B4-BE49-F238E27FC236}">
                <a16:creationId xmlns:a16="http://schemas.microsoft.com/office/drawing/2014/main" id="{23B9F150-C9D7-CB55-919F-2A9988F73E44}"/>
              </a:ext>
            </a:extLst>
          </p:cNvPr>
          <p:cNvSpPr txBox="1"/>
          <p:nvPr/>
        </p:nvSpPr>
        <p:spPr>
          <a:xfrm>
            <a:off x="4611050" y="2055244"/>
            <a:ext cx="836037"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תִּקְוָה</a:t>
            </a:r>
          </a:p>
        </p:txBody>
      </p:sp>
      <p:sp>
        <p:nvSpPr>
          <p:cNvPr id="47" name="TextBox 46">
            <a:extLst>
              <a:ext uri="{FF2B5EF4-FFF2-40B4-BE49-F238E27FC236}">
                <a16:creationId xmlns:a16="http://schemas.microsoft.com/office/drawing/2014/main" id="{BB6A4224-0BC6-6850-7668-185D9FD147BD}"/>
              </a:ext>
            </a:extLst>
          </p:cNvPr>
          <p:cNvSpPr txBox="1"/>
          <p:nvPr/>
        </p:nvSpPr>
        <p:spPr>
          <a:xfrm>
            <a:off x="6739830" y="1433596"/>
            <a:ext cx="882472"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אַהֲבָה</a:t>
            </a:r>
          </a:p>
        </p:txBody>
      </p:sp>
      <p:sp>
        <p:nvSpPr>
          <p:cNvPr id="48" name="TextBox 47">
            <a:extLst>
              <a:ext uri="{FF2B5EF4-FFF2-40B4-BE49-F238E27FC236}">
                <a16:creationId xmlns:a16="http://schemas.microsoft.com/office/drawing/2014/main" id="{23932CF6-9A98-DA1C-270E-9AAEBDA31721}"/>
              </a:ext>
            </a:extLst>
          </p:cNvPr>
          <p:cNvSpPr txBox="1"/>
          <p:nvPr/>
        </p:nvSpPr>
        <p:spPr>
          <a:xfrm>
            <a:off x="10614600" y="5070246"/>
            <a:ext cx="897321"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חֹפֶשׁ</a:t>
            </a:r>
          </a:p>
        </p:txBody>
      </p:sp>
      <p:sp>
        <p:nvSpPr>
          <p:cNvPr id="49" name="TextBox 48">
            <a:extLst>
              <a:ext uri="{FF2B5EF4-FFF2-40B4-BE49-F238E27FC236}">
                <a16:creationId xmlns:a16="http://schemas.microsoft.com/office/drawing/2014/main" id="{B399EC89-F891-60F6-8F2E-3B6FB2BA5219}"/>
              </a:ext>
            </a:extLst>
          </p:cNvPr>
          <p:cNvSpPr txBox="1"/>
          <p:nvPr/>
        </p:nvSpPr>
        <p:spPr>
          <a:xfrm>
            <a:off x="8754134" y="5020152"/>
            <a:ext cx="822997"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יְצִירָה</a:t>
            </a:r>
          </a:p>
        </p:txBody>
      </p:sp>
      <p:sp>
        <p:nvSpPr>
          <p:cNvPr id="50" name="TextBox 49">
            <a:extLst>
              <a:ext uri="{FF2B5EF4-FFF2-40B4-BE49-F238E27FC236}">
                <a16:creationId xmlns:a16="http://schemas.microsoft.com/office/drawing/2014/main" id="{911121ED-DC4D-4331-F972-7F1063CBBB4A}"/>
              </a:ext>
            </a:extLst>
          </p:cNvPr>
          <p:cNvSpPr txBox="1"/>
          <p:nvPr/>
        </p:nvSpPr>
        <p:spPr>
          <a:xfrm>
            <a:off x="6691368" y="4459260"/>
            <a:ext cx="1091395"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בְּרִיאוּת</a:t>
            </a:r>
          </a:p>
        </p:txBody>
      </p:sp>
      <p:sp>
        <p:nvSpPr>
          <p:cNvPr id="51" name="TextBox 50">
            <a:extLst>
              <a:ext uri="{FF2B5EF4-FFF2-40B4-BE49-F238E27FC236}">
                <a16:creationId xmlns:a16="http://schemas.microsoft.com/office/drawing/2014/main" id="{BE1997F1-9C27-E28D-C8CF-6828BB93F80D}"/>
              </a:ext>
            </a:extLst>
          </p:cNvPr>
          <p:cNvSpPr txBox="1"/>
          <p:nvPr/>
        </p:nvSpPr>
        <p:spPr>
          <a:xfrm>
            <a:off x="4728835" y="5192795"/>
            <a:ext cx="879953"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חִיּוּךְ</a:t>
            </a:r>
          </a:p>
        </p:txBody>
      </p:sp>
      <p:sp>
        <p:nvSpPr>
          <p:cNvPr id="52" name="TextBox 51">
            <a:extLst>
              <a:ext uri="{FF2B5EF4-FFF2-40B4-BE49-F238E27FC236}">
                <a16:creationId xmlns:a16="http://schemas.microsoft.com/office/drawing/2014/main" id="{521E6625-2C52-C8B2-11CB-5E063FCAA74B}"/>
              </a:ext>
            </a:extLst>
          </p:cNvPr>
          <p:cNvSpPr txBox="1"/>
          <p:nvPr/>
        </p:nvSpPr>
        <p:spPr>
          <a:xfrm>
            <a:off x="2187443" y="5097901"/>
            <a:ext cx="661508" cy="461665"/>
          </a:xfrm>
          <a:prstGeom prst="rect">
            <a:avLst/>
          </a:prstGeom>
          <a:noFill/>
        </p:spPr>
        <p:txBody>
          <a:bodyPr wrap="square" rtlCol="1">
            <a:spAutoFit/>
          </a:bodyPr>
          <a:lstStyle/>
          <a:p>
            <a:pPr algn="ctr"/>
            <a:r>
              <a:rPr lang="he-IL" sz="2400" b="1" dirty="0">
                <a:latin typeface="Calibri" panose="020F0502020204030204" pitchFamily="34" charset="0"/>
                <a:ea typeface="Calibri" panose="020F0502020204030204" pitchFamily="34" charset="0"/>
                <a:cs typeface="Calibri" panose="020F0502020204030204" pitchFamily="34" charset="0"/>
              </a:rPr>
              <a:t>מַזָּל</a:t>
            </a:r>
          </a:p>
        </p:txBody>
      </p:sp>
      <p:sp>
        <p:nvSpPr>
          <p:cNvPr id="2" name="TextBox 51">
            <a:extLst>
              <a:ext uri="{FF2B5EF4-FFF2-40B4-BE49-F238E27FC236}">
                <a16:creationId xmlns:a16="http://schemas.microsoft.com/office/drawing/2014/main" id="{A06F6C9A-9236-AD7A-3FC1-965A76CD8FD6}"/>
              </a:ext>
            </a:extLst>
          </p:cNvPr>
          <p:cNvSpPr txBox="1"/>
          <p:nvPr/>
        </p:nvSpPr>
        <p:spPr>
          <a:xfrm>
            <a:off x="522045" y="4383096"/>
            <a:ext cx="916839" cy="400110"/>
          </a:xfrm>
          <a:prstGeom prst="rect">
            <a:avLst/>
          </a:prstGeom>
          <a:noFill/>
        </p:spPr>
        <p:txBody>
          <a:bodyPr wrap="square" rtlCol="1">
            <a:spAutoFit/>
          </a:bodyPr>
          <a:lstStyle/>
          <a:p>
            <a:pPr algn="ctr"/>
            <a:r>
              <a:rPr lang="he-IL" sz="2000" b="1" dirty="0">
                <a:latin typeface="Calibri" panose="020F0502020204030204" pitchFamily="34" charset="0"/>
                <a:ea typeface="Calibri" panose="020F0502020204030204" pitchFamily="34" charset="0"/>
                <a:cs typeface="Calibri" panose="020F0502020204030204" pitchFamily="34" charset="0"/>
              </a:rPr>
              <a:t>תְּפִלָּה</a:t>
            </a:r>
          </a:p>
        </p:txBody>
      </p:sp>
    </p:spTree>
    <p:extLst>
      <p:ext uri="{BB962C8B-B14F-4D97-AF65-F5344CB8AC3E}">
        <p14:creationId xmlns:p14="http://schemas.microsoft.com/office/powerpoint/2010/main" val="196990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13C52-D0AB-E3FF-BB43-61F2C7E2F535}"/>
              </a:ext>
            </a:extLst>
          </p:cNvPr>
          <p:cNvSpPr/>
          <p:nvPr/>
        </p:nvSpPr>
        <p:spPr>
          <a:xfrm>
            <a:off x="400050" y="161925"/>
            <a:ext cx="9448800" cy="6257925"/>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 name="Graphic 2" descr="Scissors">
            <a:extLst>
              <a:ext uri="{FF2B5EF4-FFF2-40B4-BE49-F238E27FC236}">
                <a16:creationId xmlns:a16="http://schemas.microsoft.com/office/drawing/2014/main" id="{46ED1EFA-A3A3-06E9-81B3-E99C8D1B925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8137720">
            <a:off x="295076" y="6499426"/>
            <a:ext cx="384307" cy="384307"/>
          </a:xfrm>
          <a:prstGeom prst="rect">
            <a:avLst/>
          </a:prstGeom>
        </p:spPr>
      </p:pic>
      <p:sp>
        <p:nvSpPr>
          <p:cNvPr id="4" name="Isosceles Triangle 3">
            <a:extLst>
              <a:ext uri="{FF2B5EF4-FFF2-40B4-BE49-F238E27FC236}">
                <a16:creationId xmlns:a16="http://schemas.microsoft.com/office/drawing/2014/main" id="{26D26CE0-A397-6C48-8E09-D1984611DD5A}"/>
              </a:ext>
            </a:extLst>
          </p:cNvPr>
          <p:cNvSpPr/>
          <p:nvPr/>
        </p:nvSpPr>
        <p:spPr>
          <a:xfrm rot="5400000">
            <a:off x="7714063" y="2296712"/>
            <a:ext cx="6257924" cy="1988351"/>
          </a:xfrm>
          <a:prstGeom prst="triangl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6" name="Straight Connector 5">
            <a:extLst>
              <a:ext uri="{FF2B5EF4-FFF2-40B4-BE49-F238E27FC236}">
                <a16:creationId xmlns:a16="http://schemas.microsoft.com/office/drawing/2014/main" id="{A5600C75-E427-6B5A-A68A-41D8A56ABFAF}"/>
              </a:ext>
            </a:extLst>
          </p:cNvPr>
          <p:cNvCxnSpPr>
            <a:stCxn id="2" idx="0"/>
            <a:endCxn id="2" idx="2"/>
          </p:cNvCxnSpPr>
          <p:nvPr/>
        </p:nvCxnSpPr>
        <p:spPr>
          <a:xfrm>
            <a:off x="5124450" y="161925"/>
            <a:ext cx="0" cy="62579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778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635AE-CE8D-DB00-A6A8-A53E533AEC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63806B-375E-CF60-568B-B4EF12F12EA6}"/>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 name="Rectangle 3">
            <a:extLst>
              <a:ext uri="{FF2B5EF4-FFF2-40B4-BE49-F238E27FC236}">
                <a16:creationId xmlns:a16="http://schemas.microsoft.com/office/drawing/2014/main" id="{23C65160-5D37-611E-AF55-5D61AFCB0A37}"/>
              </a:ext>
            </a:extLst>
          </p:cNvPr>
          <p:cNvSpPr/>
          <p:nvPr/>
        </p:nvSpPr>
        <p:spPr>
          <a:xfrm>
            <a:off x="27923" y="-102429"/>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2">
            <a:extLst>
              <a:ext uri="{FF2B5EF4-FFF2-40B4-BE49-F238E27FC236}">
                <a16:creationId xmlns:a16="http://schemas.microsoft.com/office/drawing/2014/main" id="{9A1258FF-8F02-6B1E-00CF-2D785475181D}"/>
              </a:ext>
            </a:extLst>
          </p:cNvPr>
          <p:cNvSpPr>
            <a:spLocks noChangeArrowheads="1"/>
          </p:cNvSpPr>
          <p:nvPr/>
        </p:nvSpPr>
        <p:spPr bwMode="auto">
          <a:xfrm>
            <a:off x="481584" y="1629852"/>
            <a:ext cx="1122883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altLang="he-IL"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he-IL" altLang="he-I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pitchFamily="34" charset="0"/>
                <a:ea typeface="+mn-ea"/>
                <a:cs typeface="Calibri" panose="020F0502020204030204" pitchFamily="34" charset="0"/>
              </a:rPr>
              <a:t>"הַמַּדְלִיק נֵר מִנֵּר, זֶה דּוֹלֵק וְזֶה אֵינוֹ חָסֵר"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e-IL" altLang="he-I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pitchFamily="34" charset="0"/>
                <a:ea typeface="+mn-ea"/>
                <a:cs typeface="Calibri" panose="020F0502020204030204" pitchFamily="34" charset="0"/>
              </a:rPr>
              <a:t> </a:t>
            </a:r>
            <a:r>
              <a:rPr kumimoji="0" lang="he-IL" alt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pitchFamily="34" charset="0"/>
                <a:ea typeface="+mn-ea"/>
                <a:cs typeface="Calibri" panose="020F0502020204030204" pitchFamily="34" charset="0"/>
              </a:rPr>
              <a:t>( בְּמִדְבַּר רַבָּה, פָּרָשָׁה </a:t>
            </a:r>
            <a:r>
              <a:rPr kumimoji="0" lang="he-IL" altLang="he-IL" sz="1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pitchFamily="34" charset="0"/>
                <a:ea typeface="+mn-ea"/>
                <a:cs typeface="Calibri" panose="020F0502020204030204" pitchFamily="34" charset="0"/>
              </a:rPr>
              <a:t>י''ג</a:t>
            </a:r>
            <a:r>
              <a:rPr kumimoji="0" lang="he-IL" alt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pitchFamily="34" charset="0"/>
                <a:ea typeface="+mn-ea"/>
                <a:cs typeface="Calibri" panose="020F050202020403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he-IL" altLang="he-I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he-IL" altLang="he-I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תמונה 9">
            <a:extLst>
              <a:ext uri="{FF2B5EF4-FFF2-40B4-BE49-F238E27FC236}">
                <a16:creationId xmlns:a16="http://schemas.microsoft.com/office/drawing/2014/main" id="{BC0C6DC4-CA5E-6952-CE21-DF0B7A9DE73F}"/>
              </a:ext>
            </a:extLst>
          </p:cNvPr>
          <p:cNvPicPr>
            <a:picLocks noChangeAspect="1"/>
          </p:cNvPicPr>
          <p:nvPr/>
        </p:nvPicPr>
        <p:blipFill>
          <a:blip r:embed="rId3"/>
          <a:stretch>
            <a:fillRect/>
          </a:stretch>
        </p:blipFill>
        <p:spPr>
          <a:xfrm>
            <a:off x="0" y="3488304"/>
            <a:ext cx="12192000" cy="2962656"/>
          </a:xfrm>
          <a:prstGeom prst="rect">
            <a:avLst/>
          </a:prstGeom>
        </p:spPr>
      </p:pic>
    </p:spTree>
    <p:extLst>
      <p:ext uri="{BB962C8B-B14F-4D97-AF65-F5344CB8AC3E}">
        <p14:creationId xmlns:p14="http://schemas.microsoft.com/office/powerpoint/2010/main" val="1429337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B3DEA-3680-0C8B-CA3F-AF73DEEF6ED7}"/>
              </a:ext>
            </a:extLst>
          </p:cNvPr>
          <p:cNvSpPr txBox="1"/>
          <p:nvPr/>
        </p:nvSpPr>
        <p:spPr>
          <a:xfrm>
            <a:off x="5820741" y="1427967"/>
            <a:ext cx="5765834" cy="4448013"/>
          </a:xfrm>
          <a:prstGeom prst="rect">
            <a:avLst/>
          </a:prstGeom>
          <a:noFill/>
        </p:spPr>
        <p:txBody>
          <a:bodyPr wrap="square" rtlCol="1">
            <a:spAutoFit/>
          </a:bodyPr>
          <a:lstStyle/>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מִיכָאֵל וְיָנִיב הֵם חֲבֵרים טוֹבים מְאוֹד. </a:t>
            </a:r>
          </a:p>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הֵם אוֹהֲבים לַעֲשׂוֹת </a:t>
            </a:r>
            <a:r>
              <a:rPr lang="he-IL" sz="3200" dirty="0" err="1">
                <a:latin typeface="Calibri" panose="020F0502020204030204" pitchFamily="34" charset="0"/>
                <a:ea typeface="Calibri" panose="020F0502020204030204" pitchFamily="34" charset="0"/>
                <a:cs typeface="Calibri" panose="020F0502020204030204" pitchFamily="34" charset="0"/>
              </a:rPr>
              <a:t>הַכֹּל</a:t>
            </a:r>
            <a:r>
              <a:rPr lang="he-IL" sz="3200" dirty="0">
                <a:latin typeface="Calibri" panose="020F0502020204030204" pitchFamily="34" charset="0"/>
                <a:ea typeface="Calibri" panose="020F0502020204030204" pitchFamily="34" charset="0"/>
                <a:cs typeface="Calibri" panose="020F0502020204030204" pitchFamily="34" charset="0"/>
              </a:rPr>
              <a:t> בְּיַחַד.</a:t>
            </a:r>
          </a:p>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לְשַׂחֵק בְּתוֹפֶסֶת בַּהַפְסָקָה, לִלְמֹד שִׁירִים  חֲדָשִׁים, לְשַׂחֵק כַּדּוּרֶגֶל </a:t>
            </a:r>
            <a:r>
              <a:rPr lang="he-IL" sz="3200" dirty="0" err="1">
                <a:latin typeface="Calibri" panose="020F0502020204030204" pitchFamily="34" charset="0"/>
                <a:ea typeface="Calibri" panose="020F0502020204030204" pitchFamily="34" charset="0"/>
                <a:cs typeface="Calibri" panose="020F0502020204030204" pitchFamily="34" charset="0"/>
              </a:rPr>
              <a:t>וַאֲפִלּו</a:t>
            </a:r>
            <a:r>
              <a:rPr lang="he-IL" sz="3200" dirty="0">
                <a:latin typeface="Calibri" panose="020F0502020204030204" pitchFamily="34" charset="0"/>
                <a:ea typeface="Calibri" panose="020F0502020204030204" pitchFamily="34" charset="0"/>
                <a:cs typeface="Calibri" panose="020F0502020204030204" pitchFamily="34" charset="0"/>
              </a:rPr>
              <a:t>ּ לְלַטֵּף אֶת הַכַּלְבָּה בְּאַפִּי שֶׁל תֹּמֶר הַשּׁוֹמֵר, שֶׁעוֹמֶדֶת בַּכְּנִיסָה לְבֵית הַסֵּפֶר.</a:t>
            </a:r>
          </a:p>
        </p:txBody>
      </p:sp>
      <p:sp>
        <p:nvSpPr>
          <p:cNvPr id="4" name="Rectangle 3">
            <a:extLst>
              <a:ext uri="{FF2B5EF4-FFF2-40B4-BE49-F238E27FC236}">
                <a16:creationId xmlns:a16="http://schemas.microsoft.com/office/drawing/2014/main" id="{2DC6BDBA-05C5-6413-098E-C1FE3A49D9CD}"/>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82715034-D0B6-B66E-4FDE-3B6FE6B3D78F}"/>
              </a:ext>
            </a:extLst>
          </p:cNvPr>
          <p:cNvSpPr/>
          <p:nvPr/>
        </p:nvSpPr>
        <p:spPr>
          <a:xfrm>
            <a:off x="0" y="5715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074" name="Picture 2" descr="שני חברים טובים בכיתה ב עם כיפה בלי צמות או פאות שמשחקים כדורגל. תמונה 3 מתוך 3">
            <a:extLst>
              <a:ext uri="{FF2B5EF4-FFF2-40B4-BE49-F238E27FC236}">
                <a16:creationId xmlns:a16="http://schemas.microsoft.com/office/drawing/2014/main" id="{C148CA52-C359-4240-6EFA-34CF6A1ABF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35"/>
          <a:stretch/>
        </p:blipFill>
        <p:spPr bwMode="auto">
          <a:xfrm>
            <a:off x="296357" y="712699"/>
            <a:ext cx="5765834" cy="5524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0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3903F-AE9C-7935-6EA0-16F790B540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AEDB61-7D93-1585-1AD2-E326E6E2CF09}"/>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4">
            <a:extLst>
              <a:ext uri="{FF2B5EF4-FFF2-40B4-BE49-F238E27FC236}">
                <a16:creationId xmlns:a16="http://schemas.microsoft.com/office/drawing/2014/main" id="{1DBA2B7A-F0E2-3E2B-1CEF-67B1A200906D}"/>
              </a:ext>
            </a:extLst>
          </p:cNvPr>
          <p:cNvSpPr/>
          <p:nvPr/>
        </p:nvSpPr>
        <p:spPr>
          <a:xfrm>
            <a:off x="0" y="5715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074" name="Picture 2" descr="שני חברים טובים בכיתה ב עם כיפה בלי צמות או פאות שמשחקים כדורגל. תמונה 3 מתוך 3">
            <a:extLst>
              <a:ext uri="{FF2B5EF4-FFF2-40B4-BE49-F238E27FC236}">
                <a16:creationId xmlns:a16="http://schemas.microsoft.com/office/drawing/2014/main" id="{1A91CFE3-0AB6-CE9C-29F5-7D3C2591BF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35"/>
          <a:stretch/>
        </p:blipFill>
        <p:spPr bwMode="auto">
          <a:xfrm>
            <a:off x="296357" y="712699"/>
            <a:ext cx="5765834" cy="5524385"/>
          </a:xfrm>
          <a:prstGeom prst="rect">
            <a:avLst/>
          </a:prstGeom>
          <a:noFill/>
          <a:extLst>
            <a:ext uri="{909E8E84-426E-40DD-AFC4-6F175D3DCCD1}">
              <a14:hiddenFill xmlns:a14="http://schemas.microsoft.com/office/drawing/2010/main">
                <a:solidFill>
                  <a:srgbClr val="FFFFFF"/>
                </a:solidFill>
              </a14:hiddenFill>
            </a:ext>
          </a:extLst>
        </p:spPr>
      </p:pic>
      <p:pic>
        <p:nvPicPr>
          <p:cNvPr id="2" name="גרפיקה 1">
            <a:extLst>
              <a:ext uri="{FF2B5EF4-FFF2-40B4-BE49-F238E27FC236}">
                <a16:creationId xmlns:a16="http://schemas.microsoft.com/office/drawing/2014/main" id="{28BD6397-97E9-A2C7-6F00-549E1D79FDD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5067049" y="1050408"/>
            <a:ext cx="7124949" cy="4708947"/>
          </a:xfrm>
          <a:prstGeom prst="rect">
            <a:avLst/>
          </a:prstGeom>
        </p:spPr>
      </p:pic>
      <p:sp>
        <p:nvSpPr>
          <p:cNvPr id="8" name="תיבת טקסט 7">
            <a:extLst>
              <a:ext uri="{FF2B5EF4-FFF2-40B4-BE49-F238E27FC236}">
                <a16:creationId xmlns:a16="http://schemas.microsoft.com/office/drawing/2014/main" id="{B53C2268-5E6C-D02A-CBDA-53730111FE17}"/>
              </a:ext>
            </a:extLst>
          </p:cNvPr>
          <p:cNvSpPr txBox="1"/>
          <p:nvPr/>
        </p:nvSpPr>
        <p:spPr>
          <a:xfrm>
            <a:off x="5682468" y="2620051"/>
            <a:ext cx="6100762" cy="1569660"/>
          </a:xfrm>
          <a:prstGeom prst="rect">
            <a:avLst/>
          </a:prstGeom>
          <a:noFill/>
        </p:spPr>
        <p:txBody>
          <a:bodyPr wrap="square">
            <a:spAutoFit/>
          </a:bodyPr>
          <a:lstStyle/>
          <a:p>
            <a:pPr algn="ctr"/>
            <a:r>
              <a:rPr lang="he-IL" sz="4800" dirty="0">
                <a:latin typeface="Calibri" panose="020F0502020204030204" pitchFamily="34" charset="0"/>
                <a:ea typeface="Calibri" panose="020F0502020204030204" pitchFamily="34" charset="0"/>
                <a:cs typeface="Calibri" panose="020F0502020204030204" pitchFamily="34" charset="0"/>
              </a:rPr>
              <a:t>וְאֵלּוּ דְּבָרִים אַתֶּם אוֹהֲבִים לַעֲשׂוֹת בְּיַחַד עִם חֲבֵרִים?</a:t>
            </a:r>
          </a:p>
        </p:txBody>
      </p:sp>
    </p:spTree>
    <p:extLst>
      <p:ext uri="{BB962C8B-B14F-4D97-AF65-F5344CB8AC3E}">
        <p14:creationId xmlns:p14="http://schemas.microsoft.com/office/powerpoint/2010/main" val="12039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F115D8-4035-129D-6BC9-1C278F238469}"/>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B5FCAC04-87ED-C747-1517-8056728F961D}"/>
              </a:ext>
            </a:extLst>
          </p:cNvPr>
          <p:cNvSpPr/>
          <p:nvPr/>
        </p:nvSpPr>
        <p:spPr>
          <a:xfrm>
            <a:off x="27923" y="-102429"/>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Picture 4">
            <a:extLst>
              <a:ext uri="{FF2B5EF4-FFF2-40B4-BE49-F238E27FC236}">
                <a16:creationId xmlns:a16="http://schemas.microsoft.com/office/drawing/2014/main" id="{A05751A2-AC35-2B6A-2EE0-98D86B42CA55}"/>
              </a:ext>
            </a:extLst>
          </p:cNvPr>
          <p:cNvPicPr>
            <a:picLocks noChangeAspect="1"/>
          </p:cNvPicPr>
          <p:nvPr/>
        </p:nvPicPr>
        <p:blipFill>
          <a:blip r:embed="rId3"/>
          <a:stretch>
            <a:fillRect/>
          </a:stretch>
        </p:blipFill>
        <p:spPr>
          <a:xfrm rot="5400000">
            <a:off x="-1244266" y="5467403"/>
            <a:ext cx="1210878" cy="1333499"/>
          </a:xfrm>
          <a:prstGeom prst="rect">
            <a:avLst/>
          </a:prstGeom>
        </p:spPr>
      </p:pic>
      <p:sp>
        <p:nvSpPr>
          <p:cNvPr id="7" name="TextBox 6">
            <a:extLst>
              <a:ext uri="{FF2B5EF4-FFF2-40B4-BE49-F238E27FC236}">
                <a16:creationId xmlns:a16="http://schemas.microsoft.com/office/drawing/2014/main" id="{CDA2BE54-920D-D746-B9CB-359786181638}"/>
              </a:ext>
            </a:extLst>
          </p:cNvPr>
          <p:cNvSpPr txBox="1"/>
          <p:nvPr/>
        </p:nvSpPr>
        <p:spPr>
          <a:xfrm>
            <a:off x="582439" y="630897"/>
            <a:ext cx="5541484" cy="5925340"/>
          </a:xfrm>
          <a:prstGeom prst="rect">
            <a:avLst/>
          </a:prstGeom>
          <a:noFill/>
        </p:spPr>
        <p:txBody>
          <a:bodyPr wrap="square" rtlCol="1">
            <a:spAutoFit/>
          </a:bodyPr>
          <a:lstStyle/>
          <a:p>
            <a:pPr algn="ctr">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בְּיוֹם רִאשׁוֹן, כַּאֲשֶׁר מִיכָאֵל הִגִּיעַ לְבֵית הַסֵּפֶר, הוּא שָׂם לֵב שֶׁיָּנִיב נִרְאֶה עָצוּב. יָנִיב סִפֵּר לוֹ שֶׁהַיּוֹם בַּבֹּקֶר הוּא רָצָה לָקַחַת אִתּוֹ בַּכִּיס אֶת הָאֶבֶן הַקְּטַנָּה וְהַיָּפָה שֶׁמָּצא בְּטִיּוּל בְּשָׁבוּעַ שֶׁעָבַר, אַךְ לֹא מָצָא אוֹתָהּ בְּשׁוּם מָקוֹם. זֶה הֶעֱצִיב אוֹתוֹ, מִשּׁוּם שֶׁהָאֶבֶן הַזּוֹ </a:t>
            </a:r>
            <a:r>
              <a:rPr lang="he-IL" sz="3200" dirty="0" err="1">
                <a:latin typeface="Calibri" panose="020F0502020204030204" pitchFamily="34" charset="0"/>
                <a:ea typeface="Calibri" panose="020F0502020204030204" pitchFamily="34" charset="0"/>
                <a:cs typeface="Calibri" panose="020F0502020204030204" pitchFamily="34" charset="0"/>
              </a:rPr>
              <a:t>הָיְתָה</a:t>
            </a:r>
            <a:r>
              <a:rPr lang="he-IL" sz="3200" dirty="0">
                <a:latin typeface="Calibri" panose="020F0502020204030204" pitchFamily="34" charset="0"/>
                <a:ea typeface="Calibri" panose="020F0502020204030204" pitchFamily="34" charset="0"/>
                <a:cs typeface="Calibri" panose="020F0502020204030204" pitchFamily="34" charset="0"/>
              </a:rPr>
              <a:t> נְדִירָה וּמְיֻחֶדֶת בְּמִינָהּ.</a:t>
            </a:r>
          </a:p>
        </p:txBody>
      </p:sp>
      <p:pic>
        <p:nvPicPr>
          <p:cNvPr id="2052" name="Picture 4" descr="ילד בכיתה ב עם כיפה שעצוב שאבדה לו אבן. תמונה 1 מתוך 3">
            <a:extLst>
              <a:ext uri="{FF2B5EF4-FFF2-40B4-BE49-F238E27FC236}">
                <a16:creationId xmlns:a16="http://schemas.microsoft.com/office/drawing/2014/main" id="{7D8A8E92-32B6-5B79-1177-1063D8174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439" y="961143"/>
            <a:ext cx="4955667" cy="495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68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sky weather sun illustration">
            <a:extLst>
              <a:ext uri="{FF2B5EF4-FFF2-40B4-BE49-F238E27FC236}">
                <a16:creationId xmlns:a16="http://schemas.microsoft.com/office/drawing/2014/main" id="{B40F40EB-267D-4C19-B52C-E52489CFC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257"/>
            <a:ext cx="4843003" cy="465341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596CB0-54D7-0F9C-0614-5824921F2A1B}"/>
              </a:ext>
            </a:extLst>
          </p:cNvPr>
          <p:cNvSpPr txBox="1"/>
          <p:nvPr/>
        </p:nvSpPr>
        <p:spPr>
          <a:xfrm>
            <a:off x="3062515" y="0"/>
            <a:ext cx="8895666" cy="6195992"/>
          </a:xfrm>
          <a:prstGeom prst="rect">
            <a:avLst/>
          </a:prstGeom>
          <a:noFill/>
        </p:spPr>
        <p:txBody>
          <a:bodyPr wrap="square" rtlCol="1">
            <a:spAutoFit/>
          </a:bodyPr>
          <a:lstStyle/>
          <a:p>
            <a:pPr algn="r" rtl="1">
              <a:lnSpc>
                <a:spcPct val="150000"/>
              </a:lnSpc>
            </a:pPr>
            <a:r>
              <a:rPr lang="he-IL" sz="5400" dirty="0">
                <a:latin typeface="Calibri" panose="020F0502020204030204" pitchFamily="34" charset="0"/>
                <a:ea typeface="Calibri" panose="020F0502020204030204" pitchFamily="34" charset="0"/>
                <a:cs typeface="Calibri" panose="020F0502020204030204" pitchFamily="34" charset="0"/>
              </a:rPr>
              <a:t>מִיכָאֵל חָשַׁב </a:t>
            </a:r>
            <a:r>
              <a:rPr lang="he-IL" sz="5400" dirty="0" err="1">
                <a:latin typeface="Calibri" panose="020F0502020204030204" pitchFamily="34" charset="0"/>
                <a:ea typeface="Calibri" panose="020F0502020204030204" pitchFamily="34" charset="0"/>
                <a:cs typeface="Calibri" panose="020F0502020204030204" pitchFamily="34" charset="0"/>
              </a:rPr>
              <a:t>בְּלִבּו</a:t>
            </a:r>
            <a:r>
              <a:rPr lang="he-IL" sz="5400" dirty="0">
                <a:latin typeface="Calibri" panose="020F0502020204030204" pitchFamily="34" charset="0"/>
                <a:ea typeface="Calibri" panose="020F0502020204030204" pitchFamily="34" charset="0"/>
                <a:cs typeface="Calibri" panose="020F0502020204030204" pitchFamily="34" charset="0"/>
              </a:rPr>
              <a:t>ֹ: אֵיךְ אוּכַל לְשַׂמֵּחַ אֶת יָנִיב וּלְהָאִיר אֶת לִבּוֹ? </a:t>
            </a:r>
            <a:br>
              <a:rPr lang="he-IL" sz="5400" dirty="0">
                <a:latin typeface="Calibri" panose="020F0502020204030204" pitchFamily="34" charset="0"/>
                <a:ea typeface="Calibri" panose="020F0502020204030204" pitchFamily="34" charset="0"/>
                <a:cs typeface="Calibri" panose="020F0502020204030204" pitchFamily="34" charset="0"/>
              </a:rPr>
            </a:br>
            <a:r>
              <a:rPr lang="he-IL" sz="5400" dirty="0">
                <a:latin typeface="Calibri" panose="020F0502020204030204" pitchFamily="34" charset="0"/>
                <a:ea typeface="Calibri" panose="020F0502020204030204" pitchFamily="34" charset="0"/>
                <a:cs typeface="Calibri" panose="020F0502020204030204" pitchFamily="34" charset="0"/>
              </a:rPr>
              <a:t>כְּשֶׁיָּנִיב עָצוּב, זֶה עוֹשֶׂה גַּם </a:t>
            </a:r>
            <a:br>
              <a:rPr lang="he-IL" sz="5400" dirty="0">
                <a:latin typeface="Calibri" panose="020F0502020204030204" pitchFamily="34" charset="0"/>
                <a:ea typeface="Calibri" panose="020F0502020204030204" pitchFamily="34" charset="0"/>
                <a:cs typeface="Calibri" panose="020F0502020204030204" pitchFamily="34" charset="0"/>
              </a:rPr>
            </a:br>
            <a:r>
              <a:rPr lang="he-IL" sz="5400" dirty="0">
                <a:latin typeface="Calibri" panose="020F0502020204030204" pitchFamily="34" charset="0"/>
                <a:ea typeface="Calibri" panose="020F0502020204030204" pitchFamily="34" charset="0"/>
                <a:cs typeface="Calibri" panose="020F0502020204030204" pitchFamily="34" charset="0"/>
              </a:rPr>
              <a:t>אוֹתִי קְצָת עָצוּב וַאֲנִי רוֹצֶה שֶׁהוּא יַחְזֹר לְחַיֵּךְ.</a:t>
            </a:r>
          </a:p>
        </p:txBody>
      </p:sp>
      <p:sp>
        <p:nvSpPr>
          <p:cNvPr id="4" name="Rectangle 3">
            <a:extLst>
              <a:ext uri="{FF2B5EF4-FFF2-40B4-BE49-F238E27FC236}">
                <a16:creationId xmlns:a16="http://schemas.microsoft.com/office/drawing/2014/main" id="{5F610011-9040-B981-8606-6702E7146D5D}"/>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172392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DBEA-FAC0-3245-2B2F-36F0A36798FC}"/>
            </a:ext>
          </a:extLst>
        </p:cNvPr>
        <p:cNvGrpSpPr/>
        <p:nvPr/>
      </p:nvGrpSpPr>
      <p:grpSpPr>
        <a:xfrm>
          <a:off x="0" y="0"/>
          <a:ext cx="0" cy="0"/>
          <a:chOff x="0" y="0"/>
          <a:chExt cx="0" cy="0"/>
        </a:xfrm>
      </p:grpSpPr>
      <p:pic>
        <p:nvPicPr>
          <p:cNvPr id="3076" name="Picture 4" descr="Free sky weather sun illustration">
            <a:extLst>
              <a:ext uri="{FF2B5EF4-FFF2-40B4-BE49-F238E27FC236}">
                <a16:creationId xmlns:a16="http://schemas.microsoft.com/office/drawing/2014/main" id="{749B5FFB-3D8C-4AEE-C9F2-D0DC1F78F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257"/>
            <a:ext cx="4843003" cy="465341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A07D60-8B3B-B26F-6634-B6D54EEFA35D}"/>
              </a:ext>
            </a:extLst>
          </p:cNvPr>
          <p:cNvSpPr/>
          <p:nvPr/>
        </p:nvSpPr>
        <p:spPr>
          <a:xfrm>
            <a:off x="0" y="6450960"/>
            <a:ext cx="12192000" cy="441673"/>
          </a:xfrm>
          <a:prstGeom prst="rect">
            <a:avLst/>
          </a:prstGeom>
          <a:solidFill>
            <a:srgbClr val="8497B0"/>
          </a:solidFill>
          <a:ln>
            <a:solidFill>
              <a:srgbClr val="8497B0"/>
            </a:solidFill>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גרפיקה 4">
            <a:extLst>
              <a:ext uri="{FF2B5EF4-FFF2-40B4-BE49-F238E27FC236}">
                <a16:creationId xmlns:a16="http://schemas.microsoft.com/office/drawing/2014/main" id="{52C0CD25-0AE0-ABB1-30B0-19DA5305B19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4792238" y="632142"/>
            <a:ext cx="7386114" cy="4881554"/>
          </a:xfrm>
          <a:prstGeom prst="rect">
            <a:avLst/>
          </a:prstGeom>
        </p:spPr>
      </p:pic>
      <p:sp>
        <p:nvSpPr>
          <p:cNvPr id="7" name="תיבת טקסט 6">
            <a:extLst>
              <a:ext uri="{FF2B5EF4-FFF2-40B4-BE49-F238E27FC236}">
                <a16:creationId xmlns:a16="http://schemas.microsoft.com/office/drawing/2014/main" id="{08EA06D4-E37B-3017-74B5-AA8CB9AA2296}"/>
              </a:ext>
            </a:extLst>
          </p:cNvPr>
          <p:cNvSpPr txBox="1"/>
          <p:nvPr/>
        </p:nvSpPr>
        <p:spPr>
          <a:xfrm>
            <a:off x="5015790" y="2440650"/>
            <a:ext cx="6226628" cy="1569660"/>
          </a:xfrm>
          <a:prstGeom prst="rect">
            <a:avLst/>
          </a:prstGeom>
          <a:noFill/>
        </p:spPr>
        <p:txBody>
          <a:bodyPr wrap="square">
            <a:spAutoFit/>
          </a:bodyPr>
          <a:lstStyle/>
          <a:p>
            <a:pPr algn="ctr"/>
            <a:r>
              <a:rPr lang="he-IL" sz="4800" dirty="0">
                <a:latin typeface="Calibri" panose="020F0502020204030204" pitchFamily="34" charset="0"/>
                <a:ea typeface="Calibri" panose="020F0502020204030204" pitchFamily="34" charset="0"/>
                <a:cs typeface="Calibri" panose="020F0502020204030204" pitchFamily="34" charset="0"/>
              </a:rPr>
              <a:t>וּמָה מְשַׂמֵּחַ אֶתְכֶם? </a:t>
            </a:r>
          </a:p>
          <a:p>
            <a:pPr algn="ctr"/>
            <a:r>
              <a:rPr lang="he-IL" sz="4800" dirty="0">
                <a:latin typeface="Calibri" panose="020F0502020204030204" pitchFamily="34" charset="0"/>
                <a:ea typeface="Calibri" panose="020F0502020204030204" pitchFamily="34" charset="0"/>
                <a:cs typeface="Calibri" panose="020F0502020204030204" pitchFamily="34" charset="0"/>
              </a:rPr>
              <a:t>מָה מֵאִיר לָכֶם אֶת הַלֵּב?</a:t>
            </a:r>
          </a:p>
        </p:txBody>
      </p:sp>
    </p:spTree>
    <p:extLst>
      <p:ext uri="{BB962C8B-B14F-4D97-AF65-F5344CB8AC3E}">
        <p14:creationId xmlns:p14="http://schemas.microsoft.com/office/powerpoint/2010/main" val="934787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07501D-E783-6BB4-A701-693FEA441C2E}"/>
              </a:ext>
            </a:extLst>
          </p:cNvPr>
          <p:cNvSpPr/>
          <p:nvPr/>
        </p:nvSpPr>
        <p:spPr>
          <a:xfrm>
            <a:off x="0" y="6450960"/>
            <a:ext cx="12192000" cy="441673"/>
          </a:xfrm>
          <a:prstGeom prst="rect">
            <a:avLst/>
          </a:prstGeom>
          <a:ln/>
        </p:spPr>
        <p:style>
          <a:lnRef idx="1">
            <a:schemeClr val="accent6"/>
          </a:lnRef>
          <a:fillRef idx="3">
            <a:schemeClr val="accent6"/>
          </a:fillRef>
          <a:effectRef idx="2">
            <a:schemeClr val="accent6"/>
          </a:effectRef>
          <a:fontRef idx="minor">
            <a:schemeClr val="lt1"/>
          </a:fontRef>
        </p:style>
        <p:txBody>
          <a:bodyPr rtlCol="1" anchor="ctr"/>
          <a:lstStyle/>
          <a:p>
            <a:pPr algn="ctr"/>
            <a:endParaRPr lang="he-IL" dirty="0"/>
          </a:p>
        </p:txBody>
      </p:sp>
      <p:sp>
        <p:nvSpPr>
          <p:cNvPr id="2" name="TextBox 1">
            <a:extLst>
              <a:ext uri="{FF2B5EF4-FFF2-40B4-BE49-F238E27FC236}">
                <a16:creationId xmlns:a16="http://schemas.microsoft.com/office/drawing/2014/main" id="{145313DE-3F16-8FA5-B891-2778782C41FC}"/>
              </a:ext>
            </a:extLst>
          </p:cNvPr>
          <p:cNvSpPr txBox="1"/>
          <p:nvPr/>
        </p:nvSpPr>
        <p:spPr>
          <a:xfrm>
            <a:off x="79771" y="0"/>
            <a:ext cx="6200383" cy="6664004"/>
          </a:xfrm>
          <a:prstGeom prst="rect">
            <a:avLst/>
          </a:prstGeom>
          <a:noFill/>
        </p:spPr>
        <p:txBody>
          <a:bodyPr wrap="square" rtlCol="1">
            <a:spAutoFit/>
          </a:bodyPr>
          <a:lstStyle/>
          <a:p>
            <a:pPr algn="r" rtl="1">
              <a:lnSpc>
                <a:spcPct val="150000"/>
              </a:lnSpc>
            </a:pPr>
            <a:r>
              <a:rPr lang="he-IL" sz="3200" dirty="0">
                <a:latin typeface="Calibri" panose="020F0502020204030204" pitchFamily="34" charset="0"/>
                <a:ea typeface="Calibri" panose="020F0502020204030204" pitchFamily="34" charset="0"/>
                <a:cs typeface="Calibri" panose="020F0502020204030204" pitchFamily="34" charset="0"/>
              </a:rPr>
              <a:t>מִיכָאֵל הֶחֱלִיט לְצַיֵּר לְיָנִיב צִיּוּר. הוּא צִיֵּר דֶּשֶׁא שָׁמַיִם וְכוֹכָבִים, אֲבָנִים יָפוֹת </a:t>
            </a:r>
            <a:r>
              <a:rPr lang="he-IL" sz="3200" dirty="0" err="1">
                <a:latin typeface="Calibri" panose="020F0502020204030204" pitchFamily="34" charset="0"/>
                <a:ea typeface="Calibri" panose="020F0502020204030204" pitchFamily="34" charset="0"/>
                <a:cs typeface="Calibri" panose="020F0502020204030204" pitchFamily="34" charset="0"/>
              </a:rPr>
              <a:t>וְצִפּוֹרִים</a:t>
            </a:r>
            <a:r>
              <a:rPr lang="he-IL" sz="3200" dirty="0">
                <a:latin typeface="Calibri" panose="020F0502020204030204" pitchFamily="34" charset="0"/>
                <a:ea typeface="Calibri" panose="020F0502020204030204" pitchFamily="34" charset="0"/>
                <a:cs typeface="Calibri" panose="020F0502020204030204" pitchFamily="34" charset="0"/>
              </a:rPr>
              <a:t>. הוּא </a:t>
            </a:r>
            <a:r>
              <a:rPr lang="he-IL" sz="3200" dirty="0" err="1">
                <a:latin typeface="Calibri" panose="020F0502020204030204" pitchFamily="34" charset="0"/>
                <a:ea typeface="Calibri" panose="020F0502020204030204" pitchFamily="34" charset="0"/>
                <a:cs typeface="Calibri" panose="020F0502020204030204" pitchFamily="34" charset="0"/>
              </a:rPr>
              <a:t>אֲפִלּו</a:t>
            </a:r>
            <a:r>
              <a:rPr lang="he-IL" sz="3200" dirty="0">
                <a:latin typeface="Calibri" panose="020F0502020204030204" pitchFamily="34" charset="0"/>
                <a:ea typeface="Calibri" panose="020F0502020204030204" pitchFamily="34" charset="0"/>
                <a:cs typeface="Calibri" panose="020F0502020204030204" pitchFamily="34" charset="0"/>
              </a:rPr>
              <a:t>ּ נִיסָה לְצַיֵּר דְּמוּת צִבְעוֹנִית מְשַׂחֶקֶת כַּדּוּרֶגֶל כִּי הוּא יוֹדֵעַ כַּמָּה יָנִיב אוֹהֶב דְּמוּיוֹת כָּאֵלֶּה עִם כַּדּוּרֶגֶל, לַמְרוֹת  שֶׁהוּא לֹא כֹּל כָּךְ יוֹדֵעַ לְצַיֵּר , הוּא הִתְאַמֵּץ, כִּי הוּא יָדַע שֶׁזֶּה יְשַׂמֵּחַ אֶת יָנִיב, </a:t>
            </a:r>
            <a:br>
              <a:rPr lang="he-IL" sz="3200" dirty="0">
                <a:latin typeface="Calibri" panose="020F0502020204030204" pitchFamily="34" charset="0"/>
                <a:ea typeface="Calibri" panose="020F0502020204030204" pitchFamily="34" charset="0"/>
                <a:cs typeface="Calibri" panose="020F0502020204030204" pitchFamily="34" charset="0"/>
              </a:rPr>
            </a:br>
            <a:r>
              <a:rPr lang="he-IL" sz="3200" dirty="0">
                <a:latin typeface="Calibri" panose="020F0502020204030204" pitchFamily="34" charset="0"/>
                <a:ea typeface="Calibri" panose="020F0502020204030204" pitchFamily="34" charset="0"/>
                <a:cs typeface="Calibri" panose="020F0502020204030204" pitchFamily="34" charset="0"/>
              </a:rPr>
              <a:t>וְזֶה כָּל מָה שֶׁהוּא רָצָה. הוּא כָּתַב לוֹ גַּם כַּמָּה מִלִּים טוֹבוֹת לְיַד הַצִּיּוּר.</a:t>
            </a:r>
          </a:p>
        </p:txBody>
      </p:sp>
      <p:pic>
        <p:nvPicPr>
          <p:cNvPr id="5" name="Picture 4">
            <a:extLst>
              <a:ext uri="{FF2B5EF4-FFF2-40B4-BE49-F238E27FC236}">
                <a16:creationId xmlns:a16="http://schemas.microsoft.com/office/drawing/2014/main" id="{99EDBE09-2815-BF79-718D-B3B8E79A0B53}"/>
              </a:ext>
            </a:extLst>
          </p:cNvPr>
          <p:cNvPicPr>
            <a:picLocks noChangeAspect="1"/>
          </p:cNvPicPr>
          <p:nvPr/>
        </p:nvPicPr>
        <p:blipFill>
          <a:blip r:embed="rId3"/>
          <a:stretch>
            <a:fillRect/>
          </a:stretch>
        </p:blipFill>
        <p:spPr>
          <a:xfrm rot="16200000">
            <a:off x="9386760" y="-279015"/>
            <a:ext cx="2670047" cy="2940433"/>
          </a:xfrm>
          <a:prstGeom prst="rect">
            <a:avLst/>
          </a:prstGeom>
        </p:spPr>
      </p:pic>
      <p:pic>
        <p:nvPicPr>
          <p:cNvPr id="1030" name="Picture 6" descr="ציור של ילד בכיתה ב עם כיפה  שמשחק כדורגל עם בגדי ספורט. תמונה 1 מתוך 4">
            <a:extLst>
              <a:ext uri="{FF2B5EF4-FFF2-40B4-BE49-F238E27FC236}">
                <a16:creationId xmlns:a16="http://schemas.microsoft.com/office/drawing/2014/main" id="{DC180ACF-D03C-BB7A-A3B8-A1BE5284F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897" y="2231137"/>
            <a:ext cx="4219824" cy="421982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rocks rock mountain vector">
            <a:extLst>
              <a:ext uri="{FF2B5EF4-FFF2-40B4-BE49-F238E27FC236}">
                <a16:creationId xmlns:a16="http://schemas.microsoft.com/office/drawing/2014/main" id="{D95B09E2-8FC5-DFAE-569E-DFB2258F81D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96000" y="5052937"/>
            <a:ext cx="2535357" cy="20480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icons rodentia icons star vector">
            <a:extLst>
              <a:ext uri="{FF2B5EF4-FFF2-40B4-BE49-F238E27FC236}">
                <a16:creationId xmlns:a16="http://schemas.microsoft.com/office/drawing/2014/main" id="{5870B2C0-05AB-AA79-E314-78F89C49708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57578" y="187889"/>
            <a:ext cx="2419528" cy="233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1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9AE23D-5EC2-7B16-649F-49C447A1C3B7}"/>
              </a:ext>
            </a:extLst>
          </p:cNvPr>
          <p:cNvPicPr>
            <a:picLocks noChangeAspect="1"/>
          </p:cNvPicPr>
          <p:nvPr/>
        </p:nvPicPr>
        <p:blipFill>
          <a:blip r:embed="rId3"/>
          <a:stretch>
            <a:fillRect/>
          </a:stretch>
        </p:blipFill>
        <p:spPr>
          <a:xfrm>
            <a:off x="10185120" y="4647892"/>
            <a:ext cx="2006880" cy="2210109"/>
          </a:xfrm>
          <a:prstGeom prst="rect">
            <a:avLst/>
          </a:prstGeom>
        </p:spPr>
      </p:pic>
      <p:pic>
        <p:nvPicPr>
          <p:cNvPr id="4" name="Picture 3">
            <a:extLst>
              <a:ext uri="{FF2B5EF4-FFF2-40B4-BE49-F238E27FC236}">
                <a16:creationId xmlns:a16="http://schemas.microsoft.com/office/drawing/2014/main" id="{E20EF576-B786-ACD7-F08C-4DDF82039BAC}"/>
              </a:ext>
            </a:extLst>
          </p:cNvPr>
          <p:cNvPicPr>
            <a:picLocks noChangeAspect="1"/>
          </p:cNvPicPr>
          <p:nvPr/>
        </p:nvPicPr>
        <p:blipFill>
          <a:blip r:embed="rId3"/>
          <a:stretch>
            <a:fillRect/>
          </a:stretch>
        </p:blipFill>
        <p:spPr>
          <a:xfrm rot="10800000">
            <a:off x="0" y="0"/>
            <a:ext cx="2006880" cy="2210109"/>
          </a:xfrm>
          <a:prstGeom prst="rect">
            <a:avLst/>
          </a:prstGeom>
        </p:spPr>
      </p:pic>
      <p:sp>
        <p:nvSpPr>
          <p:cNvPr id="5" name="TextBox 4">
            <a:extLst>
              <a:ext uri="{FF2B5EF4-FFF2-40B4-BE49-F238E27FC236}">
                <a16:creationId xmlns:a16="http://schemas.microsoft.com/office/drawing/2014/main" id="{033EA144-F8BD-A63E-6A36-08883B80BC63}"/>
              </a:ext>
            </a:extLst>
          </p:cNvPr>
          <p:cNvSpPr txBox="1"/>
          <p:nvPr/>
        </p:nvSpPr>
        <p:spPr>
          <a:xfrm>
            <a:off x="3057525" y="638330"/>
            <a:ext cx="8458200" cy="2018694"/>
          </a:xfrm>
          <a:prstGeom prst="rect">
            <a:avLst/>
          </a:prstGeom>
          <a:noFill/>
        </p:spPr>
        <p:txBody>
          <a:bodyPr wrap="square">
            <a:spAutoFit/>
          </a:bodyPr>
          <a:lstStyle/>
          <a:p>
            <a:pPr algn="ctr" rtl="1">
              <a:lnSpc>
                <a:spcPct val="150000"/>
              </a:lnSpc>
            </a:pPr>
            <a:r>
              <a:rPr lang="he-IL" sz="4400" b="1" i="1" dirty="0">
                <a:latin typeface="Calibri" panose="020F0502020204030204" pitchFamily="34" charset="0"/>
                <a:ea typeface="Calibri" panose="020F0502020204030204" pitchFamily="34" charset="0"/>
                <a:cs typeface="Calibri" panose="020F0502020204030204" pitchFamily="34" charset="0"/>
              </a:rPr>
              <a:t>"</a:t>
            </a: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4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כִּי הוּא יָדַע שֶׁזֶּה יְשַׂמֵּחַ אֶת יָנִיב, </a:t>
            </a:r>
            <a:br>
              <a:rPr kumimoji="0" lang="he-IL" sz="4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44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וְזֶה כָּל מָה שֶׁהוּא רָצָה. </a:t>
            </a:r>
            <a:r>
              <a:rPr lang="he-IL" sz="4400" b="1" i="1" dirty="0">
                <a:latin typeface="Calibri" panose="020F0502020204030204" pitchFamily="34" charset="0"/>
                <a:ea typeface="Calibri" panose="020F0502020204030204" pitchFamily="34" charset="0"/>
                <a:cs typeface="Calibri" panose="020F0502020204030204" pitchFamily="34" charset="0"/>
              </a:rPr>
              <a:t>"</a:t>
            </a:r>
          </a:p>
        </p:txBody>
      </p:sp>
      <p:pic>
        <p:nvPicPr>
          <p:cNvPr id="2" name="גרפיקה 1">
            <a:extLst>
              <a:ext uri="{FF2B5EF4-FFF2-40B4-BE49-F238E27FC236}">
                <a16:creationId xmlns:a16="http://schemas.microsoft.com/office/drawing/2014/main" id="{478FFF27-CBE2-7E15-BE4E-CD369855B0B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449943" y="2630876"/>
            <a:ext cx="6836682" cy="4052360"/>
          </a:xfrm>
          <a:prstGeom prst="rect">
            <a:avLst/>
          </a:prstGeom>
        </p:spPr>
      </p:pic>
      <p:sp>
        <p:nvSpPr>
          <p:cNvPr id="6" name="TextBox 5">
            <a:extLst>
              <a:ext uri="{FF2B5EF4-FFF2-40B4-BE49-F238E27FC236}">
                <a16:creationId xmlns:a16="http://schemas.microsoft.com/office/drawing/2014/main" id="{381FFC26-44F5-DD7E-D7EA-7649DA1DD36A}"/>
              </a:ext>
            </a:extLst>
          </p:cNvPr>
          <p:cNvSpPr txBox="1"/>
          <p:nvPr/>
        </p:nvSpPr>
        <p:spPr>
          <a:xfrm>
            <a:off x="725714" y="2979057"/>
            <a:ext cx="6197600" cy="2554545"/>
          </a:xfrm>
          <a:prstGeom prst="rect">
            <a:avLst/>
          </a:prstGeom>
          <a:noFill/>
        </p:spPr>
        <p:txBody>
          <a:bodyPr wrap="square">
            <a:spAutoFit/>
          </a:bodyPr>
          <a:lstStyle/>
          <a:p>
            <a:pPr algn="ctr" rtl="1"/>
            <a:r>
              <a:rPr lang="he-IL" sz="4000" dirty="0">
                <a:latin typeface="Calibri" panose="020F0502020204030204" pitchFamily="34" charset="0"/>
                <a:ea typeface="Calibri" panose="020F0502020204030204" pitchFamily="34" charset="0"/>
                <a:cs typeface="Calibri" panose="020F0502020204030204" pitchFamily="34" charset="0"/>
              </a:rPr>
              <a:t>חִשְׁבוּ – </a:t>
            </a:r>
            <a:r>
              <a:rPr lang="en-US" sz="4000" dirty="0">
                <a:latin typeface="Calibri" panose="020F0502020204030204" pitchFamily="34" charset="0"/>
                <a:ea typeface="Calibri" panose="020F0502020204030204" pitchFamily="34" charset="0"/>
                <a:cs typeface="Calibri" panose="020F0502020204030204" pitchFamily="34" charset="0"/>
              </a:rPr>
              <a:t/>
            </a:r>
            <a:br>
              <a:rPr lang="en-US" sz="4000" dirty="0">
                <a:latin typeface="Calibri" panose="020F0502020204030204" pitchFamily="34" charset="0"/>
                <a:ea typeface="Calibri" panose="020F0502020204030204" pitchFamily="34" charset="0"/>
                <a:cs typeface="Calibri" panose="020F0502020204030204" pitchFamily="34" charset="0"/>
              </a:rPr>
            </a:br>
            <a:r>
              <a:rPr lang="he-IL" sz="4000" dirty="0">
                <a:latin typeface="Calibri" panose="020F0502020204030204" pitchFamily="34" charset="0"/>
                <a:ea typeface="Calibri" panose="020F0502020204030204" pitchFamily="34" charset="0"/>
                <a:cs typeface="Calibri" panose="020F0502020204030204" pitchFamily="34" charset="0"/>
              </a:rPr>
              <a:t>מִי שִׂמֵּחַ אֶתְכֶם בַּזְּמַן הָאַחֲרוֹן? </a:t>
            </a:r>
          </a:p>
          <a:p>
            <a:pPr algn="ctr" rtl="1"/>
            <a:r>
              <a:rPr lang="he-IL" sz="4000" dirty="0">
                <a:latin typeface="Calibri" panose="020F0502020204030204" pitchFamily="34" charset="0"/>
                <a:ea typeface="Calibri" panose="020F0502020204030204" pitchFamily="34" charset="0"/>
                <a:cs typeface="Calibri" panose="020F0502020204030204" pitchFamily="34" charset="0"/>
              </a:rPr>
              <a:t>מָה הוּא אוֹ הִיא עָשׂוּ בִּשְׁבִיל לִגְרֹם לָכֶם לְחַיֵּךְ?</a:t>
            </a:r>
          </a:p>
        </p:txBody>
      </p:sp>
    </p:spTree>
    <p:extLst>
      <p:ext uri="{BB962C8B-B14F-4D97-AF65-F5344CB8AC3E}">
        <p14:creationId xmlns:p14="http://schemas.microsoft.com/office/powerpoint/2010/main" val="357078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940</Words>
  <Application>Microsoft Office PowerPoint</Application>
  <PresentationFormat>מסך רחב</PresentationFormat>
  <Paragraphs>99</Paragraphs>
  <Slides>19</Slides>
  <Notes>17</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19</vt:i4>
      </vt:variant>
    </vt:vector>
  </HeadingPairs>
  <TitlesOfParts>
    <vt:vector size="27" baseType="lpstr">
      <vt:lpstr>Arial</vt:lpstr>
      <vt:lpstr>Calibri</vt:lpstr>
      <vt:lpstr>Calibri Light</vt:lpstr>
      <vt:lpstr>Gisha</vt:lpstr>
      <vt:lpstr>Helvetica</vt:lpstr>
      <vt:lpstr>Times New Roman</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להדפסה</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hadas cohen</dc:creator>
  <cp:lastModifiedBy>דנה וסר הררי</cp:lastModifiedBy>
  <cp:revision>28</cp:revision>
  <dcterms:created xsi:type="dcterms:W3CDTF">2024-02-25T07:07:53Z</dcterms:created>
  <dcterms:modified xsi:type="dcterms:W3CDTF">2024-12-11T08:02:06Z</dcterms:modified>
</cp:coreProperties>
</file>