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70" r:id="rId1"/>
    <p:sldMasterId id="2147483686" r:id="rId2"/>
    <p:sldMasterId id="2147483701" r:id="rId3"/>
  </p:sldMasterIdLst>
  <p:notesMasterIdLst>
    <p:notesMasterId r:id="rId31"/>
  </p:notesMasterIdLst>
  <p:sldIdLst>
    <p:sldId id="572" r:id="rId4"/>
    <p:sldId id="586" r:id="rId5"/>
    <p:sldId id="556" r:id="rId6"/>
    <p:sldId id="538" r:id="rId7"/>
    <p:sldId id="585" r:id="rId8"/>
    <p:sldId id="552" r:id="rId9"/>
    <p:sldId id="543" r:id="rId10"/>
    <p:sldId id="600" r:id="rId11"/>
    <p:sldId id="608" r:id="rId12"/>
    <p:sldId id="617" r:id="rId13"/>
    <p:sldId id="604" r:id="rId14"/>
    <p:sldId id="588" r:id="rId15"/>
    <p:sldId id="609" r:id="rId16"/>
    <p:sldId id="606" r:id="rId17"/>
    <p:sldId id="610" r:id="rId18"/>
    <p:sldId id="616" r:id="rId19"/>
    <p:sldId id="622" r:id="rId20"/>
    <p:sldId id="599" r:id="rId21"/>
    <p:sldId id="611" r:id="rId22"/>
    <p:sldId id="605" r:id="rId23"/>
    <p:sldId id="619" r:id="rId24"/>
    <p:sldId id="618" r:id="rId25"/>
    <p:sldId id="598" r:id="rId26"/>
    <p:sldId id="596" r:id="rId27"/>
    <p:sldId id="548" r:id="rId28"/>
    <p:sldId id="570" r:id="rId29"/>
    <p:sldId id="603" r:id="rId30"/>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6E1C9D0-4D33-F8C5-A988-83019D32730D}" name="michal zeevi vinter" initials="mz" userId="6cb63771c507cd21" providerId="Windows Live"/>
  <p188:author id="{DC9A63D3-F978-C809-5A02-F391D21E2325}" name="דפנה הדר" initials="דה" userId="S::dafnaha@reali.org.il::4f419a13-f067-4491-a6c4-de657f92cbfb" providerId="AD"/>
  <p188:author id="{3F7384D4-5DE0-E3C5-06C8-E55B096AE597}" name="Razi Khader" initials="RK" userId="Razi Khad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85"/>
    <a:srgbClr val="FBE5D6"/>
    <a:srgbClr val="BBA4DD"/>
    <a:srgbClr val="87C6E9"/>
    <a:srgbClr val="A62172"/>
    <a:srgbClr val="EF364C"/>
    <a:srgbClr val="DDADA4"/>
    <a:srgbClr val="A5A5A5"/>
    <a:srgbClr val="4344AE"/>
    <a:srgbClr val="A9D1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333" autoAdjust="0"/>
    <p:restoredTop sz="77503" autoAdjust="0"/>
  </p:normalViewPr>
  <p:slideViewPr>
    <p:cSldViewPr snapToGrid="0">
      <p:cViewPr varScale="1">
        <p:scale>
          <a:sx n="68" d="100"/>
          <a:sy n="68" d="100"/>
        </p:scale>
        <p:origin x="1186"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8/10/relationships/authors" Targe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image" Target="../media/image50.jpg"/><Relationship Id="rId4" Type="http://schemas.openxmlformats.org/officeDocument/2006/relationships/image" Target="../media/image4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image" Target="../media/image50.jpg"/><Relationship Id="rId4" Type="http://schemas.openxmlformats.org/officeDocument/2006/relationships/image" Target="../media/image4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59546C-C70E-4364-84B6-F1887E430B89}" type="doc">
      <dgm:prSet loTypeId="urn:microsoft.com/office/officeart/2005/8/layout/pList1" loCatId="list" qsTypeId="urn:microsoft.com/office/officeart/2005/8/quickstyle/simple1" qsCatId="simple" csTypeId="urn:microsoft.com/office/officeart/2005/8/colors/accent1_2" csCatId="accent1" phldr="1"/>
      <dgm:spPr/>
    </dgm:pt>
    <dgm:pt modelId="{DC8FC540-DE45-4C16-A0B4-059603555D15}">
      <dgm:prSet phldrT="[טקסט]" custT="1"/>
      <dgm:spPr/>
      <dgm:t>
        <a:bodyPr/>
        <a:lstStyle/>
        <a:p>
          <a:r>
            <a:rPr lang="en-US" sz="2200" b="1" dirty="0">
              <a:latin typeface="Calibri" panose="020F0502020204030204" pitchFamily="34" charset="0"/>
              <a:ea typeface="Calibri" panose="020F0502020204030204" pitchFamily="34" charset="0"/>
              <a:cs typeface="Calibri" panose="020F0502020204030204" pitchFamily="34" charset="0"/>
            </a:rPr>
            <a:t> </a:t>
          </a:r>
          <a:r>
            <a:rPr lang="he-IL" sz="2800" b="1" dirty="0">
              <a:latin typeface="Calibri" panose="020F0502020204030204" pitchFamily="34" charset="0"/>
              <a:ea typeface="Calibri" panose="020F0502020204030204" pitchFamily="34" charset="0"/>
              <a:cs typeface="Calibri" panose="020F0502020204030204" pitchFamily="34" charset="0"/>
            </a:rPr>
            <a:t>א</a:t>
          </a:r>
          <a:r>
            <a:rPr lang="en-US" sz="2200" b="1" dirty="0">
              <a:latin typeface="Calibri" panose="020F0502020204030204" pitchFamily="34" charset="0"/>
              <a:ea typeface="Calibri" panose="020F0502020204030204" pitchFamily="34" charset="0"/>
              <a:cs typeface="Calibri" panose="020F0502020204030204" pitchFamily="34" charset="0"/>
            </a:rPr>
            <a:t/>
          </a:r>
          <a:br>
            <a:rPr lang="en-US" sz="2200" b="1" dirty="0">
              <a:latin typeface="Calibri" panose="020F0502020204030204" pitchFamily="34" charset="0"/>
              <a:ea typeface="Calibri" panose="020F0502020204030204" pitchFamily="34" charset="0"/>
              <a:cs typeface="Calibri" panose="020F0502020204030204" pitchFamily="34" charset="0"/>
            </a:rPr>
          </a:br>
          <a:r>
            <a:rPr lang="he-IL" sz="2200" b="1" dirty="0">
              <a:latin typeface="Calibri" panose="020F0502020204030204" pitchFamily="34" charset="0"/>
              <a:ea typeface="Calibri" panose="020F0502020204030204" pitchFamily="34" charset="0"/>
              <a:cs typeface="Calibri" panose="020F0502020204030204" pitchFamily="34" charset="0"/>
            </a:rPr>
            <a:t>אלטרנטיבה</a:t>
          </a:r>
          <a:endParaRPr lang="en-US" sz="2200" b="1" dirty="0">
            <a:latin typeface="Calibri" panose="020F0502020204030204" pitchFamily="34" charset="0"/>
            <a:ea typeface="Calibri" panose="020F0502020204030204" pitchFamily="34" charset="0"/>
            <a:cs typeface="Calibri" panose="020F0502020204030204" pitchFamily="34" charset="0"/>
          </a:endParaRPr>
        </a:p>
      </dgm:t>
    </dgm:pt>
    <dgm:pt modelId="{CFCA82B0-D687-4D4A-AA42-C5FD74BF05F0}" type="parTrans" cxnId="{156C7BD8-DFA2-44E3-95F3-9A1681BC72CD}">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21F6FC4F-4390-4F13-AB47-032C99924399}" type="sibTrans" cxnId="{156C7BD8-DFA2-44E3-95F3-9A1681BC72CD}">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1FEE8064-7B8C-42B0-A7AA-EEB05DB0B960}">
      <dgm:prSet phldrT="[טקסט]" custT="1"/>
      <dgm:spPr/>
      <dgm:t>
        <a:bodyPr/>
        <a:lstStyle/>
        <a:p>
          <a:r>
            <a:rPr lang="en-US" sz="2200" b="1" dirty="0">
              <a:latin typeface="Calibri" panose="020F0502020204030204" pitchFamily="34" charset="0"/>
              <a:ea typeface="Calibri" panose="020F0502020204030204" pitchFamily="34" charset="0"/>
              <a:cs typeface="Calibri" panose="020F0502020204030204" pitchFamily="34" charset="0"/>
            </a:rPr>
            <a:t> </a:t>
          </a:r>
          <a:r>
            <a:rPr lang="he-IL" sz="2800" b="1" dirty="0">
              <a:latin typeface="Calibri" panose="020F0502020204030204" pitchFamily="34" charset="0"/>
              <a:ea typeface="Calibri" panose="020F0502020204030204" pitchFamily="34" charset="0"/>
              <a:cs typeface="Calibri" panose="020F0502020204030204" pitchFamily="34" charset="0"/>
            </a:rPr>
            <a:t>פ</a:t>
          </a:r>
          <a:r>
            <a:rPr lang="en-US" sz="2200" b="1" dirty="0">
              <a:latin typeface="Calibri" panose="020F0502020204030204" pitchFamily="34" charset="0"/>
              <a:ea typeface="Calibri" panose="020F0502020204030204" pitchFamily="34" charset="0"/>
              <a:cs typeface="Calibri" panose="020F0502020204030204" pitchFamily="34" charset="0"/>
            </a:rPr>
            <a:t/>
          </a:r>
          <a:br>
            <a:rPr lang="en-US" sz="2200" b="1" dirty="0">
              <a:latin typeface="Calibri" panose="020F0502020204030204" pitchFamily="34" charset="0"/>
              <a:ea typeface="Calibri" panose="020F0502020204030204" pitchFamily="34" charset="0"/>
              <a:cs typeface="Calibri" panose="020F0502020204030204" pitchFamily="34" charset="0"/>
            </a:rPr>
          </a:br>
          <a:r>
            <a:rPr lang="he-IL" sz="2200" b="1" dirty="0">
              <a:latin typeface="Calibri" panose="020F0502020204030204" pitchFamily="34" charset="0"/>
              <a:ea typeface="Calibri" panose="020F0502020204030204" pitchFamily="34" charset="0"/>
              <a:cs typeface="Calibri" panose="020F0502020204030204" pitchFamily="34" charset="0"/>
            </a:rPr>
            <a:t>פרופורציה</a:t>
          </a:r>
          <a:endParaRPr lang="en-US" sz="2200" b="1" dirty="0">
            <a:latin typeface="Calibri" panose="020F0502020204030204" pitchFamily="34" charset="0"/>
            <a:ea typeface="Calibri" panose="020F0502020204030204" pitchFamily="34" charset="0"/>
            <a:cs typeface="Calibri" panose="020F0502020204030204" pitchFamily="34" charset="0"/>
          </a:endParaRPr>
        </a:p>
      </dgm:t>
    </dgm:pt>
    <dgm:pt modelId="{D5BF190B-B48A-47C0-898B-EED885B347D5}" type="parTrans" cxnId="{8C54C0A5-AABE-466E-8E25-3907ACB3F05F}">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7E4C0CB5-F7D9-415E-8B4D-0489204E499B}" type="sibTrans" cxnId="{8C54C0A5-AABE-466E-8E25-3907ACB3F05F}">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3AED6BD0-C62B-4EFF-8020-C33297A74CA4}">
      <dgm:prSet phldrT="[טקסט]" custT="1"/>
      <dgm:spPr/>
      <dgm:t>
        <a:bodyPr/>
        <a:lstStyle/>
        <a:p>
          <a:r>
            <a:rPr lang="en-US" sz="2200" b="1" dirty="0">
              <a:latin typeface="Calibri" panose="020F0502020204030204" pitchFamily="34" charset="0"/>
              <a:ea typeface="Calibri" panose="020F0502020204030204" pitchFamily="34" charset="0"/>
              <a:cs typeface="Calibri" panose="020F0502020204030204" pitchFamily="34" charset="0"/>
            </a:rPr>
            <a:t> </a:t>
          </a:r>
          <a:r>
            <a:rPr lang="he-IL" sz="2800" b="1" dirty="0">
              <a:latin typeface="Calibri" panose="020F0502020204030204" pitchFamily="34" charset="0"/>
              <a:ea typeface="Calibri" panose="020F0502020204030204" pitchFamily="34" charset="0"/>
              <a:cs typeface="Calibri" panose="020F0502020204030204" pitchFamily="34" charset="0"/>
            </a:rPr>
            <a:t>א</a:t>
          </a:r>
          <a:r>
            <a:rPr lang="en-US" sz="2200" b="1" dirty="0">
              <a:latin typeface="Calibri" panose="020F0502020204030204" pitchFamily="34" charset="0"/>
              <a:ea typeface="Calibri" panose="020F0502020204030204" pitchFamily="34" charset="0"/>
              <a:cs typeface="Calibri" panose="020F0502020204030204" pitchFamily="34" charset="0"/>
            </a:rPr>
            <a:t/>
          </a:r>
          <a:br>
            <a:rPr lang="en-US" sz="2200" b="1" dirty="0">
              <a:latin typeface="Calibri" panose="020F0502020204030204" pitchFamily="34" charset="0"/>
              <a:ea typeface="Calibri" panose="020F0502020204030204" pitchFamily="34" charset="0"/>
              <a:cs typeface="Calibri" panose="020F0502020204030204" pitchFamily="34" charset="0"/>
            </a:rPr>
          </a:br>
          <a:r>
            <a:rPr lang="he-IL" sz="2200" b="1" dirty="0">
              <a:latin typeface="Calibri" panose="020F0502020204030204" pitchFamily="34" charset="0"/>
              <a:ea typeface="Calibri" panose="020F0502020204030204" pitchFamily="34" charset="0"/>
              <a:cs typeface="Calibri" panose="020F0502020204030204" pitchFamily="34" charset="0"/>
            </a:rPr>
            <a:t>אמונה</a:t>
          </a:r>
          <a:endParaRPr lang="en-US" sz="2200" b="1" dirty="0">
            <a:latin typeface="Calibri" panose="020F0502020204030204" pitchFamily="34" charset="0"/>
            <a:ea typeface="Calibri" panose="020F0502020204030204" pitchFamily="34" charset="0"/>
            <a:cs typeface="Calibri" panose="020F0502020204030204" pitchFamily="34" charset="0"/>
          </a:endParaRPr>
        </a:p>
      </dgm:t>
    </dgm:pt>
    <dgm:pt modelId="{6A5011E9-7F4A-4658-A78D-E71E9E88C879}" type="parTrans" cxnId="{7751515E-2B23-490D-B9C6-B823BDAEFD11}">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C52D9B0A-CFF5-4557-883F-72239695289C}" type="sibTrans" cxnId="{7751515E-2B23-490D-B9C6-B823BDAEFD11}">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204CAEF1-7BC2-4BE7-8A7B-59A91806905D}">
      <dgm:prSet phldrT="[טקסט]" custT="1"/>
      <dgm:spPr/>
      <dgm:t>
        <a:bodyPr/>
        <a:lstStyle/>
        <a:p>
          <a:r>
            <a:rPr lang="he-IL" sz="2800" b="1" dirty="0">
              <a:latin typeface="Calibri" panose="020F0502020204030204" pitchFamily="34" charset="0"/>
              <a:ea typeface="Calibri" panose="020F0502020204030204" pitchFamily="34" charset="0"/>
              <a:cs typeface="Calibri" panose="020F0502020204030204" pitchFamily="34" charset="0"/>
            </a:rPr>
            <a:t>פ</a:t>
          </a:r>
          <a:r>
            <a:rPr lang="en-US" sz="2200" b="1" dirty="0">
              <a:latin typeface="Calibri" panose="020F0502020204030204" pitchFamily="34" charset="0"/>
              <a:ea typeface="Calibri" panose="020F0502020204030204" pitchFamily="34" charset="0"/>
              <a:cs typeface="Calibri" panose="020F0502020204030204" pitchFamily="34" charset="0"/>
            </a:rPr>
            <a:t/>
          </a:r>
          <a:br>
            <a:rPr lang="en-US" sz="2200" b="1" dirty="0">
              <a:latin typeface="Calibri" panose="020F0502020204030204" pitchFamily="34" charset="0"/>
              <a:ea typeface="Calibri" panose="020F0502020204030204" pitchFamily="34" charset="0"/>
              <a:cs typeface="Calibri" panose="020F0502020204030204" pitchFamily="34" charset="0"/>
            </a:rPr>
          </a:br>
          <a:r>
            <a:rPr lang="he-IL" sz="2200" b="1" dirty="0">
              <a:latin typeface="Calibri" panose="020F0502020204030204" pitchFamily="34" charset="0"/>
              <a:ea typeface="Calibri" panose="020F0502020204030204" pitchFamily="34" charset="0"/>
              <a:cs typeface="Calibri" panose="020F0502020204030204" pitchFamily="34" charset="0"/>
            </a:rPr>
            <a:t>פרספקטיבה</a:t>
          </a:r>
          <a:endParaRPr lang="en-US" sz="2200" b="1" dirty="0">
            <a:latin typeface="Calibri" panose="020F0502020204030204" pitchFamily="34" charset="0"/>
            <a:ea typeface="Calibri" panose="020F0502020204030204" pitchFamily="34" charset="0"/>
            <a:cs typeface="Calibri" panose="020F0502020204030204" pitchFamily="34" charset="0"/>
          </a:endParaRPr>
        </a:p>
      </dgm:t>
    </dgm:pt>
    <dgm:pt modelId="{616000D1-0775-4B85-84C4-CC3A46099D0E}" type="parTrans" cxnId="{C4A8D11B-5255-4F38-AF95-871489902808}">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BF6E6E67-C0BD-4A15-BDDE-7C122FC5A862}" type="sibTrans" cxnId="{C4A8D11B-5255-4F38-AF95-871489902808}">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7668CF14-A2F0-4D10-9692-D535121529AC}" type="pres">
      <dgm:prSet presAssocID="{A959546C-C70E-4364-84B6-F1887E430B89}" presName="Name0" presStyleCnt="0">
        <dgm:presLayoutVars>
          <dgm:dir/>
          <dgm:resizeHandles val="exact"/>
        </dgm:presLayoutVars>
      </dgm:prSet>
      <dgm:spPr/>
    </dgm:pt>
    <dgm:pt modelId="{7C87588F-5BFF-488D-BE4C-5D0D9553005E}" type="pres">
      <dgm:prSet presAssocID="{DC8FC540-DE45-4C16-A0B4-059603555D15}" presName="compNode" presStyleCnt="0"/>
      <dgm:spPr/>
    </dgm:pt>
    <dgm:pt modelId="{2C1B0F80-5783-4307-ABA8-479CC649A7F1}" type="pres">
      <dgm:prSet presAssocID="{DC8FC540-DE45-4C16-A0B4-059603555D15}" presName="pictRect" presStyleLbl="node1" presStyleIdx="0" presStyleCnt="4" custLinFactNeighborX="3532" custLinFactNeighborY="5445"/>
      <dgm:spPr>
        <a:blipFill>
          <a:blip xmlns:r="http://schemas.openxmlformats.org/officeDocument/2006/relationships" r:embed="rId1"/>
          <a:srcRect/>
          <a:stretch>
            <a:fillRect t="-23000" b="-23000"/>
          </a:stretch>
        </a:blipFill>
      </dgm:spPr>
      <dgm:extLst>
        <a:ext uri="{E40237B7-FDA0-4F09-8148-C483321AD2D9}">
          <dgm14:cNvPr xmlns:dgm14="http://schemas.microsoft.com/office/drawing/2010/diagram" id="0" name="" descr="תמונה שמכילה טקסט, חוץ, הנעלה&#10;&#10;התיאור נוצר באופן אוטומטי">
            <a:extLst>
              <a:ext uri="{FF2B5EF4-FFF2-40B4-BE49-F238E27FC236}">
                <a16:creationId xmlns:a16="http://schemas.microsoft.com/office/drawing/2014/main" id="{713FA236-C9FE-0E73-B3D3-1C6620E19024}"/>
              </a:ext>
            </a:extLst>
          </dgm14:cNvPr>
        </a:ext>
      </dgm:extLst>
    </dgm:pt>
    <dgm:pt modelId="{1FD2E4D8-E68E-47F8-85BF-71AA453B995F}" type="pres">
      <dgm:prSet presAssocID="{DC8FC540-DE45-4C16-A0B4-059603555D15}" presName="textRect" presStyleLbl="revTx" presStyleIdx="0" presStyleCnt="4" custLinFactNeighborX="3532" custLinFactNeighborY="11062">
        <dgm:presLayoutVars>
          <dgm:bulletEnabled val="1"/>
        </dgm:presLayoutVars>
      </dgm:prSet>
      <dgm:spPr/>
      <dgm:t>
        <a:bodyPr/>
        <a:lstStyle/>
        <a:p>
          <a:pPr rtl="1"/>
          <a:endParaRPr lang="he-IL"/>
        </a:p>
      </dgm:t>
    </dgm:pt>
    <dgm:pt modelId="{1C9D03D6-1F7A-4DA9-AB11-9A413E3009A9}" type="pres">
      <dgm:prSet presAssocID="{21F6FC4F-4390-4F13-AB47-032C99924399}" presName="sibTrans" presStyleLbl="sibTrans2D1" presStyleIdx="0" presStyleCnt="0"/>
      <dgm:spPr/>
      <dgm:t>
        <a:bodyPr/>
        <a:lstStyle/>
        <a:p>
          <a:pPr rtl="1"/>
          <a:endParaRPr lang="he-IL"/>
        </a:p>
      </dgm:t>
    </dgm:pt>
    <dgm:pt modelId="{857D3A2C-7218-482F-83A6-CDA941158D30}" type="pres">
      <dgm:prSet presAssocID="{1FEE8064-7B8C-42B0-A7AA-EEB05DB0B960}" presName="compNode" presStyleCnt="0"/>
      <dgm:spPr/>
    </dgm:pt>
    <dgm:pt modelId="{64F4B05D-BFED-4FD6-B69D-C5E279ABCC28}" type="pres">
      <dgm:prSet presAssocID="{1FEE8064-7B8C-42B0-A7AA-EEB05DB0B960}" presName="pictRect" presStyleLbl="node1" presStyleIdx="1" presStyleCnt="4" custLinFactNeighborX="3203" custLinFactNeighborY="8387"/>
      <dgm:spPr>
        <a:blipFill dpi="0" rotWithShape="1">
          <a:blip xmlns:r="http://schemas.openxmlformats.org/officeDocument/2006/relationships" r:embed="rId2"/>
          <a:srcRect/>
          <a:stretch>
            <a:fillRect l="-937" t="-14968" r="-937" b="-14968"/>
          </a:stretch>
        </a:blipFill>
      </dgm:spPr>
    </dgm:pt>
    <dgm:pt modelId="{FEB58CCA-AA40-4FE8-A161-173F0961F080}" type="pres">
      <dgm:prSet presAssocID="{1FEE8064-7B8C-42B0-A7AA-EEB05DB0B960}" presName="textRect" presStyleLbl="revTx" presStyleIdx="1" presStyleCnt="4" custLinFactNeighborX="1777" custLinFactNeighborY="11062">
        <dgm:presLayoutVars>
          <dgm:bulletEnabled val="1"/>
        </dgm:presLayoutVars>
      </dgm:prSet>
      <dgm:spPr/>
      <dgm:t>
        <a:bodyPr/>
        <a:lstStyle/>
        <a:p>
          <a:pPr rtl="1"/>
          <a:endParaRPr lang="he-IL"/>
        </a:p>
      </dgm:t>
    </dgm:pt>
    <dgm:pt modelId="{41993846-C2E6-47F8-B9BB-DB8CEDB14AFB}" type="pres">
      <dgm:prSet presAssocID="{7E4C0CB5-F7D9-415E-8B4D-0489204E499B}" presName="sibTrans" presStyleLbl="sibTrans2D1" presStyleIdx="0" presStyleCnt="0"/>
      <dgm:spPr/>
      <dgm:t>
        <a:bodyPr/>
        <a:lstStyle/>
        <a:p>
          <a:pPr rtl="1"/>
          <a:endParaRPr lang="he-IL"/>
        </a:p>
      </dgm:t>
    </dgm:pt>
    <dgm:pt modelId="{2DBC977E-3038-44F1-B45B-5879D636B52A}" type="pres">
      <dgm:prSet presAssocID="{3AED6BD0-C62B-4EFF-8020-C33297A74CA4}" presName="compNode" presStyleCnt="0"/>
      <dgm:spPr/>
    </dgm:pt>
    <dgm:pt modelId="{81D9C7D9-74DF-47D3-A3F4-B33CDC09AE6A}" type="pres">
      <dgm:prSet presAssocID="{3AED6BD0-C62B-4EFF-8020-C33297A74CA4}" presName="pictRect" presStyleLbl="node1" presStyleIdx="2" presStyleCnt="4" custLinFactNeighborY="10527"/>
      <dgm:spPr>
        <a:blipFill>
          <a:blip xmlns:r="http://schemas.openxmlformats.org/officeDocument/2006/relationships" r:embed="rId3"/>
          <a:srcRect/>
          <a:stretch>
            <a:fillRect t="-30000" b="-30000"/>
          </a:stretch>
        </a:blipFill>
      </dgm:spPr>
    </dgm:pt>
    <dgm:pt modelId="{A8D6DC78-FDFB-434A-A56B-FE13425805B5}" type="pres">
      <dgm:prSet presAssocID="{3AED6BD0-C62B-4EFF-8020-C33297A74CA4}" presName="textRect" presStyleLbl="revTx" presStyleIdx="2" presStyleCnt="4" custLinFactNeighborY="19549">
        <dgm:presLayoutVars>
          <dgm:bulletEnabled val="1"/>
        </dgm:presLayoutVars>
      </dgm:prSet>
      <dgm:spPr/>
      <dgm:t>
        <a:bodyPr/>
        <a:lstStyle/>
        <a:p>
          <a:pPr rtl="1"/>
          <a:endParaRPr lang="he-IL"/>
        </a:p>
      </dgm:t>
    </dgm:pt>
    <dgm:pt modelId="{C9B32F24-094F-4853-A0F6-006FCC903150}" type="pres">
      <dgm:prSet presAssocID="{C52D9B0A-CFF5-4557-883F-72239695289C}" presName="sibTrans" presStyleLbl="sibTrans2D1" presStyleIdx="0" presStyleCnt="0"/>
      <dgm:spPr/>
      <dgm:t>
        <a:bodyPr/>
        <a:lstStyle/>
        <a:p>
          <a:pPr rtl="1"/>
          <a:endParaRPr lang="he-IL"/>
        </a:p>
      </dgm:t>
    </dgm:pt>
    <dgm:pt modelId="{D9516E96-401B-4A6F-9DF3-39AF789C7D89}" type="pres">
      <dgm:prSet presAssocID="{204CAEF1-7BC2-4BE7-8A7B-59A91806905D}" presName="compNode" presStyleCnt="0"/>
      <dgm:spPr/>
    </dgm:pt>
    <dgm:pt modelId="{19CB0153-F4DB-4E31-9932-3A7DB8A86957}" type="pres">
      <dgm:prSet presAssocID="{204CAEF1-7BC2-4BE7-8A7B-59A91806905D}" presName="pictRect" presStyleLbl="node1" presStyleIdx="3" presStyleCnt="4" custLinFactNeighborX="210" custLinFactNeighborY="13312"/>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FB82A047-36BD-40F9-995F-CAEBE4AEED7D}" type="pres">
      <dgm:prSet presAssocID="{204CAEF1-7BC2-4BE7-8A7B-59A91806905D}" presName="textRect" presStyleLbl="revTx" presStyleIdx="3" presStyleCnt="4">
        <dgm:presLayoutVars>
          <dgm:bulletEnabled val="1"/>
        </dgm:presLayoutVars>
      </dgm:prSet>
      <dgm:spPr/>
      <dgm:t>
        <a:bodyPr/>
        <a:lstStyle/>
        <a:p>
          <a:pPr rtl="1"/>
          <a:endParaRPr lang="he-IL"/>
        </a:p>
      </dgm:t>
    </dgm:pt>
  </dgm:ptLst>
  <dgm:cxnLst>
    <dgm:cxn modelId="{C4A8D11B-5255-4F38-AF95-871489902808}" srcId="{A959546C-C70E-4364-84B6-F1887E430B89}" destId="{204CAEF1-7BC2-4BE7-8A7B-59A91806905D}" srcOrd="3" destOrd="0" parTransId="{616000D1-0775-4B85-84C4-CC3A46099D0E}" sibTransId="{BF6E6E67-C0BD-4A15-BDDE-7C122FC5A862}"/>
    <dgm:cxn modelId="{E240AA5B-A3D0-4F8B-9526-105C083C9230}" type="presOf" srcId="{7E4C0CB5-F7D9-415E-8B4D-0489204E499B}" destId="{41993846-C2E6-47F8-B9BB-DB8CEDB14AFB}" srcOrd="0" destOrd="0" presId="urn:microsoft.com/office/officeart/2005/8/layout/pList1"/>
    <dgm:cxn modelId="{29E974C4-524C-4332-BBAF-1AD844DAB4BB}" type="presOf" srcId="{A959546C-C70E-4364-84B6-F1887E430B89}" destId="{7668CF14-A2F0-4D10-9692-D535121529AC}" srcOrd="0" destOrd="0" presId="urn:microsoft.com/office/officeart/2005/8/layout/pList1"/>
    <dgm:cxn modelId="{592B6DD6-73DC-4925-AE4E-CD9BF50DB750}" type="presOf" srcId="{1FEE8064-7B8C-42B0-A7AA-EEB05DB0B960}" destId="{FEB58CCA-AA40-4FE8-A161-173F0961F080}" srcOrd="0" destOrd="0" presId="urn:microsoft.com/office/officeart/2005/8/layout/pList1"/>
    <dgm:cxn modelId="{156C7BD8-DFA2-44E3-95F3-9A1681BC72CD}" srcId="{A959546C-C70E-4364-84B6-F1887E430B89}" destId="{DC8FC540-DE45-4C16-A0B4-059603555D15}" srcOrd="0" destOrd="0" parTransId="{CFCA82B0-D687-4D4A-AA42-C5FD74BF05F0}" sibTransId="{21F6FC4F-4390-4F13-AB47-032C99924399}"/>
    <dgm:cxn modelId="{8C54C0A5-AABE-466E-8E25-3907ACB3F05F}" srcId="{A959546C-C70E-4364-84B6-F1887E430B89}" destId="{1FEE8064-7B8C-42B0-A7AA-EEB05DB0B960}" srcOrd="1" destOrd="0" parTransId="{D5BF190B-B48A-47C0-898B-EED885B347D5}" sibTransId="{7E4C0CB5-F7D9-415E-8B4D-0489204E499B}"/>
    <dgm:cxn modelId="{0BA0D955-9C8D-495A-9D1F-D8AB5DC2455B}" type="presOf" srcId="{C52D9B0A-CFF5-4557-883F-72239695289C}" destId="{C9B32F24-094F-4853-A0F6-006FCC903150}" srcOrd="0" destOrd="0" presId="urn:microsoft.com/office/officeart/2005/8/layout/pList1"/>
    <dgm:cxn modelId="{57C18A10-921A-4D32-8311-5EB34697D036}" type="presOf" srcId="{204CAEF1-7BC2-4BE7-8A7B-59A91806905D}" destId="{FB82A047-36BD-40F9-995F-CAEBE4AEED7D}" srcOrd="0" destOrd="0" presId="urn:microsoft.com/office/officeart/2005/8/layout/pList1"/>
    <dgm:cxn modelId="{ABA1327D-0E2F-49BA-A157-1BC286EAFAFB}" type="presOf" srcId="{3AED6BD0-C62B-4EFF-8020-C33297A74CA4}" destId="{A8D6DC78-FDFB-434A-A56B-FE13425805B5}" srcOrd="0" destOrd="0" presId="urn:microsoft.com/office/officeart/2005/8/layout/pList1"/>
    <dgm:cxn modelId="{70DE2242-114E-4855-AFD2-B684A6763FF9}" type="presOf" srcId="{DC8FC540-DE45-4C16-A0B4-059603555D15}" destId="{1FD2E4D8-E68E-47F8-85BF-71AA453B995F}" srcOrd="0" destOrd="0" presId="urn:microsoft.com/office/officeart/2005/8/layout/pList1"/>
    <dgm:cxn modelId="{7751515E-2B23-490D-B9C6-B823BDAEFD11}" srcId="{A959546C-C70E-4364-84B6-F1887E430B89}" destId="{3AED6BD0-C62B-4EFF-8020-C33297A74CA4}" srcOrd="2" destOrd="0" parTransId="{6A5011E9-7F4A-4658-A78D-E71E9E88C879}" sibTransId="{C52D9B0A-CFF5-4557-883F-72239695289C}"/>
    <dgm:cxn modelId="{1CC4AFD4-7ACE-477B-85B1-38452A69ECB9}" type="presOf" srcId="{21F6FC4F-4390-4F13-AB47-032C99924399}" destId="{1C9D03D6-1F7A-4DA9-AB11-9A413E3009A9}" srcOrd="0" destOrd="0" presId="urn:microsoft.com/office/officeart/2005/8/layout/pList1"/>
    <dgm:cxn modelId="{5C34EC52-1E66-4EC6-8680-A27AA92E659B}" type="presParOf" srcId="{7668CF14-A2F0-4D10-9692-D535121529AC}" destId="{7C87588F-5BFF-488D-BE4C-5D0D9553005E}" srcOrd="0" destOrd="0" presId="urn:microsoft.com/office/officeart/2005/8/layout/pList1"/>
    <dgm:cxn modelId="{C73E2BD0-6297-4E54-A117-897D1176109B}" type="presParOf" srcId="{7C87588F-5BFF-488D-BE4C-5D0D9553005E}" destId="{2C1B0F80-5783-4307-ABA8-479CC649A7F1}" srcOrd="0" destOrd="0" presId="urn:microsoft.com/office/officeart/2005/8/layout/pList1"/>
    <dgm:cxn modelId="{0255001B-47A6-40E8-9E53-CBC9CBE27BE5}" type="presParOf" srcId="{7C87588F-5BFF-488D-BE4C-5D0D9553005E}" destId="{1FD2E4D8-E68E-47F8-85BF-71AA453B995F}" srcOrd="1" destOrd="0" presId="urn:microsoft.com/office/officeart/2005/8/layout/pList1"/>
    <dgm:cxn modelId="{DA8DDB43-4761-4825-A2AC-3953EF02DF9B}" type="presParOf" srcId="{7668CF14-A2F0-4D10-9692-D535121529AC}" destId="{1C9D03D6-1F7A-4DA9-AB11-9A413E3009A9}" srcOrd="1" destOrd="0" presId="urn:microsoft.com/office/officeart/2005/8/layout/pList1"/>
    <dgm:cxn modelId="{9F1D7920-93E1-4AA3-9E69-A98240E2ADC2}" type="presParOf" srcId="{7668CF14-A2F0-4D10-9692-D535121529AC}" destId="{857D3A2C-7218-482F-83A6-CDA941158D30}" srcOrd="2" destOrd="0" presId="urn:microsoft.com/office/officeart/2005/8/layout/pList1"/>
    <dgm:cxn modelId="{C8A38EF1-5CBD-45A8-B501-29916C95EFD2}" type="presParOf" srcId="{857D3A2C-7218-482F-83A6-CDA941158D30}" destId="{64F4B05D-BFED-4FD6-B69D-C5E279ABCC28}" srcOrd="0" destOrd="0" presId="urn:microsoft.com/office/officeart/2005/8/layout/pList1"/>
    <dgm:cxn modelId="{E852B59C-77F5-4B55-9EE1-50F0E25AFB98}" type="presParOf" srcId="{857D3A2C-7218-482F-83A6-CDA941158D30}" destId="{FEB58CCA-AA40-4FE8-A161-173F0961F080}" srcOrd="1" destOrd="0" presId="urn:microsoft.com/office/officeart/2005/8/layout/pList1"/>
    <dgm:cxn modelId="{788E8F7F-CEC2-4BA7-859E-B63AA0465E0C}" type="presParOf" srcId="{7668CF14-A2F0-4D10-9692-D535121529AC}" destId="{41993846-C2E6-47F8-B9BB-DB8CEDB14AFB}" srcOrd="3" destOrd="0" presId="urn:microsoft.com/office/officeart/2005/8/layout/pList1"/>
    <dgm:cxn modelId="{F0CEFEC3-4999-441D-B7DC-DA209068BE17}" type="presParOf" srcId="{7668CF14-A2F0-4D10-9692-D535121529AC}" destId="{2DBC977E-3038-44F1-B45B-5879D636B52A}" srcOrd="4" destOrd="0" presId="urn:microsoft.com/office/officeart/2005/8/layout/pList1"/>
    <dgm:cxn modelId="{2A14E8F6-5658-4029-B8ED-E4EF2B57E0D1}" type="presParOf" srcId="{2DBC977E-3038-44F1-B45B-5879D636B52A}" destId="{81D9C7D9-74DF-47D3-A3F4-B33CDC09AE6A}" srcOrd="0" destOrd="0" presId="urn:microsoft.com/office/officeart/2005/8/layout/pList1"/>
    <dgm:cxn modelId="{DD66369F-8691-4D0A-BE96-4DF55CD59EA2}" type="presParOf" srcId="{2DBC977E-3038-44F1-B45B-5879D636B52A}" destId="{A8D6DC78-FDFB-434A-A56B-FE13425805B5}" srcOrd="1" destOrd="0" presId="urn:microsoft.com/office/officeart/2005/8/layout/pList1"/>
    <dgm:cxn modelId="{E9EE4E72-0E55-450D-A541-313C9C206D4F}" type="presParOf" srcId="{7668CF14-A2F0-4D10-9692-D535121529AC}" destId="{C9B32F24-094F-4853-A0F6-006FCC903150}" srcOrd="5" destOrd="0" presId="urn:microsoft.com/office/officeart/2005/8/layout/pList1"/>
    <dgm:cxn modelId="{96D50DF9-BAE6-4FC6-B0D3-7B215B63F5A7}" type="presParOf" srcId="{7668CF14-A2F0-4D10-9692-D535121529AC}" destId="{D9516E96-401B-4A6F-9DF3-39AF789C7D89}" srcOrd="6" destOrd="0" presId="urn:microsoft.com/office/officeart/2005/8/layout/pList1"/>
    <dgm:cxn modelId="{C14ED835-D60C-42FE-AE83-8A0D0CC3FBBA}" type="presParOf" srcId="{D9516E96-401B-4A6F-9DF3-39AF789C7D89}" destId="{19CB0153-F4DB-4E31-9932-3A7DB8A86957}" srcOrd="0" destOrd="0" presId="urn:microsoft.com/office/officeart/2005/8/layout/pList1"/>
    <dgm:cxn modelId="{2B0CA852-562E-4DAB-8E58-F27A8647DB49}" type="presParOf" srcId="{D9516E96-401B-4A6F-9DF3-39AF789C7D89}" destId="{FB82A047-36BD-40F9-995F-CAEBE4AEED7D}"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1B0F80-5783-4307-ABA8-479CC649A7F1}">
      <dsp:nvSpPr>
        <dsp:cNvPr id="0" name=""/>
        <dsp:cNvSpPr/>
      </dsp:nvSpPr>
      <dsp:spPr>
        <a:xfrm>
          <a:off x="95330" y="781136"/>
          <a:ext cx="2547497" cy="1755226"/>
        </a:xfrm>
        <a:prstGeom prst="roundRect">
          <a:avLst/>
        </a:prstGeom>
        <a:blipFill>
          <a:blip xmlns:r="http://schemas.openxmlformats.org/officeDocument/2006/relationships" r:embed="rId1"/>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D2E4D8-E68E-47F8-85BF-71AA453B995F}">
      <dsp:nvSpPr>
        <dsp:cNvPr id="0" name=""/>
        <dsp:cNvSpPr/>
      </dsp:nvSpPr>
      <dsp:spPr>
        <a:xfrm>
          <a:off x="95330" y="2545340"/>
          <a:ext cx="2547497" cy="945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lvl="0" algn="ctr" defTabSz="977900">
            <a:lnSpc>
              <a:spcPct val="90000"/>
            </a:lnSpc>
            <a:spcBef>
              <a:spcPct val="0"/>
            </a:spcBef>
            <a:spcAft>
              <a:spcPct val="35000"/>
            </a:spcAft>
          </a:pPr>
          <a:r>
            <a:rPr lang="en-US" sz="2200" b="1" kern="1200" dirty="0">
              <a:latin typeface="Calibri" panose="020F0502020204030204" pitchFamily="34" charset="0"/>
              <a:ea typeface="Calibri" panose="020F0502020204030204" pitchFamily="34" charset="0"/>
              <a:cs typeface="Calibri" panose="020F0502020204030204" pitchFamily="34" charset="0"/>
            </a:rPr>
            <a:t> </a:t>
          </a:r>
          <a:r>
            <a:rPr lang="he-IL" sz="2800" b="1" kern="1200" dirty="0">
              <a:latin typeface="Calibri" panose="020F0502020204030204" pitchFamily="34" charset="0"/>
              <a:ea typeface="Calibri" panose="020F0502020204030204" pitchFamily="34" charset="0"/>
              <a:cs typeface="Calibri" panose="020F0502020204030204" pitchFamily="34" charset="0"/>
            </a:rPr>
            <a:t>א</a:t>
          </a:r>
          <a:r>
            <a:rPr lang="en-US" sz="2200" b="1" kern="1200" dirty="0">
              <a:latin typeface="Calibri" panose="020F0502020204030204" pitchFamily="34" charset="0"/>
              <a:ea typeface="Calibri" panose="020F0502020204030204" pitchFamily="34" charset="0"/>
              <a:cs typeface="Calibri" panose="020F0502020204030204" pitchFamily="34" charset="0"/>
            </a:rPr>
            <a:t/>
          </a:r>
          <a:br>
            <a:rPr lang="en-US" sz="2200" b="1" kern="1200" dirty="0">
              <a:latin typeface="Calibri" panose="020F0502020204030204" pitchFamily="34" charset="0"/>
              <a:ea typeface="Calibri" panose="020F0502020204030204" pitchFamily="34" charset="0"/>
              <a:cs typeface="Calibri" panose="020F0502020204030204" pitchFamily="34" charset="0"/>
            </a:rPr>
          </a:br>
          <a:r>
            <a:rPr lang="he-IL" sz="2200" b="1" kern="1200" dirty="0">
              <a:latin typeface="Calibri" panose="020F0502020204030204" pitchFamily="34" charset="0"/>
              <a:ea typeface="Calibri" panose="020F0502020204030204" pitchFamily="34" charset="0"/>
              <a:cs typeface="Calibri" panose="020F0502020204030204" pitchFamily="34" charset="0"/>
            </a:rPr>
            <a:t>אלטרנטיבה</a:t>
          </a:r>
          <a:endParaRPr lang="en-US" sz="2200" b="1" kern="1200" dirty="0">
            <a:latin typeface="Calibri" panose="020F0502020204030204" pitchFamily="34" charset="0"/>
            <a:ea typeface="Calibri" panose="020F0502020204030204" pitchFamily="34" charset="0"/>
            <a:cs typeface="Calibri" panose="020F0502020204030204" pitchFamily="34" charset="0"/>
          </a:endParaRPr>
        </a:p>
      </dsp:txBody>
      <dsp:txXfrm>
        <a:off x="95330" y="2545340"/>
        <a:ext cx="2547497" cy="945121"/>
      </dsp:txXfrm>
    </dsp:sp>
    <dsp:sp modelId="{64F4B05D-BFED-4FD6-B69D-C5E279ABCC28}">
      <dsp:nvSpPr>
        <dsp:cNvPr id="0" name=""/>
        <dsp:cNvSpPr/>
      </dsp:nvSpPr>
      <dsp:spPr>
        <a:xfrm>
          <a:off x="2889304" y="832775"/>
          <a:ext cx="2547497" cy="1755226"/>
        </a:xfrm>
        <a:prstGeom prst="roundRect">
          <a:avLst/>
        </a:prstGeom>
        <a:blipFill dpi="0" rotWithShape="1">
          <a:blip xmlns:r="http://schemas.openxmlformats.org/officeDocument/2006/relationships" r:embed="rId2"/>
          <a:srcRect/>
          <a:stretch>
            <a:fillRect l="-937" t="-14968" r="-937" b="-14968"/>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B58CCA-AA40-4FE8-A161-173F0961F080}">
      <dsp:nvSpPr>
        <dsp:cNvPr id="0" name=""/>
        <dsp:cNvSpPr/>
      </dsp:nvSpPr>
      <dsp:spPr>
        <a:xfrm>
          <a:off x="2852977" y="2545340"/>
          <a:ext cx="2547497" cy="945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lvl="0" algn="ctr" defTabSz="977900">
            <a:lnSpc>
              <a:spcPct val="90000"/>
            </a:lnSpc>
            <a:spcBef>
              <a:spcPct val="0"/>
            </a:spcBef>
            <a:spcAft>
              <a:spcPct val="35000"/>
            </a:spcAft>
          </a:pPr>
          <a:r>
            <a:rPr lang="en-US" sz="2200" b="1" kern="1200" dirty="0">
              <a:latin typeface="Calibri" panose="020F0502020204030204" pitchFamily="34" charset="0"/>
              <a:ea typeface="Calibri" panose="020F0502020204030204" pitchFamily="34" charset="0"/>
              <a:cs typeface="Calibri" panose="020F0502020204030204" pitchFamily="34" charset="0"/>
            </a:rPr>
            <a:t> </a:t>
          </a:r>
          <a:r>
            <a:rPr lang="he-IL" sz="2800" b="1" kern="1200" dirty="0">
              <a:latin typeface="Calibri" panose="020F0502020204030204" pitchFamily="34" charset="0"/>
              <a:ea typeface="Calibri" panose="020F0502020204030204" pitchFamily="34" charset="0"/>
              <a:cs typeface="Calibri" panose="020F0502020204030204" pitchFamily="34" charset="0"/>
            </a:rPr>
            <a:t>פ</a:t>
          </a:r>
          <a:r>
            <a:rPr lang="en-US" sz="2200" b="1" kern="1200" dirty="0">
              <a:latin typeface="Calibri" panose="020F0502020204030204" pitchFamily="34" charset="0"/>
              <a:ea typeface="Calibri" panose="020F0502020204030204" pitchFamily="34" charset="0"/>
              <a:cs typeface="Calibri" panose="020F0502020204030204" pitchFamily="34" charset="0"/>
            </a:rPr>
            <a:t/>
          </a:r>
          <a:br>
            <a:rPr lang="en-US" sz="2200" b="1" kern="1200" dirty="0">
              <a:latin typeface="Calibri" panose="020F0502020204030204" pitchFamily="34" charset="0"/>
              <a:ea typeface="Calibri" panose="020F0502020204030204" pitchFamily="34" charset="0"/>
              <a:cs typeface="Calibri" panose="020F0502020204030204" pitchFamily="34" charset="0"/>
            </a:rPr>
          </a:br>
          <a:r>
            <a:rPr lang="he-IL" sz="2200" b="1" kern="1200" dirty="0">
              <a:latin typeface="Calibri" panose="020F0502020204030204" pitchFamily="34" charset="0"/>
              <a:ea typeface="Calibri" panose="020F0502020204030204" pitchFamily="34" charset="0"/>
              <a:cs typeface="Calibri" panose="020F0502020204030204" pitchFamily="34" charset="0"/>
            </a:rPr>
            <a:t>פרופורציה</a:t>
          </a:r>
          <a:endParaRPr lang="en-US" sz="2200" b="1" kern="1200" dirty="0">
            <a:latin typeface="Calibri" panose="020F0502020204030204" pitchFamily="34" charset="0"/>
            <a:ea typeface="Calibri" panose="020F0502020204030204" pitchFamily="34" charset="0"/>
            <a:cs typeface="Calibri" panose="020F0502020204030204" pitchFamily="34" charset="0"/>
          </a:endParaRPr>
        </a:p>
      </dsp:txBody>
      <dsp:txXfrm>
        <a:off x="2852977" y="2545340"/>
        <a:ext cx="2547497" cy="945121"/>
      </dsp:txXfrm>
    </dsp:sp>
    <dsp:sp modelId="{81D9C7D9-74DF-47D3-A3F4-B33CDC09AE6A}">
      <dsp:nvSpPr>
        <dsp:cNvPr id="0" name=""/>
        <dsp:cNvSpPr/>
      </dsp:nvSpPr>
      <dsp:spPr>
        <a:xfrm>
          <a:off x="5610062" y="870337"/>
          <a:ext cx="2547497" cy="1755226"/>
        </a:xfrm>
        <a:prstGeom prst="roundRect">
          <a:avLst/>
        </a:prstGeom>
        <a:blipFill>
          <a:blip xmlns:r="http://schemas.openxmlformats.org/officeDocument/2006/relationships" r:embed="rId3"/>
          <a:srcRect/>
          <a:stretch>
            <a:fillRect t="-30000" b="-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D6DC78-FDFB-434A-A56B-FE13425805B5}">
      <dsp:nvSpPr>
        <dsp:cNvPr id="0" name=""/>
        <dsp:cNvSpPr/>
      </dsp:nvSpPr>
      <dsp:spPr>
        <a:xfrm>
          <a:off x="5610062" y="2625552"/>
          <a:ext cx="2547497" cy="945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lvl="0" algn="ctr" defTabSz="977900">
            <a:lnSpc>
              <a:spcPct val="90000"/>
            </a:lnSpc>
            <a:spcBef>
              <a:spcPct val="0"/>
            </a:spcBef>
            <a:spcAft>
              <a:spcPct val="35000"/>
            </a:spcAft>
          </a:pPr>
          <a:r>
            <a:rPr lang="en-US" sz="2200" b="1" kern="1200" dirty="0">
              <a:latin typeface="Calibri" panose="020F0502020204030204" pitchFamily="34" charset="0"/>
              <a:ea typeface="Calibri" panose="020F0502020204030204" pitchFamily="34" charset="0"/>
              <a:cs typeface="Calibri" panose="020F0502020204030204" pitchFamily="34" charset="0"/>
            </a:rPr>
            <a:t> </a:t>
          </a:r>
          <a:r>
            <a:rPr lang="he-IL" sz="2800" b="1" kern="1200" dirty="0">
              <a:latin typeface="Calibri" panose="020F0502020204030204" pitchFamily="34" charset="0"/>
              <a:ea typeface="Calibri" panose="020F0502020204030204" pitchFamily="34" charset="0"/>
              <a:cs typeface="Calibri" panose="020F0502020204030204" pitchFamily="34" charset="0"/>
            </a:rPr>
            <a:t>א</a:t>
          </a:r>
          <a:r>
            <a:rPr lang="en-US" sz="2200" b="1" kern="1200" dirty="0">
              <a:latin typeface="Calibri" panose="020F0502020204030204" pitchFamily="34" charset="0"/>
              <a:ea typeface="Calibri" panose="020F0502020204030204" pitchFamily="34" charset="0"/>
              <a:cs typeface="Calibri" panose="020F0502020204030204" pitchFamily="34" charset="0"/>
            </a:rPr>
            <a:t/>
          </a:r>
          <a:br>
            <a:rPr lang="en-US" sz="2200" b="1" kern="1200" dirty="0">
              <a:latin typeface="Calibri" panose="020F0502020204030204" pitchFamily="34" charset="0"/>
              <a:ea typeface="Calibri" panose="020F0502020204030204" pitchFamily="34" charset="0"/>
              <a:cs typeface="Calibri" panose="020F0502020204030204" pitchFamily="34" charset="0"/>
            </a:rPr>
          </a:br>
          <a:r>
            <a:rPr lang="he-IL" sz="2200" b="1" kern="1200" dirty="0">
              <a:latin typeface="Calibri" panose="020F0502020204030204" pitchFamily="34" charset="0"/>
              <a:ea typeface="Calibri" panose="020F0502020204030204" pitchFamily="34" charset="0"/>
              <a:cs typeface="Calibri" panose="020F0502020204030204" pitchFamily="34" charset="0"/>
            </a:rPr>
            <a:t>אמונה</a:t>
          </a:r>
          <a:endParaRPr lang="en-US" sz="2200" b="1" kern="1200" dirty="0">
            <a:latin typeface="Calibri" panose="020F0502020204030204" pitchFamily="34" charset="0"/>
            <a:ea typeface="Calibri" panose="020F0502020204030204" pitchFamily="34" charset="0"/>
            <a:cs typeface="Calibri" panose="020F0502020204030204" pitchFamily="34" charset="0"/>
          </a:endParaRPr>
        </a:p>
      </dsp:txBody>
      <dsp:txXfrm>
        <a:off x="5610062" y="2625552"/>
        <a:ext cx="2547497" cy="945121"/>
      </dsp:txXfrm>
    </dsp:sp>
    <dsp:sp modelId="{19CB0153-F4DB-4E31-9932-3A7DB8A86957}">
      <dsp:nvSpPr>
        <dsp:cNvPr id="0" name=""/>
        <dsp:cNvSpPr/>
      </dsp:nvSpPr>
      <dsp:spPr>
        <a:xfrm>
          <a:off x="8417767" y="919220"/>
          <a:ext cx="2547497" cy="1755226"/>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82A047-36BD-40F9-995F-CAEBE4AEED7D}">
      <dsp:nvSpPr>
        <dsp:cNvPr id="0" name=""/>
        <dsp:cNvSpPr/>
      </dsp:nvSpPr>
      <dsp:spPr>
        <a:xfrm>
          <a:off x="8412417" y="2440790"/>
          <a:ext cx="2547497" cy="945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lvl="0" algn="ctr" defTabSz="1244600">
            <a:lnSpc>
              <a:spcPct val="90000"/>
            </a:lnSpc>
            <a:spcBef>
              <a:spcPct val="0"/>
            </a:spcBef>
            <a:spcAft>
              <a:spcPct val="35000"/>
            </a:spcAft>
          </a:pPr>
          <a:r>
            <a:rPr lang="he-IL" sz="2800" b="1" kern="1200" dirty="0">
              <a:latin typeface="Calibri" panose="020F0502020204030204" pitchFamily="34" charset="0"/>
              <a:ea typeface="Calibri" panose="020F0502020204030204" pitchFamily="34" charset="0"/>
              <a:cs typeface="Calibri" panose="020F0502020204030204" pitchFamily="34" charset="0"/>
            </a:rPr>
            <a:t>פ</a:t>
          </a:r>
          <a:r>
            <a:rPr lang="en-US" sz="2200" b="1" kern="1200" dirty="0">
              <a:latin typeface="Calibri" panose="020F0502020204030204" pitchFamily="34" charset="0"/>
              <a:ea typeface="Calibri" panose="020F0502020204030204" pitchFamily="34" charset="0"/>
              <a:cs typeface="Calibri" panose="020F0502020204030204" pitchFamily="34" charset="0"/>
            </a:rPr>
            <a:t/>
          </a:r>
          <a:br>
            <a:rPr lang="en-US" sz="2200" b="1" kern="1200" dirty="0">
              <a:latin typeface="Calibri" panose="020F0502020204030204" pitchFamily="34" charset="0"/>
              <a:ea typeface="Calibri" panose="020F0502020204030204" pitchFamily="34" charset="0"/>
              <a:cs typeface="Calibri" panose="020F0502020204030204" pitchFamily="34" charset="0"/>
            </a:rPr>
          </a:br>
          <a:r>
            <a:rPr lang="he-IL" sz="2200" b="1" kern="1200" dirty="0">
              <a:latin typeface="Calibri" panose="020F0502020204030204" pitchFamily="34" charset="0"/>
              <a:ea typeface="Calibri" panose="020F0502020204030204" pitchFamily="34" charset="0"/>
              <a:cs typeface="Calibri" panose="020F0502020204030204" pitchFamily="34" charset="0"/>
            </a:rPr>
            <a:t>פרספקטיבה</a:t>
          </a:r>
          <a:endParaRPr lang="en-US" sz="2200" b="1" kern="1200" dirty="0">
            <a:latin typeface="Calibri" panose="020F0502020204030204" pitchFamily="34" charset="0"/>
            <a:ea typeface="Calibri" panose="020F0502020204030204" pitchFamily="34" charset="0"/>
            <a:cs typeface="Calibri" panose="020F0502020204030204" pitchFamily="34" charset="0"/>
          </a:endParaRPr>
        </a:p>
      </dsp:txBody>
      <dsp:txXfrm>
        <a:off x="8412417" y="2440790"/>
        <a:ext cx="2547497" cy="945121"/>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17C67214-DAE9-4843-886C-36422AF0220E}" type="datetimeFigureOut">
              <a:rPr lang="he-IL" smtClean="0"/>
              <a:t>י"ב/חשון/תשפ"ה</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2D822099-C4B9-4777-AC4D-E954DB6718BC}" type="slidenum">
              <a:rPr lang="he-IL" smtClean="0"/>
              <a:t>‹#›</a:t>
            </a:fld>
            <a:endParaRPr lang="he-IL"/>
          </a:p>
        </p:txBody>
      </p:sp>
    </p:spTree>
    <p:extLst>
      <p:ext uri="{BB962C8B-B14F-4D97-AF65-F5344CB8AC3E}">
        <p14:creationId xmlns:p14="http://schemas.microsoft.com/office/powerpoint/2010/main" val="172641735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rabbishneor/videos/688637538517194/"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800" b="0" i="0" u="none" strike="noStrike" dirty="0">
                <a:solidFill>
                  <a:srgbClr val="000000"/>
                </a:solidFill>
                <a:effectLst/>
                <a:latin typeface="Calibri" panose="020F0502020204030204" pitchFamily="34" charset="0"/>
              </a:rPr>
              <a:t>הדרך בה אנו תופסים ומפרשים אירועים משפיעה על מידת הלחץ המתעורר בנו. מחשבות כגון: "זה איום ונורא", "אני לא יכול/ה להתמודד עם זה", "שוב זה קורה לי", "בחיים אני לא אצליח את זה" </a:t>
            </a:r>
            <a:r>
              <a:rPr lang="he-IL" sz="1800" b="0" i="0" u="none" strike="noStrike" dirty="0" err="1">
                <a:solidFill>
                  <a:srgbClr val="000000"/>
                </a:solidFill>
                <a:effectLst/>
                <a:latin typeface="Calibri" panose="020F0502020204030204" pitchFamily="34" charset="0"/>
              </a:rPr>
              <a:t>וכו</a:t>
            </a:r>
            <a:r>
              <a:rPr lang="he-IL" sz="1800" b="0" i="0" u="none" strike="noStrike" dirty="0">
                <a:solidFill>
                  <a:srgbClr val="000000"/>
                </a:solidFill>
                <a:effectLst/>
                <a:latin typeface="Calibri" panose="020F0502020204030204" pitchFamily="34" charset="0"/>
              </a:rPr>
              <a:t>', מחלישות אותנו ולא מקדמות התמודדות יעילה.</a:t>
            </a:r>
          </a:p>
          <a:p>
            <a:r>
              <a:rPr lang="he-IL" sz="1800" b="0" i="0" u="none" strike="noStrike" dirty="0">
                <a:solidFill>
                  <a:srgbClr val="000000"/>
                </a:solidFill>
                <a:effectLst/>
                <a:latin typeface="Calibri" panose="020F0502020204030204" pitchFamily="34" charset="0"/>
              </a:rPr>
              <a:t>במצבי חירום, אנו עלולים לחוות גם בלבול, קושי בקבלת החלטות, קשיים בזיכרון, קשיי קשב וריכוז ועוד.</a:t>
            </a:r>
          </a:p>
          <a:p>
            <a:r>
              <a:rPr lang="he-IL" sz="1800" b="0" i="0" u="none" strike="noStrike" dirty="0">
                <a:solidFill>
                  <a:srgbClr val="000000"/>
                </a:solidFill>
                <a:effectLst/>
                <a:latin typeface="Calibri" panose="020F0502020204030204" pitchFamily="34" charset="0"/>
              </a:rPr>
              <a:t>על מנת להגיע לאיזון חשוב שנהיה מודעים לתהליכים המתרחשים בערוץ הקוגניטיבי ונלמד אסטרטגיות לוויסות דרך ערוץ זה. בשיעור זה נכיר כמה כלים ליצירת איזון זה.</a:t>
            </a:r>
            <a:endParaRPr lang="he-IL" dirty="0"/>
          </a:p>
        </p:txBody>
      </p:sp>
      <p:sp>
        <p:nvSpPr>
          <p:cNvPr id="4" name="מציין מיקום של מספר שקופית 3"/>
          <p:cNvSpPr>
            <a:spLocks noGrp="1"/>
          </p:cNvSpPr>
          <p:nvPr>
            <p:ph type="sldNum" sz="quarter" idx="5"/>
          </p:nvPr>
        </p:nvSpPr>
        <p:spPr/>
        <p:txBody>
          <a:bodyPr/>
          <a:lstStyle/>
          <a:p>
            <a:fld id="{2D822099-C4B9-4777-AC4D-E954DB6718BC}" type="slidenum">
              <a:rPr lang="he-IL" smtClean="0"/>
              <a:t>1</a:t>
            </a:fld>
            <a:endParaRPr lang="he-IL"/>
          </a:p>
        </p:txBody>
      </p:sp>
    </p:spTree>
    <p:extLst>
      <p:ext uri="{BB962C8B-B14F-4D97-AF65-F5344CB8AC3E}">
        <p14:creationId xmlns:p14="http://schemas.microsoft.com/office/powerpoint/2010/main" val="1401700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altLang="he-IL" b="1" dirty="0">
                <a:sym typeface="Arial" panose="020B0604020202020204" pitchFamily="34" charset="0"/>
              </a:rPr>
              <a:t>התנסות קצרה נוספת:</a:t>
            </a:r>
          </a:p>
          <a:p>
            <a:r>
              <a:rPr lang="he-IL" altLang="he-IL" b="1" dirty="0">
                <a:sym typeface="Arial" panose="020B0604020202020204" pitchFamily="34" charset="0"/>
              </a:rPr>
              <a:t>תרגיל </a:t>
            </a:r>
            <a:r>
              <a:rPr lang="he-IL" altLang="he-IL" b="1" dirty="0" err="1">
                <a:sym typeface="Arial" panose="020B0604020202020204" pitchFamily="34" charset="0"/>
              </a:rPr>
              <a:t>ה“פיל</a:t>
            </a:r>
            <a:r>
              <a:rPr lang="he-IL" altLang="he-IL" b="1" dirty="0">
                <a:sym typeface="Arial" panose="020B0604020202020204" pitchFamily="34" charset="0"/>
              </a:rPr>
              <a:t> הורוד”</a:t>
            </a:r>
          </a:p>
          <a:p>
            <a:r>
              <a:rPr lang="he-IL" altLang="he-IL" dirty="0">
                <a:sym typeface="Arial" panose="020B0604020202020204" pitchFamily="34" charset="0"/>
              </a:rPr>
              <a:t>ננחה את התלמידים:</a:t>
            </a:r>
          </a:p>
          <a:p>
            <a:r>
              <a:rPr lang="he-IL" altLang="he-IL" b="1" dirty="0">
                <a:sym typeface="Arial" panose="020B0604020202020204" pitchFamily="34" charset="0"/>
              </a:rPr>
              <a:t>במהלך הדקה הקרובה עשו כל מאמץ שלא לחשוב על פיל ורוד. אל תחשבו על פיל ורוד. אל תחשבו על פיל ורוד...</a:t>
            </a:r>
          </a:p>
        </p:txBody>
      </p:sp>
      <p:sp>
        <p:nvSpPr>
          <p:cNvPr id="4" name="מציין מיקום של מספר שקופית 3"/>
          <p:cNvSpPr>
            <a:spLocks noGrp="1"/>
          </p:cNvSpPr>
          <p:nvPr>
            <p:ph type="sldNum" sz="quarter" idx="5"/>
          </p:nvPr>
        </p:nvSpPr>
        <p:spPr/>
        <p:txBody>
          <a:bodyPr/>
          <a:lstStyle/>
          <a:p>
            <a:fld id="{2D822099-C4B9-4777-AC4D-E954DB6718BC}" type="slidenum">
              <a:rPr lang="he-IL" smtClean="0"/>
              <a:t>12</a:t>
            </a:fld>
            <a:endParaRPr lang="he-IL"/>
          </a:p>
        </p:txBody>
      </p:sp>
    </p:spTree>
    <p:extLst>
      <p:ext uri="{BB962C8B-B14F-4D97-AF65-F5344CB8AC3E}">
        <p14:creationId xmlns:p14="http://schemas.microsoft.com/office/powerpoint/2010/main" val="1476760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altLang="he-IL" dirty="0">
                <a:sym typeface="Arial" panose="020B0604020202020204" pitchFamily="34" charset="0"/>
              </a:rPr>
              <a:t>הנחיות למורה:</a:t>
            </a:r>
          </a:p>
          <a:p>
            <a:r>
              <a:rPr lang="he-IL" altLang="he-IL" dirty="0">
                <a:sym typeface="Arial" panose="020B0604020202020204" pitchFamily="34" charset="0"/>
              </a:rPr>
              <a:t>נשאל:</a:t>
            </a:r>
          </a:p>
          <a:p>
            <a:r>
              <a:rPr lang="he-IL" altLang="he-IL" b="1" dirty="0">
                <a:sym typeface="Arial" panose="020B0604020202020204" pitchFamily="34" charset="0"/>
              </a:rPr>
              <a:t>מי חשב על פיל ורוד?</a:t>
            </a:r>
          </a:p>
          <a:p>
            <a:r>
              <a:rPr lang="he-IL" altLang="he-IL" b="1" dirty="0">
                <a:sym typeface="Arial" panose="020B0604020202020204" pitchFamily="34" charset="0"/>
              </a:rPr>
              <a:t>למה קשה לנו לא לחשוב על פיל ורוד?</a:t>
            </a:r>
          </a:p>
          <a:p>
            <a:r>
              <a:rPr lang="he-IL" altLang="he-IL" b="1" dirty="0">
                <a:sym typeface="Arial" panose="020B0604020202020204" pitchFamily="34" charset="0"/>
              </a:rPr>
              <a:t>מי שהצליחו לא לחשוב על הפיל </a:t>
            </a:r>
            <a:r>
              <a:rPr lang="he-IL" altLang="he-IL" b="1" dirty="0" err="1">
                <a:sym typeface="Arial" panose="020B0604020202020204" pitchFamily="34" charset="0"/>
              </a:rPr>
              <a:t>הורוד</a:t>
            </a:r>
            <a:r>
              <a:rPr lang="he-IL" altLang="he-IL" b="1" dirty="0">
                <a:sym typeface="Arial" panose="020B0604020202020204" pitchFamily="34" charset="0"/>
              </a:rPr>
              <a:t>, מה עזר לכם? </a:t>
            </a:r>
          </a:p>
        </p:txBody>
      </p:sp>
      <p:sp>
        <p:nvSpPr>
          <p:cNvPr id="4" name="מציין מיקום של מספר שקופית 3"/>
          <p:cNvSpPr>
            <a:spLocks noGrp="1"/>
          </p:cNvSpPr>
          <p:nvPr>
            <p:ph type="sldNum" sz="quarter" idx="5"/>
          </p:nvPr>
        </p:nvSpPr>
        <p:spPr/>
        <p:txBody>
          <a:bodyPr/>
          <a:lstStyle/>
          <a:p>
            <a:fld id="{2D822099-C4B9-4777-AC4D-E954DB6718BC}" type="slidenum">
              <a:rPr lang="he-IL" smtClean="0"/>
              <a:t>13</a:t>
            </a:fld>
            <a:endParaRPr lang="he-IL"/>
          </a:p>
        </p:txBody>
      </p:sp>
    </p:spTree>
    <p:extLst>
      <p:ext uri="{BB962C8B-B14F-4D97-AF65-F5344CB8AC3E}">
        <p14:creationId xmlns:p14="http://schemas.microsoft.com/office/powerpoint/2010/main" val="3139253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הנחיות למורה:</a:t>
            </a:r>
          </a:p>
          <a:p>
            <a:r>
              <a:rPr lang="he-IL" dirty="0"/>
              <a:t>נאמר לתלמידים: עכשיו, תחשבו על עוד כל מיני דברים שיש לכם היום... למשל, פגישה שקבעתם, מבחן, עבודה, הודעה שאתם צריכים לשלוח, משהו שאתם רוצים להספיק לעשות... מה קרה לפיל הורוד? </a:t>
            </a:r>
          </a:p>
          <a:p>
            <a:r>
              <a:rPr lang="he-IL" dirty="0"/>
              <a:t>נסביר: בעצם, עשיתם זום </a:t>
            </a:r>
            <a:r>
              <a:rPr lang="he-IL" dirty="0" err="1"/>
              <a:t>אווט</a:t>
            </a:r>
            <a:r>
              <a:rPr lang="he-IL" dirty="0"/>
              <a:t>. במקום לעשות זום אין ולהתמקד רק בדבר אחד, עשינו זום </a:t>
            </a:r>
            <a:r>
              <a:rPr lang="he-IL" dirty="0" err="1"/>
              <a:t>אווט</a:t>
            </a:r>
            <a:r>
              <a:rPr lang="he-IL" dirty="0"/>
              <a:t> וכך, מה שהתמקדנו בו קודם פחות השתלט על החשיבה שלנו.</a:t>
            </a:r>
          </a:p>
          <a:p>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i="0" u="none" strike="noStrike" dirty="0">
                <a:solidFill>
                  <a:srgbClr val="000000"/>
                </a:solidFill>
                <a:effectLst/>
                <a:latin typeface="Calibri" panose="020F0502020204030204" pitchFamily="34" charset="0"/>
              </a:rPr>
              <a:t>זה נקרא "מיקוד קשב" - איפה אני שם את הקשב שלי וממקד את תשומת הלב שלי.</a:t>
            </a:r>
          </a:p>
          <a:p>
            <a:r>
              <a:rPr lang="he-IL" dirty="0"/>
              <a:t>כך גם בחיים – </a:t>
            </a:r>
            <a:r>
              <a:rPr lang="he-IL" sz="1800" b="0" i="0" u="none" strike="noStrike" dirty="0">
                <a:solidFill>
                  <a:srgbClr val="000000"/>
                </a:solidFill>
                <a:effectLst/>
                <a:latin typeface="Calibri" panose="020F0502020204030204" pitchFamily="34" charset="0"/>
              </a:rPr>
              <a:t>ברגע שנתרחק ב</a:t>
            </a:r>
            <a:r>
              <a:rPr lang="en-US" sz="1800" b="0" i="0" u="none" strike="noStrike" dirty="0">
                <a:solidFill>
                  <a:srgbClr val="000000"/>
                </a:solidFill>
                <a:effectLst/>
                <a:latin typeface="Calibri" panose="020F0502020204030204" pitchFamily="34" charset="0"/>
              </a:rPr>
              <a:t>zoom out </a:t>
            </a:r>
            <a:r>
              <a:rPr lang="he-IL" sz="1800" b="0" i="0" u="none" strike="noStrike" dirty="0">
                <a:solidFill>
                  <a:srgbClr val="000000"/>
                </a:solidFill>
                <a:effectLst/>
                <a:latin typeface="Calibri" panose="020F0502020204030204" pitchFamily="34" charset="0"/>
              </a:rPr>
              <a:t> ממה שמעסיק אותנו/מטריד אותנו (ה"פיל"), נרחיב את הראייה, נכניס לתמונה/לפריים עוד פריטים/דברים שנמצאים בחיינו, נצליח לא למקד את הקשב רק בו. זה לא מבטל את הקושי, אבל עוזר לנו לא לתת לו לתפוס את כל המקום, "לצבוע" את היום. </a:t>
            </a:r>
            <a:r>
              <a:rPr lang="he-IL" altLang="he-IL" sz="1800" b="0" dirty="0">
                <a:ea typeface="Varela Round"/>
              </a:rPr>
              <a:t>גם אם מדובר בדאגה גדולה וחשובה אין צורך להתמקד בה כל הזמן, חשוב שתהיה לנו אפשרות בחירה, מתי וכמה לעסוק בה.</a:t>
            </a:r>
            <a:endParaRPr lang="he-IL" sz="1800" b="0" i="0" u="none" strike="noStrike" dirty="0">
              <a:solidFill>
                <a:srgbClr val="000000"/>
              </a:solidFill>
              <a:effectLst/>
              <a:latin typeface="Calibri" panose="020F0502020204030204" pitchFamily="34" charset="0"/>
            </a:endParaRPr>
          </a:p>
          <a:p>
            <a:endParaRPr lang="he-IL" sz="1800" b="1" i="0" u="none" strike="noStrike" dirty="0">
              <a:solidFill>
                <a:srgbClr val="000000"/>
              </a:solidFill>
              <a:effectLst/>
              <a:latin typeface="Calibri" panose="020F050202020403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altLang="he-IL" b="0" dirty="0">
                <a:ea typeface="Varela Round"/>
              </a:rPr>
              <a:t>לדוגמה: לבחור לכבות את הטלפון הנייד בשעות מסוימות, לעשות פעילות שעושה לנו טוב ואח"כ לחזור להתעסק בבעיה.</a:t>
            </a:r>
          </a:p>
        </p:txBody>
      </p:sp>
      <p:sp>
        <p:nvSpPr>
          <p:cNvPr id="4" name="מציין מיקום של מספר שקופית 3"/>
          <p:cNvSpPr>
            <a:spLocks noGrp="1"/>
          </p:cNvSpPr>
          <p:nvPr>
            <p:ph type="sldNum" sz="quarter" idx="5"/>
          </p:nvPr>
        </p:nvSpPr>
        <p:spPr/>
        <p:txBody>
          <a:bodyPr/>
          <a:lstStyle/>
          <a:p>
            <a:fld id="{2D822099-C4B9-4777-AC4D-E954DB6718BC}" type="slidenum">
              <a:rPr lang="he-IL" smtClean="0"/>
              <a:t>14</a:t>
            </a:fld>
            <a:endParaRPr lang="he-IL"/>
          </a:p>
        </p:txBody>
      </p:sp>
    </p:spTree>
    <p:extLst>
      <p:ext uri="{BB962C8B-B14F-4D97-AF65-F5344CB8AC3E}">
        <p14:creationId xmlns:p14="http://schemas.microsoft.com/office/powerpoint/2010/main" val="3058871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הנחיות למורה:</a:t>
            </a:r>
          </a:p>
          <a:p>
            <a:r>
              <a:rPr lang="he-IL" dirty="0"/>
              <a:t>נמשיג לתלמידים: </a:t>
            </a:r>
            <a:r>
              <a:rPr lang="he-IL" sz="1000" b="1" i="0" u="none" strike="noStrike" dirty="0">
                <a:solidFill>
                  <a:srgbClr val="000000"/>
                </a:solidFill>
                <a:effectLst/>
                <a:latin typeface="Calibri" panose="020F0502020204030204" pitchFamily="34" charset="0"/>
              </a:rPr>
              <a:t>זה נקרא "מיקוד קשב" - איפה אני שם את הקשב שלי וממקד את תשומת הלב שלי.</a:t>
            </a:r>
          </a:p>
          <a:p>
            <a:r>
              <a:rPr lang="he-IL" dirty="0"/>
              <a:t>כך גם בחיים – </a:t>
            </a:r>
            <a:r>
              <a:rPr lang="he-IL" sz="1200" b="0" i="0" u="none" strike="noStrike" dirty="0">
                <a:solidFill>
                  <a:srgbClr val="000000"/>
                </a:solidFill>
                <a:effectLst/>
                <a:latin typeface="Calibri" panose="020F0502020204030204" pitchFamily="34" charset="0"/>
              </a:rPr>
              <a:t>ברגע שנתרחק ב</a:t>
            </a:r>
            <a:r>
              <a:rPr lang="en-US" sz="1200" b="0" i="0" u="none" strike="noStrike" dirty="0">
                <a:solidFill>
                  <a:srgbClr val="000000"/>
                </a:solidFill>
                <a:effectLst/>
                <a:latin typeface="Calibri" panose="020F0502020204030204" pitchFamily="34" charset="0"/>
              </a:rPr>
              <a:t>zoom out </a:t>
            </a:r>
            <a:r>
              <a:rPr lang="he-IL" sz="1200" b="0" i="0" u="none" strike="noStrike" dirty="0">
                <a:solidFill>
                  <a:srgbClr val="000000"/>
                </a:solidFill>
                <a:effectLst/>
                <a:latin typeface="Calibri" panose="020F0502020204030204" pitchFamily="34" charset="0"/>
              </a:rPr>
              <a:t> ממה שמעסיק אותנו/מטריד אותנו (ה"פיל"), נרחיב את הראייה, נכניס לתמונה/לפריים עוד פריטים/דברים שנמצאים בחיינו, נצליח לא למקד את הקשב רק בו. זה לא מבטל את הקושי, אבל עוזר לנו לא לתת לו לתפוס את כל המקום, "לצבוע" את היום. </a:t>
            </a:r>
            <a:r>
              <a:rPr lang="he-IL" altLang="he-IL" sz="1200" b="0" dirty="0">
                <a:ea typeface="Varela Round"/>
              </a:rPr>
              <a:t>גם אם מדובר בדאגה גדולה וחשובה אין צורך להתמקד בה כל הזמן, חשוב שתהיה לנו אפשרות בחירה, מתי וכמה לעסוק בה.</a:t>
            </a:r>
            <a:endParaRPr lang="he-IL" sz="1200" b="0" i="0" u="none" strike="noStrike" dirty="0">
              <a:solidFill>
                <a:srgbClr val="000000"/>
              </a:solidFill>
              <a:effectLst/>
              <a:latin typeface="Calibri" panose="020F0502020204030204" pitchFamily="34" charset="0"/>
            </a:endParaRPr>
          </a:p>
          <a:p>
            <a:endParaRPr lang="he-IL" sz="1200" b="1" i="0" u="none" strike="noStrike" dirty="0">
              <a:solidFill>
                <a:srgbClr val="000000"/>
              </a:solidFill>
              <a:effectLst/>
              <a:latin typeface="Calibri" panose="020F050202020403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altLang="he-IL" b="0" dirty="0">
                <a:ea typeface="Varela Round"/>
              </a:rPr>
              <a:t>לדוגמה: לבחור לכבות את הטלפון הנייד בשעות מסוימות, לעשות פעילות שעושה לנו טוב ואח"כ לחזור להתעסק בבעיה.</a:t>
            </a:r>
          </a:p>
        </p:txBody>
      </p:sp>
      <p:sp>
        <p:nvSpPr>
          <p:cNvPr id="4" name="מציין מיקום של מספר שקופית 3"/>
          <p:cNvSpPr>
            <a:spLocks noGrp="1"/>
          </p:cNvSpPr>
          <p:nvPr>
            <p:ph type="sldNum" sz="quarter" idx="5"/>
          </p:nvPr>
        </p:nvSpPr>
        <p:spPr/>
        <p:txBody>
          <a:bodyPr/>
          <a:lstStyle/>
          <a:p>
            <a:fld id="{2D822099-C4B9-4777-AC4D-E954DB6718BC}" type="slidenum">
              <a:rPr lang="he-IL" smtClean="0"/>
              <a:t>15</a:t>
            </a:fld>
            <a:endParaRPr lang="he-IL"/>
          </a:p>
        </p:txBody>
      </p:sp>
    </p:spTree>
    <p:extLst>
      <p:ext uri="{BB962C8B-B14F-4D97-AF65-F5344CB8AC3E}">
        <p14:creationId xmlns:p14="http://schemas.microsoft.com/office/powerpoint/2010/main" val="3921330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6D30E-1301-2971-2214-FB6E3B3A4F79}"/>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005CC1D2-A5AC-85DB-3FBD-05C7DA7B7034}"/>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3D8D159C-E9D1-FEBB-A517-4D40713CD9C3}"/>
              </a:ext>
            </a:extLst>
          </p:cNvPr>
          <p:cNvSpPr>
            <a:spLocks noGrp="1"/>
          </p:cNvSpPr>
          <p:nvPr>
            <p:ph type="body" idx="1"/>
          </p:nvPr>
        </p:nvSpPr>
        <p:spPr/>
        <p:txBody>
          <a:bodyPr/>
          <a:lstStyle/>
          <a:p>
            <a:r>
              <a:rPr lang="he-IL" dirty="0"/>
              <a:t>הערות למורה:</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לאחר שהכרנו את "ראיית המנהרה", המצמצמת את ההתבוננות שלנו, נעמיק ונדגים איך באמצעות </a:t>
            </a:r>
            <a:r>
              <a:rPr lang="he-IL" sz="1200" dirty="0">
                <a:effectLst/>
                <a:latin typeface="Tahoma" panose="020B0604030504040204" pitchFamily="34" charset="0"/>
              </a:rPr>
              <a:t>ראיית מנהרה אנחנו מתמקדים רק בפיל </a:t>
            </a:r>
            <a:r>
              <a:rPr lang="he-IL" sz="1200" dirty="0" err="1">
                <a:effectLst/>
                <a:latin typeface="Tahoma" panose="020B0604030504040204" pitchFamily="34" charset="0"/>
              </a:rPr>
              <a:t>הורוד</a:t>
            </a:r>
            <a:r>
              <a:rPr lang="he-IL" sz="1200" dirty="0">
                <a:effectLst/>
                <a:latin typeface="Tahoma" panose="020B0604030504040204" pitchFamily="34" charset="0"/>
              </a:rPr>
              <a:t>, כלומר רק בפרט אחד בתוך המצב שמושך את תשומת הלב שלנו.</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dirty="0">
              <a:effectLst/>
              <a:latin typeface="Tahoma" panose="020B060403050404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dirty="0">
                <a:effectLst/>
                <a:latin typeface="Tahoma" panose="020B0604030504040204" pitchFamily="34" charset="0"/>
              </a:rPr>
              <a:t>כעת, נכיר כלי נוסף המסייע להתמודדות שלנו.</a:t>
            </a:r>
            <a:endParaRPr lang="he-IL" sz="1200" dirty="0">
              <a:effectLst/>
              <a:latin typeface="Arial" panose="020B0604020202020204" pitchFamily="34" charset="0"/>
            </a:endParaRPr>
          </a:p>
          <a:p>
            <a:endParaRPr lang="he-IL" sz="1200" b="1" dirty="0">
              <a:latin typeface="Calibri" panose="020F0502020204030204" pitchFamily="34" charset="0"/>
              <a:ea typeface="Calibri" panose="020F0502020204030204" pitchFamily="34" charset="0"/>
              <a:cs typeface="Calibri" panose="020F0502020204030204" pitchFamily="34" charset="0"/>
            </a:endParaRPr>
          </a:p>
        </p:txBody>
      </p:sp>
      <p:sp>
        <p:nvSpPr>
          <p:cNvPr id="4" name="מציין מיקום של מספר שקופית 3">
            <a:extLst>
              <a:ext uri="{FF2B5EF4-FFF2-40B4-BE49-F238E27FC236}">
                <a16:creationId xmlns:a16="http://schemas.microsoft.com/office/drawing/2014/main" id="{956953E7-6BCC-83E9-9A1D-31938A1C8FA6}"/>
              </a:ext>
            </a:extLst>
          </p:cNvPr>
          <p:cNvSpPr>
            <a:spLocks noGrp="1"/>
          </p:cNvSpPr>
          <p:nvPr>
            <p:ph type="sldNum" sz="quarter" idx="5"/>
          </p:nvPr>
        </p:nvSpPr>
        <p:spPr/>
        <p:txBody>
          <a:bodyPr/>
          <a:lstStyle/>
          <a:p>
            <a:fld id="{2D822099-C4B9-4777-AC4D-E954DB6718BC}" type="slidenum">
              <a:rPr lang="he-IL" smtClean="0"/>
              <a:t>16</a:t>
            </a:fld>
            <a:endParaRPr lang="he-IL"/>
          </a:p>
        </p:txBody>
      </p:sp>
    </p:spTree>
    <p:extLst>
      <p:ext uri="{BB962C8B-B14F-4D97-AF65-F5344CB8AC3E}">
        <p14:creationId xmlns:p14="http://schemas.microsoft.com/office/powerpoint/2010/main" val="3058518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AB42D-2732-C8FF-8323-CD42BE895065}"/>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D4F19074-01C2-53E3-B910-84AFFFE4ADAD}"/>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CF33F8BE-76BA-C815-1961-9795E816F893}"/>
              </a:ext>
            </a:extLst>
          </p:cNvPr>
          <p:cNvSpPr>
            <a:spLocks noGrp="1"/>
          </p:cNvSpPr>
          <p:nvPr>
            <p:ph type="body" idx="1"/>
          </p:nvPr>
        </p:nvSpPr>
        <p:spPr/>
        <p:txBody>
          <a:bodyPr/>
          <a:lstStyle/>
          <a:p>
            <a:r>
              <a:rPr lang="he-IL" dirty="0"/>
              <a:t>הסרטון של הרב שניאור אשכנזי, עוסק </a:t>
            </a:r>
            <a:r>
              <a:rPr lang="he-IL" dirty="0" err="1"/>
              <a:t>בכחו</a:t>
            </a:r>
            <a:r>
              <a:rPr lang="he-IL" dirty="0"/>
              <a:t> של האדם לשלוט במחשבותיו השליליות וביכולת שלו להתגבר על מחשבות לא נעימות או מאתגרות </a:t>
            </a:r>
          </a:p>
          <a:p>
            <a:r>
              <a:rPr lang="he-IL" dirty="0"/>
              <a:t>הקישור יפתח בלחיצה על בועת המחשבה או המסרטה ומופיע גם כאן-</a:t>
            </a:r>
          </a:p>
          <a:p>
            <a:pPr marL="0" marR="0" lvl="0" indent="0" algn="r" defTabSz="914400" rtl="1" eaLnBrk="1" fontAlgn="auto" latinLnBrk="0" hangingPunct="1">
              <a:lnSpc>
                <a:spcPct val="100000"/>
              </a:lnSpc>
              <a:spcBef>
                <a:spcPts val="0"/>
              </a:spcBef>
              <a:spcAft>
                <a:spcPts val="0"/>
              </a:spcAft>
              <a:buClrTx/>
              <a:buSzTx/>
              <a:buFontTx/>
              <a:buNone/>
              <a:tabLst/>
              <a:defRPr/>
            </a:pPr>
            <a:r>
              <a:rPr lang="en-US" dirty="0">
                <a:hlinkClick r:id="rId3"/>
              </a:rPr>
              <a:t>https://www.facebook.com/rabbishneor/videos/688637538517194/</a:t>
            </a:r>
            <a:endParaRPr lang="en-US" dirty="0"/>
          </a:p>
          <a:p>
            <a:endParaRPr lang="he-IL" dirty="0"/>
          </a:p>
        </p:txBody>
      </p:sp>
      <p:sp>
        <p:nvSpPr>
          <p:cNvPr id="4" name="מציין מיקום של מספר שקופית 3">
            <a:extLst>
              <a:ext uri="{FF2B5EF4-FFF2-40B4-BE49-F238E27FC236}">
                <a16:creationId xmlns:a16="http://schemas.microsoft.com/office/drawing/2014/main" id="{F8027B7C-8D0E-8634-6057-4B142A6835F7}"/>
              </a:ext>
            </a:extLst>
          </p:cNvPr>
          <p:cNvSpPr>
            <a:spLocks noGrp="1"/>
          </p:cNvSpPr>
          <p:nvPr>
            <p:ph type="sldNum" sz="quarter" idx="5"/>
          </p:nvPr>
        </p:nvSpPr>
        <p:spPr/>
        <p:txBody>
          <a:bodyPr/>
          <a:lstStyle/>
          <a:p>
            <a:fld id="{2D822099-C4B9-4777-AC4D-E954DB6718BC}" type="slidenum">
              <a:rPr lang="he-IL" smtClean="0"/>
              <a:t>17</a:t>
            </a:fld>
            <a:endParaRPr lang="he-IL"/>
          </a:p>
        </p:txBody>
      </p:sp>
    </p:spTree>
    <p:extLst>
      <p:ext uri="{BB962C8B-B14F-4D97-AF65-F5344CB8AC3E}">
        <p14:creationId xmlns:p14="http://schemas.microsoft.com/office/powerpoint/2010/main" val="136199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הנחיות למורה:</a:t>
            </a:r>
          </a:p>
          <a:p>
            <a:r>
              <a:rPr lang="he-IL" dirty="0"/>
              <a:t>זוהי שקופית שמטרתה לחבר את התלמידים לדוגמאות </a:t>
            </a:r>
            <a:r>
              <a:rPr lang="he-IL" dirty="0" err="1"/>
              <a:t>מחיי</a:t>
            </a:r>
            <a:r>
              <a:rPr lang="he-IL" dirty="0"/>
              <a:t> היומיום שלהם לקראת ההתנסות ותרגול הכלי שמסייע בהתמודדות אישית.</a:t>
            </a:r>
          </a:p>
          <a:p>
            <a:r>
              <a:rPr lang="he-IL" dirty="0"/>
              <a:t>החיים מזמנים לנו מגוון התמודדויות בתחומים השונים. אספנו מספר אפשרויות </a:t>
            </a:r>
            <a:r>
              <a:rPr lang="he-IL" dirty="0" err="1"/>
              <a:t>מחיי</a:t>
            </a:r>
            <a:r>
              <a:rPr lang="he-IL" dirty="0"/>
              <a:t> היומיום. </a:t>
            </a:r>
          </a:p>
          <a:p>
            <a:r>
              <a:rPr lang="he-IL" dirty="0"/>
              <a:t>בשקופית הבאה נבחן את אחת האפשרויות דרך מודל </a:t>
            </a:r>
            <a:r>
              <a:rPr lang="he-IL" dirty="0" err="1"/>
              <a:t>פאפ"א</a:t>
            </a:r>
            <a:r>
              <a:rPr lang="he-IL" dirty="0"/>
              <a:t>. </a:t>
            </a:r>
          </a:p>
        </p:txBody>
      </p:sp>
      <p:sp>
        <p:nvSpPr>
          <p:cNvPr id="4" name="מציין מיקום של מספר שקופית 3"/>
          <p:cNvSpPr>
            <a:spLocks noGrp="1"/>
          </p:cNvSpPr>
          <p:nvPr>
            <p:ph type="sldNum" sz="quarter" idx="5"/>
          </p:nvPr>
        </p:nvSpPr>
        <p:spPr/>
        <p:txBody>
          <a:bodyPr/>
          <a:lstStyle/>
          <a:p>
            <a:fld id="{2D822099-C4B9-4777-AC4D-E954DB6718BC}" type="slidenum">
              <a:rPr lang="he-IL" smtClean="0"/>
              <a:t>18</a:t>
            </a:fld>
            <a:endParaRPr lang="he-IL"/>
          </a:p>
        </p:txBody>
      </p:sp>
    </p:spTree>
    <p:extLst>
      <p:ext uri="{BB962C8B-B14F-4D97-AF65-F5344CB8AC3E}">
        <p14:creationId xmlns:p14="http://schemas.microsoft.com/office/powerpoint/2010/main" val="681800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הנחיות למורה:</a:t>
            </a:r>
          </a:p>
          <a:p>
            <a:r>
              <a:rPr lang="he-IL" dirty="0"/>
              <a:t>נסביר לתלמידים:</a:t>
            </a:r>
            <a:r>
              <a:rPr lang="en-US" dirty="0"/>
              <a:t> </a:t>
            </a:r>
            <a:r>
              <a:rPr lang="he-IL" b="1" dirty="0"/>
              <a:t>כעת, נלמד כלי שעוזר לנו להתמודד עם מחשבות מטרידות.</a:t>
            </a:r>
          </a:p>
          <a:p>
            <a:r>
              <a:rPr lang="he-IL" b="1" dirty="0"/>
              <a:t>אראה לכם משפט – </a:t>
            </a:r>
            <a:r>
              <a:rPr lang="he-IL" sz="1200" b="0" dirty="0"/>
              <a:t>"קיבלתי 60 בבחינה של המגמה ואני בחיים לא אצליח" - </a:t>
            </a:r>
            <a:r>
              <a:rPr lang="he-IL" b="1" dirty="0"/>
              <a:t>מה מאפיין אותו?</a:t>
            </a:r>
          </a:p>
          <a:p>
            <a:r>
              <a:rPr lang="he-IL" dirty="0"/>
              <a:t>כעת, </a:t>
            </a:r>
            <a:r>
              <a:rPr lang="he-IL" b="1" dirty="0"/>
              <a:t>אציע כל מיני משפטים ומחשבות ביחס אליו – </a:t>
            </a:r>
          </a:p>
          <a:p>
            <a:r>
              <a:rPr lang="he-IL" b="1" dirty="0"/>
              <a:t>המטרה שלכם</a:t>
            </a:r>
            <a:r>
              <a:rPr lang="he-IL" dirty="0"/>
              <a:t>: </a:t>
            </a:r>
            <a:r>
              <a:rPr lang="he-IL" b="1" dirty="0"/>
              <a:t>לזהות, כאשר אנחנו אומרים לעצמנו את המשפט, מה הוא מ</a:t>
            </a:r>
            <a:r>
              <a:rPr lang="he-IL" sz="1800" b="1" dirty="0">
                <a:effectLst/>
                <a:latin typeface="Tahoma" panose="020B0604030504040204" pitchFamily="34" charset="0"/>
              </a:rPr>
              <a:t>אפשר לנו?" </a:t>
            </a:r>
            <a:endParaRPr lang="he-IL" dirty="0"/>
          </a:p>
          <a:p>
            <a:r>
              <a:rPr lang="he-IL" dirty="0"/>
              <a:t>אחרי שהתלמידים ישיבו, נחשוף את שמות המרכיבים ליד כל משפט ובשקף הבא נרחיב את ההסבר על המודל ומרכיביו.</a:t>
            </a:r>
          </a:p>
          <a:p>
            <a:r>
              <a:rPr lang="he-IL" dirty="0"/>
              <a:t>לדוגמה: "למעלה ממחצית החומר אני יודע/ת" - </a:t>
            </a:r>
            <a:r>
              <a:rPr lang="he-IL" b="1" dirty="0"/>
              <a:t>"כאשר אנחנו אומרים לעצמנו את המשפט, מה הוא מ</a:t>
            </a:r>
            <a:r>
              <a:rPr lang="he-IL" sz="1800" b="1" dirty="0">
                <a:effectLst/>
                <a:latin typeface="Tahoma" panose="020B0604030504040204" pitchFamily="34" charset="0"/>
              </a:rPr>
              <a:t>אפשר לנו?"</a:t>
            </a:r>
            <a:r>
              <a:rPr lang="he-IL" sz="1800" b="0" i="0" dirty="0">
                <a:effectLst/>
                <a:latin typeface="Tahoma" panose="020B0604030504040204" pitchFamily="34" charset="0"/>
              </a:rPr>
              <a:t> </a:t>
            </a:r>
            <a:r>
              <a:rPr lang="he-IL" sz="1800" b="0" i="0" dirty="0">
                <a:effectLst/>
                <a:latin typeface="Tahoma" panose="020B0604030504040204" pitchFamily="34" charset="0"/>
                <a:sym typeface="Wingdings" panose="05000000000000000000" pitchFamily="2" charset="2"/>
              </a:rPr>
              <a:t></a:t>
            </a:r>
            <a:r>
              <a:rPr lang="he-IL" sz="1800" b="1" i="0" dirty="0">
                <a:effectLst/>
                <a:latin typeface="Tahoma" panose="020B0604030504040204" pitchFamily="34" charset="0"/>
                <a:sym typeface="Wingdings" panose="05000000000000000000" pitchFamily="2" charset="2"/>
              </a:rPr>
              <a:t>פרופורציה</a:t>
            </a:r>
            <a:r>
              <a:rPr lang="he-IL" sz="1800" b="0" i="0" dirty="0">
                <a:effectLst/>
                <a:latin typeface="Tahoma" panose="020B0604030504040204" pitchFamily="34" charset="0"/>
                <a:sym typeface="Wingdings" panose="05000000000000000000" pitchFamily="2" charset="2"/>
              </a:rPr>
              <a:t>.</a:t>
            </a:r>
            <a:endParaRPr lang="he-IL" sz="1800" b="1" i="0" dirty="0">
              <a:effectLst/>
              <a:latin typeface="Tahoma" panose="020B0604030504040204" pitchFamily="34" charset="0"/>
            </a:endParaRPr>
          </a:p>
        </p:txBody>
      </p:sp>
      <p:sp>
        <p:nvSpPr>
          <p:cNvPr id="4" name="מציין מיקום של מספר שקופית 3"/>
          <p:cNvSpPr>
            <a:spLocks noGrp="1"/>
          </p:cNvSpPr>
          <p:nvPr>
            <p:ph type="sldNum" sz="quarter" idx="5"/>
          </p:nvPr>
        </p:nvSpPr>
        <p:spPr/>
        <p:txBody>
          <a:bodyPr/>
          <a:lstStyle/>
          <a:p>
            <a:fld id="{2D822099-C4B9-4777-AC4D-E954DB6718BC}" type="slidenum">
              <a:rPr lang="he-IL" smtClean="0"/>
              <a:t>19</a:t>
            </a:fld>
            <a:endParaRPr lang="he-IL"/>
          </a:p>
        </p:txBody>
      </p:sp>
    </p:spTree>
    <p:extLst>
      <p:ext uri="{BB962C8B-B14F-4D97-AF65-F5344CB8AC3E}">
        <p14:creationId xmlns:p14="http://schemas.microsoft.com/office/powerpoint/2010/main" val="2722569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הנחיות למורה:</a:t>
            </a:r>
          </a:p>
          <a:p>
            <a:r>
              <a:rPr lang="he-IL" sz="1200" b="1" i="0" u="none" strike="noStrike" dirty="0" err="1">
                <a:solidFill>
                  <a:srgbClr val="000000"/>
                </a:solidFill>
                <a:effectLst/>
                <a:latin typeface="Calibri" panose="020F0502020204030204" pitchFamily="34" charset="0"/>
              </a:rPr>
              <a:t>פאפ"א</a:t>
            </a:r>
            <a:r>
              <a:rPr lang="he-IL" sz="1200" b="1" i="0" u="none" strike="noStrike" dirty="0">
                <a:solidFill>
                  <a:srgbClr val="000000"/>
                </a:solidFill>
                <a:effectLst/>
                <a:latin typeface="Calibri" panose="020F0502020204030204" pitchFamily="34" charset="0"/>
              </a:rPr>
              <a:t>- הרחבה:</a:t>
            </a:r>
          </a:p>
          <a:p>
            <a:pPr algn="r" rtl="1">
              <a:spcBef>
                <a:spcPts val="0"/>
              </a:spcBef>
              <a:spcAft>
                <a:spcPts val="0"/>
              </a:spcAft>
            </a:pPr>
            <a:r>
              <a:rPr lang="he-IL" sz="1200" b="1" i="0" u="none" strike="noStrike" dirty="0">
                <a:solidFill>
                  <a:srgbClr val="000000"/>
                </a:solidFill>
                <a:effectLst/>
                <a:latin typeface="Calibri" panose="020F0502020204030204" pitchFamily="34" charset="0"/>
              </a:rPr>
              <a:t>נסביר: כל המרכיבים האלה שייכים לכלי שנקרא </a:t>
            </a:r>
            <a:r>
              <a:rPr lang="he-IL" sz="1200" b="1" i="0" u="none" strike="noStrike" dirty="0" err="1">
                <a:solidFill>
                  <a:srgbClr val="000000"/>
                </a:solidFill>
                <a:effectLst/>
                <a:latin typeface="Calibri" panose="020F0502020204030204" pitchFamily="34" charset="0"/>
              </a:rPr>
              <a:t>פפא"א</a:t>
            </a:r>
            <a:r>
              <a:rPr lang="he-IL" sz="1200" b="1" i="0" u="none" strike="noStrike" dirty="0">
                <a:solidFill>
                  <a:srgbClr val="000000"/>
                </a:solidFill>
                <a:effectLst/>
                <a:latin typeface="Calibri" panose="020F0502020204030204" pitchFamily="34" charset="0"/>
              </a:rPr>
              <a:t>.</a:t>
            </a:r>
          </a:p>
          <a:p>
            <a:pPr algn="r" rtl="1">
              <a:spcBef>
                <a:spcPts val="0"/>
              </a:spcBef>
              <a:spcAft>
                <a:spcPts val="0"/>
              </a:spcAft>
            </a:pPr>
            <a:r>
              <a:rPr lang="he-IL" dirty="0"/>
              <a:t>כאמור, כשאנחנו נמצאים בקושי לעיתים אנו רואים בראייה מצומצמת ופסימית.</a:t>
            </a:r>
          </a:p>
          <a:p>
            <a:pPr algn="r" rtl="1">
              <a:spcBef>
                <a:spcPts val="0"/>
              </a:spcBef>
              <a:spcAft>
                <a:spcPts val="0"/>
              </a:spcAft>
            </a:pPr>
            <a:r>
              <a:rPr lang="he-IL" sz="1200" b="0" i="0" u="none" strike="noStrike" dirty="0">
                <a:solidFill>
                  <a:srgbClr val="000000"/>
                </a:solidFill>
                <a:effectLst/>
                <a:latin typeface="Calibri" panose="020F0502020204030204" pitchFamily="34" charset="0"/>
              </a:rPr>
              <a:t>הכלי הזה מאפשר לנו, דרך הרחבתי נקודת המבט, הגדלת הראייה, שינוי מיקוד הקשב (שאותם הכרנו עד כה בשיעור) ודרך בחינת פתרונות נוספים וביסוס אמונות מחזקות, להתמודד בצורה מיטבית עם דילמות, קשיים ואתגרי היומיום שעובדים בפנינו.</a:t>
            </a:r>
          </a:p>
          <a:p>
            <a:pPr algn="r" rtl="1">
              <a:spcBef>
                <a:spcPts val="0"/>
              </a:spcBef>
              <a:spcAft>
                <a:spcPts val="0"/>
              </a:spcAft>
            </a:pPr>
            <a:r>
              <a:rPr lang="he-IL" sz="1200" b="0" i="0" u="none" strike="noStrike" dirty="0">
                <a:solidFill>
                  <a:srgbClr val="000000"/>
                </a:solidFill>
                <a:effectLst/>
                <a:latin typeface="Calibri" panose="020F0502020204030204" pitchFamily="34" charset="0"/>
              </a:rPr>
              <a:t>המרכיבים השונים עוזרים לנו לשים סימני שאלה במקום סימני קריאה. במקום " אני בחיים לא אצליח" - אני בחיים לא אצליח?"</a:t>
            </a:r>
            <a:endParaRPr lang="he-IL" sz="1200" b="1" i="0" u="none" strike="noStrike" dirty="0">
              <a:solidFill>
                <a:srgbClr val="000000"/>
              </a:solidFill>
              <a:effectLst/>
              <a:latin typeface="Calibri" panose="020F0502020204030204" pitchFamily="34" charset="0"/>
            </a:endParaRPr>
          </a:p>
          <a:p>
            <a:pPr algn="r" rtl="1">
              <a:spcBef>
                <a:spcPts val="0"/>
              </a:spcBef>
              <a:spcAft>
                <a:spcPts val="0"/>
              </a:spcAft>
            </a:pPr>
            <a:r>
              <a:rPr lang="he-IL" sz="1200" b="1" i="0" u="none" strike="noStrike" dirty="0">
                <a:solidFill>
                  <a:srgbClr val="000000"/>
                </a:solidFill>
                <a:effectLst/>
                <a:latin typeface="Calibri" panose="020F0502020204030204" pitchFamily="34" charset="0"/>
              </a:rPr>
              <a:t>המרכיבים:</a:t>
            </a:r>
          </a:p>
          <a:p>
            <a:pPr algn="r" rtl="1">
              <a:spcBef>
                <a:spcPts val="0"/>
              </a:spcBef>
              <a:spcAft>
                <a:spcPts val="0"/>
              </a:spcAft>
            </a:pPr>
            <a:r>
              <a:rPr lang="he-IL" sz="1200" b="1" i="0" u="none" strike="noStrike" dirty="0">
                <a:solidFill>
                  <a:srgbClr val="000000"/>
                </a:solidFill>
                <a:effectLst/>
                <a:latin typeface="Calibri" panose="020F0502020204030204" pitchFamily="34" charset="0"/>
              </a:rPr>
              <a:t>פרופורציה </a:t>
            </a:r>
            <a:r>
              <a:rPr lang="he-IL" sz="1200" b="0" i="0" u="none" strike="noStrike" dirty="0">
                <a:solidFill>
                  <a:srgbClr val="000000"/>
                </a:solidFill>
                <a:effectLst/>
                <a:latin typeface="Calibri" panose="020F0502020204030204" pitchFamily="34" charset="0"/>
              </a:rPr>
              <a:t>- מאפשרת לנו הרחבה של שדה הראיה על מנת לראות את הקושי \ מצב הלחץ בהקשר רחב יותר בחיים שלנו (כמו ביציאה מהמנהרה).</a:t>
            </a:r>
            <a:endParaRPr lang="he-IL" b="0" dirty="0">
              <a:effectLst/>
            </a:endParaRPr>
          </a:p>
          <a:p>
            <a:pPr algn="r" rtl="1">
              <a:spcBef>
                <a:spcPts val="0"/>
              </a:spcBef>
              <a:spcAft>
                <a:spcPts val="0"/>
              </a:spcAft>
            </a:pPr>
            <a:r>
              <a:rPr lang="he-IL" sz="1200" b="1" i="0" u="none" strike="noStrike" dirty="0">
                <a:solidFill>
                  <a:srgbClr val="000000"/>
                </a:solidFill>
                <a:effectLst/>
                <a:latin typeface="Calibri" panose="020F0502020204030204" pitchFamily="34" charset="0"/>
              </a:rPr>
              <a:t>פרספקטיבה </a:t>
            </a:r>
            <a:r>
              <a:rPr lang="he-IL" sz="1200" b="0" i="0" u="none" strike="noStrike" dirty="0">
                <a:solidFill>
                  <a:srgbClr val="000000"/>
                </a:solidFill>
                <a:effectLst/>
                <a:latin typeface="Calibri" panose="020F0502020204030204" pitchFamily="34" charset="0"/>
              </a:rPr>
              <a:t>-</a:t>
            </a:r>
            <a:r>
              <a:rPr lang="he-IL" sz="1200" b="1" i="0" u="none" strike="noStrike" dirty="0">
                <a:solidFill>
                  <a:srgbClr val="000000"/>
                </a:solidFill>
                <a:effectLst/>
                <a:latin typeface="Calibri" panose="020F0502020204030204" pitchFamily="34" charset="0"/>
              </a:rPr>
              <a:t> </a:t>
            </a:r>
            <a:r>
              <a:rPr lang="he-IL" sz="1200" b="0" i="0" u="none" strike="noStrike" dirty="0">
                <a:solidFill>
                  <a:srgbClr val="000000"/>
                </a:solidFill>
                <a:effectLst/>
                <a:latin typeface="Calibri" panose="020F0502020204030204" pitchFamily="34" charset="0"/>
              </a:rPr>
              <a:t>מאפשרת</a:t>
            </a:r>
            <a:r>
              <a:rPr lang="he-IL" sz="1200" b="1" i="0" u="none" strike="noStrike" dirty="0">
                <a:solidFill>
                  <a:srgbClr val="000000"/>
                </a:solidFill>
                <a:effectLst/>
                <a:latin typeface="Calibri" panose="020F0502020204030204" pitchFamily="34" charset="0"/>
              </a:rPr>
              <a:t> </a:t>
            </a:r>
            <a:r>
              <a:rPr lang="he-IL" sz="1200" b="0" i="0" u="none" strike="noStrike" dirty="0">
                <a:solidFill>
                  <a:srgbClr val="000000"/>
                </a:solidFill>
                <a:effectLst/>
                <a:latin typeface="Calibri" panose="020F0502020204030204" pitchFamily="34" charset="0"/>
              </a:rPr>
              <a:t>להתייחס למצב הלחץ הנתון, במרחב של זמן.</a:t>
            </a:r>
            <a:endParaRPr lang="he-IL" b="0" dirty="0">
              <a:effectLst/>
            </a:endParaRPr>
          </a:p>
          <a:p>
            <a:pPr algn="r" rtl="1">
              <a:spcBef>
                <a:spcPts val="0"/>
              </a:spcBef>
              <a:spcAft>
                <a:spcPts val="0"/>
              </a:spcAft>
            </a:pPr>
            <a:r>
              <a:rPr lang="he-IL" sz="1200" b="1" i="0" u="none" strike="noStrike" dirty="0">
                <a:solidFill>
                  <a:srgbClr val="000000"/>
                </a:solidFill>
                <a:effectLst/>
                <a:latin typeface="Calibri" panose="020F0502020204030204" pitchFamily="34" charset="0"/>
              </a:rPr>
              <a:t>אלטרנטיבה </a:t>
            </a:r>
            <a:r>
              <a:rPr lang="he-IL" sz="1200" b="0" i="0" u="none" strike="noStrike" dirty="0">
                <a:solidFill>
                  <a:srgbClr val="000000"/>
                </a:solidFill>
                <a:effectLst/>
                <a:latin typeface="Calibri" panose="020F0502020204030204" pitchFamily="34" charset="0"/>
              </a:rPr>
              <a:t>- מאפשרת לנו לראות שלכל בעיה יש יותר מפתרון אחד\יש כמה פתרונות.</a:t>
            </a:r>
            <a:endParaRPr lang="he-IL" b="0" dirty="0">
              <a:effectLst/>
            </a:endParaRPr>
          </a:p>
          <a:p>
            <a:r>
              <a:rPr lang="he-IL" sz="1200" b="1" i="0" u="none" strike="noStrike" dirty="0">
                <a:solidFill>
                  <a:srgbClr val="000000"/>
                </a:solidFill>
                <a:effectLst/>
                <a:latin typeface="Calibri" panose="020F0502020204030204" pitchFamily="34" charset="0"/>
              </a:rPr>
              <a:t>אמונה </a:t>
            </a:r>
            <a:r>
              <a:rPr lang="he-IL" sz="1200" b="0" i="0" u="none" strike="noStrike" dirty="0">
                <a:solidFill>
                  <a:srgbClr val="000000"/>
                </a:solidFill>
                <a:effectLst/>
                <a:latin typeface="Calibri" panose="020F0502020204030204" pitchFamily="34" charset="0"/>
              </a:rPr>
              <a:t>– מאפשר להאמין בעצמי, בכוחות שלי, בערכים שלי, במשפחה\בקהילה שלי.</a:t>
            </a:r>
            <a:endParaRPr lang="he-IL" dirty="0"/>
          </a:p>
        </p:txBody>
      </p:sp>
      <p:sp>
        <p:nvSpPr>
          <p:cNvPr id="4" name="מציין מיקום של מספר שקופית 3"/>
          <p:cNvSpPr>
            <a:spLocks noGrp="1"/>
          </p:cNvSpPr>
          <p:nvPr>
            <p:ph type="sldNum" sz="quarter" idx="5"/>
          </p:nvPr>
        </p:nvSpPr>
        <p:spPr/>
        <p:txBody>
          <a:bodyPr/>
          <a:lstStyle/>
          <a:p>
            <a:fld id="{2D822099-C4B9-4777-AC4D-E954DB6718BC}" type="slidenum">
              <a:rPr lang="he-IL" smtClean="0"/>
              <a:t>20</a:t>
            </a:fld>
            <a:endParaRPr lang="he-IL"/>
          </a:p>
        </p:txBody>
      </p:sp>
    </p:spTree>
    <p:extLst>
      <p:ext uri="{BB962C8B-B14F-4D97-AF65-F5344CB8AC3E}">
        <p14:creationId xmlns:p14="http://schemas.microsoft.com/office/powerpoint/2010/main" val="3445761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08E5B-A4F9-2EB9-FEBD-ADDC1C08BEC8}"/>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64EE4D86-BF7A-2084-2D19-39F29FD289AF}"/>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38DE2682-9B3C-0EA0-D2CC-232C700ECEAD}"/>
              </a:ext>
            </a:extLst>
          </p:cNvPr>
          <p:cNvSpPr>
            <a:spLocks noGrp="1"/>
          </p:cNvSpPr>
          <p:nvPr>
            <p:ph type="body" idx="1"/>
          </p:nvPr>
        </p:nvSpPr>
        <p:spPr/>
        <p:txBody>
          <a:bodyPr/>
          <a:lstStyle/>
          <a:p>
            <a:r>
              <a:rPr lang="he-IL" dirty="0"/>
              <a:t>הנחיות למורה:</a:t>
            </a:r>
          </a:p>
          <a:p>
            <a:r>
              <a:rPr lang="he-IL" dirty="0"/>
              <a:t>נסביר לתלמידים:</a:t>
            </a:r>
            <a:r>
              <a:rPr lang="en-US" dirty="0"/>
              <a:t> </a:t>
            </a:r>
            <a:r>
              <a:rPr lang="he-IL" b="1" dirty="0"/>
              <a:t>כעת, נתרגל יחד את הכלי </a:t>
            </a:r>
            <a:r>
              <a:rPr lang="he-IL" b="1" dirty="0" err="1"/>
              <a:t>פפא"א</a:t>
            </a:r>
            <a:r>
              <a:rPr lang="he-IL" b="1" dirty="0"/>
              <a:t> שעוזר לנו להתמודד עם מחשבות מטרידות.</a:t>
            </a:r>
          </a:p>
          <a:p>
            <a:r>
              <a:rPr lang="he-IL" b="1" dirty="0"/>
              <a:t>האירוע– </a:t>
            </a:r>
            <a:r>
              <a:rPr lang="he-IL" sz="1200" b="0" dirty="0"/>
              <a:t>"לא עברתי את המיונים להדרכה/ לשרות הלאומי/ לתפקיד בצבא / לישיבה"- </a:t>
            </a:r>
            <a:r>
              <a:rPr lang="he-IL" b="1" dirty="0"/>
              <a:t>מה מאפיין אותו?</a:t>
            </a:r>
          </a:p>
          <a:p>
            <a:r>
              <a:rPr lang="he-IL" dirty="0"/>
              <a:t>כעת, </a:t>
            </a:r>
            <a:r>
              <a:rPr lang="he-IL" b="1" dirty="0"/>
              <a:t>הציעו משפטים ומחשבות ביחס אליו – לכל אחת מהקטגוריות</a:t>
            </a:r>
          </a:p>
          <a:p>
            <a:r>
              <a:rPr lang="he-IL" b="1" dirty="0"/>
              <a:t>המטרה שלכם</a:t>
            </a:r>
            <a:r>
              <a:rPr lang="he-IL" dirty="0"/>
              <a:t>: </a:t>
            </a:r>
            <a:r>
              <a:rPr lang="he-IL" b="1" dirty="0"/>
              <a:t>לזהות, כאשר אנחנו אומרים לעצמנו את המשפט, מה הוא מ</a:t>
            </a:r>
            <a:r>
              <a:rPr lang="he-IL" sz="1800" b="1" dirty="0">
                <a:effectLst/>
                <a:latin typeface="Tahoma" panose="020B0604030504040204" pitchFamily="34" charset="0"/>
              </a:rPr>
              <a:t>אפשר לנו?" </a:t>
            </a:r>
            <a:endParaRPr lang="he-IL" dirty="0"/>
          </a:p>
        </p:txBody>
      </p:sp>
      <p:sp>
        <p:nvSpPr>
          <p:cNvPr id="4" name="מציין מיקום של מספר שקופית 3">
            <a:extLst>
              <a:ext uri="{FF2B5EF4-FFF2-40B4-BE49-F238E27FC236}">
                <a16:creationId xmlns:a16="http://schemas.microsoft.com/office/drawing/2014/main" id="{91B0D8AC-EA22-E91B-95F1-81177132C2D9}"/>
              </a:ext>
            </a:extLst>
          </p:cNvPr>
          <p:cNvSpPr>
            <a:spLocks noGrp="1"/>
          </p:cNvSpPr>
          <p:nvPr>
            <p:ph type="sldNum" sz="quarter" idx="5"/>
          </p:nvPr>
        </p:nvSpPr>
        <p:spPr/>
        <p:txBody>
          <a:bodyPr/>
          <a:lstStyle/>
          <a:p>
            <a:fld id="{2D822099-C4B9-4777-AC4D-E954DB6718BC}" type="slidenum">
              <a:rPr lang="he-IL" smtClean="0"/>
              <a:t>21</a:t>
            </a:fld>
            <a:endParaRPr lang="he-IL"/>
          </a:p>
        </p:txBody>
      </p:sp>
    </p:spTree>
    <p:extLst>
      <p:ext uri="{BB962C8B-B14F-4D97-AF65-F5344CB8AC3E}">
        <p14:creationId xmlns:p14="http://schemas.microsoft.com/office/powerpoint/2010/main" val="3949732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2D822099-C4B9-4777-AC4D-E954DB6718BC}" type="slidenum">
              <a:rPr lang="he-IL" smtClean="0"/>
              <a:t>2</a:t>
            </a:fld>
            <a:endParaRPr lang="he-IL"/>
          </a:p>
        </p:txBody>
      </p:sp>
    </p:spTree>
    <p:extLst>
      <p:ext uri="{BB962C8B-B14F-4D97-AF65-F5344CB8AC3E}">
        <p14:creationId xmlns:p14="http://schemas.microsoft.com/office/powerpoint/2010/main" val="34483704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18D84-9F6C-C3EC-10CE-7AE821173AC7}"/>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AB0117BC-54AA-C7CD-D9AB-F82FB18DD9B3}"/>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10DA6110-564A-FD33-965F-84F772FFFBA7}"/>
              </a:ext>
            </a:extLst>
          </p:cNvPr>
          <p:cNvSpPr>
            <a:spLocks noGrp="1"/>
          </p:cNvSpPr>
          <p:nvPr>
            <p:ph type="body" idx="1"/>
          </p:nvPr>
        </p:nvSpPr>
        <p:spPr/>
        <p:txBody>
          <a:bodyPr/>
          <a:lstStyle/>
          <a:p>
            <a:r>
              <a:rPr lang="he-IL" dirty="0"/>
              <a:t>בהמשך ולמה שהעליתם נתבונן במשפטים אפשריים דומים או  נוספים</a:t>
            </a:r>
            <a:endParaRPr lang="he-IL" sz="1800" b="1" i="0" dirty="0">
              <a:effectLst/>
              <a:latin typeface="Tahoma" panose="020B0604030504040204" pitchFamily="34" charset="0"/>
            </a:endParaRPr>
          </a:p>
        </p:txBody>
      </p:sp>
      <p:sp>
        <p:nvSpPr>
          <p:cNvPr id="4" name="מציין מיקום של מספר שקופית 3">
            <a:extLst>
              <a:ext uri="{FF2B5EF4-FFF2-40B4-BE49-F238E27FC236}">
                <a16:creationId xmlns:a16="http://schemas.microsoft.com/office/drawing/2014/main" id="{21D052A4-38BE-AECC-9C02-791B162C9503}"/>
              </a:ext>
            </a:extLst>
          </p:cNvPr>
          <p:cNvSpPr>
            <a:spLocks noGrp="1"/>
          </p:cNvSpPr>
          <p:nvPr>
            <p:ph type="sldNum" sz="quarter" idx="5"/>
          </p:nvPr>
        </p:nvSpPr>
        <p:spPr/>
        <p:txBody>
          <a:bodyPr/>
          <a:lstStyle/>
          <a:p>
            <a:fld id="{2D822099-C4B9-4777-AC4D-E954DB6718BC}" type="slidenum">
              <a:rPr lang="he-IL" smtClean="0"/>
              <a:t>22</a:t>
            </a:fld>
            <a:endParaRPr lang="he-IL"/>
          </a:p>
        </p:txBody>
      </p:sp>
    </p:spTree>
    <p:extLst>
      <p:ext uri="{BB962C8B-B14F-4D97-AF65-F5344CB8AC3E}">
        <p14:creationId xmlns:p14="http://schemas.microsoft.com/office/powerpoint/2010/main" val="2192423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הנחיות למורה:</a:t>
            </a:r>
          </a:p>
          <a:p>
            <a:r>
              <a:rPr lang="he-IL" sz="1800" b="0" i="0" u="none" strike="noStrike" dirty="0">
                <a:solidFill>
                  <a:srgbClr val="000000"/>
                </a:solidFill>
                <a:effectLst/>
                <a:latin typeface="Calibri" panose="020F0502020204030204" pitchFamily="34" charset="0"/>
              </a:rPr>
              <a:t>עכשיו תורכם. חשבו על קושי שאתם מתמודדים איתו (כולנו מתמודדים עם קשיים). </a:t>
            </a:r>
          </a:p>
          <a:p>
            <a:r>
              <a:rPr lang="he-IL" sz="1800" b="0" i="0" u="none" strike="noStrike" dirty="0">
                <a:solidFill>
                  <a:srgbClr val="000000"/>
                </a:solidFill>
                <a:effectLst/>
                <a:latin typeface="Calibri" panose="020F0502020204030204" pitchFamily="34" charset="0"/>
              </a:rPr>
              <a:t>בחנו את הקושי </a:t>
            </a:r>
            <a:r>
              <a:rPr lang="he-IL" sz="1800" b="0" i="0" u="none" strike="noStrike" dirty="0" err="1">
                <a:solidFill>
                  <a:srgbClr val="000000"/>
                </a:solidFill>
                <a:effectLst/>
                <a:latin typeface="Calibri" panose="020F0502020204030204" pitchFamily="34" charset="0"/>
              </a:rPr>
              <a:t>שהעלתם</a:t>
            </a:r>
            <a:r>
              <a:rPr lang="he-IL" sz="1800" b="0" i="0" u="none" strike="noStrike" dirty="0">
                <a:solidFill>
                  <a:srgbClr val="000000"/>
                </a:solidFill>
                <a:effectLst/>
                <a:latin typeface="Calibri" panose="020F0502020204030204" pitchFamily="34" charset="0"/>
              </a:rPr>
              <a:t> דרך מרכיבי </a:t>
            </a:r>
            <a:r>
              <a:rPr lang="he-IL" sz="1800" b="0" i="0" u="none" strike="noStrike" dirty="0" err="1">
                <a:solidFill>
                  <a:srgbClr val="000000"/>
                </a:solidFill>
                <a:effectLst/>
                <a:latin typeface="Calibri" panose="020F0502020204030204" pitchFamily="34" charset="0"/>
              </a:rPr>
              <a:t>הפאפ"א</a:t>
            </a:r>
            <a:r>
              <a:rPr lang="he-IL" sz="1800" b="0" i="0" u="none" strike="noStrike" dirty="0">
                <a:solidFill>
                  <a:srgbClr val="000000"/>
                </a:solidFill>
                <a:effectLst/>
                <a:latin typeface="Calibri" panose="020F0502020204030204" pitchFamily="34" charset="0"/>
              </a:rPr>
              <a:t>.</a:t>
            </a:r>
          </a:p>
          <a:p>
            <a:endParaRPr lang="he-IL" sz="1800" b="0" i="0" u="none" strike="noStrike" dirty="0">
              <a:solidFill>
                <a:srgbClr val="000000"/>
              </a:solidFill>
              <a:effectLst/>
              <a:latin typeface="Calibri" panose="020F0502020204030204" pitchFamily="34" charset="0"/>
            </a:endParaRPr>
          </a:p>
          <a:p>
            <a:r>
              <a:rPr lang="he-IL" sz="1800" b="0" i="0" u="none" strike="noStrike" dirty="0">
                <a:solidFill>
                  <a:srgbClr val="000000"/>
                </a:solidFill>
                <a:effectLst/>
                <a:latin typeface="Calibri" panose="020F0502020204030204" pitchFamily="34" charset="0"/>
              </a:rPr>
              <a:t>לאחר מילוי הדף האישי, נשאל את התלמידים – </a:t>
            </a:r>
            <a:r>
              <a:rPr lang="he-IL" sz="1800" b="1" i="0" u="none" strike="noStrike" dirty="0">
                <a:solidFill>
                  <a:srgbClr val="000000"/>
                </a:solidFill>
                <a:effectLst/>
                <a:latin typeface="Calibri" panose="020F0502020204030204" pitchFamily="34" charset="0"/>
              </a:rPr>
              <a:t>מה מאפשר השימוש בכלי?</a:t>
            </a:r>
            <a:endParaRPr lang="he-IL" b="1" dirty="0"/>
          </a:p>
        </p:txBody>
      </p:sp>
      <p:sp>
        <p:nvSpPr>
          <p:cNvPr id="4" name="מציין מיקום של מספר שקופית 3"/>
          <p:cNvSpPr>
            <a:spLocks noGrp="1"/>
          </p:cNvSpPr>
          <p:nvPr>
            <p:ph type="sldNum" sz="quarter" idx="5"/>
          </p:nvPr>
        </p:nvSpPr>
        <p:spPr/>
        <p:txBody>
          <a:bodyPr/>
          <a:lstStyle/>
          <a:p>
            <a:fld id="{2D822099-C4B9-4777-AC4D-E954DB6718BC}" type="slidenum">
              <a:rPr lang="he-IL" smtClean="0"/>
              <a:t>23</a:t>
            </a:fld>
            <a:endParaRPr lang="he-IL"/>
          </a:p>
        </p:txBody>
      </p:sp>
    </p:spTree>
    <p:extLst>
      <p:ext uri="{BB962C8B-B14F-4D97-AF65-F5344CB8AC3E}">
        <p14:creationId xmlns:p14="http://schemas.microsoft.com/office/powerpoint/2010/main" val="31455140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dirty="0"/>
              <a:t>כל מה שהקב"ה עושה- לטובה הוא.</a:t>
            </a:r>
            <a:endParaRPr kumimoji="0" lang="he-I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dirty="0">
                <a:solidFill>
                  <a:schemeClr val="lt1"/>
                </a:solidFill>
              </a:rPr>
              <a:t>לא תמיד הדברים מתרחשים כמו שהיינו רוצים, בסיטואציות מעין אלו, עלינו ל</a:t>
            </a:r>
            <a:r>
              <a:rPr lang="x-none" sz="1200" b="0" dirty="0">
                <a:solidFill>
                  <a:schemeClr val="lt1"/>
                </a:solidFill>
              </a:rPr>
              <a:t>נזכור שגם </a:t>
            </a:r>
            <a:r>
              <a:rPr lang="he-IL" sz="1200" b="0" dirty="0">
                <a:solidFill>
                  <a:schemeClr val="lt1"/>
                </a:solidFill>
              </a:rPr>
              <a:t>ה</a:t>
            </a:r>
            <a:r>
              <a:rPr lang="x-none" sz="1200" b="0" dirty="0">
                <a:solidFill>
                  <a:schemeClr val="lt1"/>
                </a:solidFill>
              </a:rPr>
              <a:t>מצבים שבהם אנחנו מגלים קושי</a:t>
            </a:r>
            <a:r>
              <a:rPr lang="he-IL" sz="1200" b="0" dirty="0">
                <a:solidFill>
                  <a:schemeClr val="lt1"/>
                </a:solidFill>
              </a:rPr>
              <a:t>, הם </a:t>
            </a:r>
            <a:r>
              <a:rPr lang="x-none" sz="1200" b="0" dirty="0">
                <a:solidFill>
                  <a:schemeClr val="lt1"/>
                </a:solidFill>
              </a:rPr>
              <a:t>מאת ה</a:t>
            </a:r>
            <a:r>
              <a:rPr lang="he-IL" sz="1200" b="0" dirty="0">
                <a:solidFill>
                  <a:schemeClr val="lt1"/>
                </a:solidFill>
              </a:rPr>
              <a:t>'</a:t>
            </a:r>
            <a:r>
              <a:rPr lang="x-none" sz="1200" b="0" dirty="0">
                <a:solidFill>
                  <a:schemeClr val="lt1"/>
                </a:solidFill>
              </a:rPr>
              <a:t>'</a:t>
            </a:r>
            <a:endParaRPr lang="he-IL" sz="1200" b="0" dirty="0">
              <a:solidFill>
                <a:schemeClr val="lt1"/>
              </a:solidFill>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dirty="0">
                <a:solidFill>
                  <a:schemeClr val="lt1"/>
                </a:solidFill>
              </a:rPr>
              <a:t>וננסה להתבונן בהם </a:t>
            </a:r>
            <a:r>
              <a:rPr lang="he-IL" sz="1200" b="0" dirty="0" err="1">
                <a:solidFill>
                  <a:schemeClr val="lt1"/>
                </a:solidFill>
              </a:rPr>
              <a:t>מנק</a:t>
            </a:r>
            <a:r>
              <a:rPr lang="he-IL" sz="1200" b="0" dirty="0">
                <a:solidFill>
                  <a:schemeClr val="lt1"/>
                </a:solidFill>
              </a:rPr>
              <a:t>' מבט נוספות ולהבין '</a:t>
            </a:r>
            <a:r>
              <a:rPr lang="he-IL" b="0" i="0" dirty="0">
                <a:solidFill>
                  <a:srgbClr val="025C99"/>
                </a:solidFill>
                <a:effectLst/>
                <a:latin typeface="Arial" panose="020B0604020202020204" pitchFamily="34" charset="0"/>
              </a:rPr>
              <a:t>מה ה' דורש מעמך?' </a:t>
            </a:r>
            <a:r>
              <a:rPr lang="he-IL" sz="1200" b="0" dirty="0">
                <a:solidFill>
                  <a:schemeClr val="lt1"/>
                </a:solidFill>
              </a:rPr>
              <a:t>נראה ש</a:t>
            </a:r>
            <a:r>
              <a:rPr lang="x-none" sz="1200" b="0" dirty="0">
                <a:solidFill>
                  <a:schemeClr val="lt1"/>
                </a:solidFill>
              </a:rPr>
              <a:t>יש בהם כדי להפוך אותנו לטובים יותר ולקרב אותנו לקב"ה </a:t>
            </a:r>
            <a:endParaRPr lang="he-IL" sz="1200" b="0" dirty="0">
              <a:solidFill>
                <a:schemeClr val="lt1"/>
              </a:solidFill>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dirty="0">
                <a:solidFill>
                  <a:schemeClr val="lt1"/>
                </a:solidFill>
              </a:rPr>
              <a:t>וכך</a:t>
            </a:r>
            <a:r>
              <a:rPr lang="x-none" sz="1200" b="0" dirty="0">
                <a:solidFill>
                  <a:schemeClr val="lt1"/>
                </a:solidFill>
              </a:rPr>
              <a:t> נוכל למצוא בתוכנו כוחות ולהתמודד בצורה טובה </a:t>
            </a:r>
            <a:r>
              <a:rPr lang="he-IL" sz="1200" b="0" dirty="0">
                <a:solidFill>
                  <a:schemeClr val="lt1"/>
                </a:solidFill>
              </a:rPr>
              <a:t>ויעילה </a:t>
            </a:r>
            <a:r>
              <a:rPr lang="x-none" sz="1200" b="0" dirty="0">
                <a:solidFill>
                  <a:schemeClr val="lt1"/>
                </a:solidFill>
              </a:rPr>
              <a:t>יותר</a:t>
            </a:r>
            <a:endParaRPr lang="he-IL" b="0"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24</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761183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מסכמים שיעור: כל תלמיד/ה יבחר משפט שהוא רוצה להתייחס, דרך מרכיבי </a:t>
            </a:r>
            <a:r>
              <a:rPr lang="he-IL" dirty="0" err="1"/>
              <a:t>הפאפ"א</a:t>
            </a:r>
            <a:r>
              <a:rPr lang="he-IL" dirty="0"/>
              <a:t>.</a:t>
            </a:r>
            <a:endParaRPr lang="en-IL" dirty="0"/>
          </a:p>
        </p:txBody>
      </p:sp>
      <p:sp>
        <p:nvSpPr>
          <p:cNvPr id="4" name="מציין מיקום של מספר שקופית 3"/>
          <p:cNvSpPr>
            <a:spLocks noGrp="1"/>
          </p:cNvSpPr>
          <p:nvPr>
            <p:ph type="sldNum" sz="quarter" idx="5"/>
          </p:nvPr>
        </p:nvSpPr>
        <p:spPr/>
        <p:txBody>
          <a:bodyPr/>
          <a:lstStyle/>
          <a:p>
            <a:fld id="{03636932-1D11-4359-B5AE-4A5A23CB4E91}" type="slidenum">
              <a:rPr lang="he-IL" smtClean="0"/>
              <a:t>25</a:t>
            </a:fld>
            <a:endParaRPr lang="he-IL"/>
          </a:p>
        </p:txBody>
      </p:sp>
    </p:spTree>
    <p:extLst>
      <p:ext uri="{BB962C8B-B14F-4D97-AF65-F5344CB8AC3E}">
        <p14:creationId xmlns:p14="http://schemas.microsoft.com/office/powerpoint/2010/main" val="19403961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הנחיות למורה:</a:t>
            </a:r>
          </a:p>
          <a:p>
            <a:r>
              <a:rPr lang="he-IL" sz="1800" b="1" i="0" u="none" strike="noStrike" dirty="0">
                <a:solidFill>
                  <a:srgbClr val="000000"/>
                </a:solidFill>
                <a:effectLst/>
                <a:latin typeface="Calibri" panose="020F0502020204030204" pitchFamily="34" charset="0"/>
              </a:rPr>
              <a:t>כחלק מהמיקוד באמונה</a:t>
            </a:r>
            <a:r>
              <a:rPr lang="he-IL" sz="1800" b="0" i="0" u="none" strike="noStrike" dirty="0">
                <a:solidFill>
                  <a:srgbClr val="000000"/>
                </a:solidFill>
                <a:effectLst/>
                <a:latin typeface="Calibri" panose="020F0502020204030204" pitchFamily="34" charset="0"/>
              </a:rPr>
              <a:t> (אחד ממרכיבי </a:t>
            </a:r>
            <a:r>
              <a:rPr lang="he-IL" sz="1800" b="0" i="0" u="none" strike="noStrike" dirty="0" err="1">
                <a:solidFill>
                  <a:srgbClr val="000000"/>
                </a:solidFill>
                <a:effectLst/>
                <a:latin typeface="Calibri" panose="020F0502020204030204" pitchFamily="34" charset="0"/>
              </a:rPr>
              <a:t>פאפ"א</a:t>
            </a:r>
            <a:r>
              <a:rPr lang="he-IL" sz="1800" b="0" i="0" u="none" strike="noStrike" dirty="0">
                <a:solidFill>
                  <a:srgbClr val="000000"/>
                </a:solidFill>
                <a:effectLst/>
                <a:latin typeface="Calibri" panose="020F0502020204030204" pitchFamily="34" charset="0"/>
              </a:rPr>
              <a:t>) נזמין את התלמידים להיכנס למחולל הממים (ניתן לרשום בדפדפן "מחולל הממים" או </a:t>
            </a:r>
            <a:r>
              <a:rPr lang="he-IL" sz="1800" b="0" i="0" u="none" strike="noStrike" dirty="0" err="1">
                <a:solidFill>
                  <a:srgbClr val="000000"/>
                </a:solidFill>
                <a:effectLst/>
                <a:latin typeface="Calibri" panose="020F0502020204030204" pitchFamily="34" charset="0"/>
              </a:rPr>
              <a:t>להכנס</a:t>
            </a:r>
            <a:r>
              <a:rPr lang="he-IL" sz="1800" b="0" i="0" u="none" strike="noStrike" dirty="0">
                <a:solidFill>
                  <a:srgbClr val="000000"/>
                </a:solidFill>
                <a:effectLst/>
                <a:latin typeface="Calibri" panose="020F0502020204030204" pitchFamily="34" charset="0"/>
              </a:rPr>
              <a:t> לקישור </a:t>
            </a:r>
            <a:r>
              <a:rPr lang="en-US" sz="1800" b="0" i="0" u="none" strike="noStrike" dirty="0">
                <a:solidFill>
                  <a:srgbClr val="000000"/>
                </a:solidFill>
                <a:effectLst/>
                <a:latin typeface="Calibri" panose="020F0502020204030204" pitchFamily="34" charset="0"/>
              </a:rPr>
              <a:t>https://www.memeking.co.il/</a:t>
            </a:r>
            <a:r>
              <a:rPr lang="he-IL" sz="1800" b="0" i="0" u="none" strike="noStrike" dirty="0">
                <a:solidFill>
                  <a:srgbClr val="000000"/>
                </a:solidFill>
                <a:effectLst/>
                <a:latin typeface="Calibri" panose="020F0502020204030204" pitchFamily="34" charset="0"/>
              </a:rPr>
              <a:t>)  ולהכין לעצמם מם הנותן להם כוח ותקווה. </a:t>
            </a:r>
            <a:endParaRPr lang="he-IL" dirty="0"/>
          </a:p>
        </p:txBody>
      </p:sp>
      <p:sp>
        <p:nvSpPr>
          <p:cNvPr id="4" name="מציין מיקום של מספר שקופית 3"/>
          <p:cNvSpPr>
            <a:spLocks noGrp="1"/>
          </p:cNvSpPr>
          <p:nvPr>
            <p:ph type="sldNum" sz="quarter" idx="5"/>
          </p:nvPr>
        </p:nvSpPr>
        <p:spPr/>
        <p:txBody>
          <a:bodyPr/>
          <a:lstStyle/>
          <a:p>
            <a:fld id="{2D822099-C4B9-4777-AC4D-E954DB6718BC}" type="slidenum">
              <a:rPr lang="he-IL" smtClean="0"/>
              <a:t>27</a:t>
            </a:fld>
            <a:endParaRPr lang="he-IL"/>
          </a:p>
        </p:txBody>
      </p:sp>
    </p:spTree>
    <p:extLst>
      <p:ext uri="{BB962C8B-B14F-4D97-AF65-F5344CB8AC3E}">
        <p14:creationId xmlns:p14="http://schemas.microsoft.com/office/powerpoint/2010/main" val="3261264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2D822099-C4B9-4777-AC4D-E954DB6718BC}" type="slidenum">
              <a:rPr lang="he-IL" smtClean="0"/>
              <a:t>4</a:t>
            </a:fld>
            <a:endParaRPr lang="he-IL"/>
          </a:p>
        </p:txBody>
      </p:sp>
    </p:spTree>
    <p:extLst>
      <p:ext uri="{BB962C8B-B14F-4D97-AF65-F5344CB8AC3E}">
        <p14:creationId xmlns:p14="http://schemas.microsoft.com/office/powerpoint/2010/main" val="1809626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IL"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5</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355131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dirty="0"/>
              <a:t>חשוב לחזור על הכללים המרכזיים בכל שיעור</a:t>
            </a:r>
            <a:r>
              <a:rPr lang="he-IL" dirty="0"/>
              <a:t>, </a:t>
            </a:r>
            <a:r>
              <a:rPr lang="x-none" dirty="0"/>
              <a:t>על מנת לבסס מרחב בטוח המאפשר שיח רגשי בין התלמידים.</a:t>
            </a:r>
            <a:r>
              <a:rPr lang="he-IL" b="0" dirty="0"/>
              <a:t>  </a:t>
            </a:r>
            <a:r>
              <a:rPr lang="he-IL" b="1" dirty="0"/>
              <a:t> </a:t>
            </a:r>
          </a:p>
        </p:txBody>
      </p:sp>
      <p:sp>
        <p:nvSpPr>
          <p:cNvPr id="184" name="Google Shape;18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65357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הנחיות למורה:</a:t>
            </a:r>
          </a:p>
          <a:p>
            <a:r>
              <a:rPr lang="he-IL" dirty="0"/>
              <a:t>נקדיש מספר דקות לבדוק עם התלמידים האם הבחינו בשבוע החולף באילו דרכי התמודדות נקטו והאם היו אלו דרכים חדשות.</a:t>
            </a:r>
            <a:endParaRPr lang="he-IL" strike="sngStrike" dirty="0"/>
          </a:p>
        </p:txBody>
      </p:sp>
      <p:sp>
        <p:nvSpPr>
          <p:cNvPr id="4" name="מציין מיקום של מספר שקופית 3"/>
          <p:cNvSpPr>
            <a:spLocks noGrp="1"/>
          </p:cNvSpPr>
          <p:nvPr>
            <p:ph type="sldNum" sz="quarter" idx="5"/>
          </p:nvPr>
        </p:nvSpPr>
        <p:spPr/>
        <p:txBody>
          <a:bodyPr/>
          <a:lstStyle/>
          <a:p>
            <a:fld id="{2D822099-C4B9-4777-AC4D-E954DB6718BC}" type="slidenum">
              <a:rPr lang="he-IL" smtClean="0"/>
              <a:t>8</a:t>
            </a:fld>
            <a:endParaRPr lang="he-IL"/>
          </a:p>
        </p:txBody>
      </p:sp>
    </p:spTree>
    <p:extLst>
      <p:ext uri="{BB962C8B-B14F-4D97-AF65-F5344CB8AC3E}">
        <p14:creationId xmlns:p14="http://schemas.microsoft.com/office/powerpoint/2010/main" val="648294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הערות למורה:</a:t>
            </a:r>
          </a:p>
          <a:p>
            <a:pPr algn="r"/>
            <a:r>
              <a:rPr lang="he-IL" dirty="0"/>
              <a:t>דימיון מודרך – נסיעה במנהרה.</a:t>
            </a:r>
          </a:p>
          <a:p>
            <a:pPr algn="r"/>
            <a:r>
              <a:rPr lang="he-IL" dirty="0"/>
              <a:t>נזמין את התלמידים לעצום עיניים ולדמיין נסיעה ממושכת במנהרה.</a:t>
            </a:r>
          </a:p>
          <a:p>
            <a:pPr algn="r"/>
            <a:r>
              <a:rPr lang="he-IL" dirty="0"/>
              <a:t>לאחר מכן, נסביר את המושג "ראיית מנהרה" ונאמר כי זוהי </a:t>
            </a:r>
            <a:r>
              <a:rPr lang="he-IL" b="1" dirty="0"/>
              <a:t>נטייה טבעית לראייה מצומצמת של האירועים הקורית לעיתים במצבי לחץ וכי פיתוח מודעות לנטייה זו, עשוי לצמצם אותה ולהרחיב את נקודת המבט שלנו.</a:t>
            </a:r>
          </a:p>
          <a:p>
            <a:pPr algn="r"/>
            <a:endParaRPr lang="he-IL" dirty="0"/>
          </a:p>
          <a:p>
            <a:pPr algn="r"/>
            <a:r>
              <a:rPr lang="he-IL" dirty="0"/>
              <a:t>הרחבה בנושא "ראיית מנהרה" על-פי ד"ר ערן שדך:</a:t>
            </a:r>
          </a:p>
          <a:p>
            <a:pPr algn="r" rtl="1" fontAlgn="base"/>
            <a:r>
              <a:rPr lang="he-IL" dirty="0">
                <a:effectLst/>
                <a:latin typeface="var(--ricos-custom-p-font-family,unset)"/>
              </a:rPr>
              <a:t>ראיית מנהרה</a:t>
            </a:r>
            <a:r>
              <a:rPr lang="en-US" dirty="0">
                <a:effectLst/>
                <a:latin typeface="var(--ricos-custom-p-font-family,unset)"/>
              </a:rPr>
              <a:t>Tunnel vision) </a:t>
            </a:r>
            <a:r>
              <a:rPr lang="he-IL" dirty="0">
                <a:effectLst/>
                <a:latin typeface="var(--ricos-custom-p-font-family,unset)"/>
              </a:rPr>
              <a:t>) היא הטיה פסיכולוגית בה האדם מוגבל לתסריט אחד דומיננטי ויכולתו לקלוט מידע חדש, להעריך </a:t>
            </a:r>
            <a:r>
              <a:rPr lang="he-IL" dirty="0" err="1">
                <a:effectLst/>
                <a:latin typeface="var(--ricos-custom-p-font-family,unset)"/>
              </a:rPr>
              <a:t>ולתכלל</a:t>
            </a:r>
            <a:r>
              <a:rPr lang="he-IL" dirty="0">
                <a:effectLst/>
                <a:latin typeface="var(--ricos-custom-p-font-family,unset)"/>
              </a:rPr>
              <a:t> אותו בתהליך קבלת ההחלטות, נפגעת.</a:t>
            </a:r>
            <a:br>
              <a:rPr lang="he-IL" dirty="0">
                <a:effectLst/>
                <a:latin typeface="var(--ricos-custom-p-font-family,unset)"/>
              </a:rPr>
            </a:br>
            <a:r>
              <a:rPr lang="he-IL" dirty="0">
                <a:effectLst/>
                <a:latin typeface="var(--ricos-custom-p-font-family,unset)"/>
              </a:rPr>
              <a:t>הטיה זו מתרחשת בעיקר במצבי לחץ, אך יכולה להתרחש גם כאשר הלחץ המיידי אינו גדול ולגרום להבנה לקויה של המציאות. המחקר מראה שהסבירות לכך גדלה כשחסרים לנו נתונים עובדתיים וכאשר תהליכי החשיבה הלוגיים הנדרשים מנוגדים לאינטואיציות ולתחושות שלנו.</a:t>
            </a:r>
          </a:p>
          <a:p>
            <a:pPr algn="r" rtl="1" fontAlgn="base"/>
            <a:r>
              <a:rPr lang="he-IL" dirty="0">
                <a:effectLst/>
                <a:latin typeface="var(--ricos-custom-p-font-family,unset)"/>
              </a:rPr>
              <a:t>ככלל, המוח האנושי נוטה לאמץ תסריט אחד ראשי ומאותו רגע הוא נוטה לחפש </a:t>
            </a:r>
            <a:r>
              <a:rPr lang="he-IL" dirty="0" err="1">
                <a:effectLst/>
                <a:latin typeface="var(--ricos-custom-p-font-family,unset)"/>
              </a:rPr>
              <a:t>אישושים</a:t>
            </a:r>
            <a:r>
              <a:rPr lang="he-IL" dirty="0">
                <a:effectLst/>
                <a:latin typeface="var(--ricos-custom-p-font-family,unset)"/>
              </a:rPr>
              <a:t> לתסריט זה ולהתעלם, במודע או שלא במודע, מנתונים שאינם עולים בקנה אחד עם אותו תסריט. מצב זה מייצר הלכה למעשה 'ראיית מנהרה' גם במצבים בהם יש זמן בשפע והזדמנויות למכביר לנתח ולבדוק את אמינותם של נתונים אלו.</a:t>
            </a:r>
          </a:p>
        </p:txBody>
      </p:sp>
      <p:sp>
        <p:nvSpPr>
          <p:cNvPr id="4" name="מציין מיקום של מספר שקופית 3"/>
          <p:cNvSpPr>
            <a:spLocks noGrp="1"/>
          </p:cNvSpPr>
          <p:nvPr>
            <p:ph type="sldNum" sz="quarter" idx="5"/>
          </p:nvPr>
        </p:nvSpPr>
        <p:spPr/>
        <p:txBody>
          <a:bodyPr/>
          <a:lstStyle/>
          <a:p>
            <a:fld id="{2D822099-C4B9-4777-AC4D-E954DB6718BC}" type="slidenum">
              <a:rPr lang="he-IL" smtClean="0"/>
              <a:t>9</a:t>
            </a:fld>
            <a:endParaRPr lang="he-IL"/>
          </a:p>
        </p:txBody>
      </p:sp>
    </p:spTree>
    <p:extLst>
      <p:ext uri="{BB962C8B-B14F-4D97-AF65-F5344CB8AC3E}">
        <p14:creationId xmlns:p14="http://schemas.microsoft.com/office/powerpoint/2010/main" val="3581240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9657E-DBCD-DBE7-698C-26D9545127A9}"/>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B85A07FA-5556-418E-27F8-DE970144A88F}"/>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1C9FD1E9-B27B-0B5C-439E-D21F830431C9}"/>
              </a:ext>
            </a:extLst>
          </p:cNvPr>
          <p:cNvSpPr>
            <a:spLocks noGrp="1"/>
          </p:cNvSpPr>
          <p:nvPr>
            <p:ph type="body" idx="1"/>
          </p:nvPr>
        </p:nvSpPr>
        <p:spPr/>
        <p:txBody>
          <a:bodyPr/>
          <a:lstStyle/>
          <a:p>
            <a:r>
              <a:rPr lang="he-IL" dirty="0"/>
              <a:t>הנחיות למורה:</a:t>
            </a:r>
          </a:p>
          <a:p>
            <a:r>
              <a:rPr lang="he-IL" sz="1200" dirty="0">
                <a:latin typeface="Calibri" panose="020F0502020204030204" pitchFamily="34" charset="0"/>
                <a:ea typeface="Calibri" panose="020F0502020204030204" pitchFamily="34" charset="0"/>
                <a:cs typeface="Calibri" panose="020F0502020204030204" pitchFamily="34" charset="0"/>
              </a:rPr>
              <a:t>נאמר לתלמידים שבמהלך חיינו אנו עוברים לעיתים אירועים שבאותה נקודת זמן נראים לנו גורליים ואנו מתקשים לראות את הדברים בצורה רחבה יותר ובכלל זה, את העתיד ואת האפשרות שהדברים יפתרו (זו "ראיית מנהרה"). בסופו של דבר, האירועים הללו חולפים וניתן לראות שהקושי הוא נקודתי וזמני, ואינו משליך על שאר תחומי החיים.</a:t>
            </a:r>
          </a:p>
          <a:p>
            <a:r>
              <a:rPr lang="he-IL" sz="1200" b="1" dirty="0">
                <a:latin typeface="Calibri" panose="020F0502020204030204" pitchFamily="34" charset="0"/>
                <a:ea typeface="Calibri" panose="020F0502020204030204" pitchFamily="34" charset="0"/>
                <a:cs typeface="Calibri" panose="020F0502020204030204" pitchFamily="34" charset="0"/>
              </a:rPr>
              <a:t>מתוך כך, נבקש מהתלמידים לנסות להיזכר בפעם שהתמודדו עם קושי והצליחו להתגבר על הנטייה ל"ראיית מנהרה".</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b="1"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a:t>עבודה בזוגות</a:t>
            </a:r>
            <a:r>
              <a:rPr lang="he-IL" dirty="0"/>
              <a:t> (10 דק')</a:t>
            </a:r>
          </a:p>
          <a:p>
            <a:r>
              <a:rPr lang="he-IL" sz="1200" b="1" dirty="0">
                <a:latin typeface="Calibri" panose="020F0502020204030204" pitchFamily="34" charset="0"/>
                <a:ea typeface="Calibri" panose="020F0502020204030204" pitchFamily="34" charset="0"/>
                <a:cs typeface="Calibri" panose="020F0502020204030204" pitchFamily="34" charset="0"/>
              </a:rPr>
              <a:t>שיתוף במקרה + מה סייע להם להתגבר על הנטייה ל"ראיית מנהרה" </a:t>
            </a:r>
            <a:r>
              <a:rPr lang="he-IL" sz="1200" b="1" dirty="0" err="1">
                <a:latin typeface="Calibri" panose="020F0502020204030204" pitchFamily="34" charset="0"/>
                <a:ea typeface="Calibri" panose="020F0502020204030204" pitchFamily="34" charset="0"/>
                <a:cs typeface="Calibri" panose="020F0502020204030204" pitchFamily="34" charset="0"/>
              </a:rPr>
              <a:t>ואיפשר</a:t>
            </a:r>
            <a:r>
              <a:rPr lang="he-IL" sz="1200" b="1" dirty="0">
                <a:latin typeface="Calibri" panose="020F0502020204030204" pitchFamily="34" charset="0"/>
                <a:ea typeface="Calibri" panose="020F0502020204030204" pitchFamily="34" charset="0"/>
                <a:cs typeface="Calibri" panose="020F0502020204030204" pitchFamily="34" charset="0"/>
              </a:rPr>
              <a:t> להם לראות את הסיטואציה באופן רחב? </a:t>
            </a:r>
          </a:p>
        </p:txBody>
      </p:sp>
      <p:sp>
        <p:nvSpPr>
          <p:cNvPr id="4" name="מציין מיקום של מספר שקופית 3">
            <a:extLst>
              <a:ext uri="{FF2B5EF4-FFF2-40B4-BE49-F238E27FC236}">
                <a16:creationId xmlns:a16="http://schemas.microsoft.com/office/drawing/2014/main" id="{18FDB353-0458-B588-7B3D-A6819B05BA3E}"/>
              </a:ext>
            </a:extLst>
          </p:cNvPr>
          <p:cNvSpPr>
            <a:spLocks noGrp="1"/>
          </p:cNvSpPr>
          <p:nvPr>
            <p:ph type="sldNum" sz="quarter" idx="5"/>
          </p:nvPr>
        </p:nvSpPr>
        <p:spPr/>
        <p:txBody>
          <a:bodyPr/>
          <a:lstStyle/>
          <a:p>
            <a:fld id="{2D822099-C4B9-4777-AC4D-E954DB6718BC}" type="slidenum">
              <a:rPr lang="he-IL" smtClean="0"/>
              <a:t>10</a:t>
            </a:fld>
            <a:endParaRPr lang="he-IL"/>
          </a:p>
        </p:txBody>
      </p:sp>
    </p:spTree>
    <p:extLst>
      <p:ext uri="{BB962C8B-B14F-4D97-AF65-F5344CB8AC3E}">
        <p14:creationId xmlns:p14="http://schemas.microsoft.com/office/powerpoint/2010/main" val="1953317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הנחיות למורה:</a:t>
            </a:r>
          </a:p>
          <a:p>
            <a:r>
              <a:rPr lang="he-IL" dirty="0"/>
              <a:t>בחלק זה נבצע איסוף מהיר במליאה למה שעלה מהשיתוף בזוגות.</a:t>
            </a:r>
          </a:p>
          <a:p>
            <a:r>
              <a:rPr lang="he-IL" dirty="0"/>
              <a:t>נברר עם התלמידים מה איפשר הם לצאת מראיית המנהרה ונרחיב את מגוון הדרכים באמצעות השאלות. </a:t>
            </a:r>
            <a:endParaRPr lang="he-IL" sz="1200" dirty="0">
              <a:latin typeface="Calibri" panose="020F0502020204030204" pitchFamily="34" charset="0"/>
              <a:ea typeface="Calibri" panose="020F0502020204030204" pitchFamily="34" charset="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2D822099-C4B9-4777-AC4D-E954DB6718BC}" type="slidenum">
              <a:rPr lang="he-IL" smtClean="0"/>
              <a:t>11</a:t>
            </a:fld>
            <a:endParaRPr lang="he-IL"/>
          </a:p>
        </p:txBody>
      </p:sp>
    </p:spTree>
    <p:extLst>
      <p:ext uri="{BB962C8B-B14F-4D97-AF65-F5344CB8AC3E}">
        <p14:creationId xmlns:p14="http://schemas.microsoft.com/office/powerpoint/2010/main" val="686402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7.png"/><Relationship Id="rId17" Type="http://schemas.openxmlformats.org/officeDocument/2006/relationships/image" Target="../media/image18.svg"/><Relationship Id="rId2" Type="http://schemas.openxmlformats.org/officeDocument/2006/relationships/image" Target="../media/image2.png"/><Relationship Id="rId16"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4.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0.svg"/><Relationship Id="rId1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7.png"/><Relationship Id="rId17" Type="http://schemas.openxmlformats.org/officeDocument/2006/relationships/image" Target="../media/image18.svg"/><Relationship Id="rId2" Type="http://schemas.openxmlformats.org/officeDocument/2006/relationships/image" Target="../media/image2.png"/><Relationship Id="rId16"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0.svg"/><Relationship Id="rId1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7147A38-8AC7-42C1-8968-5850273CB2FC}"/>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7BB7ED67-E8E0-4E88-A1AC-75DF1FA37D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8FC19BD5-60A3-41A1-AB04-D9FD83727B62}"/>
              </a:ext>
            </a:extLst>
          </p:cNvPr>
          <p:cNvSpPr>
            <a:spLocks noGrp="1"/>
          </p:cNvSpPr>
          <p:nvPr>
            <p:ph type="dt" sz="half" idx="10"/>
          </p:nvPr>
        </p:nvSpPr>
        <p:spPr/>
        <p:txBody>
          <a:bodyPr/>
          <a:lstStyle/>
          <a:p>
            <a:fld id="{8E9EB68D-8B77-4F94-BB97-F778B0AAB978}" type="datetimeFigureOut">
              <a:rPr lang="he-IL" smtClean="0"/>
              <a:t>י"ב/חשון/תשפ"ה</a:t>
            </a:fld>
            <a:endParaRPr lang="he-IL"/>
          </a:p>
        </p:txBody>
      </p:sp>
      <p:sp>
        <p:nvSpPr>
          <p:cNvPr id="5" name="מציין מיקום של כותרת תחתונה 4">
            <a:extLst>
              <a:ext uri="{FF2B5EF4-FFF2-40B4-BE49-F238E27FC236}">
                <a16:creationId xmlns:a16="http://schemas.microsoft.com/office/drawing/2014/main" id="{94C9012E-ED58-4A8C-833F-7FA732B0AD4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D2D3883-84BD-460B-BC37-FFB530E8F319}"/>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762879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תמונה ">
    <p:spTree>
      <p:nvGrpSpPr>
        <p:cNvPr id="1" name=""/>
        <p:cNvGrpSpPr/>
        <p:nvPr/>
      </p:nvGrpSpPr>
      <p:grpSpPr>
        <a:xfrm>
          <a:off x="0" y="0"/>
          <a:ext cx="0" cy="0"/>
          <a:chOff x="0" y="0"/>
          <a:chExt cx="0" cy="0"/>
        </a:xfrm>
      </p:grpSpPr>
      <p:sp>
        <p:nvSpPr>
          <p:cNvPr id="11" name="מלבן 10">
            <a:extLst>
              <a:ext uri="{FF2B5EF4-FFF2-40B4-BE49-F238E27FC236}">
                <a16:creationId xmlns:a16="http://schemas.microsoft.com/office/drawing/2014/main" id="{5AD3CFB8-02D3-4049-8B33-153754263616}"/>
              </a:ext>
            </a:extLst>
          </p:cNvPr>
          <p:cNvSpPr/>
          <p:nvPr userDrawn="1"/>
        </p:nvSpPr>
        <p:spPr>
          <a:xfrm>
            <a:off x="0" y="0"/>
            <a:ext cx="3581400" cy="6858000"/>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 name="מציין מיקום של תמונה 2">
            <a:extLst>
              <a:ext uri="{FF2B5EF4-FFF2-40B4-BE49-F238E27FC236}">
                <a16:creationId xmlns:a16="http://schemas.microsoft.com/office/drawing/2014/main" id="{D8AC9ABE-3C47-4E3F-90EB-BE2C39F51A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12" name="כותרת 1">
            <a:extLst>
              <a:ext uri="{FF2B5EF4-FFF2-40B4-BE49-F238E27FC236}">
                <a16:creationId xmlns:a16="http://schemas.microsoft.com/office/drawing/2014/main" id="{970BC6C4-8EB2-4EE5-B5A7-947DB793653A}"/>
              </a:ext>
            </a:extLst>
          </p:cNvPr>
          <p:cNvSpPr>
            <a:spLocks noGrp="1"/>
          </p:cNvSpPr>
          <p:nvPr>
            <p:ph type="title" hasCustomPrompt="1"/>
          </p:nvPr>
        </p:nvSpPr>
        <p:spPr>
          <a:xfrm>
            <a:off x="428625" y="1189831"/>
            <a:ext cx="2828636" cy="1325563"/>
          </a:xfrm>
        </p:spPr>
        <p:txBody>
          <a:bodyPr>
            <a:normAutofit/>
          </a:bodyPr>
          <a:lstStyle>
            <a:lvl1pPr algn="ctr">
              <a:defRPr sz="54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
        <p:nvSpPr>
          <p:cNvPr id="18" name="מציין מיקום של תאריך 17">
            <a:extLst>
              <a:ext uri="{FF2B5EF4-FFF2-40B4-BE49-F238E27FC236}">
                <a16:creationId xmlns:a16="http://schemas.microsoft.com/office/drawing/2014/main" id="{D8F975D9-9FCF-47A6-8EDE-365BB5EC8179}"/>
              </a:ext>
            </a:extLst>
          </p:cNvPr>
          <p:cNvSpPr>
            <a:spLocks noGrp="1"/>
          </p:cNvSpPr>
          <p:nvPr>
            <p:ph type="dt" sz="half" idx="10"/>
          </p:nvPr>
        </p:nvSpPr>
        <p:spPr/>
        <p:txBody>
          <a:bodyPr/>
          <a:lstStyle/>
          <a:p>
            <a:fld id="{8E9EB68D-8B77-4F94-BB97-F778B0AAB978}" type="datetimeFigureOut">
              <a:rPr lang="he-IL" smtClean="0"/>
              <a:t>י"ב/חשון/תשפ"ה</a:t>
            </a:fld>
            <a:endParaRPr lang="he-IL"/>
          </a:p>
        </p:txBody>
      </p:sp>
      <p:sp>
        <p:nvSpPr>
          <p:cNvPr id="19" name="מציין מיקום של כותרת תחתונה 18">
            <a:extLst>
              <a:ext uri="{FF2B5EF4-FFF2-40B4-BE49-F238E27FC236}">
                <a16:creationId xmlns:a16="http://schemas.microsoft.com/office/drawing/2014/main" id="{C68E4FAC-4C06-4717-B4C3-3654ACC74797}"/>
              </a:ext>
            </a:extLst>
          </p:cNvPr>
          <p:cNvSpPr>
            <a:spLocks noGrp="1"/>
          </p:cNvSpPr>
          <p:nvPr>
            <p:ph type="ftr" sz="quarter" idx="11"/>
          </p:nvPr>
        </p:nvSpPr>
        <p:spPr/>
        <p:txBody>
          <a:bodyPr/>
          <a:lstStyle/>
          <a:p>
            <a:endParaRPr lang="he-IL"/>
          </a:p>
        </p:txBody>
      </p:sp>
      <p:sp>
        <p:nvSpPr>
          <p:cNvPr id="20" name="מציין מיקום של מספר שקופית 19">
            <a:extLst>
              <a:ext uri="{FF2B5EF4-FFF2-40B4-BE49-F238E27FC236}">
                <a16:creationId xmlns:a16="http://schemas.microsoft.com/office/drawing/2014/main" id="{AA8CC4A1-5512-4A1C-B3C1-0B692F4327C0}"/>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432879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תמונה ">
    <p:spTree>
      <p:nvGrpSpPr>
        <p:cNvPr id="1" name=""/>
        <p:cNvGrpSpPr/>
        <p:nvPr/>
      </p:nvGrpSpPr>
      <p:grpSpPr>
        <a:xfrm>
          <a:off x="0" y="0"/>
          <a:ext cx="0" cy="0"/>
          <a:chOff x="0" y="0"/>
          <a:chExt cx="0" cy="0"/>
        </a:xfrm>
      </p:grpSpPr>
      <p:sp>
        <p:nvSpPr>
          <p:cNvPr id="11" name="מלבן 10">
            <a:extLst>
              <a:ext uri="{FF2B5EF4-FFF2-40B4-BE49-F238E27FC236}">
                <a16:creationId xmlns:a16="http://schemas.microsoft.com/office/drawing/2014/main" id="{5AD3CFB8-02D3-4049-8B33-153754263616}"/>
              </a:ext>
            </a:extLst>
          </p:cNvPr>
          <p:cNvSpPr/>
          <p:nvPr userDrawn="1"/>
        </p:nvSpPr>
        <p:spPr>
          <a:xfrm>
            <a:off x="0" y="0"/>
            <a:ext cx="3581400" cy="6858000"/>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2" name="כותרת 1">
            <a:extLst>
              <a:ext uri="{FF2B5EF4-FFF2-40B4-BE49-F238E27FC236}">
                <a16:creationId xmlns:a16="http://schemas.microsoft.com/office/drawing/2014/main" id="{970BC6C4-8EB2-4EE5-B5A7-947DB793653A}"/>
              </a:ext>
            </a:extLst>
          </p:cNvPr>
          <p:cNvSpPr>
            <a:spLocks noGrp="1"/>
          </p:cNvSpPr>
          <p:nvPr>
            <p:ph type="title" hasCustomPrompt="1"/>
          </p:nvPr>
        </p:nvSpPr>
        <p:spPr>
          <a:xfrm>
            <a:off x="428625" y="1189831"/>
            <a:ext cx="2828636" cy="1325563"/>
          </a:xfrm>
        </p:spPr>
        <p:txBody>
          <a:bodyPr>
            <a:normAutofit/>
          </a:bodyPr>
          <a:lstStyle>
            <a:lvl1pPr algn="ctr">
              <a:defRPr sz="5400" b="1">
                <a:solidFill>
                  <a:srgbClr val="002060"/>
                </a:solidFill>
                <a:latin typeface="Calibri" panose="020F0502020204030204" pitchFamily="34" charset="0"/>
                <a:cs typeface="Calibri" panose="020F0502020204030204" pitchFamily="34" charset="0"/>
              </a:defRPr>
            </a:lvl1pPr>
          </a:lstStyle>
          <a:p>
            <a:r>
              <a:rPr lang="he-IL" dirty="0"/>
              <a:t>להדפסה</a:t>
            </a:r>
          </a:p>
        </p:txBody>
      </p:sp>
      <p:sp>
        <p:nvSpPr>
          <p:cNvPr id="18" name="מציין מיקום של תאריך 17">
            <a:extLst>
              <a:ext uri="{FF2B5EF4-FFF2-40B4-BE49-F238E27FC236}">
                <a16:creationId xmlns:a16="http://schemas.microsoft.com/office/drawing/2014/main" id="{D8F975D9-9FCF-47A6-8EDE-365BB5EC8179}"/>
              </a:ext>
            </a:extLst>
          </p:cNvPr>
          <p:cNvSpPr>
            <a:spLocks noGrp="1"/>
          </p:cNvSpPr>
          <p:nvPr>
            <p:ph type="dt" sz="half" idx="10"/>
          </p:nvPr>
        </p:nvSpPr>
        <p:spPr/>
        <p:txBody>
          <a:bodyPr/>
          <a:lstStyle/>
          <a:p>
            <a:fld id="{8E9EB68D-8B77-4F94-BB97-F778B0AAB978}" type="datetimeFigureOut">
              <a:rPr lang="he-IL" smtClean="0"/>
              <a:t>י"ב/חשון/תשפ"ה</a:t>
            </a:fld>
            <a:endParaRPr lang="he-IL"/>
          </a:p>
        </p:txBody>
      </p:sp>
      <p:sp>
        <p:nvSpPr>
          <p:cNvPr id="19" name="מציין מיקום של כותרת תחתונה 18">
            <a:extLst>
              <a:ext uri="{FF2B5EF4-FFF2-40B4-BE49-F238E27FC236}">
                <a16:creationId xmlns:a16="http://schemas.microsoft.com/office/drawing/2014/main" id="{C68E4FAC-4C06-4717-B4C3-3654ACC74797}"/>
              </a:ext>
            </a:extLst>
          </p:cNvPr>
          <p:cNvSpPr>
            <a:spLocks noGrp="1"/>
          </p:cNvSpPr>
          <p:nvPr>
            <p:ph type="ftr" sz="quarter" idx="11"/>
          </p:nvPr>
        </p:nvSpPr>
        <p:spPr/>
        <p:txBody>
          <a:bodyPr/>
          <a:lstStyle/>
          <a:p>
            <a:endParaRPr lang="he-IL"/>
          </a:p>
        </p:txBody>
      </p:sp>
      <p:sp>
        <p:nvSpPr>
          <p:cNvPr id="20" name="מציין מיקום של מספר שקופית 19">
            <a:extLst>
              <a:ext uri="{FF2B5EF4-FFF2-40B4-BE49-F238E27FC236}">
                <a16:creationId xmlns:a16="http://schemas.microsoft.com/office/drawing/2014/main" id="{AA8CC4A1-5512-4A1C-B3C1-0B692F4327C0}"/>
              </a:ext>
            </a:extLst>
          </p:cNvPr>
          <p:cNvSpPr>
            <a:spLocks noGrp="1"/>
          </p:cNvSpPr>
          <p:nvPr>
            <p:ph type="sldNum" sz="quarter" idx="12"/>
          </p:nvPr>
        </p:nvSpPr>
        <p:spPr/>
        <p:txBody>
          <a:bodyPr/>
          <a:lstStyle/>
          <a:p>
            <a:fld id="{4C33919C-8379-4110-9C07-A3FB54FC6405}" type="slidenum">
              <a:rPr lang="he-IL" smtClean="0"/>
              <a:t>‹#›</a:t>
            </a:fld>
            <a:endParaRPr lang="he-IL"/>
          </a:p>
        </p:txBody>
      </p:sp>
      <p:pic>
        <p:nvPicPr>
          <p:cNvPr id="8" name="גרפיקה 7" descr="מדפסת עם מילוי מלא">
            <a:extLst>
              <a:ext uri="{FF2B5EF4-FFF2-40B4-BE49-F238E27FC236}">
                <a16:creationId xmlns:a16="http://schemas.microsoft.com/office/drawing/2014/main" id="{61AE70EE-60FB-422E-BC2A-C6841C76F1A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660796" y="936396"/>
            <a:ext cx="4985208" cy="4985208"/>
          </a:xfrm>
          <a:prstGeom prst="rect">
            <a:avLst/>
          </a:prstGeom>
        </p:spPr>
      </p:pic>
    </p:spTree>
    <p:extLst>
      <p:ext uri="{BB962C8B-B14F-4D97-AF65-F5344CB8AC3E}">
        <p14:creationId xmlns:p14="http://schemas.microsoft.com/office/powerpoint/2010/main" val="1460061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סרטונים/ שמע">
    <p:spTree>
      <p:nvGrpSpPr>
        <p:cNvPr id="1" name=""/>
        <p:cNvGrpSpPr/>
        <p:nvPr/>
      </p:nvGrpSpPr>
      <p:grpSpPr>
        <a:xfrm>
          <a:off x="0" y="0"/>
          <a:ext cx="0" cy="0"/>
          <a:chOff x="0" y="0"/>
          <a:chExt cx="0" cy="0"/>
        </a:xfrm>
      </p:grpSpPr>
      <p:sp>
        <p:nvSpPr>
          <p:cNvPr id="13" name="מלבן 12">
            <a:extLst>
              <a:ext uri="{FF2B5EF4-FFF2-40B4-BE49-F238E27FC236}">
                <a16:creationId xmlns:a16="http://schemas.microsoft.com/office/drawing/2014/main" id="{9E46C132-BDC5-43D8-BA7C-FC3E866A4C2B}"/>
              </a:ext>
            </a:extLst>
          </p:cNvPr>
          <p:cNvSpPr/>
          <p:nvPr userDrawn="1"/>
        </p:nvSpPr>
        <p:spPr>
          <a:xfrm>
            <a:off x="7673" y="0"/>
            <a:ext cx="3573727" cy="6858000"/>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מציין מיקום של תאריך 4">
            <a:extLst>
              <a:ext uri="{FF2B5EF4-FFF2-40B4-BE49-F238E27FC236}">
                <a16:creationId xmlns:a16="http://schemas.microsoft.com/office/drawing/2014/main" id="{4B72EBE9-7051-4FA7-81E0-384F2B0B4D9D}"/>
              </a:ext>
            </a:extLst>
          </p:cNvPr>
          <p:cNvSpPr>
            <a:spLocks noGrp="1"/>
          </p:cNvSpPr>
          <p:nvPr>
            <p:ph type="dt" sz="half" idx="10"/>
          </p:nvPr>
        </p:nvSpPr>
        <p:spPr/>
        <p:txBody>
          <a:bodyPr/>
          <a:lstStyle/>
          <a:p>
            <a:fld id="{8E9EB68D-8B77-4F94-BB97-F778B0AAB978}" type="datetimeFigureOut">
              <a:rPr lang="he-IL" smtClean="0"/>
              <a:t>י"ב/חשון/תשפ"ה</a:t>
            </a:fld>
            <a:endParaRPr lang="he-IL"/>
          </a:p>
        </p:txBody>
      </p:sp>
      <p:sp>
        <p:nvSpPr>
          <p:cNvPr id="6" name="מציין מיקום של כותרת תחתונה 5">
            <a:extLst>
              <a:ext uri="{FF2B5EF4-FFF2-40B4-BE49-F238E27FC236}">
                <a16:creationId xmlns:a16="http://schemas.microsoft.com/office/drawing/2014/main" id="{41582156-89AE-4316-8224-5A145493B7F4}"/>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B6ACB9BD-37F9-4ED2-9940-F02F375AAC2E}"/>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12" name="כותרת 1">
            <a:extLst>
              <a:ext uri="{FF2B5EF4-FFF2-40B4-BE49-F238E27FC236}">
                <a16:creationId xmlns:a16="http://schemas.microsoft.com/office/drawing/2014/main" id="{970BC6C4-8EB2-4EE5-B5A7-947DB793653A}"/>
              </a:ext>
            </a:extLst>
          </p:cNvPr>
          <p:cNvSpPr>
            <a:spLocks noGrp="1"/>
          </p:cNvSpPr>
          <p:nvPr>
            <p:ph type="title" hasCustomPrompt="1"/>
          </p:nvPr>
        </p:nvSpPr>
        <p:spPr>
          <a:xfrm>
            <a:off x="428625" y="1189831"/>
            <a:ext cx="2828636" cy="1325563"/>
          </a:xfrm>
        </p:spPr>
        <p:txBody>
          <a:bodyPr>
            <a:normAutofit/>
          </a:bodyPr>
          <a:lstStyle>
            <a:lvl1pPr algn="ctr">
              <a:defRPr sz="54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
        <p:nvSpPr>
          <p:cNvPr id="4" name="מציין מיקום של מדיה 3">
            <a:extLst>
              <a:ext uri="{FF2B5EF4-FFF2-40B4-BE49-F238E27FC236}">
                <a16:creationId xmlns:a16="http://schemas.microsoft.com/office/drawing/2014/main" id="{9A94978C-20E0-4188-8A8F-E4E5A0D821E1}"/>
              </a:ext>
            </a:extLst>
          </p:cNvPr>
          <p:cNvSpPr>
            <a:spLocks noGrp="1"/>
          </p:cNvSpPr>
          <p:nvPr>
            <p:ph type="media" sz="quarter" idx="13"/>
          </p:nvPr>
        </p:nvSpPr>
        <p:spPr>
          <a:xfrm>
            <a:off x="5464968" y="1611299"/>
            <a:ext cx="5376863" cy="4157662"/>
          </a:xfrm>
        </p:spPr>
        <p:txBody>
          <a:bodyPr/>
          <a:lstStyle/>
          <a:p>
            <a:endParaRPr lang="he-IL"/>
          </a:p>
        </p:txBody>
      </p:sp>
    </p:spTree>
    <p:extLst>
      <p:ext uri="{BB962C8B-B14F-4D97-AF65-F5344CB8AC3E}">
        <p14:creationId xmlns:p14="http://schemas.microsoft.com/office/powerpoint/2010/main" val="2963698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מה למדנו היום?">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י"ב/חשון/תשפ"ה</a:t>
            </a:fld>
            <a:endParaRPr lang="he-IL"/>
          </a:p>
        </p:txBody>
      </p:sp>
      <p:sp>
        <p:nvSpPr>
          <p:cNvPr id="3" name="מציין מיקום של כותרת תחתונה 2">
            <a:extLst>
              <a:ext uri="{FF2B5EF4-FFF2-40B4-BE49-F238E27FC236}">
                <a16:creationId xmlns:a16="http://schemas.microsoft.com/office/drawing/2014/main" id="{325A028A-0DA8-45F5-928F-C14618ABC23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21" name="גרפיקה 20">
            <a:extLst>
              <a:ext uri="{FF2B5EF4-FFF2-40B4-BE49-F238E27FC236}">
                <a16:creationId xmlns:a16="http://schemas.microsoft.com/office/drawing/2014/main" id="{2B095457-4E3D-406E-8D76-9D7799D8E161}"/>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rot="7234956">
            <a:off x="2188430" y="1157286"/>
            <a:ext cx="838200" cy="428625"/>
          </a:xfrm>
          <a:prstGeom prst="rect">
            <a:avLst/>
          </a:prstGeom>
        </p:spPr>
      </p:pic>
      <p:sp>
        <p:nvSpPr>
          <p:cNvPr id="7" name="מלבן 6">
            <a:extLst>
              <a:ext uri="{FF2B5EF4-FFF2-40B4-BE49-F238E27FC236}">
                <a16:creationId xmlns:a16="http://schemas.microsoft.com/office/drawing/2014/main" id="{2D5FF2F3-BFBA-4AF6-AA65-76E6C0DDF4CA}"/>
              </a:ext>
            </a:extLst>
          </p:cNvPr>
          <p:cNvSpPr/>
          <p:nvPr userDrawn="1"/>
        </p:nvSpPr>
        <p:spPr>
          <a:xfrm>
            <a:off x="2625010" y="230909"/>
            <a:ext cx="7536873" cy="10252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7200" b="1" dirty="0">
                <a:solidFill>
                  <a:srgbClr val="002060"/>
                </a:solidFill>
                <a:latin typeface="Calibri" panose="020F0502020204030204" pitchFamily="34" charset="0"/>
                <a:cs typeface="Calibri" panose="020F0502020204030204" pitchFamily="34" charset="0"/>
              </a:rPr>
              <a:t>מה למדנו היום?</a:t>
            </a:r>
          </a:p>
        </p:txBody>
      </p:sp>
      <p:sp>
        <p:nvSpPr>
          <p:cNvPr id="12" name="מציין מיקום תוכן 9">
            <a:extLst>
              <a:ext uri="{FF2B5EF4-FFF2-40B4-BE49-F238E27FC236}">
                <a16:creationId xmlns:a16="http://schemas.microsoft.com/office/drawing/2014/main" id="{8651C183-E377-499A-98F6-4B6AD1951E37}"/>
              </a:ext>
            </a:extLst>
          </p:cNvPr>
          <p:cNvSpPr>
            <a:spLocks noGrp="1"/>
          </p:cNvSpPr>
          <p:nvPr>
            <p:ph sz="quarter" idx="13" hasCustomPrompt="1"/>
          </p:nvPr>
        </p:nvSpPr>
        <p:spPr>
          <a:xfrm>
            <a:off x="692727" y="2071687"/>
            <a:ext cx="10806546" cy="2714625"/>
          </a:xfrm>
        </p:spPr>
        <p:txBody>
          <a:bodyPr/>
          <a:lstStyle>
            <a:lvl1pPr>
              <a:defRPr>
                <a:latin typeface="Calibri" panose="020F0502020204030204" pitchFamily="34" charset="0"/>
                <a:cs typeface="Calibri" panose="020F0502020204030204" pitchFamily="34" charset="0"/>
              </a:defRPr>
            </a:lvl1pPr>
          </a:lstStyle>
          <a:p>
            <a:pPr lvl="0"/>
            <a:r>
              <a:rPr lang="he-IL" dirty="0"/>
              <a:t>טקסט</a:t>
            </a:r>
          </a:p>
        </p:txBody>
      </p:sp>
    </p:spTree>
    <p:extLst>
      <p:ext uri="{BB962C8B-B14F-4D97-AF65-F5344CB8AC3E}">
        <p14:creationId xmlns:p14="http://schemas.microsoft.com/office/powerpoint/2010/main" val="1624101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4212F26-A63C-C3BC-2D70-EDFAA68C4134}"/>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58BD10D6-EEE8-26E7-C450-90120D5ABA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443F5143-E7FC-A116-93E6-E63B4221C37D}"/>
              </a:ext>
            </a:extLst>
          </p:cNvPr>
          <p:cNvSpPr>
            <a:spLocks noGrp="1"/>
          </p:cNvSpPr>
          <p:nvPr>
            <p:ph type="dt" sz="half" idx="10"/>
          </p:nvPr>
        </p:nvSpPr>
        <p:spPr/>
        <p:txBody>
          <a:bodyPr/>
          <a:lstStyle/>
          <a:p>
            <a:fld id="{8E9EB68D-8B77-4F94-BB97-F778B0AAB978}" type="datetimeFigureOut">
              <a:rPr lang="he-IL" smtClean="0"/>
              <a:t>י"ב/חשון/תשפ"ה</a:t>
            </a:fld>
            <a:endParaRPr lang="he-IL"/>
          </a:p>
        </p:txBody>
      </p:sp>
      <p:sp>
        <p:nvSpPr>
          <p:cNvPr id="5" name="מציין מיקום של כותרת תחתונה 4">
            <a:extLst>
              <a:ext uri="{FF2B5EF4-FFF2-40B4-BE49-F238E27FC236}">
                <a16:creationId xmlns:a16="http://schemas.microsoft.com/office/drawing/2014/main" id="{F1CAB565-2A52-C70B-CA73-798EAC79792A}"/>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349D61F-176A-D01F-DCF7-1EFE7CCC517F}"/>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2469876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ABF90A0-7D2F-D502-E263-E83B3A2BFDC3}"/>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8A26BB60-E063-BD14-BB13-77F1AEBC8E93}"/>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A04DD87C-C7D0-70B4-0501-11F982838276}"/>
              </a:ext>
            </a:extLst>
          </p:cNvPr>
          <p:cNvSpPr>
            <a:spLocks noGrp="1"/>
          </p:cNvSpPr>
          <p:nvPr>
            <p:ph type="dt" sz="half" idx="10"/>
          </p:nvPr>
        </p:nvSpPr>
        <p:spPr/>
        <p:txBody>
          <a:bodyPr/>
          <a:lstStyle/>
          <a:p>
            <a:fld id="{8E9EB68D-8B77-4F94-BB97-F778B0AAB978}" type="datetimeFigureOut">
              <a:rPr lang="he-IL" smtClean="0"/>
              <a:t>י"ב/חשון/תשפ"ה</a:t>
            </a:fld>
            <a:endParaRPr lang="he-IL"/>
          </a:p>
        </p:txBody>
      </p:sp>
      <p:sp>
        <p:nvSpPr>
          <p:cNvPr id="5" name="מציין מיקום של כותרת תחתונה 4">
            <a:extLst>
              <a:ext uri="{FF2B5EF4-FFF2-40B4-BE49-F238E27FC236}">
                <a16:creationId xmlns:a16="http://schemas.microsoft.com/office/drawing/2014/main" id="{12647C01-809E-5C24-C5D2-BC93A1CA62B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F2C225B-5117-DA03-5B1B-DAC27B92C944}"/>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21554063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25C5320-BF1B-36C5-EA17-42D2B1744F2E}"/>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6F2BF460-270F-D8BF-C80E-1CAA684AB3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05BB37D7-0D56-02A9-7831-856B777D3A8F}"/>
              </a:ext>
            </a:extLst>
          </p:cNvPr>
          <p:cNvSpPr>
            <a:spLocks noGrp="1"/>
          </p:cNvSpPr>
          <p:nvPr>
            <p:ph type="dt" sz="half" idx="10"/>
          </p:nvPr>
        </p:nvSpPr>
        <p:spPr/>
        <p:txBody>
          <a:bodyPr/>
          <a:lstStyle/>
          <a:p>
            <a:fld id="{8E9EB68D-8B77-4F94-BB97-F778B0AAB978}" type="datetimeFigureOut">
              <a:rPr lang="he-IL" smtClean="0"/>
              <a:t>י"ב/חשון/תשפ"ה</a:t>
            </a:fld>
            <a:endParaRPr lang="he-IL"/>
          </a:p>
        </p:txBody>
      </p:sp>
      <p:sp>
        <p:nvSpPr>
          <p:cNvPr id="5" name="מציין מיקום של כותרת תחתונה 4">
            <a:extLst>
              <a:ext uri="{FF2B5EF4-FFF2-40B4-BE49-F238E27FC236}">
                <a16:creationId xmlns:a16="http://schemas.microsoft.com/office/drawing/2014/main" id="{26252CA9-F2AD-27F1-9D91-C5BF6351107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087059DD-B0AB-1A8D-1107-0BEB3EE804D2}"/>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14365910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F1DF06A-2D8F-1A53-40D1-765CD9A710CF}"/>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3AB07A4E-F341-F746-2137-44A1CC0048F8}"/>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C2472791-04A0-DBDF-651A-319AEADC96E6}"/>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29B2987E-4EFA-0020-37F1-798A1EB99CC3}"/>
              </a:ext>
            </a:extLst>
          </p:cNvPr>
          <p:cNvSpPr>
            <a:spLocks noGrp="1"/>
          </p:cNvSpPr>
          <p:nvPr>
            <p:ph type="dt" sz="half" idx="10"/>
          </p:nvPr>
        </p:nvSpPr>
        <p:spPr/>
        <p:txBody>
          <a:bodyPr/>
          <a:lstStyle/>
          <a:p>
            <a:fld id="{8E9EB68D-8B77-4F94-BB97-F778B0AAB978}" type="datetimeFigureOut">
              <a:rPr lang="he-IL" smtClean="0"/>
              <a:t>י"ב/חשון/תשפ"ה</a:t>
            </a:fld>
            <a:endParaRPr lang="he-IL"/>
          </a:p>
        </p:txBody>
      </p:sp>
      <p:sp>
        <p:nvSpPr>
          <p:cNvPr id="6" name="מציין מיקום של כותרת תחתונה 5">
            <a:extLst>
              <a:ext uri="{FF2B5EF4-FFF2-40B4-BE49-F238E27FC236}">
                <a16:creationId xmlns:a16="http://schemas.microsoft.com/office/drawing/2014/main" id="{01DD6C8E-748F-FEB9-598C-A7992F689BD3}"/>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3DBF639D-FD1A-2D4A-E7AC-5C5EA7B7986B}"/>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3233773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5088344-30AB-8A26-BB34-0DAB732348C6}"/>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69C08E00-450F-44A8-2238-E2A9466B42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315FE7C5-393C-E849-B991-1F9644858576}"/>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FDA18A10-9200-4952-4357-CD18AB17D2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19413FCD-CC5F-5EFA-FC11-60D94AC0D357}"/>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E56BD205-F980-11D1-73E8-D032DF6C18D0}"/>
              </a:ext>
            </a:extLst>
          </p:cNvPr>
          <p:cNvSpPr>
            <a:spLocks noGrp="1"/>
          </p:cNvSpPr>
          <p:nvPr>
            <p:ph type="dt" sz="half" idx="10"/>
          </p:nvPr>
        </p:nvSpPr>
        <p:spPr/>
        <p:txBody>
          <a:bodyPr/>
          <a:lstStyle/>
          <a:p>
            <a:fld id="{8E9EB68D-8B77-4F94-BB97-F778B0AAB978}" type="datetimeFigureOut">
              <a:rPr lang="he-IL" smtClean="0"/>
              <a:t>י"ב/חשון/תשפ"ה</a:t>
            </a:fld>
            <a:endParaRPr lang="he-IL"/>
          </a:p>
        </p:txBody>
      </p:sp>
      <p:sp>
        <p:nvSpPr>
          <p:cNvPr id="8" name="מציין מיקום של כותרת תחתונה 7">
            <a:extLst>
              <a:ext uri="{FF2B5EF4-FFF2-40B4-BE49-F238E27FC236}">
                <a16:creationId xmlns:a16="http://schemas.microsoft.com/office/drawing/2014/main" id="{620E6764-A76D-7900-65F4-430E8BA71AE4}"/>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BC538DA3-7F6F-72FE-C223-3678857B21A6}"/>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3798234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0328F5C-CCE5-A05D-ECF5-8297BAE61984}"/>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D434EEC6-8605-EDDF-638E-ACAB4526AC7D}"/>
              </a:ext>
            </a:extLst>
          </p:cNvPr>
          <p:cNvSpPr>
            <a:spLocks noGrp="1"/>
          </p:cNvSpPr>
          <p:nvPr>
            <p:ph type="dt" sz="half" idx="10"/>
          </p:nvPr>
        </p:nvSpPr>
        <p:spPr/>
        <p:txBody>
          <a:bodyPr/>
          <a:lstStyle/>
          <a:p>
            <a:fld id="{8E9EB68D-8B77-4F94-BB97-F778B0AAB978}" type="datetimeFigureOut">
              <a:rPr lang="he-IL" smtClean="0"/>
              <a:t>י"ב/חשון/תשפ"ה</a:t>
            </a:fld>
            <a:endParaRPr lang="he-IL"/>
          </a:p>
        </p:txBody>
      </p:sp>
      <p:sp>
        <p:nvSpPr>
          <p:cNvPr id="4" name="מציין מיקום של כותרת תחתונה 3">
            <a:extLst>
              <a:ext uri="{FF2B5EF4-FFF2-40B4-BE49-F238E27FC236}">
                <a16:creationId xmlns:a16="http://schemas.microsoft.com/office/drawing/2014/main" id="{3CAC47AA-5DD8-A4C5-5182-316B12680A83}"/>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E9E09CD7-F893-58D9-37BD-537DFB05EC41}"/>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148180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97A5297-0F4A-4808-B912-30B2B25EF9BC}"/>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4E4BCB68-8FB5-4987-8559-65DE044971B6}"/>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81739F5-2B3D-4156-9617-4B05722112AC}"/>
              </a:ext>
            </a:extLst>
          </p:cNvPr>
          <p:cNvSpPr>
            <a:spLocks noGrp="1"/>
          </p:cNvSpPr>
          <p:nvPr>
            <p:ph type="dt" sz="half" idx="10"/>
          </p:nvPr>
        </p:nvSpPr>
        <p:spPr/>
        <p:txBody>
          <a:bodyPr/>
          <a:lstStyle/>
          <a:p>
            <a:fld id="{8E9EB68D-8B77-4F94-BB97-F778B0AAB978}" type="datetimeFigureOut">
              <a:rPr lang="he-IL" smtClean="0"/>
              <a:t>י"ב/חשון/תשפ"ה</a:t>
            </a:fld>
            <a:endParaRPr lang="he-IL"/>
          </a:p>
        </p:txBody>
      </p:sp>
      <p:sp>
        <p:nvSpPr>
          <p:cNvPr id="5" name="מציין מיקום של כותרת תחתונה 4">
            <a:extLst>
              <a:ext uri="{FF2B5EF4-FFF2-40B4-BE49-F238E27FC236}">
                <a16:creationId xmlns:a16="http://schemas.microsoft.com/office/drawing/2014/main" id="{0D3C894E-E245-4B8C-8DB9-4A232DE388C0}"/>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C3BC05E-4182-4CB0-A066-6E6C35D9796E}"/>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4449108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1E350F7-F843-2F53-A4CC-30A98AC9E09F}"/>
              </a:ext>
            </a:extLst>
          </p:cNvPr>
          <p:cNvSpPr>
            <a:spLocks noGrp="1"/>
          </p:cNvSpPr>
          <p:nvPr>
            <p:ph type="dt" sz="half" idx="10"/>
          </p:nvPr>
        </p:nvSpPr>
        <p:spPr/>
        <p:txBody>
          <a:bodyPr/>
          <a:lstStyle/>
          <a:p>
            <a:fld id="{8E9EB68D-8B77-4F94-BB97-F778B0AAB978}" type="datetimeFigureOut">
              <a:rPr lang="he-IL" smtClean="0"/>
              <a:t>י"ב/חשון/תשפ"ה</a:t>
            </a:fld>
            <a:endParaRPr lang="he-IL"/>
          </a:p>
        </p:txBody>
      </p:sp>
      <p:sp>
        <p:nvSpPr>
          <p:cNvPr id="3" name="מציין מיקום של כותרת תחתונה 2">
            <a:extLst>
              <a:ext uri="{FF2B5EF4-FFF2-40B4-BE49-F238E27FC236}">
                <a16:creationId xmlns:a16="http://schemas.microsoft.com/office/drawing/2014/main" id="{F0CDD9A2-55C5-6263-303A-DD4A3F442D81}"/>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49346A10-10B3-B90B-CC63-AC551D1B4831}"/>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38313492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08AFC43-92C6-08E6-7E72-315FD5097CC8}"/>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5BDABE5C-75DB-7767-B059-1D968E271A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30DE2751-203F-CA02-0C64-E23C593168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57518816-031F-22FF-C33E-8B63624A41B0}"/>
              </a:ext>
            </a:extLst>
          </p:cNvPr>
          <p:cNvSpPr>
            <a:spLocks noGrp="1"/>
          </p:cNvSpPr>
          <p:nvPr>
            <p:ph type="dt" sz="half" idx="10"/>
          </p:nvPr>
        </p:nvSpPr>
        <p:spPr/>
        <p:txBody>
          <a:bodyPr/>
          <a:lstStyle/>
          <a:p>
            <a:fld id="{8E9EB68D-8B77-4F94-BB97-F778B0AAB978}" type="datetimeFigureOut">
              <a:rPr lang="he-IL" smtClean="0"/>
              <a:t>י"ב/חשון/תשפ"ה</a:t>
            </a:fld>
            <a:endParaRPr lang="he-IL"/>
          </a:p>
        </p:txBody>
      </p:sp>
      <p:sp>
        <p:nvSpPr>
          <p:cNvPr id="6" name="מציין מיקום של כותרת תחתונה 5">
            <a:extLst>
              <a:ext uri="{FF2B5EF4-FFF2-40B4-BE49-F238E27FC236}">
                <a16:creationId xmlns:a16="http://schemas.microsoft.com/office/drawing/2014/main" id="{9F44ED7C-7345-C8C6-0E24-026086E89C5C}"/>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F7284C08-497B-AAC9-746C-170B9ED10867}"/>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9500710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A9DA6AD-D823-198B-BB56-98072F4669DD}"/>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6F6AF88F-CE74-FE4D-D186-D9480A2601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2A91E342-3BD6-3334-1D92-75D327D85C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822F6B6A-9A8A-BB12-E40C-20F4DB9B1793}"/>
              </a:ext>
            </a:extLst>
          </p:cNvPr>
          <p:cNvSpPr>
            <a:spLocks noGrp="1"/>
          </p:cNvSpPr>
          <p:nvPr>
            <p:ph type="dt" sz="half" idx="10"/>
          </p:nvPr>
        </p:nvSpPr>
        <p:spPr/>
        <p:txBody>
          <a:bodyPr/>
          <a:lstStyle/>
          <a:p>
            <a:fld id="{8E9EB68D-8B77-4F94-BB97-F778B0AAB978}" type="datetimeFigureOut">
              <a:rPr lang="he-IL" smtClean="0"/>
              <a:t>י"ב/חשון/תשפ"ה</a:t>
            </a:fld>
            <a:endParaRPr lang="he-IL"/>
          </a:p>
        </p:txBody>
      </p:sp>
      <p:sp>
        <p:nvSpPr>
          <p:cNvPr id="6" name="מציין מיקום של כותרת תחתונה 5">
            <a:extLst>
              <a:ext uri="{FF2B5EF4-FFF2-40B4-BE49-F238E27FC236}">
                <a16:creationId xmlns:a16="http://schemas.microsoft.com/office/drawing/2014/main" id="{6AB33D30-E4E3-7610-2D7A-E363695FE5B8}"/>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C83081F8-0EEF-4C44-77E8-9A32E02585AD}"/>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491561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A41970F-F2DD-DD3F-2239-033C7C048B4F}"/>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76902471-BA64-AAA4-614D-335C97F718CD}"/>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5A792847-9754-CB8C-B96F-3F6F83F93C50}"/>
              </a:ext>
            </a:extLst>
          </p:cNvPr>
          <p:cNvSpPr>
            <a:spLocks noGrp="1"/>
          </p:cNvSpPr>
          <p:nvPr>
            <p:ph type="dt" sz="half" idx="10"/>
          </p:nvPr>
        </p:nvSpPr>
        <p:spPr/>
        <p:txBody>
          <a:bodyPr/>
          <a:lstStyle/>
          <a:p>
            <a:fld id="{8E9EB68D-8B77-4F94-BB97-F778B0AAB978}" type="datetimeFigureOut">
              <a:rPr lang="he-IL" smtClean="0"/>
              <a:t>י"ב/חשון/תשפ"ה</a:t>
            </a:fld>
            <a:endParaRPr lang="he-IL"/>
          </a:p>
        </p:txBody>
      </p:sp>
      <p:sp>
        <p:nvSpPr>
          <p:cNvPr id="5" name="מציין מיקום של כותרת תחתונה 4">
            <a:extLst>
              <a:ext uri="{FF2B5EF4-FFF2-40B4-BE49-F238E27FC236}">
                <a16:creationId xmlns:a16="http://schemas.microsoft.com/office/drawing/2014/main" id="{37D9DD47-86C3-371B-2212-AA9B9253524D}"/>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28EFFFDB-07C8-4BB8-966C-496E536BB13E}"/>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25029098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D151E791-2CCE-772D-FEF0-7FC55B84C085}"/>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1F7A90A6-59DB-F4E6-F6D4-A282B8D91E25}"/>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0A93278D-522A-3B4A-810F-8F7F22C56365}"/>
              </a:ext>
            </a:extLst>
          </p:cNvPr>
          <p:cNvSpPr>
            <a:spLocks noGrp="1"/>
          </p:cNvSpPr>
          <p:nvPr>
            <p:ph type="dt" sz="half" idx="10"/>
          </p:nvPr>
        </p:nvSpPr>
        <p:spPr/>
        <p:txBody>
          <a:bodyPr/>
          <a:lstStyle/>
          <a:p>
            <a:fld id="{8E9EB68D-8B77-4F94-BB97-F778B0AAB978}" type="datetimeFigureOut">
              <a:rPr lang="he-IL" smtClean="0"/>
              <a:t>י"ב/חשון/תשפ"ה</a:t>
            </a:fld>
            <a:endParaRPr lang="he-IL"/>
          </a:p>
        </p:txBody>
      </p:sp>
      <p:sp>
        <p:nvSpPr>
          <p:cNvPr id="5" name="מציין מיקום של כותרת תחתונה 4">
            <a:extLst>
              <a:ext uri="{FF2B5EF4-FFF2-40B4-BE49-F238E27FC236}">
                <a16:creationId xmlns:a16="http://schemas.microsoft.com/office/drawing/2014/main" id="{B7598EE4-E1AD-FC8B-D1B1-1387B996DEE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A327B4C9-9106-9B1E-1526-04C16308D6BD}"/>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17370991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מה המסר שלנו">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י"ב/חשון/תשפ"ה</a:t>
            </a:fld>
            <a:endParaRPr lang="he-IL"/>
          </a:p>
        </p:txBody>
      </p:sp>
      <p:sp>
        <p:nvSpPr>
          <p:cNvPr id="3" name="מציין מיקום של כותרת תחתונה 2">
            <a:extLst>
              <a:ext uri="{FF2B5EF4-FFF2-40B4-BE49-F238E27FC236}">
                <a16:creationId xmlns:a16="http://schemas.microsoft.com/office/drawing/2014/main" id="{325A028A-0DA8-45F5-928F-C14618ABC23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8" name="מציין מיקום תוכן 5">
            <a:extLst>
              <a:ext uri="{FF2B5EF4-FFF2-40B4-BE49-F238E27FC236}">
                <a16:creationId xmlns:a16="http://schemas.microsoft.com/office/drawing/2014/main" id="{AAE8EFC4-CCC9-4F16-BCB4-C9189BFCECCD}"/>
              </a:ext>
            </a:extLst>
          </p:cNvPr>
          <p:cNvSpPr>
            <a:spLocks noGrp="1"/>
          </p:cNvSpPr>
          <p:nvPr>
            <p:ph sz="quarter" idx="4" hasCustomPrompt="1"/>
          </p:nvPr>
        </p:nvSpPr>
        <p:spPr>
          <a:xfrm>
            <a:off x="2643910" y="2218749"/>
            <a:ext cx="8365836" cy="3684588"/>
          </a:xfrm>
        </p:spPr>
        <p:txBody>
          <a:bodyPr/>
          <a:lstStyle>
            <a:lvl1pPr>
              <a:defRPr>
                <a:latin typeface="Calibri" panose="020F0502020204030204" pitchFamily="34" charset="0"/>
                <a:cs typeface="Calibri" panose="020F0502020204030204" pitchFamily="34" charset="0"/>
              </a:defRPr>
            </a:lvl1pPr>
          </a:lstStyle>
          <a:p>
            <a:pPr lvl="0"/>
            <a:r>
              <a:rPr lang="he-IL" dirty="0"/>
              <a:t>מסר ראשון</a:t>
            </a:r>
          </a:p>
          <a:p>
            <a:pPr lvl="0"/>
            <a:r>
              <a:rPr lang="he-IL" dirty="0"/>
              <a:t>מסר שני</a:t>
            </a:r>
          </a:p>
          <a:p>
            <a:pPr lvl="0"/>
            <a:r>
              <a:rPr lang="he-IL" dirty="0"/>
              <a:t>מסר שלישי</a:t>
            </a:r>
          </a:p>
        </p:txBody>
      </p:sp>
    </p:spTree>
    <p:extLst>
      <p:ext uri="{BB962C8B-B14F-4D97-AF65-F5344CB8AC3E}">
        <p14:creationId xmlns:p14="http://schemas.microsoft.com/office/powerpoint/2010/main" val="19423725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7147A38-8AC7-42C1-8968-5850273CB2FC}"/>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7BB7ED67-E8E0-4E88-A1AC-75DF1FA37D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8FC19BD5-60A3-41A1-AB04-D9FD83727B62}"/>
              </a:ext>
            </a:extLst>
          </p:cNvPr>
          <p:cNvSpPr>
            <a:spLocks noGrp="1"/>
          </p:cNvSpPr>
          <p:nvPr>
            <p:ph type="dt" sz="half" idx="10"/>
          </p:nvPr>
        </p:nvSpPr>
        <p:spPr/>
        <p:txBody>
          <a:bodyPr/>
          <a:lstStyle/>
          <a:p>
            <a:fld id="{8E9EB68D-8B77-4F94-BB97-F778B0AAB978}" type="datetimeFigureOut">
              <a:rPr lang="he-IL" smtClean="0"/>
              <a:t>י"ב/חשון/תשפ"ה</a:t>
            </a:fld>
            <a:endParaRPr lang="he-IL"/>
          </a:p>
        </p:txBody>
      </p:sp>
      <p:sp>
        <p:nvSpPr>
          <p:cNvPr id="5" name="מציין מיקום של כותרת תחתונה 4">
            <a:extLst>
              <a:ext uri="{FF2B5EF4-FFF2-40B4-BE49-F238E27FC236}">
                <a16:creationId xmlns:a16="http://schemas.microsoft.com/office/drawing/2014/main" id="{94C9012E-ED58-4A8C-833F-7FA732B0AD4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D2D3883-84BD-460B-BC37-FFB530E8F319}"/>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7320740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97A5297-0F4A-4808-B912-30B2B25EF9BC}"/>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4E4BCB68-8FB5-4987-8559-65DE044971B6}"/>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81739F5-2B3D-4156-9617-4B05722112AC}"/>
              </a:ext>
            </a:extLst>
          </p:cNvPr>
          <p:cNvSpPr>
            <a:spLocks noGrp="1"/>
          </p:cNvSpPr>
          <p:nvPr>
            <p:ph type="dt" sz="half" idx="10"/>
          </p:nvPr>
        </p:nvSpPr>
        <p:spPr/>
        <p:txBody>
          <a:bodyPr/>
          <a:lstStyle/>
          <a:p>
            <a:fld id="{8E9EB68D-8B77-4F94-BB97-F778B0AAB978}" type="datetimeFigureOut">
              <a:rPr lang="he-IL" smtClean="0"/>
              <a:t>י"ב/חשון/תשפ"ה</a:t>
            </a:fld>
            <a:endParaRPr lang="he-IL"/>
          </a:p>
        </p:txBody>
      </p:sp>
      <p:sp>
        <p:nvSpPr>
          <p:cNvPr id="5" name="מציין מיקום של כותרת תחתונה 4">
            <a:extLst>
              <a:ext uri="{FF2B5EF4-FFF2-40B4-BE49-F238E27FC236}">
                <a16:creationId xmlns:a16="http://schemas.microsoft.com/office/drawing/2014/main" id="{0D3C894E-E245-4B8C-8DB9-4A232DE388C0}"/>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C3BC05E-4182-4CB0-A066-6E6C35D9796E}"/>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20615909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8D50F32-18B6-434C-803C-5DADE750794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296E1043-A571-4BA0-9564-6D8B7443B92A}"/>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2F050DA1-6AC1-4130-BB53-B678DA6C6EA8}"/>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1836B82F-4D40-4354-8EB8-6D3CCE7504A1}"/>
              </a:ext>
            </a:extLst>
          </p:cNvPr>
          <p:cNvSpPr>
            <a:spLocks noGrp="1"/>
          </p:cNvSpPr>
          <p:nvPr>
            <p:ph type="dt" sz="half" idx="10"/>
          </p:nvPr>
        </p:nvSpPr>
        <p:spPr/>
        <p:txBody>
          <a:bodyPr/>
          <a:lstStyle/>
          <a:p>
            <a:fld id="{8E9EB68D-8B77-4F94-BB97-F778B0AAB978}" type="datetimeFigureOut">
              <a:rPr lang="he-IL" smtClean="0"/>
              <a:t>י"ב/חשון/תשפ"ה</a:t>
            </a:fld>
            <a:endParaRPr lang="he-IL"/>
          </a:p>
        </p:txBody>
      </p:sp>
      <p:sp>
        <p:nvSpPr>
          <p:cNvPr id="6" name="מציין מיקום של כותרת תחתונה 5">
            <a:extLst>
              <a:ext uri="{FF2B5EF4-FFF2-40B4-BE49-F238E27FC236}">
                <a16:creationId xmlns:a16="http://schemas.microsoft.com/office/drawing/2014/main" id="{94A6E356-3758-4674-8603-1A5915DE5DB1}"/>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D2425CCA-A435-4B29-B2D1-C73DA3B3CA67}"/>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25229332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DC6F1E0-8728-42D4-8701-102D1FEC20CF}"/>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307A8304-3485-4CBB-BC5E-BBADBEE8D7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C2F2394E-B9A0-4728-A5A3-39D64C2AEC87}"/>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00FB7765-33AE-44F7-B34F-6713DCA75D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8D4D3400-4679-4717-AD04-68F7021A052D}"/>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60D0A1A3-7AC9-4786-A9ED-8948C3C9772E}"/>
              </a:ext>
            </a:extLst>
          </p:cNvPr>
          <p:cNvSpPr>
            <a:spLocks noGrp="1"/>
          </p:cNvSpPr>
          <p:nvPr>
            <p:ph type="dt" sz="half" idx="10"/>
          </p:nvPr>
        </p:nvSpPr>
        <p:spPr/>
        <p:txBody>
          <a:bodyPr/>
          <a:lstStyle/>
          <a:p>
            <a:fld id="{8E9EB68D-8B77-4F94-BB97-F778B0AAB978}" type="datetimeFigureOut">
              <a:rPr lang="he-IL" smtClean="0"/>
              <a:t>י"ב/חשון/תשפ"ה</a:t>
            </a:fld>
            <a:endParaRPr lang="he-IL"/>
          </a:p>
        </p:txBody>
      </p:sp>
      <p:sp>
        <p:nvSpPr>
          <p:cNvPr id="8" name="מציין מיקום של כותרת תחתונה 7">
            <a:extLst>
              <a:ext uri="{FF2B5EF4-FFF2-40B4-BE49-F238E27FC236}">
                <a16:creationId xmlns:a16="http://schemas.microsoft.com/office/drawing/2014/main" id="{CD42924F-9F23-4C00-B576-83ACF0CA398E}"/>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D6229996-F69A-45B1-81AC-827B9897A361}"/>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365309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8D50F32-18B6-434C-803C-5DADE750794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296E1043-A571-4BA0-9564-6D8B7443B92A}"/>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2F050DA1-6AC1-4130-BB53-B678DA6C6EA8}"/>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1836B82F-4D40-4354-8EB8-6D3CCE7504A1}"/>
              </a:ext>
            </a:extLst>
          </p:cNvPr>
          <p:cNvSpPr>
            <a:spLocks noGrp="1"/>
          </p:cNvSpPr>
          <p:nvPr>
            <p:ph type="dt" sz="half" idx="10"/>
          </p:nvPr>
        </p:nvSpPr>
        <p:spPr/>
        <p:txBody>
          <a:bodyPr/>
          <a:lstStyle/>
          <a:p>
            <a:fld id="{8E9EB68D-8B77-4F94-BB97-F778B0AAB978}" type="datetimeFigureOut">
              <a:rPr lang="he-IL" smtClean="0"/>
              <a:t>י"ב/חשון/תשפ"ה</a:t>
            </a:fld>
            <a:endParaRPr lang="he-IL"/>
          </a:p>
        </p:txBody>
      </p:sp>
      <p:sp>
        <p:nvSpPr>
          <p:cNvPr id="6" name="מציין מיקום של כותרת תחתונה 5">
            <a:extLst>
              <a:ext uri="{FF2B5EF4-FFF2-40B4-BE49-F238E27FC236}">
                <a16:creationId xmlns:a16="http://schemas.microsoft.com/office/drawing/2014/main" id="{94A6E356-3758-4674-8603-1A5915DE5DB1}"/>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D2425CCA-A435-4B29-B2D1-C73DA3B3CA67}"/>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13337109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כותרת">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י"ב/חשון/תשפ"ה</a:t>
            </a:fld>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3" name="כותרת 1">
            <a:extLst>
              <a:ext uri="{FF2B5EF4-FFF2-40B4-BE49-F238E27FC236}">
                <a16:creationId xmlns:a16="http://schemas.microsoft.com/office/drawing/2014/main" id="{82DA3858-A582-4666-898A-E8682925F402}"/>
              </a:ext>
            </a:extLst>
          </p:cNvPr>
          <p:cNvSpPr>
            <a:spLocks noGrp="1"/>
          </p:cNvSpPr>
          <p:nvPr>
            <p:ph type="title" hasCustomPrompt="1"/>
          </p:nvPr>
        </p:nvSpPr>
        <p:spPr>
          <a:xfrm>
            <a:off x="838200" y="161492"/>
            <a:ext cx="10515600" cy="1325563"/>
          </a:xfrm>
        </p:spPr>
        <p:txBody>
          <a:bodyPr>
            <a:normAutofit/>
          </a:bodyPr>
          <a:lstStyle>
            <a:lvl1pPr algn="ctr">
              <a:defRPr sz="72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
        <p:nvSpPr>
          <p:cNvPr id="14" name="מציין מיקום תוכן 9">
            <a:extLst>
              <a:ext uri="{FF2B5EF4-FFF2-40B4-BE49-F238E27FC236}">
                <a16:creationId xmlns:a16="http://schemas.microsoft.com/office/drawing/2014/main" id="{CF0B13C3-0DDA-4534-9146-673046108CB9}"/>
              </a:ext>
            </a:extLst>
          </p:cNvPr>
          <p:cNvSpPr>
            <a:spLocks noGrp="1"/>
          </p:cNvSpPr>
          <p:nvPr>
            <p:ph sz="quarter" idx="13" hasCustomPrompt="1"/>
          </p:nvPr>
        </p:nvSpPr>
        <p:spPr>
          <a:xfrm>
            <a:off x="692727" y="2071687"/>
            <a:ext cx="10806546" cy="2714625"/>
          </a:xfrm>
        </p:spPr>
        <p:txBody>
          <a:bodyPr/>
          <a:lstStyle>
            <a:lvl1pPr>
              <a:defRPr>
                <a:latin typeface="Calibri" panose="020F0502020204030204" pitchFamily="34" charset="0"/>
                <a:cs typeface="Calibri" panose="020F0502020204030204" pitchFamily="34" charset="0"/>
              </a:defRPr>
            </a:lvl1pPr>
          </a:lstStyle>
          <a:p>
            <a:pPr lvl="0"/>
            <a:r>
              <a:rPr lang="he-IL" dirty="0"/>
              <a:t>טקסט</a:t>
            </a:r>
          </a:p>
        </p:txBody>
      </p:sp>
    </p:spTree>
    <p:extLst>
      <p:ext uri="{BB962C8B-B14F-4D97-AF65-F5344CB8AC3E}">
        <p14:creationId xmlns:p14="http://schemas.microsoft.com/office/powerpoint/2010/main" val="39719058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שאלות- אפשרות 1">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י"ב/חשון/תשפ"ה</a:t>
            </a:fld>
            <a:endParaRPr lang="he-IL"/>
          </a:p>
        </p:txBody>
      </p:sp>
      <p:sp>
        <p:nvSpPr>
          <p:cNvPr id="3" name="מציין מיקום של כותרת תחתונה 2">
            <a:extLst>
              <a:ext uri="{FF2B5EF4-FFF2-40B4-BE49-F238E27FC236}">
                <a16:creationId xmlns:a16="http://schemas.microsoft.com/office/drawing/2014/main" id="{325A028A-0DA8-45F5-928F-C14618ABC23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8" name="מציין מיקום תוכן 5">
            <a:extLst>
              <a:ext uri="{FF2B5EF4-FFF2-40B4-BE49-F238E27FC236}">
                <a16:creationId xmlns:a16="http://schemas.microsoft.com/office/drawing/2014/main" id="{AAE8EFC4-CCC9-4F16-BCB4-C9189BFCECCD}"/>
              </a:ext>
            </a:extLst>
          </p:cNvPr>
          <p:cNvSpPr>
            <a:spLocks noGrp="1"/>
          </p:cNvSpPr>
          <p:nvPr>
            <p:ph sz="quarter" idx="4" hasCustomPrompt="1"/>
          </p:nvPr>
        </p:nvSpPr>
        <p:spPr>
          <a:xfrm>
            <a:off x="3918528" y="2246457"/>
            <a:ext cx="6638636" cy="3684588"/>
          </a:xfrm>
        </p:spPr>
        <p:txBody>
          <a:bodyPr/>
          <a:lstStyle>
            <a:lvl1pPr>
              <a:defRPr>
                <a:latin typeface="Calibri" panose="020F0502020204030204" pitchFamily="34" charset="0"/>
                <a:cs typeface="Calibri" panose="020F0502020204030204" pitchFamily="34" charset="0"/>
              </a:defRPr>
            </a:lvl1pPr>
          </a:lstStyle>
          <a:p>
            <a:pPr lvl="0"/>
            <a:r>
              <a:rPr lang="he-IL" dirty="0"/>
              <a:t>שאלה ראשונה</a:t>
            </a:r>
          </a:p>
          <a:p>
            <a:pPr lvl="0"/>
            <a:r>
              <a:rPr lang="he-IL" dirty="0"/>
              <a:t>שאלה שנייה</a:t>
            </a:r>
          </a:p>
          <a:p>
            <a:pPr lvl="0"/>
            <a:r>
              <a:rPr lang="he-IL" dirty="0"/>
              <a:t>שאלה שלישית</a:t>
            </a:r>
          </a:p>
          <a:p>
            <a:pPr lvl="0"/>
            <a:r>
              <a:rPr lang="he-IL" dirty="0"/>
              <a:t>שאלה רביעית</a:t>
            </a:r>
          </a:p>
        </p:txBody>
      </p:sp>
    </p:spTree>
    <p:extLst>
      <p:ext uri="{BB962C8B-B14F-4D97-AF65-F5344CB8AC3E}">
        <p14:creationId xmlns:p14="http://schemas.microsoft.com/office/powerpoint/2010/main" val="1585450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מה המסר שלנו">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י"ב/חשון/תשפ"ה</a:t>
            </a:fld>
            <a:endParaRPr lang="he-IL"/>
          </a:p>
        </p:txBody>
      </p:sp>
      <p:sp>
        <p:nvSpPr>
          <p:cNvPr id="3" name="מציין מיקום של כותרת תחתונה 2">
            <a:extLst>
              <a:ext uri="{FF2B5EF4-FFF2-40B4-BE49-F238E27FC236}">
                <a16:creationId xmlns:a16="http://schemas.microsoft.com/office/drawing/2014/main" id="{325A028A-0DA8-45F5-928F-C14618ABC23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1" name="תיבת טקסט 30">
            <a:extLst>
              <a:ext uri="{FF2B5EF4-FFF2-40B4-BE49-F238E27FC236}">
                <a16:creationId xmlns:a16="http://schemas.microsoft.com/office/drawing/2014/main" id="{65D5B5C5-0BF3-4AF0-BB66-BF0FFC61D08B}"/>
              </a:ext>
            </a:extLst>
          </p:cNvPr>
          <p:cNvSpPr txBox="1"/>
          <p:nvPr userDrawn="1"/>
        </p:nvSpPr>
        <p:spPr>
          <a:xfrm>
            <a:off x="2498345" y="189529"/>
            <a:ext cx="7195311" cy="1200329"/>
          </a:xfrm>
          <a:prstGeom prst="rect">
            <a:avLst/>
          </a:prstGeom>
          <a:noFill/>
        </p:spPr>
        <p:txBody>
          <a:bodyPr wrap="square">
            <a:spAutoFit/>
          </a:bodyPr>
          <a:lstStyle/>
          <a:p>
            <a:r>
              <a:rPr lang="he-IL" sz="7200" b="1" dirty="0">
                <a:solidFill>
                  <a:srgbClr val="002060"/>
                </a:solidFill>
                <a:latin typeface="Calibri" panose="020F0502020204030204" pitchFamily="34" charset="0"/>
                <a:cs typeface="Calibri" panose="020F0502020204030204" pitchFamily="34" charset="0"/>
              </a:rPr>
              <a:t>מהם המסרים שלנו?</a:t>
            </a:r>
          </a:p>
        </p:txBody>
      </p:sp>
      <p:sp>
        <p:nvSpPr>
          <p:cNvPr id="38" name="מציין מיקום תוכן 5">
            <a:extLst>
              <a:ext uri="{FF2B5EF4-FFF2-40B4-BE49-F238E27FC236}">
                <a16:creationId xmlns:a16="http://schemas.microsoft.com/office/drawing/2014/main" id="{AAE8EFC4-CCC9-4F16-BCB4-C9189BFCECCD}"/>
              </a:ext>
            </a:extLst>
          </p:cNvPr>
          <p:cNvSpPr>
            <a:spLocks noGrp="1"/>
          </p:cNvSpPr>
          <p:nvPr>
            <p:ph sz="quarter" idx="4" hasCustomPrompt="1"/>
          </p:nvPr>
        </p:nvSpPr>
        <p:spPr>
          <a:xfrm>
            <a:off x="2643910" y="2218749"/>
            <a:ext cx="8365836" cy="3684588"/>
          </a:xfrm>
        </p:spPr>
        <p:txBody>
          <a:bodyPr/>
          <a:lstStyle>
            <a:lvl1pPr>
              <a:defRPr>
                <a:latin typeface="Calibri" panose="020F0502020204030204" pitchFamily="34" charset="0"/>
                <a:cs typeface="Calibri" panose="020F0502020204030204" pitchFamily="34" charset="0"/>
              </a:defRPr>
            </a:lvl1pPr>
          </a:lstStyle>
          <a:p>
            <a:pPr lvl="0"/>
            <a:r>
              <a:rPr lang="he-IL" dirty="0"/>
              <a:t>מסר ראשון</a:t>
            </a:r>
          </a:p>
          <a:p>
            <a:pPr lvl="0"/>
            <a:r>
              <a:rPr lang="he-IL" dirty="0"/>
              <a:t>מסר שני</a:t>
            </a:r>
          </a:p>
          <a:p>
            <a:pPr lvl="0"/>
            <a:r>
              <a:rPr lang="he-IL" dirty="0"/>
              <a:t>מסר שלישי</a:t>
            </a:r>
          </a:p>
        </p:txBody>
      </p:sp>
    </p:spTree>
    <p:extLst>
      <p:ext uri="{BB962C8B-B14F-4D97-AF65-F5344CB8AC3E}">
        <p14:creationId xmlns:p14="http://schemas.microsoft.com/office/powerpoint/2010/main" val="36221660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שאלות- אפשרות 2">
    <p:spTree>
      <p:nvGrpSpPr>
        <p:cNvPr id="1" name=""/>
        <p:cNvGrpSpPr/>
        <p:nvPr/>
      </p:nvGrpSpPr>
      <p:grpSpPr>
        <a:xfrm>
          <a:off x="0" y="0"/>
          <a:ext cx="0" cy="0"/>
          <a:chOff x="0" y="0"/>
          <a:chExt cx="0" cy="0"/>
        </a:xfrm>
      </p:grpSpPr>
      <p:sp>
        <p:nvSpPr>
          <p:cNvPr id="7" name="מלבן 6">
            <a:extLst>
              <a:ext uri="{FF2B5EF4-FFF2-40B4-BE49-F238E27FC236}">
                <a16:creationId xmlns:a16="http://schemas.microsoft.com/office/drawing/2014/main" id="{916ED5F6-E4D6-425A-9C8F-B4977DBDCBA9}"/>
              </a:ext>
            </a:extLst>
          </p:cNvPr>
          <p:cNvSpPr/>
          <p:nvPr userDrawn="1"/>
        </p:nvSpPr>
        <p:spPr>
          <a:xfrm>
            <a:off x="0" y="0"/>
            <a:ext cx="12192000" cy="1487055"/>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 name="מציין מיקום של תאריך 2">
            <a:extLst>
              <a:ext uri="{FF2B5EF4-FFF2-40B4-BE49-F238E27FC236}">
                <a16:creationId xmlns:a16="http://schemas.microsoft.com/office/drawing/2014/main" id="{C96D3B85-B724-4877-883C-F26E8D1BA6E0}"/>
              </a:ext>
            </a:extLst>
          </p:cNvPr>
          <p:cNvSpPr>
            <a:spLocks noGrp="1"/>
          </p:cNvSpPr>
          <p:nvPr>
            <p:ph type="dt" sz="half" idx="10"/>
          </p:nvPr>
        </p:nvSpPr>
        <p:spPr/>
        <p:txBody>
          <a:bodyPr/>
          <a:lstStyle/>
          <a:p>
            <a:fld id="{8E9EB68D-8B77-4F94-BB97-F778B0AAB978}" type="datetimeFigureOut">
              <a:rPr lang="he-IL" smtClean="0"/>
              <a:t>י"ב/חשון/תשפ"ה</a:t>
            </a:fld>
            <a:endParaRPr lang="he-IL"/>
          </a:p>
        </p:txBody>
      </p:sp>
      <p:sp>
        <p:nvSpPr>
          <p:cNvPr id="4" name="מציין מיקום של כותרת תחתונה 3">
            <a:extLst>
              <a:ext uri="{FF2B5EF4-FFF2-40B4-BE49-F238E27FC236}">
                <a16:creationId xmlns:a16="http://schemas.microsoft.com/office/drawing/2014/main" id="{6F0E9F02-A29A-4F15-95B6-7643DB71B03E}"/>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4E4A7E98-AFBC-4386-90F2-F98603E99C53}"/>
              </a:ext>
            </a:extLst>
          </p:cNvPr>
          <p:cNvSpPr>
            <a:spLocks noGrp="1"/>
          </p:cNvSpPr>
          <p:nvPr>
            <p:ph type="sldNum" sz="quarter" idx="12"/>
          </p:nvPr>
        </p:nvSpPr>
        <p:spPr/>
        <p:txBody>
          <a:bodyPr/>
          <a:lstStyle/>
          <a:p>
            <a:fld id="{4C33919C-8379-4110-9C07-A3FB54FC6405}" type="slidenum">
              <a:rPr lang="he-IL" smtClean="0"/>
              <a:t>‹#›</a:t>
            </a:fld>
            <a:endParaRPr lang="he-IL"/>
          </a:p>
        </p:txBody>
      </p:sp>
      <p:pic>
        <p:nvPicPr>
          <p:cNvPr id="6" name="גרפיקה 5">
            <a:extLst>
              <a:ext uri="{FF2B5EF4-FFF2-40B4-BE49-F238E27FC236}">
                <a16:creationId xmlns:a16="http://schemas.microsoft.com/office/drawing/2014/main" id="{D4F01A1D-4563-4119-A0A9-05C6A9A2088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flipH="1">
            <a:off x="290837" y="1866284"/>
            <a:ext cx="3468362" cy="2846131"/>
          </a:xfrm>
          <a:prstGeom prst="rect">
            <a:avLst/>
          </a:prstGeom>
        </p:spPr>
      </p:pic>
      <p:pic>
        <p:nvPicPr>
          <p:cNvPr id="9" name="גרפיקה 8">
            <a:extLst>
              <a:ext uri="{FF2B5EF4-FFF2-40B4-BE49-F238E27FC236}">
                <a16:creationId xmlns:a16="http://schemas.microsoft.com/office/drawing/2014/main" id="{8993743B-5484-4146-8613-ED3F4314D162}"/>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flipH="1">
            <a:off x="2715383" y="3875344"/>
            <a:ext cx="3468362" cy="2846131"/>
          </a:xfrm>
          <a:prstGeom prst="rect">
            <a:avLst/>
          </a:prstGeom>
        </p:spPr>
      </p:pic>
      <p:pic>
        <p:nvPicPr>
          <p:cNvPr id="10" name="גרפיקה 9">
            <a:extLst>
              <a:ext uri="{FF2B5EF4-FFF2-40B4-BE49-F238E27FC236}">
                <a16:creationId xmlns:a16="http://schemas.microsoft.com/office/drawing/2014/main" id="{74C474A6-BC2C-4209-8834-EA7BDB5BC95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5510369" y="1688935"/>
            <a:ext cx="3246583" cy="2846131"/>
          </a:xfrm>
          <a:prstGeom prst="rect">
            <a:avLst/>
          </a:prstGeom>
        </p:spPr>
      </p:pic>
      <p:pic>
        <p:nvPicPr>
          <p:cNvPr id="11" name="גרפיקה 10">
            <a:extLst>
              <a:ext uri="{FF2B5EF4-FFF2-40B4-BE49-F238E27FC236}">
                <a16:creationId xmlns:a16="http://schemas.microsoft.com/office/drawing/2014/main" id="{86703C86-955A-40A2-837B-45919A8AD7F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8226137" y="4116530"/>
            <a:ext cx="3392995" cy="2445039"/>
          </a:xfrm>
          <a:prstGeom prst="rect">
            <a:avLst/>
          </a:prstGeom>
        </p:spPr>
      </p:pic>
      <p:sp>
        <p:nvSpPr>
          <p:cNvPr id="18" name="כותרת 1">
            <a:extLst>
              <a:ext uri="{FF2B5EF4-FFF2-40B4-BE49-F238E27FC236}">
                <a16:creationId xmlns:a16="http://schemas.microsoft.com/office/drawing/2014/main" id="{4DE8E445-C8EF-4BFC-9B0A-C3174B7F9F89}"/>
              </a:ext>
            </a:extLst>
          </p:cNvPr>
          <p:cNvSpPr>
            <a:spLocks noGrp="1"/>
          </p:cNvSpPr>
          <p:nvPr>
            <p:ph type="title" hasCustomPrompt="1"/>
          </p:nvPr>
        </p:nvSpPr>
        <p:spPr>
          <a:xfrm>
            <a:off x="5013878" y="59823"/>
            <a:ext cx="2828636" cy="1325563"/>
          </a:xfrm>
        </p:spPr>
        <p:txBody>
          <a:bodyPr>
            <a:normAutofit/>
          </a:bodyPr>
          <a:lstStyle>
            <a:lvl1pPr algn="ctr">
              <a:defRPr sz="72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Tree>
    <p:extLst>
      <p:ext uri="{BB962C8B-B14F-4D97-AF65-F5344CB8AC3E}">
        <p14:creationId xmlns:p14="http://schemas.microsoft.com/office/powerpoint/2010/main" val="39985480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שאלות - אפשרות 3">
    <p:spTree>
      <p:nvGrpSpPr>
        <p:cNvPr id="1" name=""/>
        <p:cNvGrpSpPr/>
        <p:nvPr/>
      </p:nvGrpSpPr>
      <p:grpSpPr>
        <a:xfrm>
          <a:off x="0" y="0"/>
          <a:ext cx="0" cy="0"/>
          <a:chOff x="0" y="0"/>
          <a:chExt cx="0" cy="0"/>
        </a:xfrm>
      </p:grpSpPr>
      <p:sp>
        <p:nvSpPr>
          <p:cNvPr id="8" name="מלבן 7">
            <a:extLst>
              <a:ext uri="{FF2B5EF4-FFF2-40B4-BE49-F238E27FC236}">
                <a16:creationId xmlns:a16="http://schemas.microsoft.com/office/drawing/2014/main" id="{CB9281F9-769A-456F-8721-256B9AC22DD6}"/>
              </a:ext>
            </a:extLst>
          </p:cNvPr>
          <p:cNvSpPr/>
          <p:nvPr userDrawn="1"/>
        </p:nvSpPr>
        <p:spPr>
          <a:xfrm>
            <a:off x="8610600" y="0"/>
            <a:ext cx="3581400" cy="6858000"/>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9" name="כותרת 1">
            <a:extLst>
              <a:ext uri="{FF2B5EF4-FFF2-40B4-BE49-F238E27FC236}">
                <a16:creationId xmlns:a16="http://schemas.microsoft.com/office/drawing/2014/main" id="{84936ADC-3E24-42B8-9C25-733C5E9994DC}"/>
              </a:ext>
            </a:extLst>
          </p:cNvPr>
          <p:cNvSpPr>
            <a:spLocks noGrp="1"/>
          </p:cNvSpPr>
          <p:nvPr>
            <p:ph type="title" hasCustomPrompt="1"/>
          </p:nvPr>
        </p:nvSpPr>
        <p:spPr>
          <a:xfrm>
            <a:off x="9039225" y="1189831"/>
            <a:ext cx="2828636" cy="1325563"/>
          </a:xfrm>
        </p:spPr>
        <p:txBody>
          <a:bodyPr>
            <a:normAutofit/>
          </a:bodyPr>
          <a:lstStyle>
            <a:lvl1pPr algn="ctr">
              <a:defRPr sz="54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
        <p:nvSpPr>
          <p:cNvPr id="10" name="מציין מיקום של מספר שקופית 19">
            <a:extLst>
              <a:ext uri="{FF2B5EF4-FFF2-40B4-BE49-F238E27FC236}">
                <a16:creationId xmlns:a16="http://schemas.microsoft.com/office/drawing/2014/main" id="{973E36F7-73A1-4E63-9DC6-34A7DE6E7C1F}"/>
              </a:ext>
            </a:extLst>
          </p:cNvPr>
          <p:cNvSpPr>
            <a:spLocks noGrp="1"/>
          </p:cNvSpPr>
          <p:nvPr>
            <p:ph type="sldNum" sz="quarter" idx="12"/>
          </p:nvPr>
        </p:nvSpPr>
        <p:spPr>
          <a:xfrm>
            <a:off x="9448800" y="6356350"/>
            <a:ext cx="2743200" cy="365125"/>
          </a:xfrm>
        </p:spPr>
        <p:txBody>
          <a:bodyPr/>
          <a:lstStyle/>
          <a:p>
            <a:fld id="{4C33919C-8379-4110-9C07-A3FB54FC6405}" type="slidenum">
              <a:rPr lang="he-IL" smtClean="0"/>
              <a:t>‹#›</a:t>
            </a:fld>
            <a:endParaRPr lang="he-IL"/>
          </a:p>
        </p:txBody>
      </p:sp>
      <p:pic>
        <p:nvPicPr>
          <p:cNvPr id="12" name="גרפיקה 11">
            <a:extLst>
              <a:ext uri="{FF2B5EF4-FFF2-40B4-BE49-F238E27FC236}">
                <a16:creationId xmlns:a16="http://schemas.microsoft.com/office/drawing/2014/main" id="{C14CF1DD-0791-4885-8134-1FDD89D6D59C}"/>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096000" y="835091"/>
            <a:ext cx="1858858" cy="1353379"/>
          </a:xfrm>
          <a:prstGeom prst="rect">
            <a:avLst/>
          </a:prstGeom>
        </p:spPr>
      </p:pic>
      <p:pic>
        <p:nvPicPr>
          <p:cNvPr id="14" name="גרפיקה 13">
            <a:extLst>
              <a:ext uri="{FF2B5EF4-FFF2-40B4-BE49-F238E27FC236}">
                <a16:creationId xmlns:a16="http://schemas.microsoft.com/office/drawing/2014/main" id="{6B2CB72F-0D80-44B4-BBA0-671F2614AA83}"/>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4968676" y="2606675"/>
            <a:ext cx="2649310" cy="1845831"/>
          </a:xfrm>
          <a:prstGeom prst="rect">
            <a:avLst/>
          </a:prstGeom>
        </p:spPr>
      </p:pic>
      <p:pic>
        <p:nvPicPr>
          <p:cNvPr id="16" name="גרפיקה 15">
            <a:extLst>
              <a:ext uri="{FF2B5EF4-FFF2-40B4-BE49-F238E27FC236}">
                <a16:creationId xmlns:a16="http://schemas.microsoft.com/office/drawing/2014/main" id="{10FDB170-DF69-4778-8A75-3FB0B75F5CB0}"/>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3038232" y="682291"/>
            <a:ext cx="2814200" cy="1833103"/>
          </a:xfrm>
          <a:prstGeom prst="rect">
            <a:avLst/>
          </a:prstGeom>
        </p:spPr>
      </p:pic>
      <p:pic>
        <p:nvPicPr>
          <p:cNvPr id="18" name="גרפיקה 17">
            <a:extLst>
              <a:ext uri="{FF2B5EF4-FFF2-40B4-BE49-F238E27FC236}">
                <a16:creationId xmlns:a16="http://schemas.microsoft.com/office/drawing/2014/main" id="{D9D78584-7D1D-456C-9A32-004A5DBD9C66}"/>
              </a:ext>
            </a:extLst>
          </p:cNvPr>
          <p:cNvPicPr>
            <a:picLocks noChangeAspect="1"/>
          </p:cNvPicPr>
          <p:nvPr userDrawn="1"/>
        </p:nvPicPr>
        <p:blipFill>
          <a:blip r:embed="rId8">
            <a:extLst>
              <a:ext uri="{96DAC541-7B7A-43D3-8B79-37D633B846F1}">
                <asvg:svgBlip xmlns:asvg="http://schemas.microsoft.com/office/drawing/2016/SVG/main" xmlns="" r:embed="rId9"/>
              </a:ext>
            </a:extLst>
          </a:blip>
          <a:stretch>
            <a:fillRect/>
          </a:stretch>
        </p:blipFill>
        <p:spPr>
          <a:xfrm>
            <a:off x="3436789" y="4787831"/>
            <a:ext cx="1805401" cy="1978522"/>
          </a:xfrm>
          <a:prstGeom prst="rect">
            <a:avLst/>
          </a:prstGeom>
        </p:spPr>
      </p:pic>
      <p:pic>
        <p:nvPicPr>
          <p:cNvPr id="20" name="גרפיקה 19">
            <a:extLst>
              <a:ext uri="{FF2B5EF4-FFF2-40B4-BE49-F238E27FC236}">
                <a16:creationId xmlns:a16="http://schemas.microsoft.com/office/drawing/2014/main" id="{FA54F9F6-8A72-406A-BBB1-D41A4A366D81}"/>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1778922" y="2728697"/>
            <a:ext cx="2089237" cy="1845831"/>
          </a:xfrm>
          <a:prstGeom prst="rect">
            <a:avLst/>
          </a:prstGeom>
        </p:spPr>
      </p:pic>
      <p:pic>
        <p:nvPicPr>
          <p:cNvPr id="22" name="גרפיקה 21">
            <a:extLst>
              <a:ext uri="{FF2B5EF4-FFF2-40B4-BE49-F238E27FC236}">
                <a16:creationId xmlns:a16="http://schemas.microsoft.com/office/drawing/2014/main" id="{B76A9985-146F-4A74-872B-60522959D7FD}"/>
              </a:ext>
            </a:extLst>
          </p:cNvPr>
          <p:cNvPicPr>
            <a:picLocks noChangeAspect="1"/>
          </p:cNvPicPr>
          <p:nvPr userDrawn="1"/>
        </p:nvPicPr>
        <p:blipFill>
          <a:blip r:embed="rId12">
            <a:extLst>
              <a:ext uri="{96DAC541-7B7A-43D3-8B79-37D633B846F1}">
                <asvg:svgBlip xmlns:asvg="http://schemas.microsoft.com/office/drawing/2016/SVG/main" xmlns="" r:embed="rId13"/>
              </a:ext>
            </a:extLst>
          </a:blip>
          <a:stretch>
            <a:fillRect/>
          </a:stretch>
        </p:blipFill>
        <p:spPr>
          <a:xfrm>
            <a:off x="6132649" y="4758566"/>
            <a:ext cx="2089238" cy="1644719"/>
          </a:xfrm>
          <a:prstGeom prst="rect">
            <a:avLst/>
          </a:prstGeom>
        </p:spPr>
      </p:pic>
      <p:pic>
        <p:nvPicPr>
          <p:cNvPr id="24" name="גרפיקה 23">
            <a:extLst>
              <a:ext uri="{FF2B5EF4-FFF2-40B4-BE49-F238E27FC236}">
                <a16:creationId xmlns:a16="http://schemas.microsoft.com/office/drawing/2014/main" id="{73EC279A-A7AF-4348-9B40-143763500146}"/>
              </a:ext>
            </a:extLst>
          </p:cNvPr>
          <p:cNvPicPr>
            <a:picLocks noChangeAspect="1"/>
          </p:cNvPicPr>
          <p:nvPr userDrawn="1"/>
        </p:nvPicPr>
        <p:blipFill>
          <a:blip r:embed="rId14">
            <a:extLst>
              <a:ext uri="{96DAC541-7B7A-43D3-8B79-37D633B846F1}">
                <asvg:svgBlip xmlns:asvg="http://schemas.microsoft.com/office/drawing/2016/SVG/main" xmlns="" r:embed="rId15"/>
              </a:ext>
            </a:extLst>
          </a:blip>
          <a:stretch>
            <a:fillRect/>
          </a:stretch>
        </p:blipFill>
        <p:spPr>
          <a:xfrm>
            <a:off x="680831" y="730316"/>
            <a:ext cx="1811014" cy="1562930"/>
          </a:xfrm>
          <a:prstGeom prst="rect">
            <a:avLst/>
          </a:prstGeom>
        </p:spPr>
      </p:pic>
      <p:pic>
        <p:nvPicPr>
          <p:cNvPr id="26" name="גרפיקה 25">
            <a:extLst>
              <a:ext uri="{FF2B5EF4-FFF2-40B4-BE49-F238E27FC236}">
                <a16:creationId xmlns:a16="http://schemas.microsoft.com/office/drawing/2014/main" id="{258D03E0-C98A-4EC6-B3CF-195C5D928C83}"/>
              </a:ext>
            </a:extLst>
          </p:cNvPr>
          <p:cNvPicPr>
            <a:picLocks noChangeAspect="1"/>
          </p:cNvPicPr>
          <p:nvPr userDrawn="1"/>
        </p:nvPicPr>
        <p:blipFill>
          <a:blip r:embed="rId16">
            <a:extLst>
              <a:ext uri="{96DAC541-7B7A-43D3-8B79-37D633B846F1}">
                <asvg:svgBlip xmlns:asvg="http://schemas.microsoft.com/office/drawing/2016/SVG/main" xmlns="" r:embed="rId17"/>
              </a:ext>
            </a:extLst>
          </a:blip>
          <a:stretch>
            <a:fillRect/>
          </a:stretch>
        </p:blipFill>
        <p:spPr>
          <a:xfrm>
            <a:off x="535550" y="4839928"/>
            <a:ext cx="2287991" cy="1481994"/>
          </a:xfrm>
          <a:prstGeom prst="rect">
            <a:avLst/>
          </a:prstGeom>
        </p:spPr>
      </p:pic>
    </p:spTree>
    <p:extLst>
      <p:ext uri="{BB962C8B-B14F-4D97-AF65-F5344CB8AC3E}">
        <p14:creationId xmlns:p14="http://schemas.microsoft.com/office/powerpoint/2010/main" val="10611165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תמונה ">
    <p:spTree>
      <p:nvGrpSpPr>
        <p:cNvPr id="1" name=""/>
        <p:cNvGrpSpPr/>
        <p:nvPr/>
      </p:nvGrpSpPr>
      <p:grpSpPr>
        <a:xfrm>
          <a:off x="0" y="0"/>
          <a:ext cx="0" cy="0"/>
          <a:chOff x="0" y="0"/>
          <a:chExt cx="0" cy="0"/>
        </a:xfrm>
      </p:grpSpPr>
      <p:sp>
        <p:nvSpPr>
          <p:cNvPr id="11" name="מלבן 10">
            <a:extLst>
              <a:ext uri="{FF2B5EF4-FFF2-40B4-BE49-F238E27FC236}">
                <a16:creationId xmlns:a16="http://schemas.microsoft.com/office/drawing/2014/main" id="{5AD3CFB8-02D3-4049-8B33-153754263616}"/>
              </a:ext>
            </a:extLst>
          </p:cNvPr>
          <p:cNvSpPr/>
          <p:nvPr userDrawn="1"/>
        </p:nvSpPr>
        <p:spPr>
          <a:xfrm>
            <a:off x="0" y="0"/>
            <a:ext cx="3581400" cy="6858000"/>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 name="מציין מיקום של תמונה 2">
            <a:extLst>
              <a:ext uri="{FF2B5EF4-FFF2-40B4-BE49-F238E27FC236}">
                <a16:creationId xmlns:a16="http://schemas.microsoft.com/office/drawing/2014/main" id="{D8AC9ABE-3C47-4E3F-90EB-BE2C39F51A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12" name="כותרת 1">
            <a:extLst>
              <a:ext uri="{FF2B5EF4-FFF2-40B4-BE49-F238E27FC236}">
                <a16:creationId xmlns:a16="http://schemas.microsoft.com/office/drawing/2014/main" id="{970BC6C4-8EB2-4EE5-B5A7-947DB793653A}"/>
              </a:ext>
            </a:extLst>
          </p:cNvPr>
          <p:cNvSpPr>
            <a:spLocks noGrp="1"/>
          </p:cNvSpPr>
          <p:nvPr>
            <p:ph type="title" hasCustomPrompt="1"/>
          </p:nvPr>
        </p:nvSpPr>
        <p:spPr>
          <a:xfrm>
            <a:off x="428625" y="1189831"/>
            <a:ext cx="2828636" cy="1325563"/>
          </a:xfrm>
        </p:spPr>
        <p:txBody>
          <a:bodyPr>
            <a:normAutofit/>
          </a:bodyPr>
          <a:lstStyle>
            <a:lvl1pPr algn="ctr">
              <a:defRPr sz="54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
        <p:nvSpPr>
          <p:cNvPr id="18" name="מציין מיקום של תאריך 17">
            <a:extLst>
              <a:ext uri="{FF2B5EF4-FFF2-40B4-BE49-F238E27FC236}">
                <a16:creationId xmlns:a16="http://schemas.microsoft.com/office/drawing/2014/main" id="{D8F975D9-9FCF-47A6-8EDE-365BB5EC8179}"/>
              </a:ext>
            </a:extLst>
          </p:cNvPr>
          <p:cNvSpPr>
            <a:spLocks noGrp="1"/>
          </p:cNvSpPr>
          <p:nvPr>
            <p:ph type="dt" sz="half" idx="10"/>
          </p:nvPr>
        </p:nvSpPr>
        <p:spPr/>
        <p:txBody>
          <a:bodyPr/>
          <a:lstStyle/>
          <a:p>
            <a:fld id="{8E9EB68D-8B77-4F94-BB97-F778B0AAB978}" type="datetimeFigureOut">
              <a:rPr lang="he-IL" smtClean="0"/>
              <a:t>י"ב/חשון/תשפ"ה</a:t>
            </a:fld>
            <a:endParaRPr lang="he-IL"/>
          </a:p>
        </p:txBody>
      </p:sp>
      <p:sp>
        <p:nvSpPr>
          <p:cNvPr id="19" name="מציין מיקום של כותרת תחתונה 18">
            <a:extLst>
              <a:ext uri="{FF2B5EF4-FFF2-40B4-BE49-F238E27FC236}">
                <a16:creationId xmlns:a16="http://schemas.microsoft.com/office/drawing/2014/main" id="{C68E4FAC-4C06-4717-B4C3-3654ACC74797}"/>
              </a:ext>
            </a:extLst>
          </p:cNvPr>
          <p:cNvSpPr>
            <a:spLocks noGrp="1"/>
          </p:cNvSpPr>
          <p:nvPr>
            <p:ph type="ftr" sz="quarter" idx="11"/>
          </p:nvPr>
        </p:nvSpPr>
        <p:spPr/>
        <p:txBody>
          <a:bodyPr/>
          <a:lstStyle/>
          <a:p>
            <a:endParaRPr lang="he-IL"/>
          </a:p>
        </p:txBody>
      </p:sp>
      <p:sp>
        <p:nvSpPr>
          <p:cNvPr id="20" name="מציין מיקום של מספר שקופית 19">
            <a:extLst>
              <a:ext uri="{FF2B5EF4-FFF2-40B4-BE49-F238E27FC236}">
                <a16:creationId xmlns:a16="http://schemas.microsoft.com/office/drawing/2014/main" id="{AA8CC4A1-5512-4A1C-B3C1-0B692F4327C0}"/>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9661642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תמונה ">
    <p:spTree>
      <p:nvGrpSpPr>
        <p:cNvPr id="1" name=""/>
        <p:cNvGrpSpPr/>
        <p:nvPr/>
      </p:nvGrpSpPr>
      <p:grpSpPr>
        <a:xfrm>
          <a:off x="0" y="0"/>
          <a:ext cx="0" cy="0"/>
          <a:chOff x="0" y="0"/>
          <a:chExt cx="0" cy="0"/>
        </a:xfrm>
      </p:grpSpPr>
      <p:sp>
        <p:nvSpPr>
          <p:cNvPr id="11" name="מלבן 10">
            <a:extLst>
              <a:ext uri="{FF2B5EF4-FFF2-40B4-BE49-F238E27FC236}">
                <a16:creationId xmlns:a16="http://schemas.microsoft.com/office/drawing/2014/main" id="{5AD3CFB8-02D3-4049-8B33-153754263616}"/>
              </a:ext>
            </a:extLst>
          </p:cNvPr>
          <p:cNvSpPr/>
          <p:nvPr userDrawn="1"/>
        </p:nvSpPr>
        <p:spPr>
          <a:xfrm>
            <a:off x="0" y="0"/>
            <a:ext cx="3581400" cy="6858000"/>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2" name="כותרת 1">
            <a:extLst>
              <a:ext uri="{FF2B5EF4-FFF2-40B4-BE49-F238E27FC236}">
                <a16:creationId xmlns:a16="http://schemas.microsoft.com/office/drawing/2014/main" id="{970BC6C4-8EB2-4EE5-B5A7-947DB793653A}"/>
              </a:ext>
            </a:extLst>
          </p:cNvPr>
          <p:cNvSpPr>
            <a:spLocks noGrp="1"/>
          </p:cNvSpPr>
          <p:nvPr>
            <p:ph type="title" hasCustomPrompt="1"/>
          </p:nvPr>
        </p:nvSpPr>
        <p:spPr>
          <a:xfrm>
            <a:off x="428625" y="1189831"/>
            <a:ext cx="2828636" cy="1325563"/>
          </a:xfrm>
        </p:spPr>
        <p:txBody>
          <a:bodyPr>
            <a:normAutofit/>
          </a:bodyPr>
          <a:lstStyle>
            <a:lvl1pPr algn="ctr">
              <a:defRPr sz="5400" b="1">
                <a:solidFill>
                  <a:srgbClr val="002060"/>
                </a:solidFill>
                <a:latin typeface="Calibri" panose="020F0502020204030204" pitchFamily="34" charset="0"/>
                <a:cs typeface="Calibri" panose="020F0502020204030204" pitchFamily="34" charset="0"/>
              </a:defRPr>
            </a:lvl1pPr>
          </a:lstStyle>
          <a:p>
            <a:r>
              <a:rPr lang="he-IL" dirty="0"/>
              <a:t>להדפסה</a:t>
            </a:r>
          </a:p>
        </p:txBody>
      </p:sp>
      <p:sp>
        <p:nvSpPr>
          <p:cNvPr id="18" name="מציין מיקום של תאריך 17">
            <a:extLst>
              <a:ext uri="{FF2B5EF4-FFF2-40B4-BE49-F238E27FC236}">
                <a16:creationId xmlns:a16="http://schemas.microsoft.com/office/drawing/2014/main" id="{D8F975D9-9FCF-47A6-8EDE-365BB5EC8179}"/>
              </a:ext>
            </a:extLst>
          </p:cNvPr>
          <p:cNvSpPr>
            <a:spLocks noGrp="1"/>
          </p:cNvSpPr>
          <p:nvPr>
            <p:ph type="dt" sz="half" idx="10"/>
          </p:nvPr>
        </p:nvSpPr>
        <p:spPr/>
        <p:txBody>
          <a:bodyPr/>
          <a:lstStyle/>
          <a:p>
            <a:fld id="{8E9EB68D-8B77-4F94-BB97-F778B0AAB978}" type="datetimeFigureOut">
              <a:rPr lang="he-IL" smtClean="0"/>
              <a:t>י"ב/חשון/תשפ"ה</a:t>
            </a:fld>
            <a:endParaRPr lang="he-IL"/>
          </a:p>
        </p:txBody>
      </p:sp>
      <p:sp>
        <p:nvSpPr>
          <p:cNvPr id="19" name="מציין מיקום של כותרת תחתונה 18">
            <a:extLst>
              <a:ext uri="{FF2B5EF4-FFF2-40B4-BE49-F238E27FC236}">
                <a16:creationId xmlns:a16="http://schemas.microsoft.com/office/drawing/2014/main" id="{C68E4FAC-4C06-4717-B4C3-3654ACC74797}"/>
              </a:ext>
            </a:extLst>
          </p:cNvPr>
          <p:cNvSpPr>
            <a:spLocks noGrp="1"/>
          </p:cNvSpPr>
          <p:nvPr>
            <p:ph type="ftr" sz="quarter" idx="11"/>
          </p:nvPr>
        </p:nvSpPr>
        <p:spPr/>
        <p:txBody>
          <a:bodyPr/>
          <a:lstStyle/>
          <a:p>
            <a:endParaRPr lang="he-IL"/>
          </a:p>
        </p:txBody>
      </p:sp>
      <p:sp>
        <p:nvSpPr>
          <p:cNvPr id="20" name="מציין מיקום של מספר שקופית 19">
            <a:extLst>
              <a:ext uri="{FF2B5EF4-FFF2-40B4-BE49-F238E27FC236}">
                <a16:creationId xmlns:a16="http://schemas.microsoft.com/office/drawing/2014/main" id="{AA8CC4A1-5512-4A1C-B3C1-0B692F4327C0}"/>
              </a:ext>
            </a:extLst>
          </p:cNvPr>
          <p:cNvSpPr>
            <a:spLocks noGrp="1"/>
          </p:cNvSpPr>
          <p:nvPr>
            <p:ph type="sldNum" sz="quarter" idx="12"/>
          </p:nvPr>
        </p:nvSpPr>
        <p:spPr/>
        <p:txBody>
          <a:bodyPr/>
          <a:lstStyle/>
          <a:p>
            <a:fld id="{4C33919C-8379-4110-9C07-A3FB54FC6405}" type="slidenum">
              <a:rPr lang="he-IL" smtClean="0"/>
              <a:t>‹#›</a:t>
            </a:fld>
            <a:endParaRPr lang="he-IL"/>
          </a:p>
        </p:txBody>
      </p:sp>
      <p:pic>
        <p:nvPicPr>
          <p:cNvPr id="8" name="גרפיקה 7" descr="מדפסת עם מילוי מלא">
            <a:extLst>
              <a:ext uri="{FF2B5EF4-FFF2-40B4-BE49-F238E27FC236}">
                <a16:creationId xmlns:a16="http://schemas.microsoft.com/office/drawing/2014/main" id="{F081D27F-CC65-4765-8A54-7A590F725B7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660796" y="936396"/>
            <a:ext cx="4985208" cy="4985208"/>
          </a:xfrm>
          <a:prstGeom prst="rect">
            <a:avLst/>
          </a:prstGeom>
        </p:spPr>
      </p:pic>
    </p:spTree>
    <p:extLst>
      <p:ext uri="{BB962C8B-B14F-4D97-AF65-F5344CB8AC3E}">
        <p14:creationId xmlns:p14="http://schemas.microsoft.com/office/powerpoint/2010/main" val="19090085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סרטונים/ שמע">
    <p:spTree>
      <p:nvGrpSpPr>
        <p:cNvPr id="1" name=""/>
        <p:cNvGrpSpPr/>
        <p:nvPr/>
      </p:nvGrpSpPr>
      <p:grpSpPr>
        <a:xfrm>
          <a:off x="0" y="0"/>
          <a:ext cx="0" cy="0"/>
          <a:chOff x="0" y="0"/>
          <a:chExt cx="0" cy="0"/>
        </a:xfrm>
      </p:grpSpPr>
      <p:sp>
        <p:nvSpPr>
          <p:cNvPr id="13" name="מלבן 12">
            <a:extLst>
              <a:ext uri="{FF2B5EF4-FFF2-40B4-BE49-F238E27FC236}">
                <a16:creationId xmlns:a16="http://schemas.microsoft.com/office/drawing/2014/main" id="{9E46C132-BDC5-43D8-BA7C-FC3E866A4C2B}"/>
              </a:ext>
            </a:extLst>
          </p:cNvPr>
          <p:cNvSpPr/>
          <p:nvPr userDrawn="1"/>
        </p:nvSpPr>
        <p:spPr>
          <a:xfrm>
            <a:off x="7673" y="0"/>
            <a:ext cx="3573727" cy="6858000"/>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מציין מיקום של תאריך 4">
            <a:extLst>
              <a:ext uri="{FF2B5EF4-FFF2-40B4-BE49-F238E27FC236}">
                <a16:creationId xmlns:a16="http://schemas.microsoft.com/office/drawing/2014/main" id="{4B72EBE9-7051-4FA7-81E0-384F2B0B4D9D}"/>
              </a:ext>
            </a:extLst>
          </p:cNvPr>
          <p:cNvSpPr>
            <a:spLocks noGrp="1"/>
          </p:cNvSpPr>
          <p:nvPr>
            <p:ph type="dt" sz="half" idx="10"/>
          </p:nvPr>
        </p:nvSpPr>
        <p:spPr/>
        <p:txBody>
          <a:bodyPr/>
          <a:lstStyle/>
          <a:p>
            <a:fld id="{8E9EB68D-8B77-4F94-BB97-F778B0AAB978}" type="datetimeFigureOut">
              <a:rPr lang="he-IL" smtClean="0"/>
              <a:t>י"ב/חשון/תשפ"ה</a:t>
            </a:fld>
            <a:endParaRPr lang="he-IL"/>
          </a:p>
        </p:txBody>
      </p:sp>
      <p:sp>
        <p:nvSpPr>
          <p:cNvPr id="6" name="מציין מיקום של כותרת תחתונה 5">
            <a:extLst>
              <a:ext uri="{FF2B5EF4-FFF2-40B4-BE49-F238E27FC236}">
                <a16:creationId xmlns:a16="http://schemas.microsoft.com/office/drawing/2014/main" id="{41582156-89AE-4316-8224-5A145493B7F4}"/>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B6ACB9BD-37F9-4ED2-9940-F02F375AAC2E}"/>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12" name="כותרת 1">
            <a:extLst>
              <a:ext uri="{FF2B5EF4-FFF2-40B4-BE49-F238E27FC236}">
                <a16:creationId xmlns:a16="http://schemas.microsoft.com/office/drawing/2014/main" id="{970BC6C4-8EB2-4EE5-B5A7-947DB793653A}"/>
              </a:ext>
            </a:extLst>
          </p:cNvPr>
          <p:cNvSpPr>
            <a:spLocks noGrp="1"/>
          </p:cNvSpPr>
          <p:nvPr>
            <p:ph type="title" hasCustomPrompt="1"/>
          </p:nvPr>
        </p:nvSpPr>
        <p:spPr>
          <a:xfrm>
            <a:off x="428625" y="1189831"/>
            <a:ext cx="2828636" cy="1325563"/>
          </a:xfrm>
        </p:spPr>
        <p:txBody>
          <a:bodyPr>
            <a:normAutofit/>
          </a:bodyPr>
          <a:lstStyle>
            <a:lvl1pPr algn="ctr">
              <a:defRPr sz="54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
        <p:nvSpPr>
          <p:cNvPr id="4" name="מציין מיקום של מדיה 3">
            <a:extLst>
              <a:ext uri="{FF2B5EF4-FFF2-40B4-BE49-F238E27FC236}">
                <a16:creationId xmlns:a16="http://schemas.microsoft.com/office/drawing/2014/main" id="{9A94978C-20E0-4188-8A8F-E4E5A0D821E1}"/>
              </a:ext>
            </a:extLst>
          </p:cNvPr>
          <p:cNvSpPr>
            <a:spLocks noGrp="1"/>
          </p:cNvSpPr>
          <p:nvPr>
            <p:ph type="media" sz="quarter" idx="13"/>
          </p:nvPr>
        </p:nvSpPr>
        <p:spPr>
          <a:xfrm>
            <a:off x="5464968" y="1611299"/>
            <a:ext cx="5376863" cy="4157662"/>
          </a:xfrm>
        </p:spPr>
        <p:txBody>
          <a:bodyPr/>
          <a:lstStyle/>
          <a:p>
            <a:endParaRPr lang="he-IL"/>
          </a:p>
        </p:txBody>
      </p:sp>
    </p:spTree>
    <p:extLst>
      <p:ext uri="{BB962C8B-B14F-4D97-AF65-F5344CB8AC3E}">
        <p14:creationId xmlns:p14="http://schemas.microsoft.com/office/powerpoint/2010/main" val="20542807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מה למדנו היום?">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י"ב/חשון/תשפ"ה</a:t>
            </a:fld>
            <a:endParaRPr lang="he-IL"/>
          </a:p>
        </p:txBody>
      </p:sp>
      <p:sp>
        <p:nvSpPr>
          <p:cNvPr id="3" name="מציין מיקום של כותרת תחתונה 2">
            <a:extLst>
              <a:ext uri="{FF2B5EF4-FFF2-40B4-BE49-F238E27FC236}">
                <a16:creationId xmlns:a16="http://schemas.microsoft.com/office/drawing/2014/main" id="{325A028A-0DA8-45F5-928F-C14618ABC23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21" name="גרפיקה 20">
            <a:extLst>
              <a:ext uri="{FF2B5EF4-FFF2-40B4-BE49-F238E27FC236}">
                <a16:creationId xmlns:a16="http://schemas.microsoft.com/office/drawing/2014/main" id="{2B095457-4E3D-406E-8D76-9D7799D8E161}"/>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rot="7234956">
            <a:off x="2188430" y="1157286"/>
            <a:ext cx="838200" cy="428625"/>
          </a:xfrm>
          <a:prstGeom prst="rect">
            <a:avLst/>
          </a:prstGeom>
        </p:spPr>
      </p:pic>
      <p:sp>
        <p:nvSpPr>
          <p:cNvPr id="7" name="מלבן 6">
            <a:extLst>
              <a:ext uri="{FF2B5EF4-FFF2-40B4-BE49-F238E27FC236}">
                <a16:creationId xmlns:a16="http://schemas.microsoft.com/office/drawing/2014/main" id="{2D5FF2F3-BFBA-4AF6-AA65-76E6C0DDF4CA}"/>
              </a:ext>
            </a:extLst>
          </p:cNvPr>
          <p:cNvSpPr/>
          <p:nvPr userDrawn="1"/>
        </p:nvSpPr>
        <p:spPr>
          <a:xfrm>
            <a:off x="2625010" y="230909"/>
            <a:ext cx="7536873" cy="10252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7200" b="1" dirty="0">
                <a:solidFill>
                  <a:srgbClr val="002060"/>
                </a:solidFill>
                <a:latin typeface="Calibri" panose="020F0502020204030204" pitchFamily="34" charset="0"/>
                <a:cs typeface="Calibri" panose="020F0502020204030204" pitchFamily="34" charset="0"/>
              </a:rPr>
              <a:t>מה למדנו היום?</a:t>
            </a:r>
          </a:p>
        </p:txBody>
      </p:sp>
      <p:sp>
        <p:nvSpPr>
          <p:cNvPr id="12" name="מציין מיקום תוכן 9">
            <a:extLst>
              <a:ext uri="{FF2B5EF4-FFF2-40B4-BE49-F238E27FC236}">
                <a16:creationId xmlns:a16="http://schemas.microsoft.com/office/drawing/2014/main" id="{8651C183-E377-499A-98F6-4B6AD1951E37}"/>
              </a:ext>
            </a:extLst>
          </p:cNvPr>
          <p:cNvSpPr>
            <a:spLocks noGrp="1"/>
          </p:cNvSpPr>
          <p:nvPr>
            <p:ph sz="quarter" idx="13" hasCustomPrompt="1"/>
          </p:nvPr>
        </p:nvSpPr>
        <p:spPr>
          <a:xfrm>
            <a:off x="692727" y="2071687"/>
            <a:ext cx="10806546" cy="2714625"/>
          </a:xfrm>
        </p:spPr>
        <p:txBody>
          <a:bodyPr/>
          <a:lstStyle>
            <a:lvl1pPr>
              <a:defRPr>
                <a:latin typeface="Calibri" panose="020F0502020204030204" pitchFamily="34" charset="0"/>
                <a:cs typeface="Calibri" panose="020F0502020204030204" pitchFamily="34" charset="0"/>
              </a:defRPr>
            </a:lvl1pPr>
          </a:lstStyle>
          <a:p>
            <a:pPr lvl="0"/>
            <a:r>
              <a:rPr lang="he-IL" dirty="0"/>
              <a:t>טקסט</a:t>
            </a:r>
          </a:p>
        </p:txBody>
      </p:sp>
    </p:spTree>
    <p:extLst>
      <p:ext uri="{BB962C8B-B14F-4D97-AF65-F5344CB8AC3E}">
        <p14:creationId xmlns:p14="http://schemas.microsoft.com/office/powerpoint/2010/main" val="1441428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DC6F1E0-8728-42D4-8701-102D1FEC20CF}"/>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307A8304-3485-4CBB-BC5E-BBADBEE8D7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C2F2394E-B9A0-4728-A5A3-39D64C2AEC87}"/>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00FB7765-33AE-44F7-B34F-6713DCA75D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8D4D3400-4679-4717-AD04-68F7021A052D}"/>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60D0A1A3-7AC9-4786-A9ED-8948C3C9772E}"/>
              </a:ext>
            </a:extLst>
          </p:cNvPr>
          <p:cNvSpPr>
            <a:spLocks noGrp="1"/>
          </p:cNvSpPr>
          <p:nvPr>
            <p:ph type="dt" sz="half" idx="10"/>
          </p:nvPr>
        </p:nvSpPr>
        <p:spPr/>
        <p:txBody>
          <a:bodyPr/>
          <a:lstStyle/>
          <a:p>
            <a:fld id="{8E9EB68D-8B77-4F94-BB97-F778B0AAB978}" type="datetimeFigureOut">
              <a:rPr lang="he-IL" smtClean="0"/>
              <a:t>י"ב/חשון/תשפ"ה</a:t>
            </a:fld>
            <a:endParaRPr lang="he-IL"/>
          </a:p>
        </p:txBody>
      </p:sp>
      <p:sp>
        <p:nvSpPr>
          <p:cNvPr id="8" name="מציין מיקום של כותרת תחתונה 7">
            <a:extLst>
              <a:ext uri="{FF2B5EF4-FFF2-40B4-BE49-F238E27FC236}">
                <a16:creationId xmlns:a16="http://schemas.microsoft.com/office/drawing/2014/main" id="{CD42924F-9F23-4C00-B576-83ACF0CA398E}"/>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D6229996-F69A-45B1-81AC-827B9897A361}"/>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2189883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כותרת">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י"ב/חשון/תשפ"ה</a:t>
            </a:fld>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3" name="כותרת 1">
            <a:extLst>
              <a:ext uri="{FF2B5EF4-FFF2-40B4-BE49-F238E27FC236}">
                <a16:creationId xmlns:a16="http://schemas.microsoft.com/office/drawing/2014/main" id="{82DA3858-A582-4666-898A-E8682925F402}"/>
              </a:ext>
            </a:extLst>
          </p:cNvPr>
          <p:cNvSpPr>
            <a:spLocks noGrp="1"/>
          </p:cNvSpPr>
          <p:nvPr>
            <p:ph type="title" hasCustomPrompt="1"/>
          </p:nvPr>
        </p:nvSpPr>
        <p:spPr>
          <a:xfrm>
            <a:off x="838200" y="161492"/>
            <a:ext cx="10515600" cy="1325563"/>
          </a:xfrm>
        </p:spPr>
        <p:txBody>
          <a:bodyPr>
            <a:normAutofit/>
          </a:bodyPr>
          <a:lstStyle>
            <a:lvl1pPr algn="ctr">
              <a:defRPr sz="72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
        <p:nvSpPr>
          <p:cNvPr id="14" name="מציין מיקום תוכן 9">
            <a:extLst>
              <a:ext uri="{FF2B5EF4-FFF2-40B4-BE49-F238E27FC236}">
                <a16:creationId xmlns:a16="http://schemas.microsoft.com/office/drawing/2014/main" id="{CF0B13C3-0DDA-4534-9146-673046108CB9}"/>
              </a:ext>
            </a:extLst>
          </p:cNvPr>
          <p:cNvSpPr>
            <a:spLocks noGrp="1"/>
          </p:cNvSpPr>
          <p:nvPr>
            <p:ph sz="quarter" idx="13" hasCustomPrompt="1"/>
          </p:nvPr>
        </p:nvSpPr>
        <p:spPr>
          <a:xfrm>
            <a:off x="692727" y="2071687"/>
            <a:ext cx="10806546" cy="2714625"/>
          </a:xfrm>
        </p:spPr>
        <p:txBody>
          <a:bodyPr/>
          <a:lstStyle>
            <a:lvl1pPr>
              <a:defRPr>
                <a:latin typeface="Calibri" panose="020F0502020204030204" pitchFamily="34" charset="0"/>
                <a:cs typeface="Calibri" panose="020F0502020204030204" pitchFamily="34" charset="0"/>
              </a:defRPr>
            </a:lvl1pPr>
          </a:lstStyle>
          <a:p>
            <a:pPr lvl="0"/>
            <a:r>
              <a:rPr lang="he-IL" dirty="0"/>
              <a:t>טקסט</a:t>
            </a:r>
          </a:p>
        </p:txBody>
      </p:sp>
    </p:spTree>
    <p:extLst>
      <p:ext uri="{BB962C8B-B14F-4D97-AF65-F5344CB8AC3E}">
        <p14:creationId xmlns:p14="http://schemas.microsoft.com/office/powerpoint/2010/main" val="2565930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שאלות- אפשרות 1">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י"ב/חשון/תשפ"ה</a:t>
            </a:fld>
            <a:endParaRPr lang="he-IL"/>
          </a:p>
        </p:txBody>
      </p:sp>
      <p:sp>
        <p:nvSpPr>
          <p:cNvPr id="3" name="מציין מיקום של כותרת תחתונה 2">
            <a:extLst>
              <a:ext uri="{FF2B5EF4-FFF2-40B4-BE49-F238E27FC236}">
                <a16:creationId xmlns:a16="http://schemas.microsoft.com/office/drawing/2014/main" id="{325A028A-0DA8-45F5-928F-C14618ABC23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1" name="תיבת טקסט 30">
            <a:extLst>
              <a:ext uri="{FF2B5EF4-FFF2-40B4-BE49-F238E27FC236}">
                <a16:creationId xmlns:a16="http://schemas.microsoft.com/office/drawing/2014/main" id="{65D5B5C5-0BF3-4AF0-BB66-BF0FFC61D08B}"/>
              </a:ext>
            </a:extLst>
          </p:cNvPr>
          <p:cNvSpPr txBox="1"/>
          <p:nvPr userDrawn="1"/>
        </p:nvSpPr>
        <p:spPr>
          <a:xfrm>
            <a:off x="1159162" y="143362"/>
            <a:ext cx="8640619" cy="1200329"/>
          </a:xfrm>
          <a:prstGeom prst="rect">
            <a:avLst/>
          </a:prstGeom>
          <a:noFill/>
        </p:spPr>
        <p:txBody>
          <a:bodyPr wrap="square">
            <a:spAutoFit/>
          </a:bodyPr>
          <a:lstStyle/>
          <a:p>
            <a:r>
              <a:rPr lang="he-IL" sz="7200" b="1" dirty="0">
                <a:solidFill>
                  <a:srgbClr val="002060"/>
                </a:solidFill>
                <a:latin typeface="Calibri" panose="020F0502020204030204" pitchFamily="34" charset="0"/>
                <a:cs typeface="Calibri" panose="020F0502020204030204" pitchFamily="34" charset="0"/>
              </a:rPr>
              <a:t>שאלות לדיון בכיתה</a:t>
            </a:r>
          </a:p>
        </p:txBody>
      </p:sp>
      <p:sp>
        <p:nvSpPr>
          <p:cNvPr id="38" name="מציין מיקום תוכן 5">
            <a:extLst>
              <a:ext uri="{FF2B5EF4-FFF2-40B4-BE49-F238E27FC236}">
                <a16:creationId xmlns:a16="http://schemas.microsoft.com/office/drawing/2014/main" id="{AAE8EFC4-CCC9-4F16-BCB4-C9189BFCECCD}"/>
              </a:ext>
            </a:extLst>
          </p:cNvPr>
          <p:cNvSpPr>
            <a:spLocks noGrp="1"/>
          </p:cNvSpPr>
          <p:nvPr>
            <p:ph sz="quarter" idx="4" hasCustomPrompt="1"/>
          </p:nvPr>
        </p:nvSpPr>
        <p:spPr>
          <a:xfrm>
            <a:off x="3918528" y="2246457"/>
            <a:ext cx="6638636" cy="3684588"/>
          </a:xfrm>
        </p:spPr>
        <p:txBody>
          <a:bodyPr/>
          <a:lstStyle>
            <a:lvl1pPr>
              <a:defRPr>
                <a:latin typeface="Calibri" panose="020F0502020204030204" pitchFamily="34" charset="0"/>
                <a:cs typeface="Calibri" panose="020F0502020204030204" pitchFamily="34" charset="0"/>
              </a:defRPr>
            </a:lvl1pPr>
          </a:lstStyle>
          <a:p>
            <a:pPr lvl="0"/>
            <a:r>
              <a:rPr lang="he-IL" dirty="0"/>
              <a:t>שאלה ראשונה</a:t>
            </a:r>
          </a:p>
          <a:p>
            <a:pPr lvl="0"/>
            <a:r>
              <a:rPr lang="he-IL" dirty="0"/>
              <a:t>שאלה שנייה</a:t>
            </a:r>
          </a:p>
          <a:p>
            <a:pPr lvl="0"/>
            <a:r>
              <a:rPr lang="he-IL" dirty="0"/>
              <a:t>שאלה שלישית</a:t>
            </a:r>
          </a:p>
          <a:p>
            <a:pPr lvl="0"/>
            <a:r>
              <a:rPr lang="he-IL" dirty="0"/>
              <a:t>שאלה רביעית</a:t>
            </a:r>
          </a:p>
        </p:txBody>
      </p:sp>
    </p:spTree>
    <p:extLst>
      <p:ext uri="{BB962C8B-B14F-4D97-AF65-F5344CB8AC3E}">
        <p14:creationId xmlns:p14="http://schemas.microsoft.com/office/powerpoint/2010/main" val="502900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מה המסר שלנו">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י"ב/חשון/תשפ"ה</a:t>
            </a:fld>
            <a:endParaRPr lang="he-IL"/>
          </a:p>
        </p:txBody>
      </p:sp>
      <p:sp>
        <p:nvSpPr>
          <p:cNvPr id="3" name="מציין מיקום של כותרת תחתונה 2">
            <a:extLst>
              <a:ext uri="{FF2B5EF4-FFF2-40B4-BE49-F238E27FC236}">
                <a16:creationId xmlns:a16="http://schemas.microsoft.com/office/drawing/2014/main" id="{325A028A-0DA8-45F5-928F-C14618ABC23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1" name="תיבת טקסט 30">
            <a:extLst>
              <a:ext uri="{FF2B5EF4-FFF2-40B4-BE49-F238E27FC236}">
                <a16:creationId xmlns:a16="http://schemas.microsoft.com/office/drawing/2014/main" id="{65D5B5C5-0BF3-4AF0-BB66-BF0FFC61D08B}"/>
              </a:ext>
            </a:extLst>
          </p:cNvPr>
          <p:cNvSpPr txBox="1"/>
          <p:nvPr userDrawn="1"/>
        </p:nvSpPr>
        <p:spPr>
          <a:xfrm>
            <a:off x="2365757" y="189529"/>
            <a:ext cx="7460487" cy="1200329"/>
          </a:xfrm>
          <a:prstGeom prst="rect">
            <a:avLst/>
          </a:prstGeom>
          <a:noFill/>
        </p:spPr>
        <p:txBody>
          <a:bodyPr wrap="square">
            <a:spAutoFit/>
          </a:bodyPr>
          <a:lstStyle/>
          <a:p>
            <a:r>
              <a:rPr lang="he-IL" sz="7200" b="1" dirty="0">
                <a:solidFill>
                  <a:srgbClr val="002060"/>
                </a:solidFill>
                <a:latin typeface="Calibri" panose="020F0502020204030204" pitchFamily="34" charset="0"/>
                <a:cs typeface="Calibri" panose="020F0502020204030204" pitchFamily="34" charset="0"/>
              </a:rPr>
              <a:t>מהם המסרים שלנו?</a:t>
            </a:r>
          </a:p>
        </p:txBody>
      </p:sp>
      <p:sp>
        <p:nvSpPr>
          <p:cNvPr id="38" name="מציין מיקום תוכן 5">
            <a:extLst>
              <a:ext uri="{FF2B5EF4-FFF2-40B4-BE49-F238E27FC236}">
                <a16:creationId xmlns:a16="http://schemas.microsoft.com/office/drawing/2014/main" id="{AAE8EFC4-CCC9-4F16-BCB4-C9189BFCECCD}"/>
              </a:ext>
            </a:extLst>
          </p:cNvPr>
          <p:cNvSpPr>
            <a:spLocks noGrp="1"/>
          </p:cNvSpPr>
          <p:nvPr>
            <p:ph sz="quarter" idx="4" hasCustomPrompt="1"/>
          </p:nvPr>
        </p:nvSpPr>
        <p:spPr>
          <a:xfrm>
            <a:off x="2643910" y="2218749"/>
            <a:ext cx="8365836" cy="3684588"/>
          </a:xfrm>
        </p:spPr>
        <p:txBody>
          <a:bodyPr/>
          <a:lstStyle>
            <a:lvl1pPr>
              <a:defRPr>
                <a:latin typeface="Calibri" panose="020F0502020204030204" pitchFamily="34" charset="0"/>
                <a:cs typeface="Calibri" panose="020F0502020204030204" pitchFamily="34" charset="0"/>
              </a:defRPr>
            </a:lvl1pPr>
          </a:lstStyle>
          <a:p>
            <a:pPr lvl="0"/>
            <a:r>
              <a:rPr lang="he-IL" dirty="0"/>
              <a:t>מסר ראשון</a:t>
            </a:r>
          </a:p>
          <a:p>
            <a:pPr lvl="0"/>
            <a:r>
              <a:rPr lang="he-IL" dirty="0"/>
              <a:t>מסר שני</a:t>
            </a:r>
          </a:p>
          <a:p>
            <a:pPr lvl="0"/>
            <a:r>
              <a:rPr lang="he-IL" dirty="0"/>
              <a:t>מסר שלישי</a:t>
            </a:r>
          </a:p>
        </p:txBody>
      </p:sp>
    </p:spTree>
    <p:extLst>
      <p:ext uri="{BB962C8B-B14F-4D97-AF65-F5344CB8AC3E}">
        <p14:creationId xmlns:p14="http://schemas.microsoft.com/office/powerpoint/2010/main" val="1222202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שאלות- אפשרות 2">
    <p:spTree>
      <p:nvGrpSpPr>
        <p:cNvPr id="1" name=""/>
        <p:cNvGrpSpPr/>
        <p:nvPr/>
      </p:nvGrpSpPr>
      <p:grpSpPr>
        <a:xfrm>
          <a:off x="0" y="0"/>
          <a:ext cx="0" cy="0"/>
          <a:chOff x="0" y="0"/>
          <a:chExt cx="0" cy="0"/>
        </a:xfrm>
      </p:grpSpPr>
      <p:sp>
        <p:nvSpPr>
          <p:cNvPr id="7" name="מלבן 6">
            <a:extLst>
              <a:ext uri="{FF2B5EF4-FFF2-40B4-BE49-F238E27FC236}">
                <a16:creationId xmlns:a16="http://schemas.microsoft.com/office/drawing/2014/main" id="{916ED5F6-E4D6-425A-9C8F-B4977DBDCBA9}"/>
              </a:ext>
            </a:extLst>
          </p:cNvPr>
          <p:cNvSpPr/>
          <p:nvPr userDrawn="1"/>
        </p:nvSpPr>
        <p:spPr>
          <a:xfrm>
            <a:off x="0" y="0"/>
            <a:ext cx="12192000" cy="1487055"/>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 name="מציין מיקום של תאריך 2">
            <a:extLst>
              <a:ext uri="{FF2B5EF4-FFF2-40B4-BE49-F238E27FC236}">
                <a16:creationId xmlns:a16="http://schemas.microsoft.com/office/drawing/2014/main" id="{C96D3B85-B724-4877-883C-F26E8D1BA6E0}"/>
              </a:ext>
            </a:extLst>
          </p:cNvPr>
          <p:cNvSpPr>
            <a:spLocks noGrp="1"/>
          </p:cNvSpPr>
          <p:nvPr>
            <p:ph type="dt" sz="half" idx="10"/>
          </p:nvPr>
        </p:nvSpPr>
        <p:spPr/>
        <p:txBody>
          <a:bodyPr/>
          <a:lstStyle/>
          <a:p>
            <a:fld id="{8E9EB68D-8B77-4F94-BB97-F778B0AAB978}" type="datetimeFigureOut">
              <a:rPr lang="he-IL" smtClean="0"/>
              <a:t>י"ב/חשון/תשפ"ה</a:t>
            </a:fld>
            <a:endParaRPr lang="he-IL"/>
          </a:p>
        </p:txBody>
      </p:sp>
      <p:sp>
        <p:nvSpPr>
          <p:cNvPr id="4" name="מציין מיקום של כותרת תחתונה 3">
            <a:extLst>
              <a:ext uri="{FF2B5EF4-FFF2-40B4-BE49-F238E27FC236}">
                <a16:creationId xmlns:a16="http://schemas.microsoft.com/office/drawing/2014/main" id="{6F0E9F02-A29A-4F15-95B6-7643DB71B03E}"/>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4E4A7E98-AFBC-4386-90F2-F98603E99C53}"/>
              </a:ext>
            </a:extLst>
          </p:cNvPr>
          <p:cNvSpPr>
            <a:spLocks noGrp="1"/>
          </p:cNvSpPr>
          <p:nvPr>
            <p:ph type="sldNum" sz="quarter" idx="12"/>
          </p:nvPr>
        </p:nvSpPr>
        <p:spPr/>
        <p:txBody>
          <a:bodyPr/>
          <a:lstStyle/>
          <a:p>
            <a:fld id="{4C33919C-8379-4110-9C07-A3FB54FC6405}" type="slidenum">
              <a:rPr lang="he-IL" smtClean="0"/>
              <a:t>‹#›</a:t>
            </a:fld>
            <a:endParaRPr lang="he-IL"/>
          </a:p>
        </p:txBody>
      </p:sp>
      <p:pic>
        <p:nvPicPr>
          <p:cNvPr id="6" name="גרפיקה 5">
            <a:extLst>
              <a:ext uri="{FF2B5EF4-FFF2-40B4-BE49-F238E27FC236}">
                <a16:creationId xmlns:a16="http://schemas.microsoft.com/office/drawing/2014/main" id="{D4F01A1D-4563-4119-A0A9-05C6A9A2088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flipH="1">
            <a:off x="290837" y="1866284"/>
            <a:ext cx="3468362" cy="2846131"/>
          </a:xfrm>
          <a:prstGeom prst="rect">
            <a:avLst/>
          </a:prstGeom>
        </p:spPr>
      </p:pic>
      <p:pic>
        <p:nvPicPr>
          <p:cNvPr id="9" name="גרפיקה 8">
            <a:extLst>
              <a:ext uri="{FF2B5EF4-FFF2-40B4-BE49-F238E27FC236}">
                <a16:creationId xmlns:a16="http://schemas.microsoft.com/office/drawing/2014/main" id="{8993743B-5484-4146-8613-ED3F4314D162}"/>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flipH="1">
            <a:off x="2715383" y="3875344"/>
            <a:ext cx="3468362" cy="2846131"/>
          </a:xfrm>
          <a:prstGeom prst="rect">
            <a:avLst/>
          </a:prstGeom>
        </p:spPr>
      </p:pic>
      <p:pic>
        <p:nvPicPr>
          <p:cNvPr id="10" name="גרפיקה 9">
            <a:extLst>
              <a:ext uri="{FF2B5EF4-FFF2-40B4-BE49-F238E27FC236}">
                <a16:creationId xmlns:a16="http://schemas.microsoft.com/office/drawing/2014/main" id="{74C474A6-BC2C-4209-8834-EA7BDB5BC95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5510369" y="1688935"/>
            <a:ext cx="3246583" cy="2846131"/>
          </a:xfrm>
          <a:prstGeom prst="rect">
            <a:avLst/>
          </a:prstGeom>
        </p:spPr>
      </p:pic>
      <p:pic>
        <p:nvPicPr>
          <p:cNvPr id="11" name="גרפיקה 10">
            <a:extLst>
              <a:ext uri="{FF2B5EF4-FFF2-40B4-BE49-F238E27FC236}">
                <a16:creationId xmlns:a16="http://schemas.microsoft.com/office/drawing/2014/main" id="{86703C86-955A-40A2-837B-45919A8AD7F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8226137" y="4116530"/>
            <a:ext cx="3392995" cy="2445039"/>
          </a:xfrm>
          <a:prstGeom prst="rect">
            <a:avLst/>
          </a:prstGeom>
        </p:spPr>
      </p:pic>
      <p:sp>
        <p:nvSpPr>
          <p:cNvPr id="18" name="כותרת 1">
            <a:extLst>
              <a:ext uri="{FF2B5EF4-FFF2-40B4-BE49-F238E27FC236}">
                <a16:creationId xmlns:a16="http://schemas.microsoft.com/office/drawing/2014/main" id="{4DE8E445-C8EF-4BFC-9B0A-C3174B7F9F89}"/>
              </a:ext>
            </a:extLst>
          </p:cNvPr>
          <p:cNvSpPr>
            <a:spLocks noGrp="1"/>
          </p:cNvSpPr>
          <p:nvPr>
            <p:ph type="title" hasCustomPrompt="1"/>
          </p:nvPr>
        </p:nvSpPr>
        <p:spPr>
          <a:xfrm>
            <a:off x="5013878" y="59823"/>
            <a:ext cx="2828636" cy="1325563"/>
          </a:xfrm>
        </p:spPr>
        <p:txBody>
          <a:bodyPr>
            <a:normAutofit/>
          </a:bodyPr>
          <a:lstStyle>
            <a:lvl1pPr algn="ctr">
              <a:defRPr sz="72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Tree>
    <p:extLst>
      <p:ext uri="{BB962C8B-B14F-4D97-AF65-F5344CB8AC3E}">
        <p14:creationId xmlns:p14="http://schemas.microsoft.com/office/powerpoint/2010/main" val="3133792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שאלות - אפשרות 3">
    <p:spTree>
      <p:nvGrpSpPr>
        <p:cNvPr id="1" name=""/>
        <p:cNvGrpSpPr/>
        <p:nvPr/>
      </p:nvGrpSpPr>
      <p:grpSpPr>
        <a:xfrm>
          <a:off x="0" y="0"/>
          <a:ext cx="0" cy="0"/>
          <a:chOff x="0" y="0"/>
          <a:chExt cx="0" cy="0"/>
        </a:xfrm>
      </p:grpSpPr>
      <p:sp>
        <p:nvSpPr>
          <p:cNvPr id="8" name="מלבן 7">
            <a:extLst>
              <a:ext uri="{FF2B5EF4-FFF2-40B4-BE49-F238E27FC236}">
                <a16:creationId xmlns:a16="http://schemas.microsoft.com/office/drawing/2014/main" id="{CB9281F9-769A-456F-8721-256B9AC22DD6}"/>
              </a:ext>
            </a:extLst>
          </p:cNvPr>
          <p:cNvSpPr/>
          <p:nvPr userDrawn="1"/>
        </p:nvSpPr>
        <p:spPr>
          <a:xfrm>
            <a:off x="8610600" y="0"/>
            <a:ext cx="3581400" cy="6858000"/>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9" name="כותרת 1">
            <a:extLst>
              <a:ext uri="{FF2B5EF4-FFF2-40B4-BE49-F238E27FC236}">
                <a16:creationId xmlns:a16="http://schemas.microsoft.com/office/drawing/2014/main" id="{84936ADC-3E24-42B8-9C25-733C5E9994DC}"/>
              </a:ext>
            </a:extLst>
          </p:cNvPr>
          <p:cNvSpPr>
            <a:spLocks noGrp="1"/>
          </p:cNvSpPr>
          <p:nvPr>
            <p:ph type="title" hasCustomPrompt="1"/>
          </p:nvPr>
        </p:nvSpPr>
        <p:spPr>
          <a:xfrm>
            <a:off x="9039225" y="1189831"/>
            <a:ext cx="2828636" cy="1325563"/>
          </a:xfrm>
        </p:spPr>
        <p:txBody>
          <a:bodyPr>
            <a:normAutofit/>
          </a:bodyPr>
          <a:lstStyle>
            <a:lvl1pPr algn="ctr">
              <a:defRPr sz="54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
        <p:nvSpPr>
          <p:cNvPr id="10" name="מציין מיקום של מספר שקופית 19">
            <a:extLst>
              <a:ext uri="{FF2B5EF4-FFF2-40B4-BE49-F238E27FC236}">
                <a16:creationId xmlns:a16="http://schemas.microsoft.com/office/drawing/2014/main" id="{973E36F7-73A1-4E63-9DC6-34A7DE6E7C1F}"/>
              </a:ext>
            </a:extLst>
          </p:cNvPr>
          <p:cNvSpPr>
            <a:spLocks noGrp="1"/>
          </p:cNvSpPr>
          <p:nvPr>
            <p:ph type="sldNum" sz="quarter" idx="12"/>
          </p:nvPr>
        </p:nvSpPr>
        <p:spPr>
          <a:xfrm>
            <a:off x="9448800" y="6356350"/>
            <a:ext cx="2743200" cy="365125"/>
          </a:xfrm>
        </p:spPr>
        <p:txBody>
          <a:bodyPr/>
          <a:lstStyle/>
          <a:p>
            <a:fld id="{4C33919C-8379-4110-9C07-A3FB54FC6405}" type="slidenum">
              <a:rPr lang="he-IL" smtClean="0"/>
              <a:t>‹#›</a:t>
            </a:fld>
            <a:endParaRPr lang="he-IL"/>
          </a:p>
        </p:txBody>
      </p:sp>
      <p:pic>
        <p:nvPicPr>
          <p:cNvPr id="12" name="גרפיקה 11">
            <a:extLst>
              <a:ext uri="{FF2B5EF4-FFF2-40B4-BE49-F238E27FC236}">
                <a16:creationId xmlns:a16="http://schemas.microsoft.com/office/drawing/2014/main" id="{C14CF1DD-0791-4885-8134-1FDD89D6D59C}"/>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096000" y="835091"/>
            <a:ext cx="1858858" cy="1353379"/>
          </a:xfrm>
          <a:prstGeom prst="rect">
            <a:avLst/>
          </a:prstGeom>
        </p:spPr>
      </p:pic>
      <p:pic>
        <p:nvPicPr>
          <p:cNvPr id="14" name="גרפיקה 13">
            <a:extLst>
              <a:ext uri="{FF2B5EF4-FFF2-40B4-BE49-F238E27FC236}">
                <a16:creationId xmlns:a16="http://schemas.microsoft.com/office/drawing/2014/main" id="{6B2CB72F-0D80-44B4-BBA0-671F2614AA83}"/>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4968676" y="2606675"/>
            <a:ext cx="2649310" cy="1845831"/>
          </a:xfrm>
          <a:prstGeom prst="rect">
            <a:avLst/>
          </a:prstGeom>
        </p:spPr>
      </p:pic>
      <p:pic>
        <p:nvPicPr>
          <p:cNvPr id="16" name="גרפיקה 15">
            <a:extLst>
              <a:ext uri="{FF2B5EF4-FFF2-40B4-BE49-F238E27FC236}">
                <a16:creationId xmlns:a16="http://schemas.microsoft.com/office/drawing/2014/main" id="{10FDB170-DF69-4778-8A75-3FB0B75F5CB0}"/>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3038232" y="682291"/>
            <a:ext cx="2814200" cy="1833103"/>
          </a:xfrm>
          <a:prstGeom prst="rect">
            <a:avLst/>
          </a:prstGeom>
        </p:spPr>
      </p:pic>
      <p:pic>
        <p:nvPicPr>
          <p:cNvPr id="18" name="גרפיקה 17">
            <a:extLst>
              <a:ext uri="{FF2B5EF4-FFF2-40B4-BE49-F238E27FC236}">
                <a16:creationId xmlns:a16="http://schemas.microsoft.com/office/drawing/2014/main" id="{D9D78584-7D1D-456C-9A32-004A5DBD9C66}"/>
              </a:ext>
            </a:extLst>
          </p:cNvPr>
          <p:cNvPicPr>
            <a:picLocks noChangeAspect="1"/>
          </p:cNvPicPr>
          <p:nvPr userDrawn="1"/>
        </p:nvPicPr>
        <p:blipFill>
          <a:blip r:embed="rId8">
            <a:extLst>
              <a:ext uri="{96DAC541-7B7A-43D3-8B79-37D633B846F1}">
                <asvg:svgBlip xmlns:asvg="http://schemas.microsoft.com/office/drawing/2016/SVG/main" xmlns="" r:embed="rId9"/>
              </a:ext>
            </a:extLst>
          </a:blip>
          <a:stretch>
            <a:fillRect/>
          </a:stretch>
        </p:blipFill>
        <p:spPr>
          <a:xfrm>
            <a:off x="3436789" y="4787831"/>
            <a:ext cx="1805401" cy="1978522"/>
          </a:xfrm>
          <a:prstGeom prst="rect">
            <a:avLst/>
          </a:prstGeom>
        </p:spPr>
      </p:pic>
      <p:pic>
        <p:nvPicPr>
          <p:cNvPr id="20" name="גרפיקה 19">
            <a:extLst>
              <a:ext uri="{FF2B5EF4-FFF2-40B4-BE49-F238E27FC236}">
                <a16:creationId xmlns:a16="http://schemas.microsoft.com/office/drawing/2014/main" id="{FA54F9F6-8A72-406A-BBB1-D41A4A366D81}"/>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1778922" y="2728697"/>
            <a:ext cx="2089237" cy="1845831"/>
          </a:xfrm>
          <a:prstGeom prst="rect">
            <a:avLst/>
          </a:prstGeom>
        </p:spPr>
      </p:pic>
      <p:pic>
        <p:nvPicPr>
          <p:cNvPr id="22" name="גרפיקה 21">
            <a:extLst>
              <a:ext uri="{FF2B5EF4-FFF2-40B4-BE49-F238E27FC236}">
                <a16:creationId xmlns:a16="http://schemas.microsoft.com/office/drawing/2014/main" id="{B76A9985-146F-4A74-872B-60522959D7FD}"/>
              </a:ext>
            </a:extLst>
          </p:cNvPr>
          <p:cNvPicPr>
            <a:picLocks noChangeAspect="1"/>
          </p:cNvPicPr>
          <p:nvPr userDrawn="1"/>
        </p:nvPicPr>
        <p:blipFill>
          <a:blip r:embed="rId12">
            <a:extLst>
              <a:ext uri="{96DAC541-7B7A-43D3-8B79-37D633B846F1}">
                <asvg:svgBlip xmlns:asvg="http://schemas.microsoft.com/office/drawing/2016/SVG/main" xmlns="" r:embed="rId13"/>
              </a:ext>
            </a:extLst>
          </a:blip>
          <a:stretch>
            <a:fillRect/>
          </a:stretch>
        </p:blipFill>
        <p:spPr>
          <a:xfrm>
            <a:off x="6132649" y="4758566"/>
            <a:ext cx="2089238" cy="1644719"/>
          </a:xfrm>
          <a:prstGeom prst="rect">
            <a:avLst/>
          </a:prstGeom>
        </p:spPr>
      </p:pic>
      <p:pic>
        <p:nvPicPr>
          <p:cNvPr id="24" name="גרפיקה 23">
            <a:extLst>
              <a:ext uri="{FF2B5EF4-FFF2-40B4-BE49-F238E27FC236}">
                <a16:creationId xmlns:a16="http://schemas.microsoft.com/office/drawing/2014/main" id="{73EC279A-A7AF-4348-9B40-143763500146}"/>
              </a:ext>
            </a:extLst>
          </p:cNvPr>
          <p:cNvPicPr>
            <a:picLocks noChangeAspect="1"/>
          </p:cNvPicPr>
          <p:nvPr userDrawn="1"/>
        </p:nvPicPr>
        <p:blipFill>
          <a:blip r:embed="rId14">
            <a:extLst>
              <a:ext uri="{96DAC541-7B7A-43D3-8B79-37D633B846F1}">
                <asvg:svgBlip xmlns:asvg="http://schemas.microsoft.com/office/drawing/2016/SVG/main" xmlns="" r:embed="rId15"/>
              </a:ext>
            </a:extLst>
          </a:blip>
          <a:stretch>
            <a:fillRect/>
          </a:stretch>
        </p:blipFill>
        <p:spPr>
          <a:xfrm>
            <a:off x="680831" y="730316"/>
            <a:ext cx="1811014" cy="1562930"/>
          </a:xfrm>
          <a:prstGeom prst="rect">
            <a:avLst/>
          </a:prstGeom>
        </p:spPr>
      </p:pic>
      <p:pic>
        <p:nvPicPr>
          <p:cNvPr id="26" name="גרפיקה 25">
            <a:extLst>
              <a:ext uri="{FF2B5EF4-FFF2-40B4-BE49-F238E27FC236}">
                <a16:creationId xmlns:a16="http://schemas.microsoft.com/office/drawing/2014/main" id="{258D03E0-C98A-4EC6-B3CF-195C5D928C83}"/>
              </a:ext>
            </a:extLst>
          </p:cNvPr>
          <p:cNvPicPr>
            <a:picLocks noChangeAspect="1"/>
          </p:cNvPicPr>
          <p:nvPr userDrawn="1"/>
        </p:nvPicPr>
        <p:blipFill>
          <a:blip r:embed="rId16">
            <a:extLst>
              <a:ext uri="{96DAC541-7B7A-43D3-8B79-37D633B846F1}">
                <asvg:svgBlip xmlns:asvg="http://schemas.microsoft.com/office/drawing/2016/SVG/main" xmlns="" r:embed="rId17"/>
              </a:ext>
            </a:extLst>
          </a:blip>
          <a:stretch>
            <a:fillRect/>
          </a:stretch>
        </p:blipFill>
        <p:spPr>
          <a:xfrm>
            <a:off x="535550" y="4839928"/>
            <a:ext cx="2287991" cy="1481994"/>
          </a:xfrm>
          <a:prstGeom prst="rect">
            <a:avLst/>
          </a:prstGeom>
        </p:spPr>
      </p:pic>
    </p:spTree>
    <p:extLst>
      <p:ext uri="{BB962C8B-B14F-4D97-AF65-F5344CB8AC3E}">
        <p14:creationId xmlns:p14="http://schemas.microsoft.com/office/powerpoint/2010/main" val="3489056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4F4F5"/>
        </a:solidFill>
        <a:effectLst/>
      </p:bgPr>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3DE3897B-57C0-46C1-99A1-EF01C69DBF68}"/>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BECAC9C8-94CA-4CD8-891D-3B126282E9C4}"/>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3E9CFD5-0081-40C3-92FE-18D2A611283B}"/>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8E9EB68D-8B77-4F94-BB97-F778B0AAB978}" type="datetimeFigureOut">
              <a:rPr lang="he-IL" smtClean="0"/>
              <a:t>י"ב/חשון/תשפ"ה</a:t>
            </a:fld>
            <a:endParaRPr lang="he-IL"/>
          </a:p>
        </p:txBody>
      </p:sp>
      <p:sp>
        <p:nvSpPr>
          <p:cNvPr id="5" name="מציין מיקום של כותרת תחתונה 4">
            <a:extLst>
              <a:ext uri="{FF2B5EF4-FFF2-40B4-BE49-F238E27FC236}">
                <a16:creationId xmlns:a16="http://schemas.microsoft.com/office/drawing/2014/main" id="{5F52E0EC-48D9-48C4-A852-9434367D40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3D40205B-84E6-4857-BFD7-CE98CEA8C1BD}"/>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C33919C-8379-4110-9C07-A3FB54FC6405}" type="slidenum">
              <a:rPr lang="he-IL" smtClean="0"/>
              <a:t>‹#›</a:t>
            </a:fld>
            <a:endParaRPr lang="he-IL"/>
          </a:p>
        </p:txBody>
      </p:sp>
    </p:spTree>
    <p:extLst>
      <p:ext uri="{BB962C8B-B14F-4D97-AF65-F5344CB8AC3E}">
        <p14:creationId xmlns:p14="http://schemas.microsoft.com/office/powerpoint/2010/main" val="60184966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6" r:id="rId5"/>
    <p:sldLayoutId id="2147483677" r:id="rId6"/>
    <p:sldLayoutId id="2147483678" r:id="rId7"/>
    <p:sldLayoutId id="2147483679" r:id="rId8"/>
    <p:sldLayoutId id="2147483680" r:id="rId9"/>
    <p:sldLayoutId id="2147483681" r:id="rId10"/>
    <p:sldLayoutId id="2147483684" r:id="rId11"/>
    <p:sldLayoutId id="2147483682" r:id="rId12"/>
    <p:sldLayoutId id="2147483683" r:id="rId13"/>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7C70FA79-52FF-30FC-FA72-033C81C58941}"/>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02E11390-0096-54E3-A708-EE672D5DFF61}"/>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2ED4B15B-16DB-72C3-36EA-E038C9720900}"/>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8E9EB68D-8B77-4F94-BB97-F778B0AAB978}" type="datetimeFigureOut">
              <a:rPr lang="he-IL" smtClean="0"/>
              <a:t>י"ב/חשון/תשפ"ה</a:t>
            </a:fld>
            <a:endParaRPr lang="he-IL"/>
          </a:p>
        </p:txBody>
      </p:sp>
      <p:sp>
        <p:nvSpPr>
          <p:cNvPr id="5" name="מציין מיקום של כותרת תחתונה 4">
            <a:extLst>
              <a:ext uri="{FF2B5EF4-FFF2-40B4-BE49-F238E27FC236}">
                <a16:creationId xmlns:a16="http://schemas.microsoft.com/office/drawing/2014/main" id="{D0C4104B-704B-B199-5F3F-AF08EF6613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4453E108-254C-C93F-F814-73A094836365}"/>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C33919C-8379-4110-9C07-A3FB54FC6405}" type="slidenum">
              <a:rPr lang="he-IL" smtClean="0"/>
              <a:t>‹#›</a:t>
            </a:fld>
            <a:endParaRPr lang="he-IL"/>
          </a:p>
        </p:txBody>
      </p:sp>
    </p:spTree>
    <p:extLst>
      <p:ext uri="{BB962C8B-B14F-4D97-AF65-F5344CB8AC3E}">
        <p14:creationId xmlns:p14="http://schemas.microsoft.com/office/powerpoint/2010/main" val="218083367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700" r:id="rId12"/>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3DE3897B-57C0-46C1-99A1-EF01C69DBF68}"/>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BECAC9C8-94CA-4CD8-891D-3B126282E9C4}"/>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3E9CFD5-0081-40C3-92FE-18D2A611283B}"/>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8E9EB68D-8B77-4F94-BB97-F778B0AAB978}" type="datetimeFigureOut">
              <a:rPr lang="he-IL" smtClean="0"/>
              <a:t>י"ב/חשון/תשפ"ה</a:t>
            </a:fld>
            <a:endParaRPr lang="he-IL"/>
          </a:p>
        </p:txBody>
      </p:sp>
      <p:sp>
        <p:nvSpPr>
          <p:cNvPr id="5" name="מציין מיקום של כותרת תחתונה 4">
            <a:extLst>
              <a:ext uri="{FF2B5EF4-FFF2-40B4-BE49-F238E27FC236}">
                <a16:creationId xmlns:a16="http://schemas.microsoft.com/office/drawing/2014/main" id="{5F52E0EC-48D9-48C4-A852-9434367D40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3D40205B-84E6-4857-BFD7-CE98CEA8C1BD}"/>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C33919C-8379-4110-9C07-A3FB54FC6405}" type="slidenum">
              <a:rPr lang="he-IL" smtClean="0"/>
              <a:t>‹#›</a:t>
            </a:fld>
            <a:endParaRPr lang="he-IL"/>
          </a:p>
        </p:txBody>
      </p:sp>
    </p:spTree>
    <p:extLst>
      <p:ext uri="{BB962C8B-B14F-4D97-AF65-F5344CB8AC3E}">
        <p14:creationId xmlns:p14="http://schemas.microsoft.com/office/powerpoint/2010/main" val="200690472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8.png"/><Relationship Id="rId7"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70.svg"/><Relationship Id="rId11" Type="http://schemas.openxmlformats.org/officeDocument/2006/relationships/image" Target="../media/image75.svg"/><Relationship Id="rId5" Type="http://schemas.openxmlformats.org/officeDocument/2006/relationships/image" Target="../media/image40.png"/><Relationship Id="rId10" Type="http://schemas.openxmlformats.org/officeDocument/2006/relationships/image" Target="../media/image44.png"/><Relationship Id="rId4" Type="http://schemas.openxmlformats.org/officeDocument/2006/relationships/image" Target="../media/image39.png"/><Relationship Id="rId9"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hyperlink" Target="https://www.facebook.com/rabbishneor/videos/688637538517194/" TargetMode="External"/><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79.sv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5.png"/><Relationship Id="rId3" Type="http://schemas.openxmlformats.org/officeDocument/2006/relationships/image" Target="../media/image48.png"/><Relationship Id="rId7" Type="http://schemas.openxmlformats.org/officeDocument/2006/relationships/image" Target="../media/image84.svg"/><Relationship Id="rId12"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51.png"/><Relationship Id="rId11" Type="http://schemas.openxmlformats.org/officeDocument/2006/relationships/image" Target="../media/image88.svg"/><Relationship Id="rId5" Type="http://schemas.openxmlformats.org/officeDocument/2006/relationships/image" Target="../media/image50.jpg"/><Relationship Id="rId10" Type="http://schemas.openxmlformats.org/officeDocument/2006/relationships/image" Target="../media/image53.png"/><Relationship Id="rId4" Type="http://schemas.openxmlformats.org/officeDocument/2006/relationships/image" Target="../media/image49.jpeg"/><Relationship Id="rId9" Type="http://schemas.openxmlformats.org/officeDocument/2006/relationships/image" Target="../media/image86.svg"/><Relationship Id="rId14" Type="http://schemas.openxmlformats.org/officeDocument/2006/relationships/image" Target="../media/image91.svg"/></Relationships>
</file>

<file path=ppt/slides/_rels/slide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30.svg"/><Relationship Id="rId5" Type="http://schemas.openxmlformats.org/officeDocument/2006/relationships/image" Target="../media/image17.png"/><Relationship Id="rId4" Type="http://schemas.openxmlformats.org/officeDocument/2006/relationships/image" Target="../media/image28.sv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5.png"/><Relationship Id="rId3" Type="http://schemas.openxmlformats.org/officeDocument/2006/relationships/image" Target="../media/image48.png"/><Relationship Id="rId7" Type="http://schemas.openxmlformats.org/officeDocument/2006/relationships/image" Target="../media/image84.svg"/><Relationship Id="rId12"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51.png"/><Relationship Id="rId11" Type="http://schemas.openxmlformats.org/officeDocument/2006/relationships/image" Target="../media/image88.svg"/><Relationship Id="rId5" Type="http://schemas.openxmlformats.org/officeDocument/2006/relationships/image" Target="../media/image50.jpg"/><Relationship Id="rId10" Type="http://schemas.openxmlformats.org/officeDocument/2006/relationships/image" Target="../media/image53.png"/><Relationship Id="rId4" Type="http://schemas.openxmlformats.org/officeDocument/2006/relationships/image" Target="../media/image49.jpeg"/><Relationship Id="rId9" Type="http://schemas.openxmlformats.org/officeDocument/2006/relationships/image" Target="../media/image86.svg"/><Relationship Id="rId14" Type="http://schemas.openxmlformats.org/officeDocument/2006/relationships/image" Target="../media/image91.svg"/></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5.png"/><Relationship Id="rId3" Type="http://schemas.openxmlformats.org/officeDocument/2006/relationships/image" Target="../media/image48.png"/><Relationship Id="rId7" Type="http://schemas.openxmlformats.org/officeDocument/2006/relationships/image" Target="../media/image84.svg"/><Relationship Id="rId12"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51.png"/><Relationship Id="rId11" Type="http://schemas.openxmlformats.org/officeDocument/2006/relationships/image" Target="../media/image88.svg"/><Relationship Id="rId5" Type="http://schemas.openxmlformats.org/officeDocument/2006/relationships/image" Target="../media/image50.jpg"/><Relationship Id="rId10" Type="http://schemas.openxmlformats.org/officeDocument/2006/relationships/image" Target="../media/image53.png"/><Relationship Id="rId4" Type="http://schemas.openxmlformats.org/officeDocument/2006/relationships/image" Target="../media/image49.jpeg"/><Relationship Id="rId9" Type="http://schemas.openxmlformats.org/officeDocument/2006/relationships/image" Target="../media/image86.svg"/><Relationship Id="rId14" Type="http://schemas.openxmlformats.org/officeDocument/2006/relationships/image" Target="../media/image91.sv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93.sv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31.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99.svg"/><Relationship Id="rId5" Type="http://schemas.openxmlformats.org/officeDocument/2006/relationships/image" Target="../media/image60.png"/><Relationship Id="rId4" Type="http://schemas.openxmlformats.org/officeDocument/2006/relationships/image" Target="../media/image97.sv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19.png"/><Relationship Id="rId1" Type="http://schemas.openxmlformats.org/officeDocument/2006/relationships/slideLayout" Target="../slideLayouts/slideLayout15.xml"/><Relationship Id="rId5" Type="http://schemas.openxmlformats.org/officeDocument/2006/relationships/image" Target="../media/image36.sv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s://pop.education.gov.il/teaching-tools/teaching-practices/search-teaching-practices/emotional-regulation/" TargetMode="Externa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40.svg"/><Relationship Id="rId5" Type="http://schemas.openxmlformats.org/officeDocument/2006/relationships/image" Target="../media/image22.png"/><Relationship Id="rId4" Type="http://schemas.openxmlformats.org/officeDocument/2006/relationships/image" Target="../media/image38.sv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44.svg"/><Relationship Id="rId5" Type="http://schemas.openxmlformats.org/officeDocument/2006/relationships/image" Target="../media/image24.png"/><Relationship Id="rId4" Type="http://schemas.openxmlformats.org/officeDocument/2006/relationships/image" Target="../media/image42.svg"/></Relationships>
</file>

<file path=ppt/slides/_rels/slide6.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54.svg"/><Relationship Id="rId2" Type="http://schemas.openxmlformats.org/officeDocument/2006/relationships/notesSlide" Target="../notesSlides/notesSlide5.xml"/><Relationship Id="rId16" Type="http://schemas.openxmlformats.org/officeDocument/2006/relationships/image" Target="../media/image58.svg"/><Relationship Id="rId1" Type="http://schemas.openxmlformats.org/officeDocument/2006/relationships/slideLayout" Target="../slideLayouts/slideLayout15.xml"/><Relationship Id="rId6" Type="http://schemas.openxmlformats.org/officeDocument/2006/relationships/image" Target="../media/image48.svg"/><Relationship Id="rId11" Type="http://schemas.openxmlformats.org/officeDocument/2006/relationships/image" Target="../media/image29.png"/><Relationship Id="rId5" Type="http://schemas.openxmlformats.org/officeDocument/2006/relationships/image" Target="../media/image26.png"/><Relationship Id="rId15" Type="http://schemas.openxmlformats.org/officeDocument/2006/relationships/image" Target="../media/image31.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28.png"/><Relationship Id="rId14" Type="http://schemas.openxmlformats.org/officeDocument/2006/relationships/image" Target="../media/image56.svg"/></Relationships>
</file>

<file path=ppt/slides/_rels/slide7.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32.png"/><Relationship Id="rId1" Type="http://schemas.openxmlformats.org/officeDocument/2006/relationships/slideLayout" Target="../slideLayouts/slideLayout15.xml"/><Relationship Id="rId5" Type="http://schemas.openxmlformats.org/officeDocument/2006/relationships/image" Target="../media/image62.sv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מלבן 28">
            <a:extLst>
              <a:ext uri="{FF2B5EF4-FFF2-40B4-BE49-F238E27FC236}">
                <a16:creationId xmlns:a16="http://schemas.microsoft.com/office/drawing/2014/main" id="{FA3F45E0-FBE1-454E-AA00-74A228EAA1C6}"/>
              </a:ext>
            </a:extLst>
          </p:cNvPr>
          <p:cNvSpPr/>
          <p:nvPr/>
        </p:nvSpPr>
        <p:spPr>
          <a:xfrm>
            <a:off x="-7568" y="0"/>
            <a:ext cx="12199567" cy="494801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מלבן 2">
            <a:extLst>
              <a:ext uri="{FF2B5EF4-FFF2-40B4-BE49-F238E27FC236}">
                <a16:creationId xmlns:a16="http://schemas.microsoft.com/office/drawing/2014/main" id="{AB5A58E6-3E8C-41F7-A006-FBCB6FD1EA00}"/>
              </a:ext>
            </a:extLst>
          </p:cNvPr>
          <p:cNvSpPr/>
          <p:nvPr/>
        </p:nvSpPr>
        <p:spPr>
          <a:xfrm>
            <a:off x="0" y="2594478"/>
            <a:ext cx="12192000" cy="4263522"/>
          </a:xfrm>
          <a:prstGeom prst="rect">
            <a:avLst/>
          </a:prstGeom>
          <a:solidFill>
            <a:srgbClr val="DA77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16" name="Google Shape;443;p26">
            <a:extLst>
              <a:ext uri="{FF2B5EF4-FFF2-40B4-BE49-F238E27FC236}">
                <a16:creationId xmlns:a16="http://schemas.microsoft.com/office/drawing/2014/main" id="{DF636D3C-32DB-4901-8AA6-D5945ACBDA5B}"/>
              </a:ext>
            </a:extLst>
          </p:cNvPr>
          <p:cNvPicPr preferRelativeResize="0"/>
          <p:nvPr/>
        </p:nvPicPr>
        <p:blipFill rotWithShape="1">
          <a:blip r:embed="rId3">
            <a:alphaModFix/>
          </a:blip>
          <a:srcRect/>
          <a:stretch/>
        </p:blipFill>
        <p:spPr>
          <a:xfrm rot="10800000">
            <a:off x="-1" y="5038780"/>
            <a:ext cx="5292969" cy="1354783"/>
          </a:xfrm>
          <a:prstGeom prst="rect">
            <a:avLst/>
          </a:prstGeom>
          <a:noFill/>
          <a:ln>
            <a:noFill/>
          </a:ln>
        </p:spPr>
      </p:pic>
      <p:pic>
        <p:nvPicPr>
          <p:cNvPr id="4" name="תמונה 3">
            <a:extLst>
              <a:ext uri="{FF2B5EF4-FFF2-40B4-BE49-F238E27FC236}">
                <a16:creationId xmlns:a16="http://schemas.microsoft.com/office/drawing/2014/main" id="{FC597C1D-9ED8-420A-9EA9-A542C8319FC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6095" y="100884"/>
            <a:ext cx="776288"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מלבן 4">
            <a:extLst>
              <a:ext uri="{FF2B5EF4-FFF2-40B4-BE49-F238E27FC236}">
                <a16:creationId xmlns:a16="http://schemas.microsoft.com/office/drawing/2014/main" id="{2B8EF0F8-90DD-433D-894C-960AC1D5239D}"/>
              </a:ext>
            </a:extLst>
          </p:cNvPr>
          <p:cNvSpPr/>
          <p:nvPr/>
        </p:nvSpPr>
        <p:spPr>
          <a:xfrm>
            <a:off x="-102068" y="790599"/>
            <a:ext cx="2141984" cy="404919"/>
          </a:xfrm>
          <a:prstGeom prst="rect">
            <a:avLst/>
          </a:prstGeom>
        </p:spPr>
        <p:txBody>
          <a:bodyPr wrap="square">
            <a:spAutoFit/>
          </a:bodyPr>
          <a:lstStyle/>
          <a:p>
            <a:pPr algn="ctr">
              <a:lnSpc>
                <a:spcPts val="800"/>
              </a:lnSpc>
            </a:pPr>
            <a:r>
              <a:rPr lang="he-IL" sz="900" dirty="0">
                <a:solidFill>
                  <a:srgbClr val="002060"/>
                </a:solidFill>
                <a:latin typeface="Calibri" panose="020F0502020204030204" pitchFamily="34" charset="0"/>
                <a:cs typeface="Calibri" panose="020F0502020204030204" pitchFamily="34" charset="0"/>
              </a:rPr>
              <a:t>משרד החינוך</a:t>
            </a:r>
          </a:p>
          <a:p>
            <a:pPr algn="ctr">
              <a:lnSpc>
                <a:spcPts val="800"/>
              </a:lnSpc>
            </a:pPr>
            <a:r>
              <a:rPr lang="he-IL" sz="900" dirty="0" err="1">
                <a:solidFill>
                  <a:srgbClr val="002060"/>
                </a:solidFill>
                <a:latin typeface="Calibri" panose="020F0502020204030204" pitchFamily="34" charset="0"/>
                <a:cs typeface="Calibri" panose="020F0502020204030204" pitchFamily="34" charset="0"/>
              </a:rPr>
              <a:t>מינהל</a:t>
            </a:r>
            <a:r>
              <a:rPr lang="he-IL" sz="900" dirty="0">
                <a:solidFill>
                  <a:srgbClr val="002060"/>
                </a:solidFill>
                <a:latin typeface="Calibri" panose="020F0502020204030204" pitchFamily="34" charset="0"/>
                <a:cs typeface="Calibri" panose="020F0502020204030204" pitchFamily="34" charset="0"/>
              </a:rPr>
              <a:t> פדגוגי</a:t>
            </a:r>
            <a:endParaRPr lang="en-US" sz="900" dirty="0">
              <a:solidFill>
                <a:srgbClr val="002060"/>
              </a:solidFill>
              <a:latin typeface="Calibri" panose="020F0502020204030204" pitchFamily="34" charset="0"/>
              <a:cs typeface="Calibri" panose="020F0502020204030204" pitchFamily="34" charset="0"/>
            </a:endParaRPr>
          </a:p>
          <a:p>
            <a:pPr algn="ctr">
              <a:lnSpc>
                <a:spcPts val="800"/>
              </a:lnSpc>
            </a:pPr>
            <a:r>
              <a:rPr lang="he-IL" sz="900" dirty="0">
                <a:solidFill>
                  <a:srgbClr val="002060"/>
                </a:solidFill>
                <a:latin typeface="Calibri" panose="020F0502020204030204" pitchFamily="34" charset="0"/>
                <a:cs typeface="Calibri" panose="020F0502020204030204" pitchFamily="34" charset="0"/>
              </a:rPr>
              <a:t>אגף בכיר שירות פסיכולוגי ייעוצי</a:t>
            </a:r>
          </a:p>
        </p:txBody>
      </p:sp>
      <p:sp>
        <p:nvSpPr>
          <p:cNvPr id="7" name="מלבן 6">
            <a:extLst>
              <a:ext uri="{FF2B5EF4-FFF2-40B4-BE49-F238E27FC236}">
                <a16:creationId xmlns:a16="http://schemas.microsoft.com/office/drawing/2014/main" id="{E027117B-69E5-4AAA-B77C-1A1D1E8542FB}"/>
              </a:ext>
            </a:extLst>
          </p:cNvPr>
          <p:cNvSpPr/>
          <p:nvPr/>
        </p:nvSpPr>
        <p:spPr>
          <a:xfrm>
            <a:off x="7567" y="614365"/>
            <a:ext cx="12192000" cy="2066720"/>
          </a:xfrm>
          <a:prstGeom prst="rect">
            <a:avLst/>
          </a:prstGeom>
        </p:spPr>
        <p:txBody>
          <a:bodyPr wrap="square">
            <a:spAutoFit/>
          </a:bodyPr>
          <a:lstStyle/>
          <a:p>
            <a:pPr algn="ctr">
              <a:lnSpc>
                <a:spcPts val="5600"/>
              </a:lnSpc>
            </a:pPr>
            <a:r>
              <a:rPr lang="he-IL" sz="3600" kern="0" dirty="0">
                <a:solidFill>
                  <a:srgbClr val="002060"/>
                </a:solidFill>
                <a:latin typeface="Calibri" panose="020F0502020204030204" pitchFamily="34" charset="0"/>
                <a:cs typeface="Calibri" panose="020F0502020204030204" pitchFamily="34" charset="0"/>
                <a:sym typeface="Arial"/>
              </a:rPr>
              <a:t>יחידת לימוד בכישורי חיים</a:t>
            </a:r>
          </a:p>
          <a:p>
            <a:pPr algn="ctr" rtl="1">
              <a:lnSpc>
                <a:spcPct val="116666"/>
              </a:lnSpc>
            </a:pPr>
            <a:r>
              <a:rPr lang="he-IL" sz="3600" b="1" kern="0" dirty="0">
                <a:solidFill>
                  <a:srgbClr val="002060"/>
                </a:solidFill>
                <a:latin typeface="Calibri" panose="020F0502020204030204" pitchFamily="34" charset="0"/>
                <a:cs typeface="Calibri" panose="020F0502020204030204" pitchFamily="34" charset="0"/>
                <a:sym typeface="Arial"/>
              </a:rPr>
              <a:t>מיומנויות לחיזוק כוחות וחוסן להתנהלות מיטבית בשגרה ובחירום</a:t>
            </a:r>
          </a:p>
          <a:p>
            <a:pPr algn="ctr" rtl="1">
              <a:lnSpc>
                <a:spcPct val="116666"/>
              </a:lnSpc>
            </a:pPr>
            <a:r>
              <a:rPr lang="he-IL" sz="3600" b="1" kern="0" dirty="0">
                <a:solidFill>
                  <a:srgbClr val="002060"/>
                </a:solidFill>
                <a:latin typeface="Calibri" panose="020F0502020204030204" pitchFamily="34" charset="0"/>
                <a:cs typeface="Calibri" panose="020F0502020204030204" pitchFamily="34" charset="0"/>
                <a:sym typeface="Arial"/>
              </a:rPr>
              <a:t>דרכי התמודדות וערוצי התמודדות במצבי לחץ ומשבר</a:t>
            </a:r>
            <a:endParaRPr lang="he-IL" sz="4000" b="1" kern="0" dirty="0">
              <a:solidFill>
                <a:srgbClr val="002060"/>
              </a:solidFill>
              <a:latin typeface="Calibri" panose="020F0502020204030204" pitchFamily="34" charset="0"/>
              <a:cs typeface="Calibri" panose="020F0502020204030204" pitchFamily="34" charset="0"/>
              <a:sym typeface="Arial"/>
            </a:endParaRPr>
          </a:p>
        </p:txBody>
      </p:sp>
      <p:sp>
        <p:nvSpPr>
          <p:cNvPr id="12" name="תיבת טקסט 11">
            <a:extLst>
              <a:ext uri="{FF2B5EF4-FFF2-40B4-BE49-F238E27FC236}">
                <a16:creationId xmlns:a16="http://schemas.microsoft.com/office/drawing/2014/main" id="{BD2C2BE8-6928-497C-B9ED-07A4D22CC4D1}"/>
              </a:ext>
            </a:extLst>
          </p:cNvPr>
          <p:cNvSpPr txBox="1"/>
          <p:nvPr/>
        </p:nvSpPr>
        <p:spPr>
          <a:xfrm>
            <a:off x="3580954" y="2800417"/>
            <a:ext cx="5270946" cy="1538883"/>
          </a:xfrm>
          <a:prstGeom prst="rect">
            <a:avLst/>
          </a:prstGeom>
          <a:noFill/>
        </p:spPr>
        <p:txBody>
          <a:bodyPr wrap="square">
            <a:spAutoFit/>
          </a:bodyPr>
          <a:lstStyle/>
          <a:p>
            <a:pPr algn="ctr"/>
            <a:r>
              <a:rPr lang="he-IL" sz="4000" kern="0" dirty="0">
                <a:solidFill>
                  <a:schemeClr val="bg1"/>
                </a:solidFill>
                <a:latin typeface="Calibri" panose="020F0502020204030204" pitchFamily="34" charset="0"/>
                <a:ea typeface="Calibri"/>
                <a:cs typeface="Calibri" panose="020F0502020204030204" pitchFamily="34" charset="0"/>
                <a:sym typeface="Calibri"/>
              </a:rPr>
              <a:t>שיעור שני</a:t>
            </a:r>
            <a:endParaRPr lang="he-IL" sz="4000" kern="0" dirty="0">
              <a:solidFill>
                <a:schemeClr val="bg1"/>
              </a:solidFill>
              <a:latin typeface="Calibri" panose="020F0502020204030204" pitchFamily="34" charset="0"/>
              <a:cs typeface="Calibri" panose="020F0502020204030204" pitchFamily="34" charset="0"/>
              <a:sym typeface="Arial"/>
            </a:endParaRPr>
          </a:p>
          <a:p>
            <a:pPr lvl="0" algn="ctr"/>
            <a:r>
              <a:rPr lang="he-IL" sz="5400" b="1" kern="0" dirty="0" err="1">
                <a:solidFill>
                  <a:schemeClr val="bg1"/>
                </a:solidFill>
                <a:latin typeface="Calibri" panose="020F0502020204030204" pitchFamily="34" charset="0"/>
                <a:ea typeface="Calibri"/>
                <a:cs typeface="Calibri" panose="020F0502020204030204" pitchFamily="34" charset="0"/>
                <a:sym typeface="Calibri"/>
              </a:rPr>
              <a:t>הכל</a:t>
            </a:r>
            <a:r>
              <a:rPr lang="he-IL" sz="5400" b="1" kern="0" dirty="0">
                <a:solidFill>
                  <a:schemeClr val="bg1"/>
                </a:solidFill>
                <a:latin typeface="Calibri" panose="020F0502020204030204" pitchFamily="34" charset="0"/>
                <a:ea typeface="Calibri"/>
                <a:cs typeface="Calibri" panose="020F0502020204030204" pitchFamily="34" charset="0"/>
                <a:sym typeface="Calibri"/>
              </a:rPr>
              <a:t> בראש</a:t>
            </a:r>
          </a:p>
        </p:txBody>
      </p:sp>
      <p:sp>
        <p:nvSpPr>
          <p:cNvPr id="22" name="TextBox 11">
            <a:extLst>
              <a:ext uri="{FF2B5EF4-FFF2-40B4-BE49-F238E27FC236}">
                <a16:creationId xmlns:a16="http://schemas.microsoft.com/office/drawing/2014/main" id="{5C26E662-7F49-4D65-ADA1-A3CFCE9FC615}"/>
              </a:ext>
            </a:extLst>
          </p:cNvPr>
          <p:cNvSpPr txBox="1"/>
          <p:nvPr/>
        </p:nvSpPr>
        <p:spPr>
          <a:xfrm>
            <a:off x="-1173372" y="5291154"/>
            <a:ext cx="6426575" cy="820225"/>
          </a:xfrm>
          <a:prstGeom prst="rect">
            <a:avLst/>
          </a:prstGeom>
          <a:noFill/>
        </p:spPr>
        <p:txBody>
          <a:bodyPr wrap="square">
            <a:spAutoFit/>
          </a:bodyPr>
          <a:lstStyle/>
          <a:p>
            <a:pPr algn="ctr">
              <a:lnSpc>
                <a:spcPct val="110000"/>
              </a:lnSpc>
              <a:buClr>
                <a:srgbClr val="000000"/>
              </a:buClr>
              <a:defRPr/>
            </a:pPr>
            <a:r>
              <a:rPr kumimoji="0" lang="he-IL" sz="2400" b="1" i="0" u="none" strike="noStrike" kern="0" cap="none" spc="0" normalizeH="0" baseline="0" noProof="0" dirty="0">
                <a:ln>
                  <a:noFill/>
                </a:ln>
                <a:solidFill>
                  <a:schemeClr val="bg1"/>
                </a:solidFill>
                <a:effectLst/>
                <a:uLnTx/>
                <a:uFillTx/>
                <a:latin typeface="Calibri Light" panose="020F0302020204030204" pitchFamily="34" charset="0"/>
                <a:ea typeface="Calibri"/>
                <a:cs typeface="Calibri Light" panose="020F0302020204030204" pitchFamily="34" charset="0"/>
                <a:sym typeface="Calibri"/>
              </a:rPr>
              <a:t>מיומנות מרכזית</a:t>
            </a:r>
            <a:r>
              <a:rPr kumimoji="0" lang="en-US" sz="2400" b="1" i="0" u="none" strike="noStrike" kern="0" cap="none" spc="0" normalizeH="0" baseline="0" noProof="0" dirty="0">
                <a:ln>
                  <a:noFill/>
                </a:ln>
                <a:solidFill>
                  <a:schemeClr val="bg1"/>
                </a:solidFill>
                <a:effectLst/>
                <a:uLnTx/>
                <a:uFillTx/>
                <a:latin typeface="Calibri Light" panose="020F0302020204030204" pitchFamily="34" charset="0"/>
                <a:ea typeface="Calibri"/>
                <a:cs typeface="Calibri Light" panose="020F0302020204030204" pitchFamily="34" charset="0"/>
                <a:sym typeface="Calibri"/>
              </a:rPr>
              <a:t/>
            </a:r>
            <a:br>
              <a:rPr kumimoji="0" lang="en-US" sz="2400" b="1" i="0" u="none" strike="noStrike" kern="0" cap="none" spc="0" normalizeH="0" baseline="0" noProof="0" dirty="0">
                <a:ln>
                  <a:noFill/>
                </a:ln>
                <a:solidFill>
                  <a:schemeClr val="bg1"/>
                </a:solidFill>
                <a:effectLst/>
                <a:uLnTx/>
                <a:uFillTx/>
                <a:latin typeface="Calibri Light" panose="020F0302020204030204" pitchFamily="34" charset="0"/>
                <a:ea typeface="Calibri"/>
                <a:cs typeface="Calibri Light" panose="020F0302020204030204" pitchFamily="34" charset="0"/>
                <a:sym typeface="Calibri"/>
              </a:rPr>
            </a:br>
            <a:r>
              <a:rPr lang="he-IL" sz="2000" b="1" kern="0" dirty="0">
                <a:solidFill>
                  <a:schemeClr val="bg1"/>
                </a:solidFill>
                <a:latin typeface="Calibri Light" panose="020F0302020204030204" pitchFamily="34" charset="0"/>
                <a:ea typeface="Calibri"/>
                <a:cs typeface="Calibri Light" panose="020F0302020204030204" pitchFamily="34" charset="0"/>
                <a:sym typeface="David"/>
              </a:rPr>
              <a:t>הכוונה עצמית</a:t>
            </a:r>
            <a:endParaRPr kumimoji="0" lang="he-IL" sz="2000" i="0" u="none" strike="noStrike" kern="0" cap="none" spc="0" normalizeH="0" baseline="0" noProof="0" dirty="0">
              <a:ln>
                <a:noFill/>
              </a:ln>
              <a:solidFill>
                <a:schemeClr val="bg1"/>
              </a:solidFill>
              <a:effectLst/>
              <a:uLnTx/>
              <a:uFillTx/>
              <a:latin typeface="Calibri Light" panose="020F0302020204030204" pitchFamily="34" charset="0"/>
              <a:ea typeface="Calibri"/>
              <a:cs typeface="Calibri Light" panose="020F0302020204030204" pitchFamily="34" charset="0"/>
              <a:sym typeface="Calibri"/>
            </a:endParaRPr>
          </a:p>
        </p:txBody>
      </p:sp>
      <p:sp>
        <p:nvSpPr>
          <p:cNvPr id="13" name="תיבת טקסט 12">
            <a:extLst>
              <a:ext uri="{FF2B5EF4-FFF2-40B4-BE49-F238E27FC236}">
                <a16:creationId xmlns:a16="http://schemas.microsoft.com/office/drawing/2014/main" id="{0D0D38DF-2529-4779-91E0-FD3504A02758}"/>
              </a:ext>
            </a:extLst>
          </p:cNvPr>
          <p:cNvSpPr txBox="1"/>
          <p:nvPr/>
        </p:nvSpPr>
        <p:spPr>
          <a:xfrm>
            <a:off x="7794228" y="5904310"/>
            <a:ext cx="4397771" cy="810478"/>
          </a:xfrm>
          <a:prstGeom prst="rect">
            <a:avLst/>
          </a:prstGeom>
          <a:noFill/>
        </p:spPr>
        <p:txBody>
          <a:bodyPr wrap="square">
            <a:spAutoFit/>
          </a:bodyPr>
          <a:lstStyle/>
          <a:p>
            <a:pPr algn="ctr">
              <a:lnSpc>
                <a:spcPts val="5600"/>
              </a:lnSpc>
            </a:pPr>
            <a:r>
              <a:rPr lang="he-IL" sz="4800" b="1" dirty="0">
                <a:solidFill>
                  <a:schemeClr val="bg1"/>
                </a:solidFill>
                <a:latin typeface="Calibri" panose="020F0502020204030204" pitchFamily="34" charset="0"/>
                <a:cs typeface="Calibri" panose="020F0502020204030204" pitchFamily="34" charset="0"/>
              </a:rPr>
              <a:t>שכבת י"א, </a:t>
            </a:r>
            <a:r>
              <a:rPr lang="he-IL" sz="4800" b="1" dirty="0" err="1">
                <a:solidFill>
                  <a:schemeClr val="bg1"/>
                </a:solidFill>
                <a:latin typeface="Calibri" panose="020F0502020204030204" pitchFamily="34" charset="0"/>
                <a:cs typeface="Calibri" panose="020F0502020204030204" pitchFamily="34" charset="0"/>
              </a:rPr>
              <a:t>חמ"ד</a:t>
            </a:r>
            <a:endParaRPr lang="he-IL" sz="4800" b="1" dirty="0">
              <a:solidFill>
                <a:schemeClr val="bg1"/>
              </a:solidFill>
              <a:latin typeface="Calibri" panose="020F0502020204030204" pitchFamily="34" charset="0"/>
              <a:cs typeface="Calibri" panose="020F0502020204030204" pitchFamily="34" charset="0"/>
            </a:endParaRPr>
          </a:p>
        </p:txBody>
      </p:sp>
      <p:pic>
        <p:nvPicPr>
          <p:cNvPr id="2" name="Google Shape;140;p1">
            <a:extLst>
              <a:ext uri="{FF2B5EF4-FFF2-40B4-BE49-F238E27FC236}">
                <a16:creationId xmlns:a16="http://schemas.microsoft.com/office/drawing/2014/main" id="{ED415622-DEE7-00BC-ECEF-267848B34F8D}"/>
              </a:ext>
            </a:extLst>
          </p:cNvPr>
          <p:cNvPicPr preferRelativeResize="0"/>
          <p:nvPr/>
        </p:nvPicPr>
        <p:blipFill>
          <a:blip r:embed="rId5">
            <a:alphaModFix/>
          </a:blip>
          <a:stretch>
            <a:fillRect/>
          </a:stretch>
        </p:blipFill>
        <p:spPr>
          <a:xfrm>
            <a:off x="9170958" y="77776"/>
            <a:ext cx="2839775" cy="1616893"/>
          </a:xfrm>
          <a:prstGeom prst="rect">
            <a:avLst/>
          </a:prstGeom>
          <a:noFill/>
          <a:ln>
            <a:noFill/>
          </a:ln>
        </p:spPr>
      </p:pic>
      <p:sp>
        <p:nvSpPr>
          <p:cNvPr id="6" name="תיבת טקסט 5">
            <a:extLst>
              <a:ext uri="{FF2B5EF4-FFF2-40B4-BE49-F238E27FC236}">
                <a16:creationId xmlns:a16="http://schemas.microsoft.com/office/drawing/2014/main" id="{BA23D74A-B2DF-938D-7C03-93DB223CF39A}"/>
              </a:ext>
            </a:extLst>
          </p:cNvPr>
          <p:cNvSpPr txBox="1"/>
          <p:nvPr/>
        </p:nvSpPr>
        <p:spPr>
          <a:xfrm>
            <a:off x="11381728" y="15814"/>
            <a:ext cx="914400" cy="369332"/>
          </a:xfrm>
          <a:prstGeom prst="rect">
            <a:avLst/>
          </a:prstGeom>
          <a:noFill/>
        </p:spPr>
        <p:txBody>
          <a:bodyPr wrap="square" rtlCol="1">
            <a:spAutoFit/>
          </a:bodyPr>
          <a:lstStyle/>
          <a:p>
            <a:pPr algn="ctr"/>
            <a:r>
              <a:rPr lang="he-IL" dirty="0"/>
              <a:t>בס"ד</a:t>
            </a:r>
          </a:p>
        </p:txBody>
      </p:sp>
      <p:pic>
        <p:nvPicPr>
          <p:cNvPr id="8" name="Picture 2" descr="https://lh4.googleusercontent.com/8nRRSCAcVTz6bY4JOpdRVQLqYC2-9FNFzr01ZHnANkdWoXgfBA8ZiUiq5SdUpJlx1NvNt1_xVh4dNYQztGfeqFRU3E1WRjRHcksMLGmdX4hu_WPe7nX_DKwB5he-5rid4A">
            <a:extLst>
              <a:ext uri="{FF2B5EF4-FFF2-40B4-BE49-F238E27FC236}">
                <a16:creationId xmlns:a16="http://schemas.microsoft.com/office/drawing/2014/main" id="{7336E4BD-37E9-682E-F3F0-23F6F699C1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4354" y="121079"/>
            <a:ext cx="1457325" cy="638175"/>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80;p1">
            <a:extLst>
              <a:ext uri="{FF2B5EF4-FFF2-40B4-BE49-F238E27FC236}">
                <a16:creationId xmlns:a16="http://schemas.microsoft.com/office/drawing/2014/main" id="{AF290822-C091-33D9-AF87-0CF8F83A82FC}"/>
              </a:ext>
            </a:extLst>
          </p:cNvPr>
          <p:cNvSpPr txBox="1"/>
          <p:nvPr/>
        </p:nvSpPr>
        <p:spPr>
          <a:xfrm>
            <a:off x="1470225" y="745078"/>
            <a:ext cx="1665584" cy="461624"/>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None/>
            </a:pPr>
            <a:r>
              <a:rPr lang="x-none" sz="1200" b="1" i="0" u="none" strike="noStrike" cap="none" dirty="0">
                <a:solidFill>
                  <a:srgbClr val="1E9EE4"/>
                </a:solidFill>
                <a:latin typeface="Tahoma" panose="020B0604030504040204" pitchFamily="34" charset="0"/>
                <a:ea typeface="Tahoma" panose="020B0604030504040204" pitchFamily="34" charset="0"/>
                <a:cs typeface="Tahoma" panose="020B0604030504040204" pitchFamily="34" charset="0"/>
                <a:sym typeface="Calibri"/>
              </a:rPr>
              <a:t>לגדול </a:t>
            </a:r>
            <a:r>
              <a:rPr lang="he-IL" sz="1200" b="1" i="0" u="none" strike="noStrike" cap="none" dirty="0" err="1">
                <a:solidFill>
                  <a:srgbClr val="1795DA"/>
                </a:solidFill>
                <a:latin typeface="Tahoma" panose="020B0604030504040204" pitchFamily="34" charset="0"/>
                <a:ea typeface="Tahoma" panose="020B0604030504040204" pitchFamily="34" charset="0"/>
                <a:cs typeface="Tahoma" panose="020B0604030504040204" pitchFamily="34" charset="0"/>
                <a:sym typeface="Calibri"/>
              </a:rPr>
              <a:t>בחמ"ד</a:t>
            </a:r>
            <a:endParaRPr lang="he-IL" sz="1200" b="1" i="0" u="none" strike="noStrike" cap="none" dirty="0">
              <a:solidFill>
                <a:srgbClr val="1795DA"/>
              </a:solidFill>
              <a:latin typeface="Tahoma" panose="020B0604030504040204" pitchFamily="34" charset="0"/>
              <a:ea typeface="Tahoma" panose="020B0604030504040204" pitchFamily="34" charset="0"/>
              <a:cs typeface="Tahoma" panose="020B0604030504040204" pitchFamily="34" charset="0"/>
              <a:sym typeface="Calibri"/>
            </a:endParaRPr>
          </a:p>
          <a:p>
            <a:pPr marL="0" marR="0" lvl="0" indent="0" algn="ctr" rtl="1">
              <a:lnSpc>
                <a:spcPct val="100000"/>
              </a:lnSpc>
              <a:spcBef>
                <a:spcPts val="0"/>
              </a:spcBef>
              <a:spcAft>
                <a:spcPts val="0"/>
              </a:spcAft>
              <a:buNone/>
            </a:pPr>
            <a:r>
              <a:rPr lang="he-IL" sz="1200" b="1" dirty="0">
                <a:solidFill>
                  <a:srgbClr val="1795DA"/>
                </a:solidFill>
                <a:latin typeface="Tahoma" panose="020B0604030504040204" pitchFamily="34" charset="0"/>
                <a:ea typeface="Tahoma" panose="020B0604030504040204" pitchFamily="34" charset="0"/>
                <a:cs typeface="Tahoma" panose="020B0604030504040204" pitchFamily="34" charset="0"/>
                <a:sym typeface="Calibri"/>
              </a:rPr>
              <a:t>עם </a:t>
            </a:r>
            <a:r>
              <a:rPr lang="he-IL" sz="1200" b="1" dirty="0" err="1">
                <a:solidFill>
                  <a:srgbClr val="1795DA"/>
                </a:solidFill>
                <a:latin typeface="Tahoma" panose="020B0604030504040204" pitchFamily="34" charset="0"/>
                <a:ea typeface="Tahoma" panose="020B0604030504040204" pitchFamily="34" charset="0"/>
                <a:cs typeface="Tahoma" panose="020B0604030504040204" pitchFamily="34" charset="0"/>
                <a:sym typeface="Calibri"/>
              </a:rPr>
              <a:t>הכ"חות</a:t>
            </a:r>
            <a:r>
              <a:rPr lang="he-IL" sz="1200" b="1" dirty="0">
                <a:solidFill>
                  <a:srgbClr val="1795DA"/>
                </a:solidFill>
                <a:latin typeface="Tahoma" panose="020B0604030504040204" pitchFamily="34" charset="0"/>
                <a:ea typeface="Tahoma" panose="020B0604030504040204" pitchFamily="34" charset="0"/>
                <a:cs typeface="Tahoma" panose="020B0604030504040204" pitchFamily="34" charset="0"/>
                <a:sym typeface="Calibri"/>
              </a:rPr>
              <a:t> שבדרך</a:t>
            </a:r>
            <a:endParaRPr sz="1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15600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A0DC4-4DE4-D258-416D-1E7D7E177649}"/>
            </a:ext>
          </a:extLst>
        </p:cNvPr>
        <p:cNvGrpSpPr/>
        <p:nvPr/>
      </p:nvGrpSpPr>
      <p:grpSpPr>
        <a:xfrm>
          <a:off x="0" y="0"/>
          <a:ext cx="0" cy="0"/>
          <a:chOff x="0" y="0"/>
          <a:chExt cx="0" cy="0"/>
        </a:xfrm>
      </p:grpSpPr>
      <p:sp>
        <p:nvSpPr>
          <p:cNvPr id="4" name="תיבת טקסט 3">
            <a:extLst>
              <a:ext uri="{FF2B5EF4-FFF2-40B4-BE49-F238E27FC236}">
                <a16:creationId xmlns:a16="http://schemas.microsoft.com/office/drawing/2014/main" id="{4F587C68-0524-18E3-176A-72BF3073E12C}"/>
              </a:ext>
            </a:extLst>
          </p:cNvPr>
          <p:cNvSpPr txBox="1"/>
          <p:nvPr/>
        </p:nvSpPr>
        <p:spPr>
          <a:xfrm>
            <a:off x="5491668" y="1217116"/>
            <a:ext cx="6354091" cy="4154984"/>
          </a:xfrm>
          <a:prstGeom prst="rect">
            <a:avLst/>
          </a:prstGeom>
          <a:noFill/>
        </p:spPr>
        <p:txBody>
          <a:bodyPr wrap="square">
            <a:spAutoFit/>
          </a:bodyPr>
          <a:lstStyle/>
          <a:p>
            <a:pPr algn="ctr"/>
            <a:r>
              <a:rPr lang="he-IL" sz="4400" dirty="0">
                <a:latin typeface="Calibri" panose="020F0502020204030204" pitchFamily="34" charset="0"/>
                <a:ea typeface="Calibri" panose="020F0502020204030204" pitchFamily="34" charset="0"/>
                <a:cs typeface="Calibri" panose="020F0502020204030204" pitchFamily="34" charset="0"/>
              </a:rPr>
              <a:t>היזכרו בפעם בה התמודדתם עם קושי והצלחתם להתגבר על </a:t>
            </a:r>
          </a:p>
          <a:p>
            <a:pPr algn="ctr"/>
            <a:r>
              <a:rPr lang="he-IL" sz="4400" dirty="0">
                <a:latin typeface="Calibri" panose="020F0502020204030204" pitchFamily="34" charset="0"/>
                <a:ea typeface="Calibri" panose="020F0502020204030204" pitchFamily="34" charset="0"/>
                <a:cs typeface="Calibri" panose="020F0502020204030204" pitchFamily="34" charset="0"/>
              </a:rPr>
              <a:t>הנטייה ל"ראיית המנהרה".</a:t>
            </a:r>
          </a:p>
          <a:p>
            <a:pPr algn="ctr"/>
            <a:endParaRPr lang="he-IL" sz="4400" dirty="0">
              <a:latin typeface="Calibri" panose="020F0502020204030204" pitchFamily="34" charset="0"/>
              <a:ea typeface="Calibri" panose="020F0502020204030204" pitchFamily="34" charset="0"/>
              <a:cs typeface="Calibri" panose="020F0502020204030204" pitchFamily="34" charset="0"/>
            </a:endParaRPr>
          </a:p>
          <a:p>
            <a:pPr algn="ctr"/>
            <a:r>
              <a:rPr lang="he-IL" sz="4400" b="1" dirty="0">
                <a:latin typeface="Calibri" panose="020F0502020204030204" pitchFamily="34" charset="0"/>
                <a:ea typeface="Calibri" panose="020F0502020204030204" pitchFamily="34" charset="0"/>
                <a:cs typeface="Calibri" panose="020F0502020204030204" pitchFamily="34" charset="0"/>
              </a:rPr>
              <a:t>שתפו בזוגות:</a:t>
            </a:r>
          </a:p>
          <a:p>
            <a:pPr algn="ctr"/>
            <a:r>
              <a:rPr lang="he-IL" sz="4400" b="1" dirty="0">
                <a:latin typeface="Calibri" panose="020F0502020204030204" pitchFamily="34" charset="0"/>
                <a:ea typeface="Calibri" panose="020F0502020204030204" pitchFamily="34" charset="0"/>
                <a:cs typeface="Calibri" panose="020F0502020204030204" pitchFamily="34" charset="0"/>
              </a:rPr>
              <a:t>מה איפשר לכם לעשות זאת?</a:t>
            </a:r>
          </a:p>
        </p:txBody>
      </p:sp>
      <p:pic>
        <p:nvPicPr>
          <p:cNvPr id="7170" name="Picture 2" descr="Free Impossible Possible vector and picture">
            <a:extLst>
              <a:ext uri="{FF2B5EF4-FFF2-40B4-BE49-F238E27FC236}">
                <a16:creationId xmlns:a16="http://schemas.microsoft.com/office/drawing/2014/main" id="{085F9758-99D8-1B6F-8567-D03A8B6EE38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6590" y="1483855"/>
            <a:ext cx="7509722" cy="5374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34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a:extLst>
              <a:ext uri="{FF2B5EF4-FFF2-40B4-BE49-F238E27FC236}">
                <a16:creationId xmlns:a16="http://schemas.microsoft.com/office/drawing/2014/main" id="{13CE6CD1-441D-4127-978D-2D5843B98E87}"/>
              </a:ext>
            </a:extLst>
          </p:cNvPr>
          <p:cNvSpPr>
            <a:spLocks noGrp="1"/>
          </p:cNvSpPr>
          <p:nvPr>
            <p:ph type="title"/>
          </p:nvPr>
        </p:nvSpPr>
        <p:spPr>
          <a:xfrm>
            <a:off x="3645821" y="482210"/>
            <a:ext cx="8546179" cy="1325563"/>
          </a:xfrm>
        </p:spPr>
        <p:txBody>
          <a:bodyPr>
            <a:normAutofit/>
          </a:bodyPr>
          <a:lstStyle/>
          <a:p>
            <a:r>
              <a:rPr lang="he-IL" sz="8000" dirty="0"/>
              <a:t>מגדילים את הראייה</a:t>
            </a:r>
            <a:endParaRPr lang="he-IL" dirty="0"/>
          </a:p>
        </p:txBody>
      </p:sp>
      <p:sp>
        <p:nvSpPr>
          <p:cNvPr id="4" name="תיבת טקסט 3">
            <a:extLst>
              <a:ext uri="{FF2B5EF4-FFF2-40B4-BE49-F238E27FC236}">
                <a16:creationId xmlns:a16="http://schemas.microsoft.com/office/drawing/2014/main" id="{5272CBA2-B0F2-EA87-16CE-497541311312}"/>
              </a:ext>
            </a:extLst>
          </p:cNvPr>
          <p:cNvSpPr txBox="1"/>
          <p:nvPr/>
        </p:nvSpPr>
        <p:spPr>
          <a:xfrm>
            <a:off x="3953546" y="2714865"/>
            <a:ext cx="8238454" cy="3785652"/>
          </a:xfrm>
          <a:prstGeom prst="rect">
            <a:avLst/>
          </a:prstGeom>
          <a:noFill/>
        </p:spPr>
        <p:txBody>
          <a:bodyPr wrap="square">
            <a:spAutoFit/>
          </a:bodyPr>
          <a:lstStyle/>
          <a:p>
            <a:pPr algn="ctr"/>
            <a:r>
              <a:rPr lang="he-IL" sz="4000" dirty="0">
                <a:latin typeface="Calibri" panose="020F0502020204030204" pitchFamily="34" charset="0"/>
                <a:ea typeface="Calibri" panose="020F0502020204030204" pitchFamily="34" charset="0"/>
                <a:cs typeface="Calibri" panose="020F0502020204030204" pitchFamily="34" charset="0"/>
              </a:rPr>
              <a:t>כיצד הצלחתם להרחיב את הראייה </a:t>
            </a:r>
          </a:p>
          <a:p>
            <a:pPr algn="ctr"/>
            <a:r>
              <a:rPr lang="he-IL" sz="4000" dirty="0">
                <a:latin typeface="Calibri" panose="020F0502020204030204" pitchFamily="34" charset="0"/>
                <a:ea typeface="Calibri" panose="020F0502020204030204" pitchFamily="34" charset="0"/>
                <a:cs typeface="Calibri" panose="020F0502020204030204" pitchFamily="34" charset="0"/>
              </a:rPr>
              <a:t>ולצאת מראיית המנהרה?</a:t>
            </a:r>
          </a:p>
          <a:p>
            <a:pPr algn="ctr"/>
            <a:endParaRPr lang="he-IL" sz="4000" dirty="0">
              <a:latin typeface="Calibri" panose="020F0502020204030204" pitchFamily="34" charset="0"/>
              <a:ea typeface="Calibri" panose="020F0502020204030204" pitchFamily="34" charset="0"/>
              <a:cs typeface="Calibri" panose="020F0502020204030204" pitchFamily="34" charset="0"/>
            </a:endParaRPr>
          </a:p>
          <a:p>
            <a:pPr algn="ctr"/>
            <a:r>
              <a:rPr lang="he-IL" sz="4000" dirty="0">
                <a:latin typeface="Calibri" panose="020F0502020204030204" pitchFamily="34" charset="0"/>
                <a:ea typeface="Calibri" panose="020F0502020204030204" pitchFamily="34" charset="0"/>
                <a:cs typeface="Calibri" panose="020F0502020204030204" pitchFamily="34" charset="0"/>
              </a:rPr>
              <a:t>מה בכם </a:t>
            </a:r>
            <a:r>
              <a:rPr lang="he-IL" sz="4000" dirty="0" err="1">
                <a:latin typeface="Calibri" panose="020F0502020204030204" pitchFamily="34" charset="0"/>
                <a:ea typeface="Calibri" panose="020F0502020204030204" pitchFamily="34" charset="0"/>
                <a:cs typeface="Calibri" panose="020F0502020204030204" pitchFamily="34" charset="0"/>
              </a:rPr>
              <a:t>איפשר</a:t>
            </a:r>
            <a:r>
              <a:rPr lang="he-IL" sz="4000" dirty="0">
                <a:latin typeface="Calibri" panose="020F0502020204030204" pitchFamily="34" charset="0"/>
                <a:ea typeface="Calibri" panose="020F0502020204030204" pitchFamily="34" charset="0"/>
                <a:cs typeface="Calibri" panose="020F0502020204030204" pitchFamily="34" charset="0"/>
              </a:rPr>
              <a:t> לכם להרחיב את הראייה?</a:t>
            </a:r>
          </a:p>
          <a:p>
            <a:pPr algn="ctr"/>
            <a:r>
              <a:rPr lang="he-IL" sz="4000" dirty="0">
                <a:latin typeface="Calibri" panose="020F0502020204030204" pitchFamily="34" charset="0"/>
                <a:ea typeface="Calibri" panose="020F0502020204030204" pitchFamily="34" charset="0"/>
                <a:cs typeface="Calibri" panose="020F0502020204030204" pitchFamily="34" charset="0"/>
              </a:rPr>
              <a:t> </a:t>
            </a:r>
          </a:p>
          <a:p>
            <a:pPr algn="ctr"/>
            <a:r>
              <a:rPr lang="he-IL" sz="4000" dirty="0">
                <a:latin typeface="Calibri" panose="020F0502020204030204" pitchFamily="34" charset="0"/>
                <a:ea typeface="Calibri" panose="020F0502020204030204" pitchFamily="34" charset="0"/>
                <a:cs typeface="Calibri" panose="020F0502020204030204" pitchFamily="34" charset="0"/>
              </a:rPr>
              <a:t>האם אנשים נוספים סייעו לכם לעשות זאת?</a:t>
            </a:r>
          </a:p>
        </p:txBody>
      </p:sp>
      <p:pic>
        <p:nvPicPr>
          <p:cNvPr id="5" name="תמונה 4" descr="תמונה שמכילה עיגול, עיצוב, איור, ציוד&#10;&#10;התיאור נוצר באופן אוטומטי">
            <a:extLst>
              <a:ext uri="{FF2B5EF4-FFF2-40B4-BE49-F238E27FC236}">
                <a16:creationId xmlns:a16="http://schemas.microsoft.com/office/drawing/2014/main" id="{D1273DDF-357E-D0D0-3C79-2A551C59DBE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90903" y="80349"/>
            <a:ext cx="6948055" cy="6948055"/>
          </a:xfrm>
          <a:prstGeom prst="rect">
            <a:avLst/>
          </a:prstGeom>
        </p:spPr>
      </p:pic>
    </p:spTree>
    <p:extLst>
      <p:ext uri="{BB962C8B-B14F-4D97-AF65-F5344CB8AC3E}">
        <p14:creationId xmlns:p14="http://schemas.microsoft.com/office/powerpoint/2010/main" val="1191678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descr="תמונה שמכילה פיל, צורת בעל חיים, יונק&#10;&#10;התיאור נוצר באופן אוטומטי">
            <a:extLst>
              <a:ext uri="{FF2B5EF4-FFF2-40B4-BE49-F238E27FC236}">
                <a16:creationId xmlns:a16="http://schemas.microsoft.com/office/drawing/2014/main" id="{ABA93263-667D-1FD1-3D76-097C2EEFD6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14852"/>
            <a:ext cx="12192000" cy="12192000"/>
          </a:xfrm>
          <a:prstGeom prst="rect">
            <a:avLst/>
          </a:prstGeom>
        </p:spPr>
      </p:pic>
      <p:sp>
        <p:nvSpPr>
          <p:cNvPr id="2" name="כותרת 1">
            <a:extLst>
              <a:ext uri="{FF2B5EF4-FFF2-40B4-BE49-F238E27FC236}">
                <a16:creationId xmlns:a16="http://schemas.microsoft.com/office/drawing/2014/main" id="{7D933C93-0854-16CC-6A41-8FE2040D51A2}"/>
              </a:ext>
            </a:extLst>
          </p:cNvPr>
          <p:cNvSpPr>
            <a:spLocks noGrp="1"/>
          </p:cNvSpPr>
          <p:nvPr>
            <p:ph type="title"/>
          </p:nvPr>
        </p:nvSpPr>
        <p:spPr>
          <a:xfrm>
            <a:off x="838200" y="-80554"/>
            <a:ext cx="10515600" cy="1325563"/>
          </a:xfrm>
        </p:spPr>
        <p:txBody>
          <a:bodyPr/>
          <a:lstStyle/>
          <a:p>
            <a:r>
              <a:rPr lang="he-IL" dirty="0"/>
              <a:t>אל תחשבו על פיל ורוד</a:t>
            </a:r>
          </a:p>
        </p:txBody>
      </p:sp>
    </p:spTree>
    <p:extLst>
      <p:ext uri="{BB962C8B-B14F-4D97-AF65-F5344CB8AC3E}">
        <p14:creationId xmlns:p14="http://schemas.microsoft.com/office/powerpoint/2010/main" val="1515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descr="תמונה שמכילה פיל, צורת בעל חיים, יונק&#10;&#10;התיאור נוצר באופן אוטומטי">
            <a:extLst>
              <a:ext uri="{FF2B5EF4-FFF2-40B4-BE49-F238E27FC236}">
                <a16:creationId xmlns:a16="http://schemas.microsoft.com/office/drawing/2014/main" id="{ABA93263-667D-1FD1-3D76-097C2EEFD6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14852"/>
            <a:ext cx="12192000" cy="12192000"/>
          </a:xfrm>
          <a:prstGeom prst="rect">
            <a:avLst/>
          </a:prstGeom>
        </p:spPr>
      </p:pic>
      <p:sp>
        <p:nvSpPr>
          <p:cNvPr id="2" name="כותרת 1">
            <a:extLst>
              <a:ext uri="{FF2B5EF4-FFF2-40B4-BE49-F238E27FC236}">
                <a16:creationId xmlns:a16="http://schemas.microsoft.com/office/drawing/2014/main" id="{7D933C93-0854-16CC-6A41-8FE2040D51A2}"/>
              </a:ext>
            </a:extLst>
          </p:cNvPr>
          <p:cNvSpPr>
            <a:spLocks noGrp="1"/>
          </p:cNvSpPr>
          <p:nvPr>
            <p:ph type="title"/>
          </p:nvPr>
        </p:nvSpPr>
        <p:spPr>
          <a:xfrm>
            <a:off x="838200" y="-80554"/>
            <a:ext cx="10515600" cy="1325563"/>
          </a:xfrm>
        </p:spPr>
        <p:txBody>
          <a:bodyPr/>
          <a:lstStyle/>
          <a:p>
            <a:r>
              <a:rPr lang="he-IL" dirty="0"/>
              <a:t>מי חשב/ה על פיל ורוד?</a:t>
            </a:r>
          </a:p>
        </p:txBody>
      </p:sp>
    </p:spTree>
    <p:extLst>
      <p:ext uri="{BB962C8B-B14F-4D97-AF65-F5344CB8AC3E}">
        <p14:creationId xmlns:p14="http://schemas.microsoft.com/office/powerpoint/2010/main" val="1436749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B6869AC-1F19-97DC-64B8-C348041E6BE4}"/>
              </a:ext>
            </a:extLst>
          </p:cNvPr>
          <p:cNvSpPr>
            <a:spLocks noGrp="1"/>
          </p:cNvSpPr>
          <p:nvPr>
            <p:ph type="title"/>
          </p:nvPr>
        </p:nvSpPr>
        <p:spPr>
          <a:xfrm>
            <a:off x="-3049967" y="270761"/>
            <a:ext cx="10598961" cy="1325563"/>
          </a:xfrm>
        </p:spPr>
        <p:txBody>
          <a:bodyPr/>
          <a:lstStyle/>
          <a:p>
            <a:r>
              <a:rPr lang="en-US" dirty="0"/>
              <a:t>Zoom out</a:t>
            </a:r>
            <a:endParaRPr lang="he-IL" dirty="0"/>
          </a:p>
        </p:txBody>
      </p:sp>
      <p:pic>
        <p:nvPicPr>
          <p:cNvPr id="6" name="תמונה 5">
            <a:extLst>
              <a:ext uri="{FF2B5EF4-FFF2-40B4-BE49-F238E27FC236}">
                <a16:creationId xmlns:a16="http://schemas.microsoft.com/office/drawing/2014/main" id="{5B068469-E551-CB77-3983-BB4F4EA1776E}"/>
              </a:ext>
            </a:extLst>
          </p:cNvPr>
          <p:cNvPicPr>
            <a:picLocks noChangeAspect="1"/>
          </p:cNvPicPr>
          <p:nvPr/>
        </p:nvPicPr>
        <p:blipFill>
          <a:blip r:embed="rId3"/>
          <a:stretch>
            <a:fillRect/>
          </a:stretch>
        </p:blipFill>
        <p:spPr>
          <a:xfrm rot="21397688" flipH="1">
            <a:off x="3879618" y="500444"/>
            <a:ext cx="1348775" cy="1277943"/>
          </a:xfrm>
          <a:prstGeom prst="rect">
            <a:avLst/>
          </a:prstGeom>
        </p:spPr>
      </p:pic>
      <p:sp>
        <p:nvSpPr>
          <p:cNvPr id="15" name="כותרת 1">
            <a:extLst>
              <a:ext uri="{FF2B5EF4-FFF2-40B4-BE49-F238E27FC236}">
                <a16:creationId xmlns:a16="http://schemas.microsoft.com/office/drawing/2014/main" id="{1103416F-6B4C-FEEC-550D-9613D371EA10}"/>
              </a:ext>
            </a:extLst>
          </p:cNvPr>
          <p:cNvSpPr txBox="1">
            <a:spLocks/>
          </p:cNvSpPr>
          <p:nvPr/>
        </p:nvSpPr>
        <p:spPr>
          <a:xfrm>
            <a:off x="5217456" y="314092"/>
            <a:ext cx="10598961" cy="1325563"/>
          </a:xfrm>
          <a:prstGeom prst="rect">
            <a:avLst/>
          </a:prstGeom>
        </p:spPr>
        <p:txBody>
          <a:bodyPr vert="horz" lIns="91440" tIns="45720" rIns="91440" bIns="45720" rtlCol="1" anchor="ctr">
            <a:normAutofit/>
          </a:bodyPr>
          <a:lstStyle>
            <a:lvl1pPr algn="ctr" defTabSz="914400" rtl="1" eaLnBrk="1" latinLnBrk="0" hangingPunct="1">
              <a:lnSpc>
                <a:spcPct val="90000"/>
              </a:lnSpc>
              <a:spcBef>
                <a:spcPct val="0"/>
              </a:spcBef>
              <a:buNone/>
              <a:defRPr sz="7200" b="1" kern="1200">
                <a:solidFill>
                  <a:srgbClr val="002060"/>
                </a:solidFill>
                <a:latin typeface="Calibri" panose="020F0502020204030204" pitchFamily="34" charset="0"/>
                <a:ea typeface="+mj-ea"/>
                <a:cs typeface="Calibri" panose="020F0502020204030204" pitchFamily="34" charset="0"/>
              </a:defRPr>
            </a:lvl1pPr>
          </a:lstStyle>
          <a:p>
            <a:r>
              <a:rPr lang="en-US" dirty="0"/>
              <a:t>Zoom in</a:t>
            </a:r>
            <a:endParaRPr lang="he-IL" dirty="0"/>
          </a:p>
        </p:txBody>
      </p:sp>
      <p:pic>
        <p:nvPicPr>
          <p:cNvPr id="3" name="תמונה 2">
            <a:extLst>
              <a:ext uri="{FF2B5EF4-FFF2-40B4-BE49-F238E27FC236}">
                <a16:creationId xmlns:a16="http://schemas.microsoft.com/office/drawing/2014/main" id="{DF469C0E-06C4-2A32-EFB9-5139A8DE7FB9}"/>
              </a:ext>
            </a:extLst>
          </p:cNvPr>
          <p:cNvPicPr>
            <a:picLocks noChangeAspect="1"/>
          </p:cNvPicPr>
          <p:nvPr/>
        </p:nvPicPr>
        <p:blipFill>
          <a:blip r:embed="rId4"/>
          <a:stretch>
            <a:fillRect/>
          </a:stretch>
        </p:blipFill>
        <p:spPr>
          <a:xfrm rot="20784766">
            <a:off x="7707276" y="545148"/>
            <a:ext cx="1467656" cy="1393140"/>
          </a:xfrm>
          <a:prstGeom prst="rect">
            <a:avLst/>
          </a:prstGeom>
        </p:spPr>
      </p:pic>
      <p:pic>
        <p:nvPicPr>
          <p:cNvPr id="19" name="גרפיקה 18">
            <a:extLst>
              <a:ext uri="{FF2B5EF4-FFF2-40B4-BE49-F238E27FC236}">
                <a16:creationId xmlns:a16="http://schemas.microsoft.com/office/drawing/2014/main" id="{FC3EDDE5-B7B6-E4AB-D028-8369D20C020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3515373" y="4396975"/>
            <a:ext cx="2776278" cy="2243418"/>
          </a:xfrm>
          <a:prstGeom prst="rect">
            <a:avLst/>
          </a:prstGeom>
        </p:spPr>
      </p:pic>
      <p:pic>
        <p:nvPicPr>
          <p:cNvPr id="1026" name="Picture 2" descr="Free vector soccer and football balls for labels and emblems">
            <a:extLst>
              <a:ext uri="{FF2B5EF4-FFF2-40B4-BE49-F238E27FC236}">
                <a16:creationId xmlns:a16="http://schemas.microsoft.com/office/drawing/2014/main" id="{675D8E11-BDF3-4428-2C48-7D7E5F46BBF0}"/>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 t="50000" r="66093" b="9840"/>
          <a:stretch/>
        </p:blipFill>
        <p:spPr bwMode="auto">
          <a:xfrm>
            <a:off x="4057230" y="2368034"/>
            <a:ext cx="1532298" cy="1208924"/>
          </a:xfrm>
          <a:prstGeom prst="rect">
            <a:avLst/>
          </a:prstGeom>
          <a:noFill/>
          <a:extLst>
            <a:ext uri="{909E8E84-426E-40DD-AFC4-6F175D3DCCD1}">
              <a14:hiddenFill xmlns:a14="http://schemas.microsoft.com/office/drawing/2010/main">
                <a:solidFill>
                  <a:srgbClr val="FFFFFF"/>
                </a:solidFill>
              </a14:hiddenFill>
            </a:ext>
          </a:extLst>
        </p:spPr>
      </p:pic>
      <p:pic>
        <p:nvPicPr>
          <p:cNvPr id="21" name="תמונה 20" descr="תמונה שמכילה אספקת משרד, עיצוב, נייח&#10;&#10;התיאור נוצר באופן אוטומטי">
            <a:extLst>
              <a:ext uri="{FF2B5EF4-FFF2-40B4-BE49-F238E27FC236}">
                <a16:creationId xmlns:a16="http://schemas.microsoft.com/office/drawing/2014/main" id="{CF208777-1D23-A6D0-C756-9FB91CA7B2C8}"/>
              </a:ext>
            </a:extLst>
          </p:cNvPr>
          <p:cNvPicPr>
            <a:picLocks noChangeAspect="1"/>
          </p:cNvPicPr>
          <p:nvPr/>
        </p:nvPicPr>
        <p:blipFill>
          <a:blip r:embed="rId8" cstate="hqprint">
            <a:clrChange>
              <a:clrFrom>
                <a:srgbClr val="B2CEF6"/>
              </a:clrFrom>
              <a:clrTo>
                <a:srgbClr val="B2CEF6">
                  <a:alpha val="0"/>
                </a:srgbClr>
              </a:clrTo>
            </a:clrChange>
            <a:extLst>
              <a:ext uri="{28A0092B-C50C-407E-A947-70E740481C1C}">
                <a14:useLocalDpi xmlns:a14="http://schemas.microsoft.com/office/drawing/2010/main" val="0"/>
              </a:ext>
            </a:extLst>
          </a:blip>
          <a:stretch>
            <a:fillRect/>
          </a:stretch>
        </p:blipFill>
        <p:spPr>
          <a:xfrm>
            <a:off x="4057230" y="4560629"/>
            <a:ext cx="2320453" cy="1740340"/>
          </a:xfrm>
          <a:prstGeom prst="rect">
            <a:avLst/>
          </a:prstGeom>
        </p:spPr>
      </p:pic>
      <p:pic>
        <p:nvPicPr>
          <p:cNvPr id="1028" name="Picture 4" descr="Vector woman s hand holding bottle of pink nail polish fresh manicure shiny lacquer fingernails flat vector for promo poster of cosmetic products">
            <a:extLst>
              <a:ext uri="{FF2B5EF4-FFF2-40B4-BE49-F238E27FC236}">
                <a16:creationId xmlns:a16="http://schemas.microsoft.com/office/drawing/2014/main" id="{4A318D36-3740-2683-6A67-41C6E3C95E9E}"/>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2713" y="2011006"/>
            <a:ext cx="1918385" cy="1918385"/>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מחבר ישר 22">
            <a:extLst>
              <a:ext uri="{FF2B5EF4-FFF2-40B4-BE49-F238E27FC236}">
                <a16:creationId xmlns:a16="http://schemas.microsoft.com/office/drawing/2014/main" id="{826D79AF-2E0A-3BF2-56AC-8F597EBD8F6A}"/>
              </a:ext>
            </a:extLst>
          </p:cNvPr>
          <p:cNvCxnSpPr/>
          <p:nvPr/>
        </p:nvCxnSpPr>
        <p:spPr>
          <a:xfrm>
            <a:off x="6408053" y="1739080"/>
            <a:ext cx="0" cy="4302491"/>
          </a:xfrm>
          <a:prstGeom prst="line">
            <a:avLst/>
          </a:prstGeom>
          <a:ln w="28575">
            <a:solidFill>
              <a:srgbClr val="FBE5D6"/>
            </a:solidFill>
          </a:ln>
        </p:spPr>
        <p:style>
          <a:lnRef idx="1">
            <a:schemeClr val="accent1"/>
          </a:lnRef>
          <a:fillRef idx="0">
            <a:schemeClr val="accent1"/>
          </a:fillRef>
          <a:effectRef idx="0">
            <a:schemeClr val="accent1"/>
          </a:effectRef>
          <a:fontRef idx="minor">
            <a:schemeClr val="tx1"/>
          </a:fontRef>
        </p:style>
      </p:cxnSp>
      <p:pic>
        <p:nvPicPr>
          <p:cNvPr id="25" name="גרפיקה 24">
            <a:extLst>
              <a:ext uri="{FF2B5EF4-FFF2-40B4-BE49-F238E27FC236}">
                <a16:creationId xmlns:a16="http://schemas.microsoft.com/office/drawing/2014/main" id="{BD4AE55C-6FE4-F2B4-681C-872B9494EF88}"/>
              </a:ext>
            </a:extLst>
          </p:cNvPr>
          <p:cNvPicPr>
            <a:picLocks noChangeAspect="1"/>
          </p:cNvPicPr>
          <p:nvPr/>
        </p:nvPicPr>
        <p:blipFill rotWithShape="1">
          <a:blip r:embed="rId10">
            <a:extLst>
              <a:ext uri="{96DAC541-7B7A-43D3-8B79-37D633B846F1}">
                <asvg:svgBlip xmlns:asvg="http://schemas.microsoft.com/office/drawing/2016/SVG/main" xmlns="" r:embed="rId11"/>
              </a:ext>
            </a:extLst>
          </a:blip>
          <a:srcRect l="-12119" t="-24198" r="13835" b="43668"/>
          <a:stretch/>
        </p:blipFill>
        <p:spPr>
          <a:xfrm>
            <a:off x="5706235" y="816429"/>
            <a:ext cx="7015804" cy="5522743"/>
          </a:xfrm>
          <a:prstGeom prst="rect">
            <a:avLst/>
          </a:prstGeom>
        </p:spPr>
      </p:pic>
      <p:pic>
        <p:nvPicPr>
          <p:cNvPr id="26" name="גרפיקה 25">
            <a:extLst>
              <a:ext uri="{FF2B5EF4-FFF2-40B4-BE49-F238E27FC236}">
                <a16:creationId xmlns:a16="http://schemas.microsoft.com/office/drawing/2014/main" id="{2C609650-EAFC-2712-6483-CE681A9770C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39043" y="4442652"/>
            <a:ext cx="2392482" cy="2243418"/>
          </a:xfrm>
          <a:prstGeom prst="rect">
            <a:avLst/>
          </a:prstGeom>
        </p:spPr>
      </p:pic>
      <p:pic>
        <p:nvPicPr>
          <p:cNvPr id="29" name="גרפיקה 28">
            <a:extLst>
              <a:ext uri="{FF2B5EF4-FFF2-40B4-BE49-F238E27FC236}">
                <a16:creationId xmlns:a16="http://schemas.microsoft.com/office/drawing/2014/main" id="{08C21B6D-BD6D-9F1A-7721-1055462E899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3438644" y="1852336"/>
            <a:ext cx="2776278" cy="2243418"/>
          </a:xfrm>
          <a:prstGeom prst="rect">
            <a:avLst/>
          </a:prstGeom>
        </p:spPr>
      </p:pic>
      <p:pic>
        <p:nvPicPr>
          <p:cNvPr id="30" name="גרפיקה 29">
            <a:extLst>
              <a:ext uri="{FF2B5EF4-FFF2-40B4-BE49-F238E27FC236}">
                <a16:creationId xmlns:a16="http://schemas.microsoft.com/office/drawing/2014/main" id="{6DA08BC6-A382-D32F-AA6B-1FDB8127B58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62314" y="1898013"/>
            <a:ext cx="2392482" cy="2243418"/>
          </a:xfrm>
          <a:prstGeom prst="rect">
            <a:avLst/>
          </a:prstGeom>
        </p:spPr>
      </p:pic>
      <p:pic>
        <p:nvPicPr>
          <p:cNvPr id="31" name="גרפיקה 30">
            <a:extLst>
              <a:ext uri="{FF2B5EF4-FFF2-40B4-BE49-F238E27FC236}">
                <a16:creationId xmlns:a16="http://schemas.microsoft.com/office/drawing/2014/main" id="{4839D503-7A9C-896E-F849-7AFE6FCF4E42}"/>
              </a:ext>
            </a:extLst>
          </p:cNvPr>
          <p:cNvPicPr>
            <a:picLocks noChangeAspect="1"/>
          </p:cNvPicPr>
          <p:nvPr/>
        </p:nvPicPr>
        <p:blipFill rotWithShape="1">
          <a:blip r:embed="rId10">
            <a:extLst>
              <a:ext uri="{96DAC541-7B7A-43D3-8B79-37D633B846F1}">
                <asvg:svgBlip xmlns:asvg="http://schemas.microsoft.com/office/drawing/2016/SVG/main" xmlns="" r:embed="rId11"/>
              </a:ext>
            </a:extLst>
          </a:blip>
          <a:srcRect l="-12119" t="-24198" r="13835" b="43668"/>
          <a:stretch/>
        </p:blipFill>
        <p:spPr>
          <a:xfrm>
            <a:off x="517544" y="4442652"/>
            <a:ext cx="2082021" cy="1638938"/>
          </a:xfrm>
          <a:prstGeom prst="rect">
            <a:avLst/>
          </a:prstGeom>
        </p:spPr>
      </p:pic>
    </p:spTree>
    <p:extLst>
      <p:ext uri="{BB962C8B-B14F-4D97-AF65-F5344CB8AC3E}">
        <p14:creationId xmlns:p14="http://schemas.microsoft.com/office/powerpoint/2010/main" val="206409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B6869AC-1F19-97DC-64B8-C348041E6BE4}"/>
              </a:ext>
            </a:extLst>
          </p:cNvPr>
          <p:cNvSpPr>
            <a:spLocks noGrp="1"/>
          </p:cNvSpPr>
          <p:nvPr>
            <p:ph type="title"/>
          </p:nvPr>
        </p:nvSpPr>
        <p:spPr>
          <a:xfrm>
            <a:off x="-3049967" y="270761"/>
            <a:ext cx="10598961" cy="1325563"/>
          </a:xfrm>
        </p:spPr>
        <p:txBody>
          <a:bodyPr/>
          <a:lstStyle/>
          <a:p>
            <a:r>
              <a:rPr lang="en-US" dirty="0"/>
              <a:t>Zoom out</a:t>
            </a:r>
            <a:endParaRPr lang="he-IL" dirty="0"/>
          </a:p>
        </p:txBody>
      </p:sp>
      <p:pic>
        <p:nvPicPr>
          <p:cNvPr id="6" name="תמונה 5">
            <a:extLst>
              <a:ext uri="{FF2B5EF4-FFF2-40B4-BE49-F238E27FC236}">
                <a16:creationId xmlns:a16="http://schemas.microsoft.com/office/drawing/2014/main" id="{5B068469-E551-CB77-3983-BB4F4EA1776E}"/>
              </a:ext>
            </a:extLst>
          </p:cNvPr>
          <p:cNvPicPr>
            <a:picLocks noChangeAspect="1"/>
          </p:cNvPicPr>
          <p:nvPr/>
        </p:nvPicPr>
        <p:blipFill>
          <a:blip r:embed="rId3"/>
          <a:stretch>
            <a:fillRect/>
          </a:stretch>
        </p:blipFill>
        <p:spPr>
          <a:xfrm rot="21397688" flipH="1">
            <a:off x="3879618" y="500444"/>
            <a:ext cx="1348775" cy="1277943"/>
          </a:xfrm>
          <a:prstGeom prst="rect">
            <a:avLst/>
          </a:prstGeom>
        </p:spPr>
      </p:pic>
      <p:sp>
        <p:nvSpPr>
          <p:cNvPr id="15" name="כותרת 1">
            <a:extLst>
              <a:ext uri="{FF2B5EF4-FFF2-40B4-BE49-F238E27FC236}">
                <a16:creationId xmlns:a16="http://schemas.microsoft.com/office/drawing/2014/main" id="{1103416F-6B4C-FEEC-550D-9613D371EA10}"/>
              </a:ext>
            </a:extLst>
          </p:cNvPr>
          <p:cNvSpPr txBox="1">
            <a:spLocks/>
          </p:cNvSpPr>
          <p:nvPr/>
        </p:nvSpPr>
        <p:spPr>
          <a:xfrm>
            <a:off x="5217456" y="314092"/>
            <a:ext cx="10598961" cy="1325563"/>
          </a:xfrm>
          <a:prstGeom prst="rect">
            <a:avLst/>
          </a:prstGeom>
        </p:spPr>
        <p:txBody>
          <a:bodyPr vert="horz" lIns="91440" tIns="45720" rIns="91440" bIns="45720" rtlCol="1" anchor="ctr">
            <a:normAutofit/>
          </a:bodyPr>
          <a:lstStyle>
            <a:lvl1pPr algn="ctr" defTabSz="914400" rtl="1" eaLnBrk="1" latinLnBrk="0" hangingPunct="1">
              <a:lnSpc>
                <a:spcPct val="90000"/>
              </a:lnSpc>
              <a:spcBef>
                <a:spcPct val="0"/>
              </a:spcBef>
              <a:buNone/>
              <a:defRPr sz="7200" b="1" kern="1200">
                <a:solidFill>
                  <a:srgbClr val="002060"/>
                </a:solidFill>
                <a:latin typeface="Calibri" panose="020F0502020204030204" pitchFamily="34" charset="0"/>
                <a:ea typeface="+mj-ea"/>
                <a:cs typeface="Calibri" panose="020F0502020204030204" pitchFamily="34" charset="0"/>
              </a:defRPr>
            </a:lvl1pPr>
          </a:lstStyle>
          <a:p>
            <a:r>
              <a:rPr lang="en-US" dirty="0"/>
              <a:t>Zoom in</a:t>
            </a:r>
            <a:endParaRPr lang="he-IL" dirty="0"/>
          </a:p>
        </p:txBody>
      </p:sp>
      <p:pic>
        <p:nvPicPr>
          <p:cNvPr id="3" name="תמונה 2">
            <a:extLst>
              <a:ext uri="{FF2B5EF4-FFF2-40B4-BE49-F238E27FC236}">
                <a16:creationId xmlns:a16="http://schemas.microsoft.com/office/drawing/2014/main" id="{DF469C0E-06C4-2A32-EFB9-5139A8DE7FB9}"/>
              </a:ext>
            </a:extLst>
          </p:cNvPr>
          <p:cNvPicPr>
            <a:picLocks noChangeAspect="1"/>
          </p:cNvPicPr>
          <p:nvPr/>
        </p:nvPicPr>
        <p:blipFill>
          <a:blip r:embed="rId4"/>
          <a:stretch>
            <a:fillRect/>
          </a:stretch>
        </p:blipFill>
        <p:spPr>
          <a:xfrm rot="20784766">
            <a:off x="7707276" y="545148"/>
            <a:ext cx="1467656" cy="1393140"/>
          </a:xfrm>
          <a:prstGeom prst="rect">
            <a:avLst/>
          </a:prstGeom>
        </p:spPr>
      </p:pic>
      <p:sp>
        <p:nvSpPr>
          <p:cNvPr id="4" name="תיבת טקסט 3">
            <a:extLst>
              <a:ext uri="{FF2B5EF4-FFF2-40B4-BE49-F238E27FC236}">
                <a16:creationId xmlns:a16="http://schemas.microsoft.com/office/drawing/2014/main" id="{AE3A87AA-E73C-2EBC-F03D-82A19AFFCB8B}"/>
              </a:ext>
            </a:extLst>
          </p:cNvPr>
          <p:cNvSpPr txBox="1"/>
          <p:nvPr/>
        </p:nvSpPr>
        <p:spPr>
          <a:xfrm>
            <a:off x="1621972" y="2282313"/>
            <a:ext cx="8948057" cy="3339376"/>
          </a:xfrm>
          <a:custGeom>
            <a:avLst/>
            <a:gdLst>
              <a:gd name="connsiteX0" fmla="*/ 0 w 8948057"/>
              <a:gd name="connsiteY0" fmla="*/ 0 h 3339376"/>
              <a:gd name="connsiteX1" fmla="*/ 598832 w 8948057"/>
              <a:gd name="connsiteY1" fmla="*/ 0 h 3339376"/>
              <a:gd name="connsiteX2" fmla="*/ 1018702 w 8948057"/>
              <a:gd name="connsiteY2" fmla="*/ 0 h 3339376"/>
              <a:gd name="connsiteX3" fmla="*/ 1885975 w 8948057"/>
              <a:gd name="connsiteY3" fmla="*/ 0 h 3339376"/>
              <a:gd name="connsiteX4" fmla="*/ 2484807 w 8948057"/>
              <a:gd name="connsiteY4" fmla="*/ 0 h 3339376"/>
              <a:gd name="connsiteX5" fmla="*/ 3083638 w 8948057"/>
              <a:gd name="connsiteY5" fmla="*/ 0 h 3339376"/>
              <a:gd name="connsiteX6" fmla="*/ 3950911 w 8948057"/>
              <a:gd name="connsiteY6" fmla="*/ 0 h 3339376"/>
              <a:gd name="connsiteX7" fmla="*/ 4460262 w 8948057"/>
              <a:gd name="connsiteY7" fmla="*/ 0 h 3339376"/>
              <a:gd name="connsiteX8" fmla="*/ 5327535 w 8948057"/>
              <a:gd name="connsiteY8" fmla="*/ 0 h 3339376"/>
              <a:gd name="connsiteX9" fmla="*/ 6194809 w 8948057"/>
              <a:gd name="connsiteY9" fmla="*/ 0 h 3339376"/>
              <a:gd name="connsiteX10" fmla="*/ 6883121 w 8948057"/>
              <a:gd name="connsiteY10" fmla="*/ 0 h 3339376"/>
              <a:gd name="connsiteX11" fmla="*/ 7750394 w 8948057"/>
              <a:gd name="connsiteY11" fmla="*/ 0 h 3339376"/>
              <a:gd name="connsiteX12" fmla="*/ 8349225 w 8948057"/>
              <a:gd name="connsiteY12" fmla="*/ 0 h 3339376"/>
              <a:gd name="connsiteX13" fmla="*/ 8948057 w 8948057"/>
              <a:gd name="connsiteY13" fmla="*/ 0 h 3339376"/>
              <a:gd name="connsiteX14" fmla="*/ 8948057 w 8948057"/>
              <a:gd name="connsiteY14" fmla="*/ 701269 h 3339376"/>
              <a:gd name="connsiteX15" fmla="*/ 8948057 w 8948057"/>
              <a:gd name="connsiteY15" fmla="*/ 1369144 h 3339376"/>
              <a:gd name="connsiteX16" fmla="*/ 8948057 w 8948057"/>
              <a:gd name="connsiteY16" fmla="*/ 2037019 h 3339376"/>
              <a:gd name="connsiteX17" fmla="*/ 8948057 w 8948057"/>
              <a:gd name="connsiteY17" fmla="*/ 2738288 h 3339376"/>
              <a:gd name="connsiteX18" fmla="*/ 8948057 w 8948057"/>
              <a:gd name="connsiteY18" fmla="*/ 3339376 h 3339376"/>
              <a:gd name="connsiteX19" fmla="*/ 8170264 w 8948057"/>
              <a:gd name="connsiteY19" fmla="*/ 3339376 h 3339376"/>
              <a:gd name="connsiteX20" fmla="*/ 7660913 w 8948057"/>
              <a:gd name="connsiteY20" fmla="*/ 3339376 h 3339376"/>
              <a:gd name="connsiteX21" fmla="*/ 6793640 w 8948057"/>
              <a:gd name="connsiteY21" fmla="*/ 3339376 h 3339376"/>
              <a:gd name="connsiteX22" fmla="*/ 6105328 w 8948057"/>
              <a:gd name="connsiteY22" fmla="*/ 3339376 h 3339376"/>
              <a:gd name="connsiteX23" fmla="*/ 5595977 w 8948057"/>
              <a:gd name="connsiteY23" fmla="*/ 3339376 h 3339376"/>
              <a:gd name="connsiteX24" fmla="*/ 4907665 w 8948057"/>
              <a:gd name="connsiteY24" fmla="*/ 3339376 h 3339376"/>
              <a:gd name="connsiteX25" fmla="*/ 4487795 w 8948057"/>
              <a:gd name="connsiteY25" fmla="*/ 3339376 h 3339376"/>
              <a:gd name="connsiteX26" fmla="*/ 4067924 w 8948057"/>
              <a:gd name="connsiteY26" fmla="*/ 3339376 h 3339376"/>
              <a:gd name="connsiteX27" fmla="*/ 3379612 w 8948057"/>
              <a:gd name="connsiteY27" fmla="*/ 3339376 h 3339376"/>
              <a:gd name="connsiteX28" fmla="*/ 2870261 w 8948057"/>
              <a:gd name="connsiteY28" fmla="*/ 3339376 h 3339376"/>
              <a:gd name="connsiteX29" fmla="*/ 2092469 w 8948057"/>
              <a:gd name="connsiteY29" fmla="*/ 3339376 h 3339376"/>
              <a:gd name="connsiteX30" fmla="*/ 1583118 w 8948057"/>
              <a:gd name="connsiteY30" fmla="*/ 3339376 h 3339376"/>
              <a:gd name="connsiteX31" fmla="*/ 805325 w 8948057"/>
              <a:gd name="connsiteY31" fmla="*/ 3339376 h 3339376"/>
              <a:gd name="connsiteX32" fmla="*/ 0 w 8948057"/>
              <a:gd name="connsiteY32" fmla="*/ 3339376 h 3339376"/>
              <a:gd name="connsiteX33" fmla="*/ 0 w 8948057"/>
              <a:gd name="connsiteY33" fmla="*/ 2638107 h 3339376"/>
              <a:gd name="connsiteX34" fmla="*/ 0 w 8948057"/>
              <a:gd name="connsiteY34" fmla="*/ 1936838 h 3339376"/>
              <a:gd name="connsiteX35" fmla="*/ 0 w 8948057"/>
              <a:gd name="connsiteY35" fmla="*/ 1202175 h 3339376"/>
              <a:gd name="connsiteX36" fmla="*/ 0 w 8948057"/>
              <a:gd name="connsiteY36" fmla="*/ 0 h 333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948057" h="3339376" extrusionOk="0">
                <a:moveTo>
                  <a:pt x="0" y="0"/>
                </a:moveTo>
                <a:cubicBezTo>
                  <a:pt x="194994" y="23621"/>
                  <a:pt x="352823" y="5137"/>
                  <a:pt x="598832" y="0"/>
                </a:cubicBezTo>
                <a:cubicBezTo>
                  <a:pt x="844841" y="-5137"/>
                  <a:pt x="851928" y="-2176"/>
                  <a:pt x="1018702" y="0"/>
                </a:cubicBezTo>
                <a:cubicBezTo>
                  <a:pt x="1185476" y="2176"/>
                  <a:pt x="1511738" y="-23101"/>
                  <a:pt x="1885975" y="0"/>
                </a:cubicBezTo>
                <a:cubicBezTo>
                  <a:pt x="2260212" y="23101"/>
                  <a:pt x="2280447" y="662"/>
                  <a:pt x="2484807" y="0"/>
                </a:cubicBezTo>
                <a:cubicBezTo>
                  <a:pt x="2689167" y="-662"/>
                  <a:pt x="2849787" y="578"/>
                  <a:pt x="3083638" y="0"/>
                </a:cubicBezTo>
                <a:cubicBezTo>
                  <a:pt x="3317489" y="-578"/>
                  <a:pt x="3529960" y="31816"/>
                  <a:pt x="3950911" y="0"/>
                </a:cubicBezTo>
                <a:cubicBezTo>
                  <a:pt x="4371862" y="-31816"/>
                  <a:pt x="4262428" y="9969"/>
                  <a:pt x="4460262" y="0"/>
                </a:cubicBezTo>
                <a:cubicBezTo>
                  <a:pt x="4658096" y="-9969"/>
                  <a:pt x="5097138" y="28856"/>
                  <a:pt x="5327535" y="0"/>
                </a:cubicBezTo>
                <a:cubicBezTo>
                  <a:pt x="5557932" y="-28856"/>
                  <a:pt x="5820458" y="-28359"/>
                  <a:pt x="6194809" y="0"/>
                </a:cubicBezTo>
                <a:cubicBezTo>
                  <a:pt x="6569160" y="28359"/>
                  <a:pt x="6569316" y="-8327"/>
                  <a:pt x="6883121" y="0"/>
                </a:cubicBezTo>
                <a:cubicBezTo>
                  <a:pt x="7196926" y="8327"/>
                  <a:pt x="7419155" y="-2945"/>
                  <a:pt x="7750394" y="0"/>
                </a:cubicBezTo>
                <a:cubicBezTo>
                  <a:pt x="8081633" y="2945"/>
                  <a:pt x="8066917" y="-28608"/>
                  <a:pt x="8349225" y="0"/>
                </a:cubicBezTo>
                <a:cubicBezTo>
                  <a:pt x="8631533" y="28608"/>
                  <a:pt x="8734029" y="-9384"/>
                  <a:pt x="8948057" y="0"/>
                </a:cubicBezTo>
                <a:cubicBezTo>
                  <a:pt x="8919610" y="231324"/>
                  <a:pt x="8955195" y="477974"/>
                  <a:pt x="8948057" y="701269"/>
                </a:cubicBezTo>
                <a:cubicBezTo>
                  <a:pt x="8940919" y="924564"/>
                  <a:pt x="8932064" y="1167722"/>
                  <a:pt x="8948057" y="1369144"/>
                </a:cubicBezTo>
                <a:cubicBezTo>
                  <a:pt x="8964050" y="1570566"/>
                  <a:pt x="8942104" y="1801470"/>
                  <a:pt x="8948057" y="2037019"/>
                </a:cubicBezTo>
                <a:cubicBezTo>
                  <a:pt x="8954010" y="2272568"/>
                  <a:pt x="8914818" y="2435663"/>
                  <a:pt x="8948057" y="2738288"/>
                </a:cubicBezTo>
                <a:cubicBezTo>
                  <a:pt x="8981296" y="3040913"/>
                  <a:pt x="8964286" y="3110626"/>
                  <a:pt x="8948057" y="3339376"/>
                </a:cubicBezTo>
                <a:cubicBezTo>
                  <a:pt x="8636303" y="3371831"/>
                  <a:pt x="8478437" y="3324503"/>
                  <a:pt x="8170264" y="3339376"/>
                </a:cubicBezTo>
                <a:cubicBezTo>
                  <a:pt x="7862091" y="3354249"/>
                  <a:pt x="7872860" y="3325927"/>
                  <a:pt x="7660913" y="3339376"/>
                </a:cubicBezTo>
                <a:cubicBezTo>
                  <a:pt x="7448966" y="3352825"/>
                  <a:pt x="7116666" y="3341997"/>
                  <a:pt x="6793640" y="3339376"/>
                </a:cubicBezTo>
                <a:cubicBezTo>
                  <a:pt x="6470614" y="3336755"/>
                  <a:pt x="6274456" y="3365842"/>
                  <a:pt x="6105328" y="3339376"/>
                </a:cubicBezTo>
                <a:cubicBezTo>
                  <a:pt x="5936200" y="3312910"/>
                  <a:pt x="5698303" y="3348829"/>
                  <a:pt x="5595977" y="3339376"/>
                </a:cubicBezTo>
                <a:cubicBezTo>
                  <a:pt x="5493651" y="3329923"/>
                  <a:pt x="5158482" y="3340734"/>
                  <a:pt x="4907665" y="3339376"/>
                </a:cubicBezTo>
                <a:cubicBezTo>
                  <a:pt x="4656848" y="3338018"/>
                  <a:pt x="4572825" y="3348709"/>
                  <a:pt x="4487795" y="3339376"/>
                </a:cubicBezTo>
                <a:cubicBezTo>
                  <a:pt x="4402765" y="3330044"/>
                  <a:pt x="4246282" y="3354586"/>
                  <a:pt x="4067924" y="3339376"/>
                </a:cubicBezTo>
                <a:cubicBezTo>
                  <a:pt x="3889566" y="3324166"/>
                  <a:pt x="3587471" y="3361825"/>
                  <a:pt x="3379612" y="3339376"/>
                </a:cubicBezTo>
                <a:cubicBezTo>
                  <a:pt x="3171753" y="3316927"/>
                  <a:pt x="2974924" y="3331576"/>
                  <a:pt x="2870261" y="3339376"/>
                </a:cubicBezTo>
                <a:cubicBezTo>
                  <a:pt x="2765598" y="3347176"/>
                  <a:pt x="2388327" y="3362245"/>
                  <a:pt x="2092469" y="3339376"/>
                </a:cubicBezTo>
                <a:cubicBezTo>
                  <a:pt x="1796611" y="3316507"/>
                  <a:pt x="1736761" y="3356978"/>
                  <a:pt x="1583118" y="3339376"/>
                </a:cubicBezTo>
                <a:cubicBezTo>
                  <a:pt x="1429475" y="3321774"/>
                  <a:pt x="997865" y="3304981"/>
                  <a:pt x="805325" y="3339376"/>
                </a:cubicBezTo>
                <a:cubicBezTo>
                  <a:pt x="612785" y="3373771"/>
                  <a:pt x="310544" y="3352532"/>
                  <a:pt x="0" y="3339376"/>
                </a:cubicBezTo>
                <a:cubicBezTo>
                  <a:pt x="-18499" y="3115263"/>
                  <a:pt x="988" y="2860711"/>
                  <a:pt x="0" y="2638107"/>
                </a:cubicBezTo>
                <a:cubicBezTo>
                  <a:pt x="-988" y="2415503"/>
                  <a:pt x="-5756" y="2235279"/>
                  <a:pt x="0" y="1936838"/>
                </a:cubicBezTo>
                <a:cubicBezTo>
                  <a:pt x="5756" y="1638397"/>
                  <a:pt x="24241" y="1452656"/>
                  <a:pt x="0" y="1202175"/>
                </a:cubicBezTo>
                <a:cubicBezTo>
                  <a:pt x="-24241" y="951694"/>
                  <a:pt x="-51828" y="590325"/>
                  <a:pt x="0" y="0"/>
                </a:cubicBezTo>
                <a:close/>
              </a:path>
            </a:pathLst>
          </a:custGeom>
          <a:noFill/>
          <a:ln w="38100">
            <a:noFill/>
            <a:extLst>
              <a:ext uri="{C807C97D-BFC1-408E-A445-0C87EB9F89A2}">
                <ask:lineSketchStyleProps xmlns:ask="http://schemas.microsoft.com/office/drawing/2018/sketchyshapes" xmlns="" sd="1219033472">
                  <a:prstGeom prst="rect">
                    <a:avLst/>
                  </a:prstGeom>
                  <ask:type>
                    <ask:lineSketchFreehand/>
                  </ask:type>
                </ask:lineSketchStyleProps>
              </a:ext>
            </a:extLst>
          </a:ln>
        </p:spPr>
        <p:txBody>
          <a:bodyPr wrap="square" rtlCol="1">
            <a:spAutoFit/>
          </a:bodyPr>
          <a:lstStyle/>
          <a:p>
            <a:pPr algn="ctr"/>
            <a:r>
              <a:rPr lang="he-IL" sz="11500" b="1" dirty="0">
                <a:latin typeface="Calibri" panose="020F0502020204030204" pitchFamily="34" charset="0"/>
                <a:ea typeface="Calibri" panose="020F0502020204030204" pitchFamily="34" charset="0"/>
                <a:cs typeface="Calibri" panose="020F0502020204030204" pitchFamily="34" charset="0"/>
              </a:rPr>
              <a:t>מיקוד קשב</a:t>
            </a:r>
          </a:p>
          <a:p>
            <a:pPr algn="ctr"/>
            <a:r>
              <a:rPr lang="he-IL" sz="4800" dirty="0">
                <a:latin typeface="Calibri" panose="020F0502020204030204" pitchFamily="34" charset="0"/>
                <a:ea typeface="Calibri" panose="020F0502020204030204" pitchFamily="34" charset="0"/>
                <a:cs typeface="Calibri" panose="020F0502020204030204" pitchFamily="34" charset="0"/>
              </a:rPr>
              <a:t>במה אני בוחר/ת למקד </a:t>
            </a:r>
          </a:p>
          <a:p>
            <a:pPr algn="ctr"/>
            <a:r>
              <a:rPr lang="he-IL" sz="4800" dirty="0">
                <a:latin typeface="Calibri" panose="020F0502020204030204" pitchFamily="34" charset="0"/>
                <a:ea typeface="Calibri" panose="020F0502020204030204" pitchFamily="34" charset="0"/>
                <a:cs typeface="Calibri" panose="020F0502020204030204" pitchFamily="34" charset="0"/>
              </a:rPr>
              <a:t>את תשומת הלב והקשב שלי</a:t>
            </a:r>
          </a:p>
        </p:txBody>
      </p:sp>
    </p:spTree>
    <p:extLst>
      <p:ext uri="{BB962C8B-B14F-4D97-AF65-F5344CB8AC3E}">
        <p14:creationId xmlns:p14="http://schemas.microsoft.com/office/powerpoint/2010/main" val="666781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BDB7E-26A8-C0C4-82A8-2897B8B7A3ED}"/>
            </a:ext>
          </a:extLst>
        </p:cNvPr>
        <p:cNvGrpSpPr/>
        <p:nvPr/>
      </p:nvGrpSpPr>
      <p:grpSpPr>
        <a:xfrm>
          <a:off x="0" y="0"/>
          <a:ext cx="0" cy="0"/>
          <a:chOff x="0" y="0"/>
          <a:chExt cx="0" cy="0"/>
        </a:xfrm>
      </p:grpSpPr>
      <p:pic>
        <p:nvPicPr>
          <p:cNvPr id="5122" name="Picture 2" descr="Free monkey toque chimpanzee vector">
            <a:extLst>
              <a:ext uri="{FF2B5EF4-FFF2-40B4-BE49-F238E27FC236}">
                <a16:creationId xmlns:a16="http://schemas.microsoft.com/office/drawing/2014/main" id="{309C6672-9AB1-C82D-F76F-EB4B6428CC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393" y="0"/>
            <a:ext cx="4800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מלבן: פינות מעוגלות 2">
            <a:extLst>
              <a:ext uri="{FF2B5EF4-FFF2-40B4-BE49-F238E27FC236}">
                <a16:creationId xmlns:a16="http://schemas.microsoft.com/office/drawing/2014/main" id="{4C45D2BB-E812-99DA-7B07-F15DFB500674}"/>
              </a:ext>
            </a:extLst>
          </p:cNvPr>
          <p:cNvSpPr/>
          <p:nvPr/>
        </p:nvSpPr>
        <p:spPr>
          <a:xfrm>
            <a:off x="5689600" y="660400"/>
            <a:ext cx="5816600" cy="5554579"/>
          </a:xfrm>
          <a:prstGeom prst="roundRect">
            <a:avLst/>
          </a:prstGeom>
          <a:solidFill>
            <a:srgbClr val="FBE5D6"/>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מציין מיקום תוכן 2">
            <a:extLst>
              <a:ext uri="{FF2B5EF4-FFF2-40B4-BE49-F238E27FC236}">
                <a16:creationId xmlns:a16="http://schemas.microsoft.com/office/drawing/2014/main" id="{F510C504-0D82-38CC-03C3-87900608B7A4}"/>
              </a:ext>
            </a:extLst>
          </p:cNvPr>
          <p:cNvSpPr txBox="1">
            <a:spLocks/>
          </p:cNvSpPr>
          <p:nvPr/>
        </p:nvSpPr>
        <p:spPr>
          <a:xfrm>
            <a:off x="6322009" y="1397829"/>
            <a:ext cx="4377647" cy="4276522"/>
          </a:xfrm>
          <a:prstGeom prst="rect">
            <a:avLst/>
          </a:prstGeom>
        </p:spPr>
        <p:txBody>
          <a:bodyPr>
            <a:normAutofit lnSpcReduction="100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he-IL" altLang="he-IL" sz="3200" dirty="0">
                <a:sym typeface="Arial" panose="020B0604020202020204" pitchFamily="34" charset="0"/>
              </a:rPr>
              <a:t>לעיתים, ככל שאנו מנסים להרחיק </a:t>
            </a:r>
          </a:p>
          <a:p>
            <a:pPr marL="0" indent="0" algn="ctr">
              <a:buFont typeface="Arial" panose="020B0604020202020204" pitchFamily="34" charset="0"/>
              <a:buNone/>
            </a:pPr>
            <a:r>
              <a:rPr lang="he-IL" altLang="he-IL" sz="3200" dirty="0">
                <a:sym typeface="Arial" panose="020B0604020202020204" pitchFamily="34" charset="0"/>
              </a:rPr>
              <a:t>מחשבה מטרידה או מדאיגה, </a:t>
            </a:r>
          </a:p>
          <a:p>
            <a:pPr marL="0" indent="0" algn="ctr">
              <a:buFont typeface="Arial" panose="020B0604020202020204" pitchFamily="34" charset="0"/>
              <a:buNone/>
            </a:pPr>
            <a:r>
              <a:rPr lang="he-IL" altLang="he-IL" sz="3200" dirty="0">
                <a:sym typeface="Arial" panose="020B0604020202020204" pitchFamily="34" charset="0"/>
              </a:rPr>
              <a:t>קשה לנו להתעלם ממנה. </a:t>
            </a:r>
          </a:p>
          <a:p>
            <a:pPr marL="0" indent="0" algn="ctr">
              <a:buFont typeface="Arial" panose="020B0604020202020204" pitchFamily="34" charset="0"/>
              <a:buNone/>
            </a:pPr>
            <a:endParaRPr lang="he-IL" altLang="he-IL" sz="3200" dirty="0">
              <a:sym typeface="Arial" panose="020B0604020202020204" pitchFamily="34" charset="0"/>
            </a:endParaRPr>
          </a:p>
          <a:p>
            <a:pPr marL="0" indent="0" algn="ctr">
              <a:buFont typeface="Arial" panose="020B0604020202020204" pitchFamily="34" charset="0"/>
              <a:buNone/>
            </a:pPr>
            <a:r>
              <a:rPr lang="he-IL" altLang="he-IL" sz="3200" dirty="0">
                <a:sym typeface="Arial" panose="020B0604020202020204" pitchFamily="34" charset="0"/>
              </a:rPr>
              <a:t>העיסוק במחשבה והניסיון "לחפור" בה לא מביא להקלה, אלא להיפך.</a:t>
            </a:r>
          </a:p>
        </p:txBody>
      </p:sp>
    </p:spTree>
    <p:extLst>
      <p:ext uri="{BB962C8B-B14F-4D97-AF65-F5344CB8AC3E}">
        <p14:creationId xmlns:p14="http://schemas.microsoft.com/office/powerpoint/2010/main" val="22686736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D3C99-8E66-C549-0B0A-B177ABFF2345}"/>
            </a:ext>
          </a:extLst>
        </p:cNvPr>
        <p:cNvGrpSpPr/>
        <p:nvPr/>
      </p:nvGrpSpPr>
      <p:grpSpPr>
        <a:xfrm>
          <a:off x="0" y="0"/>
          <a:ext cx="0" cy="0"/>
          <a:chOff x="0" y="0"/>
          <a:chExt cx="0" cy="0"/>
        </a:xfrm>
      </p:grpSpPr>
      <p:pic>
        <p:nvPicPr>
          <p:cNvPr id="1026" name="Picture 2" descr="Free speech bubbles comic illustration">
            <a:hlinkClick r:id="rId3"/>
            <a:extLst>
              <a:ext uri="{FF2B5EF4-FFF2-40B4-BE49-F238E27FC236}">
                <a16:creationId xmlns:a16="http://schemas.microsoft.com/office/drawing/2014/main" id="{4A224D46-284A-E23C-CB1E-E310836094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545" t="66581"/>
          <a:stretch/>
        </p:blipFill>
        <p:spPr bwMode="auto">
          <a:xfrm>
            <a:off x="4230884" y="82411"/>
            <a:ext cx="8261692"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תיבת טקסט 6">
            <a:extLst>
              <a:ext uri="{FF2B5EF4-FFF2-40B4-BE49-F238E27FC236}">
                <a16:creationId xmlns:a16="http://schemas.microsoft.com/office/drawing/2014/main" id="{A0ECAD8A-5FB3-A69E-8F58-758822C83071}"/>
              </a:ext>
            </a:extLst>
          </p:cNvPr>
          <p:cNvSpPr txBox="1"/>
          <p:nvPr/>
        </p:nvSpPr>
        <p:spPr>
          <a:xfrm>
            <a:off x="4820542" y="1827944"/>
            <a:ext cx="6096000" cy="2031325"/>
          </a:xfrm>
          <a:prstGeom prst="rect">
            <a:avLst/>
          </a:prstGeom>
          <a:noFill/>
        </p:spPr>
        <p:txBody>
          <a:bodyPr wrap="square">
            <a:spAutoFit/>
          </a:bodyPr>
          <a:lstStyle/>
          <a:p>
            <a:endParaRPr lang="he-IL" dirty="0"/>
          </a:p>
          <a:p>
            <a:pPr algn="ctr"/>
            <a:r>
              <a:rPr lang="he-IL" sz="3600" b="1" dirty="0">
                <a:latin typeface="Calibri" panose="020F0502020204030204" pitchFamily="34" charset="0"/>
                <a:cs typeface="Calibri" panose="020F0502020204030204" pitchFamily="34" charset="0"/>
              </a:rPr>
              <a:t>"במקום שמחשבתו של אדם –</a:t>
            </a:r>
          </a:p>
          <a:p>
            <a:pPr algn="ctr"/>
            <a:r>
              <a:rPr lang="he-IL" sz="3600" b="1" dirty="0">
                <a:latin typeface="Calibri" panose="020F0502020204030204" pitchFamily="34" charset="0"/>
                <a:cs typeface="Calibri" panose="020F0502020204030204" pitchFamily="34" charset="0"/>
              </a:rPr>
              <a:t> שם הוא נמצא"</a:t>
            </a:r>
          </a:p>
          <a:p>
            <a:pPr algn="ctr"/>
            <a:r>
              <a:rPr lang="he-IL" sz="3600" b="1" dirty="0">
                <a:latin typeface="Calibri" panose="020F0502020204030204" pitchFamily="34" charset="0"/>
                <a:cs typeface="Calibri" panose="020F0502020204030204" pitchFamily="34" charset="0"/>
              </a:rPr>
              <a:t>(</a:t>
            </a:r>
            <a:r>
              <a:rPr lang="he-IL" sz="3600" b="1" dirty="0" err="1">
                <a:latin typeface="Calibri" panose="020F0502020204030204" pitchFamily="34" charset="0"/>
                <a:cs typeface="Calibri" panose="020F0502020204030204" pitchFamily="34" charset="0"/>
              </a:rPr>
              <a:t>הבעש"ט</a:t>
            </a:r>
            <a:r>
              <a:rPr lang="he-IL" sz="3600" b="1" dirty="0">
                <a:latin typeface="Calibri" panose="020F0502020204030204" pitchFamily="34" charset="0"/>
                <a:cs typeface="Calibri" panose="020F0502020204030204" pitchFamily="34" charset="0"/>
              </a:rPr>
              <a:t>)</a:t>
            </a:r>
          </a:p>
        </p:txBody>
      </p:sp>
      <p:pic>
        <p:nvPicPr>
          <p:cNvPr id="9" name="מציין מיקום של תמונה 8" descr="מצלמת וידאו עם מילוי מלא">
            <a:hlinkClick r:id="rId3"/>
            <a:extLst>
              <a:ext uri="{FF2B5EF4-FFF2-40B4-BE49-F238E27FC236}">
                <a16:creationId xmlns:a16="http://schemas.microsoft.com/office/drawing/2014/main" id="{37DEFFAB-FF18-1563-AB0A-E8CA3D3D922B}"/>
              </a:ext>
            </a:extLst>
          </p:cNvPr>
          <p:cNvPicPr>
            <a:picLocks noGrp="1" noChangeAspect="1"/>
          </p:cNvPicPr>
          <p:nvPr>
            <p:ph type="pic" idx="1"/>
          </p:nvPr>
        </p:nvPicPr>
        <p:blipFill>
          <a:blip r:embed="rId5">
            <a:extLst>
              <a:ext uri="{96DAC541-7B7A-43D3-8B79-37D633B846F1}">
                <asvg:svgBlip xmlns:asvg="http://schemas.microsoft.com/office/drawing/2016/SVG/main" xmlns="" r:embed="rId6"/>
              </a:ext>
            </a:extLst>
          </a:blip>
          <a:srcRect t="10520" b="10520"/>
          <a:stretch>
            <a:fillRect/>
          </a:stretch>
        </p:blipFill>
        <p:spPr>
          <a:xfrm>
            <a:off x="2551172" y="4629005"/>
            <a:ext cx="2978424" cy="2414979"/>
          </a:xfrm>
        </p:spPr>
      </p:pic>
      <p:sp>
        <p:nvSpPr>
          <p:cNvPr id="2" name="תיבת טקסט 1">
            <a:extLst>
              <a:ext uri="{FF2B5EF4-FFF2-40B4-BE49-F238E27FC236}">
                <a16:creationId xmlns:a16="http://schemas.microsoft.com/office/drawing/2014/main" id="{4133825B-A0AA-600C-EE91-CE5E45A6DA6C}"/>
              </a:ext>
            </a:extLst>
          </p:cNvPr>
          <p:cNvSpPr txBox="1"/>
          <p:nvPr/>
        </p:nvSpPr>
        <p:spPr>
          <a:xfrm>
            <a:off x="398586" y="1066799"/>
            <a:ext cx="2742244" cy="2585323"/>
          </a:xfrm>
          <a:prstGeom prst="rect">
            <a:avLst/>
          </a:prstGeom>
          <a:noFill/>
        </p:spPr>
        <p:txBody>
          <a:bodyPr wrap="square" rtlCol="1">
            <a:spAutoFit/>
          </a:bodyPr>
          <a:lstStyle/>
          <a:p>
            <a:pPr algn="ctr"/>
            <a:r>
              <a:rPr lang="he-IL" sz="5400" b="1" dirty="0">
                <a:solidFill>
                  <a:srgbClr val="002060"/>
                </a:solidFill>
                <a:latin typeface="Calibri" panose="020F0502020204030204" pitchFamily="34" charset="0"/>
                <a:ea typeface="+mj-ea"/>
                <a:cs typeface="Calibri" panose="020F0502020204030204" pitchFamily="34" charset="0"/>
              </a:rPr>
              <a:t>על כוחה של מחשבה</a:t>
            </a:r>
          </a:p>
        </p:txBody>
      </p:sp>
      <p:sp>
        <p:nvSpPr>
          <p:cNvPr id="4" name="תיבת טקסט 3">
            <a:extLst>
              <a:ext uri="{FF2B5EF4-FFF2-40B4-BE49-F238E27FC236}">
                <a16:creationId xmlns:a16="http://schemas.microsoft.com/office/drawing/2014/main" id="{8B3C8F21-8BFD-B357-C487-90B7CAC05C99}"/>
              </a:ext>
            </a:extLst>
          </p:cNvPr>
          <p:cNvSpPr txBox="1"/>
          <p:nvPr/>
        </p:nvSpPr>
        <p:spPr>
          <a:xfrm>
            <a:off x="398586" y="3657575"/>
            <a:ext cx="2742244" cy="523220"/>
          </a:xfrm>
          <a:prstGeom prst="rect">
            <a:avLst/>
          </a:prstGeom>
          <a:noFill/>
        </p:spPr>
        <p:txBody>
          <a:bodyPr wrap="square">
            <a:spAutoFit/>
          </a:bodyPr>
          <a:lstStyle/>
          <a:p>
            <a:pPr algn="ctr"/>
            <a:r>
              <a:rPr lang="he-IL" sz="2800" b="1" dirty="0">
                <a:solidFill>
                  <a:srgbClr val="002060"/>
                </a:solidFill>
                <a:latin typeface="Calibri" panose="020F0502020204030204" pitchFamily="34" charset="0"/>
                <a:ea typeface="+mj-ea"/>
                <a:cs typeface="Calibri" panose="020F0502020204030204" pitchFamily="34" charset="0"/>
              </a:rPr>
              <a:t>הרב שניאור אשכנזי</a:t>
            </a:r>
          </a:p>
        </p:txBody>
      </p:sp>
    </p:spTree>
    <p:extLst>
      <p:ext uri="{BB962C8B-B14F-4D97-AF65-F5344CB8AC3E}">
        <p14:creationId xmlns:p14="http://schemas.microsoft.com/office/powerpoint/2010/main" val="1915695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9966486-CBDF-D7AE-EB6D-25E9A16323CF}"/>
              </a:ext>
            </a:extLst>
          </p:cNvPr>
          <p:cNvSpPr>
            <a:spLocks noGrp="1"/>
          </p:cNvSpPr>
          <p:nvPr>
            <p:ph type="title"/>
          </p:nvPr>
        </p:nvSpPr>
        <p:spPr>
          <a:xfrm>
            <a:off x="1967304" y="109174"/>
            <a:ext cx="8257392" cy="1325563"/>
          </a:xfrm>
        </p:spPr>
        <p:txBody>
          <a:bodyPr>
            <a:normAutofit fontScale="90000"/>
          </a:bodyPr>
          <a:lstStyle/>
          <a:p>
            <a:r>
              <a:rPr lang="he-IL" dirty="0"/>
              <a:t>מה קורה לי כשזה קורה?</a:t>
            </a:r>
          </a:p>
        </p:txBody>
      </p:sp>
      <p:sp>
        <p:nvSpPr>
          <p:cNvPr id="3" name="תיבת טקסט 2">
            <a:extLst>
              <a:ext uri="{FF2B5EF4-FFF2-40B4-BE49-F238E27FC236}">
                <a16:creationId xmlns:a16="http://schemas.microsoft.com/office/drawing/2014/main" id="{6330281F-7C70-5DE4-EE3C-C8CF13256EE4}"/>
              </a:ext>
            </a:extLst>
          </p:cNvPr>
          <p:cNvSpPr txBox="1"/>
          <p:nvPr/>
        </p:nvSpPr>
        <p:spPr>
          <a:xfrm>
            <a:off x="5822373" y="2651052"/>
            <a:ext cx="2556163" cy="830997"/>
          </a:xfrm>
          <a:prstGeom prst="rect">
            <a:avLst/>
          </a:prstGeom>
          <a:noFill/>
        </p:spPr>
        <p:txBody>
          <a:bodyPr wrap="square" rtlCol="1">
            <a:spAutoFit/>
          </a:bodyPr>
          <a:lstStyle/>
          <a:p>
            <a:pPr algn="ctr"/>
            <a:r>
              <a:rPr lang="he-IL" sz="2400" dirty="0">
                <a:latin typeface="Calibri" panose="020F0502020204030204" pitchFamily="34" charset="0"/>
                <a:cs typeface="Calibri" panose="020F0502020204030204" pitchFamily="34" charset="0"/>
              </a:rPr>
              <a:t>לא התקבלתי למקום שרציתי להתקבל אליו</a:t>
            </a:r>
          </a:p>
        </p:txBody>
      </p:sp>
      <p:sp>
        <p:nvSpPr>
          <p:cNvPr id="5" name="תיבת טקסט 4">
            <a:extLst>
              <a:ext uri="{FF2B5EF4-FFF2-40B4-BE49-F238E27FC236}">
                <a16:creationId xmlns:a16="http://schemas.microsoft.com/office/drawing/2014/main" id="{2FF27576-A6B7-EB0A-244A-A8593A7BA64F}"/>
              </a:ext>
            </a:extLst>
          </p:cNvPr>
          <p:cNvSpPr txBox="1"/>
          <p:nvPr/>
        </p:nvSpPr>
        <p:spPr>
          <a:xfrm>
            <a:off x="2953285" y="4533265"/>
            <a:ext cx="2660115" cy="1631216"/>
          </a:xfrm>
          <a:prstGeom prst="rect">
            <a:avLst/>
          </a:prstGeom>
          <a:noFill/>
        </p:spPr>
        <p:txBody>
          <a:bodyPr wrap="square" rtlCol="1">
            <a:spAutoFit/>
          </a:bodyPr>
          <a:lstStyle/>
          <a:p>
            <a:pPr algn="ctr"/>
            <a:r>
              <a:rPr lang="he-IL" sz="2000" dirty="0">
                <a:latin typeface="Calibri" panose="020F0502020204030204" pitchFamily="34" charset="0"/>
                <a:cs typeface="Calibri" panose="020F0502020204030204" pitchFamily="34" charset="0"/>
              </a:rPr>
              <a:t>אנחנו מתארגנים לחדרים בטיול, יש בקבוצה מישהו/ מישהי שאני מעדיף שלא להיות בחברתו/ה </a:t>
            </a:r>
          </a:p>
          <a:p>
            <a:pPr algn="ctr"/>
            <a:r>
              <a:rPr lang="he-IL" sz="2000" dirty="0">
                <a:latin typeface="Calibri" panose="020F0502020204030204" pitchFamily="34" charset="0"/>
                <a:cs typeface="Calibri" panose="020F0502020204030204" pitchFamily="34" charset="0"/>
              </a:rPr>
              <a:t>וזה מפריע לי</a:t>
            </a:r>
          </a:p>
        </p:txBody>
      </p:sp>
      <p:sp>
        <p:nvSpPr>
          <p:cNvPr id="7" name="תיבת טקסט 6">
            <a:extLst>
              <a:ext uri="{FF2B5EF4-FFF2-40B4-BE49-F238E27FC236}">
                <a16:creationId xmlns:a16="http://schemas.microsoft.com/office/drawing/2014/main" id="{FE2234B1-37A2-0538-34C4-02F5CB16292D}"/>
              </a:ext>
            </a:extLst>
          </p:cNvPr>
          <p:cNvSpPr txBox="1"/>
          <p:nvPr/>
        </p:nvSpPr>
        <p:spPr>
          <a:xfrm>
            <a:off x="8685333" y="4830287"/>
            <a:ext cx="2556163" cy="830997"/>
          </a:xfrm>
          <a:prstGeom prst="rect">
            <a:avLst/>
          </a:prstGeom>
          <a:noFill/>
        </p:spPr>
        <p:txBody>
          <a:bodyPr wrap="square" rtlCol="1">
            <a:spAutoFit/>
          </a:bodyPr>
          <a:lstStyle/>
          <a:p>
            <a:pPr algn="ctr"/>
            <a:r>
              <a:rPr lang="he-IL" sz="2400" dirty="0">
                <a:latin typeface="Calibri" panose="020F0502020204030204" pitchFamily="34" charset="0"/>
                <a:ea typeface="Calibri" panose="020F0502020204030204" pitchFamily="34" charset="0"/>
                <a:cs typeface="Calibri" panose="020F0502020204030204" pitchFamily="34" charset="0"/>
              </a:rPr>
              <a:t>לא הוזמנתי למפגש עם כל החברים/</a:t>
            </a:r>
            <a:r>
              <a:rPr lang="he-IL" sz="2400" dirty="0" err="1">
                <a:latin typeface="Calibri" panose="020F0502020204030204" pitchFamily="34" charset="0"/>
                <a:ea typeface="Calibri" panose="020F0502020204030204" pitchFamily="34" charset="0"/>
                <a:cs typeface="Calibri" panose="020F0502020204030204" pitchFamily="34" charset="0"/>
              </a:rPr>
              <a:t>ות</a:t>
            </a:r>
            <a:endParaRPr lang="he-IL" sz="2400" dirty="0">
              <a:latin typeface="Calibri" panose="020F0502020204030204" pitchFamily="34" charset="0"/>
              <a:ea typeface="Calibri" panose="020F0502020204030204" pitchFamily="34" charset="0"/>
              <a:cs typeface="Calibri" panose="020F0502020204030204" pitchFamily="34" charset="0"/>
            </a:endParaRPr>
          </a:p>
        </p:txBody>
      </p:sp>
      <p:sp>
        <p:nvSpPr>
          <p:cNvPr id="10" name="תיבת טקסט 9">
            <a:extLst>
              <a:ext uri="{FF2B5EF4-FFF2-40B4-BE49-F238E27FC236}">
                <a16:creationId xmlns:a16="http://schemas.microsoft.com/office/drawing/2014/main" id="{83FCCE4A-4690-06D4-5513-6A99DFBB222F}"/>
              </a:ext>
            </a:extLst>
          </p:cNvPr>
          <p:cNvSpPr txBox="1"/>
          <p:nvPr/>
        </p:nvSpPr>
        <p:spPr>
          <a:xfrm>
            <a:off x="705385" y="2908442"/>
            <a:ext cx="2247900" cy="830997"/>
          </a:xfrm>
          <a:prstGeom prst="rect">
            <a:avLst/>
          </a:prstGeom>
          <a:noFill/>
        </p:spPr>
        <p:txBody>
          <a:bodyPr wrap="square">
            <a:spAutoFit/>
          </a:bodyPr>
          <a:lstStyle/>
          <a:p>
            <a:pPr algn="ctr"/>
            <a:r>
              <a:rPr lang="he-IL" sz="2400" dirty="0">
                <a:latin typeface="Calibri" panose="020F0502020204030204" pitchFamily="34" charset="0"/>
                <a:cs typeface="Calibri" panose="020F0502020204030204" pitchFamily="34" charset="0"/>
              </a:rPr>
              <a:t>נכשלתי בבחינה  במתמטיקה</a:t>
            </a:r>
          </a:p>
        </p:txBody>
      </p:sp>
    </p:spTree>
    <p:extLst>
      <p:ext uri="{BB962C8B-B14F-4D97-AF65-F5344CB8AC3E}">
        <p14:creationId xmlns:p14="http://schemas.microsoft.com/office/powerpoint/2010/main" val="2222609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20;g10ffaffb507_1_297">
            <a:extLst>
              <a:ext uri="{FF2B5EF4-FFF2-40B4-BE49-F238E27FC236}">
                <a16:creationId xmlns:a16="http://schemas.microsoft.com/office/drawing/2014/main" id="{C4A8EFB1-4CA6-76BC-59BA-685AF92FA1A4}"/>
              </a:ext>
            </a:extLst>
          </p:cNvPr>
          <p:cNvSpPr txBox="1">
            <a:spLocks/>
          </p:cNvSpPr>
          <p:nvPr/>
        </p:nvSpPr>
        <p:spPr>
          <a:xfrm>
            <a:off x="1018902" y="226514"/>
            <a:ext cx="10685417" cy="1325700"/>
          </a:xfrm>
          <a:prstGeom prst="rect">
            <a:avLst/>
          </a:prstGeom>
          <a:noFill/>
          <a:ln>
            <a:noFill/>
          </a:ln>
        </p:spPr>
        <p:txBody>
          <a:bodyPr spcFirstLastPara="1" vert="horz" wrap="square" lIns="91425" tIns="45700" rIns="91425" bIns="45700" rtlCol="1" anchor="ctr" anchorCtr="0">
            <a:normAutofit fontScale="85000" lnSpcReduction="20000"/>
          </a:bodyPr>
          <a:lstStyle>
            <a:lvl1pPr algn="ctr" defTabSz="914400" rtl="1" eaLnBrk="1" latinLnBrk="0" hangingPunct="1">
              <a:lnSpc>
                <a:spcPct val="90000"/>
              </a:lnSpc>
              <a:spcBef>
                <a:spcPct val="0"/>
              </a:spcBef>
              <a:buNone/>
              <a:defRPr sz="7200" b="1" kern="1200">
                <a:solidFill>
                  <a:srgbClr val="002060"/>
                </a:solidFill>
                <a:latin typeface="Calibri" panose="020F0502020204030204" pitchFamily="34" charset="0"/>
                <a:ea typeface="+mj-ea"/>
                <a:cs typeface="Calibri" panose="020F0502020204030204" pitchFamily="34" charset="0"/>
              </a:defRPr>
            </a:lvl1pPr>
          </a:lstStyle>
          <a:p>
            <a:pPr>
              <a:spcBef>
                <a:spcPts val="0"/>
              </a:spcBef>
              <a:buClr>
                <a:srgbClr val="002060"/>
              </a:buClr>
              <a:buSzPts val="7200"/>
              <a:buFont typeface="Calibri"/>
              <a:buNone/>
            </a:pPr>
            <a:r>
              <a:rPr lang="iw-IL" sz="5400" dirty="0"/>
              <a:t>רגע לומדי</a:t>
            </a:r>
            <a:r>
              <a:rPr lang="he-IL" sz="5400" dirty="0"/>
              <a:t>ם</a:t>
            </a:r>
          </a:p>
          <a:p>
            <a:pPr>
              <a:spcBef>
                <a:spcPts val="0"/>
              </a:spcBef>
              <a:buClr>
                <a:srgbClr val="002060"/>
              </a:buClr>
              <a:buSzPts val="7200"/>
              <a:buFont typeface="Calibri"/>
              <a:buNone/>
            </a:pPr>
            <a:r>
              <a:rPr lang="iw-IL" sz="7800" dirty="0"/>
              <a:t>מה זה פא</a:t>
            </a:r>
            <a:r>
              <a:rPr lang="he-IL" sz="7800" dirty="0"/>
              <a:t>פ"</a:t>
            </a:r>
            <a:r>
              <a:rPr lang="iw-IL" sz="7800" dirty="0"/>
              <a:t>א?</a:t>
            </a:r>
          </a:p>
        </p:txBody>
      </p:sp>
      <p:sp>
        <p:nvSpPr>
          <p:cNvPr id="10" name="תיבת טקסט 9">
            <a:extLst>
              <a:ext uri="{FF2B5EF4-FFF2-40B4-BE49-F238E27FC236}">
                <a16:creationId xmlns:a16="http://schemas.microsoft.com/office/drawing/2014/main" id="{102CFE44-176D-B61C-D87B-4FC7E4ED4FFE}"/>
              </a:ext>
            </a:extLst>
          </p:cNvPr>
          <p:cNvSpPr txBox="1"/>
          <p:nvPr/>
        </p:nvSpPr>
        <p:spPr>
          <a:xfrm>
            <a:off x="9456949" y="3397636"/>
            <a:ext cx="2548934" cy="1077218"/>
          </a:xfrm>
          <a:prstGeom prst="rect">
            <a:avLst/>
          </a:prstGeom>
          <a:noFill/>
        </p:spPr>
        <p:txBody>
          <a:bodyPr wrap="square">
            <a:spAutoFit/>
          </a:bodyPr>
          <a:lstStyle/>
          <a:p>
            <a:pPr marL="0" indent="0" algn="ctr">
              <a:buNone/>
            </a:pPr>
            <a:r>
              <a:rPr lang="he-IL" sz="2800" b="1" dirty="0">
                <a:latin typeface="Calibri" panose="020F0502020204030204" pitchFamily="34" charset="0"/>
                <a:ea typeface="Calibri" panose="020F0502020204030204" pitchFamily="34" charset="0"/>
                <a:cs typeface="Calibri" panose="020F0502020204030204" pitchFamily="34" charset="0"/>
              </a:rPr>
              <a:t>פרופורציה</a:t>
            </a:r>
          </a:p>
          <a:p>
            <a:pPr marL="0" indent="0" algn="ctr">
              <a:buNone/>
            </a:pPr>
            <a:r>
              <a:rPr lang="he-IL" dirty="0">
                <a:latin typeface="Calibri" panose="020F0502020204030204" pitchFamily="34" charset="0"/>
                <a:ea typeface="Calibri" panose="020F0502020204030204" pitchFamily="34" charset="0"/>
                <a:cs typeface="Calibri" panose="020F0502020204030204" pitchFamily="34" charset="0"/>
              </a:rPr>
              <a:t>"למעלה ממחצית החומר אני יודע/ת"</a:t>
            </a:r>
            <a:endParaRPr lang="he-IL" sz="1800" dirty="0">
              <a:latin typeface="Calibri" panose="020F0502020204030204" pitchFamily="34" charset="0"/>
              <a:ea typeface="Calibri" panose="020F0502020204030204" pitchFamily="34" charset="0"/>
              <a:cs typeface="Calibri" panose="020F0502020204030204" pitchFamily="34" charset="0"/>
            </a:endParaRPr>
          </a:p>
        </p:txBody>
      </p:sp>
      <p:sp>
        <p:nvSpPr>
          <p:cNvPr id="9" name="מלבן: פינות מעוגלות 8">
            <a:extLst>
              <a:ext uri="{FF2B5EF4-FFF2-40B4-BE49-F238E27FC236}">
                <a16:creationId xmlns:a16="http://schemas.microsoft.com/office/drawing/2014/main" id="{1533C27D-C19E-2234-C209-FFAC4CC4DC70}"/>
              </a:ext>
            </a:extLst>
          </p:cNvPr>
          <p:cNvSpPr/>
          <p:nvPr/>
        </p:nvSpPr>
        <p:spPr>
          <a:xfrm>
            <a:off x="1356442" y="1909606"/>
            <a:ext cx="2547497" cy="1755226"/>
          </a:xfrm>
          <a:prstGeom prst="roundRect">
            <a:avLst/>
          </a:prstGeom>
          <a:blipFill>
            <a:blip r:embed="rId3">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he-IL"/>
          </a:p>
        </p:txBody>
      </p:sp>
      <p:sp>
        <p:nvSpPr>
          <p:cNvPr id="15" name="מלבן: פינות מעוגלות 14">
            <a:extLst>
              <a:ext uri="{FF2B5EF4-FFF2-40B4-BE49-F238E27FC236}">
                <a16:creationId xmlns:a16="http://schemas.microsoft.com/office/drawing/2014/main" id="{7FD63B29-31A8-7FC8-481F-0923ECB2869E}"/>
              </a:ext>
            </a:extLst>
          </p:cNvPr>
          <p:cNvSpPr/>
          <p:nvPr/>
        </p:nvSpPr>
        <p:spPr>
          <a:xfrm>
            <a:off x="9458386" y="1606566"/>
            <a:ext cx="2547497" cy="1755226"/>
          </a:xfrm>
          <a:prstGeom prst="roundRect">
            <a:avLst/>
          </a:prstGeom>
          <a:blipFill dpi="0" rotWithShape="1">
            <a:blip r:embed="rId4"/>
            <a:srcRect/>
            <a:stretch>
              <a:fillRect l="-937" t="-14968" r="-937" b="-14968"/>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he-IL"/>
          </a:p>
        </p:txBody>
      </p:sp>
      <p:sp>
        <p:nvSpPr>
          <p:cNvPr id="16" name="מלבן: פינות מעוגלות 15" descr="תמונה שמכילה טקסט, חוץ, הנעלה&#10;&#10;התיאור נוצר באופן אוטומטי">
            <a:extLst>
              <a:ext uri="{FF2B5EF4-FFF2-40B4-BE49-F238E27FC236}">
                <a16:creationId xmlns:a16="http://schemas.microsoft.com/office/drawing/2014/main" id="{713FA236-C9FE-0E73-B3D3-1C6620E19024}"/>
              </a:ext>
            </a:extLst>
          </p:cNvPr>
          <p:cNvSpPr/>
          <p:nvPr/>
        </p:nvSpPr>
        <p:spPr>
          <a:xfrm>
            <a:off x="8471022" y="4694624"/>
            <a:ext cx="2547497" cy="1755226"/>
          </a:xfrm>
          <a:prstGeom prst="roundRect">
            <a:avLst/>
          </a:prstGeom>
          <a:blipFill>
            <a:blip r:embed="rId5"/>
            <a:srcRect/>
            <a:stretch>
              <a:fillRect t="-23000" b="-23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he-IL"/>
          </a:p>
        </p:txBody>
      </p:sp>
      <p:sp>
        <p:nvSpPr>
          <p:cNvPr id="17" name="מלבן: פינות מעוגלות 16">
            <a:extLst>
              <a:ext uri="{FF2B5EF4-FFF2-40B4-BE49-F238E27FC236}">
                <a16:creationId xmlns:a16="http://schemas.microsoft.com/office/drawing/2014/main" id="{B78353EC-3811-B2E5-8639-C0FBA0698D11}"/>
              </a:ext>
            </a:extLst>
          </p:cNvPr>
          <p:cNvSpPr/>
          <p:nvPr/>
        </p:nvSpPr>
        <p:spPr>
          <a:xfrm>
            <a:off x="4626333" y="3060700"/>
            <a:ext cx="3076757" cy="1852304"/>
          </a:xfrm>
          <a:prstGeom prst="roundRect">
            <a:avLst/>
          </a:prstGeom>
          <a:solidFill>
            <a:srgbClr val="FBE5D6"/>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800" dirty="0">
                <a:solidFill>
                  <a:srgbClr val="002060"/>
                </a:solidFill>
                <a:latin typeface="Calibri" panose="020F0502020204030204" pitchFamily="34" charset="0"/>
                <a:ea typeface="Calibri" panose="020F0502020204030204" pitchFamily="34" charset="0"/>
                <a:cs typeface="Calibri" panose="020F0502020204030204" pitchFamily="34" charset="0"/>
              </a:rPr>
              <a:t>"קיבלתי 60 בבחינה של המגמה, </a:t>
            </a:r>
          </a:p>
          <a:p>
            <a:pPr algn="ctr"/>
            <a:r>
              <a:rPr lang="he-IL" sz="2800" dirty="0">
                <a:solidFill>
                  <a:srgbClr val="002060"/>
                </a:solidFill>
                <a:latin typeface="Calibri" panose="020F0502020204030204" pitchFamily="34" charset="0"/>
                <a:ea typeface="Calibri" panose="020F0502020204030204" pitchFamily="34" charset="0"/>
                <a:cs typeface="Calibri" panose="020F0502020204030204" pitchFamily="34" charset="0"/>
              </a:rPr>
              <a:t>אין סיכוי שאצליח"</a:t>
            </a:r>
          </a:p>
        </p:txBody>
      </p:sp>
      <p:pic>
        <p:nvPicPr>
          <p:cNvPr id="19" name="גרפיקה 18">
            <a:extLst>
              <a:ext uri="{FF2B5EF4-FFF2-40B4-BE49-F238E27FC236}">
                <a16:creationId xmlns:a16="http://schemas.microsoft.com/office/drawing/2014/main" id="{FFEC7E90-33D2-0DBA-E5D5-2A1D1CA7A05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7524750" y="2908524"/>
            <a:ext cx="1325336" cy="489112"/>
          </a:xfrm>
          <a:prstGeom prst="rect">
            <a:avLst/>
          </a:prstGeom>
        </p:spPr>
      </p:pic>
      <p:sp>
        <p:nvSpPr>
          <p:cNvPr id="20" name="תיבת טקסט 19">
            <a:extLst>
              <a:ext uri="{FF2B5EF4-FFF2-40B4-BE49-F238E27FC236}">
                <a16:creationId xmlns:a16="http://schemas.microsoft.com/office/drawing/2014/main" id="{FA7C5C56-AF4C-75BF-D4D9-483015694818}"/>
              </a:ext>
            </a:extLst>
          </p:cNvPr>
          <p:cNvSpPr txBox="1"/>
          <p:nvPr/>
        </p:nvSpPr>
        <p:spPr>
          <a:xfrm>
            <a:off x="6072552" y="5372632"/>
            <a:ext cx="2548934" cy="1077218"/>
          </a:xfrm>
          <a:prstGeom prst="rect">
            <a:avLst/>
          </a:prstGeom>
          <a:noFill/>
        </p:spPr>
        <p:txBody>
          <a:bodyPr wrap="square">
            <a:spAutoFit/>
          </a:bodyPr>
          <a:lstStyle/>
          <a:p>
            <a:pPr marL="0" indent="0" algn="ctr">
              <a:buNone/>
            </a:pPr>
            <a:r>
              <a:rPr lang="he-IL" sz="2800" b="1" dirty="0">
                <a:latin typeface="Calibri" panose="020F0502020204030204" pitchFamily="34" charset="0"/>
                <a:ea typeface="Calibri" panose="020F0502020204030204" pitchFamily="34" charset="0"/>
                <a:cs typeface="Calibri" panose="020F0502020204030204" pitchFamily="34" charset="0"/>
              </a:rPr>
              <a:t>אלטרנטיבה</a:t>
            </a:r>
          </a:p>
          <a:p>
            <a:pPr marL="0" indent="0" algn="ctr">
              <a:buNone/>
            </a:pPr>
            <a:r>
              <a:rPr lang="he-IL" dirty="0">
                <a:latin typeface="Calibri" panose="020F0502020204030204" pitchFamily="34" charset="0"/>
                <a:ea typeface="Calibri" panose="020F0502020204030204" pitchFamily="34" charset="0"/>
                <a:cs typeface="Calibri" panose="020F0502020204030204" pitchFamily="34" charset="0"/>
              </a:rPr>
              <a:t>"אם אבקש עזרה מהמורה אוכל להשתפר ולהתקדם"</a:t>
            </a:r>
            <a:endParaRPr lang="he-IL" sz="1800" dirty="0">
              <a:latin typeface="Calibri" panose="020F0502020204030204" pitchFamily="34" charset="0"/>
              <a:ea typeface="Calibri" panose="020F0502020204030204" pitchFamily="34" charset="0"/>
              <a:cs typeface="Calibri" panose="020F0502020204030204" pitchFamily="34" charset="0"/>
            </a:endParaRPr>
          </a:p>
        </p:txBody>
      </p:sp>
      <p:pic>
        <p:nvPicPr>
          <p:cNvPr id="22" name="גרפיקה 21">
            <a:extLst>
              <a:ext uri="{FF2B5EF4-FFF2-40B4-BE49-F238E27FC236}">
                <a16:creationId xmlns:a16="http://schemas.microsoft.com/office/drawing/2014/main" id="{62AD1B49-EBAE-5E33-B252-BEAF842012AE}"/>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19418767">
            <a:off x="7993289" y="3625989"/>
            <a:ext cx="955466" cy="1120201"/>
          </a:xfrm>
          <a:prstGeom prst="rect">
            <a:avLst/>
          </a:prstGeom>
        </p:spPr>
      </p:pic>
      <p:pic>
        <p:nvPicPr>
          <p:cNvPr id="26" name="גרפיקה 25">
            <a:extLst>
              <a:ext uri="{FF2B5EF4-FFF2-40B4-BE49-F238E27FC236}">
                <a16:creationId xmlns:a16="http://schemas.microsoft.com/office/drawing/2014/main" id="{40A1387F-00F3-038A-EEFA-FDC012D12E75}"/>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3240390" y="3850205"/>
            <a:ext cx="1251362" cy="506169"/>
          </a:xfrm>
          <a:prstGeom prst="rect">
            <a:avLst/>
          </a:prstGeom>
        </p:spPr>
      </p:pic>
      <p:sp>
        <p:nvSpPr>
          <p:cNvPr id="27" name="תיבת טקסט 26">
            <a:extLst>
              <a:ext uri="{FF2B5EF4-FFF2-40B4-BE49-F238E27FC236}">
                <a16:creationId xmlns:a16="http://schemas.microsoft.com/office/drawing/2014/main" id="{3F938DDE-08B7-016F-2661-E5ABCF6F3386}"/>
              </a:ext>
            </a:extLst>
          </p:cNvPr>
          <p:cNvSpPr txBox="1"/>
          <p:nvPr/>
        </p:nvSpPr>
        <p:spPr>
          <a:xfrm>
            <a:off x="624166" y="3608309"/>
            <a:ext cx="2548934" cy="1077218"/>
          </a:xfrm>
          <a:prstGeom prst="rect">
            <a:avLst/>
          </a:prstGeom>
          <a:noFill/>
        </p:spPr>
        <p:txBody>
          <a:bodyPr wrap="square">
            <a:spAutoFit/>
          </a:bodyPr>
          <a:lstStyle/>
          <a:p>
            <a:pPr marL="0" indent="0" algn="ctr">
              <a:buNone/>
            </a:pPr>
            <a:r>
              <a:rPr lang="he-IL" sz="2800" b="1" dirty="0">
                <a:latin typeface="Calibri" panose="020F0502020204030204" pitchFamily="34" charset="0"/>
                <a:ea typeface="Calibri" panose="020F0502020204030204" pitchFamily="34" charset="0"/>
                <a:cs typeface="Calibri" panose="020F0502020204030204" pitchFamily="34" charset="0"/>
              </a:rPr>
              <a:t>פרספקטיבה</a:t>
            </a:r>
          </a:p>
          <a:p>
            <a:pPr marL="0" indent="0" algn="ctr">
              <a:buNone/>
            </a:pPr>
            <a:r>
              <a:rPr lang="he-IL" dirty="0">
                <a:latin typeface="Calibri" panose="020F0502020204030204" pitchFamily="34" charset="0"/>
                <a:ea typeface="Calibri" panose="020F0502020204030204" pitchFamily="34" charset="0"/>
                <a:cs typeface="Calibri" panose="020F0502020204030204" pitchFamily="34" charset="0"/>
              </a:rPr>
              <a:t>"זה רק מבחן אחד, יהיו עוד הזדמנויות"</a:t>
            </a:r>
            <a:endParaRPr lang="he-IL" sz="1800" dirty="0">
              <a:latin typeface="Calibri" panose="020F0502020204030204" pitchFamily="34" charset="0"/>
              <a:ea typeface="Calibri" panose="020F0502020204030204" pitchFamily="34" charset="0"/>
              <a:cs typeface="Calibri" panose="020F0502020204030204" pitchFamily="34" charset="0"/>
            </a:endParaRPr>
          </a:p>
        </p:txBody>
      </p:sp>
      <p:sp>
        <p:nvSpPr>
          <p:cNvPr id="28" name="מלבן: פינות מעוגלות 27">
            <a:extLst>
              <a:ext uri="{FF2B5EF4-FFF2-40B4-BE49-F238E27FC236}">
                <a16:creationId xmlns:a16="http://schemas.microsoft.com/office/drawing/2014/main" id="{66A5CBE6-727A-F839-5BE8-83B27D74D679}"/>
              </a:ext>
            </a:extLst>
          </p:cNvPr>
          <p:cNvSpPr/>
          <p:nvPr/>
        </p:nvSpPr>
        <p:spPr>
          <a:xfrm>
            <a:off x="1943802" y="4976240"/>
            <a:ext cx="2547497" cy="1755226"/>
          </a:xfrm>
          <a:prstGeom prst="roundRect">
            <a:avLst/>
          </a:prstGeom>
          <a:blipFill>
            <a:blip r:embed="rId12"/>
            <a:srcRect/>
            <a:stretch>
              <a:fillRect t="-30000" b="-30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he-IL"/>
          </a:p>
        </p:txBody>
      </p:sp>
      <p:pic>
        <p:nvPicPr>
          <p:cNvPr id="30" name="גרפיקה 29">
            <a:extLst>
              <a:ext uri="{FF2B5EF4-FFF2-40B4-BE49-F238E27FC236}">
                <a16:creationId xmlns:a16="http://schemas.microsoft.com/office/drawing/2014/main" id="{FFDE92F1-6770-8A96-2E21-4E68F47C606D}"/>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rot="14266776">
            <a:off x="4746054" y="4766887"/>
            <a:ext cx="414601" cy="810357"/>
          </a:xfrm>
          <a:prstGeom prst="rect">
            <a:avLst/>
          </a:prstGeom>
        </p:spPr>
      </p:pic>
      <p:sp>
        <p:nvSpPr>
          <p:cNvPr id="31" name="תיבת טקסט 30">
            <a:extLst>
              <a:ext uri="{FF2B5EF4-FFF2-40B4-BE49-F238E27FC236}">
                <a16:creationId xmlns:a16="http://schemas.microsoft.com/office/drawing/2014/main" id="{3CBED598-0C2B-2F77-7C26-F157CBA082FB}"/>
              </a:ext>
            </a:extLst>
          </p:cNvPr>
          <p:cNvSpPr txBox="1"/>
          <p:nvPr/>
        </p:nvSpPr>
        <p:spPr>
          <a:xfrm>
            <a:off x="-12108" y="5362476"/>
            <a:ext cx="2019034" cy="1354217"/>
          </a:xfrm>
          <a:prstGeom prst="rect">
            <a:avLst/>
          </a:prstGeom>
          <a:noFill/>
        </p:spPr>
        <p:txBody>
          <a:bodyPr wrap="square">
            <a:spAutoFit/>
          </a:bodyPr>
          <a:lstStyle/>
          <a:p>
            <a:pPr marL="0" indent="0" algn="ctr">
              <a:buNone/>
            </a:pPr>
            <a:r>
              <a:rPr lang="he-IL" sz="2800" b="1" dirty="0">
                <a:latin typeface="Calibri" panose="020F0502020204030204" pitchFamily="34" charset="0"/>
                <a:ea typeface="Calibri" panose="020F0502020204030204" pitchFamily="34" charset="0"/>
                <a:cs typeface="Calibri" panose="020F0502020204030204" pitchFamily="34" charset="0"/>
              </a:rPr>
              <a:t>אמונה</a:t>
            </a:r>
          </a:p>
          <a:p>
            <a:pPr marL="0" indent="0" algn="ctr">
              <a:buNone/>
            </a:pPr>
            <a:r>
              <a:rPr lang="he-IL" dirty="0">
                <a:latin typeface="Calibri" panose="020F0502020204030204" pitchFamily="34" charset="0"/>
                <a:ea typeface="Calibri" panose="020F0502020204030204" pitchFamily="34" charset="0"/>
                <a:cs typeface="Calibri" panose="020F0502020204030204" pitchFamily="34" charset="0"/>
              </a:rPr>
              <a:t>"אני יכול/ה להצליח, התמודדתי עם אתגרים גם בעבר"</a:t>
            </a:r>
            <a:endParaRPr lang="he-IL" sz="1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524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animBg="1"/>
      <p:bldP spid="15" grpId="0" animBg="1"/>
      <p:bldP spid="16" grpId="0" animBg="1"/>
      <p:bldP spid="20" grpId="0"/>
      <p:bldP spid="27" grpId="0"/>
      <p:bldP spid="28" grpId="0" animBg="1"/>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 name="גרפיקה 42">
            <a:extLst>
              <a:ext uri="{FF2B5EF4-FFF2-40B4-BE49-F238E27FC236}">
                <a16:creationId xmlns:a16="http://schemas.microsoft.com/office/drawing/2014/main" id="{A1C22CE4-167A-4A7A-8BE1-AA4D9F45FEB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872000" y="478310"/>
            <a:ext cx="4320000" cy="1116897"/>
          </a:xfrm>
          <a:prstGeom prst="rect">
            <a:avLst/>
          </a:prstGeom>
        </p:spPr>
      </p:pic>
      <p:sp>
        <p:nvSpPr>
          <p:cNvPr id="11" name="מלבן 10">
            <a:extLst>
              <a:ext uri="{FF2B5EF4-FFF2-40B4-BE49-F238E27FC236}">
                <a16:creationId xmlns:a16="http://schemas.microsoft.com/office/drawing/2014/main" id="{E00FB518-37F2-41E3-9B00-0528A8758AB5}"/>
              </a:ext>
            </a:extLst>
          </p:cNvPr>
          <p:cNvSpPr/>
          <p:nvPr/>
        </p:nvSpPr>
        <p:spPr>
          <a:xfrm>
            <a:off x="9285932" y="343674"/>
            <a:ext cx="2906068" cy="13781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solidFill>
                  <a:schemeClr val="bg1"/>
                </a:solidFill>
                <a:latin typeface="Calibri" panose="020F0502020204030204" pitchFamily="34" charset="0"/>
                <a:cs typeface="Calibri" panose="020F0502020204030204" pitchFamily="34" charset="0"/>
              </a:rPr>
              <a:t>נושאי היחידה</a:t>
            </a:r>
          </a:p>
        </p:txBody>
      </p:sp>
      <p:sp>
        <p:nvSpPr>
          <p:cNvPr id="16" name="מלבן 15">
            <a:extLst>
              <a:ext uri="{FF2B5EF4-FFF2-40B4-BE49-F238E27FC236}">
                <a16:creationId xmlns:a16="http://schemas.microsoft.com/office/drawing/2014/main" id="{8A973E30-FA50-4D6F-B3B8-3A38C9A9D8B7}"/>
              </a:ext>
            </a:extLst>
          </p:cNvPr>
          <p:cNvSpPr/>
          <p:nvPr/>
        </p:nvSpPr>
        <p:spPr>
          <a:xfrm>
            <a:off x="8431247" y="2556703"/>
            <a:ext cx="2906068" cy="382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err="1">
                <a:solidFill>
                  <a:srgbClr val="BBA4DD"/>
                </a:solidFill>
                <a:latin typeface="Calibri" panose="020F0502020204030204" pitchFamily="34" charset="0"/>
                <a:cs typeface="Calibri" panose="020F0502020204030204" pitchFamily="34" charset="0"/>
              </a:rPr>
              <a:t>הכל</a:t>
            </a:r>
            <a:r>
              <a:rPr lang="he-IL" sz="2800" b="1" dirty="0">
                <a:solidFill>
                  <a:srgbClr val="BBA4DD"/>
                </a:solidFill>
                <a:latin typeface="Calibri" panose="020F0502020204030204" pitchFamily="34" charset="0"/>
                <a:cs typeface="Calibri" panose="020F0502020204030204" pitchFamily="34" charset="0"/>
              </a:rPr>
              <a:t> בראש</a:t>
            </a:r>
          </a:p>
        </p:txBody>
      </p:sp>
      <p:sp>
        <p:nvSpPr>
          <p:cNvPr id="17" name="מלבן 16">
            <a:extLst>
              <a:ext uri="{FF2B5EF4-FFF2-40B4-BE49-F238E27FC236}">
                <a16:creationId xmlns:a16="http://schemas.microsoft.com/office/drawing/2014/main" id="{EB8D51FC-FBC9-410A-BF4F-379C99BD1887}"/>
              </a:ext>
            </a:extLst>
          </p:cNvPr>
          <p:cNvSpPr/>
          <p:nvPr/>
        </p:nvSpPr>
        <p:spPr>
          <a:xfrm>
            <a:off x="8062085" y="3354737"/>
            <a:ext cx="2007355" cy="426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000" b="1" dirty="0">
                <a:solidFill>
                  <a:schemeClr val="accent6">
                    <a:lumMod val="60000"/>
                    <a:lumOff val="40000"/>
                  </a:schemeClr>
                </a:solidFill>
                <a:latin typeface="Calibri" panose="020F0502020204030204" pitchFamily="34" charset="0"/>
                <a:cs typeface="Calibri" panose="020F0502020204030204" pitchFamily="34" charset="0"/>
              </a:rPr>
              <a:t>הגוף כמצפן</a:t>
            </a:r>
          </a:p>
        </p:txBody>
      </p:sp>
      <p:sp>
        <p:nvSpPr>
          <p:cNvPr id="41" name="מלבן 40">
            <a:extLst>
              <a:ext uri="{FF2B5EF4-FFF2-40B4-BE49-F238E27FC236}">
                <a16:creationId xmlns:a16="http://schemas.microsoft.com/office/drawing/2014/main" id="{7CE9EE8E-3B12-4ADA-853C-E4C57339CA17}"/>
              </a:ext>
            </a:extLst>
          </p:cNvPr>
          <p:cNvSpPr/>
          <p:nvPr/>
        </p:nvSpPr>
        <p:spPr>
          <a:xfrm>
            <a:off x="11543430" y="2102766"/>
            <a:ext cx="234456" cy="291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latin typeface="Calibri" panose="020F0502020204030204" pitchFamily="34" charset="0"/>
                <a:cs typeface="Calibri" panose="020F0502020204030204" pitchFamily="34" charset="0"/>
              </a:rPr>
              <a:t>1</a:t>
            </a:r>
          </a:p>
        </p:txBody>
      </p:sp>
      <p:sp>
        <p:nvSpPr>
          <p:cNvPr id="42" name="אליפסה 41">
            <a:extLst>
              <a:ext uri="{FF2B5EF4-FFF2-40B4-BE49-F238E27FC236}">
                <a16:creationId xmlns:a16="http://schemas.microsoft.com/office/drawing/2014/main" id="{F633F18F-7539-4720-8DF5-C6E2EAB8F876}"/>
              </a:ext>
            </a:extLst>
          </p:cNvPr>
          <p:cNvSpPr/>
          <p:nvPr/>
        </p:nvSpPr>
        <p:spPr>
          <a:xfrm>
            <a:off x="10740514" y="2713842"/>
            <a:ext cx="386444" cy="382890"/>
          </a:xfrm>
          <a:prstGeom prst="ellipse">
            <a:avLst/>
          </a:prstGeom>
          <a:solidFill>
            <a:srgbClr val="BBA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44" name="מלבן 43">
            <a:extLst>
              <a:ext uri="{FF2B5EF4-FFF2-40B4-BE49-F238E27FC236}">
                <a16:creationId xmlns:a16="http://schemas.microsoft.com/office/drawing/2014/main" id="{47057622-7F54-4C3F-B41D-404073F2F9A1}"/>
              </a:ext>
            </a:extLst>
          </p:cNvPr>
          <p:cNvSpPr/>
          <p:nvPr/>
        </p:nvSpPr>
        <p:spPr>
          <a:xfrm>
            <a:off x="10828083" y="2753892"/>
            <a:ext cx="234456" cy="291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latin typeface="Calibri" panose="020F0502020204030204" pitchFamily="34" charset="0"/>
                <a:cs typeface="Calibri" panose="020F0502020204030204" pitchFamily="34" charset="0"/>
              </a:rPr>
              <a:t>2</a:t>
            </a:r>
          </a:p>
        </p:txBody>
      </p:sp>
      <p:sp>
        <p:nvSpPr>
          <p:cNvPr id="52" name="אליפסה 51">
            <a:extLst>
              <a:ext uri="{FF2B5EF4-FFF2-40B4-BE49-F238E27FC236}">
                <a16:creationId xmlns:a16="http://schemas.microsoft.com/office/drawing/2014/main" id="{049F1846-C18A-4451-B7A8-DAC5014F3BA7}"/>
              </a:ext>
            </a:extLst>
          </p:cNvPr>
          <p:cNvSpPr/>
          <p:nvPr/>
        </p:nvSpPr>
        <p:spPr>
          <a:xfrm>
            <a:off x="10040059" y="3416550"/>
            <a:ext cx="386444" cy="38289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53" name="מלבן 52">
            <a:extLst>
              <a:ext uri="{FF2B5EF4-FFF2-40B4-BE49-F238E27FC236}">
                <a16:creationId xmlns:a16="http://schemas.microsoft.com/office/drawing/2014/main" id="{536E14CA-248B-45AA-9CB7-F65EC9441624}"/>
              </a:ext>
            </a:extLst>
          </p:cNvPr>
          <p:cNvSpPr/>
          <p:nvPr/>
        </p:nvSpPr>
        <p:spPr>
          <a:xfrm>
            <a:off x="10127628" y="3462623"/>
            <a:ext cx="234456" cy="291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latin typeface="Calibri" panose="020F0502020204030204" pitchFamily="34" charset="0"/>
                <a:cs typeface="Calibri" panose="020F0502020204030204" pitchFamily="34" charset="0"/>
              </a:rPr>
              <a:t>3</a:t>
            </a:r>
          </a:p>
        </p:txBody>
      </p:sp>
      <p:sp>
        <p:nvSpPr>
          <p:cNvPr id="55" name="מלבן 54">
            <a:extLst>
              <a:ext uri="{FF2B5EF4-FFF2-40B4-BE49-F238E27FC236}">
                <a16:creationId xmlns:a16="http://schemas.microsoft.com/office/drawing/2014/main" id="{A8F5411D-1307-4C50-8B64-D17446A73A64}"/>
              </a:ext>
            </a:extLst>
          </p:cNvPr>
          <p:cNvSpPr/>
          <p:nvPr/>
        </p:nvSpPr>
        <p:spPr>
          <a:xfrm>
            <a:off x="9429434" y="4230510"/>
            <a:ext cx="206999" cy="291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cs typeface="Calibri" panose="020F0502020204030204" pitchFamily="34" charset="0"/>
            </a:endParaRPr>
          </a:p>
        </p:txBody>
      </p:sp>
      <p:sp>
        <p:nvSpPr>
          <p:cNvPr id="57" name="מלבן 56">
            <a:extLst>
              <a:ext uri="{FF2B5EF4-FFF2-40B4-BE49-F238E27FC236}">
                <a16:creationId xmlns:a16="http://schemas.microsoft.com/office/drawing/2014/main" id="{8FB66385-BEDE-48F3-9F34-2A8F7F7FCB80}"/>
              </a:ext>
            </a:extLst>
          </p:cNvPr>
          <p:cNvSpPr/>
          <p:nvPr/>
        </p:nvSpPr>
        <p:spPr>
          <a:xfrm>
            <a:off x="8655505" y="4919673"/>
            <a:ext cx="234456" cy="291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latin typeface="Calibri" panose="020F0502020204030204" pitchFamily="34" charset="0"/>
                <a:cs typeface="Calibri" panose="020F0502020204030204" pitchFamily="34" charset="0"/>
              </a:rPr>
              <a:t>5</a:t>
            </a:r>
          </a:p>
        </p:txBody>
      </p:sp>
      <p:sp>
        <p:nvSpPr>
          <p:cNvPr id="59" name="מלבן 58">
            <a:extLst>
              <a:ext uri="{FF2B5EF4-FFF2-40B4-BE49-F238E27FC236}">
                <a16:creationId xmlns:a16="http://schemas.microsoft.com/office/drawing/2014/main" id="{878116E4-123E-4E97-BF8E-3B3F99E87700}"/>
              </a:ext>
            </a:extLst>
          </p:cNvPr>
          <p:cNvSpPr/>
          <p:nvPr/>
        </p:nvSpPr>
        <p:spPr>
          <a:xfrm>
            <a:off x="7934534" y="5634581"/>
            <a:ext cx="234456" cy="291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latin typeface="Calibri" panose="020F0502020204030204" pitchFamily="34" charset="0"/>
                <a:cs typeface="Calibri" panose="020F0502020204030204" pitchFamily="34" charset="0"/>
              </a:rPr>
              <a:t>6</a:t>
            </a:r>
          </a:p>
        </p:txBody>
      </p:sp>
      <p:sp>
        <p:nvSpPr>
          <p:cNvPr id="60" name="אליפסה 59">
            <a:extLst>
              <a:ext uri="{FF2B5EF4-FFF2-40B4-BE49-F238E27FC236}">
                <a16:creationId xmlns:a16="http://schemas.microsoft.com/office/drawing/2014/main" id="{4A01A01B-769C-4D53-8EFB-F48CDBBA6994}"/>
              </a:ext>
            </a:extLst>
          </p:cNvPr>
          <p:cNvSpPr/>
          <p:nvPr/>
        </p:nvSpPr>
        <p:spPr>
          <a:xfrm>
            <a:off x="11477597" y="1979546"/>
            <a:ext cx="386444" cy="382890"/>
          </a:xfrm>
          <a:prstGeom prst="ellipse">
            <a:avLst/>
          </a:prstGeom>
          <a:solidFill>
            <a:srgbClr val="DDA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61" name="מלבן 60">
            <a:extLst>
              <a:ext uri="{FF2B5EF4-FFF2-40B4-BE49-F238E27FC236}">
                <a16:creationId xmlns:a16="http://schemas.microsoft.com/office/drawing/2014/main" id="{DD2F3C33-F25E-4FF4-BA91-82B434CCEF76}"/>
              </a:ext>
            </a:extLst>
          </p:cNvPr>
          <p:cNvSpPr/>
          <p:nvPr/>
        </p:nvSpPr>
        <p:spPr>
          <a:xfrm>
            <a:off x="11565166" y="2025619"/>
            <a:ext cx="234456" cy="291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latin typeface="Calibri" panose="020F0502020204030204" pitchFamily="34" charset="0"/>
                <a:cs typeface="Calibri" panose="020F0502020204030204" pitchFamily="34" charset="0"/>
              </a:rPr>
              <a:t>1</a:t>
            </a:r>
          </a:p>
        </p:txBody>
      </p:sp>
      <p:sp>
        <p:nvSpPr>
          <p:cNvPr id="63" name="מלבן 62">
            <a:extLst>
              <a:ext uri="{FF2B5EF4-FFF2-40B4-BE49-F238E27FC236}">
                <a16:creationId xmlns:a16="http://schemas.microsoft.com/office/drawing/2014/main" id="{95FD5DCE-ABDE-4B95-A8DD-7714E173AE57}"/>
              </a:ext>
            </a:extLst>
          </p:cNvPr>
          <p:cNvSpPr/>
          <p:nvPr/>
        </p:nvSpPr>
        <p:spPr>
          <a:xfrm>
            <a:off x="8250678" y="1862491"/>
            <a:ext cx="3177910" cy="426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000" b="1" dirty="0">
                <a:solidFill>
                  <a:srgbClr val="DDADA4"/>
                </a:solidFill>
                <a:latin typeface="Calibri" panose="020F0502020204030204" pitchFamily="34" charset="0"/>
                <a:cs typeface="Calibri" panose="020F0502020204030204" pitchFamily="34" charset="0"/>
              </a:rPr>
              <a:t>כולנו מתמודדים</a:t>
            </a:r>
          </a:p>
        </p:txBody>
      </p:sp>
      <p:sp>
        <p:nvSpPr>
          <p:cNvPr id="65" name="מלבן 64">
            <a:extLst>
              <a:ext uri="{FF2B5EF4-FFF2-40B4-BE49-F238E27FC236}">
                <a16:creationId xmlns:a16="http://schemas.microsoft.com/office/drawing/2014/main" id="{71D90EC4-7FC5-4D55-A054-185FBA94FA1F}"/>
              </a:ext>
            </a:extLst>
          </p:cNvPr>
          <p:cNvSpPr/>
          <p:nvPr/>
        </p:nvSpPr>
        <p:spPr>
          <a:xfrm>
            <a:off x="6284908" y="2140696"/>
            <a:ext cx="5225676" cy="3875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000" dirty="0">
                <a:solidFill>
                  <a:schemeClr val="bg1">
                    <a:lumMod val="50000"/>
                  </a:schemeClr>
                </a:solidFill>
                <a:latin typeface="Calibri" panose="020F0502020204030204" pitchFamily="34" charset="0"/>
                <a:cs typeface="Calibri" panose="020F0502020204030204" pitchFamily="34" charset="0"/>
              </a:rPr>
              <a:t>ערוצי התמודדות ודרכי התמודדות במצבי לחץ ומשבר</a:t>
            </a:r>
          </a:p>
        </p:txBody>
      </p:sp>
      <p:pic>
        <p:nvPicPr>
          <p:cNvPr id="37" name="גרפיקה 36">
            <a:extLst>
              <a:ext uri="{FF2B5EF4-FFF2-40B4-BE49-F238E27FC236}">
                <a16:creationId xmlns:a16="http://schemas.microsoft.com/office/drawing/2014/main" id="{785ED6B3-D234-4CD3-BE47-148B80360C6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127830" y="827294"/>
            <a:ext cx="588672" cy="470938"/>
          </a:xfrm>
          <a:prstGeom prst="rect">
            <a:avLst/>
          </a:prstGeom>
        </p:spPr>
      </p:pic>
      <p:sp>
        <p:nvSpPr>
          <p:cNvPr id="30" name="מלבן 29">
            <a:extLst>
              <a:ext uri="{FF2B5EF4-FFF2-40B4-BE49-F238E27FC236}">
                <a16:creationId xmlns:a16="http://schemas.microsoft.com/office/drawing/2014/main" id="{E35554BC-90FE-4F42-8FAE-C66AD2591CBE}"/>
              </a:ext>
            </a:extLst>
          </p:cNvPr>
          <p:cNvSpPr/>
          <p:nvPr/>
        </p:nvSpPr>
        <p:spPr>
          <a:xfrm>
            <a:off x="5791201" y="2939632"/>
            <a:ext cx="4915980" cy="3525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400" dirty="0">
                <a:solidFill>
                  <a:schemeClr val="bg1">
                    <a:lumMod val="50000"/>
                  </a:schemeClr>
                </a:solidFill>
                <a:latin typeface="Calibri" panose="020F0502020204030204" pitchFamily="34" charset="0"/>
                <a:cs typeface="Calibri" panose="020F0502020204030204" pitchFamily="34" charset="0"/>
              </a:rPr>
              <a:t>מתמודדים עם המחשבות</a:t>
            </a:r>
          </a:p>
        </p:txBody>
      </p:sp>
      <p:sp>
        <p:nvSpPr>
          <p:cNvPr id="31" name="מלבן 30">
            <a:extLst>
              <a:ext uri="{FF2B5EF4-FFF2-40B4-BE49-F238E27FC236}">
                <a16:creationId xmlns:a16="http://schemas.microsoft.com/office/drawing/2014/main" id="{F8D7D0DF-DFD0-4125-9ABB-19EB12B0F7F1}"/>
              </a:ext>
            </a:extLst>
          </p:cNvPr>
          <p:cNvSpPr/>
          <p:nvPr/>
        </p:nvSpPr>
        <p:spPr>
          <a:xfrm>
            <a:off x="7245297" y="3601950"/>
            <a:ext cx="2853237" cy="426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000" dirty="0">
                <a:solidFill>
                  <a:schemeClr val="bg1">
                    <a:lumMod val="50000"/>
                  </a:schemeClr>
                </a:solidFill>
                <a:latin typeface="Calibri" panose="020F0502020204030204" pitchFamily="34" charset="0"/>
                <a:cs typeface="Calibri" panose="020F0502020204030204" pitchFamily="34" charset="0"/>
              </a:rPr>
              <a:t>מתמודדים דרך הקשבה לגוף</a:t>
            </a:r>
          </a:p>
        </p:txBody>
      </p:sp>
      <p:sp>
        <p:nvSpPr>
          <p:cNvPr id="38" name="מלבן 37">
            <a:extLst>
              <a:ext uri="{FF2B5EF4-FFF2-40B4-BE49-F238E27FC236}">
                <a16:creationId xmlns:a16="http://schemas.microsoft.com/office/drawing/2014/main" id="{957E3157-6E82-45B1-9FF2-4E1701286A4D}"/>
              </a:ext>
            </a:extLst>
          </p:cNvPr>
          <p:cNvSpPr/>
          <p:nvPr/>
        </p:nvSpPr>
        <p:spPr>
          <a:xfrm>
            <a:off x="7148335" y="4388024"/>
            <a:ext cx="2853237" cy="426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dirty="0">
              <a:solidFill>
                <a:schemeClr val="bg1">
                  <a:lumMod val="50000"/>
                </a:schemeClr>
              </a:solidFill>
              <a:latin typeface="Calibri" panose="020F0502020204030204" pitchFamily="34" charset="0"/>
              <a:cs typeface="Calibri" panose="020F0502020204030204" pitchFamily="34" charset="0"/>
            </a:endParaRPr>
          </a:p>
        </p:txBody>
      </p:sp>
      <p:pic>
        <p:nvPicPr>
          <p:cNvPr id="2" name="גרפיקה 1" descr="פרח ללא גבעול עם מילוי מלא">
            <a:extLst>
              <a:ext uri="{FF2B5EF4-FFF2-40B4-BE49-F238E27FC236}">
                <a16:creationId xmlns:a16="http://schemas.microsoft.com/office/drawing/2014/main" id="{388AA8D1-392D-9915-06E5-7543718AAEF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0424408" y="2374744"/>
            <a:ext cx="1041806" cy="1041806"/>
          </a:xfrm>
          <a:prstGeom prst="rect">
            <a:avLst/>
          </a:prstGeom>
        </p:spPr>
      </p:pic>
      <p:sp>
        <p:nvSpPr>
          <p:cNvPr id="3" name="Google Shape;217;p2">
            <a:extLst>
              <a:ext uri="{FF2B5EF4-FFF2-40B4-BE49-F238E27FC236}">
                <a16:creationId xmlns:a16="http://schemas.microsoft.com/office/drawing/2014/main" id="{939EEEDD-E037-1BC1-ACBE-1EBC2D33B4AE}"/>
              </a:ext>
            </a:extLst>
          </p:cNvPr>
          <p:cNvSpPr/>
          <p:nvPr/>
        </p:nvSpPr>
        <p:spPr>
          <a:xfrm>
            <a:off x="6335708" y="4144894"/>
            <a:ext cx="3054337" cy="382929"/>
          </a:xfrm>
          <a:prstGeom prst="rect">
            <a:avLst/>
          </a:prstGeom>
          <a:noFill/>
          <a:ln>
            <a:noFill/>
          </a:ln>
        </p:spPr>
        <p:txBody>
          <a:bodyPr spcFirstLastPara="1" wrap="square" lIns="91425" tIns="45700" rIns="91425" bIns="45700" anchor="ctr" anchorCtr="0">
            <a:noAutofit/>
          </a:bodyPr>
          <a:lstStyle/>
          <a:p>
            <a:pPr marL="0" marR="0" lvl="0" indent="0" rtl="1">
              <a:spcBef>
                <a:spcPts val="0"/>
              </a:spcBef>
              <a:spcAft>
                <a:spcPts val="0"/>
              </a:spcAft>
              <a:buNone/>
            </a:pPr>
            <a:r>
              <a:rPr lang="he-IL" sz="2000" b="1" dirty="0">
                <a:solidFill>
                  <a:schemeClr val="accent1">
                    <a:lumMod val="60000"/>
                    <a:lumOff val="40000"/>
                  </a:schemeClr>
                </a:solidFill>
                <a:latin typeface="Calibri"/>
                <a:ea typeface="Calibri"/>
                <a:cs typeface="Calibri"/>
                <a:sym typeface="Calibri"/>
              </a:rPr>
              <a:t>אני והגלשן שלי</a:t>
            </a:r>
            <a:endParaRPr sz="2000" dirty="0">
              <a:solidFill>
                <a:schemeClr val="accent1">
                  <a:lumMod val="60000"/>
                  <a:lumOff val="40000"/>
                </a:schemeClr>
              </a:solidFill>
            </a:endParaRPr>
          </a:p>
        </p:txBody>
      </p:sp>
      <p:sp>
        <p:nvSpPr>
          <p:cNvPr id="4" name="Google Shape;223;p2">
            <a:extLst>
              <a:ext uri="{FF2B5EF4-FFF2-40B4-BE49-F238E27FC236}">
                <a16:creationId xmlns:a16="http://schemas.microsoft.com/office/drawing/2014/main" id="{CDBA8282-ADE5-28DD-DE73-ACF3C448C99D}"/>
              </a:ext>
            </a:extLst>
          </p:cNvPr>
          <p:cNvSpPr/>
          <p:nvPr/>
        </p:nvSpPr>
        <p:spPr>
          <a:xfrm>
            <a:off x="9350657" y="4181799"/>
            <a:ext cx="386444" cy="382890"/>
          </a:xfrm>
          <a:prstGeom prst="ellipse">
            <a:avLst/>
          </a:prstGeom>
          <a:solidFill>
            <a:srgbClr val="89AFCC"/>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 name="Google Shape;224;p2">
            <a:extLst>
              <a:ext uri="{FF2B5EF4-FFF2-40B4-BE49-F238E27FC236}">
                <a16:creationId xmlns:a16="http://schemas.microsoft.com/office/drawing/2014/main" id="{4B2F015D-A1BC-16C4-B887-76D75159ACB0}"/>
              </a:ext>
            </a:extLst>
          </p:cNvPr>
          <p:cNvSpPr/>
          <p:nvPr/>
        </p:nvSpPr>
        <p:spPr>
          <a:xfrm>
            <a:off x="9429434" y="4230510"/>
            <a:ext cx="206999" cy="291034"/>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800" b="0" i="0" u="none" strike="noStrike" cap="none" dirty="0">
                <a:solidFill>
                  <a:schemeClr val="lt1"/>
                </a:solidFill>
                <a:latin typeface="Calibri"/>
                <a:ea typeface="Calibri"/>
                <a:cs typeface="Calibri"/>
                <a:sym typeface="Calibri"/>
              </a:rPr>
              <a:t>4</a:t>
            </a:r>
            <a:endParaRPr dirty="0"/>
          </a:p>
        </p:txBody>
      </p:sp>
      <p:sp>
        <p:nvSpPr>
          <p:cNvPr id="6" name="Google Shape;234;p2">
            <a:extLst>
              <a:ext uri="{FF2B5EF4-FFF2-40B4-BE49-F238E27FC236}">
                <a16:creationId xmlns:a16="http://schemas.microsoft.com/office/drawing/2014/main" id="{E02FB3A7-534A-2511-7A32-1DA09EFF65B5}"/>
              </a:ext>
            </a:extLst>
          </p:cNvPr>
          <p:cNvSpPr/>
          <p:nvPr/>
        </p:nvSpPr>
        <p:spPr>
          <a:xfrm>
            <a:off x="4954644" y="4310913"/>
            <a:ext cx="4418044" cy="570255"/>
          </a:xfrm>
          <a:prstGeom prst="rect">
            <a:avLst/>
          </a:prstGeom>
          <a:noFill/>
          <a:ln>
            <a:noFill/>
          </a:ln>
        </p:spPr>
        <p:txBody>
          <a:bodyPr spcFirstLastPara="1" wrap="square" lIns="91425" tIns="45700" rIns="91425" bIns="45700" anchor="ctr" anchorCtr="0">
            <a:noAutofit/>
          </a:bodyPr>
          <a:lstStyle/>
          <a:p>
            <a:pPr marL="0" marR="0" lvl="0" indent="0" rtl="1">
              <a:spcBef>
                <a:spcPts val="0"/>
              </a:spcBef>
              <a:spcAft>
                <a:spcPts val="0"/>
              </a:spcAft>
              <a:buNone/>
            </a:pPr>
            <a:r>
              <a:rPr lang="he-IL" sz="2000" dirty="0">
                <a:solidFill>
                  <a:srgbClr val="7F7F7F"/>
                </a:solidFill>
                <a:latin typeface="Calibri"/>
                <a:ea typeface="Calibri"/>
                <a:cs typeface="Calibri"/>
                <a:sym typeface="Calibri"/>
              </a:rPr>
              <a:t>הרחבת אפשרויות ודרכי ההתמודדות</a:t>
            </a:r>
            <a:endParaRPr sz="2800" dirty="0"/>
          </a:p>
        </p:txBody>
      </p:sp>
    </p:spTree>
    <p:extLst>
      <p:ext uri="{BB962C8B-B14F-4D97-AF65-F5344CB8AC3E}">
        <p14:creationId xmlns:p14="http://schemas.microsoft.com/office/powerpoint/2010/main" val="34385227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20;g10ffaffb507_1_297">
            <a:extLst>
              <a:ext uri="{FF2B5EF4-FFF2-40B4-BE49-F238E27FC236}">
                <a16:creationId xmlns:a16="http://schemas.microsoft.com/office/drawing/2014/main" id="{C4A8EFB1-4CA6-76BC-59BA-685AF92FA1A4}"/>
              </a:ext>
            </a:extLst>
          </p:cNvPr>
          <p:cNvSpPr txBox="1">
            <a:spLocks/>
          </p:cNvSpPr>
          <p:nvPr/>
        </p:nvSpPr>
        <p:spPr>
          <a:xfrm>
            <a:off x="1018902" y="226514"/>
            <a:ext cx="10685417" cy="1325700"/>
          </a:xfrm>
          <a:prstGeom prst="rect">
            <a:avLst/>
          </a:prstGeom>
          <a:noFill/>
          <a:ln>
            <a:noFill/>
          </a:ln>
        </p:spPr>
        <p:txBody>
          <a:bodyPr spcFirstLastPara="1" vert="horz" wrap="square" lIns="91425" tIns="45700" rIns="91425" bIns="45700" rtlCol="1" anchor="ctr" anchorCtr="0">
            <a:normAutofit fontScale="85000" lnSpcReduction="20000"/>
          </a:bodyPr>
          <a:lstStyle>
            <a:lvl1pPr algn="ctr" defTabSz="914400" rtl="1" eaLnBrk="1" latinLnBrk="0" hangingPunct="1">
              <a:lnSpc>
                <a:spcPct val="90000"/>
              </a:lnSpc>
              <a:spcBef>
                <a:spcPct val="0"/>
              </a:spcBef>
              <a:buNone/>
              <a:defRPr sz="7200" b="1" kern="1200">
                <a:solidFill>
                  <a:srgbClr val="002060"/>
                </a:solidFill>
                <a:latin typeface="Calibri" panose="020F0502020204030204" pitchFamily="34" charset="0"/>
                <a:ea typeface="+mj-ea"/>
                <a:cs typeface="Calibri" panose="020F0502020204030204" pitchFamily="34" charset="0"/>
              </a:defRPr>
            </a:lvl1pPr>
          </a:lstStyle>
          <a:p>
            <a:pPr>
              <a:spcBef>
                <a:spcPts val="0"/>
              </a:spcBef>
              <a:buClr>
                <a:srgbClr val="002060"/>
              </a:buClr>
              <a:buSzPts val="7200"/>
              <a:buFont typeface="Calibri"/>
              <a:buNone/>
            </a:pPr>
            <a:r>
              <a:rPr lang="iw-IL" sz="5400" dirty="0"/>
              <a:t>רגע לומדי</a:t>
            </a:r>
            <a:r>
              <a:rPr lang="he-IL" sz="5400" dirty="0"/>
              <a:t>ם</a:t>
            </a:r>
          </a:p>
          <a:p>
            <a:pPr>
              <a:spcBef>
                <a:spcPts val="0"/>
              </a:spcBef>
              <a:buClr>
                <a:srgbClr val="002060"/>
              </a:buClr>
              <a:buSzPts val="7200"/>
              <a:buFont typeface="Calibri"/>
              <a:buNone/>
            </a:pPr>
            <a:r>
              <a:rPr lang="iw-IL" sz="7800" dirty="0"/>
              <a:t>מה זה פא</a:t>
            </a:r>
            <a:r>
              <a:rPr lang="he-IL" sz="7800" dirty="0"/>
              <a:t>פ"</a:t>
            </a:r>
            <a:r>
              <a:rPr lang="iw-IL" sz="7800" dirty="0"/>
              <a:t>א?</a:t>
            </a:r>
          </a:p>
        </p:txBody>
      </p:sp>
      <p:graphicFrame>
        <p:nvGraphicFramePr>
          <p:cNvPr id="2" name="דיאגרמה 1">
            <a:extLst>
              <a:ext uri="{FF2B5EF4-FFF2-40B4-BE49-F238E27FC236}">
                <a16:creationId xmlns:a16="http://schemas.microsoft.com/office/drawing/2014/main" id="{EC8C8C16-CC85-2F53-89D5-3269E1D1AA45}"/>
              </a:ext>
            </a:extLst>
          </p:cNvPr>
          <p:cNvGraphicFramePr/>
          <p:nvPr>
            <p:extLst>
              <p:ext uri="{D42A27DB-BD31-4B8C-83A1-F6EECF244321}">
                <p14:modId xmlns:p14="http://schemas.microsoft.com/office/powerpoint/2010/main" val="1702544912"/>
              </p:ext>
            </p:extLst>
          </p:nvPr>
        </p:nvGraphicFramePr>
        <p:xfrm>
          <a:off x="613365" y="1329653"/>
          <a:ext cx="10965269" cy="40714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תיבת טקסט 9">
            <a:extLst>
              <a:ext uri="{FF2B5EF4-FFF2-40B4-BE49-F238E27FC236}">
                <a16:creationId xmlns:a16="http://schemas.microsoft.com/office/drawing/2014/main" id="{102CFE44-176D-B61C-D87B-4FC7E4ED4FFE}"/>
              </a:ext>
            </a:extLst>
          </p:cNvPr>
          <p:cNvSpPr txBox="1"/>
          <p:nvPr/>
        </p:nvSpPr>
        <p:spPr>
          <a:xfrm>
            <a:off x="9029700" y="4754799"/>
            <a:ext cx="2548934" cy="646331"/>
          </a:xfrm>
          <a:prstGeom prst="rect">
            <a:avLst/>
          </a:prstGeom>
          <a:noFill/>
        </p:spPr>
        <p:txBody>
          <a:bodyPr wrap="square">
            <a:spAutoFit/>
          </a:bodyPr>
          <a:lstStyle/>
          <a:p>
            <a:pPr marL="0" indent="0" algn="ctr">
              <a:buNone/>
            </a:pPr>
            <a:r>
              <a:rPr lang="he-IL" sz="1800" dirty="0">
                <a:latin typeface="Calibri" panose="020F0502020204030204" pitchFamily="34" charset="0"/>
                <a:ea typeface="Calibri" panose="020F0502020204030204" pitchFamily="34" charset="0"/>
                <a:cs typeface="Calibri" panose="020F0502020204030204" pitchFamily="34" charset="0"/>
              </a:rPr>
              <a:t>התייחסות</a:t>
            </a:r>
            <a:r>
              <a:rPr lang="he-IL" sz="1800" b="1" dirty="0">
                <a:latin typeface="Calibri" panose="020F0502020204030204" pitchFamily="34" charset="0"/>
                <a:ea typeface="Calibri" panose="020F0502020204030204" pitchFamily="34" charset="0"/>
                <a:cs typeface="Calibri" panose="020F0502020204030204" pitchFamily="34" charset="0"/>
              </a:rPr>
              <a:t> </a:t>
            </a:r>
            <a:r>
              <a:rPr lang="he-IL" sz="1800" dirty="0">
                <a:solidFill>
                  <a:srgbClr val="000000"/>
                </a:solidFill>
                <a:latin typeface="Calibri" panose="020F0502020204030204" pitchFamily="34" charset="0"/>
                <a:ea typeface="Calibri" panose="020F0502020204030204" pitchFamily="34" charset="0"/>
                <a:cs typeface="Calibri" panose="020F0502020204030204" pitchFamily="34" charset="0"/>
              </a:rPr>
              <a:t>למצב הלחץ הנתון, במרחב של זמן</a:t>
            </a:r>
            <a:endParaRPr lang="he-IL" sz="1800" b="1" dirty="0">
              <a:latin typeface="Calibri" panose="020F0502020204030204" pitchFamily="34" charset="0"/>
              <a:ea typeface="Calibri" panose="020F0502020204030204" pitchFamily="34" charset="0"/>
              <a:cs typeface="Calibri" panose="020F0502020204030204" pitchFamily="34" charset="0"/>
            </a:endParaRPr>
          </a:p>
        </p:txBody>
      </p:sp>
      <p:sp>
        <p:nvSpPr>
          <p:cNvPr id="12" name="תיבת טקסט 11">
            <a:extLst>
              <a:ext uri="{FF2B5EF4-FFF2-40B4-BE49-F238E27FC236}">
                <a16:creationId xmlns:a16="http://schemas.microsoft.com/office/drawing/2014/main" id="{BD5E40B9-88D4-8CF1-E33F-20F31CFD458F}"/>
              </a:ext>
            </a:extLst>
          </p:cNvPr>
          <p:cNvSpPr txBox="1"/>
          <p:nvPr/>
        </p:nvSpPr>
        <p:spPr>
          <a:xfrm>
            <a:off x="6361611" y="4820115"/>
            <a:ext cx="2567349" cy="646331"/>
          </a:xfrm>
          <a:prstGeom prst="rect">
            <a:avLst/>
          </a:prstGeom>
          <a:noFill/>
        </p:spPr>
        <p:txBody>
          <a:bodyPr wrap="square">
            <a:spAutoFit/>
          </a:bodyPr>
          <a:lstStyle/>
          <a:p>
            <a:pPr algn="ctr"/>
            <a:r>
              <a:rPr lang="he-IL" dirty="0">
                <a:latin typeface="Calibri" panose="020F0502020204030204" pitchFamily="34" charset="0"/>
                <a:ea typeface="Calibri" panose="020F0502020204030204" pitchFamily="34" charset="0"/>
                <a:cs typeface="Calibri" panose="020F0502020204030204" pitchFamily="34" charset="0"/>
              </a:rPr>
              <a:t>בעצמי, ובכוחות שלי, בערכים שלי, במשפחה/בקהילה שלי</a:t>
            </a:r>
          </a:p>
        </p:txBody>
      </p:sp>
      <p:sp>
        <p:nvSpPr>
          <p:cNvPr id="13" name="תיבת טקסט 12">
            <a:extLst>
              <a:ext uri="{FF2B5EF4-FFF2-40B4-BE49-F238E27FC236}">
                <a16:creationId xmlns:a16="http://schemas.microsoft.com/office/drawing/2014/main" id="{B066A9E8-FEAA-518F-AFA8-00B0AEF27BE1}"/>
              </a:ext>
            </a:extLst>
          </p:cNvPr>
          <p:cNvSpPr txBox="1"/>
          <p:nvPr/>
        </p:nvSpPr>
        <p:spPr>
          <a:xfrm>
            <a:off x="3525230" y="4754799"/>
            <a:ext cx="2567349" cy="923330"/>
          </a:xfrm>
          <a:prstGeom prst="rect">
            <a:avLst/>
          </a:prstGeom>
          <a:noFill/>
        </p:spPr>
        <p:txBody>
          <a:bodyPr wrap="square">
            <a:spAutoFit/>
          </a:bodyPr>
          <a:lstStyle/>
          <a:p>
            <a:pPr algn="ctr"/>
            <a:r>
              <a:rPr lang="he-IL" dirty="0">
                <a:latin typeface="Calibri" panose="020F0502020204030204" pitchFamily="34" charset="0"/>
                <a:ea typeface="Calibri" panose="020F0502020204030204" pitchFamily="34" charset="0"/>
                <a:cs typeface="Calibri" panose="020F0502020204030204" pitchFamily="34" charset="0"/>
              </a:rPr>
              <a:t>הרחבת שדה הראייה בכדי לראות את הקושי בהקשר רחב יותר בחיים שלנו</a:t>
            </a:r>
          </a:p>
        </p:txBody>
      </p:sp>
      <p:sp>
        <p:nvSpPr>
          <p:cNvPr id="14" name="תיבת טקסט 13">
            <a:extLst>
              <a:ext uri="{FF2B5EF4-FFF2-40B4-BE49-F238E27FC236}">
                <a16:creationId xmlns:a16="http://schemas.microsoft.com/office/drawing/2014/main" id="{299A2B96-BC26-B6CC-B670-E7815E603BE7}"/>
              </a:ext>
            </a:extLst>
          </p:cNvPr>
          <p:cNvSpPr txBox="1"/>
          <p:nvPr/>
        </p:nvSpPr>
        <p:spPr>
          <a:xfrm>
            <a:off x="688849" y="4700763"/>
            <a:ext cx="2567349" cy="646331"/>
          </a:xfrm>
          <a:prstGeom prst="rect">
            <a:avLst/>
          </a:prstGeom>
          <a:noFill/>
        </p:spPr>
        <p:txBody>
          <a:bodyPr wrap="square">
            <a:spAutoFit/>
          </a:bodyPr>
          <a:lstStyle/>
          <a:p>
            <a:pPr algn="ctr"/>
            <a:r>
              <a:rPr lang="he-IL" dirty="0">
                <a:latin typeface="Calibri" panose="020F0502020204030204" pitchFamily="34" charset="0"/>
                <a:ea typeface="Calibri" panose="020F0502020204030204" pitchFamily="34" charset="0"/>
                <a:cs typeface="Calibri" panose="020F0502020204030204" pitchFamily="34" charset="0"/>
              </a:rPr>
              <a:t>לכל בעיה יש יותר מפתרון אחד/ יש כמה פתרונות</a:t>
            </a:r>
          </a:p>
        </p:txBody>
      </p:sp>
    </p:spTree>
    <p:extLst>
      <p:ext uri="{BB962C8B-B14F-4D97-AF65-F5344CB8AC3E}">
        <p14:creationId xmlns:p14="http://schemas.microsoft.com/office/powerpoint/2010/main" val="460955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2FCC5-F24A-2314-5FC3-68885103964E}"/>
            </a:ext>
          </a:extLst>
        </p:cNvPr>
        <p:cNvGrpSpPr/>
        <p:nvPr/>
      </p:nvGrpSpPr>
      <p:grpSpPr>
        <a:xfrm>
          <a:off x="0" y="0"/>
          <a:ext cx="0" cy="0"/>
          <a:chOff x="0" y="0"/>
          <a:chExt cx="0" cy="0"/>
        </a:xfrm>
      </p:grpSpPr>
      <p:sp>
        <p:nvSpPr>
          <p:cNvPr id="4" name="Google Shape;420;g10ffaffb507_1_297">
            <a:extLst>
              <a:ext uri="{FF2B5EF4-FFF2-40B4-BE49-F238E27FC236}">
                <a16:creationId xmlns:a16="http://schemas.microsoft.com/office/drawing/2014/main" id="{324DCF9B-8851-F748-5B11-716F876718F6}"/>
              </a:ext>
            </a:extLst>
          </p:cNvPr>
          <p:cNvSpPr txBox="1">
            <a:spLocks/>
          </p:cNvSpPr>
          <p:nvPr/>
        </p:nvSpPr>
        <p:spPr>
          <a:xfrm>
            <a:off x="3819586" y="124277"/>
            <a:ext cx="5204098" cy="1325700"/>
          </a:xfrm>
          <a:prstGeom prst="rect">
            <a:avLst/>
          </a:prstGeom>
          <a:noFill/>
          <a:ln>
            <a:noFill/>
          </a:ln>
        </p:spPr>
        <p:txBody>
          <a:bodyPr spcFirstLastPara="1" vert="horz" wrap="square" lIns="91425" tIns="45700" rIns="91425" bIns="45700" rtlCol="1" anchor="ctr" anchorCtr="0">
            <a:normAutofit/>
          </a:bodyPr>
          <a:lstStyle>
            <a:lvl1pPr algn="ctr" defTabSz="914400" rtl="1" eaLnBrk="1" latinLnBrk="0" hangingPunct="1">
              <a:lnSpc>
                <a:spcPct val="90000"/>
              </a:lnSpc>
              <a:spcBef>
                <a:spcPct val="0"/>
              </a:spcBef>
              <a:buNone/>
              <a:defRPr sz="7200" b="1" kern="1200">
                <a:solidFill>
                  <a:srgbClr val="002060"/>
                </a:solidFill>
                <a:latin typeface="Calibri" panose="020F0502020204030204" pitchFamily="34" charset="0"/>
                <a:ea typeface="+mj-ea"/>
                <a:cs typeface="Calibri" panose="020F0502020204030204" pitchFamily="34" charset="0"/>
              </a:defRPr>
            </a:lvl1pPr>
          </a:lstStyle>
          <a:p>
            <a:pPr>
              <a:spcBef>
                <a:spcPts val="0"/>
              </a:spcBef>
              <a:buClr>
                <a:srgbClr val="002060"/>
              </a:buClr>
              <a:buSzPts val="7200"/>
              <a:buFont typeface="Calibri"/>
              <a:buNone/>
            </a:pPr>
            <a:r>
              <a:rPr lang="he-IL" sz="5400" dirty="0"/>
              <a:t>מתרגלים יחד</a:t>
            </a:r>
          </a:p>
        </p:txBody>
      </p:sp>
      <p:sp>
        <p:nvSpPr>
          <p:cNvPr id="10" name="תיבת טקסט 9">
            <a:extLst>
              <a:ext uri="{FF2B5EF4-FFF2-40B4-BE49-F238E27FC236}">
                <a16:creationId xmlns:a16="http://schemas.microsoft.com/office/drawing/2014/main" id="{49317B5D-DFAB-5894-2ED0-711D25A6FC72}"/>
              </a:ext>
            </a:extLst>
          </p:cNvPr>
          <p:cNvSpPr txBox="1"/>
          <p:nvPr/>
        </p:nvSpPr>
        <p:spPr>
          <a:xfrm>
            <a:off x="9023684" y="3397636"/>
            <a:ext cx="2982199" cy="523220"/>
          </a:xfrm>
          <a:prstGeom prst="rect">
            <a:avLst/>
          </a:prstGeom>
          <a:noFill/>
        </p:spPr>
        <p:txBody>
          <a:bodyPr wrap="square">
            <a:spAutoFit/>
          </a:bodyPr>
          <a:lstStyle/>
          <a:p>
            <a:pPr marL="0" indent="0" algn="ctr">
              <a:buNone/>
            </a:pPr>
            <a:r>
              <a:rPr lang="he-IL" sz="2800" b="1" dirty="0">
                <a:latin typeface="Calibri" panose="020F0502020204030204" pitchFamily="34" charset="0"/>
                <a:ea typeface="Calibri" panose="020F0502020204030204" pitchFamily="34" charset="0"/>
                <a:cs typeface="Calibri" panose="020F0502020204030204" pitchFamily="34" charset="0"/>
              </a:rPr>
              <a:t>פרופורציה</a:t>
            </a:r>
          </a:p>
        </p:txBody>
      </p:sp>
      <p:sp>
        <p:nvSpPr>
          <p:cNvPr id="9" name="מלבן: פינות מעוגלות 8">
            <a:extLst>
              <a:ext uri="{FF2B5EF4-FFF2-40B4-BE49-F238E27FC236}">
                <a16:creationId xmlns:a16="http://schemas.microsoft.com/office/drawing/2014/main" id="{E8459519-4B38-7490-9642-18F67B2CC646}"/>
              </a:ext>
            </a:extLst>
          </p:cNvPr>
          <p:cNvSpPr/>
          <p:nvPr/>
        </p:nvSpPr>
        <p:spPr>
          <a:xfrm>
            <a:off x="1356442" y="1909606"/>
            <a:ext cx="2547497" cy="1755226"/>
          </a:xfrm>
          <a:prstGeom prst="roundRect">
            <a:avLst/>
          </a:prstGeom>
          <a:blipFill>
            <a:blip r:embed="rId3">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he-IL"/>
          </a:p>
        </p:txBody>
      </p:sp>
      <p:sp>
        <p:nvSpPr>
          <p:cNvPr id="15" name="מלבן: פינות מעוגלות 14">
            <a:extLst>
              <a:ext uri="{FF2B5EF4-FFF2-40B4-BE49-F238E27FC236}">
                <a16:creationId xmlns:a16="http://schemas.microsoft.com/office/drawing/2014/main" id="{CDC334CC-8D3A-BD25-F106-9017B783A319}"/>
              </a:ext>
            </a:extLst>
          </p:cNvPr>
          <p:cNvSpPr/>
          <p:nvPr/>
        </p:nvSpPr>
        <p:spPr>
          <a:xfrm>
            <a:off x="9458386" y="1606566"/>
            <a:ext cx="2547497" cy="1755226"/>
          </a:xfrm>
          <a:prstGeom prst="roundRect">
            <a:avLst/>
          </a:prstGeom>
          <a:blipFill dpi="0" rotWithShape="1">
            <a:blip r:embed="rId4"/>
            <a:srcRect/>
            <a:stretch>
              <a:fillRect l="-937" t="-14968" r="-937" b="-14968"/>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he-IL"/>
          </a:p>
        </p:txBody>
      </p:sp>
      <p:sp>
        <p:nvSpPr>
          <p:cNvPr id="16" name="מלבן: פינות מעוגלות 15" descr="תמונה שמכילה טקסט, חוץ, הנעלה&#10;&#10;התיאור נוצר באופן אוטומטי">
            <a:extLst>
              <a:ext uri="{FF2B5EF4-FFF2-40B4-BE49-F238E27FC236}">
                <a16:creationId xmlns:a16="http://schemas.microsoft.com/office/drawing/2014/main" id="{C50535AF-455E-A921-A383-800D3F3695A2}"/>
              </a:ext>
            </a:extLst>
          </p:cNvPr>
          <p:cNvSpPr/>
          <p:nvPr/>
        </p:nvSpPr>
        <p:spPr>
          <a:xfrm>
            <a:off x="8471022" y="4694624"/>
            <a:ext cx="2547497" cy="1755226"/>
          </a:xfrm>
          <a:prstGeom prst="roundRect">
            <a:avLst/>
          </a:prstGeom>
          <a:blipFill>
            <a:blip r:embed="rId5"/>
            <a:srcRect/>
            <a:stretch>
              <a:fillRect t="-23000" b="-23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he-IL"/>
          </a:p>
        </p:txBody>
      </p:sp>
      <p:pic>
        <p:nvPicPr>
          <p:cNvPr id="19" name="גרפיקה 18">
            <a:extLst>
              <a:ext uri="{FF2B5EF4-FFF2-40B4-BE49-F238E27FC236}">
                <a16:creationId xmlns:a16="http://schemas.microsoft.com/office/drawing/2014/main" id="{3D5A19A9-06AA-405F-2B2B-479D642FD15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7296150" y="2941608"/>
            <a:ext cx="1325336" cy="489112"/>
          </a:xfrm>
          <a:prstGeom prst="rect">
            <a:avLst/>
          </a:prstGeom>
        </p:spPr>
      </p:pic>
      <p:sp>
        <p:nvSpPr>
          <p:cNvPr id="20" name="תיבת טקסט 19">
            <a:extLst>
              <a:ext uri="{FF2B5EF4-FFF2-40B4-BE49-F238E27FC236}">
                <a16:creationId xmlns:a16="http://schemas.microsoft.com/office/drawing/2014/main" id="{71DCA2CD-2234-9D60-32AB-86C9CF5147FB}"/>
              </a:ext>
            </a:extLst>
          </p:cNvPr>
          <p:cNvSpPr txBox="1"/>
          <p:nvPr/>
        </p:nvSpPr>
        <p:spPr>
          <a:xfrm>
            <a:off x="5986649" y="5372632"/>
            <a:ext cx="2548934" cy="523220"/>
          </a:xfrm>
          <a:prstGeom prst="rect">
            <a:avLst/>
          </a:prstGeom>
          <a:noFill/>
        </p:spPr>
        <p:txBody>
          <a:bodyPr wrap="square">
            <a:spAutoFit/>
          </a:bodyPr>
          <a:lstStyle/>
          <a:p>
            <a:pPr marL="0" indent="0" algn="ctr">
              <a:buNone/>
            </a:pPr>
            <a:r>
              <a:rPr lang="he-IL" sz="2800" b="1" dirty="0">
                <a:latin typeface="Calibri" panose="020F0502020204030204" pitchFamily="34" charset="0"/>
                <a:ea typeface="Calibri" panose="020F0502020204030204" pitchFamily="34" charset="0"/>
                <a:cs typeface="Calibri" panose="020F0502020204030204" pitchFamily="34" charset="0"/>
              </a:rPr>
              <a:t>אלטרנטיבה</a:t>
            </a:r>
          </a:p>
        </p:txBody>
      </p:sp>
      <p:pic>
        <p:nvPicPr>
          <p:cNvPr id="22" name="גרפיקה 21">
            <a:extLst>
              <a:ext uri="{FF2B5EF4-FFF2-40B4-BE49-F238E27FC236}">
                <a16:creationId xmlns:a16="http://schemas.microsoft.com/office/drawing/2014/main" id="{3E9F3E76-3D54-FF1E-B9E5-802E814D67F5}"/>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19418767">
            <a:off x="7993289" y="3625989"/>
            <a:ext cx="955466" cy="1120201"/>
          </a:xfrm>
          <a:prstGeom prst="rect">
            <a:avLst/>
          </a:prstGeom>
        </p:spPr>
      </p:pic>
      <p:pic>
        <p:nvPicPr>
          <p:cNvPr id="26" name="גרפיקה 25">
            <a:extLst>
              <a:ext uri="{FF2B5EF4-FFF2-40B4-BE49-F238E27FC236}">
                <a16:creationId xmlns:a16="http://schemas.microsoft.com/office/drawing/2014/main" id="{88807444-42AD-ADA1-0FDF-394F640E6CAF}"/>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3240390" y="3850205"/>
            <a:ext cx="1251362" cy="506169"/>
          </a:xfrm>
          <a:prstGeom prst="rect">
            <a:avLst/>
          </a:prstGeom>
        </p:spPr>
      </p:pic>
      <p:sp>
        <p:nvSpPr>
          <p:cNvPr id="27" name="תיבת טקסט 26">
            <a:extLst>
              <a:ext uri="{FF2B5EF4-FFF2-40B4-BE49-F238E27FC236}">
                <a16:creationId xmlns:a16="http://schemas.microsoft.com/office/drawing/2014/main" id="{EE27BCBD-E06A-B124-325A-B8130678EEC6}"/>
              </a:ext>
            </a:extLst>
          </p:cNvPr>
          <p:cNvSpPr txBox="1"/>
          <p:nvPr/>
        </p:nvSpPr>
        <p:spPr>
          <a:xfrm>
            <a:off x="624166" y="3608309"/>
            <a:ext cx="2548934" cy="523220"/>
          </a:xfrm>
          <a:prstGeom prst="rect">
            <a:avLst/>
          </a:prstGeom>
          <a:noFill/>
        </p:spPr>
        <p:txBody>
          <a:bodyPr wrap="square">
            <a:spAutoFit/>
          </a:bodyPr>
          <a:lstStyle/>
          <a:p>
            <a:pPr marL="0" indent="0" algn="ctr">
              <a:buNone/>
            </a:pPr>
            <a:r>
              <a:rPr lang="he-IL" sz="2800" b="1" dirty="0">
                <a:latin typeface="Calibri" panose="020F0502020204030204" pitchFamily="34" charset="0"/>
                <a:ea typeface="Calibri" panose="020F0502020204030204" pitchFamily="34" charset="0"/>
                <a:cs typeface="Calibri" panose="020F0502020204030204" pitchFamily="34" charset="0"/>
              </a:rPr>
              <a:t>פרספקטיבה</a:t>
            </a:r>
          </a:p>
        </p:txBody>
      </p:sp>
      <p:sp>
        <p:nvSpPr>
          <p:cNvPr id="28" name="מלבן: פינות מעוגלות 27">
            <a:extLst>
              <a:ext uri="{FF2B5EF4-FFF2-40B4-BE49-F238E27FC236}">
                <a16:creationId xmlns:a16="http://schemas.microsoft.com/office/drawing/2014/main" id="{EA6A9B4A-0520-6C49-DC3E-EB304B106FA8}"/>
              </a:ext>
            </a:extLst>
          </p:cNvPr>
          <p:cNvSpPr/>
          <p:nvPr/>
        </p:nvSpPr>
        <p:spPr>
          <a:xfrm>
            <a:off x="2017108" y="4986396"/>
            <a:ext cx="2547497" cy="1755226"/>
          </a:xfrm>
          <a:prstGeom prst="roundRect">
            <a:avLst/>
          </a:prstGeom>
          <a:blipFill>
            <a:blip r:embed="rId12"/>
            <a:srcRect/>
            <a:stretch>
              <a:fillRect t="-30000" b="-30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he-IL"/>
          </a:p>
        </p:txBody>
      </p:sp>
      <p:pic>
        <p:nvPicPr>
          <p:cNvPr id="30" name="גרפיקה 29">
            <a:extLst>
              <a:ext uri="{FF2B5EF4-FFF2-40B4-BE49-F238E27FC236}">
                <a16:creationId xmlns:a16="http://schemas.microsoft.com/office/drawing/2014/main" id="{E662BCBB-7A21-0E38-9A49-428B217E10D6}"/>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rot="14266776">
            <a:off x="4746054" y="4766887"/>
            <a:ext cx="414601" cy="810357"/>
          </a:xfrm>
          <a:prstGeom prst="rect">
            <a:avLst/>
          </a:prstGeom>
        </p:spPr>
      </p:pic>
      <p:sp>
        <p:nvSpPr>
          <p:cNvPr id="31" name="תיבת טקסט 30">
            <a:extLst>
              <a:ext uri="{FF2B5EF4-FFF2-40B4-BE49-F238E27FC236}">
                <a16:creationId xmlns:a16="http://schemas.microsoft.com/office/drawing/2014/main" id="{39DC1833-FEFB-2430-6558-E754F10B6F31}"/>
              </a:ext>
            </a:extLst>
          </p:cNvPr>
          <p:cNvSpPr txBox="1"/>
          <p:nvPr/>
        </p:nvSpPr>
        <p:spPr>
          <a:xfrm>
            <a:off x="-88962" y="5286751"/>
            <a:ext cx="2215727" cy="523220"/>
          </a:xfrm>
          <a:prstGeom prst="rect">
            <a:avLst/>
          </a:prstGeom>
          <a:noFill/>
        </p:spPr>
        <p:txBody>
          <a:bodyPr wrap="square">
            <a:spAutoFit/>
          </a:bodyPr>
          <a:lstStyle/>
          <a:p>
            <a:pPr marL="0" indent="0" algn="ctr">
              <a:buNone/>
            </a:pPr>
            <a:r>
              <a:rPr lang="he-IL" sz="2800" b="1" dirty="0">
                <a:latin typeface="Calibri" panose="020F0502020204030204" pitchFamily="34" charset="0"/>
                <a:ea typeface="Calibri" panose="020F0502020204030204" pitchFamily="34" charset="0"/>
                <a:cs typeface="Calibri" panose="020F0502020204030204" pitchFamily="34" charset="0"/>
              </a:rPr>
              <a:t>אמונה</a:t>
            </a:r>
          </a:p>
        </p:txBody>
      </p:sp>
      <p:sp>
        <p:nvSpPr>
          <p:cNvPr id="2" name="תיבת טקסט 1">
            <a:extLst>
              <a:ext uri="{FF2B5EF4-FFF2-40B4-BE49-F238E27FC236}">
                <a16:creationId xmlns:a16="http://schemas.microsoft.com/office/drawing/2014/main" id="{EEAF9B2A-6B71-9A1A-23F9-68D67A2E3B44}"/>
              </a:ext>
            </a:extLst>
          </p:cNvPr>
          <p:cNvSpPr txBox="1"/>
          <p:nvPr/>
        </p:nvSpPr>
        <p:spPr>
          <a:xfrm>
            <a:off x="10420875" y="182108"/>
            <a:ext cx="1585008" cy="523220"/>
          </a:xfrm>
          <a:prstGeom prst="rect">
            <a:avLst/>
          </a:prstGeom>
          <a:noFill/>
        </p:spPr>
        <p:txBody>
          <a:bodyPr wrap="square" rtlCol="1">
            <a:spAutoFit/>
          </a:bodyPr>
          <a:lstStyle/>
          <a:p>
            <a:pPr algn="ctr"/>
            <a:r>
              <a:rPr lang="he-IL" sz="2800" b="1" dirty="0">
                <a:solidFill>
                  <a:srgbClr val="002060"/>
                </a:solidFill>
                <a:latin typeface="Calibri" panose="020F0502020204030204" pitchFamily="34" charset="0"/>
                <a:cs typeface="Calibri" panose="020F0502020204030204" pitchFamily="34" charset="0"/>
              </a:rPr>
              <a:t>דוגמה 2</a:t>
            </a:r>
          </a:p>
        </p:txBody>
      </p:sp>
      <p:sp>
        <p:nvSpPr>
          <p:cNvPr id="3" name="מלבן: פינות מעוגלות 2">
            <a:extLst>
              <a:ext uri="{FF2B5EF4-FFF2-40B4-BE49-F238E27FC236}">
                <a16:creationId xmlns:a16="http://schemas.microsoft.com/office/drawing/2014/main" id="{89A54A83-3812-BA56-4486-7D8492846191}"/>
              </a:ext>
            </a:extLst>
          </p:cNvPr>
          <p:cNvSpPr/>
          <p:nvPr/>
        </p:nvSpPr>
        <p:spPr>
          <a:xfrm>
            <a:off x="4437743" y="3007795"/>
            <a:ext cx="3265347" cy="2176431"/>
          </a:xfrm>
          <a:prstGeom prst="roundRect">
            <a:avLst/>
          </a:prstGeom>
          <a:solidFill>
            <a:srgbClr val="FBE5D6"/>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sz="2800" dirty="0">
              <a:solidFill>
                <a:srgbClr val="002060"/>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
        <p:nvSpPr>
          <p:cNvPr id="6" name="תיבת טקסט 5">
            <a:extLst>
              <a:ext uri="{FF2B5EF4-FFF2-40B4-BE49-F238E27FC236}">
                <a16:creationId xmlns:a16="http://schemas.microsoft.com/office/drawing/2014/main" id="{DACDE706-96D4-AEBD-CDA4-F4551CC6E5DA}"/>
              </a:ext>
            </a:extLst>
          </p:cNvPr>
          <p:cNvSpPr txBox="1"/>
          <p:nvPr/>
        </p:nvSpPr>
        <p:spPr>
          <a:xfrm>
            <a:off x="4416277" y="3222838"/>
            <a:ext cx="3337981" cy="1815882"/>
          </a:xfrm>
          <a:prstGeom prst="rect">
            <a:avLst/>
          </a:prstGeom>
          <a:noFill/>
        </p:spPr>
        <p:txBody>
          <a:bodyPr wrap="square" rtlCol="1">
            <a:spAutoFit/>
          </a:bodyPr>
          <a:lstStyle/>
          <a:p>
            <a:pPr algn="ctr"/>
            <a:r>
              <a:rPr lang="he-IL" sz="2800" dirty="0">
                <a:solidFill>
                  <a:srgbClr val="002060"/>
                </a:solidFill>
                <a:latin typeface="Calibri" panose="020F0502020204030204" pitchFamily="34" charset="0"/>
                <a:cs typeface="Calibri" panose="020F0502020204030204" pitchFamily="34" charset="0"/>
              </a:rPr>
              <a:t>"לא עברתי את המיונים להדרכה/לשירות הלאומי/ לתפקיד בצבא/</a:t>
            </a:r>
          </a:p>
          <a:p>
            <a:pPr algn="ctr"/>
            <a:r>
              <a:rPr lang="he-IL" sz="2800" dirty="0">
                <a:solidFill>
                  <a:srgbClr val="002060"/>
                </a:solidFill>
                <a:latin typeface="Calibri" panose="020F0502020204030204" pitchFamily="34" charset="0"/>
                <a:cs typeface="Calibri" panose="020F0502020204030204" pitchFamily="34" charset="0"/>
              </a:rPr>
              <a:t>לישיבה"</a:t>
            </a:r>
          </a:p>
        </p:txBody>
      </p:sp>
    </p:spTree>
    <p:extLst>
      <p:ext uri="{BB962C8B-B14F-4D97-AF65-F5344CB8AC3E}">
        <p14:creationId xmlns:p14="http://schemas.microsoft.com/office/powerpoint/2010/main" val="28871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animBg="1"/>
      <p:bldP spid="15" grpId="0" animBg="1"/>
      <p:bldP spid="16" grpId="0" animBg="1"/>
      <p:bldP spid="20" grpId="0"/>
      <p:bldP spid="27" grpId="0"/>
      <p:bldP spid="28" grpId="0" animBg="1"/>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D6C02-AD64-7253-9E7B-5C02580B489A}"/>
            </a:ext>
          </a:extLst>
        </p:cNvPr>
        <p:cNvGrpSpPr/>
        <p:nvPr/>
      </p:nvGrpSpPr>
      <p:grpSpPr>
        <a:xfrm>
          <a:off x="0" y="0"/>
          <a:ext cx="0" cy="0"/>
          <a:chOff x="0" y="0"/>
          <a:chExt cx="0" cy="0"/>
        </a:xfrm>
      </p:grpSpPr>
      <p:sp>
        <p:nvSpPr>
          <p:cNvPr id="10" name="תיבת טקסט 9">
            <a:extLst>
              <a:ext uri="{FF2B5EF4-FFF2-40B4-BE49-F238E27FC236}">
                <a16:creationId xmlns:a16="http://schemas.microsoft.com/office/drawing/2014/main" id="{A68B87A5-CE19-D87D-589A-383F646D4C99}"/>
              </a:ext>
            </a:extLst>
          </p:cNvPr>
          <p:cNvSpPr txBox="1"/>
          <p:nvPr/>
        </p:nvSpPr>
        <p:spPr>
          <a:xfrm>
            <a:off x="9023684" y="3397636"/>
            <a:ext cx="2982199" cy="1077218"/>
          </a:xfrm>
          <a:prstGeom prst="rect">
            <a:avLst/>
          </a:prstGeom>
          <a:noFill/>
        </p:spPr>
        <p:txBody>
          <a:bodyPr wrap="square">
            <a:spAutoFit/>
          </a:bodyPr>
          <a:lstStyle/>
          <a:p>
            <a:pPr marL="0" indent="0" algn="ctr">
              <a:buNone/>
            </a:pPr>
            <a:r>
              <a:rPr lang="he-IL" sz="2800" b="1" dirty="0">
                <a:latin typeface="Calibri" panose="020F0502020204030204" pitchFamily="34" charset="0"/>
                <a:ea typeface="Calibri" panose="020F0502020204030204" pitchFamily="34" charset="0"/>
                <a:cs typeface="Calibri" panose="020F0502020204030204" pitchFamily="34" charset="0"/>
              </a:rPr>
              <a:t>פרופורציה</a:t>
            </a:r>
          </a:p>
          <a:p>
            <a:pPr marL="0" indent="0" algn="ctr">
              <a:buNone/>
            </a:pPr>
            <a:r>
              <a:rPr lang="he-IL" dirty="0">
                <a:latin typeface="Calibri" panose="020F0502020204030204" pitchFamily="34" charset="0"/>
                <a:ea typeface="Calibri" panose="020F0502020204030204" pitchFamily="34" charset="0"/>
                <a:cs typeface="Calibri" panose="020F0502020204030204" pitchFamily="34" charset="0"/>
              </a:rPr>
              <a:t>"אני </a:t>
            </a:r>
            <a:r>
              <a:rPr lang="he-IL" dirty="0" err="1">
                <a:latin typeface="Calibri" panose="020F0502020204030204" pitchFamily="34" charset="0"/>
                <a:ea typeface="Calibri" panose="020F0502020204030204" pitchFamily="34" charset="0"/>
                <a:cs typeface="Calibri" panose="020F0502020204030204" pitchFamily="34" charset="0"/>
              </a:rPr>
              <a:t>צריכ</a:t>
            </a:r>
            <a:r>
              <a:rPr lang="he-IL" dirty="0">
                <a:latin typeface="Calibri" panose="020F0502020204030204" pitchFamily="34" charset="0"/>
                <a:ea typeface="Calibri" panose="020F0502020204030204" pitchFamily="34" charset="0"/>
                <a:cs typeface="Calibri" panose="020F0502020204030204" pitchFamily="34" charset="0"/>
              </a:rPr>
              <a:t>/ה לקבל תשובות גם לגבי שאר המקומות והתפקידים"</a:t>
            </a:r>
            <a:endParaRPr lang="he-IL" sz="1800" dirty="0">
              <a:latin typeface="Calibri" panose="020F0502020204030204" pitchFamily="34" charset="0"/>
              <a:ea typeface="Calibri" panose="020F0502020204030204" pitchFamily="34" charset="0"/>
              <a:cs typeface="Calibri" panose="020F0502020204030204" pitchFamily="34" charset="0"/>
            </a:endParaRPr>
          </a:p>
        </p:txBody>
      </p:sp>
      <p:sp>
        <p:nvSpPr>
          <p:cNvPr id="9" name="מלבן: פינות מעוגלות 8">
            <a:extLst>
              <a:ext uri="{FF2B5EF4-FFF2-40B4-BE49-F238E27FC236}">
                <a16:creationId xmlns:a16="http://schemas.microsoft.com/office/drawing/2014/main" id="{E088BC81-65A6-A5CE-BA98-7A4CB75DBBC3}"/>
              </a:ext>
            </a:extLst>
          </p:cNvPr>
          <p:cNvSpPr/>
          <p:nvPr/>
        </p:nvSpPr>
        <p:spPr>
          <a:xfrm>
            <a:off x="1356442" y="1909606"/>
            <a:ext cx="2547497" cy="1755226"/>
          </a:xfrm>
          <a:prstGeom prst="roundRect">
            <a:avLst/>
          </a:prstGeom>
          <a:blipFill>
            <a:blip r:embed="rId3">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he-IL"/>
          </a:p>
        </p:txBody>
      </p:sp>
      <p:sp>
        <p:nvSpPr>
          <p:cNvPr id="15" name="מלבן: פינות מעוגלות 14">
            <a:extLst>
              <a:ext uri="{FF2B5EF4-FFF2-40B4-BE49-F238E27FC236}">
                <a16:creationId xmlns:a16="http://schemas.microsoft.com/office/drawing/2014/main" id="{B81007BC-FA13-C158-A36F-C61ED7A82F60}"/>
              </a:ext>
            </a:extLst>
          </p:cNvPr>
          <p:cNvSpPr/>
          <p:nvPr/>
        </p:nvSpPr>
        <p:spPr>
          <a:xfrm>
            <a:off x="9458386" y="1606566"/>
            <a:ext cx="2547497" cy="1755226"/>
          </a:xfrm>
          <a:prstGeom prst="roundRect">
            <a:avLst/>
          </a:prstGeom>
          <a:blipFill dpi="0" rotWithShape="1">
            <a:blip r:embed="rId4"/>
            <a:srcRect/>
            <a:stretch>
              <a:fillRect l="-937" t="-14968" r="-937" b="-14968"/>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he-IL"/>
          </a:p>
        </p:txBody>
      </p:sp>
      <p:sp>
        <p:nvSpPr>
          <p:cNvPr id="16" name="מלבן: פינות מעוגלות 15" descr="תמונה שמכילה טקסט, חוץ, הנעלה&#10;&#10;התיאור נוצר באופן אוטומטי">
            <a:extLst>
              <a:ext uri="{FF2B5EF4-FFF2-40B4-BE49-F238E27FC236}">
                <a16:creationId xmlns:a16="http://schemas.microsoft.com/office/drawing/2014/main" id="{65C2F619-DC89-68F2-9FB9-A221B839B23E}"/>
              </a:ext>
            </a:extLst>
          </p:cNvPr>
          <p:cNvSpPr/>
          <p:nvPr/>
        </p:nvSpPr>
        <p:spPr>
          <a:xfrm>
            <a:off x="8471022" y="4694624"/>
            <a:ext cx="2547497" cy="1755226"/>
          </a:xfrm>
          <a:prstGeom prst="roundRect">
            <a:avLst/>
          </a:prstGeom>
          <a:blipFill>
            <a:blip r:embed="rId5"/>
            <a:srcRect/>
            <a:stretch>
              <a:fillRect t="-23000" b="-23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he-IL"/>
          </a:p>
        </p:txBody>
      </p:sp>
      <p:sp>
        <p:nvSpPr>
          <p:cNvPr id="17" name="מלבן: פינות מעוגלות 16">
            <a:extLst>
              <a:ext uri="{FF2B5EF4-FFF2-40B4-BE49-F238E27FC236}">
                <a16:creationId xmlns:a16="http://schemas.microsoft.com/office/drawing/2014/main" id="{7B6AC6AE-5E5F-84B4-091C-708C99CC08BB}"/>
              </a:ext>
            </a:extLst>
          </p:cNvPr>
          <p:cNvSpPr/>
          <p:nvPr/>
        </p:nvSpPr>
        <p:spPr>
          <a:xfrm>
            <a:off x="4437743" y="3007795"/>
            <a:ext cx="3265347" cy="2176431"/>
          </a:xfrm>
          <a:prstGeom prst="roundRect">
            <a:avLst/>
          </a:prstGeom>
          <a:solidFill>
            <a:srgbClr val="FBE5D6"/>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sz="2800" dirty="0">
              <a:solidFill>
                <a:srgbClr val="002060"/>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pic>
        <p:nvPicPr>
          <p:cNvPr id="19" name="גרפיקה 18">
            <a:extLst>
              <a:ext uri="{FF2B5EF4-FFF2-40B4-BE49-F238E27FC236}">
                <a16:creationId xmlns:a16="http://schemas.microsoft.com/office/drawing/2014/main" id="{BC53CAEA-75D7-A456-9268-3714E1AD3BC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7296150" y="2941608"/>
            <a:ext cx="1325336" cy="489112"/>
          </a:xfrm>
          <a:prstGeom prst="rect">
            <a:avLst/>
          </a:prstGeom>
        </p:spPr>
      </p:pic>
      <p:sp>
        <p:nvSpPr>
          <p:cNvPr id="20" name="תיבת טקסט 19">
            <a:extLst>
              <a:ext uri="{FF2B5EF4-FFF2-40B4-BE49-F238E27FC236}">
                <a16:creationId xmlns:a16="http://schemas.microsoft.com/office/drawing/2014/main" id="{E5D2DBD5-3994-9CB0-76C2-99BD97109C44}"/>
              </a:ext>
            </a:extLst>
          </p:cNvPr>
          <p:cNvSpPr txBox="1"/>
          <p:nvPr/>
        </p:nvSpPr>
        <p:spPr>
          <a:xfrm>
            <a:off x="5986649" y="5372632"/>
            <a:ext cx="2548934" cy="1077218"/>
          </a:xfrm>
          <a:prstGeom prst="rect">
            <a:avLst/>
          </a:prstGeom>
          <a:noFill/>
        </p:spPr>
        <p:txBody>
          <a:bodyPr wrap="square">
            <a:spAutoFit/>
          </a:bodyPr>
          <a:lstStyle/>
          <a:p>
            <a:pPr marL="0" indent="0" algn="ctr">
              <a:buNone/>
            </a:pPr>
            <a:r>
              <a:rPr lang="he-IL" sz="2800" b="1" dirty="0">
                <a:latin typeface="Calibri" panose="020F0502020204030204" pitchFamily="34" charset="0"/>
                <a:ea typeface="Calibri" panose="020F0502020204030204" pitchFamily="34" charset="0"/>
                <a:cs typeface="Calibri" panose="020F0502020204030204" pitchFamily="34" charset="0"/>
              </a:rPr>
              <a:t>אלטרנטיבה</a:t>
            </a:r>
          </a:p>
          <a:p>
            <a:pPr marL="0" indent="0" algn="ctr">
              <a:buNone/>
            </a:pPr>
            <a:r>
              <a:rPr lang="he-IL" dirty="0">
                <a:latin typeface="Calibri" panose="020F0502020204030204" pitchFamily="34" charset="0"/>
                <a:ea typeface="Calibri" panose="020F0502020204030204" pitchFamily="34" charset="0"/>
                <a:cs typeface="Calibri" panose="020F0502020204030204" pitchFamily="34" charset="0"/>
              </a:rPr>
              <a:t>"אלמד להשתפר לקראת הראיונות והמבדקים הבאים"</a:t>
            </a:r>
            <a:endParaRPr lang="he-IL" sz="1800" dirty="0">
              <a:latin typeface="Calibri" panose="020F0502020204030204" pitchFamily="34" charset="0"/>
              <a:ea typeface="Calibri" panose="020F0502020204030204" pitchFamily="34" charset="0"/>
              <a:cs typeface="Calibri" panose="020F0502020204030204" pitchFamily="34" charset="0"/>
            </a:endParaRPr>
          </a:p>
        </p:txBody>
      </p:sp>
      <p:pic>
        <p:nvPicPr>
          <p:cNvPr id="22" name="גרפיקה 21">
            <a:extLst>
              <a:ext uri="{FF2B5EF4-FFF2-40B4-BE49-F238E27FC236}">
                <a16:creationId xmlns:a16="http://schemas.microsoft.com/office/drawing/2014/main" id="{13E7C54E-23C2-46CE-AAA0-CD7E8FC09CA0}"/>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19418767">
            <a:off x="7993289" y="3625989"/>
            <a:ext cx="955466" cy="1120201"/>
          </a:xfrm>
          <a:prstGeom prst="rect">
            <a:avLst/>
          </a:prstGeom>
        </p:spPr>
      </p:pic>
      <p:pic>
        <p:nvPicPr>
          <p:cNvPr id="26" name="גרפיקה 25">
            <a:extLst>
              <a:ext uri="{FF2B5EF4-FFF2-40B4-BE49-F238E27FC236}">
                <a16:creationId xmlns:a16="http://schemas.microsoft.com/office/drawing/2014/main" id="{688905E7-E9E5-039E-22F9-B33A18678932}"/>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3240390" y="3850205"/>
            <a:ext cx="1251362" cy="506169"/>
          </a:xfrm>
          <a:prstGeom prst="rect">
            <a:avLst/>
          </a:prstGeom>
        </p:spPr>
      </p:pic>
      <p:sp>
        <p:nvSpPr>
          <p:cNvPr id="27" name="תיבת טקסט 26">
            <a:extLst>
              <a:ext uri="{FF2B5EF4-FFF2-40B4-BE49-F238E27FC236}">
                <a16:creationId xmlns:a16="http://schemas.microsoft.com/office/drawing/2014/main" id="{247A3756-A1CB-AA2D-D22C-F4947E590428}"/>
              </a:ext>
            </a:extLst>
          </p:cNvPr>
          <p:cNvSpPr txBox="1"/>
          <p:nvPr/>
        </p:nvSpPr>
        <p:spPr>
          <a:xfrm>
            <a:off x="624166" y="3608309"/>
            <a:ext cx="2548934" cy="1077218"/>
          </a:xfrm>
          <a:prstGeom prst="rect">
            <a:avLst/>
          </a:prstGeom>
          <a:noFill/>
        </p:spPr>
        <p:txBody>
          <a:bodyPr wrap="square">
            <a:spAutoFit/>
          </a:bodyPr>
          <a:lstStyle/>
          <a:p>
            <a:pPr marL="0" indent="0" algn="ctr">
              <a:buNone/>
            </a:pPr>
            <a:r>
              <a:rPr lang="he-IL" sz="2800" b="1" dirty="0">
                <a:latin typeface="Calibri" panose="020F0502020204030204" pitchFamily="34" charset="0"/>
                <a:ea typeface="Calibri" panose="020F0502020204030204" pitchFamily="34" charset="0"/>
                <a:cs typeface="Calibri" panose="020F0502020204030204" pitchFamily="34" charset="0"/>
              </a:rPr>
              <a:t>פרספקטיבה</a:t>
            </a:r>
          </a:p>
          <a:p>
            <a:pPr marL="0" indent="0" algn="ctr">
              <a:buNone/>
            </a:pPr>
            <a:r>
              <a:rPr lang="he-IL" dirty="0">
                <a:latin typeface="Calibri" panose="020F0502020204030204" pitchFamily="34" charset="0"/>
                <a:ea typeface="Calibri" panose="020F0502020204030204" pitchFamily="34" charset="0"/>
                <a:cs typeface="Calibri" panose="020F0502020204030204" pitchFamily="34" charset="0"/>
              </a:rPr>
              <a:t>"זו רק </a:t>
            </a:r>
            <a:r>
              <a:rPr lang="he-IL" dirty="0" err="1">
                <a:latin typeface="Calibri" panose="020F0502020204030204" pitchFamily="34" charset="0"/>
                <a:ea typeface="Calibri" panose="020F0502020204030204" pitchFamily="34" charset="0"/>
                <a:cs typeface="Calibri" panose="020F0502020204030204" pitchFamily="34" charset="0"/>
              </a:rPr>
              <a:t>וופציה</a:t>
            </a:r>
            <a:r>
              <a:rPr lang="he-IL" dirty="0">
                <a:latin typeface="Calibri" panose="020F0502020204030204" pitchFamily="34" charset="0"/>
                <a:ea typeface="Calibri" panose="020F0502020204030204" pitchFamily="34" charset="0"/>
                <a:cs typeface="Calibri" panose="020F0502020204030204" pitchFamily="34" charset="0"/>
              </a:rPr>
              <a:t> אחת,</a:t>
            </a:r>
          </a:p>
          <a:p>
            <a:pPr marL="0" indent="0" algn="ctr">
              <a:buNone/>
            </a:pPr>
            <a:r>
              <a:rPr lang="he-IL" dirty="0">
                <a:latin typeface="Calibri" panose="020F0502020204030204" pitchFamily="34" charset="0"/>
                <a:ea typeface="Calibri" panose="020F0502020204030204" pitchFamily="34" charset="0"/>
                <a:cs typeface="Calibri" panose="020F0502020204030204" pitchFamily="34" charset="0"/>
              </a:rPr>
              <a:t>יהיו עוד הזדמנויות"</a:t>
            </a:r>
            <a:endParaRPr lang="he-IL" sz="1800" dirty="0">
              <a:latin typeface="Calibri" panose="020F0502020204030204" pitchFamily="34" charset="0"/>
              <a:ea typeface="Calibri" panose="020F0502020204030204" pitchFamily="34" charset="0"/>
              <a:cs typeface="Calibri" panose="020F0502020204030204" pitchFamily="34" charset="0"/>
            </a:endParaRPr>
          </a:p>
        </p:txBody>
      </p:sp>
      <p:sp>
        <p:nvSpPr>
          <p:cNvPr id="28" name="מלבן: פינות מעוגלות 27">
            <a:extLst>
              <a:ext uri="{FF2B5EF4-FFF2-40B4-BE49-F238E27FC236}">
                <a16:creationId xmlns:a16="http://schemas.microsoft.com/office/drawing/2014/main" id="{7A9B4B98-7EC2-A2C5-8368-6A48055417ED}"/>
              </a:ext>
            </a:extLst>
          </p:cNvPr>
          <p:cNvSpPr/>
          <p:nvPr/>
        </p:nvSpPr>
        <p:spPr>
          <a:xfrm>
            <a:off x="2017108" y="4986396"/>
            <a:ext cx="2547497" cy="1755226"/>
          </a:xfrm>
          <a:prstGeom prst="roundRect">
            <a:avLst/>
          </a:prstGeom>
          <a:blipFill>
            <a:blip r:embed="rId12"/>
            <a:srcRect/>
            <a:stretch>
              <a:fillRect t="-30000" b="-30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he-IL"/>
          </a:p>
        </p:txBody>
      </p:sp>
      <p:pic>
        <p:nvPicPr>
          <p:cNvPr id="30" name="גרפיקה 29">
            <a:extLst>
              <a:ext uri="{FF2B5EF4-FFF2-40B4-BE49-F238E27FC236}">
                <a16:creationId xmlns:a16="http://schemas.microsoft.com/office/drawing/2014/main" id="{CBD0A3FD-D3A1-E4CB-61FD-350245C3EA19}"/>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rot="14266776">
            <a:off x="4746054" y="4766887"/>
            <a:ext cx="414601" cy="810357"/>
          </a:xfrm>
          <a:prstGeom prst="rect">
            <a:avLst/>
          </a:prstGeom>
        </p:spPr>
      </p:pic>
      <p:sp>
        <p:nvSpPr>
          <p:cNvPr id="31" name="תיבת טקסט 30">
            <a:extLst>
              <a:ext uri="{FF2B5EF4-FFF2-40B4-BE49-F238E27FC236}">
                <a16:creationId xmlns:a16="http://schemas.microsoft.com/office/drawing/2014/main" id="{0CD6DC5A-0760-BCDB-9F30-2C578F1154C6}"/>
              </a:ext>
            </a:extLst>
          </p:cNvPr>
          <p:cNvSpPr txBox="1"/>
          <p:nvPr/>
        </p:nvSpPr>
        <p:spPr>
          <a:xfrm>
            <a:off x="-88962" y="5286751"/>
            <a:ext cx="2215727" cy="1354217"/>
          </a:xfrm>
          <a:prstGeom prst="rect">
            <a:avLst/>
          </a:prstGeom>
          <a:noFill/>
        </p:spPr>
        <p:txBody>
          <a:bodyPr wrap="square">
            <a:spAutoFit/>
          </a:bodyPr>
          <a:lstStyle/>
          <a:p>
            <a:pPr marL="0" indent="0" algn="ctr">
              <a:buNone/>
            </a:pPr>
            <a:r>
              <a:rPr lang="he-IL" sz="2800" b="1" dirty="0">
                <a:latin typeface="Calibri" panose="020F0502020204030204" pitchFamily="34" charset="0"/>
                <a:ea typeface="Calibri" panose="020F0502020204030204" pitchFamily="34" charset="0"/>
                <a:cs typeface="Calibri" panose="020F0502020204030204" pitchFamily="34" charset="0"/>
              </a:rPr>
              <a:t>אמונה</a:t>
            </a:r>
          </a:p>
          <a:p>
            <a:pPr marL="0" indent="0" algn="ctr">
              <a:buNone/>
            </a:pPr>
            <a:r>
              <a:rPr lang="he-IL" dirty="0">
                <a:latin typeface="Calibri" panose="020F0502020204030204" pitchFamily="34" charset="0"/>
                <a:ea typeface="Calibri" panose="020F0502020204030204" pitchFamily="34" charset="0"/>
                <a:cs typeface="Calibri" panose="020F0502020204030204" pitchFamily="34" charset="0"/>
              </a:rPr>
              <a:t>"אני </a:t>
            </a:r>
            <a:r>
              <a:rPr lang="he-IL" dirty="0" err="1">
                <a:latin typeface="Calibri" panose="020F0502020204030204" pitchFamily="34" charset="0"/>
                <a:ea typeface="Calibri" panose="020F0502020204030204" pitchFamily="34" charset="0"/>
                <a:cs typeface="Calibri" panose="020F0502020204030204" pitchFamily="34" charset="0"/>
              </a:rPr>
              <a:t>מאמינ</a:t>
            </a:r>
            <a:r>
              <a:rPr lang="he-IL" dirty="0">
                <a:latin typeface="Calibri" panose="020F0502020204030204" pitchFamily="34" charset="0"/>
                <a:ea typeface="Calibri" panose="020F0502020204030204" pitchFamily="34" charset="0"/>
                <a:cs typeface="Calibri" panose="020F0502020204030204" pitchFamily="34" charset="0"/>
              </a:rPr>
              <a:t>/ה שאצליח, התמודדתי עם אתגרים גם בעבר"</a:t>
            </a:r>
            <a:endParaRPr lang="he-IL" sz="1800" dirty="0">
              <a:latin typeface="Calibri" panose="020F0502020204030204" pitchFamily="34" charset="0"/>
              <a:ea typeface="Calibri" panose="020F0502020204030204" pitchFamily="34" charset="0"/>
              <a:cs typeface="Calibri" panose="020F0502020204030204" pitchFamily="34" charset="0"/>
            </a:endParaRPr>
          </a:p>
        </p:txBody>
      </p:sp>
      <p:sp>
        <p:nvSpPr>
          <p:cNvPr id="3" name="תיבת טקסט 2">
            <a:extLst>
              <a:ext uri="{FF2B5EF4-FFF2-40B4-BE49-F238E27FC236}">
                <a16:creationId xmlns:a16="http://schemas.microsoft.com/office/drawing/2014/main" id="{01C278DA-0E29-5858-EA38-25798F3D6E58}"/>
              </a:ext>
            </a:extLst>
          </p:cNvPr>
          <p:cNvSpPr txBox="1"/>
          <p:nvPr/>
        </p:nvSpPr>
        <p:spPr>
          <a:xfrm>
            <a:off x="4362516" y="3222838"/>
            <a:ext cx="3337981" cy="1815882"/>
          </a:xfrm>
          <a:prstGeom prst="rect">
            <a:avLst/>
          </a:prstGeom>
          <a:noFill/>
        </p:spPr>
        <p:txBody>
          <a:bodyPr wrap="square" rtlCol="1">
            <a:spAutoFit/>
          </a:bodyPr>
          <a:lstStyle/>
          <a:p>
            <a:pPr algn="ctr"/>
            <a:r>
              <a:rPr lang="he-IL" sz="2800" dirty="0">
                <a:solidFill>
                  <a:srgbClr val="002060"/>
                </a:solidFill>
                <a:latin typeface="Calibri" panose="020F0502020204030204" pitchFamily="34" charset="0"/>
                <a:cs typeface="Calibri" panose="020F0502020204030204" pitchFamily="34" charset="0"/>
              </a:rPr>
              <a:t>"לא עברתי את המיונים להדרכה/לשירות הלאומי/ לתפקיד בצבא/</a:t>
            </a:r>
          </a:p>
          <a:p>
            <a:pPr algn="ctr"/>
            <a:r>
              <a:rPr lang="he-IL" sz="2800" dirty="0">
                <a:solidFill>
                  <a:srgbClr val="002060"/>
                </a:solidFill>
                <a:latin typeface="Calibri" panose="020F0502020204030204" pitchFamily="34" charset="0"/>
                <a:cs typeface="Calibri" panose="020F0502020204030204" pitchFamily="34" charset="0"/>
              </a:rPr>
              <a:t>לישיבה"</a:t>
            </a:r>
          </a:p>
        </p:txBody>
      </p:sp>
      <p:sp>
        <p:nvSpPr>
          <p:cNvPr id="5" name="Google Shape;420;g10ffaffb507_1_297">
            <a:extLst>
              <a:ext uri="{FF2B5EF4-FFF2-40B4-BE49-F238E27FC236}">
                <a16:creationId xmlns:a16="http://schemas.microsoft.com/office/drawing/2014/main" id="{E3296343-8884-A921-96A3-FE596B5AD3A6}"/>
              </a:ext>
            </a:extLst>
          </p:cNvPr>
          <p:cNvSpPr txBox="1">
            <a:spLocks/>
          </p:cNvSpPr>
          <p:nvPr/>
        </p:nvSpPr>
        <p:spPr>
          <a:xfrm>
            <a:off x="3819586" y="124277"/>
            <a:ext cx="5204098" cy="1325700"/>
          </a:xfrm>
          <a:prstGeom prst="rect">
            <a:avLst/>
          </a:prstGeom>
          <a:noFill/>
          <a:ln>
            <a:noFill/>
          </a:ln>
        </p:spPr>
        <p:txBody>
          <a:bodyPr spcFirstLastPara="1" vert="horz" wrap="square" lIns="91425" tIns="45700" rIns="91425" bIns="45700" rtlCol="1" anchor="ctr" anchorCtr="0">
            <a:normAutofit/>
          </a:bodyPr>
          <a:lstStyle>
            <a:lvl1pPr algn="ctr" defTabSz="914400" rtl="1" eaLnBrk="1" latinLnBrk="0" hangingPunct="1">
              <a:lnSpc>
                <a:spcPct val="90000"/>
              </a:lnSpc>
              <a:spcBef>
                <a:spcPct val="0"/>
              </a:spcBef>
              <a:buNone/>
              <a:defRPr sz="7200" b="1" kern="1200">
                <a:solidFill>
                  <a:srgbClr val="002060"/>
                </a:solidFill>
                <a:latin typeface="Calibri" panose="020F0502020204030204" pitchFamily="34" charset="0"/>
                <a:ea typeface="+mj-ea"/>
                <a:cs typeface="Calibri" panose="020F0502020204030204" pitchFamily="34" charset="0"/>
              </a:defRPr>
            </a:lvl1pPr>
          </a:lstStyle>
          <a:p>
            <a:pPr>
              <a:spcBef>
                <a:spcPts val="0"/>
              </a:spcBef>
              <a:buClr>
                <a:srgbClr val="002060"/>
              </a:buClr>
              <a:buSzPts val="7200"/>
              <a:buFont typeface="Calibri"/>
              <a:buNone/>
            </a:pPr>
            <a:r>
              <a:rPr lang="he-IL" sz="5400" dirty="0"/>
              <a:t>מתרגלים יחד</a:t>
            </a:r>
          </a:p>
        </p:txBody>
      </p:sp>
    </p:spTree>
    <p:extLst>
      <p:ext uri="{BB962C8B-B14F-4D97-AF65-F5344CB8AC3E}">
        <p14:creationId xmlns:p14="http://schemas.microsoft.com/office/powerpoint/2010/main" val="27257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animBg="1"/>
      <p:bldP spid="15" grpId="0" animBg="1"/>
      <p:bldP spid="16" grpId="0" animBg="1"/>
      <p:bldP spid="20" grpId="0"/>
      <p:bldP spid="27" grpId="0"/>
      <p:bldP spid="28" grpId="0" animBg="1"/>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1507F7D-E337-3615-7776-D02E616AB3AA}"/>
              </a:ext>
            </a:extLst>
          </p:cNvPr>
          <p:cNvSpPr>
            <a:spLocks noGrp="1"/>
          </p:cNvSpPr>
          <p:nvPr>
            <p:ph type="title"/>
          </p:nvPr>
        </p:nvSpPr>
        <p:spPr/>
        <p:txBody>
          <a:bodyPr/>
          <a:lstStyle/>
          <a:p>
            <a:r>
              <a:rPr lang="he-IL" dirty="0" err="1"/>
              <a:t>פאפ"א</a:t>
            </a:r>
            <a:r>
              <a:rPr lang="he-IL" dirty="0"/>
              <a:t>-מתרגלים</a:t>
            </a:r>
          </a:p>
        </p:txBody>
      </p:sp>
      <p:sp>
        <p:nvSpPr>
          <p:cNvPr id="3" name="מלבן: פינות מעוגלות 2">
            <a:extLst>
              <a:ext uri="{FF2B5EF4-FFF2-40B4-BE49-F238E27FC236}">
                <a16:creationId xmlns:a16="http://schemas.microsoft.com/office/drawing/2014/main" id="{6BCA509A-E0B5-E569-95E7-21963AF87C56}"/>
              </a:ext>
            </a:extLst>
          </p:cNvPr>
          <p:cNvSpPr/>
          <p:nvPr/>
        </p:nvSpPr>
        <p:spPr>
          <a:xfrm>
            <a:off x="7456715" y="2253343"/>
            <a:ext cx="4201885" cy="849086"/>
          </a:xfrm>
          <a:prstGeom prst="roundRect">
            <a:avLst/>
          </a:prstGeom>
          <a:solidFill>
            <a:srgbClr val="FBE5D6"/>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r" rtl="1">
              <a:lnSpc>
                <a:spcPct val="115000"/>
              </a:lnSpc>
              <a:spcBef>
                <a:spcPts val="0"/>
              </a:spcBef>
              <a:spcAft>
                <a:spcPts val="0"/>
              </a:spcAft>
              <a:buClr>
                <a:schemeClr val="dk1"/>
              </a:buClr>
              <a:buSzPts val="1100"/>
              <a:buFont typeface="Arial"/>
              <a:buNone/>
            </a:pPr>
            <a:r>
              <a:rPr lang="iw-IL" sz="1800" b="1" u="none" strike="noStrike" cap="none" dirty="0">
                <a:solidFill>
                  <a:schemeClr val="dk1"/>
                </a:solidFill>
                <a:latin typeface="Calibri"/>
                <a:ea typeface="Calibri"/>
                <a:cs typeface="Calibri"/>
                <a:sym typeface="Calibri"/>
              </a:rPr>
              <a:t>פרופורציה- </a:t>
            </a:r>
            <a:r>
              <a:rPr lang="he-IL" sz="1800" b="1" u="none" strike="noStrike" cap="none" dirty="0">
                <a:solidFill>
                  <a:schemeClr val="dk1"/>
                </a:solidFill>
                <a:latin typeface="Calibri"/>
                <a:ea typeface="Calibri"/>
                <a:cs typeface="Calibri"/>
                <a:sym typeface="Calibri"/>
              </a:rPr>
              <a:t> </a:t>
            </a:r>
            <a:r>
              <a:rPr lang="iw-IL" sz="1800" u="none" strike="noStrike" cap="none" dirty="0">
                <a:solidFill>
                  <a:schemeClr val="dk1"/>
                </a:solidFill>
                <a:latin typeface="Calibri"/>
                <a:ea typeface="Calibri"/>
                <a:cs typeface="Calibri"/>
                <a:sym typeface="Calibri"/>
              </a:rPr>
              <a:t>איזה משפט יכול לעזור לך להכניס את הקושי לפרופורציה?</a:t>
            </a:r>
          </a:p>
        </p:txBody>
      </p:sp>
      <p:sp>
        <p:nvSpPr>
          <p:cNvPr id="5" name="מלבן: פינות מעוגלות 4">
            <a:extLst>
              <a:ext uri="{FF2B5EF4-FFF2-40B4-BE49-F238E27FC236}">
                <a16:creationId xmlns:a16="http://schemas.microsoft.com/office/drawing/2014/main" id="{38EA14F6-65A0-455C-971B-2EA4E48DD00E}"/>
              </a:ext>
            </a:extLst>
          </p:cNvPr>
          <p:cNvSpPr/>
          <p:nvPr/>
        </p:nvSpPr>
        <p:spPr>
          <a:xfrm>
            <a:off x="7445829" y="3444174"/>
            <a:ext cx="4201885" cy="849086"/>
          </a:xfrm>
          <a:prstGeom prst="roundRect">
            <a:avLst/>
          </a:prstGeom>
          <a:solidFill>
            <a:srgbClr val="FBE5D6"/>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r" rtl="1">
              <a:lnSpc>
                <a:spcPct val="115000"/>
              </a:lnSpc>
              <a:spcBef>
                <a:spcPts val="0"/>
              </a:spcBef>
              <a:spcAft>
                <a:spcPts val="0"/>
              </a:spcAft>
              <a:buClr>
                <a:schemeClr val="dk1"/>
              </a:buClr>
              <a:buSzPts val="1100"/>
              <a:buFont typeface="Arial"/>
              <a:buNone/>
            </a:pPr>
            <a:r>
              <a:rPr lang="iw-IL" sz="1800" b="1" u="none" strike="noStrike" cap="none" dirty="0">
                <a:solidFill>
                  <a:schemeClr val="dk1"/>
                </a:solidFill>
                <a:latin typeface="Calibri"/>
                <a:ea typeface="Calibri"/>
                <a:cs typeface="Calibri"/>
                <a:sym typeface="Calibri"/>
              </a:rPr>
              <a:t>פרספקטיבה</a:t>
            </a:r>
            <a:r>
              <a:rPr lang="iw-IL" sz="1800" u="none" strike="noStrike" cap="none" dirty="0">
                <a:solidFill>
                  <a:schemeClr val="dk1"/>
                </a:solidFill>
                <a:latin typeface="Calibri"/>
                <a:ea typeface="Calibri"/>
                <a:cs typeface="Calibri"/>
                <a:sym typeface="Calibri"/>
              </a:rPr>
              <a:t>- </a:t>
            </a:r>
            <a:r>
              <a:rPr lang="he-IL" sz="1800" u="none" strike="noStrike" cap="none" dirty="0">
                <a:solidFill>
                  <a:schemeClr val="dk1"/>
                </a:solidFill>
                <a:latin typeface="Calibri"/>
                <a:ea typeface="Calibri"/>
                <a:cs typeface="Calibri"/>
                <a:sym typeface="Calibri"/>
              </a:rPr>
              <a:t> </a:t>
            </a:r>
            <a:r>
              <a:rPr lang="iw-IL" sz="1800" u="none" strike="noStrike" cap="none" dirty="0">
                <a:solidFill>
                  <a:schemeClr val="dk1"/>
                </a:solidFill>
                <a:latin typeface="Calibri"/>
                <a:ea typeface="Calibri"/>
                <a:cs typeface="Calibri"/>
                <a:sym typeface="Calibri"/>
              </a:rPr>
              <a:t>איזה משפט יכול לעזור לך להסתכל על הקושי מפרספקטיבה רחבה יותר?</a:t>
            </a:r>
          </a:p>
        </p:txBody>
      </p:sp>
      <p:sp>
        <p:nvSpPr>
          <p:cNvPr id="6" name="מלבן: פינות מעוגלות 5">
            <a:extLst>
              <a:ext uri="{FF2B5EF4-FFF2-40B4-BE49-F238E27FC236}">
                <a16:creationId xmlns:a16="http://schemas.microsoft.com/office/drawing/2014/main" id="{5EE5B23D-E1B1-7F49-145D-FB7DB03BA33C}"/>
              </a:ext>
            </a:extLst>
          </p:cNvPr>
          <p:cNvSpPr/>
          <p:nvPr/>
        </p:nvSpPr>
        <p:spPr>
          <a:xfrm>
            <a:off x="7402286" y="4635005"/>
            <a:ext cx="4201885" cy="849086"/>
          </a:xfrm>
          <a:prstGeom prst="roundRect">
            <a:avLst/>
          </a:prstGeom>
          <a:solidFill>
            <a:srgbClr val="FBE5D6"/>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r" rtl="1">
              <a:lnSpc>
                <a:spcPct val="115000"/>
              </a:lnSpc>
              <a:spcBef>
                <a:spcPts val="0"/>
              </a:spcBef>
              <a:spcAft>
                <a:spcPts val="0"/>
              </a:spcAft>
              <a:buClr>
                <a:schemeClr val="dk1"/>
              </a:buClr>
              <a:buSzPts val="1100"/>
              <a:buFont typeface="Arial"/>
              <a:buNone/>
            </a:pPr>
            <a:r>
              <a:rPr lang="iw-IL" sz="1800" b="1" u="none" strike="noStrike" cap="none" dirty="0">
                <a:solidFill>
                  <a:schemeClr val="dk1"/>
                </a:solidFill>
                <a:latin typeface="Calibri"/>
                <a:ea typeface="Calibri"/>
                <a:cs typeface="Calibri"/>
                <a:sym typeface="Calibri"/>
              </a:rPr>
              <a:t>אלטרנטיבה</a:t>
            </a:r>
            <a:r>
              <a:rPr lang="iw-IL" sz="1800" u="none" strike="noStrike" cap="none" dirty="0">
                <a:solidFill>
                  <a:schemeClr val="dk1"/>
                </a:solidFill>
                <a:latin typeface="Calibri"/>
                <a:ea typeface="Calibri"/>
                <a:cs typeface="Calibri"/>
                <a:sym typeface="Calibri"/>
              </a:rPr>
              <a:t>- </a:t>
            </a:r>
            <a:r>
              <a:rPr lang="he-IL" sz="1800" u="none" strike="noStrike" cap="none" dirty="0">
                <a:solidFill>
                  <a:schemeClr val="dk1"/>
                </a:solidFill>
                <a:latin typeface="Calibri"/>
                <a:ea typeface="Calibri"/>
                <a:cs typeface="Calibri"/>
                <a:sym typeface="Calibri"/>
              </a:rPr>
              <a:t> </a:t>
            </a:r>
            <a:r>
              <a:rPr lang="iw-IL" sz="1800" u="none" strike="noStrike" cap="none" dirty="0">
                <a:solidFill>
                  <a:schemeClr val="dk1"/>
                </a:solidFill>
                <a:latin typeface="Calibri"/>
                <a:ea typeface="Calibri"/>
                <a:cs typeface="Calibri"/>
                <a:sym typeface="Calibri"/>
              </a:rPr>
              <a:t>מה האפשרויות העומדות בפניך בהתמודדות עם הקושי?</a:t>
            </a:r>
          </a:p>
        </p:txBody>
      </p:sp>
      <p:sp>
        <p:nvSpPr>
          <p:cNvPr id="7" name="מלבן: פינות מעוגלות 6">
            <a:extLst>
              <a:ext uri="{FF2B5EF4-FFF2-40B4-BE49-F238E27FC236}">
                <a16:creationId xmlns:a16="http://schemas.microsoft.com/office/drawing/2014/main" id="{BFB014DB-96DA-9D6C-312A-72DA3C953EF5}"/>
              </a:ext>
            </a:extLst>
          </p:cNvPr>
          <p:cNvSpPr/>
          <p:nvPr/>
        </p:nvSpPr>
        <p:spPr>
          <a:xfrm>
            <a:off x="7391400" y="5825836"/>
            <a:ext cx="4201885" cy="849086"/>
          </a:xfrm>
          <a:prstGeom prst="roundRect">
            <a:avLst/>
          </a:prstGeom>
          <a:solidFill>
            <a:srgbClr val="FBE5D6"/>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r" rtl="1">
              <a:lnSpc>
                <a:spcPct val="100000"/>
              </a:lnSpc>
              <a:spcBef>
                <a:spcPts val="0"/>
              </a:spcBef>
              <a:spcAft>
                <a:spcPts val="0"/>
              </a:spcAft>
              <a:buClr>
                <a:srgbClr val="000000"/>
              </a:buClr>
              <a:buSzPts val="1800"/>
              <a:buFont typeface="Arial"/>
              <a:buNone/>
            </a:pPr>
            <a:r>
              <a:rPr lang="iw-IL" b="1" dirty="0">
                <a:solidFill>
                  <a:schemeClr val="dk1"/>
                </a:solidFill>
                <a:latin typeface="Calibri"/>
                <a:ea typeface="Calibri"/>
                <a:cs typeface="Calibri"/>
                <a:sym typeface="Calibri"/>
              </a:rPr>
              <a:t>אמונה- </a:t>
            </a:r>
            <a:r>
              <a:rPr lang="he-IL" b="1" dirty="0">
                <a:solidFill>
                  <a:schemeClr val="dk1"/>
                </a:solidFill>
                <a:latin typeface="Calibri"/>
                <a:ea typeface="Calibri"/>
                <a:cs typeface="Calibri"/>
                <a:sym typeface="Calibri"/>
              </a:rPr>
              <a:t> </a:t>
            </a:r>
            <a:r>
              <a:rPr lang="iw-IL" dirty="0">
                <a:solidFill>
                  <a:schemeClr val="dk1"/>
                </a:solidFill>
                <a:latin typeface="Calibri"/>
                <a:ea typeface="Calibri"/>
                <a:cs typeface="Calibri"/>
                <a:sym typeface="Calibri"/>
              </a:rPr>
              <a:t>מה יחזק אותך?</a:t>
            </a:r>
            <a:r>
              <a:rPr lang="he-IL" dirty="0">
                <a:solidFill>
                  <a:schemeClr val="dk1"/>
                </a:solidFill>
                <a:latin typeface="Calibri"/>
                <a:ea typeface="Calibri"/>
                <a:cs typeface="Calibri"/>
                <a:sym typeface="Calibri"/>
              </a:rPr>
              <a:t> ח</a:t>
            </a:r>
            <a:r>
              <a:rPr lang="iw-IL" dirty="0">
                <a:solidFill>
                  <a:schemeClr val="dk1"/>
                </a:solidFill>
                <a:latin typeface="Calibri"/>
                <a:ea typeface="Calibri"/>
                <a:cs typeface="Calibri"/>
                <a:sym typeface="Calibri"/>
              </a:rPr>
              <a:t>שוב על משפט שיתן לך כח</a:t>
            </a:r>
          </a:p>
        </p:txBody>
      </p:sp>
      <p:sp>
        <p:nvSpPr>
          <p:cNvPr id="9" name="תיבת טקסט 8">
            <a:extLst>
              <a:ext uri="{FF2B5EF4-FFF2-40B4-BE49-F238E27FC236}">
                <a16:creationId xmlns:a16="http://schemas.microsoft.com/office/drawing/2014/main" id="{D6B8A2B5-3BE1-EDB9-87FD-2FB7CF404580}"/>
              </a:ext>
            </a:extLst>
          </p:cNvPr>
          <p:cNvSpPr txBox="1"/>
          <p:nvPr/>
        </p:nvSpPr>
        <p:spPr>
          <a:xfrm>
            <a:off x="1066800" y="1644134"/>
            <a:ext cx="10287000" cy="369332"/>
          </a:xfrm>
          <a:prstGeom prst="rect">
            <a:avLst/>
          </a:prstGeom>
          <a:noFill/>
        </p:spPr>
        <p:txBody>
          <a:bodyPr wrap="square">
            <a:spAutoFit/>
          </a:bodyPr>
          <a:lstStyle/>
          <a:p>
            <a:pPr marL="0" marR="0" lvl="0" indent="0" algn="r" rtl="1">
              <a:lnSpc>
                <a:spcPct val="100000"/>
              </a:lnSpc>
              <a:spcBef>
                <a:spcPts val="0"/>
              </a:spcBef>
              <a:spcAft>
                <a:spcPts val="0"/>
              </a:spcAft>
              <a:buClr>
                <a:srgbClr val="000000"/>
              </a:buClr>
              <a:buSzPts val="1800"/>
              <a:buFont typeface="Arial"/>
              <a:buNone/>
            </a:pPr>
            <a:r>
              <a:rPr lang="iw-IL" sz="1800" b="1" u="none" strike="noStrike" cap="none" dirty="0">
                <a:latin typeface="Calibri"/>
                <a:ea typeface="Calibri"/>
                <a:cs typeface="Calibri"/>
                <a:sym typeface="Calibri"/>
              </a:rPr>
              <a:t>תיאור הקושי – </a:t>
            </a:r>
            <a:r>
              <a:rPr lang="he-IL" sz="1800" b="1" u="none" strike="noStrike" cap="none" dirty="0">
                <a:latin typeface="Calibri"/>
                <a:ea typeface="Calibri"/>
                <a:cs typeface="Calibri"/>
                <a:sym typeface="Calibri"/>
              </a:rPr>
              <a:t> </a:t>
            </a:r>
            <a:r>
              <a:rPr lang="iw-IL" sz="1800" b="1" u="none" strike="noStrike" cap="none" dirty="0">
                <a:latin typeface="Calibri"/>
                <a:ea typeface="Calibri"/>
                <a:cs typeface="Calibri"/>
                <a:sym typeface="Calibri"/>
              </a:rPr>
              <a:t>משפט שאני אומר לעצמי:</a:t>
            </a:r>
          </a:p>
        </p:txBody>
      </p:sp>
      <p:pic>
        <p:nvPicPr>
          <p:cNvPr id="13" name="גרפיקה 12">
            <a:extLst>
              <a:ext uri="{FF2B5EF4-FFF2-40B4-BE49-F238E27FC236}">
                <a16:creationId xmlns:a16="http://schemas.microsoft.com/office/drawing/2014/main" id="{79054BFB-C0F1-06E9-EDBD-9FC29528BFD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954572" y="2380764"/>
            <a:ext cx="2282855" cy="417060"/>
          </a:xfrm>
          <a:prstGeom prst="rect">
            <a:avLst/>
          </a:prstGeom>
        </p:spPr>
      </p:pic>
      <p:pic>
        <p:nvPicPr>
          <p:cNvPr id="14" name="גרפיקה 13">
            <a:extLst>
              <a:ext uri="{FF2B5EF4-FFF2-40B4-BE49-F238E27FC236}">
                <a16:creationId xmlns:a16="http://schemas.microsoft.com/office/drawing/2014/main" id="{537DE4CA-38C2-9B58-1C76-00D0305A85A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954572" y="3502591"/>
            <a:ext cx="2282855" cy="417060"/>
          </a:xfrm>
          <a:prstGeom prst="rect">
            <a:avLst/>
          </a:prstGeom>
        </p:spPr>
      </p:pic>
      <p:pic>
        <p:nvPicPr>
          <p:cNvPr id="15" name="גרפיקה 14">
            <a:extLst>
              <a:ext uri="{FF2B5EF4-FFF2-40B4-BE49-F238E27FC236}">
                <a16:creationId xmlns:a16="http://schemas.microsoft.com/office/drawing/2014/main" id="{16B27B8B-E644-15A8-FF3F-D0516D4077C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954571" y="4796806"/>
            <a:ext cx="2282855" cy="417060"/>
          </a:xfrm>
          <a:prstGeom prst="rect">
            <a:avLst/>
          </a:prstGeom>
        </p:spPr>
      </p:pic>
      <p:pic>
        <p:nvPicPr>
          <p:cNvPr id="16" name="גרפיקה 15">
            <a:extLst>
              <a:ext uri="{FF2B5EF4-FFF2-40B4-BE49-F238E27FC236}">
                <a16:creationId xmlns:a16="http://schemas.microsoft.com/office/drawing/2014/main" id="{E63D44DB-C538-9DD0-D8ED-8BABE3FEF6C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954570" y="5882491"/>
            <a:ext cx="2282855" cy="417060"/>
          </a:xfrm>
          <a:prstGeom prst="rect">
            <a:avLst/>
          </a:prstGeom>
        </p:spPr>
      </p:pic>
      <p:sp>
        <p:nvSpPr>
          <p:cNvPr id="17" name="מלבן: פינות מעוגלות 16">
            <a:extLst>
              <a:ext uri="{FF2B5EF4-FFF2-40B4-BE49-F238E27FC236}">
                <a16:creationId xmlns:a16="http://schemas.microsoft.com/office/drawing/2014/main" id="{AF105C49-7886-11CC-0437-DF104D3CD5B9}"/>
              </a:ext>
            </a:extLst>
          </p:cNvPr>
          <p:cNvSpPr/>
          <p:nvPr/>
        </p:nvSpPr>
        <p:spPr>
          <a:xfrm>
            <a:off x="518642" y="2203202"/>
            <a:ext cx="4201885" cy="849086"/>
          </a:xfrm>
          <a:prstGeom prst="roundRect">
            <a:avLst/>
          </a:prstGeom>
          <a:solidFill>
            <a:srgbClr val="FBE5D6"/>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r" rtl="1">
              <a:lnSpc>
                <a:spcPct val="115000"/>
              </a:lnSpc>
              <a:spcBef>
                <a:spcPts val="0"/>
              </a:spcBef>
              <a:spcAft>
                <a:spcPts val="0"/>
              </a:spcAft>
              <a:buClr>
                <a:schemeClr val="dk1"/>
              </a:buClr>
              <a:buSzPts val="1100"/>
              <a:buFont typeface="Arial"/>
              <a:buNone/>
            </a:pPr>
            <a:endParaRPr lang="iw-IL" sz="1800" u="none" strike="noStrike" cap="none" dirty="0">
              <a:solidFill>
                <a:schemeClr val="dk1"/>
              </a:solidFill>
              <a:latin typeface="Calibri"/>
              <a:ea typeface="Calibri"/>
              <a:cs typeface="Calibri"/>
              <a:sym typeface="Calibri"/>
            </a:endParaRPr>
          </a:p>
        </p:txBody>
      </p:sp>
      <p:sp>
        <p:nvSpPr>
          <p:cNvPr id="18" name="מלבן: פינות מעוגלות 17">
            <a:extLst>
              <a:ext uri="{FF2B5EF4-FFF2-40B4-BE49-F238E27FC236}">
                <a16:creationId xmlns:a16="http://schemas.microsoft.com/office/drawing/2014/main" id="{2F4D8008-8E76-7E8E-C51D-74D8604E987B}"/>
              </a:ext>
            </a:extLst>
          </p:cNvPr>
          <p:cNvSpPr/>
          <p:nvPr/>
        </p:nvSpPr>
        <p:spPr>
          <a:xfrm>
            <a:off x="507756" y="3394033"/>
            <a:ext cx="4201885" cy="849086"/>
          </a:xfrm>
          <a:prstGeom prst="roundRect">
            <a:avLst/>
          </a:prstGeom>
          <a:solidFill>
            <a:srgbClr val="FBE5D6"/>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r" rtl="1">
              <a:lnSpc>
                <a:spcPct val="115000"/>
              </a:lnSpc>
              <a:spcBef>
                <a:spcPts val="0"/>
              </a:spcBef>
              <a:spcAft>
                <a:spcPts val="0"/>
              </a:spcAft>
              <a:buClr>
                <a:schemeClr val="dk1"/>
              </a:buClr>
              <a:buSzPts val="1100"/>
              <a:buFont typeface="Arial"/>
              <a:buNone/>
            </a:pPr>
            <a:endParaRPr lang="iw-IL" sz="1800" u="none" strike="noStrike" cap="none" dirty="0">
              <a:solidFill>
                <a:schemeClr val="dk1"/>
              </a:solidFill>
              <a:latin typeface="Calibri"/>
              <a:ea typeface="Calibri"/>
              <a:cs typeface="Calibri"/>
              <a:sym typeface="Calibri"/>
            </a:endParaRPr>
          </a:p>
        </p:txBody>
      </p:sp>
      <p:sp>
        <p:nvSpPr>
          <p:cNvPr id="19" name="מלבן: פינות מעוגלות 18">
            <a:extLst>
              <a:ext uri="{FF2B5EF4-FFF2-40B4-BE49-F238E27FC236}">
                <a16:creationId xmlns:a16="http://schemas.microsoft.com/office/drawing/2014/main" id="{96A4CE76-0936-D13C-54F9-A26FA50A78EF}"/>
              </a:ext>
            </a:extLst>
          </p:cNvPr>
          <p:cNvSpPr/>
          <p:nvPr/>
        </p:nvSpPr>
        <p:spPr>
          <a:xfrm>
            <a:off x="464213" y="4584864"/>
            <a:ext cx="4201885" cy="849086"/>
          </a:xfrm>
          <a:prstGeom prst="roundRect">
            <a:avLst/>
          </a:prstGeom>
          <a:solidFill>
            <a:srgbClr val="FBE5D6"/>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r" rtl="1">
              <a:lnSpc>
                <a:spcPct val="115000"/>
              </a:lnSpc>
              <a:spcBef>
                <a:spcPts val="0"/>
              </a:spcBef>
              <a:spcAft>
                <a:spcPts val="0"/>
              </a:spcAft>
              <a:buClr>
                <a:schemeClr val="dk1"/>
              </a:buClr>
              <a:buSzPts val="1100"/>
              <a:buFont typeface="Arial"/>
              <a:buNone/>
            </a:pPr>
            <a:endParaRPr lang="iw-IL" sz="1800" u="none" strike="noStrike" cap="none" dirty="0">
              <a:solidFill>
                <a:schemeClr val="dk1"/>
              </a:solidFill>
              <a:latin typeface="Calibri"/>
              <a:ea typeface="Calibri"/>
              <a:cs typeface="Calibri"/>
              <a:sym typeface="Calibri"/>
            </a:endParaRPr>
          </a:p>
        </p:txBody>
      </p:sp>
      <p:sp>
        <p:nvSpPr>
          <p:cNvPr id="20" name="מלבן: פינות מעוגלות 19">
            <a:extLst>
              <a:ext uri="{FF2B5EF4-FFF2-40B4-BE49-F238E27FC236}">
                <a16:creationId xmlns:a16="http://schemas.microsoft.com/office/drawing/2014/main" id="{2887FE68-B4EC-DBA3-3B7D-9DEC4B79EA41}"/>
              </a:ext>
            </a:extLst>
          </p:cNvPr>
          <p:cNvSpPr/>
          <p:nvPr/>
        </p:nvSpPr>
        <p:spPr>
          <a:xfrm>
            <a:off x="453327" y="5775695"/>
            <a:ext cx="4201885" cy="849086"/>
          </a:xfrm>
          <a:prstGeom prst="roundRect">
            <a:avLst/>
          </a:prstGeom>
          <a:solidFill>
            <a:srgbClr val="FBE5D6"/>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r" rtl="1">
              <a:lnSpc>
                <a:spcPct val="100000"/>
              </a:lnSpc>
              <a:spcBef>
                <a:spcPts val="0"/>
              </a:spcBef>
              <a:spcAft>
                <a:spcPts val="0"/>
              </a:spcAft>
              <a:buClr>
                <a:srgbClr val="000000"/>
              </a:buClr>
              <a:buSzPts val="1800"/>
              <a:buFont typeface="Arial"/>
              <a:buNone/>
            </a:pPr>
            <a:endParaRPr lang="iw-IL"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600546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80819B7-F2A6-BD6A-F5F1-E12431DBCD45}"/>
              </a:ext>
            </a:extLst>
          </p:cNvPr>
          <p:cNvPicPr>
            <a:picLocks noChangeAspect="1"/>
          </p:cNvPicPr>
          <p:nvPr/>
        </p:nvPicPr>
        <p:blipFill>
          <a:blip r:embed="rId3"/>
          <a:stretch>
            <a:fillRect/>
          </a:stretch>
        </p:blipFill>
        <p:spPr>
          <a:xfrm>
            <a:off x="2743229" y="1914537"/>
            <a:ext cx="6906056" cy="2462631"/>
          </a:xfrm>
          <a:prstGeom prst="rect">
            <a:avLst/>
          </a:prstGeom>
          <a:solidFill>
            <a:schemeClr val="accent4">
              <a:lumMod val="40000"/>
              <a:lumOff val="60000"/>
            </a:schemeClr>
          </a:solidFill>
        </p:spPr>
      </p:pic>
      <p:sp>
        <p:nvSpPr>
          <p:cNvPr id="3" name="כותרת 1">
            <a:extLst>
              <a:ext uri="{FF2B5EF4-FFF2-40B4-BE49-F238E27FC236}">
                <a16:creationId xmlns:a16="http://schemas.microsoft.com/office/drawing/2014/main" id="{FC3E2A21-246B-62E8-D66A-20D12479DCF2}"/>
              </a:ext>
            </a:extLst>
          </p:cNvPr>
          <p:cNvSpPr txBox="1">
            <a:spLocks/>
          </p:cNvSpPr>
          <p:nvPr/>
        </p:nvSpPr>
        <p:spPr>
          <a:xfrm>
            <a:off x="2510770" y="146623"/>
            <a:ext cx="7170460" cy="1310082"/>
          </a:xfrm>
          <a:prstGeom prst="rect">
            <a:avLst/>
          </a:prstGeom>
        </p:spPr>
        <p:txBody>
          <a:bodyP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7200" b="1" i="0" u="none" strike="noStrike" kern="1200" cap="none" spc="0" normalizeH="0" baseline="0" noProof="0" dirty="0">
                <a:ln>
                  <a:noFill/>
                </a:ln>
                <a:solidFill>
                  <a:srgbClr val="002060"/>
                </a:solidFill>
                <a:effectLst/>
                <a:uLnTx/>
                <a:uFillTx/>
                <a:latin typeface="Calibri" panose="020F0502020204030204" pitchFamily="34" charset="0"/>
                <a:ea typeface="+mj-ea"/>
                <a:cs typeface="Calibri" panose="020F0502020204030204" pitchFamily="34" charset="0"/>
              </a:rPr>
              <a:t>מן המקורות</a:t>
            </a:r>
          </a:p>
        </p:txBody>
      </p:sp>
      <p:sp>
        <p:nvSpPr>
          <p:cNvPr id="5" name="תיבת טקסט 4">
            <a:extLst>
              <a:ext uri="{FF2B5EF4-FFF2-40B4-BE49-F238E27FC236}">
                <a16:creationId xmlns:a16="http://schemas.microsoft.com/office/drawing/2014/main" id="{FE7C77A3-3EC1-F275-ED3A-875D47F8098F}"/>
              </a:ext>
            </a:extLst>
          </p:cNvPr>
          <p:cNvSpPr txBox="1"/>
          <p:nvPr/>
        </p:nvSpPr>
        <p:spPr>
          <a:xfrm>
            <a:off x="3210714" y="2018121"/>
            <a:ext cx="5636114" cy="1045223"/>
          </a:xfrm>
          <a:prstGeom prst="rect">
            <a:avLst/>
          </a:prstGeom>
          <a:noFill/>
        </p:spPr>
        <p:txBody>
          <a:bodyPr wrap="square">
            <a:spAutoFit/>
          </a:bodyPr>
          <a:lstStyle/>
          <a:p>
            <a:pPr marL="0" lvl="0" indent="0" algn="ctr" rtl="1">
              <a:lnSpc>
                <a:spcPct val="200000"/>
              </a:lnSpc>
              <a:spcBef>
                <a:spcPts val="560"/>
              </a:spcBef>
              <a:spcAft>
                <a:spcPts val="0"/>
              </a:spcAft>
              <a:buClr>
                <a:schemeClr val="lt1"/>
              </a:buClr>
              <a:buSzPts val="2800"/>
              <a:buNone/>
            </a:pPr>
            <a:r>
              <a:rPr lang="he-IL" sz="3600" dirty="0">
                <a:latin typeface="Calibri" panose="020F0502020204030204" pitchFamily="34" charset="0"/>
                <a:cs typeface="Calibri" panose="020F0502020204030204" pitchFamily="34" charset="0"/>
              </a:rPr>
              <a:t>"כל </a:t>
            </a:r>
            <a:r>
              <a:rPr lang="he-IL" sz="3600" dirty="0" err="1">
                <a:latin typeface="Calibri" panose="020F0502020204030204" pitchFamily="34" charset="0"/>
                <a:cs typeface="Calibri" panose="020F0502020204030204" pitchFamily="34" charset="0"/>
                <a:sym typeface="Tahoma"/>
              </a:rPr>
              <a:t>דעביד</a:t>
            </a:r>
            <a:r>
              <a:rPr lang="he-IL" sz="3600" dirty="0">
                <a:latin typeface="Calibri" panose="020F0502020204030204" pitchFamily="34" charset="0"/>
                <a:cs typeface="Calibri" panose="020F0502020204030204" pitchFamily="34" charset="0"/>
              </a:rPr>
              <a:t> רחמנא, </a:t>
            </a:r>
            <a:r>
              <a:rPr lang="he-IL" sz="3600" dirty="0" err="1">
                <a:latin typeface="Calibri" panose="020F0502020204030204" pitchFamily="34" charset="0"/>
                <a:cs typeface="Calibri" panose="020F0502020204030204" pitchFamily="34" charset="0"/>
                <a:sym typeface="Tahoma"/>
              </a:rPr>
              <a:t>לטב</a:t>
            </a:r>
            <a:r>
              <a:rPr lang="he-IL" sz="3600" dirty="0">
                <a:latin typeface="Calibri" panose="020F0502020204030204" pitchFamily="34" charset="0"/>
                <a:cs typeface="Calibri" panose="020F0502020204030204" pitchFamily="34" charset="0"/>
              </a:rPr>
              <a:t> עביד"</a:t>
            </a:r>
          </a:p>
        </p:txBody>
      </p:sp>
      <p:sp>
        <p:nvSpPr>
          <p:cNvPr id="7" name="תיבת טקסט 6">
            <a:extLst>
              <a:ext uri="{FF2B5EF4-FFF2-40B4-BE49-F238E27FC236}">
                <a16:creationId xmlns:a16="http://schemas.microsoft.com/office/drawing/2014/main" id="{3CDFBB2E-6167-DC06-EAA9-8DEE8508E93C}"/>
              </a:ext>
            </a:extLst>
          </p:cNvPr>
          <p:cNvSpPr txBox="1"/>
          <p:nvPr/>
        </p:nvSpPr>
        <p:spPr>
          <a:xfrm>
            <a:off x="4589707" y="3197036"/>
            <a:ext cx="3213100" cy="523220"/>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2800" dirty="0">
                <a:latin typeface="Calibri" panose="020F0502020204030204" pitchFamily="34" charset="0"/>
                <a:cs typeface="Calibri" panose="020F0502020204030204" pitchFamily="34" charset="0"/>
              </a:rPr>
              <a:t>(ברכות ס' ע"ב)</a:t>
            </a:r>
          </a:p>
        </p:txBody>
      </p:sp>
      <p:pic>
        <p:nvPicPr>
          <p:cNvPr id="11" name="Picture 2" descr="Free vector graphics of Undo">
            <a:extLst>
              <a:ext uri="{FF2B5EF4-FFF2-40B4-BE49-F238E27FC236}">
                <a16:creationId xmlns:a16="http://schemas.microsoft.com/office/drawing/2014/main" id="{F854579D-1846-F96D-2D63-316093BB7AD9}"/>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846828" y="2152335"/>
            <a:ext cx="1604914" cy="1536620"/>
          </a:xfrm>
          <a:prstGeom prst="rect">
            <a:avLst/>
          </a:prstGeom>
          <a:noFill/>
          <a:extLst>
            <a:ext uri="{909E8E84-426E-40DD-AFC4-6F175D3DCCD1}">
              <a14:hiddenFill xmlns:a14="http://schemas.microsoft.com/office/drawing/2010/main">
                <a:solidFill>
                  <a:srgbClr val="FFFFFF"/>
                </a:solidFill>
              </a14:hiddenFill>
            </a:ext>
          </a:extLst>
        </p:spPr>
      </p:pic>
      <p:sp>
        <p:nvSpPr>
          <p:cNvPr id="4" name="תיבת טקסט 3">
            <a:extLst>
              <a:ext uri="{FF2B5EF4-FFF2-40B4-BE49-F238E27FC236}">
                <a16:creationId xmlns:a16="http://schemas.microsoft.com/office/drawing/2014/main" id="{DDA46D5C-6157-6397-61C5-5DD60EA3D164}"/>
              </a:ext>
            </a:extLst>
          </p:cNvPr>
          <p:cNvSpPr txBox="1"/>
          <p:nvPr/>
        </p:nvSpPr>
        <p:spPr>
          <a:xfrm>
            <a:off x="625482" y="4253493"/>
            <a:ext cx="10941036" cy="833433"/>
          </a:xfrm>
          <a:prstGeom prst="rect">
            <a:avLst/>
          </a:prstGeom>
          <a:noFill/>
        </p:spPr>
        <p:txBody>
          <a:bodyPr wrap="square">
            <a:spAutoFit/>
          </a:bodyPr>
          <a:lstStyle/>
          <a:p>
            <a:pPr marL="0" lvl="0" indent="0" algn="ctr" rtl="1">
              <a:lnSpc>
                <a:spcPct val="200000"/>
              </a:lnSpc>
              <a:spcBef>
                <a:spcPts val="560"/>
              </a:spcBef>
              <a:spcAft>
                <a:spcPts val="0"/>
              </a:spcAft>
              <a:buClr>
                <a:schemeClr val="lt1"/>
              </a:buClr>
              <a:buSzPts val="2800"/>
              <a:buNone/>
            </a:pPr>
            <a:r>
              <a:rPr lang="he-IL" sz="2800" dirty="0">
                <a:latin typeface="Calibri" panose="020F0502020204030204" pitchFamily="34" charset="0"/>
                <a:cs typeface="Calibri" panose="020F0502020204030204" pitchFamily="34" charset="0"/>
              </a:rPr>
              <a:t>כְּשֶׁאָדָם יוֹדֵעַ שֶׁכָּל </a:t>
            </a:r>
            <a:r>
              <a:rPr lang="he-IL" sz="2800" dirty="0" err="1">
                <a:latin typeface="Calibri" panose="020F0502020204030204" pitchFamily="34" charset="0"/>
                <a:cs typeface="Calibri" panose="020F0502020204030204" pitchFamily="34" charset="0"/>
                <a:sym typeface="Tahoma"/>
              </a:rPr>
              <a:t>מְארְעוֹתָיו</a:t>
            </a:r>
            <a:r>
              <a:rPr lang="he-IL" sz="2800" dirty="0">
                <a:latin typeface="Calibri" panose="020F0502020204030204" pitchFamily="34" charset="0"/>
                <a:cs typeface="Calibri" panose="020F0502020204030204" pitchFamily="34" charset="0"/>
              </a:rPr>
              <a:t> הֵם לְטוֹבָתוֹ זאת הַבְּחִינָה הִיא מֵעֵין עוֹלָם הַבָּא (רבי נחמן)</a:t>
            </a:r>
          </a:p>
        </p:txBody>
      </p:sp>
      <p:sp>
        <p:nvSpPr>
          <p:cNvPr id="6" name="תיבת טקסט 5">
            <a:extLst>
              <a:ext uri="{FF2B5EF4-FFF2-40B4-BE49-F238E27FC236}">
                <a16:creationId xmlns:a16="http://schemas.microsoft.com/office/drawing/2014/main" id="{CD2021DF-A3C9-D271-F0DD-9530EDA4DBE5}"/>
              </a:ext>
            </a:extLst>
          </p:cNvPr>
          <p:cNvSpPr txBox="1"/>
          <p:nvPr/>
        </p:nvSpPr>
        <p:spPr>
          <a:xfrm>
            <a:off x="1633541" y="5669841"/>
            <a:ext cx="8924918" cy="523220"/>
          </a:xfrm>
          <a:prstGeom prst="rect">
            <a:avLst/>
          </a:prstGeom>
          <a:noFill/>
        </p:spPr>
        <p:txBody>
          <a:bodyPr wrap="square" rtlCol="1">
            <a:spAutoFit/>
          </a:bodyPr>
          <a:lstStyle/>
          <a:p>
            <a:r>
              <a:rPr lang="he-IL" sz="2800" dirty="0">
                <a:latin typeface="Calibri" panose="020F0502020204030204" pitchFamily="34" charset="0"/>
                <a:cs typeface="Calibri" panose="020F0502020204030204" pitchFamily="34" charset="0"/>
              </a:rPr>
              <a:t>מה לדעתכם יעזור לנו להפנים את הרעיון ברגע ההתמודדות עצמו?</a:t>
            </a:r>
          </a:p>
        </p:txBody>
      </p:sp>
    </p:spTree>
    <p:extLst>
      <p:ext uri="{BB962C8B-B14F-4D97-AF65-F5344CB8AC3E}">
        <p14:creationId xmlns:p14="http://schemas.microsoft.com/office/powerpoint/2010/main" val="4004181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גרפיקה 30">
            <a:extLst>
              <a:ext uri="{FF2B5EF4-FFF2-40B4-BE49-F238E27FC236}">
                <a16:creationId xmlns:a16="http://schemas.microsoft.com/office/drawing/2014/main" id="{A18842DB-EBB6-41D8-94B7-9ED880B2A1E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620165" y="3357139"/>
            <a:ext cx="4181586" cy="3088910"/>
          </a:xfrm>
          <a:prstGeom prst="rect">
            <a:avLst/>
          </a:prstGeom>
        </p:spPr>
      </p:pic>
      <p:pic>
        <p:nvPicPr>
          <p:cNvPr id="7" name="גרפיקה 6">
            <a:extLst>
              <a:ext uri="{FF2B5EF4-FFF2-40B4-BE49-F238E27FC236}">
                <a16:creationId xmlns:a16="http://schemas.microsoft.com/office/drawing/2014/main" id="{22C6CAD2-45F3-4481-BD4E-17837679446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564088" y="752315"/>
            <a:ext cx="3526259" cy="2604824"/>
          </a:xfrm>
          <a:prstGeom prst="rect">
            <a:avLst/>
          </a:prstGeom>
        </p:spPr>
      </p:pic>
      <p:pic>
        <p:nvPicPr>
          <p:cNvPr id="27" name="גרפיקה 26">
            <a:extLst>
              <a:ext uri="{FF2B5EF4-FFF2-40B4-BE49-F238E27FC236}">
                <a16:creationId xmlns:a16="http://schemas.microsoft.com/office/drawing/2014/main" id="{71301904-3CC8-414D-8853-A0614CB4050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157591" y="3525533"/>
            <a:ext cx="2874750" cy="2123559"/>
          </a:xfrm>
          <a:prstGeom prst="rect">
            <a:avLst/>
          </a:prstGeom>
        </p:spPr>
      </p:pic>
      <p:pic>
        <p:nvPicPr>
          <p:cNvPr id="28" name="גרפיקה 27">
            <a:extLst>
              <a:ext uri="{FF2B5EF4-FFF2-40B4-BE49-F238E27FC236}">
                <a16:creationId xmlns:a16="http://schemas.microsoft.com/office/drawing/2014/main" id="{04EDE431-FEE7-4769-A805-55F98614AFD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12718" y="810285"/>
            <a:ext cx="3829643" cy="2828932"/>
          </a:xfrm>
          <a:prstGeom prst="rect">
            <a:avLst/>
          </a:prstGeom>
        </p:spPr>
      </p:pic>
      <p:pic>
        <p:nvPicPr>
          <p:cNvPr id="3" name="גרפיקה 2">
            <a:extLst>
              <a:ext uri="{FF2B5EF4-FFF2-40B4-BE49-F238E27FC236}">
                <a16:creationId xmlns:a16="http://schemas.microsoft.com/office/drawing/2014/main" id="{7CBB6B82-7B82-4707-BEC2-0B9EFFBE63F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59659" y="4031719"/>
            <a:ext cx="4444343" cy="2969119"/>
          </a:xfrm>
          <a:prstGeom prst="rect">
            <a:avLst/>
          </a:prstGeom>
        </p:spPr>
      </p:pic>
      <p:sp>
        <p:nvSpPr>
          <p:cNvPr id="11" name="מלבן 10">
            <a:extLst>
              <a:ext uri="{FF2B5EF4-FFF2-40B4-BE49-F238E27FC236}">
                <a16:creationId xmlns:a16="http://schemas.microsoft.com/office/drawing/2014/main" id="{13271699-FC31-4EAB-82AA-3FF8EED737DC}"/>
              </a:ext>
            </a:extLst>
          </p:cNvPr>
          <p:cNvSpPr/>
          <p:nvPr/>
        </p:nvSpPr>
        <p:spPr>
          <a:xfrm>
            <a:off x="3123544" y="-197055"/>
            <a:ext cx="9068456" cy="13781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54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תיבת טקסט 15">
            <a:extLst>
              <a:ext uri="{FF2B5EF4-FFF2-40B4-BE49-F238E27FC236}">
                <a16:creationId xmlns:a16="http://schemas.microsoft.com/office/drawing/2014/main" id="{2BF8C04B-9E80-4A58-849E-2E3D05EEA427}"/>
              </a:ext>
            </a:extLst>
          </p:cNvPr>
          <p:cNvSpPr txBox="1"/>
          <p:nvPr/>
        </p:nvSpPr>
        <p:spPr>
          <a:xfrm>
            <a:off x="1619484" y="1573578"/>
            <a:ext cx="2935137" cy="1384995"/>
          </a:xfrm>
          <a:prstGeom prst="rect">
            <a:avLst/>
          </a:prstGeom>
          <a:noFill/>
        </p:spPr>
        <p:txBody>
          <a:bodyPr wrap="square">
            <a:spAutoFit/>
          </a:bodyPr>
          <a:lstStyle/>
          <a:p>
            <a:pPr algn="ctr"/>
            <a:r>
              <a:rPr lang="he-IL" sz="2800" dirty="0">
                <a:solidFill>
                  <a:schemeClr val="tx1"/>
                </a:solidFill>
                <a:latin typeface="Calibri" panose="020F0502020204030204" pitchFamily="34" charset="0"/>
                <a:ea typeface="Calibri" panose="020F0502020204030204" pitchFamily="34" charset="0"/>
                <a:cs typeface="Calibri" panose="020F0502020204030204" pitchFamily="34" charset="0"/>
              </a:rPr>
              <a:t>איזו אמונה חדשה התווספה/התחזקה</a:t>
            </a:r>
            <a:r>
              <a:rPr lang="he-IL" sz="2800" dirty="0">
                <a:latin typeface="Calibri" panose="020F0502020204030204" pitchFamily="34" charset="0"/>
                <a:ea typeface="Calibri" panose="020F0502020204030204" pitchFamily="34" charset="0"/>
                <a:cs typeface="Calibri" panose="020F0502020204030204" pitchFamily="34" charset="0"/>
              </a:rPr>
              <a:t> בי</a:t>
            </a:r>
            <a:r>
              <a:rPr lang="he-IL" sz="2800" dirty="0">
                <a:solidFill>
                  <a:schemeClr val="tx1"/>
                </a:solidFill>
                <a:latin typeface="Calibri" panose="020F0502020204030204" pitchFamily="34" charset="0"/>
                <a:ea typeface="Calibri" panose="020F0502020204030204" pitchFamily="34" charset="0"/>
                <a:cs typeface="Calibri" panose="020F0502020204030204" pitchFamily="34" charset="0"/>
              </a:rPr>
              <a:t> בעקבות השיעור?</a:t>
            </a:r>
          </a:p>
        </p:txBody>
      </p:sp>
      <p:sp>
        <p:nvSpPr>
          <p:cNvPr id="18" name="תיבת טקסט 17">
            <a:extLst>
              <a:ext uri="{FF2B5EF4-FFF2-40B4-BE49-F238E27FC236}">
                <a16:creationId xmlns:a16="http://schemas.microsoft.com/office/drawing/2014/main" id="{CD7BDB4F-9EEB-4976-AA94-53921883D256}"/>
              </a:ext>
            </a:extLst>
          </p:cNvPr>
          <p:cNvSpPr txBox="1"/>
          <p:nvPr/>
        </p:nvSpPr>
        <p:spPr>
          <a:xfrm>
            <a:off x="5074628" y="3951082"/>
            <a:ext cx="3680811" cy="2246769"/>
          </a:xfrm>
          <a:prstGeom prst="rect">
            <a:avLst/>
          </a:prstGeom>
          <a:noFill/>
        </p:spPr>
        <p:txBody>
          <a:bodyPr wrap="square">
            <a:spAutoFit/>
          </a:bodyPr>
          <a:lstStyle/>
          <a:p>
            <a:pPr algn="ctr"/>
            <a:r>
              <a:rPr lang="he-IL" sz="2800" dirty="0">
                <a:solidFill>
                  <a:schemeClr val="tx1"/>
                </a:solidFill>
                <a:latin typeface="Calibri" panose="020F0502020204030204" pitchFamily="34" charset="0"/>
                <a:ea typeface="Calibri" panose="020F0502020204030204" pitchFamily="34" charset="0"/>
                <a:cs typeface="Calibri" panose="020F0502020204030204" pitchFamily="34" charset="0"/>
              </a:rPr>
              <a:t>האם בעקבות הלמידה בשיעור, משהו השתנה בפרופורציות שאני מייחס/ת לדילמה ביום יום שלי?</a:t>
            </a:r>
          </a:p>
        </p:txBody>
      </p:sp>
      <p:sp>
        <p:nvSpPr>
          <p:cNvPr id="20" name="תיבת טקסט 19">
            <a:extLst>
              <a:ext uri="{FF2B5EF4-FFF2-40B4-BE49-F238E27FC236}">
                <a16:creationId xmlns:a16="http://schemas.microsoft.com/office/drawing/2014/main" id="{539B02FF-5C5E-4461-9C12-DCF65F14CBAB}"/>
              </a:ext>
            </a:extLst>
          </p:cNvPr>
          <p:cNvSpPr txBox="1"/>
          <p:nvPr/>
        </p:nvSpPr>
        <p:spPr>
          <a:xfrm>
            <a:off x="9492147" y="3902096"/>
            <a:ext cx="2426142" cy="1384995"/>
          </a:xfrm>
          <a:prstGeom prst="rect">
            <a:avLst/>
          </a:prstGeom>
          <a:noFill/>
        </p:spPr>
        <p:txBody>
          <a:bodyPr wrap="square">
            <a:spAutoFit/>
          </a:bodyPr>
          <a:lstStyle/>
          <a:p>
            <a:pPr algn="ctr"/>
            <a:r>
              <a:rPr lang="he-IL" sz="2800" dirty="0">
                <a:solidFill>
                  <a:schemeClr val="tx1"/>
                </a:solidFill>
                <a:latin typeface="Calibri" panose="020F0502020204030204" pitchFamily="34" charset="0"/>
                <a:ea typeface="Calibri" panose="020F0502020204030204" pitchFamily="34" charset="0"/>
                <a:cs typeface="Calibri" panose="020F0502020204030204" pitchFamily="34" charset="0"/>
              </a:rPr>
              <a:t>באיזו אלטרנטיבה נוספת אבחר בעקבות השיעור?</a:t>
            </a:r>
          </a:p>
        </p:txBody>
      </p:sp>
      <p:sp>
        <p:nvSpPr>
          <p:cNvPr id="26" name="תיבת טקסט 25">
            <a:extLst>
              <a:ext uri="{FF2B5EF4-FFF2-40B4-BE49-F238E27FC236}">
                <a16:creationId xmlns:a16="http://schemas.microsoft.com/office/drawing/2014/main" id="{A658320C-AA6C-46C1-804D-3F61A25ABBFA}"/>
              </a:ext>
            </a:extLst>
          </p:cNvPr>
          <p:cNvSpPr txBox="1"/>
          <p:nvPr/>
        </p:nvSpPr>
        <p:spPr>
          <a:xfrm>
            <a:off x="8295570" y="1233053"/>
            <a:ext cx="2276946" cy="1384995"/>
          </a:xfrm>
          <a:prstGeom prst="rect">
            <a:avLst/>
          </a:prstGeom>
          <a:noFill/>
        </p:spPr>
        <p:txBody>
          <a:bodyPr wrap="square">
            <a:spAutoFit/>
          </a:bodyPr>
          <a:lstStyle/>
          <a:p>
            <a:pPr algn="ctr"/>
            <a:r>
              <a:rPr lang="he-IL" sz="2800" dirty="0">
                <a:solidFill>
                  <a:schemeClr val="tx1"/>
                </a:solidFill>
                <a:latin typeface="Calibri" panose="020F0502020204030204" pitchFamily="34" charset="0"/>
                <a:ea typeface="Calibri" panose="020F0502020204030204" pitchFamily="34" charset="0"/>
                <a:cs typeface="Calibri" panose="020F0502020204030204" pitchFamily="34" charset="0"/>
              </a:rPr>
              <a:t>איזו פרספקטיבה התרחבה לי?</a:t>
            </a:r>
          </a:p>
        </p:txBody>
      </p:sp>
    </p:spTree>
    <p:extLst>
      <p:ext uri="{BB962C8B-B14F-4D97-AF65-F5344CB8AC3E}">
        <p14:creationId xmlns:p14="http://schemas.microsoft.com/office/powerpoint/2010/main" val="4180817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2A267D30-835E-497E-B45C-7E7531BCCCB8}"/>
              </a:ext>
            </a:extLst>
          </p:cNvPr>
          <p:cNvSpPr>
            <a:spLocks noGrp="1"/>
          </p:cNvSpPr>
          <p:nvPr>
            <p:ph type="subTitle" idx="1"/>
          </p:nvPr>
        </p:nvSpPr>
        <p:spPr>
          <a:xfrm>
            <a:off x="6357256" y="1523537"/>
            <a:ext cx="5693230" cy="4730305"/>
          </a:xfrm>
        </p:spPr>
        <p:txBody>
          <a:bodyPr>
            <a:normAutofit/>
          </a:bodyPr>
          <a:lstStyle/>
          <a:p>
            <a:pPr marL="0" indent="0" algn="ctr">
              <a:buNone/>
            </a:pPr>
            <a:r>
              <a:rPr lang="he-IL" sz="4400" dirty="0">
                <a:effectLst/>
                <a:latin typeface="Calibri" panose="020F0502020204030204" pitchFamily="34" charset="0"/>
                <a:ea typeface="Calibri" panose="020F0502020204030204" pitchFamily="34" charset="0"/>
                <a:cs typeface="Calibri" panose="020F0502020204030204" pitchFamily="34" charset="0"/>
              </a:rPr>
              <a:t>יש לנו יכולות לכוון את הקשב שלנו, </a:t>
            </a:r>
          </a:p>
          <a:p>
            <a:pPr marL="0" indent="0" algn="ctr">
              <a:buNone/>
            </a:pPr>
            <a:r>
              <a:rPr lang="he-IL" sz="4400" dirty="0">
                <a:effectLst/>
                <a:latin typeface="Calibri" panose="020F0502020204030204" pitchFamily="34" charset="0"/>
                <a:ea typeface="Calibri" panose="020F0502020204030204" pitchFamily="34" charset="0"/>
                <a:cs typeface="Calibri" panose="020F0502020204030204" pitchFamily="34" charset="0"/>
              </a:rPr>
              <a:t>כך שנוכל להתמודד בצורה מיטבית במצבים שונים.</a:t>
            </a:r>
          </a:p>
          <a:p>
            <a:pPr marL="0" indent="0" algn="ctr">
              <a:buNone/>
            </a:pPr>
            <a:r>
              <a:rPr lang="he-IL" sz="4400" dirty="0">
                <a:effectLst/>
                <a:latin typeface="Calibri" panose="020F0502020204030204" pitchFamily="34" charset="0"/>
                <a:ea typeface="Calibri" panose="020F0502020204030204" pitchFamily="34" charset="0"/>
                <a:cs typeface="Calibri" panose="020F0502020204030204" pitchFamily="34" charset="0"/>
              </a:rPr>
              <a:t>כמו בכל דבר בחיים – </a:t>
            </a:r>
          </a:p>
          <a:p>
            <a:pPr marL="0" indent="0" algn="ctr">
              <a:buNone/>
            </a:pPr>
            <a:r>
              <a:rPr lang="he-IL" sz="4400" b="1" dirty="0">
                <a:effectLst/>
                <a:latin typeface="Calibri" panose="020F0502020204030204" pitchFamily="34" charset="0"/>
                <a:ea typeface="Calibri" panose="020F0502020204030204" pitchFamily="34" charset="0"/>
                <a:cs typeface="Calibri" panose="020F0502020204030204" pitchFamily="34" charset="0"/>
              </a:rPr>
              <a:t>זה דורש אימון ו.. אמונה!</a:t>
            </a:r>
          </a:p>
        </p:txBody>
      </p:sp>
      <p:pic>
        <p:nvPicPr>
          <p:cNvPr id="9" name="תמונה 8">
            <a:extLst>
              <a:ext uri="{FF2B5EF4-FFF2-40B4-BE49-F238E27FC236}">
                <a16:creationId xmlns:a16="http://schemas.microsoft.com/office/drawing/2014/main" id="{3BC0493A-5C29-E149-E6D3-BC9ADDC4D9F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84149" y="400050"/>
            <a:ext cx="5905500" cy="6057900"/>
          </a:xfrm>
          <a:prstGeom prst="rect">
            <a:avLst/>
          </a:prstGeom>
        </p:spPr>
      </p:pic>
      <p:pic>
        <p:nvPicPr>
          <p:cNvPr id="11" name="תמונה 10">
            <a:extLst>
              <a:ext uri="{FF2B5EF4-FFF2-40B4-BE49-F238E27FC236}">
                <a16:creationId xmlns:a16="http://schemas.microsoft.com/office/drawing/2014/main" id="{6C8BA5E5-069D-D951-7091-3E3F1ECC460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216171" y="2705580"/>
            <a:ext cx="2428017" cy="3908781"/>
          </a:xfrm>
          <a:prstGeom prst="rect">
            <a:avLst/>
          </a:prstGeom>
        </p:spPr>
      </p:pic>
    </p:spTree>
    <p:extLst>
      <p:ext uri="{BB962C8B-B14F-4D97-AF65-F5344CB8AC3E}">
        <p14:creationId xmlns:p14="http://schemas.microsoft.com/office/powerpoint/2010/main" val="11981717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20;g10ffaffb507_1_297">
            <a:extLst>
              <a:ext uri="{FF2B5EF4-FFF2-40B4-BE49-F238E27FC236}">
                <a16:creationId xmlns:a16="http://schemas.microsoft.com/office/drawing/2014/main" id="{C4A8EFB1-4CA6-76BC-59BA-685AF92FA1A4}"/>
              </a:ext>
            </a:extLst>
          </p:cNvPr>
          <p:cNvSpPr txBox="1">
            <a:spLocks/>
          </p:cNvSpPr>
          <p:nvPr/>
        </p:nvSpPr>
        <p:spPr>
          <a:xfrm>
            <a:off x="1833008" y="84425"/>
            <a:ext cx="10685417" cy="1325700"/>
          </a:xfrm>
          <a:prstGeom prst="rect">
            <a:avLst/>
          </a:prstGeom>
          <a:noFill/>
          <a:ln>
            <a:noFill/>
          </a:ln>
        </p:spPr>
        <p:txBody>
          <a:bodyPr spcFirstLastPara="1" vert="horz" wrap="square" lIns="91425" tIns="45700" rIns="91425" bIns="45700" rtlCol="1" anchor="ctr" anchorCtr="0">
            <a:normAutofit/>
          </a:bodyPr>
          <a:lstStyle>
            <a:lvl1pPr algn="ctr" defTabSz="914400" rtl="1" eaLnBrk="1" latinLnBrk="0" hangingPunct="1">
              <a:lnSpc>
                <a:spcPct val="90000"/>
              </a:lnSpc>
              <a:spcBef>
                <a:spcPct val="0"/>
              </a:spcBef>
              <a:buNone/>
              <a:defRPr sz="7200" b="1" kern="1200">
                <a:solidFill>
                  <a:srgbClr val="002060"/>
                </a:solidFill>
                <a:latin typeface="Calibri" panose="020F0502020204030204" pitchFamily="34" charset="0"/>
                <a:ea typeface="+mj-ea"/>
                <a:cs typeface="Calibri" panose="020F0502020204030204" pitchFamily="34" charset="0"/>
              </a:defRPr>
            </a:lvl1pPr>
          </a:lstStyle>
          <a:p>
            <a:pPr>
              <a:spcBef>
                <a:spcPts val="0"/>
              </a:spcBef>
              <a:buClr>
                <a:srgbClr val="002060"/>
              </a:buClr>
              <a:buSzPts val="7200"/>
              <a:buFont typeface="Calibri"/>
              <a:buNone/>
            </a:pPr>
            <a:r>
              <a:rPr lang="iw-IL" sz="6600" dirty="0"/>
              <a:t>           </a:t>
            </a:r>
            <a:r>
              <a:rPr lang="he-IL" sz="6600" dirty="0"/>
              <a:t>ממים של תקווה</a:t>
            </a:r>
            <a:endParaRPr lang="iw-IL" sz="6600" dirty="0"/>
          </a:p>
        </p:txBody>
      </p:sp>
      <p:sp>
        <p:nvSpPr>
          <p:cNvPr id="7" name="מציין מיקום תוכן 2">
            <a:extLst>
              <a:ext uri="{FF2B5EF4-FFF2-40B4-BE49-F238E27FC236}">
                <a16:creationId xmlns:a16="http://schemas.microsoft.com/office/drawing/2014/main" id="{7E8B50F5-605D-561B-73D4-0BBE6B6B75FD}"/>
              </a:ext>
            </a:extLst>
          </p:cNvPr>
          <p:cNvSpPr txBox="1">
            <a:spLocks/>
          </p:cNvSpPr>
          <p:nvPr/>
        </p:nvSpPr>
        <p:spPr>
          <a:xfrm>
            <a:off x="0" y="1784245"/>
            <a:ext cx="12192000" cy="1325700"/>
          </a:xfrm>
          <a:custGeom>
            <a:avLst/>
            <a:gdLst>
              <a:gd name="connsiteX0" fmla="*/ 0 w 12192000"/>
              <a:gd name="connsiteY0" fmla="*/ 0 h 1325700"/>
              <a:gd name="connsiteX1" fmla="*/ 12192000 w 12192000"/>
              <a:gd name="connsiteY1" fmla="*/ 0 h 1325700"/>
              <a:gd name="connsiteX2" fmla="*/ 12192000 w 12192000"/>
              <a:gd name="connsiteY2" fmla="*/ 1325700 h 1325700"/>
              <a:gd name="connsiteX3" fmla="*/ 0 w 12192000"/>
              <a:gd name="connsiteY3" fmla="*/ 1325700 h 1325700"/>
              <a:gd name="connsiteX4" fmla="*/ 0 w 12192000"/>
              <a:gd name="connsiteY4" fmla="*/ 0 h 1325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1325700" fill="none" extrusionOk="0">
                <a:moveTo>
                  <a:pt x="0" y="0"/>
                </a:moveTo>
                <a:cubicBezTo>
                  <a:pt x="3686507" y="-33775"/>
                  <a:pt x="8490430" y="138873"/>
                  <a:pt x="12192000" y="0"/>
                </a:cubicBezTo>
                <a:cubicBezTo>
                  <a:pt x="12268196" y="639949"/>
                  <a:pt x="12132510" y="821263"/>
                  <a:pt x="12192000" y="1325700"/>
                </a:cubicBezTo>
                <a:cubicBezTo>
                  <a:pt x="6557792" y="1188370"/>
                  <a:pt x="4567056" y="1187844"/>
                  <a:pt x="0" y="1325700"/>
                </a:cubicBezTo>
                <a:cubicBezTo>
                  <a:pt x="70759" y="1076490"/>
                  <a:pt x="-88253" y="181917"/>
                  <a:pt x="0" y="0"/>
                </a:cubicBezTo>
                <a:close/>
              </a:path>
              <a:path w="12192000" h="1325700" stroke="0" extrusionOk="0">
                <a:moveTo>
                  <a:pt x="0" y="0"/>
                </a:moveTo>
                <a:cubicBezTo>
                  <a:pt x="1880598" y="-101487"/>
                  <a:pt x="6332341" y="-162162"/>
                  <a:pt x="12192000" y="0"/>
                </a:cubicBezTo>
                <a:cubicBezTo>
                  <a:pt x="12245814" y="316273"/>
                  <a:pt x="12162089" y="1176160"/>
                  <a:pt x="12192000" y="1325700"/>
                </a:cubicBezTo>
                <a:cubicBezTo>
                  <a:pt x="10769925" y="1375765"/>
                  <a:pt x="4595146" y="1167251"/>
                  <a:pt x="0" y="1325700"/>
                </a:cubicBezTo>
                <a:cubicBezTo>
                  <a:pt x="-16121" y="946826"/>
                  <a:pt x="44530" y="255949"/>
                  <a:pt x="0" y="0"/>
                </a:cubicBezTo>
                <a:close/>
              </a:path>
            </a:pathLst>
          </a:custGeom>
          <a:ln w="57150">
            <a:noFill/>
            <a:extLst>
              <a:ext uri="{C807C97D-BFC1-408E-A445-0C87EB9F89A2}">
                <ask:lineSketchStyleProps xmlns:ask="http://schemas.microsoft.com/office/drawing/2018/sketchyshapes" xmlns="" sd="981765707">
                  <a:prstGeom prst="rect">
                    <a:avLst/>
                  </a:prstGeom>
                  <ask:type>
                    <ask:lineSketchCurved/>
                  </ask:type>
                </ask:lineSketchStyleProps>
              </a:ext>
            </a:extLst>
          </a:ln>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he-IL" sz="4400" dirty="0"/>
              <a:t>הכנסו ל"מחולל הממים" והכינו לעצמכם מם הנותן לכם כוח ומחזק את התקווה</a:t>
            </a:r>
          </a:p>
        </p:txBody>
      </p:sp>
      <p:pic>
        <p:nvPicPr>
          <p:cNvPr id="10" name="תמונה 9">
            <a:extLst>
              <a:ext uri="{FF2B5EF4-FFF2-40B4-BE49-F238E27FC236}">
                <a16:creationId xmlns:a16="http://schemas.microsoft.com/office/drawing/2014/main" id="{904E9674-F7BA-466E-ED10-2029A31CF16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45080" y="3010160"/>
            <a:ext cx="3429000" cy="3429000"/>
          </a:xfrm>
          <a:prstGeom prst="rect">
            <a:avLst/>
          </a:prstGeom>
        </p:spPr>
      </p:pic>
      <p:pic>
        <p:nvPicPr>
          <p:cNvPr id="11" name="תמונה 10">
            <a:extLst>
              <a:ext uri="{FF2B5EF4-FFF2-40B4-BE49-F238E27FC236}">
                <a16:creationId xmlns:a16="http://schemas.microsoft.com/office/drawing/2014/main" id="{21BFF47A-B80F-8F1F-9532-700FAF2EC942}"/>
              </a:ext>
            </a:extLst>
          </p:cNvPr>
          <p:cNvPicPr>
            <a:picLocks noChangeAspect="1"/>
          </p:cNvPicPr>
          <p:nvPr/>
        </p:nvPicPr>
        <p:blipFill>
          <a:blip r:embed="rId4"/>
          <a:stretch>
            <a:fillRect/>
          </a:stretch>
        </p:blipFill>
        <p:spPr>
          <a:xfrm>
            <a:off x="8510868" y="2532486"/>
            <a:ext cx="3193452" cy="179302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2" name="תמונה 11">
            <a:extLst>
              <a:ext uri="{FF2B5EF4-FFF2-40B4-BE49-F238E27FC236}">
                <a16:creationId xmlns:a16="http://schemas.microsoft.com/office/drawing/2014/main" id="{ACE3C0D5-011C-4598-0E99-4A9A3F124B00}"/>
              </a:ext>
            </a:extLst>
          </p:cNvPr>
          <p:cNvPicPr>
            <a:picLocks noChangeAspect="1"/>
          </p:cNvPicPr>
          <p:nvPr/>
        </p:nvPicPr>
        <p:blipFill>
          <a:blip r:embed="rId5"/>
          <a:stretch>
            <a:fillRect/>
          </a:stretch>
        </p:blipFill>
        <p:spPr>
          <a:xfrm>
            <a:off x="8320189" y="4496948"/>
            <a:ext cx="3429000" cy="192528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4" name="תמונה 13">
            <a:extLst>
              <a:ext uri="{FF2B5EF4-FFF2-40B4-BE49-F238E27FC236}">
                <a16:creationId xmlns:a16="http://schemas.microsoft.com/office/drawing/2014/main" id="{176292DA-819C-1734-F89C-3DA58A968CC2}"/>
              </a:ext>
            </a:extLst>
          </p:cNvPr>
          <p:cNvPicPr>
            <a:picLocks noChangeAspect="1"/>
          </p:cNvPicPr>
          <p:nvPr/>
        </p:nvPicPr>
        <p:blipFill>
          <a:blip r:embed="rId6"/>
          <a:stretch>
            <a:fillRect/>
          </a:stretch>
        </p:blipFill>
        <p:spPr>
          <a:xfrm>
            <a:off x="4213259" y="3007561"/>
            <a:ext cx="3619250" cy="310141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406011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גרפיקה 4">
            <a:extLst>
              <a:ext uri="{FF2B5EF4-FFF2-40B4-BE49-F238E27FC236}">
                <a16:creationId xmlns:a16="http://schemas.microsoft.com/office/drawing/2014/main" id="{4057A2E4-550E-4E59-80DE-3C3349C3BC0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872000" y="469026"/>
            <a:ext cx="4320000" cy="1116897"/>
          </a:xfrm>
          <a:prstGeom prst="rect">
            <a:avLst/>
          </a:prstGeom>
        </p:spPr>
      </p:pic>
      <p:sp>
        <p:nvSpPr>
          <p:cNvPr id="9" name="Google Shape;128;p5">
            <a:extLst>
              <a:ext uri="{FF2B5EF4-FFF2-40B4-BE49-F238E27FC236}">
                <a16:creationId xmlns:a16="http://schemas.microsoft.com/office/drawing/2014/main" id="{7D0154A8-2B31-43BE-9B63-0A7283BD5022}"/>
              </a:ext>
            </a:extLst>
          </p:cNvPr>
          <p:cNvSpPr txBox="1">
            <a:spLocks noGrp="1"/>
          </p:cNvSpPr>
          <p:nvPr>
            <p:ph type="title"/>
          </p:nvPr>
        </p:nvSpPr>
        <p:spPr>
          <a:xfrm>
            <a:off x="9362113" y="466353"/>
            <a:ext cx="2480925" cy="1054394"/>
          </a:xfrm>
          <a:prstGeom prst="rect">
            <a:avLst/>
          </a:prstGeom>
          <a:noFill/>
          <a:ln>
            <a:noFill/>
          </a:ln>
        </p:spPr>
        <p:txBody>
          <a:bodyPr spcFirstLastPara="1" wrap="square" lIns="91425" tIns="45700" rIns="91425" bIns="45700" anchor="ctr" anchorCtr="0">
            <a:noAutofit/>
          </a:bodyPr>
          <a:lstStyle/>
          <a:p>
            <a:pPr lvl="0" algn="ctr">
              <a:lnSpc>
                <a:spcPct val="110000"/>
              </a:lnSpc>
              <a:buClr>
                <a:srgbClr val="000000"/>
              </a:buClr>
              <a:buSzTx/>
              <a:defRPr/>
            </a:pPr>
            <a:r>
              <a:rPr lang="he-IL" sz="2800" b="1" dirty="0">
                <a:solidFill>
                  <a:srgbClr val="002060"/>
                </a:solidFill>
                <a:latin typeface="Calibri" panose="020F0502020204030204" pitchFamily="34" charset="0"/>
                <a:ea typeface="Varela Round"/>
                <a:cs typeface="Calibri" panose="020F0502020204030204" pitchFamily="34" charset="0"/>
                <a:sym typeface="Varela Round"/>
              </a:rPr>
              <a:t>מטרות השיעור</a:t>
            </a:r>
            <a:endParaRPr sz="2800" b="1" dirty="0">
              <a:solidFill>
                <a:srgbClr val="002060"/>
              </a:solidFill>
              <a:latin typeface="Calibri" panose="020F0502020204030204" pitchFamily="34" charset="0"/>
              <a:ea typeface="Varela Round"/>
              <a:cs typeface="Calibri" panose="020F0502020204030204" pitchFamily="34" charset="0"/>
              <a:sym typeface="Varela Round"/>
            </a:endParaRPr>
          </a:p>
        </p:txBody>
      </p:sp>
      <p:sp>
        <p:nvSpPr>
          <p:cNvPr id="10" name="TextBox 12">
            <a:extLst>
              <a:ext uri="{FF2B5EF4-FFF2-40B4-BE49-F238E27FC236}">
                <a16:creationId xmlns:a16="http://schemas.microsoft.com/office/drawing/2014/main" id="{E1B173F9-369A-4C9B-B414-52F749E93D63}"/>
              </a:ext>
            </a:extLst>
          </p:cNvPr>
          <p:cNvSpPr txBox="1"/>
          <p:nvPr/>
        </p:nvSpPr>
        <p:spPr>
          <a:xfrm>
            <a:off x="401445" y="2615779"/>
            <a:ext cx="11285034" cy="1493358"/>
          </a:xfrm>
          <a:prstGeom prst="rect">
            <a:avLst/>
          </a:prstGeom>
          <a:noFill/>
        </p:spPr>
        <p:txBody>
          <a:bodyPr wrap="square">
            <a:spAutoFit/>
          </a:bodyPr>
          <a:lstStyle/>
          <a:p>
            <a:pPr marL="45720" indent="0">
              <a:lnSpc>
                <a:spcPct val="150000"/>
              </a:lnSpc>
              <a:buNone/>
            </a:pPr>
            <a:r>
              <a:rPr lang="he-IL" sz="3200" b="1" dirty="0">
                <a:solidFill>
                  <a:srgbClr val="002060"/>
                </a:solidFill>
                <a:latin typeface="Calibri Light" panose="020F0302020204030204" pitchFamily="34" charset="0"/>
                <a:cs typeface="Calibri Light" panose="020F0302020204030204" pitchFamily="34" charset="0"/>
              </a:rPr>
              <a:t>התלמידים ילמדו להתמודד עם קושי דרך הרחבת נקודת המבט, מיקוד קשב והרחקתו, בחינת פתרונות חלופיים וביסוס אמונות מחזקות.</a:t>
            </a:r>
          </a:p>
        </p:txBody>
      </p:sp>
      <p:pic>
        <p:nvPicPr>
          <p:cNvPr id="4" name="גרפיקה 3">
            <a:extLst>
              <a:ext uri="{FF2B5EF4-FFF2-40B4-BE49-F238E27FC236}">
                <a16:creationId xmlns:a16="http://schemas.microsoft.com/office/drawing/2014/main" id="{61CE4858-B903-4DC6-BE9A-041819424DE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134350" y="737914"/>
            <a:ext cx="609600" cy="579120"/>
          </a:xfrm>
          <a:prstGeom prst="rect">
            <a:avLst/>
          </a:prstGeom>
        </p:spPr>
      </p:pic>
    </p:spTree>
    <p:extLst>
      <p:ext uri="{BB962C8B-B14F-4D97-AF65-F5344CB8AC3E}">
        <p14:creationId xmlns:p14="http://schemas.microsoft.com/office/powerpoint/2010/main" val="11844672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 name="גרפיקה 29">
            <a:extLst>
              <a:ext uri="{FF2B5EF4-FFF2-40B4-BE49-F238E27FC236}">
                <a16:creationId xmlns:a16="http://schemas.microsoft.com/office/drawing/2014/main" id="{710C5808-61E7-4878-A455-D0C380AEF0B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872000" y="469025"/>
            <a:ext cx="4320000" cy="1116898"/>
          </a:xfrm>
          <a:prstGeom prst="rect">
            <a:avLst/>
          </a:prstGeom>
        </p:spPr>
      </p:pic>
      <p:cxnSp>
        <p:nvCxnSpPr>
          <p:cNvPr id="3" name="מחבר ישר 2">
            <a:extLst>
              <a:ext uri="{FF2B5EF4-FFF2-40B4-BE49-F238E27FC236}">
                <a16:creationId xmlns:a16="http://schemas.microsoft.com/office/drawing/2014/main" id="{77121C65-BDC2-4ACE-8C22-EA77F7BE50D9}"/>
              </a:ext>
            </a:extLst>
          </p:cNvPr>
          <p:cNvCxnSpPr>
            <a:cxnSpLocks/>
          </p:cNvCxnSpPr>
          <p:nvPr/>
        </p:nvCxnSpPr>
        <p:spPr>
          <a:xfrm>
            <a:off x="8682163" y="2716232"/>
            <a:ext cx="0" cy="2065840"/>
          </a:xfrm>
          <a:prstGeom prst="line">
            <a:avLst/>
          </a:prstGeom>
          <a:ln>
            <a:solidFill>
              <a:srgbClr val="005485"/>
            </a:solidFill>
          </a:ln>
        </p:spPr>
        <p:style>
          <a:lnRef idx="1">
            <a:schemeClr val="accent1"/>
          </a:lnRef>
          <a:fillRef idx="0">
            <a:schemeClr val="accent1"/>
          </a:fillRef>
          <a:effectRef idx="0">
            <a:schemeClr val="accent1"/>
          </a:effectRef>
          <a:fontRef idx="minor">
            <a:schemeClr val="tx1"/>
          </a:fontRef>
        </p:style>
      </p:cxnSp>
      <p:sp>
        <p:nvSpPr>
          <p:cNvPr id="17" name="תיבת טקסט 16">
            <a:extLst>
              <a:ext uri="{FF2B5EF4-FFF2-40B4-BE49-F238E27FC236}">
                <a16:creationId xmlns:a16="http://schemas.microsoft.com/office/drawing/2014/main" id="{20ED0ACB-4AD1-4081-BB96-DBA33CC92C5A}"/>
              </a:ext>
            </a:extLst>
          </p:cNvPr>
          <p:cNvSpPr txBox="1"/>
          <p:nvPr/>
        </p:nvSpPr>
        <p:spPr>
          <a:xfrm>
            <a:off x="8829713" y="2716232"/>
            <a:ext cx="3265714" cy="1077218"/>
          </a:xfrm>
          <a:prstGeom prst="rect">
            <a:avLst/>
          </a:prstGeom>
          <a:noFill/>
        </p:spPr>
        <p:txBody>
          <a:bodyPr wrap="square">
            <a:spAutoFit/>
          </a:bodyPr>
          <a:lstStyle/>
          <a:p>
            <a:pPr marL="174625" marR="0" lvl="1" indent="-61913" defTabSz="914400" rtl="1" eaLnBrk="1" fontAlgn="auto" latinLnBrk="0" hangingPunct="1">
              <a:lnSpc>
                <a:spcPct val="100000"/>
              </a:lnSpc>
              <a:spcBef>
                <a:spcPts val="0"/>
              </a:spcBef>
              <a:spcAft>
                <a:spcPts val="0"/>
              </a:spcAft>
              <a:buClr>
                <a:srgbClr val="000000"/>
              </a:buClr>
              <a:buSzTx/>
              <a:tabLst/>
              <a:defRPr/>
            </a:pPr>
            <a:r>
              <a:rPr kumimoji="0" lang="he-IL" sz="1600" b="0" i="0" u="none" strike="noStrike" kern="0" cap="none" spc="0" normalizeH="0" baseline="0" noProof="0" dirty="0">
                <a:ln>
                  <a:noFill/>
                </a:ln>
                <a:solidFill>
                  <a:srgbClr val="000000"/>
                </a:solidFill>
                <a:effectLst/>
                <a:uLnTx/>
                <a:uFillTx/>
                <a:latin typeface="Calibri Light" panose="020F0302020204030204" pitchFamily="34" charset="0"/>
                <a:ea typeface="David"/>
                <a:cs typeface="Calibri Light" panose="020F0302020204030204" pitchFamily="34" charset="0"/>
                <a:sym typeface="David"/>
              </a:rPr>
              <a:t>זיהוי והכרת דרכי ההתבוננות</a:t>
            </a:r>
          </a:p>
          <a:p>
            <a:pPr marL="174625" marR="0" lvl="1" indent="-61913" defTabSz="914400" rtl="1" eaLnBrk="1" fontAlgn="auto" latinLnBrk="0" hangingPunct="1">
              <a:lnSpc>
                <a:spcPct val="100000"/>
              </a:lnSpc>
              <a:spcBef>
                <a:spcPts val="0"/>
              </a:spcBef>
              <a:spcAft>
                <a:spcPts val="0"/>
              </a:spcAft>
              <a:buClr>
                <a:srgbClr val="000000"/>
              </a:buClr>
              <a:buSzTx/>
              <a:tabLst/>
              <a:defRPr/>
            </a:pPr>
            <a:r>
              <a:rPr kumimoji="0" lang="he-IL" sz="1600" b="0" i="0" u="none" strike="noStrike" kern="0" cap="none" spc="0" normalizeH="0" baseline="0" noProof="0" dirty="0">
                <a:ln>
                  <a:noFill/>
                </a:ln>
                <a:solidFill>
                  <a:srgbClr val="000000"/>
                </a:solidFill>
                <a:effectLst/>
                <a:uLnTx/>
                <a:uFillTx/>
                <a:latin typeface="Calibri Light" panose="020F0302020204030204" pitchFamily="34" charset="0"/>
                <a:ea typeface="David"/>
                <a:cs typeface="Calibri Light" panose="020F0302020204030204" pitchFamily="34" charset="0"/>
                <a:sym typeface="David"/>
              </a:rPr>
              <a:t>וההתמודדות עם קושי, דרך הכלים של</a:t>
            </a:r>
            <a:endParaRPr lang="he-IL" sz="1600" kern="0" dirty="0">
              <a:solidFill>
                <a:srgbClr val="000000"/>
              </a:solidFill>
              <a:latin typeface="Calibri Light" panose="020F0302020204030204" pitchFamily="34" charset="0"/>
              <a:ea typeface="David"/>
              <a:cs typeface="Calibri Light" panose="020F0302020204030204" pitchFamily="34" charset="0"/>
              <a:sym typeface="David"/>
            </a:endParaRPr>
          </a:p>
          <a:p>
            <a:pPr marL="174625" marR="0" lvl="1" indent="-61913" defTabSz="914400" rtl="1" eaLnBrk="1" fontAlgn="auto" latinLnBrk="0" hangingPunct="1">
              <a:lnSpc>
                <a:spcPct val="100000"/>
              </a:lnSpc>
              <a:spcBef>
                <a:spcPts val="0"/>
              </a:spcBef>
              <a:spcAft>
                <a:spcPts val="0"/>
              </a:spcAft>
              <a:buClr>
                <a:srgbClr val="000000"/>
              </a:buClr>
              <a:buSzTx/>
              <a:tabLst/>
              <a:defRPr/>
            </a:pPr>
            <a:r>
              <a:rPr kumimoji="0" lang="he-IL" sz="1600" b="0" i="0" u="none" strike="noStrike" kern="0" cap="none" spc="0" normalizeH="0" baseline="0" noProof="0" dirty="0">
                <a:ln>
                  <a:noFill/>
                </a:ln>
                <a:solidFill>
                  <a:srgbClr val="000000"/>
                </a:solidFill>
                <a:effectLst/>
                <a:uLnTx/>
                <a:uFillTx/>
                <a:latin typeface="Calibri Light" panose="020F0302020204030204" pitchFamily="34" charset="0"/>
                <a:ea typeface="David"/>
                <a:cs typeface="Calibri Light" panose="020F0302020204030204" pitchFamily="34" charset="0"/>
                <a:sym typeface="David"/>
              </a:rPr>
              <a:t>מודל </a:t>
            </a:r>
            <a:r>
              <a:rPr kumimoji="0" lang="he-IL" sz="1600" b="0" i="0" u="none" strike="noStrike" kern="0" cap="none" spc="0" normalizeH="0" baseline="0" noProof="0" dirty="0" err="1">
                <a:ln>
                  <a:noFill/>
                </a:ln>
                <a:solidFill>
                  <a:srgbClr val="000000"/>
                </a:solidFill>
                <a:effectLst/>
                <a:uLnTx/>
                <a:uFillTx/>
                <a:latin typeface="Calibri Light" panose="020F0302020204030204" pitchFamily="34" charset="0"/>
                <a:ea typeface="David"/>
                <a:cs typeface="Calibri Light" panose="020F0302020204030204" pitchFamily="34" charset="0"/>
                <a:sym typeface="David"/>
              </a:rPr>
              <a:t>פאפ"א</a:t>
            </a:r>
            <a:r>
              <a:rPr kumimoji="0" lang="he-IL" sz="1600" b="0" i="0" u="none" strike="noStrike" kern="0" cap="none" spc="0" normalizeH="0" baseline="0" noProof="0" dirty="0">
                <a:ln>
                  <a:noFill/>
                </a:ln>
                <a:solidFill>
                  <a:srgbClr val="000000"/>
                </a:solidFill>
                <a:effectLst/>
                <a:uLnTx/>
                <a:uFillTx/>
                <a:latin typeface="Calibri Light" panose="020F0302020204030204" pitchFamily="34" charset="0"/>
                <a:ea typeface="David"/>
                <a:cs typeface="Calibri Light" panose="020F0302020204030204" pitchFamily="34" charset="0"/>
                <a:sym typeface="David"/>
              </a:rPr>
              <a:t> (פרופורציה, אלטרנטיבה,</a:t>
            </a:r>
          </a:p>
          <a:p>
            <a:pPr marL="174625" marR="0" lvl="1" indent="-61913" defTabSz="914400" rtl="1" eaLnBrk="1" fontAlgn="auto" latinLnBrk="0" hangingPunct="1">
              <a:lnSpc>
                <a:spcPct val="100000"/>
              </a:lnSpc>
              <a:spcBef>
                <a:spcPts val="0"/>
              </a:spcBef>
              <a:spcAft>
                <a:spcPts val="0"/>
              </a:spcAft>
              <a:buClr>
                <a:srgbClr val="000000"/>
              </a:buClr>
              <a:buSzTx/>
              <a:tabLst/>
              <a:defRPr/>
            </a:pPr>
            <a:r>
              <a:rPr kumimoji="0" lang="he-IL" sz="1600" b="0" i="0" u="none" strike="noStrike" kern="0" cap="none" spc="0" normalizeH="0" baseline="0" noProof="0" dirty="0">
                <a:ln>
                  <a:noFill/>
                </a:ln>
                <a:solidFill>
                  <a:srgbClr val="000000"/>
                </a:solidFill>
                <a:effectLst/>
                <a:uLnTx/>
                <a:uFillTx/>
                <a:latin typeface="Calibri Light" panose="020F0302020204030204" pitchFamily="34" charset="0"/>
                <a:ea typeface="David"/>
                <a:cs typeface="Calibri Light" panose="020F0302020204030204" pitchFamily="34" charset="0"/>
                <a:sym typeface="David"/>
              </a:rPr>
              <a:t>פרספקטיבה ואמונה)</a:t>
            </a:r>
          </a:p>
        </p:txBody>
      </p:sp>
      <p:sp>
        <p:nvSpPr>
          <p:cNvPr id="18" name="תיבת טקסט 17">
            <a:extLst>
              <a:ext uri="{FF2B5EF4-FFF2-40B4-BE49-F238E27FC236}">
                <a16:creationId xmlns:a16="http://schemas.microsoft.com/office/drawing/2014/main" id="{9C994AA0-2DDE-4B87-A406-D8A7C380AE05}"/>
              </a:ext>
            </a:extLst>
          </p:cNvPr>
          <p:cNvSpPr txBox="1"/>
          <p:nvPr/>
        </p:nvSpPr>
        <p:spPr>
          <a:xfrm>
            <a:off x="3016976" y="2634952"/>
            <a:ext cx="5521710" cy="2554545"/>
          </a:xfrm>
          <a:prstGeom prst="rect">
            <a:avLst/>
          </a:prstGeom>
          <a:noFill/>
        </p:spPr>
        <p:txBody>
          <a:bodyPr wrap="square">
            <a:spAutoFit/>
          </a:bodyPr>
          <a:lstStyle/>
          <a:p>
            <a:pPr marL="285750" marR="0" lvl="0" indent="-285750" algn="r" defTabSz="914400" rtl="1" eaLnBrk="1" fontAlgn="auto" latinLnBrk="0" hangingPunct="1">
              <a:lnSpc>
                <a:spcPct val="100000"/>
              </a:lnSpc>
              <a:spcBef>
                <a:spcPts val="0"/>
              </a:spcBef>
              <a:spcAft>
                <a:spcPts val="0"/>
              </a:spcAft>
              <a:buClr>
                <a:srgbClr val="000000"/>
              </a:buClr>
              <a:buSzPts val="1800"/>
              <a:buFont typeface="Gisha" panose="020B0502040204020203" pitchFamily="34" charset="-79"/>
              <a:buChar char="»"/>
              <a:tabLst/>
              <a:defRPr/>
            </a:pPr>
            <a:r>
              <a:rPr kumimoji="0" lang="he-IL" sz="1600" b="1" i="0" u="none" strike="noStrike" kern="0" cap="none" spc="0" normalizeH="0" baseline="0" noProof="0" dirty="0">
                <a:ln>
                  <a:noFill/>
                </a:ln>
                <a:solidFill>
                  <a:srgbClr val="EF364C"/>
                </a:solidFill>
                <a:effectLst/>
                <a:uLnTx/>
                <a:uFillTx/>
                <a:latin typeface="Calibri Light" panose="020F0302020204030204" pitchFamily="34" charset="0"/>
                <a:ea typeface="David"/>
                <a:cs typeface="Calibri Light" panose="020F0302020204030204" pitchFamily="34" charset="0"/>
                <a:sym typeface="David"/>
              </a:rPr>
              <a:t>מיומנויות קוגניטיביות </a:t>
            </a:r>
            <a:endParaRPr lang="he-IL" sz="1600" b="1" kern="0" dirty="0">
              <a:solidFill>
                <a:srgbClr val="EF364C"/>
              </a:solidFill>
              <a:latin typeface="Calibri Light" panose="020F0302020204030204" pitchFamily="34" charset="0"/>
              <a:ea typeface="David"/>
              <a:cs typeface="Calibri Light" panose="020F0302020204030204" pitchFamily="34" charset="0"/>
              <a:sym typeface="David"/>
            </a:endParaRPr>
          </a:p>
          <a:p>
            <a:pPr marR="0" lvl="0" algn="r" defTabSz="914400" rtl="1" eaLnBrk="1" fontAlgn="auto" latinLnBrk="0" hangingPunct="1">
              <a:lnSpc>
                <a:spcPct val="100000"/>
              </a:lnSpc>
              <a:spcBef>
                <a:spcPts val="0"/>
              </a:spcBef>
              <a:spcAft>
                <a:spcPts val="0"/>
              </a:spcAft>
              <a:buClr>
                <a:srgbClr val="000000"/>
              </a:buClr>
              <a:buSzPts val="1800"/>
              <a:tabLst/>
              <a:defRPr/>
            </a:pPr>
            <a:r>
              <a:rPr lang="he-IL" sz="1600" kern="0" dirty="0">
                <a:solidFill>
                  <a:srgbClr val="000000"/>
                </a:solidFill>
                <a:latin typeface="Calibri Light" panose="020F0302020204030204" pitchFamily="34" charset="0"/>
                <a:ea typeface="David"/>
                <a:cs typeface="Calibri Light" panose="020F0302020204030204" pitchFamily="34" charset="0"/>
                <a:sym typeface="David"/>
              </a:rPr>
              <a:t>      חשיבה יצירתית - סקרנות ומקוריות, גמישות מחשבתית</a:t>
            </a:r>
            <a:endParaRPr kumimoji="0" lang="he-IL" sz="1600" b="0" i="0" u="none" strike="noStrike" kern="0" cap="none" spc="0" normalizeH="0" baseline="0" noProof="0" dirty="0">
              <a:ln>
                <a:noFill/>
              </a:ln>
              <a:solidFill>
                <a:srgbClr val="000000"/>
              </a:solidFill>
              <a:effectLst/>
              <a:uLnTx/>
              <a:uFillTx/>
              <a:latin typeface="Calibri Light" panose="020F0302020204030204" pitchFamily="34" charset="0"/>
              <a:ea typeface="David"/>
              <a:cs typeface="Calibri Light" panose="020F0302020204030204" pitchFamily="34" charset="0"/>
              <a:sym typeface="David"/>
            </a:endParaRPr>
          </a:p>
          <a:p>
            <a:pPr marL="285750" marR="0" lvl="0" indent="-285750" algn="r" defTabSz="914400" rtl="1" eaLnBrk="1" fontAlgn="auto" latinLnBrk="0" hangingPunct="1">
              <a:lnSpc>
                <a:spcPct val="100000"/>
              </a:lnSpc>
              <a:spcBef>
                <a:spcPts val="0"/>
              </a:spcBef>
              <a:spcAft>
                <a:spcPts val="0"/>
              </a:spcAft>
              <a:buClr>
                <a:srgbClr val="000000"/>
              </a:buClr>
              <a:buSzPts val="1800"/>
              <a:buFont typeface="Gisha" panose="020B0502040204020203" pitchFamily="34" charset="-79"/>
              <a:buChar char="»"/>
              <a:tabLst/>
              <a:defRPr/>
            </a:pPr>
            <a:endParaRPr kumimoji="0" lang="he-IL" sz="1600" b="0" i="0" u="none" strike="noStrike" kern="0" cap="none" spc="0" normalizeH="0" baseline="0" noProof="0" dirty="0">
              <a:ln>
                <a:noFill/>
              </a:ln>
              <a:solidFill>
                <a:srgbClr val="000000"/>
              </a:solidFill>
              <a:effectLst/>
              <a:highlight>
                <a:srgbClr val="FFFF00"/>
              </a:highlight>
              <a:uLnTx/>
              <a:uFillTx/>
              <a:latin typeface="Calibri Light" panose="020F0302020204030204" pitchFamily="34" charset="0"/>
              <a:ea typeface="David"/>
              <a:cs typeface="Calibri Light" panose="020F0302020204030204" pitchFamily="34" charset="0"/>
              <a:sym typeface="David"/>
            </a:endParaRPr>
          </a:p>
          <a:p>
            <a:pPr marL="285750" marR="0" lvl="0" indent="-285750" algn="r" defTabSz="914400" rtl="1" eaLnBrk="1" fontAlgn="auto" latinLnBrk="0" hangingPunct="1">
              <a:lnSpc>
                <a:spcPct val="100000"/>
              </a:lnSpc>
              <a:spcBef>
                <a:spcPts val="0"/>
              </a:spcBef>
              <a:spcAft>
                <a:spcPts val="0"/>
              </a:spcAft>
              <a:buClr>
                <a:srgbClr val="000000"/>
              </a:buClr>
              <a:buSzPts val="1800"/>
              <a:buFont typeface="Gisha" panose="020B0502040204020203" pitchFamily="34" charset="-79"/>
              <a:buChar char="»"/>
              <a:tabLst/>
              <a:defRPr/>
            </a:pPr>
            <a:r>
              <a:rPr kumimoji="0" lang="he-IL" sz="1600" b="1" i="0" u="none" strike="noStrike" kern="0" cap="none" spc="0" normalizeH="0" baseline="0" noProof="0" dirty="0">
                <a:ln>
                  <a:noFill/>
                </a:ln>
                <a:solidFill>
                  <a:srgbClr val="EF364C"/>
                </a:solidFill>
                <a:effectLst/>
                <a:uLnTx/>
                <a:uFillTx/>
                <a:latin typeface="Calibri Light" panose="020F0302020204030204" pitchFamily="34" charset="0"/>
                <a:ea typeface="David"/>
                <a:cs typeface="Calibri Light" panose="020F0302020204030204" pitchFamily="34" charset="0"/>
                <a:sym typeface="David"/>
              </a:rPr>
              <a:t>מיומנויות רגשיות (תוך-אישי)</a:t>
            </a:r>
            <a:endParaRPr lang="en-US" sz="1600" kern="0" dirty="0">
              <a:solidFill>
                <a:srgbClr val="EF364C"/>
              </a:solidFill>
              <a:latin typeface="Calibri Light" panose="020F0302020204030204" pitchFamily="34" charset="0"/>
              <a:ea typeface="David"/>
              <a:cs typeface="Calibri Light" panose="020F0302020204030204" pitchFamily="34" charset="0"/>
              <a:sym typeface="David"/>
            </a:endParaRPr>
          </a:p>
          <a:p>
            <a:pPr marL="576000" indent="-285750">
              <a:buClr>
                <a:srgbClr val="000000"/>
              </a:buClr>
              <a:buSzPts val="1800"/>
              <a:buFontTx/>
              <a:buChar char="-"/>
              <a:defRPr/>
            </a:pPr>
            <a:r>
              <a:rPr kumimoji="0" lang="he-IL" sz="1600" b="1" i="0" u="none" strike="noStrike" kern="0" cap="none" spc="0" normalizeH="0" baseline="0" noProof="0" dirty="0">
                <a:ln>
                  <a:noFill/>
                </a:ln>
                <a:solidFill>
                  <a:srgbClr val="000000"/>
                </a:solidFill>
                <a:effectLst/>
                <a:uLnTx/>
                <a:uFillTx/>
                <a:latin typeface="Calibri Light" panose="020F0302020204030204" pitchFamily="34" charset="0"/>
                <a:ea typeface="David"/>
                <a:cs typeface="Calibri Light" panose="020F0302020204030204" pitchFamily="34" charset="0"/>
                <a:sym typeface="David"/>
              </a:rPr>
              <a:t>מודעות עצמית </a:t>
            </a:r>
            <a:r>
              <a:rPr kumimoji="0" lang="he-IL" sz="1600" b="0" i="0" u="none" strike="noStrike" kern="0" cap="none" spc="0" normalizeH="0" baseline="0" noProof="0" dirty="0">
                <a:ln>
                  <a:noFill/>
                </a:ln>
                <a:solidFill>
                  <a:srgbClr val="000000"/>
                </a:solidFill>
                <a:effectLst/>
                <a:uLnTx/>
                <a:uFillTx/>
                <a:latin typeface="Calibri Light" panose="020F0302020204030204" pitchFamily="34" charset="0"/>
                <a:ea typeface="David"/>
                <a:cs typeface="Calibri Light" panose="020F0302020204030204" pitchFamily="34" charset="0"/>
                <a:sym typeface="David"/>
              </a:rPr>
              <a:t>– </a:t>
            </a:r>
            <a:r>
              <a:rPr lang="he-IL" sz="1600" kern="0" dirty="0">
                <a:solidFill>
                  <a:srgbClr val="000000"/>
                </a:solidFill>
                <a:latin typeface="Calibri Light" panose="020F0302020204030204" pitchFamily="34" charset="0"/>
                <a:ea typeface="David"/>
                <a:cs typeface="Calibri Light" panose="020F0302020204030204" pitchFamily="34" charset="0"/>
                <a:sym typeface="David"/>
              </a:rPr>
              <a:t>זיהוי רגשות ומחשבות</a:t>
            </a:r>
            <a:endParaRPr lang="he-IL" sz="1600" kern="0" dirty="0">
              <a:solidFill>
                <a:srgbClr val="000000"/>
              </a:solidFill>
              <a:latin typeface="Calibri Light" panose="020F0302020204030204" pitchFamily="34" charset="0"/>
              <a:cs typeface="Calibri Light" panose="020F0302020204030204" pitchFamily="34" charset="0"/>
              <a:sym typeface="Arial"/>
            </a:endParaRPr>
          </a:p>
          <a:p>
            <a:pPr marL="576000" marR="0" lvl="0" indent="-285750" algn="r" defTabSz="914400" rtl="1" eaLnBrk="1" fontAlgn="auto" latinLnBrk="0" hangingPunct="1">
              <a:lnSpc>
                <a:spcPct val="100000"/>
              </a:lnSpc>
              <a:spcBef>
                <a:spcPts val="0"/>
              </a:spcBef>
              <a:spcAft>
                <a:spcPts val="0"/>
              </a:spcAft>
              <a:buClr>
                <a:srgbClr val="000000"/>
              </a:buClr>
              <a:buSzPts val="1800"/>
              <a:buFontTx/>
              <a:buChar char="-"/>
              <a:tabLst/>
              <a:defRPr/>
            </a:pPr>
            <a:r>
              <a:rPr kumimoji="0" lang="he-IL" sz="1600" b="1" i="0" u="none" strike="noStrike" kern="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sym typeface="Arial"/>
              </a:rPr>
              <a:t>ה</a:t>
            </a:r>
            <a:r>
              <a:rPr kumimoji="0" lang="he-IL" sz="1600" b="1" i="0" u="none" strike="noStrike" kern="0" cap="none" spc="0" normalizeH="0" baseline="0" noProof="0" dirty="0">
                <a:ln>
                  <a:noFill/>
                </a:ln>
                <a:solidFill>
                  <a:srgbClr val="000000"/>
                </a:solidFill>
                <a:effectLst/>
                <a:uLnTx/>
                <a:uFillTx/>
                <a:latin typeface="Calibri Light" panose="020F0302020204030204" pitchFamily="34" charset="0"/>
                <a:ea typeface="David"/>
                <a:cs typeface="Calibri Light" panose="020F0302020204030204" pitchFamily="34" charset="0"/>
                <a:sym typeface="David"/>
              </a:rPr>
              <a:t>כוונה עצמית </a:t>
            </a:r>
            <a:r>
              <a:rPr kumimoji="0" lang="he-IL" sz="1600" b="0" i="0" u="none" strike="noStrike" kern="0" cap="none" spc="0" normalizeH="0" baseline="0" noProof="0" dirty="0">
                <a:ln>
                  <a:noFill/>
                </a:ln>
                <a:solidFill>
                  <a:srgbClr val="000000"/>
                </a:solidFill>
                <a:effectLst/>
                <a:uLnTx/>
                <a:uFillTx/>
                <a:latin typeface="Calibri Light" panose="020F0302020204030204" pitchFamily="34" charset="0"/>
                <a:ea typeface="David"/>
                <a:cs typeface="Calibri Light" panose="020F0302020204030204" pitchFamily="34" charset="0"/>
                <a:sym typeface="David"/>
              </a:rPr>
              <a:t>– ויסות רגשי, התמודדות עם מצבי לחץ ומשבר</a:t>
            </a:r>
            <a:endParaRPr kumimoji="0" lang="he-IL" sz="1600" b="0" i="0" u="none" strike="noStrike" kern="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sym typeface="Arial"/>
            </a:endParaRPr>
          </a:p>
          <a:p>
            <a:pPr marL="576000" marR="0" lvl="0" indent="-285750" algn="r" defTabSz="914400" rtl="1" eaLnBrk="1" fontAlgn="auto" latinLnBrk="0" hangingPunct="1">
              <a:lnSpc>
                <a:spcPct val="100000"/>
              </a:lnSpc>
              <a:spcBef>
                <a:spcPts val="0"/>
              </a:spcBef>
              <a:spcAft>
                <a:spcPts val="0"/>
              </a:spcAft>
              <a:buClr>
                <a:srgbClr val="000000"/>
              </a:buClr>
              <a:buSzPts val="1800"/>
              <a:buFontTx/>
              <a:buChar char="-"/>
              <a:tabLst/>
              <a:defRPr/>
            </a:pPr>
            <a:endParaRPr kumimoji="0" lang="he-IL" sz="1600" b="0" i="0" u="none" strike="noStrike" kern="0" cap="none" spc="0" normalizeH="0" baseline="0" noProof="0" dirty="0">
              <a:ln>
                <a:noFill/>
              </a:ln>
              <a:solidFill>
                <a:srgbClr val="000000"/>
              </a:solidFill>
              <a:effectLst/>
              <a:uLnTx/>
              <a:uFillTx/>
              <a:latin typeface="Calibri Light" panose="020F0302020204030204" pitchFamily="34" charset="0"/>
              <a:ea typeface="David"/>
              <a:cs typeface="Calibri Light" panose="020F0302020204030204" pitchFamily="34" charset="0"/>
              <a:sym typeface="Arial"/>
            </a:endParaRPr>
          </a:p>
          <a:p>
            <a:pPr marR="0" lvl="0" indent="-284400" algn="r" defTabSz="914400" rtl="1" eaLnBrk="1" fontAlgn="auto" latinLnBrk="0" hangingPunct="1">
              <a:lnSpc>
                <a:spcPct val="100000"/>
              </a:lnSpc>
              <a:spcBef>
                <a:spcPts val="0"/>
              </a:spcBef>
              <a:spcAft>
                <a:spcPts val="0"/>
              </a:spcAft>
              <a:buClr>
                <a:srgbClr val="000000"/>
              </a:buClr>
              <a:buSzPts val="1800"/>
              <a:buFont typeface="Gisha" panose="020B0502040204020203" pitchFamily="34" charset="-79"/>
              <a:buChar char="»"/>
              <a:tabLst/>
              <a:defRPr/>
            </a:pPr>
            <a:r>
              <a:rPr kumimoji="0" lang="he-IL" sz="1600" b="1" i="0" u="none" strike="noStrike" kern="0" cap="none" spc="0" normalizeH="0" baseline="0" noProof="0" dirty="0">
                <a:ln>
                  <a:noFill/>
                </a:ln>
                <a:solidFill>
                  <a:srgbClr val="EF364C"/>
                </a:solidFill>
                <a:effectLst/>
                <a:uLnTx/>
                <a:uFillTx/>
                <a:latin typeface="Calibri Light" panose="020F0302020204030204" pitchFamily="34" charset="0"/>
                <a:ea typeface="David"/>
                <a:cs typeface="Calibri Light" panose="020F0302020204030204" pitchFamily="34" charset="0"/>
                <a:sym typeface="David"/>
              </a:rPr>
              <a:t>מיומנויות </a:t>
            </a:r>
            <a:r>
              <a:rPr lang="he-IL" sz="1600" b="1" kern="0" dirty="0">
                <a:solidFill>
                  <a:srgbClr val="EF364C"/>
                </a:solidFill>
                <a:latin typeface="Calibri Light" panose="020F0302020204030204" pitchFamily="34" charset="0"/>
                <a:cs typeface="Calibri Light" panose="020F0302020204030204" pitchFamily="34" charset="0"/>
                <a:sym typeface="David"/>
              </a:rPr>
              <a:t>חברתיות (בין-אישי)</a:t>
            </a:r>
            <a:endParaRPr lang="en-US" sz="1600" b="1" kern="0" dirty="0">
              <a:solidFill>
                <a:srgbClr val="EF364C"/>
              </a:solidFill>
              <a:latin typeface="Calibri Light" panose="020F0302020204030204" pitchFamily="34" charset="0"/>
              <a:cs typeface="Calibri Light" panose="020F0302020204030204" pitchFamily="34" charset="0"/>
              <a:sym typeface="David"/>
            </a:endParaRPr>
          </a:p>
          <a:p>
            <a:pPr marL="576000" marR="0" lvl="0" indent="-285750" algn="r" defTabSz="914400" rtl="1" eaLnBrk="1" fontAlgn="auto" latinLnBrk="0" hangingPunct="1">
              <a:lnSpc>
                <a:spcPct val="100000"/>
              </a:lnSpc>
              <a:spcBef>
                <a:spcPts val="0"/>
              </a:spcBef>
              <a:spcAft>
                <a:spcPts val="0"/>
              </a:spcAft>
              <a:buClr>
                <a:srgbClr val="000000"/>
              </a:buClr>
              <a:buSzPts val="1800"/>
              <a:buFontTx/>
              <a:buChar char="-"/>
              <a:tabLst/>
              <a:defRPr/>
            </a:pPr>
            <a:r>
              <a:rPr kumimoji="0" lang="he-IL" sz="1600" b="1" i="0" u="none" strike="noStrike" kern="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sym typeface="David"/>
              </a:rPr>
              <a:t>מודעות חברתית </a:t>
            </a:r>
            <a:r>
              <a:rPr kumimoji="0" lang="he-IL" sz="1600" b="0" i="0" u="none" strike="noStrike" kern="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sym typeface="David"/>
              </a:rPr>
              <a:t>– </a:t>
            </a:r>
            <a:r>
              <a:rPr kumimoji="0" lang="he-IL" sz="1600" b="0" i="0" u="none" strike="noStrike" kern="0" cap="none" spc="0" normalizeH="0" baseline="0" noProof="0" dirty="0">
                <a:ln>
                  <a:noFill/>
                </a:ln>
                <a:solidFill>
                  <a:srgbClr val="000000"/>
                </a:solidFill>
                <a:effectLst/>
                <a:uLnTx/>
                <a:uFillTx/>
                <a:latin typeface="Calibri Light" panose="020F0302020204030204" pitchFamily="34" charset="0"/>
                <a:ea typeface="David"/>
                <a:cs typeface="Calibri Light" panose="020F0302020204030204" pitchFamily="34" charset="0"/>
                <a:sym typeface="David"/>
              </a:rPr>
              <a:t>הבנת האחר</a:t>
            </a:r>
            <a:endParaRPr lang="he-IL" sz="1600" kern="0" dirty="0">
              <a:solidFill>
                <a:srgbClr val="000000"/>
              </a:solidFill>
              <a:latin typeface="Calibri Light" panose="020F0302020204030204" pitchFamily="34" charset="0"/>
              <a:cs typeface="Calibri Light" panose="020F0302020204030204" pitchFamily="34" charset="0"/>
              <a:sym typeface="Arial"/>
            </a:endParaRPr>
          </a:p>
          <a:p>
            <a:pPr marL="576000" marR="0" lvl="0" indent="-285750" algn="r" defTabSz="914400" rtl="1" eaLnBrk="1" fontAlgn="auto" latinLnBrk="0" hangingPunct="1">
              <a:lnSpc>
                <a:spcPct val="100000"/>
              </a:lnSpc>
              <a:spcBef>
                <a:spcPts val="0"/>
              </a:spcBef>
              <a:spcAft>
                <a:spcPts val="0"/>
              </a:spcAft>
              <a:buClr>
                <a:srgbClr val="000000"/>
              </a:buClr>
              <a:buSzPts val="1800"/>
              <a:buFontTx/>
              <a:buChar char="-"/>
              <a:tabLst/>
              <a:defRPr/>
            </a:pPr>
            <a:r>
              <a:rPr kumimoji="0" lang="he-IL" sz="1600" b="1" i="0" u="none" strike="noStrike" kern="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sym typeface="David"/>
              </a:rPr>
              <a:t>התנהלות חברתית </a:t>
            </a:r>
            <a:r>
              <a:rPr kumimoji="0" lang="he-IL" sz="1600" b="0" i="0" u="none" strike="noStrike" kern="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sym typeface="David"/>
              </a:rPr>
              <a:t>– </a:t>
            </a:r>
            <a:r>
              <a:rPr kumimoji="0" lang="he-IL" sz="1600" b="0" i="0" u="none" strike="noStrike" kern="0" cap="none" spc="0" normalizeH="0" baseline="0" noProof="0" dirty="0">
                <a:ln>
                  <a:noFill/>
                </a:ln>
                <a:solidFill>
                  <a:srgbClr val="000000"/>
                </a:solidFill>
                <a:effectLst/>
                <a:uLnTx/>
                <a:uFillTx/>
                <a:latin typeface="Calibri Light" panose="020F0302020204030204" pitchFamily="34" charset="0"/>
                <a:ea typeface="David"/>
                <a:cs typeface="Calibri Light" panose="020F0302020204030204" pitchFamily="34" charset="0"/>
                <a:sym typeface="David"/>
              </a:rPr>
              <a:t>ניהול יחסים בין אישיים</a:t>
            </a:r>
            <a:endParaRPr lang="he-IL" sz="1600" kern="0" dirty="0">
              <a:solidFill>
                <a:srgbClr val="000000"/>
              </a:solidFill>
              <a:latin typeface="Calibri Light" panose="020F0302020204030204" pitchFamily="34" charset="0"/>
              <a:cs typeface="Calibri Light" panose="020F0302020204030204" pitchFamily="34" charset="0"/>
              <a:sym typeface="Arial"/>
            </a:endParaRPr>
          </a:p>
        </p:txBody>
      </p:sp>
      <p:sp>
        <p:nvSpPr>
          <p:cNvPr id="20" name="תיבת טקסט 19">
            <a:extLst>
              <a:ext uri="{FF2B5EF4-FFF2-40B4-BE49-F238E27FC236}">
                <a16:creationId xmlns:a16="http://schemas.microsoft.com/office/drawing/2014/main" id="{BE4D9B0F-052E-47B7-A47D-7197CB8AC5DE}"/>
              </a:ext>
            </a:extLst>
          </p:cNvPr>
          <p:cNvSpPr txBox="1"/>
          <p:nvPr/>
        </p:nvSpPr>
        <p:spPr>
          <a:xfrm>
            <a:off x="411469" y="2716232"/>
            <a:ext cx="2836355" cy="584775"/>
          </a:xfrm>
          <a:prstGeom prst="rect">
            <a:avLst/>
          </a:prstGeom>
          <a:noFill/>
        </p:spPr>
        <p:txBody>
          <a:bodyPr wrap="square">
            <a:spAutoFit/>
          </a:bodyPr>
          <a:lstStyle/>
          <a:p>
            <a:pPr marL="742950" marR="0" lvl="1" indent="-285750" algn="r" defTabSz="914400" rtl="1" eaLnBrk="1" fontAlgn="auto" latinLnBrk="0" hangingPunct="1">
              <a:lnSpc>
                <a:spcPct val="100000"/>
              </a:lnSpc>
              <a:spcBef>
                <a:spcPts val="0"/>
              </a:spcBef>
              <a:spcAft>
                <a:spcPts val="0"/>
              </a:spcAft>
              <a:buClr>
                <a:srgbClr val="000000"/>
              </a:buClr>
              <a:buSzTx/>
              <a:buFont typeface="Calibri Light" panose="020F0302020204030204" pitchFamily="34" charset="0"/>
              <a:buChar char="»"/>
              <a:tabLst/>
              <a:defRPr/>
            </a:pPr>
            <a:r>
              <a:rPr lang="he-IL" sz="1600" kern="0" dirty="0">
                <a:solidFill>
                  <a:srgbClr val="000000"/>
                </a:solidFill>
                <a:latin typeface="Calibri Light" panose="020F0302020204030204" pitchFamily="34" charset="0"/>
                <a:ea typeface="David"/>
                <a:cs typeface="Calibri Light" panose="020F0302020204030204" pitchFamily="34" charset="0"/>
                <a:sym typeface="David"/>
              </a:rPr>
              <a:t>חינוך לערכים ודרך ארץ</a:t>
            </a:r>
          </a:p>
          <a:p>
            <a:pPr marL="742950" marR="0" lvl="1" indent="-285750" algn="r" defTabSz="914400" rtl="1" eaLnBrk="1" fontAlgn="auto" latinLnBrk="0" hangingPunct="1">
              <a:lnSpc>
                <a:spcPct val="100000"/>
              </a:lnSpc>
              <a:spcBef>
                <a:spcPts val="0"/>
              </a:spcBef>
              <a:spcAft>
                <a:spcPts val="0"/>
              </a:spcAft>
              <a:buClr>
                <a:srgbClr val="000000"/>
              </a:buClr>
              <a:buSzTx/>
              <a:buFont typeface="Calibri Light" panose="020F0302020204030204" pitchFamily="34" charset="0"/>
              <a:buChar char="»"/>
              <a:tabLst/>
              <a:defRPr/>
            </a:pPr>
            <a:r>
              <a:rPr lang="he-IL" sz="1600" kern="0" dirty="0">
                <a:solidFill>
                  <a:srgbClr val="000000"/>
                </a:solidFill>
                <a:latin typeface="Calibri Light" panose="020F0302020204030204" pitchFamily="34" charset="0"/>
                <a:ea typeface="David"/>
                <a:cs typeface="Calibri Light" panose="020F0302020204030204" pitchFamily="34" charset="0"/>
                <a:sym typeface="David"/>
              </a:rPr>
              <a:t>כבוד האדם</a:t>
            </a:r>
          </a:p>
        </p:txBody>
      </p:sp>
      <p:cxnSp>
        <p:nvCxnSpPr>
          <p:cNvPr id="22" name="מחבר ישר 21">
            <a:extLst>
              <a:ext uri="{FF2B5EF4-FFF2-40B4-BE49-F238E27FC236}">
                <a16:creationId xmlns:a16="http://schemas.microsoft.com/office/drawing/2014/main" id="{6E71C2E9-584E-4A89-837C-4117FFB88511}"/>
              </a:ext>
            </a:extLst>
          </p:cNvPr>
          <p:cNvCxnSpPr>
            <a:cxnSpLocks/>
          </p:cNvCxnSpPr>
          <p:nvPr/>
        </p:nvCxnSpPr>
        <p:spPr>
          <a:xfrm>
            <a:off x="2977891" y="2716232"/>
            <a:ext cx="0" cy="2065840"/>
          </a:xfrm>
          <a:prstGeom prst="line">
            <a:avLst/>
          </a:prstGeom>
          <a:ln>
            <a:solidFill>
              <a:srgbClr val="005485"/>
            </a:solidFill>
          </a:ln>
        </p:spPr>
        <p:style>
          <a:lnRef idx="1">
            <a:schemeClr val="accent1"/>
          </a:lnRef>
          <a:fillRef idx="0">
            <a:schemeClr val="accent1"/>
          </a:fillRef>
          <a:effectRef idx="0">
            <a:schemeClr val="accent1"/>
          </a:effectRef>
          <a:fontRef idx="minor">
            <a:schemeClr val="tx1"/>
          </a:fontRef>
        </p:style>
      </p:cxnSp>
      <p:sp>
        <p:nvSpPr>
          <p:cNvPr id="24" name="תיבת טקסט 23">
            <a:extLst>
              <a:ext uri="{FF2B5EF4-FFF2-40B4-BE49-F238E27FC236}">
                <a16:creationId xmlns:a16="http://schemas.microsoft.com/office/drawing/2014/main" id="{70FECB52-6777-4C6C-BF10-FB437AF5F761}"/>
              </a:ext>
            </a:extLst>
          </p:cNvPr>
          <p:cNvSpPr txBox="1"/>
          <p:nvPr/>
        </p:nvSpPr>
        <p:spPr>
          <a:xfrm>
            <a:off x="10206784" y="2008346"/>
            <a:ext cx="931761" cy="707886"/>
          </a:xfrm>
          <a:prstGeom prst="rect">
            <a:avLst/>
          </a:prstGeom>
          <a:noFill/>
        </p:spPr>
        <p:txBody>
          <a:bodyPr wrap="square">
            <a:spAutoFit/>
          </a:bodyPr>
          <a:lstStyle/>
          <a:p>
            <a:r>
              <a:rPr lang="he-IL" sz="4000" b="1" dirty="0">
                <a:solidFill>
                  <a:srgbClr val="EF364C"/>
                </a:solidFill>
                <a:latin typeface="Calibri" panose="020F0502020204030204" pitchFamily="34" charset="0"/>
                <a:ea typeface="Varela Round"/>
                <a:cs typeface="Calibri" panose="020F0502020204030204" pitchFamily="34" charset="0"/>
                <a:sym typeface="Varela Round"/>
              </a:rPr>
              <a:t>ידע</a:t>
            </a:r>
            <a:endParaRPr lang="he-IL" sz="4000" dirty="0">
              <a:solidFill>
                <a:srgbClr val="EF364C"/>
              </a:solidFill>
              <a:latin typeface="Calibri" panose="020F0502020204030204" pitchFamily="34" charset="0"/>
              <a:cs typeface="Calibri" panose="020F0502020204030204" pitchFamily="34" charset="0"/>
            </a:endParaRPr>
          </a:p>
        </p:txBody>
      </p:sp>
      <p:sp>
        <p:nvSpPr>
          <p:cNvPr id="25" name="תיבת טקסט 24">
            <a:extLst>
              <a:ext uri="{FF2B5EF4-FFF2-40B4-BE49-F238E27FC236}">
                <a16:creationId xmlns:a16="http://schemas.microsoft.com/office/drawing/2014/main" id="{5C7A477A-7585-4822-BD86-117798D5F94A}"/>
              </a:ext>
            </a:extLst>
          </p:cNvPr>
          <p:cNvSpPr txBox="1"/>
          <p:nvPr/>
        </p:nvSpPr>
        <p:spPr>
          <a:xfrm>
            <a:off x="4703318" y="2008346"/>
            <a:ext cx="2271425" cy="707886"/>
          </a:xfrm>
          <a:prstGeom prst="rect">
            <a:avLst/>
          </a:prstGeom>
          <a:noFill/>
        </p:spPr>
        <p:txBody>
          <a:bodyPr wrap="square">
            <a:spAutoFit/>
          </a:bodyPr>
          <a:lstStyle/>
          <a:p>
            <a:r>
              <a:rPr lang="he-IL" sz="4000" b="1" dirty="0">
                <a:solidFill>
                  <a:srgbClr val="EF364C"/>
                </a:solidFill>
                <a:latin typeface="Calibri" panose="020F0502020204030204" pitchFamily="34" charset="0"/>
                <a:ea typeface="Varela Round"/>
                <a:cs typeface="Calibri" panose="020F0502020204030204" pitchFamily="34" charset="0"/>
                <a:sym typeface="Varela Round"/>
              </a:rPr>
              <a:t>מיומנויות</a:t>
            </a:r>
            <a:endParaRPr lang="he-IL" sz="4000" dirty="0">
              <a:solidFill>
                <a:srgbClr val="EF364C"/>
              </a:solidFill>
              <a:latin typeface="Calibri" panose="020F0502020204030204" pitchFamily="34" charset="0"/>
              <a:cs typeface="Calibri" panose="020F0502020204030204" pitchFamily="34" charset="0"/>
            </a:endParaRPr>
          </a:p>
        </p:txBody>
      </p:sp>
      <p:sp>
        <p:nvSpPr>
          <p:cNvPr id="28" name="תיבת טקסט 27">
            <a:extLst>
              <a:ext uri="{FF2B5EF4-FFF2-40B4-BE49-F238E27FC236}">
                <a16:creationId xmlns:a16="http://schemas.microsoft.com/office/drawing/2014/main" id="{F3F8D958-2218-4AFF-AA8B-6D7BF4EEA079}"/>
              </a:ext>
            </a:extLst>
          </p:cNvPr>
          <p:cNvSpPr txBox="1"/>
          <p:nvPr/>
        </p:nvSpPr>
        <p:spPr>
          <a:xfrm>
            <a:off x="411469" y="2008346"/>
            <a:ext cx="1745925" cy="707886"/>
          </a:xfrm>
          <a:prstGeom prst="rect">
            <a:avLst/>
          </a:prstGeom>
          <a:noFill/>
        </p:spPr>
        <p:txBody>
          <a:bodyPr wrap="square">
            <a:spAutoFit/>
          </a:bodyPr>
          <a:lstStyle/>
          <a:p>
            <a:r>
              <a:rPr lang="he-IL" sz="4000" b="1" dirty="0">
                <a:solidFill>
                  <a:srgbClr val="EF364C"/>
                </a:solidFill>
                <a:latin typeface="Calibri" panose="020F0502020204030204" pitchFamily="34" charset="0"/>
                <a:ea typeface="Varela Round"/>
                <a:cs typeface="Calibri" panose="020F0502020204030204" pitchFamily="34" charset="0"/>
                <a:sym typeface="Varela Round"/>
              </a:rPr>
              <a:t>ערכים</a:t>
            </a:r>
            <a:endParaRPr lang="he-IL" sz="4000" dirty="0">
              <a:solidFill>
                <a:srgbClr val="EF364C"/>
              </a:solidFill>
              <a:latin typeface="Calibri" panose="020F0502020204030204" pitchFamily="34" charset="0"/>
              <a:cs typeface="Calibri" panose="020F0502020204030204" pitchFamily="34" charset="0"/>
            </a:endParaRPr>
          </a:p>
        </p:txBody>
      </p:sp>
      <p:sp>
        <p:nvSpPr>
          <p:cNvPr id="26" name="Google Shape;128;p5">
            <a:extLst>
              <a:ext uri="{FF2B5EF4-FFF2-40B4-BE49-F238E27FC236}">
                <a16:creationId xmlns:a16="http://schemas.microsoft.com/office/drawing/2014/main" id="{F4AFAF14-98BF-4822-BE76-EB23BF0EAD00}"/>
              </a:ext>
            </a:extLst>
          </p:cNvPr>
          <p:cNvSpPr txBox="1">
            <a:spLocks noGrp="1"/>
          </p:cNvSpPr>
          <p:nvPr>
            <p:ph type="title"/>
          </p:nvPr>
        </p:nvSpPr>
        <p:spPr>
          <a:xfrm>
            <a:off x="9002229" y="469026"/>
            <a:ext cx="3038669" cy="1054394"/>
          </a:xfrm>
          <a:prstGeom prst="rect">
            <a:avLst/>
          </a:prstGeom>
          <a:noFill/>
          <a:ln>
            <a:noFill/>
          </a:ln>
        </p:spPr>
        <p:txBody>
          <a:bodyPr spcFirstLastPara="1" wrap="square" lIns="91425" tIns="45700" rIns="91425" bIns="45700" anchor="ctr" anchorCtr="0">
            <a:noAutofit/>
          </a:bodyPr>
          <a:lstStyle/>
          <a:p>
            <a:pPr lvl="0" algn="ctr">
              <a:lnSpc>
                <a:spcPct val="110000"/>
              </a:lnSpc>
              <a:buClr>
                <a:srgbClr val="000000"/>
              </a:buClr>
              <a:buSzTx/>
              <a:defRPr/>
            </a:pPr>
            <a:r>
              <a:rPr lang="he-IL" sz="2800" b="1" dirty="0">
                <a:solidFill>
                  <a:srgbClr val="002060"/>
                </a:solidFill>
                <a:latin typeface="Calibri" panose="020F0502020204030204" pitchFamily="34" charset="0"/>
                <a:ea typeface="Varela Round"/>
                <a:cs typeface="Calibri" panose="020F0502020204030204" pitchFamily="34" charset="0"/>
                <a:sym typeface="Varela Round"/>
              </a:rPr>
              <a:t>ידע, מיומנויות וערכים</a:t>
            </a:r>
            <a:endParaRPr sz="2800" b="1" dirty="0">
              <a:solidFill>
                <a:srgbClr val="002060"/>
              </a:solidFill>
              <a:latin typeface="Calibri" panose="020F0502020204030204" pitchFamily="34" charset="0"/>
              <a:ea typeface="Varela Round"/>
              <a:cs typeface="Calibri" panose="020F0502020204030204" pitchFamily="34" charset="0"/>
              <a:sym typeface="Varela Round"/>
            </a:endParaRPr>
          </a:p>
        </p:txBody>
      </p:sp>
      <p:pic>
        <p:nvPicPr>
          <p:cNvPr id="4" name="גרפיקה 3">
            <a:extLst>
              <a:ext uri="{FF2B5EF4-FFF2-40B4-BE49-F238E27FC236}">
                <a16:creationId xmlns:a16="http://schemas.microsoft.com/office/drawing/2014/main" id="{0E46E9A4-E02A-4D92-8191-B452CBF6891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110883" y="681040"/>
            <a:ext cx="614363" cy="673817"/>
          </a:xfrm>
          <a:prstGeom prst="rect">
            <a:avLst/>
          </a:prstGeom>
        </p:spPr>
      </p:pic>
      <p:sp>
        <p:nvSpPr>
          <p:cNvPr id="13" name="מלבן 12">
            <a:hlinkClick r:id="rId7"/>
            <a:extLst>
              <a:ext uri="{FF2B5EF4-FFF2-40B4-BE49-F238E27FC236}">
                <a16:creationId xmlns:a16="http://schemas.microsoft.com/office/drawing/2014/main" id="{4BA9E5B0-C924-4613-8C70-7E5A9961DB55}"/>
              </a:ext>
            </a:extLst>
          </p:cNvPr>
          <p:cNvSpPr/>
          <p:nvPr/>
        </p:nvSpPr>
        <p:spPr>
          <a:xfrm>
            <a:off x="315481" y="5681940"/>
            <a:ext cx="2066793" cy="960944"/>
          </a:xfrm>
          <a:prstGeom prst="rect">
            <a:avLst/>
          </a:prstGeom>
          <a:solidFill>
            <a:srgbClr val="EF3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err="1">
                <a:latin typeface="Calibri" panose="020F0502020204030204" pitchFamily="34" charset="0"/>
                <a:cs typeface="Calibri" panose="020F0502020204030204" pitchFamily="34" charset="0"/>
              </a:rPr>
              <a:t>פרקטיקות</a:t>
            </a:r>
            <a:r>
              <a:rPr lang="he-IL" sz="2400" b="1" dirty="0">
                <a:latin typeface="Calibri" panose="020F0502020204030204" pitchFamily="34" charset="0"/>
                <a:cs typeface="Calibri" panose="020F0502020204030204" pitchFamily="34" charset="0"/>
              </a:rPr>
              <a:t> העשרה והרחבה</a:t>
            </a:r>
          </a:p>
        </p:txBody>
      </p:sp>
    </p:spTree>
    <p:extLst>
      <p:ext uri="{BB962C8B-B14F-4D97-AF65-F5344CB8AC3E}">
        <p14:creationId xmlns:p14="http://schemas.microsoft.com/office/powerpoint/2010/main" val="37067140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מלבן 3">
            <a:extLst>
              <a:ext uri="{FF2B5EF4-FFF2-40B4-BE49-F238E27FC236}">
                <a16:creationId xmlns:a16="http://schemas.microsoft.com/office/drawing/2014/main" id="{E869661C-3A48-4318-866F-D7229F46C0D6}"/>
              </a:ext>
            </a:extLst>
          </p:cNvPr>
          <p:cNvSpPr/>
          <p:nvPr/>
        </p:nvSpPr>
        <p:spPr>
          <a:xfrm>
            <a:off x="309847" y="2062686"/>
            <a:ext cx="11160826" cy="4617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3200" b="0"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endParaRPr>
          </a:p>
        </p:txBody>
      </p:sp>
      <p:pic>
        <p:nvPicPr>
          <p:cNvPr id="3" name="Graphic 2" descr="Puzzle pieces">
            <a:extLst>
              <a:ext uri="{FF2B5EF4-FFF2-40B4-BE49-F238E27FC236}">
                <a16:creationId xmlns:a16="http://schemas.microsoft.com/office/drawing/2014/main" id="{60141F51-D964-42EB-BA86-4C6C02FA094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235011" y="565074"/>
            <a:ext cx="914400" cy="914400"/>
          </a:xfrm>
          <a:prstGeom prst="rect">
            <a:avLst/>
          </a:prstGeom>
        </p:spPr>
      </p:pic>
      <p:sp>
        <p:nvSpPr>
          <p:cNvPr id="6" name="Freeform: Shape 5">
            <a:extLst>
              <a:ext uri="{FF2B5EF4-FFF2-40B4-BE49-F238E27FC236}">
                <a16:creationId xmlns:a16="http://schemas.microsoft.com/office/drawing/2014/main" id="{93F6C51B-03E9-4A1F-8C5D-33D50CED54F1}"/>
              </a:ext>
            </a:extLst>
          </p:cNvPr>
          <p:cNvSpPr/>
          <p:nvPr/>
        </p:nvSpPr>
        <p:spPr>
          <a:xfrm>
            <a:off x="8430448" y="472018"/>
            <a:ext cx="3760873" cy="1107323"/>
          </a:xfrm>
          <a:custGeom>
            <a:avLst/>
            <a:gdLst>
              <a:gd name="connsiteX0" fmla="*/ 0 w 3760873"/>
              <a:gd name="connsiteY0" fmla="*/ 0 h 1107323"/>
              <a:gd name="connsiteX1" fmla="*/ 3760873 w 3760873"/>
              <a:gd name="connsiteY1" fmla="*/ 0 h 1107323"/>
              <a:gd name="connsiteX2" fmla="*/ 3760873 w 3760873"/>
              <a:gd name="connsiteY2" fmla="*/ 1107324 h 1107323"/>
              <a:gd name="connsiteX3" fmla="*/ 0 w 3760873"/>
              <a:gd name="connsiteY3" fmla="*/ 1107324 h 1107323"/>
            </a:gdLst>
            <a:ahLst/>
            <a:cxnLst>
              <a:cxn ang="0">
                <a:pos x="connsiteX0" y="connsiteY0"/>
              </a:cxn>
              <a:cxn ang="0">
                <a:pos x="connsiteX1" y="connsiteY1"/>
              </a:cxn>
              <a:cxn ang="0">
                <a:pos x="connsiteX2" y="connsiteY2"/>
              </a:cxn>
              <a:cxn ang="0">
                <a:pos x="connsiteX3" y="connsiteY3"/>
              </a:cxn>
            </a:cxnLst>
            <a:rect l="l" t="t" r="r" b="b"/>
            <a:pathLst>
              <a:path w="3760873" h="1107323">
                <a:moveTo>
                  <a:pt x="0" y="0"/>
                </a:moveTo>
                <a:lnTo>
                  <a:pt x="3760873" y="0"/>
                </a:lnTo>
                <a:lnTo>
                  <a:pt x="3760873" y="1107324"/>
                </a:lnTo>
                <a:lnTo>
                  <a:pt x="0" y="1107324"/>
                </a:lnTo>
                <a:close/>
              </a:path>
            </a:pathLst>
          </a:custGeom>
          <a:solidFill>
            <a:srgbClr val="8CB9BA"/>
          </a:solidFill>
          <a:ln w="3984"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7" name="Freeform: Shape 6">
            <a:extLst>
              <a:ext uri="{FF2B5EF4-FFF2-40B4-BE49-F238E27FC236}">
                <a16:creationId xmlns:a16="http://schemas.microsoft.com/office/drawing/2014/main" id="{F3ABA567-5BBD-4747-B38A-4CADC566863A}"/>
              </a:ext>
            </a:extLst>
          </p:cNvPr>
          <p:cNvSpPr/>
          <p:nvPr/>
        </p:nvSpPr>
        <p:spPr>
          <a:xfrm rot="18900000">
            <a:off x="7871999" y="474150"/>
            <a:ext cx="1116897" cy="1116897"/>
          </a:xfrm>
          <a:custGeom>
            <a:avLst/>
            <a:gdLst>
              <a:gd name="connsiteX0" fmla="*/ 1116858 w 1116897"/>
              <a:gd name="connsiteY0" fmla="*/ 557198 h 1116897"/>
              <a:gd name="connsiteX1" fmla="*/ 558409 w 1116897"/>
              <a:gd name="connsiteY1" fmla="*/ 1115647 h 1116897"/>
              <a:gd name="connsiteX2" fmla="*/ -40 w 1116897"/>
              <a:gd name="connsiteY2" fmla="*/ 557198 h 1116897"/>
              <a:gd name="connsiteX3" fmla="*/ 558409 w 1116897"/>
              <a:gd name="connsiteY3" fmla="*/ -1250 h 1116897"/>
              <a:gd name="connsiteX4" fmla="*/ 1116858 w 1116897"/>
              <a:gd name="connsiteY4" fmla="*/ 557198 h 1116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6897" h="1116897">
                <a:moveTo>
                  <a:pt x="1116858" y="557198"/>
                </a:moveTo>
                <a:cubicBezTo>
                  <a:pt x="1116858" y="865621"/>
                  <a:pt x="866831" y="1115647"/>
                  <a:pt x="558409" y="1115647"/>
                </a:cubicBezTo>
                <a:cubicBezTo>
                  <a:pt x="249986" y="1115647"/>
                  <a:pt x="-40" y="865621"/>
                  <a:pt x="-40" y="557198"/>
                </a:cubicBezTo>
                <a:cubicBezTo>
                  <a:pt x="-40" y="248776"/>
                  <a:pt x="249986" y="-1250"/>
                  <a:pt x="558409" y="-1250"/>
                </a:cubicBezTo>
                <a:cubicBezTo>
                  <a:pt x="866831" y="-1250"/>
                  <a:pt x="1116858" y="248776"/>
                  <a:pt x="1116858" y="557198"/>
                </a:cubicBezTo>
                <a:close/>
              </a:path>
            </a:pathLst>
          </a:custGeom>
          <a:solidFill>
            <a:srgbClr val="5E9B9C"/>
          </a:solidFill>
          <a:ln w="3984"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2" name="Freeform: Shape 11">
            <a:extLst>
              <a:ext uri="{FF2B5EF4-FFF2-40B4-BE49-F238E27FC236}">
                <a16:creationId xmlns:a16="http://schemas.microsoft.com/office/drawing/2014/main" id="{D6B3F633-B171-4B68-8E04-76AF2D0226C8}"/>
              </a:ext>
            </a:extLst>
          </p:cNvPr>
          <p:cNvSpPr/>
          <p:nvPr/>
        </p:nvSpPr>
        <p:spPr>
          <a:xfrm rot="18900000">
            <a:off x="7983808" y="585959"/>
            <a:ext cx="893278" cy="893278"/>
          </a:xfrm>
          <a:custGeom>
            <a:avLst/>
            <a:gdLst>
              <a:gd name="connsiteX0" fmla="*/ 893239 w 893278"/>
              <a:gd name="connsiteY0" fmla="*/ 445389 h 893278"/>
              <a:gd name="connsiteX1" fmla="*/ 446599 w 893278"/>
              <a:gd name="connsiteY1" fmla="*/ 892028 h 893278"/>
              <a:gd name="connsiteX2" fmla="*/ -40 w 893278"/>
              <a:gd name="connsiteY2" fmla="*/ 445389 h 893278"/>
              <a:gd name="connsiteX3" fmla="*/ 446599 w 893278"/>
              <a:gd name="connsiteY3" fmla="*/ -1250 h 893278"/>
              <a:gd name="connsiteX4" fmla="*/ 893239 w 893278"/>
              <a:gd name="connsiteY4" fmla="*/ 445389 h 89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278" h="893278">
                <a:moveTo>
                  <a:pt x="893239" y="445389"/>
                </a:moveTo>
                <a:cubicBezTo>
                  <a:pt x="893239" y="692061"/>
                  <a:pt x="693271" y="892028"/>
                  <a:pt x="446599" y="892028"/>
                </a:cubicBezTo>
                <a:cubicBezTo>
                  <a:pt x="199927" y="892028"/>
                  <a:pt x="-40" y="692061"/>
                  <a:pt x="-40" y="445389"/>
                </a:cubicBezTo>
                <a:cubicBezTo>
                  <a:pt x="-40" y="198717"/>
                  <a:pt x="199927" y="-1250"/>
                  <a:pt x="446599" y="-1250"/>
                </a:cubicBezTo>
                <a:cubicBezTo>
                  <a:pt x="693271" y="-1250"/>
                  <a:pt x="893239" y="198717"/>
                  <a:pt x="893239" y="445389"/>
                </a:cubicBezTo>
                <a:close/>
              </a:path>
            </a:pathLst>
          </a:custGeom>
          <a:solidFill>
            <a:schemeClr val="bg1"/>
          </a:solidFill>
          <a:ln w="3984" cap="flat">
            <a:solidFill>
              <a:srgbClr val="C3DADB"/>
            </a:solid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7" name="Google Shape;128;p5">
            <a:extLst>
              <a:ext uri="{FF2B5EF4-FFF2-40B4-BE49-F238E27FC236}">
                <a16:creationId xmlns:a16="http://schemas.microsoft.com/office/drawing/2014/main" id="{75AB2579-2265-43F6-9399-975A7A4E69F8}"/>
              </a:ext>
            </a:extLst>
          </p:cNvPr>
          <p:cNvSpPr txBox="1">
            <a:spLocks/>
          </p:cNvSpPr>
          <p:nvPr/>
        </p:nvSpPr>
        <p:spPr>
          <a:xfrm>
            <a:off x="7301985" y="495077"/>
            <a:ext cx="4322603" cy="1054394"/>
          </a:xfrm>
          <a:prstGeom prst="rect">
            <a:avLst/>
          </a:prstGeom>
          <a:noFill/>
          <a:ln>
            <a:noFill/>
          </a:ln>
        </p:spPr>
        <p:txBody>
          <a:bodyPr spcFirstLastPara="1" vert="horz" wrap="square" lIns="91425" tIns="45700" rIns="91425" bIns="45700" rtlCol="1" anchor="ctr" anchorCtr="0">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1" eaLnBrk="1" fontAlgn="auto" latinLnBrk="0" hangingPunct="1">
              <a:lnSpc>
                <a:spcPct val="110000"/>
              </a:lnSpc>
              <a:spcBef>
                <a:spcPct val="0"/>
              </a:spcBef>
              <a:spcAft>
                <a:spcPts val="0"/>
              </a:spcAft>
              <a:buClr>
                <a:srgbClr val="000000"/>
              </a:buClr>
              <a:buSzTx/>
              <a:buFontTx/>
              <a:buNone/>
              <a:tabLst/>
              <a:defRPr/>
            </a:pPr>
            <a:r>
              <a:rPr kumimoji="0" lang="he-IL" sz="2800" b="1" i="0" u="none" strike="noStrike" kern="1200" cap="none" spc="0" normalizeH="0" baseline="0" noProof="0" dirty="0">
                <a:ln>
                  <a:noFill/>
                </a:ln>
                <a:solidFill>
                  <a:srgbClr val="002060"/>
                </a:solidFill>
                <a:effectLst/>
                <a:uLnTx/>
                <a:uFillTx/>
                <a:latin typeface="Calibri" panose="020F0502020204030204" pitchFamily="34" charset="0"/>
                <a:ea typeface="Varela Round"/>
                <a:cs typeface="Calibri" panose="020F0502020204030204" pitchFamily="34" charset="0"/>
                <a:sym typeface="Varela Round"/>
              </a:rPr>
              <a:t>מהלך השיעור</a:t>
            </a:r>
          </a:p>
        </p:txBody>
      </p:sp>
      <p:pic>
        <p:nvPicPr>
          <p:cNvPr id="20" name="Graphic 19" descr="Arrow circle">
            <a:extLst>
              <a:ext uri="{FF2B5EF4-FFF2-40B4-BE49-F238E27FC236}">
                <a16:creationId xmlns:a16="http://schemas.microsoft.com/office/drawing/2014/main" id="{4EA6C022-57C5-4736-8D95-E5D30BE5840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941511" y="591736"/>
            <a:ext cx="914400" cy="914400"/>
          </a:xfrm>
          <a:prstGeom prst="rect">
            <a:avLst/>
          </a:prstGeom>
        </p:spPr>
      </p:pic>
      <p:cxnSp>
        <p:nvCxnSpPr>
          <p:cNvPr id="24" name="מחבר ישר 34">
            <a:extLst>
              <a:ext uri="{FF2B5EF4-FFF2-40B4-BE49-F238E27FC236}">
                <a16:creationId xmlns:a16="http://schemas.microsoft.com/office/drawing/2014/main" id="{966E18CD-71AC-4878-A198-02B15091126B}"/>
              </a:ext>
            </a:extLst>
          </p:cNvPr>
          <p:cNvCxnSpPr>
            <a:cxnSpLocks/>
          </p:cNvCxnSpPr>
          <p:nvPr/>
        </p:nvCxnSpPr>
        <p:spPr>
          <a:xfrm>
            <a:off x="11237002" y="3354054"/>
            <a:ext cx="0" cy="732257"/>
          </a:xfrm>
          <a:prstGeom prst="line">
            <a:avLst/>
          </a:prstGeom>
          <a:ln w="19050">
            <a:solidFill>
              <a:srgbClr val="7E97A3"/>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50CBC01-AEFC-4C5C-959A-5C43C04F4561}"/>
              </a:ext>
            </a:extLst>
          </p:cNvPr>
          <p:cNvSpPr txBox="1"/>
          <p:nvPr/>
        </p:nvSpPr>
        <p:spPr>
          <a:xfrm>
            <a:off x="10220093" y="4035933"/>
            <a:ext cx="2201270" cy="1077218"/>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מהשיעור הקודם</a:t>
            </a:r>
            <a:r>
              <a:rPr kumimoji="0" lang="en-US"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
            </a:r>
            <a:br>
              <a:rPr kumimoji="0" lang="en-US"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br>
            <a:r>
              <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ועד היום</a:t>
            </a:r>
            <a:endParaRPr kumimoji="0" lang="en-US"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 </a:t>
            </a:r>
            <a:r>
              <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האם בחרתם בדרך התמודדות חדשה?</a:t>
            </a:r>
            <a:r>
              <a:rPr kumimoji="0" lang="en-US"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 </a:t>
            </a:r>
            <a:endPar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27" name="TextBox 26">
            <a:extLst>
              <a:ext uri="{FF2B5EF4-FFF2-40B4-BE49-F238E27FC236}">
                <a16:creationId xmlns:a16="http://schemas.microsoft.com/office/drawing/2014/main" id="{503CC721-7732-4171-94D5-49E6D3C19B3F}"/>
              </a:ext>
            </a:extLst>
          </p:cNvPr>
          <p:cNvSpPr txBox="1"/>
          <p:nvPr/>
        </p:nvSpPr>
        <p:spPr>
          <a:xfrm>
            <a:off x="8712511" y="4086311"/>
            <a:ext cx="2201270" cy="584775"/>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פתיח -</a:t>
            </a:r>
          </a:p>
          <a:p>
            <a:pPr marL="0" marR="0" lvl="0" indent="0" algn="ctr" defTabSz="914400" rtl="1" eaLnBrk="1" fontAlgn="auto" latinLnBrk="0" hangingPunct="1">
              <a:lnSpc>
                <a:spcPct val="100000"/>
              </a:lnSpc>
              <a:spcBef>
                <a:spcPts val="0"/>
              </a:spcBef>
              <a:spcAft>
                <a:spcPts val="0"/>
              </a:spcAft>
              <a:buClrTx/>
              <a:buSzTx/>
              <a:buFontTx/>
              <a:buNone/>
              <a:tabLst/>
              <a:defRPr/>
            </a:pPr>
            <a:r>
              <a:rPr lang="he-IL" sz="1600" dirty="0">
                <a:solidFill>
                  <a:srgbClr val="44546A"/>
                </a:solidFill>
                <a:latin typeface="Calibri" panose="020F0502020204030204" pitchFamily="34" charset="0"/>
                <a:cs typeface="Calibri" panose="020F0502020204030204" pitchFamily="34" charset="0"/>
              </a:rPr>
              <a:t>ראיית מנהרה</a:t>
            </a:r>
            <a:endPar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23" name="TextBox 22">
            <a:extLst>
              <a:ext uri="{FF2B5EF4-FFF2-40B4-BE49-F238E27FC236}">
                <a16:creationId xmlns:a16="http://schemas.microsoft.com/office/drawing/2014/main" id="{0A03B297-B220-4325-BE5D-BAF97722C9A2}"/>
              </a:ext>
            </a:extLst>
          </p:cNvPr>
          <p:cNvSpPr txBox="1"/>
          <p:nvPr/>
        </p:nvSpPr>
        <p:spPr>
          <a:xfrm>
            <a:off x="1080074" y="4077566"/>
            <a:ext cx="1679708" cy="584775"/>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מסרים מרכזיים</a:t>
            </a:r>
            <a:r>
              <a:rPr kumimoji="0" lang="en-US"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
            </a:r>
            <a:br>
              <a:rPr kumimoji="0" lang="en-US"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br>
            <a:r>
              <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וסיכום</a:t>
            </a:r>
          </a:p>
        </p:txBody>
      </p:sp>
      <p:sp>
        <p:nvSpPr>
          <p:cNvPr id="31" name="מלבן 30">
            <a:extLst>
              <a:ext uri="{FF2B5EF4-FFF2-40B4-BE49-F238E27FC236}">
                <a16:creationId xmlns:a16="http://schemas.microsoft.com/office/drawing/2014/main" id="{7F3BAE28-AC1A-4D27-B1DB-343F3726F73B}"/>
              </a:ext>
            </a:extLst>
          </p:cNvPr>
          <p:cNvSpPr/>
          <p:nvPr/>
        </p:nvSpPr>
        <p:spPr>
          <a:xfrm>
            <a:off x="429207" y="3151732"/>
            <a:ext cx="11364687" cy="202322"/>
          </a:xfrm>
          <a:prstGeom prst="rect">
            <a:avLst/>
          </a:prstGeom>
          <a:solidFill>
            <a:srgbClr val="7E97A3"/>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35" name="מחבר ישר 34">
            <a:extLst>
              <a:ext uri="{FF2B5EF4-FFF2-40B4-BE49-F238E27FC236}">
                <a16:creationId xmlns:a16="http://schemas.microsoft.com/office/drawing/2014/main" id="{A97F8E41-2610-49B4-AE35-6A48A6B1C3C4}"/>
              </a:ext>
            </a:extLst>
          </p:cNvPr>
          <p:cNvCxnSpPr>
            <a:cxnSpLocks/>
          </p:cNvCxnSpPr>
          <p:nvPr/>
        </p:nvCxnSpPr>
        <p:spPr>
          <a:xfrm>
            <a:off x="9853259" y="3347594"/>
            <a:ext cx="0" cy="732257"/>
          </a:xfrm>
          <a:prstGeom prst="line">
            <a:avLst/>
          </a:prstGeom>
          <a:ln w="19050">
            <a:solidFill>
              <a:srgbClr val="7E97A3"/>
            </a:solidFill>
          </a:ln>
        </p:spPr>
        <p:style>
          <a:lnRef idx="1">
            <a:schemeClr val="accent1"/>
          </a:lnRef>
          <a:fillRef idx="0">
            <a:schemeClr val="accent1"/>
          </a:fillRef>
          <a:effectRef idx="0">
            <a:schemeClr val="accent1"/>
          </a:effectRef>
          <a:fontRef idx="minor">
            <a:schemeClr val="tx1"/>
          </a:fontRef>
        </p:style>
      </p:cxnSp>
      <p:cxnSp>
        <p:nvCxnSpPr>
          <p:cNvPr id="36" name="מחבר ישר 35">
            <a:extLst>
              <a:ext uri="{FF2B5EF4-FFF2-40B4-BE49-F238E27FC236}">
                <a16:creationId xmlns:a16="http://schemas.microsoft.com/office/drawing/2014/main" id="{FE276095-BEBF-48A9-864F-C971E11DF646}"/>
              </a:ext>
            </a:extLst>
          </p:cNvPr>
          <p:cNvCxnSpPr>
            <a:cxnSpLocks/>
          </p:cNvCxnSpPr>
          <p:nvPr/>
        </p:nvCxnSpPr>
        <p:spPr>
          <a:xfrm>
            <a:off x="8692211" y="3345309"/>
            <a:ext cx="0" cy="732257"/>
          </a:xfrm>
          <a:prstGeom prst="line">
            <a:avLst/>
          </a:prstGeom>
          <a:ln w="19050">
            <a:solidFill>
              <a:srgbClr val="7E97A3"/>
            </a:solidFill>
          </a:ln>
        </p:spPr>
        <p:style>
          <a:lnRef idx="1">
            <a:schemeClr val="accent1"/>
          </a:lnRef>
          <a:fillRef idx="0">
            <a:schemeClr val="accent1"/>
          </a:fillRef>
          <a:effectRef idx="0">
            <a:schemeClr val="accent1"/>
          </a:effectRef>
          <a:fontRef idx="minor">
            <a:schemeClr val="tx1"/>
          </a:fontRef>
        </p:style>
      </p:cxnSp>
      <p:cxnSp>
        <p:nvCxnSpPr>
          <p:cNvPr id="37" name="מחבר ישר 36">
            <a:extLst>
              <a:ext uri="{FF2B5EF4-FFF2-40B4-BE49-F238E27FC236}">
                <a16:creationId xmlns:a16="http://schemas.microsoft.com/office/drawing/2014/main" id="{78A6BE6F-C7B1-4380-BE41-4203AB554639}"/>
              </a:ext>
            </a:extLst>
          </p:cNvPr>
          <p:cNvCxnSpPr>
            <a:cxnSpLocks/>
          </p:cNvCxnSpPr>
          <p:nvPr/>
        </p:nvCxnSpPr>
        <p:spPr>
          <a:xfrm>
            <a:off x="5140787" y="3345309"/>
            <a:ext cx="0" cy="732257"/>
          </a:xfrm>
          <a:prstGeom prst="line">
            <a:avLst/>
          </a:prstGeom>
          <a:ln w="19050">
            <a:solidFill>
              <a:srgbClr val="7E97A3"/>
            </a:solidFill>
          </a:ln>
        </p:spPr>
        <p:style>
          <a:lnRef idx="1">
            <a:schemeClr val="accent1"/>
          </a:lnRef>
          <a:fillRef idx="0">
            <a:schemeClr val="accent1"/>
          </a:fillRef>
          <a:effectRef idx="0">
            <a:schemeClr val="accent1"/>
          </a:effectRef>
          <a:fontRef idx="minor">
            <a:schemeClr val="tx1"/>
          </a:fontRef>
        </p:style>
      </p:cxnSp>
      <p:cxnSp>
        <p:nvCxnSpPr>
          <p:cNvPr id="38" name="מחבר ישר 37">
            <a:extLst>
              <a:ext uri="{FF2B5EF4-FFF2-40B4-BE49-F238E27FC236}">
                <a16:creationId xmlns:a16="http://schemas.microsoft.com/office/drawing/2014/main" id="{723B41DE-1D8C-489C-AFE9-3E68779C6588}"/>
              </a:ext>
            </a:extLst>
          </p:cNvPr>
          <p:cNvCxnSpPr>
            <a:cxnSpLocks/>
          </p:cNvCxnSpPr>
          <p:nvPr/>
        </p:nvCxnSpPr>
        <p:spPr>
          <a:xfrm>
            <a:off x="2991225" y="3354054"/>
            <a:ext cx="0" cy="732257"/>
          </a:xfrm>
          <a:prstGeom prst="line">
            <a:avLst/>
          </a:prstGeom>
          <a:ln w="19050">
            <a:solidFill>
              <a:srgbClr val="7E97A3"/>
            </a:solidFill>
          </a:ln>
        </p:spPr>
        <p:style>
          <a:lnRef idx="1">
            <a:schemeClr val="accent1"/>
          </a:lnRef>
          <a:fillRef idx="0">
            <a:schemeClr val="accent1"/>
          </a:fillRef>
          <a:effectRef idx="0">
            <a:schemeClr val="accent1"/>
          </a:effectRef>
          <a:fontRef idx="minor">
            <a:schemeClr val="tx1"/>
          </a:fontRef>
        </p:style>
      </p:cxnSp>
      <p:cxnSp>
        <p:nvCxnSpPr>
          <p:cNvPr id="39" name="מחבר ישר 38">
            <a:extLst>
              <a:ext uri="{FF2B5EF4-FFF2-40B4-BE49-F238E27FC236}">
                <a16:creationId xmlns:a16="http://schemas.microsoft.com/office/drawing/2014/main" id="{A3C3BB1A-0593-44E9-9B3F-1E22AA783C19}"/>
              </a:ext>
            </a:extLst>
          </p:cNvPr>
          <p:cNvCxnSpPr>
            <a:cxnSpLocks/>
          </p:cNvCxnSpPr>
          <p:nvPr/>
        </p:nvCxnSpPr>
        <p:spPr>
          <a:xfrm>
            <a:off x="3953478" y="3331691"/>
            <a:ext cx="0" cy="732257"/>
          </a:xfrm>
          <a:prstGeom prst="line">
            <a:avLst/>
          </a:prstGeom>
          <a:ln w="19050">
            <a:solidFill>
              <a:srgbClr val="7E97A3"/>
            </a:solidFill>
          </a:ln>
        </p:spPr>
        <p:style>
          <a:lnRef idx="1">
            <a:schemeClr val="accent1"/>
          </a:lnRef>
          <a:fillRef idx="0">
            <a:schemeClr val="accent1"/>
          </a:fillRef>
          <a:effectRef idx="0">
            <a:schemeClr val="accent1"/>
          </a:effectRef>
          <a:fontRef idx="minor">
            <a:schemeClr val="tx1"/>
          </a:fontRef>
        </p:style>
      </p:cxnSp>
      <p:sp>
        <p:nvSpPr>
          <p:cNvPr id="2" name="TextBox 26">
            <a:extLst>
              <a:ext uri="{FF2B5EF4-FFF2-40B4-BE49-F238E27FC236}">
                <a16:creationId xmlns:a16="http://schemas.microsoft.com/office/drawing/2014/main" id="{931B2E16-EF80-492D-2820-E46B2A76F1AA}"/>
              </a:ext>
            </a:extLst>
          </p:cNvPr>
          <p:cNvSpPr txBox="1"/>
          <p:nvPr/>
        </p:nvSpPr>
        <p:spPr>
          <a:xfrm>
            <a:off x="8054883" y="4119988"/>
            <a:ext cx="1261617" cy="584775"/>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פתיח -</a:t>
            </a:r>
          </a:p>
          <a:p>
            <a:pPr marL="0" marR="0" lvl="0" indent="0" algn="ctr" defTabSz="914400" rtl="1" eaLnBrk="1" fontAlgn="auto" latinLnBrk="0" hangingPunct="1">
              <a:lnSpc>
                <a:spcPct val="100000"/>
              </a:lnSpc>
              <a:spcBef>
                <a:spcPts val="0"/>
              </a:spcBef>
              <a:spcAft>
                <a:spcPts val="0"/>
              </a:spcAft>
              <a:buClrTx/>
              <a:buSzTx/>
              <a:buFontTx/>
              <a:buNone/>
              <a:tabLst/>
              <a:defRPr/>
            </a:pPr>
            <a:r>
              <a:rPr lang="he-IL" sz="1600" dirty="0">
                <a:solidFill>
                  <a:srgbClr val="44546A"/>
                </a:solidFill>
                <a:latin typeface="Calibri" panose="020F0502020204030204" pitchFamily="34" charset="0"/>
                <a:cs typeface="Calibri" panose="020F0502020204030204" pitchFamily="34" charset="0"/>
              </a:rPr>
              <a:t>"פיל ורוד</a:t>
            </a:r>
            <a:r>
              <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a:t>
            </a:r>
          </a:p>
        </p:txBody>
      </p:sp>
      <p:sp>
        <p:nvSpPr>
          <p:cNvPr id="5" name="TextBox 26">
            <a:extLst>
              <a:ext uri="{FF2B5EF4-FFF2-40B4-BE49-F238E27FC236}">
                <a16:creationId xmlns:a16="http://schemas.microsoft.com/office/drawing/2014/main" id="{105E57C8-484B-6580-D939-C75848606BBC}"/>
              </a:ext>
            </a:extLst>
          </p:cNvPr>
          <p:cNvSpPr txBox="1"/>
          <p:nvPr/>
        </p:nvSpPr>
        <p:spPr>
          <a:xfrm>
            <a:off x="5601584" y="4133036"/>
            <a:ext cx="1413996" cy="33855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מה זה </a:t>
            </a:r>
            <a:r>
              <a:rPr kumimoji="0" lang="he-IL" sz="1600" b="0" i="0" u="none" strike="noStrike" kern="1200" cap="none" spc="0" normalizeH="0" baseline="0" noProof="0" dirty="0" err="1">
                <a:ln>
                  <a:noFill/>
                </a:ln>
                <a:solidFill>
                  <a:srgbClr val="44546A"/>
                </a:solidFill>
                <a:effectLst/>
                <a:uLnTx/>
                <a:uFillTx/>
                <a:latin typeface="Calibri" panose="020F0502020204030204" pitchFamily="34" charset="0"/>
                <a:ea typeface="+mn-ea"/>
                <a:cs typeface="Calibri" panose="020F0502020204030204" pitchFamily="34" charset="0"/>
              </a:rPr>
              <a:t>פאפ"א</a:t>
            </a:r>
            <a:r>
              <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a:t>
            </a:r>
          </a:p>
        </p:txBody>
      </p:sp>
      <p:sp>
        <p:nvSpPr>
          <p:cNvPr id="8" name="TextBox 26">
            <a:extLst>
              <a:ext uri="{FF2B5EF4-FFF2-40B4-BE49-F238E27FC236}">
                <a16:creationId xmlns:a16="http://schemas.microsoft.com/office/drawing/2014/main" id="{5C2C9D38-10A7-211D-4087-958E714CDD91}"/>
              </a:ext>
            </a:extLst>
          </p:cNvPr>
          <p:cNvSpPr txBox="1"/>
          <p:nvPr/>
        </p:nvSpPr>
        <p:spPr>
          <a:xfrm>
            <a:off x="3873001" y="4147643"/>
            <a:ext cx="2201270" cy="33855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מתרגלים </a:t>
            </a:r>
            <a:r>
              <a:rPr kumimoji="0" lang="he-IL" sz="1600" b="0" i="0" u="none" strike="noStrike" kern="1200" cap="none" spc="0" normalizeH="0" baseline="0" noProof="0" dirty="0" err="1">
                <a:ln>
                  <a:noFill/>
                </a:ln>
                <a:solidFill>
                  <a:srgbClr val="44546A"/>
                </a:solidFill>
                <a:effectLst/>
                <a:uLnTx/>
                <a:uFillTx/>
                <a:latin typeface="Calibri" panose="020F0502020204030204" pitchFamily="34" charset="0"/>
                <a:ea typeface="+mn-ea"/>
                <a:cs typeface="Calibri" panose="020F0502020204030204" pitchFamily="34" charset="0"/>
              </a:rPr>
              <a:t>פאפ"א</a:t>
            </a:r>
            <a:endPar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cxnSp>
        <p:nvCxnSpPr>
          <p:cNvPr id="9" name="מחבר ישר 8">
            <a:extLst>
              <a:ext uri="{FF2B5EF4-FFF2-40B4-BE49-F238E27FC236}">
                <a16:creationId xmlns:a16="http://schemas.microsoft.com/office/drawing/2014/main" id="{70067E3C-6596-C978-0EF2-59FAAE246D40}"/>
              </a:ext>
            </a:extLst>
          </p:cNvPr>
          <p:cNvCxnSpPr>
            <a:cxnSpLocks/>
          </p:cNvCxnSpPr>
          <p:nvPr/>
        </p:nvCxnSpPr>
        <p:spPr>
          <a:xfrm>
            <a:off x="6303598" y="3354054"/>
            <a:ext cx="0" cy="732257"/>
          </a:xfrm>
          <a:prstGeom prst="line">
            <a:avLst/>
          </a:prstGeom>
          <a:ln w="19050">
            <a:solidFill>
              <a:srgbClr val="7E97A3"/>
            </a:solidFill>
          </a:ln>
        </p:spPr>
        <p:style>
          <a:lnRef idx="1">
            <a:schemeClr val="accent1"/>
          </a:lnRef>
          <a:fillRef idx="0">
            <a:schemeClr val="accent1"/>
          </a:fillRef>
          <a:effectRef idx="0">
            <a:schemeClr val="accent1"/>
          </a:effectRef>
          <a:fontRef idx="minor">
            <a:schemeClr val="tx1"/>
          </a:fontRef>
        </p:style>
      </p:cxnSp>
      <p:sp>
        <p:nvSpPr>
          <p:cNvPr id="11" name="TextBox 26">
            <a:extLst>
              <a:ext uri="{FF2B5EF4-FFF2-40B4-BE49-F238E27FC236}">
                <a16:creationId xmlns:a16="http://schemas.microsoft.com/office/drawing/2014/main" id="{A0338CA2-2EB9-F672-CB9C-D370B347F4BD}"/>
              </a:ext>
            </a:extLst>
          </p:cNvPr>
          <p:cNvSpPr txBox="1"/>
          <p:nvPr/>
        </p:nvSpPr>
        <p:spPr>
          <a:xfrm>
            <a:off x="3539239" y="4112824"/>
            <a:ext cx="748424" cy="584775"/>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דיון בכתה</a:t>
            </a:r>
          </a:p>
        </p:txBody>
      </p:sp>
      <p:sp>
        <p:nvSpPr>
          <p:cNvPr id="13" name="TextBox 26">
            <a:extLst>
              <a:ext uri="{FF2B5EF4-FFF2-40B4-BE49-F238E27FC236}">
                <a16:creationId xmlns:a16="http://schemas.microsoft.com/office/drawing/2014/main" id="{99944B99-DD1B-E1AF-E1C1-C318766CB0F6}"/>
              </a:ext>
            </a:extLst>
          </p:cNvPr>
          <p:cNvSpPr txBox="1"/>
          <p:nvPr/>
        </p:nvSpPr>
        <p:spPr>
          <a:xfrm>
            <a:off x="-28063" y="4077566"/>
            <a:ext cx="1547104" cy="33855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מ</a:t>
            </a:r>
            <a:r>
              <a:rPr lang="he-IL" sz="1600" dirty="0">
                <a:solidFill>
                  <a:srgbClr val="44546A"/>
                </a:solidFill>
                <a:latin typeface="Calibri" panose="020F0502020204030204" pitchFamily="34" charset="0"/>
                <a:cs typeface="Calibri" panose="020F0502020204030204" pitchFamily="34" charset="0"/>
              </a:rPr>
              <a:t>ם של תקווה</a:t>
            </a:r>
            <a:endPar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cxnSp>
        <p:nvCxnSpPr>
          <p:cNvPr id="14" name="מחבר ישר 13">
            <a:extLst>
              <a:ext uri="{FF2B5EF4-FFF2-40B4-BE49-F238E27FC236}">
                <a16:creationId xmlns:a16="http://schemas.microsoft.com/office/drawing/2014/main" id="{05C946C8-F925-1B33-3D20-D4F758F33E1D}"/>
              </a:ext>
            </a:extLst>
          </p:cNvPr>
          <p:cNvCxnSpPr>
            <a:cxnSpLocks/>
          </p:cNvCxnSpPr>
          <p:nvPr/>
        </p:nvCxnSpPr>
        <p:spPr>
          <a:xfrm>
            <a:off x="831750" y="3272896"/>
            <a:ext cx="0" cy="732257"/>
          </a:xfrm>
          <a:prstGeom prst="line">
            <a:avLst/>
          </a:prstGeom>
          <a:ln w="19050">
            <a:solidFill>
              <a:srgbClr val="7E97A3"/>
            </a:solidFill>
          </a:ln>
        </p:spPr>
        <p:style>
          <a:lnRef idx="1">
            <a:schemeClr val="accent1"/>
          </a:lnRef>
          <a:fillRef idx="0">
            <a:schemeClr val="accent1"/>
          </a:fillRef>
          <a:effectRef idx="0">
            <a:schemeClr val="accent1"/>
          </a:effectRef>
          <a:fontRef idx="minor">
            <a:schemeClr val="tx1"/>
          </a:fontRef>
        </p:style>
      </p:cxnSp>
      <p:sp>
        <p:nvSpPr>
          <p:cNvPr id="10" name="TextBox 26">
            <a:extLst>
              <a:ext uri="{FF2B5EF4-FFF2-40B4-BE49-F238E27FC236}">
                <a16:creationId xmlns:a16="http://schemas.microsoft.com/office/drawing/2014/main" id="{058659A0-7A8C-E33D-602F-3EEF23F7D8B1}"/>
              </a:ext>
            </a:extLst>
          </p:cNvPr>
          <p:cNvSpPr txBox="1"/>
          <p:nvPr/>
        </p:nvSpPr>
        <p:spPr>
          <a:xfrm>
            <a:off x="6719003" y="4052172"/>
            <a:ext cx="1679708" cy="1077218"/>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סרטון</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על כוחה של מחשבה</a:t>
            </a:r>
          </a:p>
          <a:p>
            <a:pPr marL="0" marR="0" lvl="0" indent="0" algn="ctr" defTabSz="914400" rtl="1" eaLnBrk="1" fontAlgn="auto" latinLnBrk="0" hangingPunct="1">
              <a:lnSpc>
                <a:spcPct val="100000"/>
              </a:lnSpc>
              <a:spcBef>
                <a:spcPts val="0"/>
              </a:spcBef>
              <a:spcAft>
                <a:spcPts val="0"/>
              </a:spcAft>
              <a:buClrTx/>
              <a:buSzTx/>
              <a:buFontTx/>
              <a:buNone/>
              <a:tabLst/>
              <a:defRPr/>
            </a:pPr>
            <a:r>
              <a:rPr lang="he-IL" sz="1600" dirty="0">
                <a:solidFill>
                  <a:srgbClr val="44546A"/>
                </a:solidFill>
                <a:latin typeface="Calibri" panose="020F0502020204030204" pitchFamily="34" charset="0"/>
                <a:cs typeface="Calibri" panose="020F0502020204030204" pitchFamily="34" charset="0"/>
              </a:rPr>
              <a:t>הרב שניאור אשכנזי</a:t>
            </a:r>
            <a:endPar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cxnSp>
        <p:nvCxnSpPr>
          <p:cNvPr id="15" name="מחבר ישר 14">
            <a:extLst>
              <a:ext uri="{FF2B5EF4-FFF2-40B4-BE49-F238E27FC236}">
                <a16:creationId xmlns:a16="http://schemas.microsoft.com/office/drawing/2014/main" id="{B302685F-D53F-CA26-CD26-6F89F5B478FF}"/>
              </a:ext>
            </a:extLst>
          </p:cNvPr>
          <p:cNvCxnSpPr>
            <a:cxnSpLocks/>
          </p:cNvCxnSpPr>
          <p:nvPr/>
        </p:nvCxnSpPr>
        <p:spPr>
          <a:xfrm>
            <a:off x="7558857" y="3354054"/>
            <a:ext cx="0" cy="732257"/>
          </a:xfrm>
          <a:prstGeom prst="line">
            <a:avLst/>
          </a:prstGeom>
          <a:ln w="19050">
            <a:solidFill>
              <a:srgbClr val="7E97A3"/>
            </a:solidFill>
          </a:ln>
        </p:spPr>
        <p:style>
          <a:lnRef idx="1">
            <a:schemeClr val="accent1"/>
          </a:lnRef>
          <a:fillRef idx="0">
            <a:schemeClr val="accent1"/>
          </a:fillRef>
          <a:effectRef idx="0">
            <a:schemeClr val="accent1"/>
          </a:effectRef>
          <a:fontRef idx="minor">
            <a:schemeClr val="tx1"/>
          </a:fontRef>
        </p:style>
      </p:cxnSp>
      <p:cxnSp>
        <p:nvCxnSpPr>
          <p:cNvPr id="16" name="מחבר ישר 15">
            <a:extLst>
              <a:ext uri="{FF2B5EF4-FFF2-40B4-BE49-F238E27FC236}">
                <a16:creationId xmlns:a16="http://schemas.microsoft.com/office/drawing/2014/main" id="{B6A1B2DC-69E4-C0CF-7DC2-608784F40310}"/>
              </a:ext>
            </a:extLst>
          </p:cNvPr>
          <p:cNvCxnSpPr>
            <a:cxnSpLocks/>
          </p:cNvCxnSpPr>
          <p:nvPr/>
        </p:nvCxnSpPr>
        <p:spPr>
          <a:xfrm>
            <a:off x="1919928" y="3319915"/>
            <a:ext cx="0" cy="732257"/>
          </a:xfrm>
          <a:prstGeom prst="line">
            <a:avLst/>
          </a:prstGeom>
          <a:ln w="19050">
            <a:solidFill>
              <a:srgbClr val="7E97A3"/>
            </a:solidFill>
          </a:ln>
        </p:spPr>
        <p:style>
          <a:lnRef idx="1">
            <a:schemeClr val="accent1"/>
          </a:lnRef>
          <a:fillRef idx="0">
            <a:schemeClr val="accent1"/>
          </a:fillRef>
          <a:effectRef idx="0">
            <a:schemeClr val="accent1"/>
          </a:effectRef>
          <a:fontRef idx="minor">
            <a:schemeClr val="tx1"/>
          </a:fontRef>
        </p:style>
      </p:cxnSp>
      <p:sp>
        <p:nvSpPr>
          <p:cNvPr id="18" name="TextBox 26">
            <a:extLst>
              <a:ext uri="{FF2B5EF4-FFF2-40B4-BE49-F238E27FC236}">
                <a16:creationId xmlns:a16="http://schemas.microsoft.com/office/drawing/2014/main" id="{70A0AF76-E140-4AC4-8C28-1F6670085874}"/>
              </a:ext>
            </a:extLst>
          </p:cNvPr>
          <p:cNvSpPr txBox="1"/>
          <p:nvPr/>
        </p:nvSpPr>
        <p:spPr>
          <a:xfrm>
            <a:off x="2511001" y="4083102"/>
            <a:ext cx="893666" cy="584775"/>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מן המקורות</a:t>
            </a:r>
          </a:p>
        </p:txBody>
      </p:sp>
    </p:spTree>
    <p:extLst>
      <p:ext uri="{BB962C8B-B14F-4D97-AF65-F5344CB8AC3E}">
        <p14:creationId xmlns:p14="http://schemas.microsoft.com/office/powerpoint/2010/main" val="41026755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Shape 185"/>
        <p:cNvGrpSpPr/>
        <p:nvPr/>
      </p:nvGrpSpPr>
      <p:grpSpPr>
        <a:xfrm>
          <a:off x="0" y="0"/>
          <a:ext cx="0" cy="0"/>
          <a:chOff x="0" y="0"/>
          <a:chExt cx="0" cy="0"/>
        </a:xfrm>
      </p:grpSpPr>
      <p:sp>
        <p:nvSpPr>
          <p:cNvPr id="190" name="Google Shape;190;p4"/>
          <p:cNvSpPr/>
          <p:nvPr/>
        </p:nvSpPr>
        <p:spPr>
          <a:xfrm>
            <a:off x="6510086" y="1409002"/>
            <a:ext cx="4064413" cy="492378"/>
          </a:xfrm>
          <a:prstGeom prst="rect">
            <a:avLst/>
          </a:prstGeom>
          <a:noFill/>
          <a:ln>
            <a:noFill/>
          </a:ln>
        </p:spPr>
        <p:txBody>
          <a:bodyPr spcFirstLastPara="1" wrap="square" lIns="91401" tIns="45688" rIns="91401" bIns="45688" anchor="t" anchorCtr="0">
            <a:spAutoFit/>
          </a:bodyPr>
          <a:lstStyle/>
          <a:p>
            <a:pPr algn="r" rtl="1">
              <a:buClr>
                <a:srgbClr val="0070C0"/>
              </a:buClr>
              <a:buSzPts val="2400"/>
            </a:pPr>
            <a:r>
              <a:rPr lang="he-IL" sz="2600" dirty="0">
                <a:solidFill>
                  <a:srgbClr val="002060"/>
                </a:solidFill>
                <a:latin typeface="Calibri" panose="020F0502020204030204" pitchFamily="34" charset="0"/>
                <a:ea typeface="Tahoma" panose="020B0604030504040204" pitchFamily="34" charset="0"/>
                <a:cs typeface="Calibri" panose="020F0502020204030204" pitchFamily="34" charset="0"/>
                <a:sym typeface="Gisha"/>
              </a:rPr>
              <a:t>שיח מעודד ומקבל </a:t>
            </a:r>
            <a:endParaRPr sz="2600" dirty="0">
              <a:solidFill>
                <a:srgbClr val="002060"/>
              </a:solidFill>
              <a:latin typeface="Calibri" panose="020F0502020204030204" pitchFamily="34" charset="0"/>
              <a:ea typeface="Tahoma" panose="020B0604030504040204" pitchFamily="34" charset="0"/>
              <a:cs typeface="Calibri" panose="020F0502020204030204" pitchFamily="34" charset="0"/>
              <a:sym typeface="Gisha"/>
            </a:endParaRPr>
          </a:p>
        </p:txBody>
      </p:sp>
      <p:sp>
        <p:nvSpPr>
          <p:cNvPr id="191" name="Google Shape;191;p4"/>
          <p:cNvSpPr txBox="1"/>
          <p:nvPr/>
        </p:nvSpPr>
        <p:spPr>
          <a:xfrm>
            <a:off x="2777671" y="3390492"/>
            <a:ext cx="7779334" cy="492378"/>
          </a:xfrm>
          <a:prstGeom prst="rect">
            <a:avLst/>
          </a:prstGeom>
          <a:noFill/>
          <a:ln>
            <a:noFill/>
          </a:ln>
        </p:spPr>
        <p:txBody>
          <a:bodyPr spcFirstLastPara="1" wrap="square" lIns="91401" tIns="45688" rIns="91401" bIns="45688" anchor="t" anchorCtr="0">
            <a:spAutoFit/>
          </a:bodyPr>
          <a:lstStyle/>
          <a:p>
            <a:pPr algn="r" rtl="1"/>
            <a:r>
              <a:rPr lang="he-IL" sz="2600" dirty="0">
                <a:solidFill>
                  <a:srgbClr val="002060"/>
                </a:solidFill>
                <a:latin typeface="Calibri" panose="020F0502020204030204" pitchFamily="34" charset="0"/>
                <a:ea typeface="Tahoma" panose="020B0604030504040204" pitchFamily="34" charset="0"/>
                <a:cs typeface="Calibri" panose="020F0502020204030204" pitchFamily="34" charset="0"/>
                <a:sym typeface="Gisha"/>
              </a:rPr>
              <a:t>הקשבה ממקום מתעניין ולא שיפוטי</a:t>
            </a:r>
            <a:endParaRPr sz="2600" dirty="0">
              <a:solidFill>
                <a:srgbClr val="002060"/>
              </a:solidFill>
              <a:latin typeface="Calibri" panose="020F0502020204030204" pitchFamily="34" charset="0"/>
              <a:ea typeface="Tahoma" panose="020B0604030504040204" pitchFamily="34" charset="0"/>
              <a:cs typeface="Calibri" panose="020F0502020204030204" pitchFamily="34" charset="0"/>
              <a:sym typeface="Gisha"/>
            </a:endParaRPr>
          </a:p>
        </p:txBody>
      </p:sp>
      <p:sp>
        <p:nvSpPr>
          <p:cNvPr id="192" name="Google Shape;192;p4"/>
          <p:cNvSpPr txBox="1"/>
          <p:nvPr/>
        </p:nvSpPr>
        <p:spPr>
          <a:xfrm>
            <a:off x="5514282" y="4497114"/>
            <a:ext cx="5042723" cy="492378"/>
          </a:xfrm>
          <a:prstGeom prst="rect">
            <a:avLst/>
          </a:prstGeom>
          <a:noFill/>
          <a:ln>
            <a:noFill/>
          </a:ln>
        </p:spPr>
        <p:txBody>
          <a:bodyPr spcFirstLastPara="1" wrap="square" lIns="91401" tIns="45688" rIns="91401" bIns="45688" anchor="t" anchorCtr="0">
            <a:spAutoFit/>
          </a:bodyPr>
          <a:lstStyle/>
          <a:p>
            <a:pPr algn="r" rtl="1">
              <a:buClr>
                <a:schemeClr val="dk1"/>
              </a:buClr>
              <a:buSzPts val="1800"/>
            </a:pPr>
            <a:r>
              <a:rPr lang="he-IL" sz="2600" dirty="0">
                <a:solidFill>
                  <a:srgbClr val="002060"/>
                </a:solidFill>
                <a:latin typeface="Calibri" panose="020F0502020204030204" pitchFamily="34" charset="0"/>
                <a:ea typeface="Tahoma" panose="020B0604030504040204" pitchFamily="34" charset="0"/>
                <a:cs typeface="Calibri" panose="020F0502020204030204" pitchFamily="34" charset="0"/>
                <a:sym typeface="Gisha"/>
              </a:rPr>
              <a:t>כבוד לדברי החבר/ה</a:t>
            </a:r>
            <a:endParaRPr sz="2600" dirty="0">
              <a:solidFill>
                <a:srgbClr val="002060"/>
              </a:solidFill>
              <a:latin typeface="Calibri" panose="020F0502020204030204" pitchFamily="34" charset="0"/>
              <a:ea typeface="Tahoma" panose="020B0604030504040204" pitchFamily="34" charset="0"/>
              <a:cs typeface="Calibri" panose="020F0502020204030204" pitchFamily="34" charset="0"/>
              <a:sym typeface="Gisha"/>
            </a:endParaRPr>
          </a:p>
        </p:txBody>
      </p:sp>
      <p:sp>
        <p:nvSpPr>
          <p:cNvPr id="194" name="Google Shape;194;p4"/>
          <p:cNvSpPr txBox="1"/>
          <p:nvPr/>
        </p:nvSpPr>
        <p:spPr>
          <a:xfrm>
            <a:off x="679162" y="5335034"/>
            <a:ext cx="9877844" cy="892487"/>
          </a:xfrm>
          <a:prstGeom prst="rect">
            <a:avLst/>
          </a:prstGeom>
          <a:noFill/>
          <a:ln>
            <a:noFill/>
          </a:ln>
        </p:spPr>
        <p:txBody>
          <a:bodyPr spcFirstLastPara="1" wrap="square" lIns="91401" tIns="45688" rIns="91401" bIns="45688" anchor="t" anchorCtr="0">
            <a:spAutoFit/>
          </a:bodyPr>
          <a:lstStyle/>
          <a:p>
            <a:pPr algn="r" rtl="1">
              <a:buClr>
                <a:srgbClr val="0070C0"/>
              </a:buClr>
              <a:buSzPts val="2400"/>
            </a:pPr>
            <a:r>
              <a:rPr lang="he-IL" sz="2600" dirty="0">
                <a:solidFill>
                  <a:srgbClr val="002060"/>
                </a:solidFill>
                <a:latin typeface="Calibri" panose="020F0502020204030204" pitchFamily="34" charset="0"/>
                <a:ea typeface="Tahoma" panose="020B0604030504040204" pitchFamily="34" charset="0"/>
                <a:cs typeface="Calibri" panose="020F0502020204030204" pitchFamily="34" charset="0"/>
                <a:sym typeface="Gisha"/>
              </a:rPr>
              <a:t>הנאמר בשיח נשאר בינינו, </a:t>
            </a:r>
          </a:p>
          <a:p>
            <a:pPr algn="r" rtl="1">
              <a:buClr>
                <a:srgbClr val="0070C0"/>
              </a:buClr>
              <a:buSzPts val="2400"/>
            </a:pPr>
            <a:r>
              <a:rPr lang="he-IL" sz="2600" dirty="0">
                <a:solidFill>
                  <a:srgbClr val="002060"/>
                </a:solidFill>
                <a:latin typeface="Calibri" panose="020F0502020204030204" pitchFamily="34" charset="0"/>
                <a:ea typeface="Tahoma" panose="020B0604030504040204" pitchFamily="34" charset="0"/>
                <a:cs typeface="Calibri" panose="020F0502020204030204" pitchFamily="34" charset="0"/>
              </a:rPr>
              <a:t>אפשר לשתף אחרים בנושא, אך לספר רק על עצמי</a:t>
            </a:r>
            <a:endParaRPr sz="2600" dirty="0">
              <a:solidFill>
                <a:srgbClr val="FB19F0"/>
              </a:solidFill>
              <a:latin typeface="Calibri" panose="020F0502020204030204" pitchFamily="34" charset="0"/>
              <a:ea typeface="Tahoma" panose="020B0604030504040204" pitchFamily="34" charset="0"/>
              <a:cs typeface="Calibri" panose="020F0502020204030204" pitchFamily="34" charset="0"/>
              <a:sym typeface="Gisha"/>
            </a:endParaRPr>
          </a:p>
        </p:txBody>
      </p:sp>
      <p:sp>
        <p:nvSpPr>
          <p:cNvPr id="5" name="TextBox 4"/>
          <p:cNvSpPr txBox="1"/>
          <p:nvPr/>
        </p:nvSpPr>
        <p:spPr>
          <a:xfrm>
            <a:off x="2280060" y="2389618"/>
            <a:ext cx="8282082" cy="492443"/>
          </a:xfrm>
          <a:prstGeom prst="rect">
            <a:avLst/>
          </a:prstGeom>
          <a:noFill/>
        </p:spPr>
        <p:txBody>
          <a:bodyPr wrap="square" rtlCol="1">
            <a:spAutoFit/>
          </a:bodyPr>
          <a:lstStyle/>
          <a:p>
            <a:pPr algn="r"/>
            <a:r>
              <a:rPr lang="he-IL" sz="2600" dirty="0">
                <a:solidFill>
                  <a:srgbClr val="002060"/>
                </a:solidFill>
                <a:latin typeface="Calibri" panose="020F0502020204030204" pitchFamily="34" charset="0"/>
                <a:ea typeface="Tahoma" panose="020B0604030504040204" pitchFamily="34" charset="0"/>
                <a:cs typeface="Calibri" panose="020F0502020204030204" pitchFamily="34" charset="0"/>
              </a:rPr>
              <a:t>שיתוף מהלב</a:t>
            </a:r>
            <a:endParaRPr lang="he-IL" sz="2600" b="1" u="sng" dirty="0">
              <a:solidFill>
                <a:srgbClr val="002060"/>
              </a:solidFill>
              <a:latin typeface="Calibri" panose="020F0502020204030204" pitchFamily="34" charset="0"/>
              <a:ea typeface="Tahoma" panose="020B0604030504040204" pitchFamily="34" charset="0"/>
              <a:cs typeface="Calibri" panose="020F0502020204030204" pitchFamily="34" charset="0"/>
            </a:endParaRPr>
          </a:p>
        </p:txBody>
      </p:sp>
      <p:sp>
        <p:nvSpPr>
          <p:cNvPr id="13" name="מלבן 12">
            <a:extLst>
              <a:ext uri="{FF2B5EF4-FFF2-40B4-BE49-F238E27FC236}">
                <a16:creationId xmlns:a16="http://schemas.microsoft.com/office/drawing/2014/main" id="{5FEBF757-7A64-4037-B4E2-0E9787A39191}"/>
              </a:ext>
            </a:extLst>
          </p:cNvPr>
          <p:cNvSpPr/>
          <p:nvPr/>
        </p:nvSpPr>
        <p:spPr>
          <a:xfrm>
            <a:off x="2777671" y="-57344"/>
            <a:ext cx="6920988" cy="13781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5400" b="1" dirty="0">
                <a:solidFill>
                  <a:srgbClr val="002060"/>
                </a:solidFill>
                <a:latin typeface="Calibri" panose="020F0502020204030204" pitchFamily="34" charset="0"/>
                <a:cs typeface="Calibri" panose="020F0502020204030204" pitchFamily="34" charset="0"/>
              </a:rPr>
              <a:t>הנחיות לשיח מיטבי</a:t>
            </a:r>
          </a:p>
        </p:txBody>
      </p:sp>
      <p:pic>
        <p:nvPicPr>
          <p:cNvPr id="6" name="גרפיקה 5">
            <a:extLst>
              <a:ext uri="{FF2B5EF4-FFF2-40B4-BE49-F238E27FC236}">
                <a16:creationId xmlns:a16="http://schemas.microsoft.com/office/drawing/2014/main" id="{CEF5FF86-4285-4579-9B9E-03AE5297D7F5}"/>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 r="42296"/>
          <a:stretch/>
        </p:blipFill>
        <p:spPr>
          <a:xfrm>
            <a:off x="1017443" y="5727116"/>
            <a:ext cx="2108130" cy="1000809"/>
          </a:xfrm>
          <a:prstGeom prst="rect">
            <a:avLst/>
          </a:prstGeom>
        </p:spPr>
      </p:pic>
      <p:grpSp>
        <p:nvGrpSpPr>
          <p:cNvPr id="7" name="קבוצה 6">
            <a:extLst>
              <a:ext uri="{FF2B5EF4-FFF2-40B4-BE49-F238E27FC236}">
                <a16:creationId xmlns:a16="http://schemas.microsoft.com/office/drawing/2014/main" id="{5BE51FB9-92AB-4580-B588-4AF06AF09015}"/>
              </a:ext>
            </a:extLst>
          </p:cNvPr>
          <p:cNvGrpSpPr/>
          <p:nvPr/>
        </p:nvGrpSpPr>
        <p:grpSpPr>
          <a:xfrm>
            <a:off x="65251" y="5849506"/>
            <a:ext cx="1085266" cy="878420"/>
            <a:chOff x="2923822" y="2971800"/>
            <a:chExt cx="3629378" cy="3629378"/>
          </a:xfrm>
        </p:grpSpPr>
        <p:pic>
          <p:nvPicPr>
            <p:cNvPr id="3" name="גרפיקה 2" descr="הערה - לב שבור קו מיתאר">
              <a:extLst>
                <a:ext uri="{FF2B5EF4-FFF2-40B4-BE49-F238E27FC236}">
                  <a16:creationId xmlns:a16="http://schemas.microsoft.com/office/drawing/2014/main" id="{E366574D-19BE-48F0-9F90-1458A36D39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923822" y="2971800"/>
              <a:ext cx="3629378" cy="3629378"/>
            </a:xfrm>
            <a:prstGeom prst="rect">
              <a:avLst/>
            </a:prstGeom>
          </p:spPr>
        </p:pic>
        <p:sp>
          <p:nvSpPr>
            <p:cNvPr id="4" name="מלבן 3">
              <a:extLst>
                <a:ext uri="{FF2B5EF4-FFF2-40B4-BE49-F238E27FC236}">
                  <a16:creationId xmlns:a16="http://schemas.microsoft.com/office/drawing/2014/main" id="{93402207-716C-4E78-902D-112D90818E9E}"/>
                </a:ext>
              </a:extLst>
            </p:cNvPr>
            <p:cNvSpPr/>
            <p:nvPr/>
          </p:nvSpPr>
          <p:spPr>
            <a:xfrm>
              <a:off x="4598894" y="4238231"/>
              <a:ext cx="300484" cy="492378"/>
            </a:xfrm>
            <a:prstGeom prst="rect">
              <a:avLst/>
            </a:prstGeom>
            <a:solidFill>
              <a:srgbClr val="F4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pic>
        <p:nvPicPr>
          <p:cNvPr id="9" name="גרפיקה 8" descr="תג לב עם מילוי מלא">
            <a:extLst>
              <a:ext uri="{FF2B5EF4-FFF2-40B4-BE49-F238E27FC236}">
                <a16:creationId xmlns:a16="http://schemas.microsoft.com/office/drawing/2014/main" id="{7725D645-DF85-4D95-9B06-0BFE7796C7D4}"/>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0667596" y="2159917"/>
            <a:ext cx="914400" cy="914400"/>
          </a:xfrm>
          <a:prstGeom prst="rect">
            <a:avLst/>
          </a:prstGeom>
        </p:spPr>
      </p:pic>
      <p:pic>
        <p:nvPicPr>
          <p:cNvPr id="16" name="גרפיקה 15" descr="מחיאות כפיים עם מילוי מלא">
            <a:extLst>
              <a:ext uri="{FF2B5EF4-FFF2-40B4-BE49-F238E27FC236}">
                <a16:creationId xmlns:a16="http://schemas.microsoft.com/office/drawing/2014/main" id="{4CBB6562-B8C7-4494-B998-98880571926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557005" y="928807"/>
            <a:ext cx="1093470" cy="1093470"/>
          </a:xfrm>
          <a:prstGeom prst="rect">
            <a:avLst/>
          </a:prstGeom>
        </p:spPr>
      </p:pic>
      <p:pic>
        <p:nvPicPr>
          <p:cNvPr id="21" name="גרפיקה 20" descr="אוזן עם מילוי מלא">
            <a:extLst>
              <a:ext uri="{FF2B5EF4-FFF2-40B4-BE49-F238E27FC236}">
                <a16:creationId xmlns:a16="http://schemas.microsoft.com/office/drawing/2014/main" id="{B8930401-2EF7-45DB-8A3F-22778F28CCD6}"/>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10667596" y="3149301"/>
            <a:ext cx="914400" cy="914400"/>
          </a:xfrm>
          <a:prstGeom prst="rect">
            <a:avLst/>
          </a:prstGeom>
        </p:spPr>
      </p:pic>
      <p:pic>
        <p:nvPicPr>
          <p:cNvPr id="25" name="גרפיקה 24" descr="הערה קו נטוי שקט עם מילוי מלא">
            <a:extLst>
              <a:ext uri="{FF2B5EF4-FFF2-40B4-BE49-F238E27FC236}">
                <a16:creationId xmlns:a16="http://schemas.microsoft.com/office/drawing/2014/main" id="{6D84C209-524C-45BC-A5DC-7D8A19AF76AB}"/>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10673648" y="5234671"/>
            <a:ext cx="914400" cy="914400"/>
          </a:xfrm>
          <a:prstGeom prst="rect">
            <a:avLst/>
          </a:prstGeom>
        </p:spPr>
      </p:pic>
      <p:pic>
        <p:nvPicPr>
          <p:cNvPr id="27" name="גרפיקה 26" descr="עין עם מילוי מלא">
            <a:extLst>
              <a:ext uri="{FF2B5EF4-FFF2-40B4-BE49-F238E27FC236}">
                <a16:creationId xmlns:a16="http://schemas.microsoft.com/office/drawing/2014/main" id="{681F13CD-9B31-4508-B1B2-BB726AA4268A}"/>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10667596" y="4286103"/>
            <a:ext cx="914400" cy="914400"/>
          </a:xfrm>
          <a:prstGeom prst="rect">
            <a:avLst/>
          </a:prstGeom>
        </p:spPr>
      </p:pic>
    </p:spTree>
    <p:extLst>
      <p:ext uri="{BB962C8B-B14F-4D97-AF65-F5344CB8AC3E}">
        <p14:creationId xmlns:p14="http://schemas.microsoft.com/office/powerpoint/2010/main" val="12140135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גרפיקה 14">
            <a:extLst>
              <a:ext uri="{FF2B5EF4-FFF2-40B4-BE49-F238E27FC236}">
                <a16:creationId xmlns:a16="http://schemas.microsoft.com/office/drawing/2014/main" id="{82BE7F91-95B6-4E6B-A365-CA6414B6637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872000" y="467232"/>
            <a:ext cx="4320000" cy="1116897"/>
          </a:xfrm>
          <a:prstGeom prst="rect">
            <a:avLst/>
          </a:prstGeom>
        </p:spPr>
      </p:pic>
      <p:sp>
        <p:nvSpPr>
          <p:cNvPr id="10" name="Google Shape;128;p5">
            <a:extLst>
              <a:ext uri="{FF2B5EF4-FFF2-40B4-BE49-F238E27FC236}">
                <a16:creationId xmlns:a16="http://schemas.microsoft.com/office/drawing/2014/main" id="{9A4BDBEB-C0D0-4DD2-9361-480F99A0533C}"/>
              </a:ext>
            </a:extLst>
          </p:cNvPr>
          <p:cNvSpPr txBox="1">
            <a:spLocks/>
          </p:cNvSpPr>
          <p:nvPr/>
        </p:nvSpPr>
        <p:spPr>
          <a:xfrm>
            <a:off x="7915117" y="467232"/>
            <a:ext cx="4322603" cy="1054394"/>
          </a:xfrm>
          <a:prstGeom prst="rect">
            <a:avLst/>
          </a:prstGeom>
          <a:noFill/>
          <a:ln>
            <a:noFill/>
          </a:ln>
        </p:spPr>
        <p:txBody>
          <a:bodyPr spcFirstLastPara="1" vert="horz" wrap="square" lIns="91425" tIns="45700" rIns="91425" bIns="45700" rtlCol="1" anchor="ctr" anchorCtr="0">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buClr>
                <a:srgbClr val="000000"/>
              </a:buClr>
              <a:defRPr/>
            </a:pPr>
            <a:r>
              <a:rPr lang="he-IL" sz="2800" b="1" dirty="0">
                <a:solidFill>
                  <a:schemeClr val="bg1"/>
                </a:solidFill>
                <a:latin typeface="Calibri" panose="020F0502020204030204" pitchFamily="34" charset="0"/>
                <a:ea typeface="Varela Round"/>
                <a:cs typeface="Calibri" panose="020F0502020204030204" pitchFamily="34" charset="0"/>
                <a:sym typeface="Varela Round"/>
              </a:rPr>
              <a:t>הנחיות להוראת השיעור</a:t>
            </a:r>
          </a:p>
        </p:txBody>
      </p:sp>
      <p:sp>
        <p:nvSpPr>
          <p:cNvPr id="4" name="מלבן 3">
            <a:extLst>
              <a:ext uri="{FF2B5EF4-FFF2-40B4-BE49-F238E27FC236}">
                <a16:creationId xmlns:a16="http://schemas.microsoft.com/office/drawing/2014/main" id="{E869661C-3A48-4318-866F-D7229F46C0D6}"/>
              </a:ext>
            </a:extLst>
          </p:cNvPr>
          <p:cNvSpPr/>
          <p:nvPr/>
        </p:nvSpPr>
        <p:spPr>
          <a:xfrm>
            <a:off x="309847" y="2062686"/>
            <a:ext cx="11160826" cy="4617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3200" dirty="0">
                <a:solidFill>
                  <a:srgbClr val="002060"/>
                </a:solidFill>
                <a:latin typeface="Calibri Light" panose="020F0302020204030204" pitchFamily="34" charset="0"/>
                <a:cs typeface="Calibri Light" panose="020F0302020204030204" pitchFamily="34" charset="0"/>
              </a:rPr>
              <a:t>השקופיות הבאות מפרטות את מהלך השיעור ומיועדות להצגה בשיעור.</a:t>
            </a:r>
          </a:p>
          <a:p>
            <a:endParaRPr lang="he-IL" sz="3200" dirty="0">
              <a:solidFill>
                <a:srgbClr val="002060"/>
              </a:solidFill>
              <a:latin typeface="Calibri Light" panose="020F0302020204030204" pitchFamily="34" charset="0"/>
              <a:cs typeface="Calibri Light" panose="020F0302020204030204" pitchFamily="34" charset="0"/>
            </a:endParaRPr>
          </a:p>
          <a:p>
            <a:pPr marL="457200" indent="-457200">
              <a:buFont typeface="Heebo" panose="00000500000000000000" pitchFamily="2" charset="-79"/>
              <a:buChar char="«"/>
            </a:pPr>
            <a:r>
              <a:rPr lang="he-IL" sz="3200" dirty="0">
                <a:solidFill>
                  <a:srgbClr val="002060"/>
                </a:solidFill>
                <a:latin typeface="Calibri Light" panose="020F0302020204030204" pitchFamily="34" charset="0"/>
                <a:cs typeface="Calibri Light" panose="020F0302020204030204" pitchFamily="34" charset="0"/>
              </a:rPr>
              <a:t>בגוף כל שקופית מופיע התוכן להקרנה ולעבודה עם התלמידים.</a:t>
            </a:r>
          </a:p>
          <a:p>
            <a:pPr marL="457200" indent="-457200">
              <a:buFont typeface="Heebo" panose="00000500000000000000" pitchFamily="2" charset="-79"/>
              <a:buChar char="«"/>
            </a:pPr>
            <a:r>
              <a:rPr lang="he-IL" sz="3200" dirty="0">
                <a:solidFill>
                  <a:srgbClr val="002060"/>
                </a:solidFill>
                <a:latin typeface="Calibri Light" panose="020F0302020204030204" pitchFamily="34" charset="0"/>
                <a:cs typeface="Calibri Light" panose="020F0302020204030204" pitchFamily="34" charset="0"/>
              </a:rPr>
              <a:t>בתחתית השקופית (בהערות) נמצאות הרחבות והנחיות לך – המורה.</a:t>
            </a:r>
          </a:p>
          <a:p>
            <a:endParaRPr lang="he-IL" sz="3200" dirty="0">
              <a:solidFill>
                <a:srgbClr val="002060"/>
              </a:solidFill>
              <a:latin typeface="Calibri Light" panose="020F0302020204030204" pitchFamily="34" charset="0"/>
              <a:cs typeface="Calibri Light" panose="020F0302020204030204" pitchFamily="34" charset="0"/>
            </a:endParaRPr>
          </a:p>
          <a:p>
            <a:endParaRPr lang="he-IL" sz="3200" dirty="0">
              <a:solidFill>
                <a:srgbClr val="002060"/>
              </a:solidFill>
              <a:latin typeface="Calibri Light" panose="020F0302020204030204" pitchFamily="34" charset="0"/>
              <a:cs typeface="Calibri Light" panose="020F0302020204030204" pitchFamily="34" charset="0"/>
            </a:endParaRPr>
          </a:p>
        </p:txBody>
      </p:sp>
      <p:pic>
        <p:nvPicPr>
          <p:cNvPr id="13" name="גרפיקה 12">
            <a:extLst>
              <a:ext uri="{FF2B5EF4-FFF2-40B4-BE49-F238E27FC236}">
                <a16:creationId xmlns:a16="http://schemas.microsoft.com/office/drawing/2014/main" id="{7AD702E1-44CD-49BC-8E96-E94D7650067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163760" y="794063"/>
            <a:ext cx="672137" cy="508201"/>
          </a:xfrm>
          <a:prstGeom prst="rect">
            <a:avLst/>
          </a:prstGeom>
        </p:spPr>
      </p:pic>
    </p:spTree>
    <p:extLst>
      <p:ext uri="{BB962C8B-B14F-4D97-AF65-F5344CB8AC3E}">
        <p14:creationId xmlns:p14="http://schemas.microsoft.com/office/powerpoint/2010/main" val="23364915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CB52963-D190-7780-4D44-47EF9EB52EAD}"/>
              </a:ext>
            </a:extLst>
          </p:cNvPr>
          <p:cNvSpPr>
            <a:spLocks noGrp="1"/>
          </p:cNvSpPr>
          <p:nvPr>
            <p:ph type="title"/>
          </p:nvPr>
        </p:nvSpPr>
        <p:spPr>
          <a:xfrm>
            <a:off x="1202888" y="230503"/>
            <a:ext cx="10515600" cy="1325563"/>
          </a:xfrm>
        </p:spPr>
        <p:txBody>
          <a:bodyPr/>
          <a:lstStyle/>
          <a:p>
            <a:r>
              <a:rPr lang="he-IL" dirty="0"/>
              <a:t>מהמפגש הקודם ועד היום</a:t>
            </a:r>
          </a:p>
        </p:txBody>
      </p:sp>
      <p:pic>
        <p:nvPicPr>
          <p:cNvPr id="4" name="גרפיקה 3">
            <a:extLst>
              <a:ext uri="{FF2B5EF4-FFF2-40B4-BE49-F238E27FC236}">
                <a16:creationId xmlns:a16="http://schemas.microsoft.com/office/drawing/2014/main" id="{9B634B5F-9F7E-6141-3661-7A4D55A68BC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196777" y="1732649"/>
            <a:ext cx="5899223" cy="4840890"/>
          </a:xfrm>
          <a:prstGeom prst="rect">
            <a:avLst/>
          </a:prstGeom>
        </p:spPr>
      </p:pic>
      <p:sp>
        <p:nvSpPr>
          <p:cNvPr id="5" name="Content Placeholder 1">
            <a:extLst>
              <a:ext uri="{FF2B5EF4-FFF2-40B4-BE49-F238E27FC236}">
                <a16:creationId xmlns:a16="http://schemas.microsoft.com/office/drawing/2014/main" id="{F6F19FD7-1980-8471-A083-DF29B5E15839}"/>
              </a:ext>
            </a:extLst>
          </p:cNvPr>
          <p:cNvSpPr txBox="1">
            <a:spLocks/>
          </p:cNvSpPr>
          <p:nvPr/>
        </p:nvSpPr>
        <p:spPr>
          <a:xfrm>
            <a:off x="614260" y="2693601"/>
            <a:ext cx="5092854" cy="3102833"/>
          </a:xfrm>
          <a:prstGeom prst="rect">
            <a:avLst/>
          </a:prstGeom>
          <a:noFill/>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lgn="ctr">
              <a:buFont typeface="Arial" panose="020B0604020202020204" pitchFamily="34" charset="0"/>
              <a:buNone/>
            </a:pPr>
            <a:r>
              <a:rPr lang="he-IL" dirty="0">
                <a:latin typeface="Calibri" panose="020F0502020204030204" pitchFamily="34" charset="0"/>
                <a:ea typeface="Calibri" panose="020F0502020204030204" pitchFamily="34" charset="0"/>
                <a:cs typeface="Calibri" panose="020F0502020204030204" pitchFamily="34" charset="0"/>
              </a:rPr>
              <a:t>האם הבחנתם </a:t>
            </a:r>
          </a:p>
          <a:p>
            <a:pPr marL="45720" indent="0" algn="ctr">
              <a:buFont typeface="Arial" panose="020B0604020202020204" pitchFamily="34" charset="0"/>
              <a:buNone/>
            </a:pPr>
            <a:r>
              <a:rPr lang="he-IL" dirty="0">
                <a:latin typeface="Calibri" panose="020F0502020204030204" pitchFamily="34" charset="0"/>
                <a:ea typeface="Calibri" panose="020F0502020204030204" pitchFamily="34" charset="0"/>
                <a:cs typeface="Calibri" panose="020F0502020204030204" pitchFamily="34" charset="0"/>
              </a:rPr>
              <a:t>באילו דרכי התמודדות </a:t>
            </a:r>
          </a:p>
          <a:p>
            <a:pPr marL="45720" indent="0" algn="ctr">
              <a:buFont typeface="Arial" panose="020B0604020202020204" pitchFamily="34" charset="0"/>
              <a:buNone/>
            </a:pPr>
            <a:r>
              <a:rPr lang="he-IL" dirty="0">
                <a:latin typeface="Calibri" panose="020F0502020204030204" pitchFamily="34" charset="0"/>
                <a:ea typeface="Calibri" panose="020F0502020204030204" pitchFamily="34" charset="0"/>
                <a:cs typeface="Calibri" panose="020F0502020204030204" pitchFamily="34" charset="0"/>
              </a:rPr>
              <a:t>השתמשתם באירועי השבוע החולף? </a:t>
            </a:r>
            <a:endParaRPr lang="he-IL" strike="sngStrike" dirty="0">
              <a:latin typeface="Calibri" panose="020F0502020204030204" pitchFamily="34" charset="0"/>
              <a:ea typeface="Calibri" panose="020F0502020204030204" pitchFamily="34" charset="0"/>
              <a:cs typeface="Calibri" panose="020F0502020204030204" pitchFamily="34" charset="0"/>
            </a:endParaRPr>
          </a:p>
          <a:p>
            <a:pPr marL="45720" indent="0" algn="ctr">
              <a:buFont typeface="Arial" panose="020B0604020202020204" pitchFamily="34" charset="0"/>
              <a:buNone/>
            </a:pPr>
            <a:r>
              <a:rPr lang="he-IL" dirty="0">
                <a:latin typeface="Calibri" panose="020F0502020204030204" pitchFamily="34" charset="0"/>
                <a:ea typeface="Calibri" panose="020F0502020204030204" pitchFamily="34" charset="0"/>
                <a:cs typeface="Calibri" panose="020F0502020204030204" pitchFamily="34" charset="0"/>
              </a:rPr>
              <a:t>האם השתמשתם </a:t>
            </a:r>
          </a:p>
          <a:p>
            <a:pPr marL="45720" indent="0" algn="ctr">
              <a:buFont typeface="Arial" panose="020B0604020202020204" pitchFamily="34" charset="0"/>
              <a:buNone/>
            </a:pPr>
            <a:r>
              <a:rPr lang="he-IL" dirty="0">
                <a:latin typeface="Calibri" panose="020F0502020204030204" pitchFamily="34" charset="0"/>
                <a:ea typeface="Calibri" panose="020F0502020204030204" pitchFamily="34" charset="0"/>
                <a:cs typeface="Calibri" panose="020F0502020204030204" pitchFamily="34" charset="0"/>
              </a:rPr>
              <a:t>בדרך התמודדות חדשה? </a:t>
            </a:r>
          </a:p>
        </p:txBody>
      </p:sp>
      <p:pic>
        <p:nvPicPr>
          <p:cNvPr id="8" name="גרפיקה 7">
            <a:extLst>
              <a:ext uri="{FF2B5EF4-FFF2-40B4-BE49-F238E27FC236}">
                <a16:creationId xmlns:a16="http://schemas.microsoft.com/office/drawing/2014/main" id="{A5C16C1F-033D-5724-1281-CBA6BACD57E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385186" y="1787714"/>
            <a:ext cx="5610037" cy="4603585"/>
          </a:xfrm>
          <a:prstGeom prst="rect">
            <a:avLst/>
          </a:prstGeom>
        </p:spPr>
      </p:pic>
      <p:sp>
        <p:nvSpPr>
          <p:cNvPr id="10" name="תיבת טקסט 9">
            <a:extLst>
              <a:ext uri="{FF2B5EF4-FFF2-40B4-BE49-F238E27FC236}">
                <a16:creationId xmlns:a16="http://schemas.microsoft.com/office/drawing/2014/main" id="{D9ACA7AC-E182-9CFC-130A-28CD49A01775}"/>
              </a:ext>
            </a:extLst>
          </p:cNvPr>
          <p:cNvSpPr txBox="1"/>
          <p:nvPr/>
        </p:nvSpPr>
        <p:spPr>
          <a:xfrm>
            <a:off x="6942289" y="3399447"/>
            <a:ext cx="4495829" cy="1077218"/>
          </a:xfrm>
          <a:prstGeom prst="rect">
            <a:avLst/>
          </a:prstGeom>
          <a:noFill/>
        </p:spPr>
        <p:txBody>
          <a:bodyPr wrap="square">
            <a:spAutoFit/>
          </a:bodyPr>
          <a:lstStyle/>
          <a:p>
            <a:pPr marL="45720" indent="0" algn="ctr">
              <a:buFont typeface="Arial" panose="020B0604020202020204" pitchFamily="34" charset="0"/>
              <a:buNone/>
            </a:pPr>
            <a:r>
              <a:rPr lang="he-IL" sz="3200" dirty="0">
                <a:latin typeface="Calibri" panose="020F0502020204030204" pitchFamily="34" charset="0"/>
                <a:ea typeface="Calibri" panose="020F0502020204030204" pitchFamily="34" charset="0"/>
                <a:cs typeface="Calibri" panose="020F0502020204030204" pitchFamily="34" charset="0"/>
              </a:rPr>
              <a:t>הכרנו את מודל גש"ר מאח"ד </a:t>
            </a:r>
          </a:p>
          <a:p>
            <a:pPr marL="45720" indent="0" algn="ctr">
              <a:buFont typeface="Arial" panose="020B0604020202020204" pitchFamily="34" charset="0"/>
              <a:buNone/>
            </a:pPr>
            <a:r>
              <a:rPr lang="he-IL" sz="3200" dirty="0">
                <a:latin typeface="Calibri" panose="020F0502020204030204" pitchFamily="34" charset="0"/>
                <a:ea typeface="Calibri" panose="020F0502020204030204" pitchFamily="34" charset="0"/>
                <a:cs typeface="Calibri" panose="020F0502020204030204" pitchFamily="34" charset="0"/>
              </a:rPr>
              <a:t>המאגד מגוון דרכי התמודדות </a:t>
            </a:r>
          </a:p>
        </p:txBody>
      </p:sp>
    </p:spTree>
    <p:extLst>
      <p:ext uri="{BB962C8B-B14F-4D97-AF65-F5344CB8AC3E}">
        <p14:creationId xmlns:p14="http://schemas.microsoft.com/office/powerpoint/2010/main" val="527100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962C9FD-E2E3-1BEA-B532-E3CE3B65928E}"/>
              </a:ext>
            </a:extLst>
          </p:cNvPr>
          <p:cNvSpPr>
            <a:spLocks noGrp="1"/>
          </p:cNvSpPr>
          <p:nvPr>
            <p:ph type="title"/>
          </p:nvPr>
        </p:nvSpPr>
        <p:spPr/>
        <p:txBody>
          <a:bodyPr/>
          <a:lstStyle/>
          <a:p>
            <a:endParaRPr lang="he-IL"/>
          </a:p>
        </p:txBody>
      </p:sp>
      <p:sp>
        <p:nvSpPr>
          <p:cNvPr id="3" name="מציין מיקום תוכן 2">
            <a:extLst>
              <a:ext uri="{FF2B5EF4-FFF2-40B4-BE49-F238E27FC236}">
                <a16:creationId xmlns:a16="http://schemas.microsoft.com/office/drawing/2014/main" id="{C6AB04E9-FC93-A179-EF48-4E9BC93FBA35}"/>
              </a:ext>
            </a:extLst>
          </p:cNvPr>
          <p:cNvSpPr>
            <a:spLocks noGrp="1"/>
          </p:cNvSpPr>
          <p:nvPr>
            <p:ph sz="quarter" idx="13"/>
          </p:nvPr>
        </p:nvSpPr>
        <p:spPr/>
        <p:txBody>
          <a:bodyPr/>
          <a:lstStyle/>
          <a:p>
            <a:endParaRPr lang="he-IL"/>
          </a:p>
        </p:txBody>
      </p:sp>
      <p:pic>
        <p:nvPicPr>
          <p:cNvPr id="4" name="תמונה 3">
            <a:extLst>
              <a:ext uri="{FF2B5EF4-FFF2-40B4-BE49-F238E27FC236}">
                <a16:creationId xmlns:a16="http://schemas.microsoft.com/office/drawing/2014/main" id="{C40AFB5C-79DF-3B7B-45A1-C8AA2B0EE998}"/>
              </a:ext>
            </a:extLst>
          </p:cNvPr>
          <p:cNvPicPr>
            <a:picLocks noChangeAspect="1"/>
          </p:cNvPicPr>
          <p:nvPr/>
        </p:nvPicPr>
        <p:blipFill>
          <a:blip r:embed="rId3">
            <a:alphaModFix/>
          </a:blip>
          <a:stretch>
            <a:fillRect/>
          </a:stretch>
        </p:blipFill>
        <p:spPr>
          <a:xfrm>
            <a:off x="1" y="-1276348"/>
            <a:ext cx="12191999" cy="8134348"/>
          </a:xfrm>
          <a:prstGeom prst="rect">
            <a:avLst/>
          </a:prstGeom>
        </p:spPr>
      </p:pic>
      <p:sp>
        <p:nvSpPr>
          <p:cNvPr id="5" name="מלבן: פינות מעוגלות 4">
            <a:extLst>
              <a:ext uri="{FF2B5EF4-FFF2-40B4-BE49-F238E27FC236}">
                <a16:creationId xmlns:a16="http://schemas.microsoft.com/office/drawing/2014/main" id="{4357D91B-BC60-993E-A9F6-CFACF5AF0606}"/>
              </a:ext>
            </a:extLst>
          </p:cNvPr>
          <p:cNvSpPr/>
          <p:nvPr/>
        </p:nvSpPr>
        <p:spPr>
          <a:xfrm>
            <a:off x="233399" y="211019"/>
            <a:ext cx="5323342" cy="3230625"/>
          </a:xfrm>
          <a:prstGeom prst="roundRect">
            <a:avLst/>
          </a:prstGeom>
          <a:solidFill>
            <a:srgbClr val="FBE5D6"/>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תיבת טקסט 7">
            <a:extLst>
              <a:ext uri="{FF2B5EF4-FFF2-40B4-BE49-F238E27FC236}">
                <a16:creationId xmlns:a16="http://schemas.microsoft.com/office/drawing/2014/main" id="{F54D3286-6B29-DFCF-C99A-0FF7E9E52AA5}"/>
              </a:ext>
            </a:extLst>
          </p:cNvPr>
          <p:cNvSpPr txBox="1"/>
          <p:nvPr/>
        </p:nvSpPr>
        <p:spPr>
          <a:xfrm>
            <a:off x="400728" y="356343"/>
            <a:ext cx="4953922" cy="3108543"/>
          </a:xfrm>
          <a:prstGeom prst="rect">
            <a:avLst/>
          </a:prstGeom>
          <a:noFill/>
        </p:spPr>
        <p:txBody>
          <a:bodyPr wrap="square">
            <a:spAutoFit/>
          </a:bodyPr>
          <a:lstStyle/>
          <a:p>
            <a:pPr algn="ctr"/>
            <a:r>
              <a:rPr lang="he-IL" sz="2800" b="1" dirty="0">
                <a:solidFill>
                  <a:srgbClr val="002060"/>
                </a:solidFill>
                <a:latin typeface="Calibri" panose="020F0502020204030204" pitchFamily="34" charset="0"/>
                <a:ea typeface="Calibri" panose="020F0502020204030204" pitchFamily="34" charset="0"/>
                <a:cs typeface="Calibri" panose="020F0502020204030204" pitchFamily="34" charset="0"/>
              </a:rPr>
              <a:t>מוזמנים לעצום עיניים</a:t>
            </a:r>
          </a:p>
          <a:p>
            <a:pPr algn="ctr"/>
            <a:r>
              <a:rPr lang="he-IL" sz="2800" b="1" dirty="0">
                <a:solidFill>
                  <a:srgbClr val="002060"/>
                </a:solidFill>
                <a:latin typeface="Calibri" panose="020F0502020204030204" pitchFamily="34" charset="0"/>
                <a:ea typeface="Calibri" panose="020F0502020204030204" pitchFamily="34" charset="0"/>
                <a:cs typeface="Calibri" panose="020F0502020204030204" pitchFamily="34" charset="0"/>
              </a:rPr>
              <a:t>ולדמיין שאתם נוסעים ברכב ונכנסים לתוך מנהרה:</a:t>
            </a:r>
          </a:p>
          <a:p>
            <a:pPr algn="ctr"/>
            <a:r>
              <a:rPr lang="he-IL" sz="2800" dirty="0">
                <a:solidFill>
                  <a:srgbClr val="002060"/>
                </a:solidFill>
                <a:latin typeface="Calibri" panose="020F0502020204030204" pitchFamily="34" charset="0"/>
                <a:ea typeface="Calibri" panose="020F0502020204030204" pitchFamily="34" charset="0"/>
                <a:cs typeface="Calibri" panose="020F0502020204030204" pitchFamily="34" charset="0"/>
              </a:rPr>
              <a:t>מה קורה לשדה הראיה שלכם?</a:t>
            </a:r>
          </a:p>
          <a:p>
            <a:pPr algn="ctr"/>
            <a:r>
              <a:rPr lang="he-IL" sz="2800" dirty="0">
                <a:solidFill>
                  <a:srgbClr val="002060"/>
                </a:solidFill>
                <a:latin typeface="Calibri" panose="020F0502020204030204" pitchFamily="34" charset="0"/>
                <a:ea typeface="Calibri" panose="020F0502020204030204" pitchFamily="34" charset="0"/>
                <a:cs typeface="Calibri" panose="020F0502020204030204" pitchFamily="34" charset="0"/>
              </a:rPr>
              <a:t>מה אתם מצליחים לראות?</a:t>
            </a:r>
          </a:p>
          <a:p>
            <a:pPr algn="ctr"/>
            <a:r>
              <a:rPr lang="he-IL" sz="2800" dirty="0">
                <a:solidFill>
                  <a:srgbClr val="002060"/>
                </a:solidFill>
                <a:latin typeface="Calibri" panose="020F0502020204030204" pitchFamily="34" charset="0"/>
                <a:ea typeface="Calibri" panose="020F0502020204030204" pitchFamily="34" charset="0"/>
                <a:cs typeface="Calibri" panose="020F0502020204030204" pitchFamily="34" charset="0"/>
              </a:rPr>
              <a:t>מה אתם רואים כשאתם יוצאים מהמנהרה?</a:t>
            </a:r>
          </a:p>
        </p:txBody>
      </p:sp>
      <p:sp>
        <p:nvSpPr>
          <p:cNvPr id="9" name="מלבן: פינות מעוגלות 8">
            <a:extLst>
              <a:ext uri="{FF2B5EF4-FFF2-40B4-BE49-F238E27FC236}">
                <a16:creationId xmlns:a16="http://schemas.microsoft.com/office/drawing/2014/main" id="{4D7EF2D4-E171-EA1A-8898-FD8EA7D16532}"/>
              </a:ext>
            </a:extLst>
          </p:cNvPr>
          <p:cNvSpPr/>
          <p:nvPr/>
        </p:nvSpPr>
        <p:spPr>
          <a:xfrm>
            <a:off x="400728" y="3791041"/>
            <a:ext cx="6193505" cy="1567998"/>
          </a:xfrm>
          <a:prstGeom prst="roundRect">
            <a:avLst/>
          </a:prstGeom>
          <a:solidFill>
            <a:srgbClr val="FBE5D6"/>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תיבת טקסט 10">
            <a:extLst>
              <a:ext uri="{FF2B5EF4-FFF2-40B4-BE49-F238E27FC236}">
                <a16:creationId xmlns:a16="http://schemas.microsoft.com/office/drawing/2014/main" id="{E1B30482-C192-40D3-EDFD-918A94895741}"/>
              </a:ext>
            </a:extLst>
          </p:cNvPr>
          <p:cNvSpPr txBox="1"/>
          <p:nvPr/>
        </p:nvSpPr>
        <p:spPr>
          <a:xfrm>
            <a:off x="400728" y="3826593"/>
            <a:ext cx="6193505" cy="1384995"/>
          </a:xfrm>
          <a:prstGeom prst="rect">
            <a:avLst/>
          </a:prstGeom>
          <a:noFill/>
        </p:spPr>
        <p:txBody>
          <a:bodyPr wrap="square">
            <a:spAutoFit/>
          </a:bodyPr>
          <a:lstStyle/>
          <a:p>
            <a:pPr algn="ctr"/>
            <a:r>
              <a:rPr lang="he-IL" sz="2800" b="1" dirty="0">
                <a:latin typeface="Calibri" panose="020F0502020204030204" pitchFamily="34" charset="0"/>
                <a:ea typeface="Calibri" panose="020F0502020204030204" pitchFamily="34" charset="0"/>
                <a:cs typeface="Calibri" panose="020F0502020204030204" pitchFamily="34" charset="0"/>
              </a:rPr>
              <a:t>במצב של לחץ, אנו חווים "ראיית מנהרה" </a:t>
            </a:r>
          </a:p>
          <a:p>
            <a:pPr algn="ctr"/>
            <a:r>
              <a:rPr lang="he-IL" sz="2800" b="1" dirty="0">
                <a:latin typeface="Calibri" panose="020F0502020204030204" pitchFamily="34" charset="0"/>
                <a:ea typeface="Calibri" panose="020F0502020204030204" pitchFamily="34" charset="0"/>
                <a:cs typeface="Calibri" panose="020F0502020204030204" pitchFamily="34" charset="0"/>
              </a:rPr>
              <a:t>המצמצמת את שדה הראיה שלנו </a:t>
            </a:r>
          </a:p>
          <a:p>
            <a:pPr algn="ctr"/>
            <a:r>
              <a:rPr lang="he-IL" sz="2800" b="1" dirty="0">
                <a:latin typeface="Calibri" panose="020F0502020204030204" pitchFamily="34" charset="0"/>
                <a:ea typeface="Calibri" panose="020F0502020204030204" pitchFamily="34" charset="0"/>
                <a:cs typeface="Calibri" panose="020F0502020204030204" pitchFamily="34" charset="0"/>
              </a:rPr>
              <a:t> ואת היכולת שלנו לראות את התמונה הרחבה.</a:t>
            </a:r>
          </a:p>
        </p:txBody>
      </p:sp>
    </p:spTree>
    <p:extLst>
      <p:ext uri="{BB962C8B-B14F-4D97-AF65-F5344CB8AC3E}">
        <p14:creationId xmlns:p14="http://schemas.microsoft.com/office/powerpoint/2010/main" val="190709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15992</TotalTime>
  <Words>2480</Words>
  <Application>Microsoft Office PowerPoint</Application>
  <PresentationFormat>מסך רחב</PresentationFormat>
  <Paragraphs>312</Paragraphs>
  <Slides>27</Slides>
  <Notes>24</Notes>
  <HiddenSlides>6</HiddenSlides>
  <MMClips>0</MMClips>
  <ScaleCrop>false</ScaleCrop>
  <HeadingPairs>
    <vt:vector size="6" baseType="variant">
      <vt:variant>
        <vt:lpstr>גופנים בשימוש</vt:lpstr>
      </vt:variant>
      <vt:variant>
        <vt:i4>11</vt:i4>
      </vt:variant>
      <vt:variant>
        <vt:lpstr>ערכת נושא</vt:lpstr>
      </vt:variant>
      <vt:variant>
        <vt:i4>3</vt:i4>
      </vt:variant>
      <vt:variant>
        <vt:lpstr>כותרות שקופיות</vt:lpstr>
      </vt:variant>
      <vt:variant>
        <vt:i4>27</vt:i4>
      </vt:variant>
    </vt:vector>
  </HeadingPairs>
  <TitlesOfParts>
    <vt:vector size="41" baseType="lpstr">
      <vt:lpstr>Arial</vt:lpstr>
      <vt:lpstr>Calibri</vt:lpstr>
      <vt:lpstr>Calibri Light</vt:lpstr>
      <vt:lpstr>David</vt:lpstr>
      <vt:lpstr>Gisha</vt:lpstr>
      <vt:lpstr>Heebo</vt:lpstr>
      <vt:lpstr>Tahoma</vt:lpstr>
      <vt:lpstr>Times New Roman</vt:lpstr>
      <vt:lpstr>var(--ricos-custom-p-font-family,unset)</vt:lpstr>
      <vt:lpstr>Varela Round</vt:lpstr>
      <vt:lpstr>Wingdings</vt:lpstr>
      <vt:lpstr>1_ערכת נושא Office</vt:lpstr>
      <vt:lpstr>ערכת נושא Office</vt:lpstr>
      <vt:lpstr>2_ערכת נושא Office</vt:lpstr>
      <vt:lpstr>מצגת של PowerPoint‏</vt:lpstr>
      <vt:lpstr>מצגת של PowerPoint‏</vt:lpstr>
      <vt:lpstr>מטרות השיעור</vt:lpstr>
      <vt:lpstr>ידע, מיומנויות וערכים</vt:lpstr>
      <vt:lpstr>מצגת של PowerPoint‏</vt:lpstr>
      <vt:lpstr>מצגת של PowerPoint‏</vt:lpstr>
      <vt:lpstr>מצגת של PowerPoint‏</vt:lpstr>
      <vt:lpstr>מהמפגש הקודם ועד היום</vt:lpstr>
      <vt:lpstr>מצגת של PowerPoint‏</vt:lpstr>
      <vt:lpstr>מצגת של PowerPoint‏</vt:lpstr>
      <vt:lpstr>מגדילים את הראייה</vt:lpstr>
      <vt:lpstr>אל תחשבו על פיל ורוד</vt:lpstr>
      <vt:lpstr>מי חשב/ה על פיל ורוד?</vt:lpstr>
      <vt:lpstr>Zoom out</vt:lpstr>
      <vt:lpstr>Zoom out</vt:lpstr>
      <vt:lpstr>מצגת של PowerPoint‏</vt:lpstr>
      <vt:lpstr>מצגת של PowerPoint‏</vt:lpstr>
      <vt:lpstr>מה קורה לי כשזה קורה?</vt:lpstr>
      <vt:lpstr>מצגת של PowerPoint‏</vt:lpstr>
      <vt:lpstr>מצגת של PowerPoint‏</vt:lpstr>
      <vt:lpstr>מצגת של PowerPoint‏</vt:lpstr>
      <vt:lpstr>מצגת של PowerPoint‏</vt:lpstr>
      <vt:lpstr>פאפ"א-מתרגלים</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אפרת בועז</dc:creator>
  <cp:lastModifiedBy>איריס וכטל</cp:lastModifiedBy>
  <cp:revision>161</cp:revision>
  <dcterms:created xsi:type="dcterms:W3CDTF">2021-07-12T08:06:42Z</dcterms:created>
  <dcterms:modified xsi:type="dcterms:W3CDTF">2024-11-13T10:31:24Z</dcterms:modified>
</cp:coreProperties>
</file>