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632" r:id="rId3"/>
    <p:sldId id="607" r:id="rId4"/>
    <p:sldId id="258" r:id="rId5"/>
    <p:sldId id="3007" r:id="rId6"/>
    <p:sldId id="262" r:id="rId7"/>
    <p:sldId id="261" r:id="rId8"/>
    <p:sldId id="284" r:id="rId9"/>
    <p:sldId id="3009" r:id="rId10"/>
    <p:sldId id="3010" r:id="rId11"/>
    <p:sldId id="567" r:id="rId12"/>
    <p:sldId id="3011" r:id="rId13"/>
    <p:sldId id="565" r:id="rId14"/>
    <p:sldId id="614" r:id="rId15"/>
    <p:sldId id="568" r:id="rId16"/>
    <p:sldId id="619" r:id="rId17"/>
    <p:sldId id="627" r:id="rId18"/>
    <p:sldId id="622" r:id="rId19"/>
    <p:sldId id="3012" r:id="rId20"/>
    <p:sldId id="3013" r:id="rId21"/>
    <p:sldId id="630" r:id="rId22"/>
    <p:sldId id="3014" r:id="rId23"/>
    <p:sldId id="631" r:id="rId24"/>
    <p:sldId id="624" r:id="rId25"/>
    <p:sldId id="272" r:id="rId26"/>
    <p:sldId id="623"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cTt2C7UvCtklYhSmj5/ontYpX4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6BC39B-67E5-CDE4-D3AF-9F45D0890BDD}" name="יפעת" initials="י" userId="יפעת" providerId="None"/>
  <p188:author id="{5272D8AE-591E-6ECF-CC9E-68D98DC3CD2F}" name="Dafna Hadar Pecker" initials="DH" userId="873281f71de5b194"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יפעת" initials="י" lastIdx="30" clrIdx="0">
    <p:extLst>
      <p:ext uri="{19B8F6BF-5375-455C-9EA6-DF929625EA0E}">
        <p15:presenceInfo xmlns:p15="http://schemas.microsoft.com/office/powerpoint/2012/main" userId="יפעת" providerId="None"/>
      </p:ext>
    </p:extLst>
  </p:cmAuthor>
  <p:cmAuthor id="2" name="hadas cohen" initials="hc" lastIdx="35" clrIdx="1">
    <p:extLst>
      <p:ext uri="{19B8F6BF-5375-455C-9EA6-DF929625EA0E}">
        <p15:presenceInfo xmlns:p15="http://schemas.microsoft.com/office/powerpoint/2012/main" userId="aaa066b9589937ca" providerId="Windows Live"/>
      </p:ext>
    </p:extLst>
  </p:cmAuthor>
  <p:cmAuthor id="3" name="יסמין פנינה ליסמן" initials="יפל" lastIdx="15" clrIdx="2">
    <p:extLst>
      <p:ext uri="{19B8F6BF-5375-455C-9EA6-DF929625EA0E}">
        <p15:presenceInfo xmlns:p15="http://schemas.microsoft.com/office/powerpoint/2012/main" userId="S-1-5-21-752503023-1579634288-239210854-46888" providerId="AD"/>
      </p:ext>
    </p:extLst>
  </p:cmAuthor>
  <p:cmAuthor id="4" name="חשבון Microsoft" initials="חM" lastIdx="1" clrIdx="3">
    <p:extLst>
      <p:ext uri="{19B8F6BF-5375-455C-9EA6-DF929625EA0E}">
        <p15:presenceInfo xmlns:p15="http://schemas.microsoft.com/office/powerpoint/2012/main" userId="e0f0304cf13cb98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9E2E"/>
    <a:srgbClr val="A8D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74" d="100"/>
          <a:sy n="74" d="100"/>
        </p:scale>
        <p:origin x="139" y="72"/>
      </p:cViewPr>
      <p:guideLst/>
    </p:cSldViewPr>
  </p:slideViewPr>
  <p:outlineViewPr>
    <p:cViewPr>
      <p:scale>
        <a:sx n="33" d="100"/>
        <a:sy n="33" d="100"/>
      </p:scale>
      <p:origin x="0" y="-21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4362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58750" indent="0" algn="r" rtl="1">
              <a:buNone/>
            </a:pPr>
            <a:r>
              <a:rPr lang="he-IL" dirty="0"/>
              <a:t>השיעור נועד לפתח כישורים ומיומנויות להתנהלות מוגנת וחיובית במרחב הדיגיטלי בקרב התלמידים, תוך התייחסות להיבטים רגשיים וחברתיים בשימוש בבינה מלאכותית. במסגרת השיעור, התלמידים יתנסו בשימוש בכלי בינה מלאכותית</a:t>
            </a:r>
            <a:r>
              <a:rPr lang="en-US" dirty="0"/>
              <a:t> (</a:t>
            </a:r>
            <a:r>
              <a:rPr lang="en-US" dirty="0" err="1"/>
              <a:t>NotebookLM</a:t>
            </a:r>
            <a:r>
              <a:rPr lang="en-US" dirty="0"/>
              <a:t>) </a:t>
            </a:r>
            <a:r>
              <a:rPr lang="he-IL" dirty="0"/>
              <a:t>המאפשר למידה עצמית רפלקטיבית.</a:t>
            </a:r>
          </a:p>
        </p:txBody>
      </p:sp>
      <p:sp>
        <p:nvSpPr>
          <p:cNvPr id="129" name="Google Shape;12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5199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1" dirty="0"/>
              <a:t>שיתוף בזוגות</a:t>
            </a:r>
          </a:p>
          <a:p>
            <a:r>
              <a:rPr lang="he-IL" dirty="0"/>
              <a:t>במקרים של פגיעה ברשת בהם היו זקוקים לעזרה – </a:t>
            </a:r>
          </a:p>
          <a:p>
            <a:r>
              <a:rPr lang="he-IL" dirty="0"/>
              <a:t>אם פנו, למי פנו, מה היו השיקולים,</a:t>
            </a:r>
          </a:p>
          <a:p>
            <a:r>
              <a:rPr lang="he-IL" dirty="0"/>
              <a:t>אם לא פנו, מדוע לא פנו?</a:t>
            </a:r>
          </a:p>
          <a:p>
            <a:r>
              <a:rPr lang="he-IL" dirty="0"/>
              <a:t>כיצד הפנייה לעזרה סייעה להם?</a:t>
            </a:r>
          </a:p>
        </p:txBody>
      </p:sp>
      <p:sp>
        <p:nvSpPr>
          <p:cNvPr id="4" name="Slide Number Placeholder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11</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5507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56C7D-FFEA-DCEE-A8BD-BDCB78A8B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865C01-26F5-23ED-A6C6-6AF2BC4DCE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99D6D0-A3A8-F5F3-1463-27BB4FC6E127}"/>
              </a:ext>
            </a:extLst>
          </p:cNvPr>
          <p:cNvSpPr>
            <a:spLocks noGrp="1"/>
          </p:cNvSpPr>
          <p:nvPr>
            <p:ph type="body" idx="1"/>
          </p:nvPr>
        </p:nvSpPr>
        <p:spPr/>
        <p:txBody>
          <a:bodyPr/>
          <a:lstStyle/>
          <a:p>
            <a:r>
              <a:rPr lang="he-IL" dirty="0"/>
              <a:t>במליאה:</a:t>
            </a:r>
          </a:p>
          <a:p>
            <a:r>
              <a:rPr lang="he-IL" dirty="0"/>
              <a:t>המטרה היא לזהות תחושות שונות שעולות במצב של שיתוף, לדון בחסמים אפשריים הקשורים לפנייה לעזרה בעת התמודדות עם אירוע מורכב ברשת, כמו גם</a:t>
            </a:r>
          </a:p>
          <a:p>
            <a:r>
              <a:rPr lang="he-IL" dirty="0"/>
              <a:t>ברווחים הכרוכים בפנייה לעזרה.</a:t>
            </a:r>
          </a:p>
        </p:txBody>
      </p:sp>
      <p:sp>
        <p:nvSpPr>
          <p:cNvPr id="4" name="Slide Number Placeholder 3">
            <a:extLst>
              <a:ext uri="{FF2B5EF4-FFF2-40B4-BE49-F238E27FC236}">
                <a16:creationId xmlns:a16="http://schemas.microsoft.com/office/drawing/2014/main" id="{04472E30-848B-6019-E673-00CFDD9FAAFB}"/>
              </a:ext>
            </a:extLst>
          </p:cNvPr>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12</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7397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b="1" dirty="0"/>
          </a:p>
        </p:txBody>
      </p:sp>
      <p:sp>
        <p:nvSpPr>
          <p:cNvPr id="4" name="Slide Number Placeholder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13</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065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למורה: </a:t>
            </a:r>
          </a:p>
          <a:p>
            <a:r>
              <a:rPr lang="he-IL" b="1" dirty="0"/>
              <a:t>נאמר לתלמידים: לעיתים עולה קושי לבקש עזרה כאשר קורה אירוע כלשהו, גם אם אנו זקוקים לסיוע. </a:t>
            </a:r>
          </a:p>
          <a:p>
            <a:r>
              <a:rPr lang="he-IL" b="1" dirty="0"/>
              <a:t>מהן לדעתכם לדעתם הסיבות לכך.</a:t>
            </a:r>
          </a:p>
          <a:p>
            <a:r>
              <a:rPr lang="he-IL" dirty="0"/>
              <a:t>נסכם את דברי התלמידים ותציג תשובות רווחות של חסמים לשיתוף ולפנייה לעזרה ברשת וככלל (מופיעות על השקף). </a:t>
            </a:r>
          </a:p>
          <a:p>
            <a:r>
              <a:rPr lang="he-IL" dirty="0"/>
              <a:t>נזמין את התלמידים לתאר חסמים נוספים.</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14</a:t>
            </a:fld>
            <a:endParaRPr lang="he-IL"/>
          </a:p>
        </p:txBody>
      </p:sp>
    </p:spTree>
    <p:extLst>
      <p:ext uri="{BB962C8B-B14F-4D97-AF65-F5344CB8AC3E}">
        <p14:creationId xmlns:p14="http://schemas.microsoft.com/office/powerpoint/2010/main" val="1433635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הנחיות למורה: נקרין על הלוח את הסרטון של חנוך דאום "לשתף לשתף לשתף" ( יש ללחוץ על הריבוע  הירוק</a:t>
            </a:r>
          </a:p>
          <a:p>
            <a:r>
              <a:rPr lang="he-IL" dirty="0"/>
              <a:t>על מנת להכנס לקישור) כבסיס לשיח על החשיבות של שיתוף כאשר יש צורך בפנייה לעזרה. בהמשך ייערך דיון על</a:t>
            </a:r>
          </a:p>
          <a:p>
            <a:r>
              <a:rPr lang="he-IL" dirty="0"/>
              <a:t>הגורמים אליהם ניתן לפנות בנוסף להורים, כפי שנאמר  בסרטון. </a:t>
            </a:r>
          </a:p>
          <a:p>
            <a:r>
              <a:rPr lang="he-IL" dirty="0"/>
              <a:t>קישור לסרטון: </a:t>
            </a:r>
            <a:r>
              <a:rPr lang="en-US" dirty="0"/>
              <a:t>https://www.youtube.com/watch?v=9TUSc5_s4iw&amp;t=30s</a:t>
            </a:r>
            <a:endParaRPr lang="he-IL" dirty="0"/>
          </a:p>
        </p:txBody>
      </p:sp>
      <p:sp>
        <p:nvSpPr>
          <p:cNvPr id="4" name="Slide Number Placeholder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15</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281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נציג בפני התלמידים אפשרויות שונות לפנייה לעזרה בעת התמודדות עם מצבי סיכון ופגיעה ברשת ונזמין אותם </a:t>
            </a:r>
          </a:p>
          <a:p>
            <a:r>
              <a:rPr lang="he-IL" dirty="0"/>
              <a:t>להציע גורמים נוספים לפנייה לעזרה.</a:t>
            </a:r>
          </a:p>
          <a:p>
            <a:r>
              <a:rPr lang="he-IL" dirty="0"/>
              <a:t>חשוב להרחיב אודות מוקד 105 על ידי לחיצה על הדלת.</a:t>
            </a:r>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16</a:t>
            </a:fld>
            <a:endParaRPr lang="he-IL"/>
          </a:p>
        </p:txBody>
      </p:sp>
    </p:spTree>
    <p:extLst>
      <p:ext uri="{BB962C8B-B14F-4D97-AF65-F5344CB8AC3E}">
        <p14:creationId xmlns:p14="http://schemas.microsoft.com/office/powerpoint/2010/main" val="421173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נזכיר לתלמידים שבכוחם</a:t>
            </a:r>
            <a:r>
              <a:rPr lang="he-IL" baseline="0" dirty="0"/>
              <a:t> תמיד להיות דלת פתוחה ואוזן קשבת עבור מישהו אחר</a:t>
            </a:r>
            <a:endParaRPr lang="he-IL"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17</a:t>
            </a:fld>
            <a:endParaRPr lang="he-IL"/>
          </a:p>
        </p:txBody>
      </p:sp>
    </p:spTree>
    <p:extLst>
      <p:ext uri="{BB962C8B-B14F-4D97-AF65-F5344CB8AC3E}">
        <p14:creationId xmlns:p14="http://schemas.microsoft.com/office/powerpoint/2010/main" val="1247972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4"/>
        <p:cNvGrpSpPr/>
        <p:nvPr/>
      </p:nvGrpSpPr>
      <p:grpSpPr>
        <a:xfrm>
          <a:off x="0" y="0"/>
          <a:ext cx="0" cy="0"/>
          <a:chOff x="0" y="0"/>
          <a:chExt cx="0" cy="0"/>
        </a:xfrm>
      </p:grpSpPr>
      <p:sp>
        <p:nvSpPr>
          <p:cNvPr id="6655" name="Google Shape;665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he-IL" dirty="0"/>
              <a:t>הערות  למורה:</a:t>
            </a:r>
          </a:p>
          <a:p>
            <a:pPr marL="0" lvl="0" indent="0" algn="r" rtl="1">
              <a:lnSpc>
                <a:spcPct val="100000"/>
              </a:lnSpc>
              <a:spcBef>
                <a:spcPts val="0"/>
              </a:spcBef>
              <a:spcAft>
                <a:spcPts val="0"/>
              </a:spcAft>
              <a:buSzPts val="1400"/>
              <a:buNone/>
            </a:pPr>
            <a:endParaRPr lang="he-IL" dirty="0"/>
          </a:p>
          <a:p>
            <a:pPr marL="0" marR="0" lvl="0" indent="0" algn="r" rtl="1">
              <a:spcBef>
                <a:spcPts val="0"/>
              </a:spcBef>
              <a:spcAft>
                <a:spcPts val="0"/>
              </a:spcAft>
              <a:buNone/>
            </a:pPr>
            <a:r>
              <a:rPr lang="he-IL" sz="1200" b="1" i="0" u="none" strike="noStrike" cap="none" dirty="0">
                <a:solidFill>
                  <a:schemeClr val="dk1"/>
                </a:solidFill>
                <a:latin typeface="Calibri"/>
                <a:ea typeface="Calibri"/>
                <a:cs typeface="Calibri"/>
                <a:sym typeface="Calibri"/>
              </a:rPr>
              <a:t>הרחבה על אודות המענים שהמוקד נותן</a:t>
            </a:r>
            <a:r>
              <a:rPr lang="he-IL" sz="1200" b="1" i="0" u="none" strike="noStrike" cap="none" baseline="0" dirty="0">
                <a:solidFill>
                  <a:schemeClr val="dk1"/>
                </a:solidFill>
                <a:latin typeface="Calibri"/>
                <a:ea typeface="Calibri"/>
                <a:cs typeface="Calibri"/>
                <a:sym typeface="Calibri"/>
              </a:rPr>
              <a:t> - </a:t>
            </a:r>
            <a:r>
              <a:rPr lang="he-IL" sz="1200" b="0" i="0" u="none" strike="noStrike" cap="none" dirty="0">
                <a:solidFill>
                  <a:schemeClr val="dk1"/>
                </a:solidFill>
                <a:latin typeface="Calibri"/>
                <a:ea typeface="Calibri"/>
                <a:cs typeface="Calibri"/>
                <a:sym typeface="Calibri"/>
              </a:rPr>
              <a:t>מוקד 105 עומד לשירות הציבור בהיבטים הבאים</a:t>
            </a:r>
            <a:r>
              <a:rPr lang="he-IL" sz="1200" b="1" i="0" u="none" strike="noStrike" cap="none" dirty="0">
                <a:solidFill>
                  <a:schemeClr val="dk1"/>
                </a:solidFill>
                <a:latin typeface="Calibri"/>
                <a:ea typeface="Calibri"/>
                <a:cs typeface="Calibri"/>
                <a:sym typeface="Calibri"/>
              </a:rPr>
              <a:t>:</a:t>
            </a:r>
            <a:endParaRPr lang="he-IL" sz="1200" b="0" i="0" u="none" strike="noStrike" cap="none" dirty="0">
              <a:solidFill>
                <a:schemeClr val="dk1"/>
              </a:solidFill>
              <a:latin typeface="Calibri"/>
              <a:ea typeface="Calibri"/>
              <a:cs typeface="Calibri"/>
              <a:sym typeface="Calibri"/>
            </a:endParaRPr>
          </a:p>
          <a:p>
            <a:pPr marL="0" marR="0" lvl="0" indent="0" algn="r" rtl="1">
              <a:spcBef>
                <a:spcPts val="0"/>
              </a:spcBef>
              <a:spcAft>
                <a:spcPts val="0"/>
              </a:spcAft>
              <a:buNone/>
            </a:pPr>
            <a:r>
              <a:rPr lang="he-IL" sz="1200" b="1" i="0" u="none" strike="noStrike" cap="none" dirty="0">
                <a:solidFill>
                  <a:schemeClr val="dk1"/>
                </a:solidFill>
                <a:latin typeface="Calibri"/>
                <a:ea typeface="Calibri"/>
                <a:cs typeface="Calibri"/>
                <a:sym typeface="Calibri"/>
              </a:rPr>
              <a:t>כשיש צורך בהסרת תכנים, המוקד ייתן מענה מ-2 סוגים:</a:t>
            </a:r>
            <a:endParaRPr lang="he-IL" sz="1200" b="1" dirty="0"/>
          </a:p>
          <a:p>
            <a:pPr marL="0" marR="0" lvl="0" indent="0" algn="r" rtl="1">
              <a:spcBef>
                <a:spcPts val="0"/>
              </a:spcBef>
              <a:spcAft>
                <a:spcPts val="0"/>
              </a:spcAft>
              <a:buNone/>
            </a:pPr>
            <a:r>
              <a:rPr lang="he-IL" sz="1200" b="1" i="0" u="none" strike="noStrike" cap="none" dirty="0">
                <a:solidFill>
                  <a:schemeClr val="dk1"/>
                </a:solidFill>
              </a:rPr>
              <a:t>תוכן פלילי -  </a:t>
            </a:r>
            <a:r>
              <a:rPr lang="he-IL" sz="1200" b="0" i="0" u="none" strike="noStrike" cap="none" dirty="0">
                <a:solidFill>
                  <a:schemeClr val="dk1"/>
                </a:solidFill>
              </a:rPr>
              <a:t>כגון</a:t>
            </a:r>
            <a:r>
              <a:rPr lang="he-IL" sz="1200" b="0" i="0" u="none" strike="noStrike" cap="none" dirty="0">
                <a:solidFill>
                  <a:schemeClr val="dk1"/>
                </a:solidFill>
                <a:latin typeface="Calibri"/>
                <a:ea typeface="Calibri"/>
                <a:cs typeface="Calibri"/>
                <a:sym typeface="Calibri"/>
              </a:rPr>
              <a:t> הפצת תמונה/סרטון חושפניים והפצת תכנים בעלי אופי מיני, איומים, חשש לפגיעה בחיי אדם. המוקד יפנה למנהלי האפליקציות ויבחן את האפשרות להסרת התוכן.</a:t>
            </a:r>
            <a:endParaRPr lang="he-IL" sz="1200" b="1" i="0" u="none" strike="noStrike" cap="none" dirty="0">
              <a:solidFill>
                <a:schemeClr val="dk1"/>
              </a:solidFill>
            </a:endParaRPr>
          </a:p>
          <a:p>
            <a:pPr marL="0" marR="0" lvl="0" indent="0" algn="r" rtl="1">
              <a:spcBef>
                <a:spcPts val="0"/>
              </a:spcBef>
              <a:spcAft>
                <a:spcPts val="0"/>
              </a:spcAft>
              <a:buNone/>
            </a:pPr>
            <a:r>
              <a:rPr lang="he-IL" sz="1200" b="1" i="0" u="none" strike="noStrike" cap="none" dirty="0">
                <a:solidFill>
                  <a:schemeClr val="dk1"/>
                </a:solidFill>
              </a:rPr>
              <a:t>תוכן שאינו פלילי -</a:t>
            </a:r>
            <a:r>
              <a:rPr lang="he-IL" sz="1200" b="0" i="0" u="none" strike="noStrike" cap="none" dirty="0">
                <a:solidFill>
                  <a:schemeClr val="dk1"/>
                </a:solidFill>
                <a:latin typeface="Calibri"/>
                <a:ea typeface="Calibri"/>
                <a:cs typeface="Calibri"/>
                <a:sym typeface="Calibri"/>
              </a:rPr>
              <a:t> כשמדובר בתכנים</a:t>
            </a:r>
            <a:r>
              <a:rPr lang="he-IL" sz="1200" b="0" i="0" u="none" strike="noStrike" cap="none" baseline="0" dirty="0">
                <a:solidFill>
                  <a:schemeClr val="dk1"/>
                </a:solidFill>
                <a:latin typeface="Calibri"/>
                <a:ea typeface="Calibri"/>
                <a:cs typeface="Calibri"/>
                <a:sym typeface="Calibri"/>
              </a:rPr>
              <a:t> מביכים/ משפילים היכולת להסיר את התכנים נמצאת בידי המשתמש על ידי דיווח באפליקציה. </a:t>
            </a:r>
            <a:r>
              <a:rPr lang="he-IL" sz="1200" b="0" i="0" u="none" strike="noStrike" cap="none" dirty="0">
                <a:solidFill>
                  <a:schemeClr val="dk1"/>
                </a:solidFill>
                <a:latin typeface="Calibri"/>
                <a:ea typeface="Calibri"/>
                <a:cs typeface="Calibri"/>
                <a:sym typeface="Calibri"/>
              </a:rPr>
              <a:t>כמעט בכל אפליקציה ניתן לדווח על תוכן פוגעני באמצעות לחיצה על אייקון עזרה/ גלגל שיניים/ 3 נקודות.</a:t>
            </a:r>
          </a:p>
          <a:p>
            <a:pPr marL="0" marR="0" lvl="0" indent="0" algn="r" rtl="1">
              <a:spcBef>
                <a:spcPts val="0"/>
              </a:spcBef>
              <a:spcAft>
                <a:spcPts val="0"/>
              </a:spcAft>
              <a:buNone/>
            </a:pPr>
            <a:r>
              <a:rPr lang="he-IL" sz="1200" b="0" i="0" u="none" strike="noStrike" cap="none" dirty="0">
                <a:solidFill>
                  <a:schemeClr val="dk1"/>
                </a:solidFill>
                <a:latin typeface="Calibri"/>
                <a:ea typeface="Calibri"/>
                <a:cs typeface="Calibri"/>
                <a:sym typeface="Calibri"/>
              </a:rPr>
              <a:t>חשוב לדעת </a:t>
            </a:r>
            <a:r>
              <a:rPr lang="he-IL" sz="1200" b="0" i="0" u="none" strike="noStrike" cap="none" baseline="0" dirty="0">
                <a:solidFill>
                  <a:schemeClr val="dk1"/>
                </a:solidFill>
                <a:latin typeface="Calibri"/>
                <a:ea typeface="Calibri"/>
                <a:cs typeface="Calibri"/>
                <a:sym typeface="Calibri"/>
              </a:rPr>
              <a:t>כי </a:t>
            </a:r>
            <a:r>
              <a:rPr lang="he-IL" sz="1200" b="0" i="0" u="none" strike="noStrike" cap="none" dirty="0">
                <a:solidFill>
                  <a:schemeClr val="dk1"/>
                </a:solidFill>
                <a:latin typeface="Calibri"/>
                <a:ea typeface="Calibri"/>
                <a:cs typeface="Calibri"/>
                <a:sym typeface="Calibri"/>
              </a:rPr>
              <a:t>למנהלי האפליקציה יש אינטרס שהמשתמשים בה ימשיכו לעשות שימוש באפליקציה ושירגישו בטוחים ומוגנים. </a:t>
            </a:r>
          </a:p>
          <a:p>
            <a:pPr marL="0" marR="0" lvl="0" indent="0" algn="r" rtl="1">
              <a:spcBef>
                <a:spcPts val="0"/>
              </a:spcBef>
              <a:spcAft>
                <a:spcPts val="0"/>
              </a:spcAft>
              <a:buNone/>
            </a:pPr>
            <a:endParaRPr lang="he-IL" sz="1200" b="1" i="0" u="none" strike="noStrike" cap="none" dirty="0">
              <a:solidFill>
                <a:schemeClr val="dk1"/>
              </a:solidFill>
              <a:latin typeface="Calibri"/>
              <a:ea typeface="Calibri"/>
              <a:cs typeface="Calibri"/>
              <a:sym typeface="Calibri"/>
            </a:endParaRPr>
          </a:p>
          <a:p>
            <a:pPr marL="0" marR="0" lvl="0" indent="0" algn="r" rtl="1">
              <a:spcBef>
                <a:spcPts val="0"/>
              </a:spcBef>
              <a:spcAft>
                <a:spcPts val="0"/>
              </a:spcAft>
              <a:buNone/>
            </a:pPr>
            <a:r>
              <a:rPr lang="he-IL" sz="1200" b="1" i="0" u="none" strike="noStrike" cap="none" dirty="0">
                <a:solidFill>
                  <a:schemeClr val="dk1"/>
                </a:solidFill>
                <a:latin typeface="Calibri"/>
                <a:ea typeface="Calibri"/>
                <a:cs typeface="Calibri"/>
                <a:sym typeface="Calibri"/>
              </a:rPr>
              <a:t>ייעוץ וסיוע לגבי טיפול באירוע פגיעה:</a:t>
            </a:r>
            <a:endParaRPr lang="he-IL" sz="1200" dirty="0"/>
          </a:p>
          <a:p>
            <a:pPr marL="0" marR="0" lvl="0" indent="0" algn="r" rtl="1">
              <a:spcBef>
                <a:spcPts val="0"/>
              </a:spcBef>
              <a:spcAft>
                <a:spcPts val="0"/>
              </a:spcAft>
              <a:buNone/>
            </a:pPr>
            <a:r>
              <a:rPr lang="he-IL" sz="1200" b="0" i="0" u="none" strike="noStrike" cap="none" dirty="0">
                <a:solidFill>
                  <a:schemeClr val="dk1"/>
                </a:solidFill>
                <a:latin typeface="Calibri"/>
                <a:ea typeface="Calibri"/>
                <a:cs typeface="Calibri"/>
                <a:sym typeface="Calibri"/>
              </a:rPr>
              <a:t>ייעוץ וסיוע להורים, צוותי חינוך, תלמידים  במגוון אירועים כגון: פתיחת דף </a:t>
            </a:r>
            <a:r>
              <a:rPr lang="he-IL" sz="1200" b="0" i="0" u="none" strike="noStrike" cap="none" dirty="0" err="1">
                <a:solidFill>
                  <a:schemeClr val="dk1"/>
                </a:solidFill>
                <a:latin typeface="Calibri"/>
                <a:ea typeface="Calibri"/>
                <a:cs typeface="Calibri"/>
                <a:sym typeface="Calibri"/>
              </a:rPr>
              <a:t>אינסטגרם</a:t>
            </a:r>
            <a:r>
              <a:rPr lang="he-IL" sz="1200" b="0" i="0" u="none" strike="noStrike" cap="none" dirty="0">
                <a:solidFill>
                  <a:schemeClr val="dk1"/>
                </a:solidFill>
                <a:latin typeface="Calibri"/>
                <a:ea typeface="Calibri"/>
                <a:cs typeface="Calibri"/>
                <a:sym typeface="Calibri"/>
              </a:rPr>
              <a:t> מתחזה, </a:t>
            </a:r>
            <a:r>
              <a:rPr lang="he-IL" sz="1200" b="0" i="0" u="none" strike="noStrike" cap="none" dirty="0" err="1">
                <a:solidFill>
                  <a:schemeClr val="dk1"/>
                </a:solidFill>
                <a:latin typeface="Calibri"/>
                <a:ea typeface="Calibri"/>
                <a:cs typeface="Calibri"/>
                <a:sym typeface="Calibri"/>
              </a:rPr>
              <a:t>שיימינג</a:t>
            </a:r>
            <a:r>
              <a:rPr lang="he-IL" sz="1200" b="0" i="0" u="none" strike="noStrike" cap="none" dirty="0">
                <a:solidFill>
                  <a:schemeClr val="dk1"/>
                </a:solidFill>
                <a:latin typeface="Calibri"/>
                <a:ea typeface="Calibri"/>
                <a:cs typeface="Calibri"/>
                <a:sym typeface="Calibri"/>
              </a:rPr>
              <a:t> וכד'.</a:t>
            </a:r>
            <a:endParaRPr lang="he-IL" sz="1200" dirty="0"/>
          </a:p>
          <a:p>
            <a:pPr marL="0" marR="0" lvl="0" indent="0" algn="r" rtl="1">
              <a:spcBef>
                <a:spcPts val="0"/>
              </a:spcBef>
              <a:spcAft>
                <a:spcPts val="0"/>
              </a:spcAft>
              <a:buNone/>
            </a:pPr>
            <a:endParaRPr lang="he-IL" sz="1200" b="0" i="0" u="none" strike="noStrike" cap="none" dirty="0">
              <a:solidFill>
                <a:schemeClr val="dk1"/>
              </a:solidFill>
              <a:latin typeface="Calibri"/>
              <a:ea typeface="Calibri"/>
              <a:cs typeface="Calibri"/>
              <a:sym typeface="Calibri"/>
            </a:endParaRPr>
          </a:p>
          <a:p>
            <a:pPr marL="0" marR="0" lvl="0" indent="0" algn="r" rtl="1">
              <a:spcBef>
                <a:spcPts val="0"/>
              </a:spcBef>
              <a:spcAft>
                <a:spcPts val="0"/>
              </a:spcAft>
              <a:buNone/>
            </a:pPr>
            <a:r>
              <a:rPr lang="he-IL" sz="1200" b="1" i="0" u="none" strike="noStrike" cap="none" dirty="0">
                <a:solidFill>
                  <a:schemeClr val="dk1"/>
                </a:solidFill>
                <a:latin typeface="Calibri"/>
                <a:ea typeface="Calibri"/>
                <a:cs typeface="Calibri"/>
                <a:sym typeface="Calibri"/>
              </a:rPr>
              <a:t>סיוע במצבים בהם לא ידועה זהות הנפגע או הפוגע </a:t>
            </a:r>
            <a:r>
              <a:rPr lang="he-IL" sz="1200" b="0" i="0" u="none" strike="noStrike" cap="none" dirty="0">
                <a:solidFill>
                  <a:schemeClr val="dk1"/>
                </a:solidFill>
                <a:latin typeface="Calibri"/>
                <a:ea typeface="Calibri"/>
                <a:cs typeface="Calibri"/>
                <a:sym typeface="Calibri"/>
              </a:rPr>
              <a:t>(השם</a:t>
            </a:r>
            <a:r>
              <a:rPr lang="he-IL" sz="1200" b="0" i="0" u="none" strike="noStrike" cap="none" baseline="0" dirty="0">
                <a:solidFill>
                  <a:schemeClr val="dk1"/>
                </a:solidFill>
                <a:latin typeface="Calibri"/>
                <a:ea typeface="Calibri"/>
                <a:cs typeface="Calibri"/>
                <a:sym typeface="Calibri"/>
              </a:rPr>
              <a:t> שלו </a:t>
            </a:r>
            <a:r>
              <a:rPr lang="he-IL" sz="1200" b="0" i="0" u="none" strike="noStrike" cap="none" dirty="0">
                <a:solidFill>
                  <a:schemeClr val="dk1"/>
                </a:solidFill>
                <a:latin typeface="Calibri"/>
                <a:ea typeface="Calibri"/>
                <a:cs typeface="Calibri"/>
                <a:sym typeface="Calibri"/>
              </a:rPr>
              <a:t>ומיקומו) במקרים הבאים: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cap="none" dirty="0">
                <a:solidFill>
                  <a:schemeClr val="dk1"/>
                </a:solidFill>
                <a:latin typeface="Calibri"/>
                <a:ea typeface="Calibri"/>
                <a:cs typeface="Calibri"/>
                <a:sym typeface="Calibri"/>
              </a:rPr>
              <a:t>- ככלל, כשהאירוע בעל אופי פלילי או באירוע בו יש חשש לחיי אדם (למשל איום באובדנות).</a:t>
            </a:r>
          </a:p>
          <a:p>
            <a:pPr marL="0" marR="0" lvl="0" indent="0" algn="r" rtl="1">
              <a:spcBef>
                <a:spcPts val="0"/>
              </a:spcBef>
              <a:spcAft>
                <a:spcPts val="0"/>
              </a:spcAft>
              <a:buNone/>
            </a:pPr>
            <a:r>
              <a:rPr lang="he-IL" sz="1200" b="0" i="0" u="none" strike="noStrike" cap="none" dirty="0">
                <a:solidFill>
                  <a:schemeClr val="dk1"/>
                </a:solidFill>
                <a:latin typeface="Calibri"/>
                <a:ea typeface="Calibri"/>
                <a:cs typeface="Calibri"/>
                <a:sym typeface="Calibri"/>
              </a:rPr>
              <a:t> </a:t>
            </a:r>
          </a:p>
          <a:p>
            <a:pPr marL="0" marR="0" lvl="0" indent="0" algn="r" rtl="1">
              <a:spcBef>
                <a:spcPts val="0"/>
              </a:spcBef>
              <a:spcAft>
                <a:spcPts val="0"/>
              </a:spcAft>
              <a:buNone/>
            </a:pPr>
            <a:r>
              <a:rPr lang="he-IL" sz="1200" b="1" i="0" u="none" strike="noStrike" cap="none" dirty="0">
                <a:solidFill>
                  <a:schemeClr val="dk1"/>
                </a:solidFill>
                <a:latin typeface="Calibri"/>
                <a:ea typeface="Calibri"/>
                <a:cs typeface="Calibri"/>
                <a:sym typeface="Calibri"/>
              </a:rPr>
              <a:t>סיוע במצבי חירום ומצוקה</a:t>
            </a:r>
            <a:endParaRPr lang="he-IL" sz="1200" dirty="0"/>
          </a:p>
          <a:p>
            <a:pPr marL="0" marR="0" lvl="0" indent="0" algn="r" rtl="1">
              <a:spcBef>
                <a:spcPts val="0"/>
              </a:spcBef>
              <a:spcAft>
                <a:spcPts val="0"/>
              </a:spcAft>
              <a:buNone/>
            </a:pPr>
            <a:endParaRPr lang="he-IL" sz="1200" b="1" i="0" u="none" strike="noStrike" cap="none" dirty="0">
              <a:solidFill>
                <a:schemeClr val="dk1"/>
              </a:solidFill>
              <a:latin typeface="Calibri"/>
              <a:ea typeface="Calibri"/>
              <a:cs typeface="Calibri"/>
              <a:sym typeface="Calibri"/>
            </a:endParaRPr>
          </a:p>
          <a:p>
            <a:pPr marL="0" marR="0" lvl="0" indent="0" algn="r" rtl="1">
              <a:spcBef>
                <a:spcPts val="0"/>
              </a:spcBef>
              <a:spcAft>
                <a:spcPts val="0"/>
              </a:spcAft>
              <a:buNone/>
            </a:pPr>
            <a:r>
              <a:rPr lang="he-IL" sz="1200" b="1" i="0" u="none" strike="noStrike" cap="none" dirty="0">
                <a:solidFill>
                  <a:schemeClr val="dk1"/>
                </a:solidFill>
                <a:latin typeface="Calibri"/>
                <a:ea typeface="Calibri"/>
                <a:cs typeface="Calibri"/>
                <a:sym typeface="Calibri"/>
              </a:rPr>
              <a:t>מתן מידע להורים, צוותי חינוך ותלמידים והפנייה לגורמי סיוע בקהילה, לדוגמה:</a:t>
            </a:r>
            <a:endParaRPr lang="he-IL" sz="1200" dirty="0"/>
          </a:p>
          <a:p>
            <a:pPr marL="171450" marR="0" lvl="0" indent="-171450" algn="r" rtl="1">
              <a:spcBef>
                <a:spcPts val="0"/>
              </a:spcBef>
              <a:spcAft>
                <a:spcPts val="0"/>
              </a:spcAft>
              <a:buClr>
                <a:schemeClr val="dk1"/>
              </a:buClr>
              <a:buSzPts val="1200"/>
              <a:buFont typeface="Calibri"/>
              <a:buChar char="-"/>
            </a:pPr>
            <a:r>
              <a:rPr lang="he-IL" sz="1200" b="0" i="0" u="none" strike="noStrike" cap="none" dirty="0">
                <a:solidFill>
                  <a:schemeClr val="dk1"/>
                </a:solidFill>
                <a:latin typeface="Calibri"/>
                <a:ea typeface="Calibri"/>
                <a:cs typeface="Calibri"/>
                <a:sym typeface="Calibri"/>
              </a:rPr>
              <a:t>שיחות הסברה, מתן חומרי הסברה, ו/או פעילויות וסדנאות לתלמידים ולצוותי חינוך.  </a:t>
            </a:r>
            <a:endParaRPr lang="he-IL" sz="1200" dirty="0"/>
          </a:p>
          <a:p>
            <a:pPr marL="0" marR="0" lvl="0" indent="0" algn="r" rtl="1">
              <a:spcBef>
                <a:spcPts val="0"/>
              </a:spcBef>
              <a:spcAft>
                <a:spcPts val="0"/>
              </a:spcAft>
              <a:buNone/>
            </a:pPr>
            <a:endParaRPr lang="he-IL" sz="1200" b="0" i="0" u="none" strike="noStrike" cap="none" dirty="0">
              <a:solidFill>
                <a:schemeClr val="dk1"/>
              </a:solidFill>
              <a:latin typeface="Calibri"/>
              <a:ea typeface="Calibri"/>
              <a:cs typeface="Calibri"/>
              <a:sym typeface="Calibri"/>
            </a:endParaRPr>
          </a:p>
          <a:p>
            <a:endParaRPr lang="he-IL" dirty="0"/>
          </a:p>
          <a:p>
            <a:pPr marL="0" lvl="0" indent="0" algn="r" rtl="1">
              <a:lnSpc>
                <a:spcPct val="100000"/>
              </a:lnSpc>
              <a:spcBef>
                <a:spcPts val="0"/>
              </a:spcBef>
              <a:spcAft>
                <a:spcPts val="0"/>
              </a:spcAft>
              <a:buSzPts val="1400"/>
              <a:buNone/>
            </a:pPr>
            <a:endParaRPr lang="he-IL" dirty="0"/>
          </a:p>
          <a:p>
            <a:pPr marL="0" lvl="0" indent="0" algn="r" rtl="1">
              <a:lnSpc>
                <a:spcPct val="100000"/>
              </a:lnSpc>
              <a:spcBef>
                <a:spcPts val="0"/>
              </a:spcBef>
              <a:spcAft>
                <a:spcPts val="0"/>
              </a:spcAft>
              <a:buSzPts val="1400"/>
              <a:buNone/>
            </a:pPr>
            <a:endParaRPr dirty="0"/>
          </a:p>
        </p:txBody>
      </p:sp>
      <p:sp>
        <p:nvSpPr>
          <p:cNvPr id="6656" name="Google Shape;665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0162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a:extLst>
            <a:ext uri="{FF2B5EF4-FFF2-40B4-BE49-F238E27FC236}">
              <a16:creationId xmlns:a16="http://schemas.microsoft.com/office/drawing/2014/main" id="{AAFC2D09-67EE-986E-C24D-A39A43184680}"/>
            </a:ext>
          </a:extLst>
        </p:cNvPr>
        <p:cNvGrpSpPr/>
        <p:nvPr/>
      </p:nvGrpSpPr>
      <p:grpSpPr>
        <a:xfrm>
          <a:off x="0" y="0"/>
          <a:ext cx="0" cy="0"/>
          <a:chOff x="0" y="0"/>
          <a:chExt cx="0" cy="0"/>
        </a:xfrm>
      </p:grpSpPr>
      <p:sp>
        <p:nvSpPr>
          <p:cNvPr id="484" name="Google Shape;484;g3b47f72ed40_1_325:notes">
            <a:extLst>
              <a:ext uri="{FF2B5EF4-FFF2-40B4-BE49-F238E27FC236}">
                <a16:creationId xmlns:a16="http://schemas.microsoft.com/office/drawing/2014/main" id="{A1B8B537-93F2-3D95-4E09-C98562EAB0C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he-IL"/>
          </a:p>
        </p:txBody>
      </p:sp>
      <p:sp>
        <p:nvSpPr>
          <p:cNvPr id="485" name="Google Shape;485;g3b47f72ed40_1_325:notes">
            <a:extLst>
              <a:ext uri="{FF2B5EF4-FFF2-40B4-BE49-F238E27FC236}">
                <a16:creationId xmlns:a16="http://schemas.microsoft.com/office/drawing/2014/main" id="{01657DB6-CC9C-4F6F-71CC-D86E122A792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r" rtl="1"/>
            <a:r>
              <a:rPr lang="he-IL" sz="1200" dirty="0">
                <a:latin typeface="Calibri" panose="020F0502020204030204" pitchFamily="34" charset="0"/>
                <a:cs typeface="Calibri" panose="020F0502020204030204" pitchFamily="34" charset="0"/>
              </a:rPr>
              <a:t>הנחו את התלמידים להיכנס ל</a:t>
            </a:r>
            <a:r>
              <a:rPr lang="he-IL" sz="1200" b="1" dirty="0">
                <a:latin typeface="Calibri" panose="020F0502020204030204" pitchFamily="34" charset="0"/>
                <a:cs typeface="Calibri" panose="020F0502020204030204" pitchFamily="34" charset="0"/>
              </a:rPr>
              <a:t>סביבת </a:t>
            </a:r>
            <a:r>
              <a:rPr lang="he-IL" sz="1200" b="1" dirty="0" err="1">
                <a:latin typeface="Calibri" panose="020F0502020204030204" pitchFamily="34" charset="0"/>
                <a:cs typeface="Calibri" panose="020F0502020204030204" pitchFamily="34" charset="0"/>
              </a:rPr>
              <a:t>הקלאסרום</a:t>
            </a:r>
            <a:r>
              <a:rPr lang="he-IL" sz="1200" b="1" dirty="0">
                <a:latin typeface="Calibri" panose="020F0502020204030204" pitchFamily="34" charset="0"/>
                <a:cs typeface="Calibri" panose="020F0502020204030204" pitchFamily="34" charset="0"/>
              </a:rPr>
              <a:t> </a:t>
            </a:r>
            <a:r>
              <a:rPr lang="he-IL" sz="1200" b="0" dirty="0">
                <a:latin typeface="Calibri" panose="020F0502020204030204" pitchFamily="34" charset="0"/>
                <a:cs typeface="Calibri" panose="020F0502020204030204" pitchFamily="34" charset="0"/>
              </a:rPr>
              <a:t>על מנת </a:t>
            </a:r>
            <a:r>
              <a:rPr lang="he-IL" sz="1200" dirty="0">
                <a:latin typeface="Calibri" panose="020F0502020204030204" pitchFamily="34" charset="0"/>
                <a:cs typeface="Calibri" panose="020F0502020204030204" pitchFamily="34" charset="0"/>
              </a:rPr>
              <a:t>לבצע את המשימה בעזרת הבינה המלאכותית.</a:t>
            </a:r>
          </a:p>
          <a:p>
            <a:pPr algn="r" rtl="1"/>
            <a:r>
              <a:rPr lang="he-IL" sz="1200" dirty="0">
                <a:latin typeface="Calibri" panose="020F0502020204030204" pitchFamily="34" charset="0"/>
                <a:cs typeface="Calibri" panose="020F0502020204030204" pitchFamily="34" charset="0"/>
              </a:rPr>
              <a:t>המשימה תאפשר לתלמידים להתבונן על התהליך שעברו בשיעור, על מה שנלמד ולהציג תוצר יצירתי.</a:t>
            </a:r>
            <a:endParaRPr lang="he-IL" dirty="0"/>
          </a:p>
          <a:p>
            <a:pPr algn="r" rtl="1"/>
            <a:br>
              <a:rPr lang="he-IL" sz="1200" dirty="0">
                <a:latin typeface="Calibri" panose="020F0502020204030204" pitchFamily="34" charset="0"/>
                <a:cs typeface="Calibri" panose="020F0502020204030204" pitchFamily="34" charset="0"/>
              </a:rPr>
            </a:br>
            <a:br>
              <a:rPr lang="he-IL" sz="1200" dirty="0">
                <a:latin typeface="Calibri" panose="020F0502020204030204" pitchFamily="34" charset="0"/>
                <a:cs typeface="Calibri" panose="020F0502020204030204" pitchFamily="34" charset="0"/>
              </a:rPr>
            </a:br>
            <a:br>
              <a:rPr lang="he-IL" sz="1200" dirty="0">
                <a:latin typeface="Calibri" panose="020F0502020204030204" pitchFamily="34" charset="0"/>
                <a:cs typeface="Calibri" panose="020F0502020204030204" pitchFamily="34" charset="0"/>
              </a:rPr>
            </a:br>
            <a:endParaRPr lang="he-IL" sz="1200" dirty="0">
              <a:latin typeface="Calibri" panose="020F0502020204030204" pitchFamily="34" charset="0"/>
              <a:cs typeface="Calibri" panose="020F0502020204030204" pitchFamily="34" charset="0"/>
            </a:endParaRPr>
          </a:p>
          <a:p>
            <a:pPr marL="0" lvl="0" indent="0" algn="r" rtl="1">
              <a:spcBef>
                <a:spcPts val="0"/>
              </a:spcBef>
              <a:spcAft>
                <a:spcPts val="0"/>
              </a:spcAft>
              <a:buNone/>
            </a:pPr>
            <a:endParaRPr dirty="0"/>
          </a:p>
        </p:txBody>
      </p:sp>
      <p:sp>
        <p:nvSpPr>
          <p:cNvPr id="486" name="Google Shape;486;g3b47f72ed40_1_325:notes">
            <a:extLst>
              <a:ext uri="{FF2B5EF4-FFF2-40B4-BE49-F238E27FC236}">
                <a16:creationId xmlns:a16="http://schemas.microsoft.com/office/drawing/2014/main" id="{74325190-FE96-AE6F-4757-48308292A6EB}"/>
              </a:ext>
            </a:extLst>
          </p:cNvPr>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19</a:t>
            </a:fld>
            <a:endParaRPr/>
          </a:p>
        </p:txBody>
      </p:sp>
    </p:spTree>
    <p:extLst>
      <p:ext uri="{BB962C8B-B14F-4D97-AF65-F5344CB8AC3E}">
        <p14:creationId xmlns:p14="http://schemas.microsoft.com/office/powerpoint/2010/main" val="3113379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a:extLst>
            <a:ext uri="{FF2B5EF4-FFF2-40B4-BE49-F238E27FC236}">
              <a16:creationId xmlns:a16="http://schemas.microsoft.com/office/drawing/2014/main" id="{BEED1615-5980-3589-267A-A64EE145A884}"/>
            </a:ext>
          </a:extLst>
        </p:cNvPr>
        <p:cNvGrpSpPr/>
        <p:nvPr/>
      </p:nvGrpSpPr>
      <p:grpSpPr>
        <a:xfrm>
          <a:off x="0" y="0"/>
          <a:ext cx="0" cy="0"/>
          <a:chOff x="0" y="0"/>
          <a:chExt cx="0" cy="0"/>
        </a:xfrm>
      </p:grpSpPr>
      <p:sp>
        <p:nvSpPr>
          <p:cNvPr id="267" name="Google Shape;267;p12:notes">
            <a:extLst>
              <a:ext uri="{FF2B5EF4-FFF2-40B4-BE49-F238E27FC236}">
                <a16:creationId xmlns:a16="http://schemas.microsoft.com/office/drawing/2014/main" id="{CD834566-A0A4-B024-8FB0-0423D95B5C1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8" name="Google Shape;268;p12:notes">
            <a:extLst>
              <a:ext uri="{FF2B5EF4-FFF2-40B4-BE49-F238E27FC236}">
                <a16:creationId xmlns:a16="http://schemas.microsoft.com/office/drawing/2014/main" id="{6007D872-8CC5-42F7-AF15-A8170CD6C48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he-IL"/>
          </a:p>
        </p:txBody>
      </p:sp>
    </p:spTree>
    <p:extLst>
      <p:ext uri="{BB962C8B-B14F-4D97-AF65-F5344CB8AC3E}">
        <p14:creationId xmlns:p14="http://schemas.microsoft.com/office/powerpoint/2010/main" val="271977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b47f72ed40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he-IL"/>
          </a:p>
        </p:txBody>
      </p:sp>
      <p:sp>
        <p:nvSpPr>
          <p:cNvPr id="131" name="Google Shape;131;g3b47f72ed40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132" name="Google Shape;132;g3b47f72ed40_1_14:notes"/>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הרחבה למורה: חסמים אשר מונעים מבני נוער לבקש עזרה עלולים להעצים את הרגשות הקשים שהנפגע כבר שרוי בהם,</a:t>
            </a:r>
          </a:p>
          <a:p>
            <a:r>
              <a:rPr lang="he-IL" dirty="0"/>
              <a:t>כגון חרדה מוגברת, תסכול, אשמה, בושה ועוד. </a:t>
            </a:r>
          </a:p>
          <a:p>
            <a:r>
              <a:rPr lang="he-IL" dirty="0"/>
              <a:t>בנוסף, האירוע עלול להמשיך ואף להסלים, וליצור פגיעה מתמשכת והרסנית, הן מבחינת משך הזמן והן מבחינת</a:t>
            </a:r>
          </a:p>
          <a:p>
            <a:r>
              <a:rPr lang="he-IL" dirty="0"/>
              <a:t>ההשפעה שלה על הנפגע.  </a:t>
            </a:r>
          </a:p>
          <a:p>
            <a:r>
              <a:rPr lang="he-IL" dirty="0"/>
              <a:t>לפיכך, חשוב להעביר מסרים מעודדים באשר לפניה לעזרה ומתוך דיוק לנפגע ולמענים שמתאימים לו.</a:t>
            </a:r>
          </a:p>
          <a:p>
            <a:endParaRPr lang="he-IL" dirty="0"/>
          </a:p>
        </p:txBody>
      </p:sp>
      <p:sp>
        <p:nvSpPr>
          <p:cNvPr id="4" name="Slide Number Placeholder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21</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3444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799EA-D2FA-D1CF-A412-C9C8B1F970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DFAFEC-0248-7331-423C-7A4667B92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566AEF-5BB0-4D26-8085-C29679D6D88D}"/>
              </a:ext>
            </a:extLst>
          </p:cNvPr>
          <p:cNvSpPr>
            <a:spLocks noGrp="1"/>
          </p:cNvSpPr>
          <p:nvPr>
            <p:ph type="body" idx="1"/>
          </p:nvPr>
        </p:nvSpPr>
        <p:spPr/>
        <p:txBody>
          <a:bodyPr/>
          <a:lstStyle/>
          <a:p>
            <a:r>
              <a:rPr lang="he-IL" dirty="0"/>
              <a:t>הרחבה למורה: חסמים אשר מונעים מבני נוער לבקש עזרה עלולים להעצים את הרגשות הקשים שהנפגע כבר שרוי בהם,</a:t>
            </a:r>
          </a:p>
          <a:p>
            <a:r>
              <a:rPr lang="he-IL" dirty="0"/>
              <a:t>כגון חרדה מוגברת, תסכול, אשמה, בושה ועוד. </a:t>
            </a:r>
          </a:p>
          <a:p>
            <a:r>
              <a:rPr lang="he-IL" dirty="0"/>
              <a:t>בנוסף, האירוע עלול להמשיך ואף להסלים, וליצור פגיעה מתמשכת והרסנית, הן מבחינת משך הזמן והן מבחינת</a:t>
            </a:r>
          </a:p>
          <a:p>
            <a:r>
              <a:rPr lang="he-IL" dirty="0"/>
              <a:t>ההשפעה שלה על הנפגע.  </a:t>
            </a:r>
          </a:p>
          <a:p>
            <a:r>
              <a:rPr lang="he-IL" dirty="0"/>
              <a:t>לפיכך, חשוב להעביר מסרים מעודדים באשר לפניה לעזרה ומתוך דיוק לנפגע ולמענים שמתאימים לו.</a:t>
            </a:r>
          </a:p>
          <a:p>
            <a:endParaRPr lang="he-IL" dirty="0"/>
          </a:p>
        </p:txBody>
      </p:sp>
      <p:sp>
        <p:nvSpPr>
          <p:cNvPr id="4" name="Slide Number Placeholder 3">
            <a:extLst>
              <a:ext uri="{FF2B5EF4-FFF2-40B4-BE49-F238E27FC236}">
                <a16:creationId xmlns:a16="http://schemas.microsoft.com/office/drawing/2014/main" id="{42A1F22F-7767-7CF1-6E72-C2206B2A0E73}"/>
              </a:ext>
            </a:extLst>
          </p:cNvPr>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22</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8489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lnSpc>
                <a:spcPct val="160000"/>
              </a:lnSpc>
              <a:buNone/>
            </a:pPr>
            <a:r>
              <a:rPr lang="he-IL" dirty="0"/>
              <a:t>הנחיות למורה: </a:t>
            </a:r>
          </a:p>
          <a:p>
            <a:pPr marL="50800" indent="0">
              <a:lnSpc>
                <a:spcPct val="160000"/>
              </a:lnSpc>
              <a:buNone/>
            </a:pPr>
            <a:r>
              <a:rPr lang="he-IL" dirty="0"/>
              <a:t>נאמר לתלמידים:</a:t>
            </a:r>
            <a:r>
              <a:rPr lang="en-US" dirty="0"/>
              <a:t> </a:t>
            </a:r>
            <a:endParaRPr lang="he-IL" dirty="0"/>
          </a:p>
          <a:p>
            <a:pPr marL="50800" indent="0">
              <a:lnSpc>
                <a:spcPct val="160000"/>
              </a:lnSpc>
              <a:buNone/>
            </a:pPr>
            <a:r>
              <a:rPr lang="he-IL" dirty="0"/>
              <a:t> "</a:t>
            </a:r>
            <a:r>
              <a:rPr lang="he-IL" sz="1200" dirty="0"/>
              <a:t>היום קיבלתם "הצצה" לעולמו הפנימי של מי שחווה קושי או מצוקה כלשהי, חוויתם את הרגשות שעולים והתחברתם למצבים של קושי גם בחיים האישיים.</a:t>
            </a:r>
          </a:p>
          <a:p>
            <a:pPr marL="50800" indent="0">
              <a:lnSpc>
                <a:spcPct val="160000"/>
              </a:lnSpc>
              <a:buNone/>
            </a:pPr>
            <a:r>
              <a:rPr lang="he-IL" sz="1200" dirty="0"/>
              <a:t>בנוסף, קיבלתם כלים כיצד לזהות את הקושי כהזדמנות להיעזר ולהתמך, מתוך מגוון רחב של אפשרויות. לכן חשוב לזכור - אתם אף פעם לא לבד, תמיד יש כתובת שאפשר לפנות אליה כל זמן שאנו זקוקים לה, ובכל אחד ממכם קיים הכוח להתמך ולהיעזר".</a:t>
            </a:r>
            <a:endParaRPr lang="he-IL" dirty="0"/>
          </a:p>
        </p:txBody>
      </p:sp>
      <p:sp>
        <p:nvSpPr>
          <p:cNvPr id="4" name="Slide Number Placeholder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23</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7684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המשימה הבאה היא פעילות יישום. המורה תחלק לכל תלמיד דלת אחת, בה הוא יצטרך למלא לעצמו אפשרויות </a:t>
            </a:r>
          </a:p>
          <a:p>
            <a:r>
              <a:rPr lang="he-IL" dirty="0"/>
              <a:t>לאנשים וגורמים שונים אליהם הוא ירגיש בנוח לפנות לסיוע בעת הצורך. יש להדגיש כי הרשימה יכולה להשתנות מאחד </a:t>
            </a:r>
          </a:p>
          <a:p>
            <a:r>
              <a:rPr lang="he-IL" dirty="0"/>
              <a:t>לשני, ושהיא אישית בהתאם לקשרים שיש לכל תלמידים עם גורמים ואנשים שונים בחייו, והמידה בה הוא חש בנוח עם כל</a:t>
            </a:r>
          </a:p>
          <a:p>
            <a:r>
              <a:rPr lang="he-IL" dirty="0"/>
              <a:t>אחד. </a:t>
            </a:r>
          </a:p>
          <a:p>
            <a:r>
              <a:rPr lang="he-IL" dirty="0"/>
              <a:t>חשוב להנחות את התלמידים להדביק את הדלת על מחברת/יומן/ הדלת של חדרם או כל מקום אחר שהם רואים לנכון על </a:t>
            </a:r>
          </a:p>
          <a:p>
            <a:r>
              <a:rPr lang="he-IL" dirty="0"/>
              <a:t>מנת שתהיה להם זמינה במצבים בהם הם צריכים תזכורת (תזכורת כי הם לא לבד ותמיד יש מישהו שאפשר ורצוי להיעזר </a:t>
            </a:r>
          </a:p>
          <a:p>
            <a:r>
              <a:rPr lang="he-IL" dirty="0"/>
              <a:t>בו).</a:t>
            </a:r>
          </a:p>
          <a:p>
            <a:endParaRPr lang="he-IL" dirty="0"/>
          </a:p>
          <a:p>
            <a:r>
              <a:rPr lang="he-IL" dirty="0"/>
              <a:t>חלופה נוספת: לאפשר לתלמידים הבוחרים בכך ליצור קמפיין/ סרטון אשר מעודד את התלמידים לשת"ף.</a:t>
            </a:r>
          </a:p>
        </p:txBody>
      </p:sp>
      <p:sp>
        <p:nvSpPr>
          <p:cNvPr id="4" name="Slide Number Placeholder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24</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0196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9985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589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b4e0ad62c6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b4e0ad62c6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166" name="Google Shape;166;g3b4e0ad62c6_0_15:notes"/>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iw-IL"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dirty="0"/>
              <a:t>חשוב לחזור על הכללים המרכזיים בכל שיעור</a:t>
            </a:r>
            <a:r>
              <a:rPr lang="he-IL" dirty="0"/>
              <a:t>,</a:t>
            </a:r>
            <a:r>
              <a:rPr lang="x-none" dirty="0"/>
              <a:t> על מנת לבסס מרחב בטוח המאפשר שיח רגשי בין התלמידים.</a:t>
            </a:r>
            <a:endParaRPr dirty="0"/>
          </a:p>
        </p:txBody>
      </p:sp>
      <p:sp>
        <p:nvSpPr>
          <p:cNvPr id="231" name="Google Shape;2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0599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2856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a:extLst>
            <a:ext uri="{FF2B5EF4-FFF2-40B4-BE49-F238E27FC236}">
              <a16:creationId xmlns:a16="http://schemas.microsoft.com/office/drawing/2014/main" id="{64CBB9E6-B3EF-0F31-ABA2-C68A27F41F11}"/>
            </a:ext>
          </a:extLst>
        </p:cNvPr>
        <p:cNvGrpSpPr/>
        <p:nvPr/>
      </p:nvGrpSpPr>
      <p:grpSpPr>
        <a:xfrm>
          <a:off x="0" y="0"/>
          <a:ext cx="0" cy="0"/>
          <a:chOff x="0" y="0"/>
          <a:chExt cx="0" cy="0"/>
        </a:xfrm>
      </p:grpSpPr>
      <p:sp>
        <p:nvSpPr>
          <p:cNvPr id="484" name="Google Shape;484;g3b47f72ed40_1_325:notes">
            <a:extLst>
              <a:ext uri="{FF2B5EF4-FFF2-40B4-BE49-F238E27FC236}">
                <a16:creationId xmlns:a16="http://schemas.microsoft.com/office/drawing/2014/main" id="{C510B2E9-6816-2C10-5DCA-EEA3781EAC6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g3b47f72ed40_1_325:notes">
            <a:extLst>
              <a:ext uri="{FF2B5EF4-FFF2-40B4-BE49-F238E27FC236}">
                <a16:creationId xmlns:a16="http://schemas.microsoft.com/office/drawing/2014/main" id="{01729030-9251-7441-EABB-51329C2BDD8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he-IL" dirty="0"/>
              <a:t>צפייה בסרטון.</a:t>
            </a:r>
            <a:endParaRPr dirty="0"/>
          </a:p>
        </p:txBody>
      </p:sp>
      <p:sp>
        <p:nvSpPr>
          <p:cNvPr id="486" name="Google Shape;486;g3b47f72ed40_1_325:notes">
            <a:extLst>
              <a:ext uri="{FF2B5EF4-FFF2-40B4-BE49-F238E27FC236}">
                <a16:creationId xmlns:a16="http://schemas.microsoft.com/office/drawing/2014/main" id="{E274D44A-9FF9-060D-35EA-52947B5FF9B9}"/>
              </a:ext>
            </a:extLst>
          </p:cNvPr>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8</a:t>
            </a:fld>
            <a:endParaRPr/>
          </a:p>
        </p:txBody>
      </p:sp>
    </p:spTree>
    <p:extLst>
      <p:ext uri="{BB962C8B-B14F-4D97-AF65-F5344CB8AC3E}">
        <p14:creationId xmlns:p14="http://schemas.microsoft.com/office/powerpoint/2010/main" val="854196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a:extLst>
            <a:ext uri="{FF2B5EF4-FFF2-40B4-BE49-F238E27FC236}">
              <a16:creationId xmlns:a16="http://schemas.microsoft.com/office/drawing/2014/main" id="{809D180F-BA7F-1925-0EEA-7DF52C541301}"/>
            </a:ext>
          </a:extLst>
        </p:cNvPr>
        <p:cNvGrpSpPr/>
        <p:nvPr/>
      </p:nvGrpSpPr>
      <p:grpSpPr>
        <a:xfrm>
          <a:off x="0" y="0"/>
          <a:ext cx="0" cy="0"/>
          <a:chOff x="0" y="0"/>
          <a:chExt cx="0" cy="0"/>
        </a:xfrm>
      </p:grpSpPr>
      <p:sp>
        <p:nvSpPr>
          <p:cNvPr id="484" name="Google Shape;484;g3b47f72ed40_1_325:notes">
            <a:extLst>
              <a:ext uri="{FF2B5EF4-FFF2-40B4-BE49-F238E27FC236}">
                <a16:creationId xmlns:a16="http://schemas.microsoft.com/office/drawing/2014/main" id="{54DB903D-3C15-F29B-A32C-850A9B1E0E0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g3b47f72ed40_1_325:notes">
            <a:extLst>
              <a:ext uri="{FF2B5EF4-FFF2-40B4-BE49-F238E27FC236}">
                <a16:creationId xmlns:a16="http://schemas.microsoft.com/office/drawing/2014/main" id="{28CE38EA-6F87-7900-998A-8D775B66D17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he-IL" dirty="0"/>
              <a:t>לאחר הדיון, נדגיש מול התלמידים כי לכל בחירה שלנו כיצד לנהוג ברשת, יש השלכות עלינו ועל האחרים, כל עוד לא נחשוב ההשלכות והתוצאות האפשריות ונתנהל בהתאם לכך, גם אנחנו וגם האחרים עלולים להיפגע. </a:t>
            </a:r>
            <a:endParaRPr dirty="0"/>
          </a:p>
        </p:txBody>
      </p:sp>
      <p:sp>
        <p:nvSpPr>
          <p:cNvPr id="486" name="Google Shape;486;g3b47f72ed40_1_325:notes">
            <a:extLst>
              <a:ext uri="{FF2B5EF4-FFF2-40B4-BE49-F238E27FC236}">
                <a16:creationId xmlns:a16="http://schemas.microsoft.com/office/drawing/2014/main" id="{E85D947A-B332-EE57-B9CD-F4F9ACA1E8A4}"/>
              </a:ext>
            </a:extLst>
          </p:cNvPr>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9</a:t>
            </a:fld>
            <a:endParaRPr/>
          </a:p>
        </p:txBody>
      </p:sp>
    </p:spTree>
    <p:extLst>
      <p:ext uri="{BB962C8B-B14F-4D97-AF65-F5344CB8AC3E}">
        <p14:creationId xmlns:p14="http://schemas.microsoft.com/office/powerpoint/2010/main" val="3412052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a:extLst>
            <a:ext uri="{FF2B5EF4-FFF2-40B4-BE49-F238E27FC236}">
              <a16:creationId xmlns:a16="http://schemas.microsoft.com/office/drawing/2014/main" id="{70878F36-E349-DA06-BE19-D439DD4011A9}"/>
            </a:ext>
          </a:extLst>
        </p:cNvPr>
        <p:cNvGrpSpPr/>
        <p:nvPr/>
      </p:nvGrpSpPr>
      <p:grpSpPr>
        <a:xfrm>
          <a:off x="0" y="0"/>
          <a:ext cx="0" cy="0"/>
          <a:chOff x="0" y="0"/>
          <a:chExt cx="0" cy="0"/>
        </a:xfrm>
      </p:grpSpPr>
      <p:sp>
        <p:nvSpPr>
          <p:cNvPr id="484" name="Google Shape;484;g3b47f72ed40_1_325:notes">
            <a:extLst>
              <a:ext uri="{FF2B5EF4-FFF2-40B4-BE49-F238E27FC236}">
                <a16:creationId xmlns:a16="http://schemas.microsoft.com/office/drawing/2014/main" id="{358794EE-BC41-A868-CCB0-ACE60E345A8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g3b47f72ed40_1_325:notes">
            <a:extLst>
              <a:ext uri="{FF2B5EF4-FFF2-40B4-BE49-F238E27FC236}">
                <a16:creationId xmlns:a16="http://schemas.microsoft.com/office/drawing/2014/main" id="{B3ADC52E-F427-4865-234C-FD396AD458C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he-IL" dirty="0"/>
              <a:t>לאחר הדיון, נדגיש מול התלמידים כי לכל בחירה שלנו כיצד לנהוג ברשת, יש השלכות עלינו ועל האחרים, כל עוד לא נחשוב ההשלכות והתוצאות האפשריות ונתנהל בהתאם לכך, גם אנחנו וגם האחרים עלולים להיפגע. </a:t>
            </a:r>
            <a:endParaRPr dirty="0"/>
          </a:p>
        </p:txBody>
      </p:sp>
      <p:sp>
        <p:nvSpPr>
          <p:cNvPr id="486" name="Google Shape;486;g3b47f72ed40_1_325:notes">
            <a:extLst>
              <a:ext uri="{FF2B5EF4-FFF2-40B4-BE49-F238E27FC236}">
                <a16:creationId xmlns:a16="http://schemas.microsoft.com/office/drawing/2014/main" id="{FCDA454D-C335-A7ED-EBA7-8661C1640C04}"/>
              </a:ext>
            </a:extLst>
          </p:cNvPr>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10</a:t>
            </a:fld>
            <a:endParaRPr/>
          </a:p>
        </p:txBody>
      </p:sp>
    </p:spTree>
    <p:extLst>
      <p:ext uri="{BB962C8B-B14F-4D97-AF65-F5344CB8AC3E}">
        <p14:creationId xmlns:p14="http://schemas.microsoft.com/office/powerpoint/2010/main" val="736379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1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34"/>
        <p:cNvGrpSpPr/>
        <p:nvPr/>
      </p:nvGrpSpPr>
      <p:grpSpPr>
        <a:xfrm>
          <a:off x="0" y="0"/>
          <a:ext cx="0" cy="0"/>
          <a:chOff x="0" y="0"/>
          <a:chExt cx="0" cy="0"/>
        </a:xfrm>
      </p:grpSpPr>
      <p:sp>
        <p:nvSpPr>
          <p:cNvPr id="35" name="Google Shape;35;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6" name="Google Shape;3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38" name="Google Shape;38;p24"/>
          <p:cNvSpPr/>
          <p:nvPr/>
        </p:nvSpPr>
        <p:spPr>
          <a:xfrm>
            <a:off x="0" y="0"/>
            <a:ext cx="12192000" cy="1487055"/>
          </a:xfrm>
          <a:prstGeom prst="rect">
            <a:avLst/>
          </a:prstGeom>
          <a:solidFill>
            <a:srgbClr val="F2DAF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4"/>
          <p:cNvSpPr txBox="1"/>
          <p:nvPr/>
        </p:nvSpPr>
        <p:spPr>
          <a:xfrm>
            <a:off x="1159162" y="143362"/>
            <a:ext cx="8640619"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a:solidFill>
                  <a:srgbClr val="002060"/>
                </a:solidFill>
                <a:latin typeface="Calibri"/>
                <a:ea typeface="Calibri"/>
                <a:cs typeface="Calibri"/>
                <a:sym typeface="Calibri"/>
              </a:rPr>
              <a:t>שאלות לדיון בכיתה</a:t>
            </a:r>
            <a:endParaRPr/>
          </a:p>
        </p:txBody>
      </p:sp>
      <p:sp>
        <p:nvSpPr>
          <p:cNvPr id="40" name="Google Shape;40;p24"/>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6867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תמונה ">
  <p:cSld name="1_תמונה ">
    <p:spTree>
      <p:nvGrpSpPr>
        <p:cNvPr id="1" name="Shape 71"/>
        <p:cNvGrpSpPr/>
        <p:nvPr/>
      </p:nvGrpSpPr>
      <p:grpSpPr>
        <a:xfrm>
          <a:off x="0" y="0"/>
          <a:ext cx="0" cy="0"/>
          <a:chOff x="0" y="0"/>
          <a:chExt cx="0" cy="0"/>
        </a:xfrm>
      </p:grpSpPr>
      <p:sp>
        <p:nvSpPr>
          <p:cNvPr id="72" name="Google Shape;72;p26"/>
          <p:cNvSpPr/>
          <p:nvPr/>
        </p:nvSpPr>
        <p:spPr>
          <a:xfrm>
            <a:off x="0" y="0"/>
            <a:ext cx="3581400" cy="6858000"/>
          </a:xfrm>
          <a:prstGeom prst="rect">
            <a:avLst/>
          </a:prstGeom>
          <a:solidFill>
            <a:srgbClr val="649E2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26"/>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5" name="Google Shape;7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6" name="Google Shape;76;p2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pic>
        <p:nvPicPr>
          <p:cNvPr id="77" name="Google Shape;77;p26" descr="מדפסת עם מילוי מלא"/>
          <p:cNvPicPr preferRelativeResize="0"/>
          <p:nvPr/>
        </p:nvPicPr>
        <p:blipFill rotWithShape="1">
          <a:blip r:embed="rId2">
            <a:alphaModFix/>
          </a:blip>
          <a:srcRect/>
          <a:stretch/>
        </p:blipFill>
        <p:spPr>
          <a:xfrm>
            <a:off x="5660796" y="936396"/>
            <a:ext cx="4985208" cy="4985208"/>
          </a:xfrm>
          <a:prstGeom prst="rect">
            <a:avLst/>
          </a:prstGeom>
          <a:noFill/>
          <a:ln>
            <a:noFill/>
          </a:ln>
        </p:spPr>
      </p:pic>
    </p:spTree>
    <p:extLst>
      <p:ext uri="{BB962C8B-B14F-4D97-AF65-F5344CB8AC3E}">
        <p14:creationId xmlns:p14="http://schemas.microsoft.com/office/powerpoint/2010/main" val="2563838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2" name="Google Shape;82;p2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3" name="Google Shape;8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4" name="Google Shape;84;p2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85"/>
        <p:cNvGrpSpPr/>
        <p:nvPr/>
      </p:nvGrpSpPr>
      <p:grpSpPr>
        <a:xfrm>
          <a:off x="0" y="0"/>
          <a:ext cx="0" cy="0"/>
          <a:chOff x="0" y="0"/>
          <a:chExt cx="0" cy="0"/>
        </a:xfrm>
      </p:grpSpPr>
      <p:sp>
        <p:nvSpPr>
          <p:cNvPr id="86" name="Google Shape;86;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88" name="Google Shape;88;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9" name="Google Shape;89;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0" name="Google Shape;90;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1" name="Google Shape;91;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2" name="Google Shape;9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3" name="Google Shape;93;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94"/>
        <p:cNvGrpSpPr/>
        <p:nvPr/>
      </p:nvGrpSpPr>
      <p:grpSpPr>
        <a:xfrm>
          <a:off x="0" y="0"/>
          <a:ext cx="0" cy="0"/>
          <a:chOff x="0" y="0"/>
          <a:chExt cx="0" cy="0"/>
        </a:xfrm>
      </p:grpSpPr>
      <p:sp>
        <p:nvSpPr>
          <p:cNvPr id="95" name="Google Shape;95;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6" name="Google Shape;96;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
        <p:nvSpPr>
          <p:cNvPr id="97" name="Google Shape;97;p29"/>
          <p:cNvSpPr/>
          <p:nvPr/>
        </p:nvSpPr>
        <p:spPr>
          <a:xfrm>
            <a:off x="0" y="0"/>
            <a:ext cx="12192000" cy="1487055"/>
          </a:xfrm>
          <a:prstGeom prst="rect">
            <a:avLst/>
          </a:prstGeom>
          <a:solidFill>
            <a:srgbClr val="649E2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9"/>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9"/>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כללית">
  <p:cSld name="כללית">
    <p:spTree>
      <p:nvGrpSpPr>
        <p:cNvPr id="1" name="Shape 100"/>
        <p:cNvGrpSpPr/>
        <p:nvPr/>
      </p:nvGrpSpPr>
      <p:grpSpPr>
        <a:xfrm>
          <a:off x="0" y="0"/>
          <a:ext cx="0" cy="0"/>
          <a:chOff x="0" y="0"/>
          <a:chExt cx="0" cy="0"/>
        </a:xfrm>
      </p:grpSpPr>
      <p:sp>
        <p:nvSpPr>
          <p:cNvPr id="101" name="Google Shape;10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3" name="Google Shape;10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4" name="Google Shape;104;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
        <p:nvSpPr>
          <p:cNvPr id="105" name="Google Shape;105;p30"/>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113"/>
        <p:cNvGrpSpPr/>
        <p:nvPr/>
      </p:nvGrpSpPr>
      <p:grpSpPr>
        <a:xfrm>
          <a:off x="0" y="0"/>
          <a:ext cx="0" cy="0"/>
          <a:chOff x="0" y="0"/>
          <a:chExt cx="0" cy="0"/>
        </a:xfrm>
      </p:grpSpPr>
      <p:sp>
        <p:nvSpPr>
          <p:cNvPr id="114" name="Google Shape;114;p32"/>
          <p:cNvSpPr/>
          <p:nvPr/>
        </p:nvSpPr>
        <p:spPr>
          <a:xfrm>
            <a:off x="0" y="0"/>
            <a:ext cx="3581400" cy="6858000"/>
          </a:xfrm>
          <a:prstGeom prst="rect">
            <a:avLst/>
          </a:prstGeom>
          <a:solidFill>
            <a:srgbClr val="649E2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2"/>
          <p:cNvSpPr>
            <a:spLocks noGrp="1"/>
          </p:cNvSpPr>
          <p:nvPr>
            <p:ph type="pic" idx="2"/>
          </p:nvPr>
        </p:nvSpPr>
        <p:spPr>
          <a:xfrm>
            <a:off x="5183188" y="987425"/>
            <a:ext cx="6172200" cy="4873625"/>
          </a:xfrm>
          <a:prstGeom prst="rect">
            <a:avLst/>
          </a:prstGeom>
          <a:noFill/>
          <a:ln>
            <a:noFill/>
          </a:ln>
        </p:spPr>
        <p:txBody>
          <a:bodyPr/>
          <a:lstStyle/>
          <a:p>
            <a:endParaRPr lang="he-IL"/>
          </a:p>
        </p:txBody>
      </p:sp>
      <p:sp>
        <p:nvSpPr>
          <p:cNvPr id="116" name="Google Shape;116;p32"/>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8" name="Google Shape;11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9" name="Google Shape;119;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20"/>
        <p:cNvGrpSpPr/>
        <p:nvPr/>
      </p:nvGrpSpPr>
      <p:grpSpPr>
        <a:xfrm>
          <a:off x="0" y="0"/>
          <a:ext cx="0" cy="0"/>
          <a:chOff x="0" y="0"/>
          <a:chExt cx="0" cy="0"/>
        </a:xfrm>
      </p:grpSpPr>
      <p:sp>
        <p:nvSpPr>
          <p:cNvPr id="121" name="Google Shape;121;p33"/>
          <p:cNvSpPr/>
          <p:nvPr/>
        </p:nvSpPr>
        <p:spPr>
          <a:xfrm>
            <a:off x="7673" y="0"/>
            <a:ext cx="3573727" cy="6858000"/>
          </a:xfrm>
          <a:prstGeom prst="rect">
            <a:avLst/>
          </a:prstGeom>
          <a:solidFill>
            <a:srgbClr val="649E2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23" name="Google Shape;12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24" name="Google Shape;124;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
        <p:nvSpPr>
          <p:cNvPr id="125" name="Google Shape;125;p3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3"/>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י"ח/שבט/תשפ"ו</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649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2479668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6"/>
        <p:cNvGrpSpPr/>
        <p:nvPr/>
      </p:nvGrpSpPr>
      <p:grpSpPr>
        <a:xfrm>
          <a:off x="0" y="0"/>
          <a:ext cx="0" cy="0"/>
          <a:chOff x="0" y="0"/>
          <a:chExt cx="0" cy="0"/>
        </a:xfrm>
      </p:grpSpPr>
      <p:sp>
        <p:nvSpPr>
          <p:cNvPr id="27" name="Google Shape;27;p41"/>
          <p:cNvSpPr txBox="1">
            <a:spLocks noGrp="1"/>
          </p:cNvSpPr>
          <p:nvPr>
            <p:ph type="title"/>
          </p:nvPr>
        </p:nvSpPr>
        <p:spPr>
          <a:xfrm>
            <a:off x="6609780" y="1166873"/>
            <a:ext cx="4804229" cy="8845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000"/>
              <a:buFont typeface="Viga"/>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85236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60" r:id="rId5"/>
    <p:sldLayoutId id="2147483662" r:id="rId6"/>
    <p:sldLayoutId id="2147483663" r:id="rId7"/>
    <p:sldLayoutId id="2147483665" r:id="rId8"/>
    <p:sldLayoutId id="2147483666"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7.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9TUSc5_s4iw&amp;t=30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slide" Target="slide18.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7.sv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youtube.com/watch?v=z6fSENxU47o&amp;list=PLvOBUEO1Dk22WAnRAV1-PrigJrxgoYoof&amp;index=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a:extLst>
              <a:ext uri="{C183D7F6-B498-43B3-948B-1728B52AA6E4}">
                <adec:decorative xmlns:adec="http://schemas.microsoft.com/office/drawing/2017/decorative" val="1"/>
              </a:ext>
            </a:extLst>
          </p:cNvPr>
          <p:cNvSpPr/>
          <p:nvPr/>
        </p:nvSpPr>
        <p:spPr>
          <a:xfrm>
            <a:off x="-3757" y="-121920"/>
            <a:ext cx="12192000" cy="5069932"/>
          </a:xfrm>
          <a:prstGeom prst="rect">
            <a:avLst/>
          </a:prstGeom>
          <a:solidFill>
            <a:srgbClr val="E1EF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1">
            <a:extLst>
              <a:ext uri="{C183D7F6-B498-43B3-948B-1728B52AA6E4}">
                <adec:decorative xmlns:adec="http://schemas.microsoft.com/office/drawing/2017/decorative" val="1"/>
              </a:ext>
            </a:extLst>
          </p:cNvPr>
          <p:cNvSpPr/>
          <p:nvPr/>
        </p:nvSpPr>
        <p:spPr>
          <a:xfrm>
            <a:off x="0" y="2594478"/>
            <a:ext cx="12192000" cy="4263522"/>
          </a:xfrm>
          <a:prstGeom prst="rect">
            <a:avLst/>
          </a:prstGeom>
          <a:solidFill>
            <a:srgbClr val="649E2E"/>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3" name="Google Shape;133;p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10800000">
            <a:off x="-1" y="5038780"/>
            <a:ext cx="5292969" cy="1354783"/>
          </a:xfrm>
          <a:prstGeom prst="rect">
            <a:avLst/>
          </a:prstGeom>
          <a:noFill/>
          <a:ln>
            <a:noFill/>
          </a:ln>
        </p:spPr>
      </p:pic>
      <p:sp>
        <p:nvSpPr>
          <p:cNvPr id="136" name="Google Shape;136;p1">
            <a:extLst>
              <a:ext uri="{C183D7F6-B498-43B3-948B-1728B52AA6E4}">
                <adec:decorative xmlns:adec="http://schemas.microsoft.com/office/drawing/2017/decorative" val="0"/>
              </a:ext>
            </a:extLst>
          </p:cNvPr>
          <p:cNvSpPr>
            <a:spLocks noGrp="1"/>
          </p:cNvSpPr>
          <p:nvPr>
            <p:ph type="title" idx="4294967295"/>
          </p:nvPr>
        </p:nvSpPr>
        <p:spPr>
          <a:xfrm>
            <a:off x="1290886" y="333636"/>
            <a:ext cx="9221700" cy="1820714"/>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16666"/>
              </a:lnSpc>
              <a:spcBef>
                <a:spcPts val="0"/>
              </a:spcBef>
              <a:spcAft>
                <a:spcPts val="0"/>
              </a:spcAft>
              <a:buClr>
                <a:srgbClr val="000000"/>
              </a:buClr>
              <a:buSzTx/>
              <a:buFont typeface="Arial"/>
              <a:buNone/>
              <a:tabLst/>
              <a:defRPr/>
            </a:pPr>
            <a:r>
              <a:rPr kumimoji="0" lang="he-IL" sz="4800" b="0" i="0" u="none" strike="noStrike" kern="0" cap="none" spc="0" normalizeH="0" baseline="0" noProof="0" dirty="0">
                <a:ln>
                  <a:noFill/>
                </a:ln>
                <a:solidFill>
                  <a:srgbClr val="002060"/>
                </a:solidFill>
                <a:effectLst/>
                <a:uLnTx/>
                <a:uFillTx/>
                <a:latin typeface="Calibri"/>
                <a:ea typeface="Calibri"/>
                <a:cs typeface="Calibri"/>
                <a:sym typeface="Calibri"/>
              </a:rPr>
              <a:t>יחידת לימוד בכישורי חיים</a:t>
            </a:r>
            <a:endParaRPr kumimoji="0" lang="he-IL"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1" eaLnBrk="1" fontAlgn="auto" latinLnBrk="0" hangingPunct="1">
              <a:lnSpc>
                <a:spcPct val="116666"/>
              </a:lnSpc>
              <a:spcBef>
                <a:spcPts val="0"/>
              </a:spcBef>
              <a:spcAft>
                <a:spcPts val="0"/>
              </a:spcAft>
              <a:buClr>
                <a:srgbClr val="000000"/>
              </a:buClr>
              <a:buSzTx/>
              <a:buFont typeface="Arial"/>
              <a:buNone/>
              <a:tabLst/>
              <a:defRPr/>
            </a:pPr>
            <a:r>
              <a:rPr kumimoji="0" lang="he-IL" sz="4800" b="1" i="0" u="none" strike="noStrike" kern="0" cap="none" spc="0" normalizeH="0" baseline="0" noProof="0" dirty="0">
                <a:ln>
                  <a:noFill/>
                </a:ln>
                <a:solidFill>
                  <a:srgbClr val="002060"/>
                </a:solidFill>
                <a:effectLst/>
                <a:uLnTx/>
                <a:uFillTx/>
                <a:latin typeface="Calibri"/>
                <a:ea typeface="Calibri"/>
                <a:cs typeface="Calibri"/>
                <a:sym typeface="Calibri"/>
              </a:rPr>
              <a:t>השוואה חברתית באמצעות הרשת</a:t>
            </a:r>
            <a:endParaRPr kumimoji="0" lang="he-IL"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34" name="Google Shape;134;p1" descr="לוגו משרד החינוך">
            <a:extLs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646095" y="100884"/>
            <a:ext cx="776288" cy="892175"/>
          </a:xfrm>
          <a:prstGeom prst="rect">
            <a:avLst/>
          </a:prstGeom>
          <a:noFill/>
          <a:ln>
            <a:noFill/>
          </a:ln>
        </p:spPr>
      </p:pic>
      <p:pic>
        <p:nvPicPr>
          <p:cNvPr id="140" name="Google Shape;140;p1" descr="לוגו הכוחות שבדרך">
            <a:extLst>
              <a:ext uri="{C183D7F6-B498-43B3-948B-1728B52AA6E4}">
                <adec:decorative xmlns:adec="http://schemas.microsoft.com/office/drawing/2017/decorative" val="0"/>
              </a:ext>
            </a:extLst>
          </p:cNvPr>
          <p:cNvPicPr preferRelativeResize="0"/>
          <p:nvPr/>
        </p:nvPicPr>
        <p:blipFill>
          <a:blip r:embed="rId5">
            <a:alphaModFix/>
          </a:blip>
          <a:stretch>
            <a:fillRect/>
          </a:stretch>
        </p:blipFill>
        <p:spPr>
          <a:xfrm>
            <a:off x="8626225" y="-121925"/>
            <a:ext cx="3573450" cy="1706950"/>
          </a:xfrm>
          <a:prstGeom prst="rect">
            <a:avLst/>
          </a:prstGeom>
          <a:noFill/>
          <a:ln>
            <a:noFill/>
          </a:ln>
        </p:spPr>
      </p:pic>
      <p:sp>
        <p:nvSpPr>
          <p:cNvPr id="135" name="Google Shape;135;p1">
            <a:extLst>
              <a:ext uri="{C183D7F6-B498-43B3-948B-1728B52AA6E4}">
                <adec:decorative xmlns:adec="http://schemas.microsoft.com/office/drawing/2017/decorative" val="1"/>
              </a:ext>
            </a:extLst>
          </p:cNvPr>
          <p:cNvSpPr/>
          <p:nvPr/>
        </p:nvSpPr>
        <p:spPr>
          <a:xfrm>
            <a:off x="-102068" y="790599"/>
            <a:ext cx="2141984" cy="404919"/>
          </a:xfrm>
          <a:prstGeom prst="rect">
            <a:avLst/>
          </a:prstGeom>
          <a:noFill/>
          <a:ln>
            <a:noFill/>
          </a:ln>
        </p:spPr>
        <p:txBody>
          <a:bodyPr spcFirstLastPara="1" wrap="square" lIns="91425" tIns="45700" rIns="91425" bIns="45700" anchor="t" anchorCtr="0">
            <a:spAutoFit/>
          </a:bodyPr>
          <a:lstStyle/>
          <a:p>
            <a:pPr marL="0" marR="0" lvl="0" indent="0" algn="ctr" rtl="1">
              <a:lnSpc>
                <a:spcPct val="88888"/>
              </a:lnSpc>
              <a:spcBef>
                <a:spcPts val="0"/>
              </a:spcBef>
              <a:spcAft>
                <a:spcPts val="0"/>
              </a:spcAft>
              <a:buNone/>
            </a:pPr>
            <a:r>
              <a:rPr lang="x-none" sz="900" b="0" i="0" u="none" strike="noStrike" cap="none">
                <a:solidFill>
                  <a:srgbClr val="002060"/>
                </a:solidFill>
                <a:latin typeface="Calibri"/>
                <a:ea typeface="Calibri"/>
                <a:cs typeface="Calibri"/>
                <a:sym typeface="Calibri"/>
              </a:rPr>
              <a:t>משרד החינוך</a:t>
            </a:r>
            <a:endParaRPr/>
          </a:p>
          <a:p>
            <a:pPr marL="0" marR="0" lvl="0" indent="0" algn="ctr" rtl="1">
              <a:lnSpc>
                <a:spcPct val="88888"/>
              </a:lnSpc>
              <a:spcBef>
                <a:spcPts val="0"/>
              </a:spcBef>
              <a:spcAft>
                <a:spcPts val="0"/>
              </a:spcAft>
              <a:buNone/>
            </a:pPr>
            <a:r>
              <a:rPr lang="x-none" sz="900" b="0" i="0" u="none" strike="noStrike" cap="none">
                <a:solidFill>
                  <a:srgbClr val="002060"/>
                </a:solidFill>
                <a:latin typeface="Calibri"/>
                <a:ea typeface="Calibri"/>
                <a:cs typeface="Calibri"/>
                <a:sym typeface="Calibri"/>
              </a:rPr>
              <a:t>מינהל פדגוגי</a:t>
            </a:r>
            <a:endParaRPr sz="900" b="0" i="0" u="none" strike="noStrike" cap="none">
              <a:solidFill>
                <a:srgbClr val="002060"/>
              </a:solidFill>
              <a:latin typeface="Calibri"/>
              <a:ea typeface="Calibri"/>
              <a:cs typeface="Calibri"/>
              <a:sym typeface="Calibri"/>
            </a:endParaRPr>
          </a:p>
          <a:p>
            <a:pPr marL="0" marR="0" lvl="0" indent="0" algn="ctr" rtl="1">
              <a:lnSpc>
                <a:spcPct val="88888"/>
              </a:lnSpc>
              <a:spcBef>
                <a:spcPts val="0"/>
              </a:spcBef>
              <a:spcAft>
                <a:spcPts val="0"/>
              </a:spcAft>
              <a:buNone/>
            </a:pPr>
            <a:r>
              <a:rPr lang="x-none" sz="900" b="0" i="0" u="none" strike="noStrike" cap="none">
                <a:solidFill>
                  <a:srgbClr val="002060"/>
                </a:solidFill>
                <a:latin typeface="Calibri"/>
                <a:ea typeface="Calibri"/>
                <a:cs typeface="Calibri"/>
                <a:sym typeface="Calibri"/>
              </a:rPr>
              <a:t>אגף בכיר שירות פסיכולוגי ייעוצי</a:t>
            </a:r>
            <a:endParaRPr/>
          </a:p>
        </p:txBody>
      </p:sp>
      <p:sp>
        <p:nvSpPr>
          <p:cNvPr id="137" name="Google Shape;137;p1">
            <a:extLst>
              <a:ext uri="{C183D7F6-B498-43B3-948B-1728B52AA6E4}">
                <adec:decorative xmlns:adec="http://schemas.microsoft.com/office/drawing/2017/decorative" val="0"/>
              </a:ext>
            </a:extLst>
          </p:cNvPr>
          <p:cNvSpPr txBox="1"/>
          <p:nvPr/>
        </p:nvSpPr>
        <p:spPr>
          <a:xfrm>
            <a:off x="1473828" y="2910304"/>
            <a:ext cx="9221754" cy="923289"/>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he-IL" sz="5400" b="1" i="0" u="none" strike="noStrike" cap="none" dirty="0">
                <a:solidFill>
                  <a:schemeClr val="lt1"/>
                </a:solidFill>
                <a:effectLst>
                  <a:outerShdw blurRad="38100" dist="38100" dir="2700000" algn="tl">
                    <a:srgbClr val="000000">
                      <a:alpha val="43137"/>
                    </a:srgbClr>
                  </a:outerShdw>
                </a:effectLst>
                <a:latin typeface="Calibri"/>
                <a:ea typeface="Calibri"/>
                <a:cs typeface="Calibri"/>
                <a:sym typeface="Calibri"/>
              </a:rPr>
              <a:t>דלת למקום בטוח ברשת</a:t>
            </a:r>
          </a:p>
        </p:txBody>
      </p:sp>
      <p:sp>
        <p:nvSpPr>
          <p:cNvPr id="138" name="Google Shape;138;p1">
            <a:extLst>
              <a:ext uri="{C183D7F6-B498-43B3-948B-1728B52AA6E4}">
                <adec:decorative xmlns:adec="http://schemas.microsoft.com/office/drawing/2017/decorative" val="0"/>
              </a:ext>
            </a:extLst>
          </p:cNvPr>
          <p:cNvSpPr txBox="1"/>
          <p:nvPr/>
        </p:nvSpPr>
        <p:spPr>
          <a:xfrm>
            <a:off x="-1173372" y="5011754"/>
            <a:ext cx="6426575" cy="1311088"/>
          </a:xfrm>
          <a:prstGeom prst="rect">
            <a:avLst/>
          </a:prstGeom>
          <a:noFill/>
          <a:ln>
            <a:noFill/>
          </a:ln>
        </p:spPr>
        <p:txBody>
          <a:bodyPr spcFirstLastPara="1" wrap="square" lIns="91425" tIns="45700" rIns="91425" bIns="45700" anchor="t" anchorCtr="0">
            <a:spAutoFit/>
          </a:bodyPr>
          <a:lstStyle/>
          <a:p>
            <a:pPr marL="0" marR="0" lvl="0" indent="0" algn="ctr" rtl="1">
              <a:lnSpc>
                <a:spcPct val="110000"/>
              </a:lnSpc>
              <a:spcBef>
                <a:spcPts val="0"/>
              </a:spcBef>
              <a:spcAft>
                <a:spcPts val="0"/>
              </a:spcAft>
              <a:buNone/>
            </a:pPr>
            <a:r>
              <a:rPr lang="x-none" sz="2400" b="1" i="0" u="none" strike="noStrike" cap="none" dirty="0">
                <a:solidFill>
                  <a:schemeClr val="lt1"/>
                </a:solidFill>
                <a:latin typeface="Calibri"/>
                <a:ea typeface="Calibri"/>
                <a:cs typeface="Calibri"/>
                <a:sym typeface="Calibri"/>
              </a:rPr>
              <a:t>מיומנות מרכזית</a:t>
            </a:r>
            <a:endParaRPr lang="he-IL" sz="2400" b="1" i="0" u="none" strike="noStrike" cap="none" dirty="0">
              <a:solidFill>
                <a:schemeClr val="lt1"/>
              </a:solidFill>
              <a:latin typeface="Calibri"/>
              <a:ea typeface="Calibri"/>
              <a:cs typeface="Calibri"/>
              <a:sym typeface="Calibri"/>
            </a:endParaRPr>
          </a:p>
          <a:p>
            <a:pPr marL="0" marR="0" lvl="0" indent="0" algn="ctr" rtl="1">
              <a:lnSpc>
                <a:spcPct val="110000"/>
              </a:lnSpc>
              <a:spcBef>
                <a:spcPts val="0"/>
              </a:spcBef>
              <a:spcAft>
                <a:spcPts val="0"/>
              </a:spcAft>
              <a:buNone/>
            </a:pPr>
            <a:r>
              <a:rPr lang="he-IL" sz="2400" b="1" dirty="0">
                <a:solidFill>
                  <a:schemeClr val="lt1"/>
                </a:solidFill>
                <a:latin typeface="Calibri"/>
                <a:ea typeface="Calibri"/>
                <a:cs typeface="Calibri"/>
                <a:sym typeface="Calibri"/>
              </a:rPr>
              <a:t>הכוונה עצמית -</a:t>
            </a:r>
            <a:endParaRPr lang="he-IL" sz="2400" b="1" i="0" u="none" strike="noStrike" cap="none" dirty="0">
              <a:solidFill>
                <a:schemeClr val="lt1"/>
              </a:solidFill>
              <a:latin typeface="Calibri"/>
              <a:ea typeface="Calibri"/>
              <a:cs typeface="Calibri"/>
              <a:sym typeface="Calibri"/>
            </a:endParaRPr>
          </a:p>
          <a:p>
            <a:pPr marL="0" marR="0" lvl="0" indent="0" algn="ctr" rtl="1">
              <a:lnSpc>
                <a:spcPct val="110000"/>
              </a:lnSpc>
              <a:spcBef>
                <a:spcPts val="0"/>
              </a:spcBef>
              <a:spcAft>
                <a:spcPts val="0"/>
              </a:spcAft>
              <a:buNone/>
            </a:pPr>
            <a:r>
              <a:rPr lang="he-IL" sz="2400" b="1" dirty="0">
                <a:solidFill>
                  <a:schemeClr val="lt1"/>
                </a:solidFill>
                <a:latin typeface="Calibri"/>
                <a:ea typeface="Calibri"/>
                <a:cs typeface="Calibri"/>
                <a:sym typeface="Calibri"/>
              </a:rPr>
              <a:t>פנייה לעזרה</a:t>
            </a:r>
            <a:endParaRPr sz="2000" b="0" i="0" u="none" strike="noStrike" cap="none" dirty="0">
              <a:solidFill>
                <a:schemeClr val="lt1"/>
              </a:solidFill>
              <a:latin typeface="Calibri"/>
              <a:ea typeface="Calibri"/>
              <a:cs typeface="Calibri"/>
              <a:sym typeface="Calibri"/>
            </a:endParaRPr>
          </a:p>
        </p:txBody>
      </p:sp>
      <p:sp>
        <p:nvSpPr>
          <p:cNvPr id="139" name="Google Shape;139;p1">
            <a:extLst>
              <a:ext uri="{C183D7F6-B498-43B3-948B-1728B52AA6E4}">
                <adec:decorative xmlns:adec="http://schemas.microsoft.com/office/drawing/2017/decorative" val="0"/>
              </a:ext>
            </a:extLst>
          </p:cNvPr>
          <p:cNvSpPr txBox="1"/>
          <p:nvPr/>
        </p:nvSpPr>
        <p:spPr>
          <a:xfrm>
            <a:off x="7612962" y="6047522"/>
            <a:ext cx="6692346" cy="810478"/>
          </a:xfrm>
          <a:prstGeom prst="rect">
            <a:avLst/>
          </a:prstGeom>
          <a:noFill/>
          <a:ln>
            <a:noFill/>
          </a:ln>
        </p:spPr>
        <p:txBody>
          <a:bodyPr spcFirstLastPara="1" wrap="square" lIns="91425" tIns="45700" rIns="91425" bIns="45700" anchor="t" anchorCtr="0">
            <a:spAutoFit/>
          </a:bodyPr>
          <a:lstStyle/>
          <a:p>
            <a:pPr marL="0" marR="0" lvl="0" indent="0" algn="ctr" rtl="1">
              <a:lnSpc>
                <a:spcPct val="116666"/>
              </a:lnSpc>
              <a:spcBef>
                <a:spcPts val="0"/>
              </a:spcBef>
              <a:spcAft>
                <a:spcPts val="0"/>
              </a:spcAft>
              <a:buNone/>
            </a:pPr>
            <a:r>
              <a:rPr lang="x-none" sz="4800" b="1" i="0" u="none" strike="noStrike" cap="none" dirty="0">
                <a:solidFill>
                  <a:schemeClr val="lt1"/>
                </a:solidFill>
                <a:latin typeface="Calibri"/>
                <a:ea typeface="Calibri"/>
                <a:cs typeface="Calibri"/>
                <a:sym typeface="Calibri"/>
              </a:rPr>
              <a:t>שכבת ט</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7">
          <a:extLst>
            <a:ext uri="{FF2B5EF4-FFF2-40B4-BE49-F238E27FC236}">
              <a16:creationId xmlns:a16="http://schemas.microsoft.com/office/drawing/2014/main" id="{007EC681-951E-905B-F156-2ABA56C46E19}"/>
            </a:ext>
          </a:extLst>
        </p:cNvPr>
        <p:cNvGrpSpPr/>
        <p:nvPr/>
      </p:nvGrpSpPr>
      <p:grpSpPr>
        <a:xfrm>
          <a:off x="0" y="0"/>
          <a:ext cx="0" cy="0"/>
          <a:chOff x="0" y="0"/>
          <a:chExt cx="0" cy="0"/>
        </a:xfrm>
      </p:grpSpPr>
      <p:sp>
        <p:nvSpPr>
          <p:cNvPr id="488" name="Google Shape;488;g3b47f72ed40_1_325">
            <a:extLst>
              <a:ext uri="{FF2B5EF4-FFF2-40B4-BE49-F238E27FC236}">
                <a16:creationId xmlns:a16="http://schemas.microsoft.com/office/drawing/2014/main" id="{84FF4F26-35B0-3ED9-A95A-AF23D075BFA3}"/>
              </a:ext>
              <a:ext uri="{C183D7F6-B498-43B3-948B-1728B52AA6E4}">
                <adec:decorative xmlns:adec="http://schemas.microsoft.com/office/drawing/2017/decorative" val="1"/>
              </a:ext>
            </a:extLst>
          </p:cNvPr>
          <p:cNvSpPr txBox="1">
            <a:spLocks noGrp="1"/>
          </p:cNvSpPr>
          <p:nvPr>
            <p:ph type="title"/>
          </p:nvPr>
        </p:nvSpPr>
        <p:spPr>
          <a:xfrm>
            <a:off x="838200" y="161492"/>
            <a:ext cx="10515600" cy="13257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002060"/>
              </a:buClr>
              <a:buSzPts val="7200"/>
              <a:buFont typeface="Calibri"/>
              <a:buNone/>
            </a:pPr>
            <a:r>
              <a:rPr lang="he-IL" dirty="0"/>
              <a:t>בעקבות הסרטון</a:t>
            </a:r>
            <a:endParaRPr dirty="0"/>
          </a:p>
        </p:txBody>
      </p:sp>
      <p:sp>
        <p:nvSpPr>
          <p:cNvPr id="2" name="Google Shape;488;g3b47f72ed40_1_325">
            <a:extLst>
              <a:ext uri="{FF2B5EF4-FFF2-40B4-BE49-F238E27FC236}">
                <a16:creationId xmlns:a16="http://schemas.microsoft.com/office/drawing/2014/main" id="{E9EEC4DD-F20B-5878-5D2D-238E774F8BD4}"/>
              </a:ext>
            </a:extLst>
          </p:cNvPr>
          <p:cNvSpPr txBox="1">
            <a:spLocks/>
          </p:cNvSpPr>
          <p:nvPr/>
        </p:nvSpPr>
        <p:spPr>
          <a:xfrm>
            <a:off x="838200" y="161492"/>
            <a:ext cx="10515600" cy="13257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1">
              <a:lnSpc>
                <a:spcPct val="90000"/>
              </a:lnSpc>
              <a:spcBef>
                <a:spcPts val="0"/>
              </a:spcBef>
              <a:spcAft>
                <a:spcPts val="0"/>
              </a:spcAft>
              <a:buClr>
                <a:srgbClr val="002060"/>
              </a:buClr>
              <a:buSzPts val="7200"/>
              <a:buFont typeface="Calibri"/>
              <a:buNone/>
              <a:defRPr sz="7200" b="1" i="0" u="none" strike="noStrike" cap="none">
                <a:solidFill>
                  <a:srgbClr val="00206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e-IL" dirty="0"/>
              <a:t>בעקבות הסרטון</a:t>
            </a:r>
          </a:p>
        </p:txBody>
      </p:sp>
      <p:pic>
        <p:nvPicPr>
          <p:cNvPr id="8" name="גרפיקה 7">
            <a:extLst>
              <a:ext uri="{FF2B5EF4-FFF2-40B4-BE49-F238E27FC236}">
                <a16:creationId xmlns:a16="http://schemas.microsoft.com/office/drawing/2014/main" id="{690ECBAD-63CC-D189-8257-4AEF93186C0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5277852" y="1610731"/>
            <a:ext cx="6783019" cy="4308806"/>
          </a:xfrm>
          <a:prstGeom prst="rect">
            <a:avLst/>
          </a:prstGeom>
        </p:spPr>
      </p:pic>
      <p:sp>
        <p:nvSpPr>
          <p:cNvPr id="10" name="תיבת טקסט 9">
            <a:extLst>
              <a:ext uri="{FF2B5EF4-FFF2-40B4-BE49-F238E27FC236}">
                <a16:creationId xmlns:a16="http://schemas.microsoft.com/office/drawing/2014/main" id="{51470394-A17D-2891-A791-4D0168189DE3}"/>
              </a:ext>
            </a:extLst>
          </p:cNvPr>
          <p:cNvSpPr txBox="1"/>
          <p:nvPr/>
        </p:nvSpPr>
        <p:spPr>
          <a:xfrm>
            <a:off x="5756966" y="2200281"/>
            <a:ext cx="6024217" cy="3046988"/>
          </a:xfrm>
          <a:prstGeom prst="rect">
            <a:avLst/>
          </a:prstGeom>
          <a:noFill/>
        </p:spPr>
        <p:txBody>
          <a:bodyPr wrap="square">
            <a:spAutoFit/>
          </a:bodyPr>
          <a:lstStyle/>
          <a:p>
            <a:pPr algn="ctr" rtl="1"/>
            <a:r>
              <a:rPr lang="he-IL" sz="3200" dirty="0">
                <a:latin typeface="Calibri" panose="020F0502020204030204" pitchFamily="34" charset="0"/>
                <a:ea typeface="Calibri" panose="020F0502020204030204" pitchFamily="34" charset="0"/>
                <a:cs typeface="Calibri" panose="020F0502020204030204" pitchFamily="34" charset="0"/>
              </a:rPr>
              <a:t>אם היה לכם מפתח שבאמצעותו </a:t>
            </a:r>
            <a:br>
              <a:rPr lang="en-US" sz="3200" dirty="0">
                <a:latin typeface="Calibri" panose="020F0502020204030204" pitchFamily="34" charset="0"/>
                <a:ea typeface="Calibri" panose="020F0502020204030204" pitchFamily="34" charset="0"/>
                <a:cs typeface="Calibri" panose="020F0502020204030204" pitchFamily="34" charset="0"/>
              </a:rPr>
            </a:br>
            <a:r>
              <a:rPr lang="he-IL" sz="3200" dirty="0">
                <a:latin typeface="Calibri" panose="020F0502020204030204" pitchFamily="34" charset="0"/>
                <a:ea typeface="Calibri" panose="020F0502020204030204" pitchFamily="34" charset="0"/>
                <a:cs typeface="Calibri" panose="020F0502020204030204" pitchFamily="34" charset="0"/>
              </a:rPr>
              <a:t>הייתם יכולים להיכנס אל תוך עולמה הפנימי של הנערה שהתמונה שלה הופצה, מה לדעתכם הייתם רואים ושומעים שם?</a:t>
            </a:r>
          </a:p>
          <a:p>
            <a:pPr algn="ctr" rtl="1"/>
            <a:r>
              <a:rPr lang="he-IL" sz="3200" dirty="0">
                <a:latin typeface="Calibri" panose="020F0502020204030204" pitchFamily="34" charset="0"/>
                <a:ea typeface="Calibri" panose="020F0502020204030204" pitchFamily="34" charset="0"/>
                <a:cs typeface="Calibri" panose="020F0502020204030204" pitchFamily="34" charset="0"/>
              </a:rPr>
              <a:t>איך הייתם עוזרים לה?</a:t>
            </a:r>
            <a:endParaRPr lang="he-IL" sz="3200" dirty="0">
              <a:ln w="12700">
                <a:solidFill>
                  <a:schemeClr val="accent3">
                    <a:lumMod val="50000"/>
                  </a:schemeClr>
                </a:solidFill>
                <a:prstDash val="solid"/>
              </a:ln>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12" name="גרפיקה 11">
            <a:extLst>
              <a:ext uri="{FF2B5EF4-FFF2-40B4-BE49-F238E27FC236}">
                <a16:creationId xmlns:a16="http://schemas.microsoft.com/office/drawing/2014/main" id="{E7771A5B-0DF1-FC9A-3EAF-91373FB89E1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198139" y="4025782"/>
            <a:ext cx="5359399" cy="2442974"/>
          </a:xfrm>
          <a:prstGeom prst="rect">
            <a:avLst/>
          </a:prstGeom>
        </p:spPr>
      </p:pic>
      <p:sp>
        <p:nvSpPr>
          <p:cNvPr id="13" name="תיבת טקסט 12">
            <a:extLst>
              <a:ext uri="{FF2B5EF4-FFF2-40B4-BE49-F238E27FC236}">
                <a16:creationId xmlns:a16="http://schemas.microsoft.com/office/drawing/2014/main" id="{411E1E78-F161-F7C1-2F51-035AE488D1A7}"/>
              </a:ext>
            </a:extLst>
          </p:cNvPr>
          <p:cNvSpPr txBox="1"/>
          <p:nvPr/>
        </p:nvSpPr>
        <p:spPr>
          <a:xfrm>
            <a:off x="-206553" y="4370106"/>
            <a:ext cx="5963519" cy="1754326"/>
          </a:xfrm>
          <a:prstGeom prst="rect">
            <a:avLst/>
          </a:prstGeom>
          <a:noFill/>
        </p:spPr>
        <p:txBody>
          <a:bodyPr wrap="square">
            <a:spAutoFit/>
          </a:bodyPr>
          <a:lstStyle/>
          <a:p>
            <a:pPr algn="ctr" rtl="1"/>
            <a:r>
              <a:rPr lang="he-IL" sz="3600" i="1" dirty="0">
                <a:latin typeface="Calibri" panose="020F0502020204030204" pitchFamily="34" charset="0"/>
                <a:ea typeface="Calibri" panose="020F0502020204030204" pitchFamily="34" charset="0"/>
                <a:cs typeface="Calibri" panose="020F0502020204030204" pitchFamily="34" charset="0"/>
              </a:rPr>
              <a:t>"לא להישאר לבד..."</a:t>
            </a:r>
            <a:br>
              <a:rPr lang="en-US" sz="3600" dirty="0">
                <a:latin typeface="Calibri" panose="020F0502020204030204" pitchFamily="34" charset="0"/>
                <a:ea typeface="Calibri" panose="020F0502020204030204" pitchFamily="34" charset="0"/>
                <a:cs typeface="Calibri" panose="020F0502020204030204" pitchFamily="34" charset="0"/>
              </a:rPr>
            </a:br>
            <a:r>
              <a:rPr lang="he-IL" sz="3600" dirty="0">
                <a:latin typeface="Calibri" panose="020F0502020204030204" pitchFamily="34" charset="0"/>
                <a:ea typeface="Calibri" panose="020F0502020204030204" pitchFamily="34" charset="0"/>
                <a:cs typeface="Calibri" panose="020F0502020204030204" pitchFamily="34" charset="0"/>
              </a:rPr>
              <a:t>מה דעתכם על שם הסרטון?</a:t>
            </a:r>
            <a:r>
              <a:rPr lang="en-US" sz="3600" dirty="0">
                <a:latin typeface="Calibri" panose="020F0502020204030204" pitchFamily="34" charset="0"/>
                <a:ea typeface="Calibri" panose="020F0502020204030204" pitchFamily="34" charset="0"/>
                <a:cs typeface="Calibri" panose="020F0502020204030204" pitchFamily="34" charset="0"/>
              </a:rPr>
              <a:t> </a:t>
            </a:r>
            <a:br>
              <a:rPr lang="en-US" sz="3600" dirty="0">
                <a:latin typeface="Calibri" panose="020F0502020204030204" pitchFamily="34" charset="0"/>
                <a:ea typeface="Calibri" panose="020F0502020204030204" pitchFamily="34" charset="0"/>
                <a:cs typeface="Calibri" panose="020F0502020204030204" pitchFamily="34" charset="0"/>
              </a:rPr>
            </a:br>
            <a:r>
              <a:rPr lang="he-IL" sz="3600" dirty="0">
                <a:latin typeface="Calibri" panose="020F0502020204030204" pitchFamily="34" charset="0"/>
                <a:ea typeface="Calibri" panose="020F0502020204030204" pitchFamily="34" charset="0"/>
                <a:cs typeface="Calibri" panose="020F0502020204030204" pitchFamily="34" charset="0"/>
              </a:rPr>
              <a:t>מה משמעותו?</a:t>
            </a:r>
          </a:p>
        </p:txBody>
      </p:sp>
    </p:spTree>
    <p:extLst>
      <p:ext uri="{BB962C8B-B14F-4D97-AF65-F5344CB8AC3E}">
        <p14:creationId xmlns:p14="http://schemas.microsoft.com/office/powerpoint/2010/main" val="326850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991CCA-2548-934F-A4B2-0DC85E917590}"/>
              </a:ext>
            </a:extLst>
          </p:cNvPr>
          <p:cNvSpPr>
            <a:spLocks noGrp="1"/>
          </p:cNvSpPr>
          <p:nvPr>
            <p:ph type="title"/>
          </p:nvPr>
        </p:nvSpPr>
        <p:spPr>
          <a:xfrm>
            <a:off x="461282" y="-18484"/>
            <a:ext cx="2828636" cy="4798930"/>
          </a:xfrm>
        </p:spPr>
        <p:txBody>
          <a:bodyPr>
            <a:normAutofit/>
          </a:bodyPr>
          <a:lstStyle/>
          <a:p>
            <a:pPr>
              <a:lnSpc>
                <a:spcPct val="150000"/>
              </a:lnSpc>
            </a:pPr>
            <a:r>
              <a:rPr lang="he-IL" sz="8000" dirty="0">
                <a:solidFill>
                  <a:schemeClr val="accent6">
                    <a:lumMod val="20000"/>
                    <a:lumOff val="80000"/>
                  </a:schemeClr>
                </a:solidFill>
              </a:rPr>
              <a:t>זמן לשתף</a:t>
            </a:r>
          </a:p>
        </p:txBody>
      </p:sp>
      <p:sp>
        <p:nvSpPr>
          <p:cNvPr id="4" name="Text Placeholder 1">
            <a:extLst>
              <a:ext uri="{FF2B5EF4-FFF2-40B4-BE49-F238E27FC236}">
                <a16:creationId xmlns:a16="http://schemas.microsoft.com/office/drawing/2014/main" id="{3AD2AA09-7DE7-899F-9400-F4F325690A87}"/>
              </a:ext>
            </a:extLst>
          </p:cNvPr>
          <p:cNvSpPr txBox="1">
            <a:spLocks/>
          </p:cNvSpPr>
          <p:nvPr/>
        </p:nvSpPr>
        <p:spPr>
          <a:xfrm>
            <a:off x="3505200" y="1140669"/>
            <a:ext cx="8225518" cy="426709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he-IL" sz="4000" b="1" dirty="0">
                <a:latin typeface="Calibri" panose="020F0502020204030204" pitchFamily="34" charset="0"/>
                <a:ea typeface="Calibri" panose="020F0502020204030204" pitchFamily="34" charset="0"/>
                <a:cs typeface="Calibri" panose="020F0502020204030204" pitchFamily="34" charset="0"/>
              </a:rPr>
              <a:t>היזכרו בפעם שבה הייתם זקוקים לעזרה בהקשר לאירוע של פגיעה ברשת...</a:t>
            </a:r>
            <a:br>
              <a:rPr lang="en-US" sz="4000" b="1" dirty="0">
                <a:latin typeface="Calibri" panose="020F0502020204030204" pitchFamily="34" charset="0"/>
                <a:ea typeface="Calibri" panose="020F0502020204030204" pitchFamily="34" charset="0"/>
                <a:cs typeface="Calibri" panose="020F0502020204030204" pitchFamily="34" charset="0"/>
              </a:rPr>
            </a:br>
            <a:endParaRPr lang="he-IL" sz="4000" b="1" dirty="0">
              <a:latin typeface="Calibri" panose="020F0502020204030204" pitchFamily="34" charset="0"/>
              <a:ea typeface="Calibri" panose="020F0502020204030204" pitchFamily="34" charset="0"/>
              <a:cs typeface="Calibri" panose="020F0502020204030204" pitchFamily="34" charset="0"/>
            </a:endParaRPr>
          </a:p>
          <a:p>
            <a:pPr algn="r" rtl="1"/>
            <a:r>
              <a:rPr lang="he-IL" sz="3600" b="1" dirty="0">
                <a:latin typeface="Calibri" panose="020F0502020204030204" pitchFamily="34" charset="0"/>
                <a:ea typeface="Calibri" panose="020F0502020204030204" pitchFamily="34" charset="0"/>
                <a:cs typeface="Calibri" panose="020F0502020204030204" pitchFamily="34" charset="0"/>
              </a:rPr>
              <a:t>במידה ופניתם לעזרה, למי פניתם?</a:t>
            </a:r>
            <a:br>
              <a:rPr lang="en-US" sz="3600" b="1" dirty="0">
                <a:latin typeface="Calibri" panose="020F0502020204030204" pitchFamily="34" charset="0"/>
                <a:ea typeface="Calibri" panose="020F0502020204030204" pitchFamily="34" charset="0"/>
                <a:cs typeface="Calibri" panose="020F0502020204030204" pitchFamily="34" charset="0"/>
              </a:rPr>
            </a:br>
            <a:r>
              <a:rPr lang="he-IL" sz="3600" b="1" dirty="0">
                <a:latin typeface="Calibri" panose="020F0502020204030204" pitchFamily="34" charset="0"/>
                <a:ea typeface="Calibri" panose="020F0502020204030204" pitchFamily="34" charset="0"/>
                <a:cs typeface="Calibri" panose="020F0502020204030204" pitchFamily="34" charset="0"/>
              </a:rPr>
              <a:t>כיצד בחרתם למי לפנות?</a:t>
            </a:r>
            <a:br>
              <a:rPr lang="en-US" sz="3600" b="1" dirty="0">
                <a:latin typeface="Calibri" panose="020F0502020204030204" pitchFamily="34" charset="0"/>
                <a:ea typeface="Calibri" panose="020F0502020204030204" pitchFamily="34" charset="0"/>
                <a:cs typeface="Calibri" panose="020F0502020204030204" pitchFamily="34" charset="0"/>
              </a:rPr>
            </a:br>
            <a:r>
              <a:rPr lang="he-IL" sz="3600" b="1" dirty="0">
                <a:latin typeface="Calibri" panose="020F0502020204030204" pitchFamily="34" charset="0"/>
                <a:ea typeface="Calibri" panose="020F0502020204030204" pitchFamily="34" charset="0"/>
                <a:cs typeface="Calibri" panose="020F0502020204030204" pitchFamily="34" charset="0"/>
              </a:rPr>
              <a:t>כיצד העזרה סייעה לכם?</a:t>
            </a:r>
          </a:p>
        </p:txBody>
      </p:sp>
      <p:pic>
        <p:nvPicPr>
          <p:cNvPr id="4098" name="Picture 2">
            <a:extLst>
              <a:ext uri="{FF2B5EF4-FFF2-40B4-BE49-F238E27FC236}">
                <a16:creationId xmlns:a16="http://schemas.microsoft.com/office/drawing/2014/main" id="{D36C060E-B2B6-7FA5-C9B0-525C66F4705D}"/>
              </a:ex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517" y="4478936"/>
            <a:ext cx="3295940" cy="2242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2163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1A820-6788-5A88-153D-CCD31FFF9B2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750DD3C-B8A2-5F0F-0670-C8A06C2198B6}"/>
              </a:ext>
              <a:ext uri="{C183D7F6-B498-43B3-948B-1728B52AA6E4}">
                <adec:decorative xmlns:adec="http://schemas.microsoft.com/office/drawing/2017/decorative" val="0"/>
              </a:ext>
            </a:extLst>
          </p:cNvPr>
          <p:cNvSpPr>
            <a:spLocks noGrp="1"/>
          </p:cNvSpPr>
          <p:nvPr>
            <p:ph type="title"/>
          </p:nvPr>
        </p:nvSpPr>
        <p:spPr/>
        <p:txBody>
          <a:bodyPr>
            <a:normAutofit fontScale="90000"/>
          </a:bodyPr>
          <a:lstStyle/>
          <a:p>
            <a:pPr>
              <a:lnSpc>
                <a:spcPct val="150000"/>
              </a:lnSpc>
            </a:pPr>
            <a:r>
              <a:rPr lang="he-IL" sz="8000" dirty="0">
                <a:solidFill>
                  <a:schemeClr val="accent6">
                    <a:lumMod val="20000"/>
                    <a:lumOff val="80000"/>
                  </a:schemeClr>
                </a:solidFill>
              </a:rPr>
              <a:t>בעקבות השיתוף</a:t>
            </a:r>
          </a:p>
        </p:txBody>
      </p:sp>
      <p:pic>
        <p:nvPicPr>
          <p:cNvPr id="4098" name="Picture 2">
            <a:extLst>
              <a:ext uri="{FF2B5EF4-FFF2-40B4-BE49-F238E27FC236}">
                <a16:creationId xmlns:a16="http://schemas.microsoft.com/office/drawing/2014/main" id="{8445FA39-05BD-B361-11A8-7945ABE4F94D}"/>
              </a:ex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517" y="4478936"/>
            <a:ext cx="3295940" cy="2242457"/>
          </a:xfrm>
          <a:prstGeom prst="rect">
            <a:avLst/>
          </a:prstGeom>
          <a:noFill/>
          <a:extLst>
            <a:ext uri="{909E8E84-426E-40DD-AFC4-6F175D3DCCD1}">
              <a14:hiddenFill xmlns:a14="http://schemas.microsoft.com/office/drawing/2010/main">
                <a:solidFill>
                  <a:srgbClr val="FFFFFF"/>
                </a:solidFill>
              </a14:hiddenFill>
            </a:ext>
          </a:extLst>
        </p:spPr>
      </p:pic>
      <p:pic>
        <p:nvPicPr>
          <p:cNvPr id="9" name="גרפיקה 8">
            <a:extLst>
              <a:ext uri="{FF2B5EF4-FFF2-40B4-BE49-F238E27FC236}">
                <a16:creationId xmlns:a16="http://schemas.microsoft.com/office/drawing/2014/main" id="{64E7E120-59F6-96CE-544C-B95178CDBD9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5503309" y="3429000"/>
            <a:ext cx="5480124" cy="2411280"/>
          </a:xfrm>
          <a:prstGeom prst="rect">
            <a:avLst/>
          </a:prstGeom>
        </p:spPr>
      </p:pic>
      <p:pic>
        <p:nvPicPr>
          <p:cNvPr id="13" name="גרפיקה 12">
            <a:extLst>
              <a:ext uri="{FF2B5EF4-FFF2-40B4-BE49-F238E27FC236}">
                <a16:creationId xmlns:a16="http://schemas.microsoft.com/office/drawing/2014/main" id="{D7A4A3E9-7DD2-7AE7-00F9-F263A3E4970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flipV="1">
            <a:off x="7441116" y="1547059"/>
            <a:ext cx="3327991" cy="1821936"/>
          </a:xfrm>
          <a:prstGeom prst="rect">
            <a:avLst/>
          </a:prstGeom>
        </p:spPr>
      </p:pic>
      <p:sp>
        <p:nvSpPr>
          <p:cNvPr id="14" name="תיבת טקסט 13">
            <a:extLst>
              <a:ext uri="{FF2B5EF4-FFF2-40B4-BE49-F238E27FC236}">
                <a16:creationId xmlns:a16="http://schemas.microsoft.com/office/drawing/2014/main" id="{ADE247AA-9A2E-A1B2-0435-87615AB26008}"/>
              </a:ext>
              <a:ext uri="{C183D7F6-B498-43B3-948B-1728B52AA6E4}">
                <adec:decorative xmlns:adec="http://schemas.microsoft.com/office/drawing/2017/decorative" val="0"/>
              </a:ext>
            </a:extLst>
          </p:cNvPr>
          <p:cNvSpPr txBox="1"/>
          <p:nvPr/>
        </p:nvSpPr>
        <p:spPr>
          <a:xfrm>
            <a:off x="7246089" y="2255705"/>
            <a:ext cx="3737344" cy="523220"/>
          </a:xfrm>
          <a:prstGeom prst="rect">
            <a:avLst/>
          </a:prstGeom>
          <a:noFill/>
        </p:spPr>
        <p:txBody>
          <a:bodyPr wrap="square">
            <a:spAutoFit/>
          </a:bodyPr>
          <a:lstStyle/>
          <a:p>
            <a:pPr algn="ctr" rtl="1"/>
            <a:r>
              <a:rPr lang="he-IL" sz="2800" dirty="0">
                <a:latin typeface="Calibri" panose="020F0502020204030204" pitchFamily="34" charset="0"/>
                <a:ea typeface="Calibri" panose="020F0502020204030204" pitchFamily="34" charset="0"/>
                <a:cs typeface="Calibri" panose="020F0502020204030204" pitchFamily="34" charset="0"/>
              </a:rPr>
              <a:t>איך הרגשתם לשתף?</a:t>
            </a:r>
          </a:p>
        </p:txBody>
      </p:sp>
      <p:sp>
        <p:nvSpPr>
          <p:cNvPr id="10" name="תיבת טקסט 9">
            <a:extLst>
              <a:ext uri="{FF2B5EF4-FFF2-40B4-BE49-F238E27FC236}">
                <a16:creationId xmlns:a16="http://schemas.microsoft.com/office/drawing/2014/main" id="{70229238-1218-1B5B-07B0-2244D675FADE}"/>
              </a:ext>
              <a:ext uri="{C183D7F6-B498-43B3-948B-1728B52AA6E4}">
                <adec:decorative xmlns:adec="http://schemas.microsoft.com/office/drawing/2017/decorative" val="0"/>
              </a:ext>
            </a:extLst>
          </p:cNvPr>
          <p:cNvSpPr txBox="1"/>
          <p:nvPr/>
        </p:nvSpPr>
        <p:spPr>
          <a:xfrm>
            <a:off x="6362677" y="3795982"/>
            <a:ext cx="3737344" cy="1384995"/>
          </a:xfrm>
          <a:prstGeom prst="rect">
            <a:avLst/>
          </a:prstGeom>
          <a:noFill/>
        </p:spPr>
        <p:txBody>
          <a:bodyPr wrap="square">
            <a:spAutoFit/>
          </a:bodyPr>
          <a:lstStyle/>
          <a:p>
            <a:pPr algn="ctr" rtl="1"/>
            <a:r>
              <a:rPr lang="he-IL" sz="2800" dirty="0">
                <a:latin typeface="Calibri" panose="020F0502020204030204" pitchFamily="34" charset="0"/>
                <a:ea typeface="Calibri" panose="020F0502020204030204" pitchFamily="34" charset="0"/>
                <a:cs typeface="Calibri" panose="020F0502020204030204" pitchFamily="34" charset="0"/>
              </a:rPr>
              <a:t>את מי ניתן לשתף במצבים </a:t>
            </a:r>
            <a:br>
              <a:rPr lang="en-US" sz="2800" dirty="0">
                <a:latin typeface="Calibri" panose="020F0502020204030204" pitchFamily="34" charset="0"/>
                <a:ea typeface="Calibri" panose="020F0502020204030204" pitchFamily="34" charset="0"/>
                <a:cs typeface="Calibri" panose="020F0502020204030204" pitchFamily="34" charset="0"/>
              </a:rPr>
            </a:br>
            <a:r>
              <a:rPr lang="he-IL" sz="2800" dirty="0">
                <a:latin typeface="Calibri" panose="020F0502020204030204" pitchFamily="34" charset="0"/>
                <a:ea typeface="Calibri" panose="020F0502020204030204" pitchFamily="34" charset="0"/>
                <a:cs typeface="Calibri" panose="020F0502020204030204" pitchFamily="34" charset="0"/>
              </a:rPr>
              <a:t>בהם תזדקקו לעזרה, </a:t>
            </a:r>
            <a:br>
              <a:rPr lang="en-US" sz="2800" dirty="0">
                <a:latin typeface="Calibri" panose="020F0502020204030204" pitchFamily="34" charset="0"/>
                <a:ea typeface="Calibri" panose="020F0502020204030204" pitchFamily="34" charset="0"/>
                <a:cs typeface="Calibri" panose="020F0502020204030204" pitchFamily="34" charset="0"/>
              </a:rPr>
            </a:br>
            <a:r>
              <a:rPr lang="he-IL" sz="2800" dirty="0">
                <a:latin typeface="Calibri" panose="020F0502020204030204" pitchFamily="34" charset="0"/>
                <a:ea typeface="Calibri" panose="020F0502020204030204" pitchFamily="34" charset="0"/>
                <a:cs typeface="Calibri" panose="020F0502020204030204" pitchFamily="34" charset="0"/>
              </a:rPr>
              <a:t>באופן כללי ובהקשר לרשת?</a:t>
            </a:r>
          </a:p>
        </p:txBody>
      </p:sp>
      <p:sp>
        <p:nvSpPr>
          <p:cNvPr id="6" name="Thought Bubble: Cloud 5">
            <a:extLst>
              <a:ext uri="{FF2B5EF4-FFF2-40B4-BE49-F238E27FC236}">
                <a16:creationId xmlns:a16="http://schemas.microsoft.com/office/drawing/2014/main" id="{F295243F-040D-8DA9-BEEE-5CF1A38AE78C}"/>
              </a:ext>
              <a:ext uri="{C183D7F6-B498-43B3-948B-1728B52AA6E4}">
                <adec:decorative xmlns:adec="http://schemas.microsoft.com/office/drawing/2017/decorative" val="0"/>
              </a:ext>
            </a:extLst>
          </p:cNvPr>
          <p:cNvSpPr/>
          <p:nvPr/>
        </p:nvSpPr>
        <p:spPr>
          <a:xfrm>
            <a:off x="838201" y="1679945"/>
            <a:ext cx="4775792" cy="3158974"/>
          </a:xfrm>
          <a:prstGeom prst="cloudCallout">
            <a:avLst>
              <a:gd name="adj1" fmla="val -53438"/>
              <a:gd name="adj2" fmla="val 38195"/>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150000"/>
              </a:lnSpc>
            </a:pPr>
            <a:r>
              <a:rPr lang="he-IL" sz="1800" b="1" dirty="0">
                <a:solidFill>
                  <a:schemeClr val="tx1"/>
                </a:solidFill>
                <a:latin typeface="Calibri" panose="020F0502020204030204" pitchFamily="34" charset="0"/>
                <a:ea typeface="Calibri" panose="020F0502020204030204" pitchFamily="34" charset="0"/>
                <a:cs typeface="Calibri" panose="020F0502020204030204" pitchFamily="34" charset="0"/>
              </a:rPr>
              <a:t>הרהור... </a:t>
            </a:r>
          </a:p>
          <a:p>
            <a:pPr algn="r" rtl="1">
              <a:lnSpc>
                <a:spcPct val="150000"/>
              </a:lnSpc>
            </a:pPr>
            <a:r>
              <a:rPr lang="he-IL" sz="1800" b="1" dirty="0">
                <a:solidFill>
                  <a:schemeClr val="tx1"/>
                </a:solidFill>
                <a:latin typeface="Calibri" panose="020F0502020204030204" pitchFamily="34" charset="0"/>
                <a:ea typeface="Calibri" panose="020F0502020204030204" pitchFamily="34" charset="0"/>
                <a:cs typeface="Calibri" panose="020F0502020204030204" pitchFamily="34" charset="0"/>
              </a:rPr>
              <a:t>האם קל יותר או אולי קשה יותר לבקש עזרה כאשר מתרחשת פגיעה ברשת מאשר כאשר הפגיעה מתרחשת פנים מול פנים?</a:t>
            </a:r>
          </a:p>
        </p:txBody>
      </p:sp>
    </p:spTree>
    <p:extLst>
      <p:ext uri="{BB962C8B-B14F-4D97-AF65-F5344CB8AC3E}">
        <p14:creationId xmlns:p14="http://schemas.microsoft.com/office/powerpoint/2010/main" val="14609807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A9CF35-5C1F-9D93-F84E-E258EFE5342F}"/>
              </a:ext>
            </a:extLst>
          </p:cNvPr>
          <p:cNvSpPr>
            <a:spLocks noGrp="1"/>
          </p:cNvSpPr>
          <p:nvPr>
            <p:ph type="title" idx="4294967295"/>
          </p:nvPr>
        </p:nvSpPr>
        <p:spPr>
          <a:xfrm>
            <a:off x="939113" y="785041"/>
            <a:ext cx="6553200" cy="5507037"/>
          </a:xfrm>
          <a:prstGeom prst="rect">
            <a:avLst/>
          </a:prstGeom>
          <a:solidFill>
            <a:schemeClr val="bg1">
              <a:lumMod val="95000"/>
            </a:schemeClr>
          </a:solid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114300" marR="0" lvl="0" indent="0" algn="ctr" defTabSz="914400" rtl="1" eaLnBrk="1" fontAlgn="auto" latinLnBrk="0" hangingPunct="1">
              <a:lnSpc>
                <a:spcPct val="150000"/>
              </a:lnSpc>
              <a:spcBef>
                <a:spcPts val="1000"/>
              </a:spcBef>
              <a:spcAft>
                <a:spcPts val="0"/>
              </a:spcAft>
              <a:buClr>
                <a:schemeClr val="dk1"/>
              </a:buClr>
              <a:buSzPts val="1800"/>
              <a:buFont typeface="Arial"/>
              <a:buNone/>
              <a:tabLst/>
              <a:defRPr/>
            </a:pPr>
            <a:r>
              <a:rPr kumimoji="0" lang="he-IL" sz="8800" b="1" i="0" u="none" strike="noStrike" kern="0" cap="none" spc="0" normalizeH="0" baseline="0" noProof="0" dirty="0" err="1">
                <a:ln>
                  <a:noFill/>
                </a:ln>
                <a:solidFill>
                  <a:schemeClr val="accent6">
                    <a:lumMod val="50000"/>
                  </a:schemeClr>
                </a:solidFill>
                <a:effectLst/>
                <a:uLnTx/>
                <a:uFillTx/>
                <a:latin typeface="Calibri" panose="020F0502020204030204" pitchFamily="34" charset="0"/>
                <a:ea typeface="Calibri"/>
                <a:cs typeface="Calibri" panose="020F0502020204030204" pitchFamily="34" charset="0"/>
                <a:sym typeface="Calibri"/>
              </a:rPr>
              <a:t>לשת"ף</a:t>
            </a:r>
            <a:r>
              <a:rPr kumimoji="0" lang="he-IL" sz="88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Calibri"/>
                <a:cs typeface="Calibri" panose="020F0502020204030204" pitchFamily="34" charset="0"/>
                <a:sym typeface="Calibri"/>
              </a:rPr>
              <a:t>-</a:t>
            </a:r>
          </a:p>
          <a:p>
            <a:pPr marL="114300" marR="0" lvl="0" indent="0" algn="ctr" defTabSz="914400" rtl="1" eaLnBrk="1" fontAlgn="auto" latinLnBrk="0" hangingPunct="1">
              <a:lnSpc>
                <a:spcPct val="150000"/>
              </a:lnSpc>
              <a:spcBef>
                <a:spcPts val="1000"/>
              </a:spcBef>
              <a:spcAft>
                <a:spcPts val="0"/>
              </a:spcAft>
              <a:buClr>
                <a:schemeClr val="dk1"/>
              </a:buClr>
              <a:buSzPts val="1800"/>
              <a:buFont typeface="Arial"/>
              <a:buNone/>
              <a:tabLst/>
              <a:defRPr/>
            </a:pPr>
            <a:r>
              <a:rPr kumimoji="0" lang="he-IL" sz="54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Calibri"/>
                <a:cs typeface="Calibri" panose="020F0502020204030204" pitchFamily="34" charset="0"/>
                <a:sym typeface="Calibri"/>
              </a:rPr>
              <a:t> </a:t>
            </a:r>
            <a:r>
              <a:rPr kumimoji="0" lang="he-IL" sz="6600" b="1" i="0" u="none" strike="noStrike" kern="0" cap="none" spc="0" normalizeH="0" baseline="0" noProof="0" dirty="0">
                <a:ln>
                  <a:noFill/>
                </a:ln>
                <a:solidFill>
                  <a:schemeClr val="accent6">
                    <a:lumMod val="50000"/>
                  </a:schemeClr>
                </a:solidFill>
                <a:effectLst/>
                <a:uLnTx/>
                <a:uFillTx/>
                <a:latin typeface="Calibri" panose="020F0502020204030204" pitchFamily="34" charset="0"/>
                <a:ea typeface="Calibri"/>
                <a:cs typeface="Calibri" panose="020F0502020204030204" pitchFamily="34" charset="0"/>
                <a:sym typeface="Calibri"/>
              </a:rPr>
              <a:t>ל</a:t>
            </a:r>
            <a:r>
              <a:rPr kumimoji="0" lang="he-IL" sz="54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Calibri"/>
                <a:cs typeface="Calibri" panose="020F0502020204030204" pitchFamily="34" charset="0"/>
                <a:sym typeface="Calibri"/>
              </a:rPr>
              <a:t>וודא </a:t>
            </a:r>
            <a:r>
              <a:rPr kumimoji="0" lang="he-IL" sz="6600" b="1" i="0" u="none" strike="noStrike" kern="0" cap="none" spc="0" normalizeH="0" baseline="0" noProof="0" dirty="0">
                <a:ln>
                  <a:noFill/>
                </a:ln>
                <a:solidFill>
                  <a:schemeClr val="accent6">
                    <a:lumMod val="50000"/>
                  </a:schemeClr>
                </a:solidFill>
                <a:effectLst/>
                <a:uLnTx/>
                <a:uFillTx/>
                <a:latin typeface="Calibri" panose="020F0502020204030204" pitchFamily="34" charset="0"/>
                <a:ea typeface="Calibri"/>
                <a:cs typeface="Calibri" panose="020F0502020204030204" pitchFamily="34" charset="0"/>
                <a:sym typeface="Calibri"/>
              </a:rPr>
              <a:t>ש</a:t>
            </a:r>
            <a:r>
              <a:rPr kumimoji="0" lang="he-IL" sz="54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Calibri"/>
                <a:cs typeface="Calibri" panose="020F0502020204030204" pitchFamily="34" charset="0"/>
                <a:sym typeface="Calibri"/>
              </a:rPr>
              <a:t>לא </a:t>
            </a:r>
            <a:r>
              <a:rPr kumimoji="0" lang="he-IL" sz="6600" b="1" i="0" u="none" strike="noStrike" kern="0" cap="none" spc="0" normalizeH="0" baseline="0" noProof="0" dirty="0">
                <a:ln>
                  <a:noFill/>
                </a:ln>
                <a:solidFill>
                  <a:schemeClr val="accent6">
                    <a:lumMod val="50000"/>
                  </a:schemeClr>
                </a:solidFill>
                <a:effectLst/>
                <a:uLnTx/>
                <a:uFillTx/>
                <a:latin typeface="Calibri" panose="020F0502020204030204" pitchFamily="34" charset="0"/>
                <a:ea typeface="Calibri"/>
                <a:cs typeface="Calibri" panose="020F0502020204030204" pitchFamily="34" charset="0"/>
                <a:sym typeface="Calibri"/>
              </a:rPr>
              <a:t>ת</a:t>
            </a:r>
            <a:r>
              <a:rPr kumimoji="0" lang="he-IL" sz="54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Calibri"/>
                <a:cs typeface="Calibri" panose="020F0502020204030204" pitchFamily="34" charset="0"/>
                <a:sym typeface="Calibri"/>
              </a:rPr>
              <a:t>ישארו </a:t>
            </a:r>
            <a:r>
              <a:rPr kumimoji="0" lang="he-IL" sz="6600" b="1" i="0" u="none" strike="noStrike" kern="0" cap="none" spc="0" normalizeH="0" baseline="0" noProof="0" dirty="0">
                <a:ln>
                  <a:noFill/>
                </a:ln>
                <a:solidFill>
                  <a:schemeClr val="accent6">
                    <a:lumMod val="50000"/>
                  </a:schemeClr>
                </a:solidFill>
                <a:effectLst/>
                <a:uLnTx/>
                <a:uFillTx/>
                <a:latin typeface="Calibri" panose="020F0502020204030204" pitchFamily="34" charset="0"/>
                <a:ea typeface="Calibri"/>
                <a:cs typeface="Calibri" panose="020F0502020204030204" pitchFamily="34" charset="0"/>
                <a:sym typeface="Calibri"/>
              </a:rPr>
              <a:t>פ</a:t>
            </a:r>
            <a:r>
              <a:rPr kumimoji="0" lang="he-IL" sz="54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Calibri"/>
                <a:cs typeface="Calibri" panose="020F0502020204030204" pitchFamily="34" charset="0"/>
                <a:sym typeface="Calibri"/>
              </a:rPr>
              <a:t>ה לבד!</a:t>
            </a:r>
            <a:endParaRPr kumimoji="0" lang="en-US" sz="5400" b="1" i="0" u="none" strike="noStrike" kern="0" cap="none" spc="0" normalizeH="0" baseline="0" noProof="0" dirty="0">
              <a:ln>
                <a:noFill/>
              </a:ln>
              <a:solidFill>
                <a:schemeClr val="tx1">
                  <a:lumMod val="95000"/>
                  <a:lumOff val="5000"/>
                </a:schemeClr>
              </a:solidFill>
              <a:effectLst/>
              <a:uLnTx/>
              <a:uFillTx/>
              <a:latin typeface="Calibri" panose="020F0502020204030204" pitchFamily="34" charset="0"/>
              <a:ea typeface="Calibri"/>
              <a:cs typeface="Calibri" panose="020F0502020204030204" pitchFamily="34" charset="0"/>
              <a:sym typeface="Calibri"/>
            </a:endParaRPr>
          </a:p>
          <a:p>
            <a:pPr marL="114300" marR="0" lvl="0" indent="0" algn="r" defTabSz="914400" rtl="1" eaLnBrk="1" fontAlgn="auto" latinLnBrk="0" hangingPunct="1">
              <a:lnSpc>
                <a:spcPct val="90000"/>
              </a:lnSpc>
              <a:spcBef>
                <a:spcPts val="1000"/>
              </a:spcBef>
              <a:spcAft>
                <a:spcPts val="0"/>
              </a:spcAft>
              <a:buClr>
                <a:schemeClr val="dk1"/>
              </a:buClr>
              <a:buSzPts val="1800"/>
              <a:buFont typeface="Arial"/>
              <a:buNone/>
              <a:tabLst/>
              <a:defRPr/>
            </a:pPr>
            <a:endParaRPr kumimoji="0" lang="he-IL" sz="12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pic>
        <p:nvPicPr>
          <p:cNvPr id="4" name="Picture 2">
            <a:extLst>
              <a:ext uri="{FF2B5EF4-FFF2-40B4-BE49-F238E27FC236}">
                <a16:creationId xmlns:a16="http://schemas.microsoft.com/office/drawing/2014/main" id="{9504DBC8-F560-E10B-80C2-DB01AB85D74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614" y="0"/>
            <a:ext cx="66511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581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1F944B9-04B1-43CF-8209-C54483A21506}"/>
              </a:ext>
            </a:extLst>
          </p:cNvPr>
          <p:cNvSpPr>
            <a:spLocks noGrp="1"/>
          </p:cNvSpPr>
          <p:nvPr>
            <p:ph type="title"/>
          </p:nvPr>
        </p:nvSpPr>
        <p:spPr>
          <a:xfrm>
            <a:off x="130629" y="135366"/>
            <a:ext cx="11898771" cy="1325563"/>
          </a:xfrm>
        </p:spPr>
        <p:txBody>
          <a:bodyPr>
            <a:noAutofit/>
          </a:bodyPr>
          <a:lstStyle/>
          <a:p>
            <a:r>
              <a:rPr lang="he-IL" sz="5400" dirty="0">
                <a:solidFill>
                  <a:schemeClr val="bg1"/>
                </a:solidFill>
                <a:effectLst>
                  <a:outerShdw blurRad="38100" dist="38100" dir="2700000" algn="tl">
                    <a:srgbClr val="000000">
                      <a:alpha val="43137"/>
                    </a:srgbClr>
                  </a:outerShdw>
                </a:effectLst>
                <a:ea typeface="Calibri" panose="020F0502020204030204" pitchFamily="34" charset="0"/>
              </a:rPr>
              <a:t>אם אדפוק בדלת, </a:t>
            </a:r>
            <a:br>
              <a:rPr lang="he-IL" sz="5400" dirty="0">
                <a:solidFill>
                  <a:schemeClr val="bg1"/>
                </a:solidFill>
                <a:effectLst>
                  <a:outerShdw blurRad="38100" dist="38100" dir="2700000" algn="tl">
                    <a:srgbClr val="000000">
                      <a:alpha val="43137"/>
                    </a:srgbClr>
                  </a:outerShdw>
                </a:effectLst>
                <a:ea typeface="Calibri" panose="020F0502020204030204" pitchFamily="34" charset="0"/>
              </a:rPr>
            </a:br>
            <a:r>
              <a:rPr lang="he-IL" sz="5400" dirty="0">
                <a:solidFill>
                  <a:schemeClr val="bg1"/>
                </a:solidFill>
                <a:effectLst>
                  <a:outerShdw blurRad="38100" dist="38100" dir="2700000" algn="tl">
                    <a:srgbClr val="000000">
                      <a:alpha val="43137"/>
                    </a:srgbClr>
                  </a:outerShdw>
                </a:effectLst>
                <a:ea typeface="Calibri" panose="020F0502020204030204" pitchFamily="34" charset="0"/>
              </a:rPr>
              <a:t>האם יהיה שם מישהו שיפתח אותה</a:t>
            </a:r>
            <a:r>
              <a:rPr lang="he-IL" sz="5400" dirty="0">
                <a:solidFill>
                  <a:schemeClr val="accent6">
                    <a:lumMod val="20000"/>
                    <a:lumOff val="80000"/>
                  </a:schemeClr>
                </a:solidFill>
                <a:ea typeface="Calibri" panose="020F0502020204030204" pitchFamily="34" charset="0"/>
              </a:rPr>
              <a:t>?</a:t>
            </a:r>
          </a:p>
        </p:txBody>
      </p:sp>
      <p:sp>
        <p:nvSpPr>
          <p:cNvPr id="10" name="TextBox 13">
            <a:extLst>
              <a:ext uri="{FF2B5EF4-FFF2-40B4-BE49-F238E27FC236}">
                <a16:creationId xmlns:a16="http://schemas.microsoft.com/office/drawing/2014/main" id="{FE8DB744-6702-0FA0-721F-575C5406A4CC}"/>
              </a:ext>
            </a:extLst>
          </p:cNvPr>
          <p:cNvSpPr txBox="1"/>
          <p:nvPr/>
        </p:nvSpPr>
        <p:spPr>
          <a:xfrm>
            <a:off x="8027997" y="1839639"/>
            <a:ext cx="3289596" cy="707886"/>
          </a:xfrm>
          <a:prstGeom prst="rect">
            <a:avLst/>
          </a:prstGeom>
          <a:noFill/>
        </p:spPr>
        <p:txBody>
          <a:bodyPr rtlCol="1">
            <a:spAutoFit/>
          </a:bodyPr>
          <a:lstStyle/>
          <a:p>
            <a:pPr algn="ctr" defTabSz="1219170" rtl="0" eaLnBrk="0" hangingPunct="0">
              <a:defRPr/>
            </a:pPr>
            <a:r>
              <a:rPr lang="he-IL" altLang="ko-KR" sz="2000"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"אם אפנה לעזרה, זה עלול להוציא אותי ילד קטן..."</a:t>
            </a:r>
          </a:p>
        </p:txBody>
      </p:sp>
      <p:sp>
        <p:nvSpPr>
          <p:cNvPr id="8" name="TextBox 11">
            <a:extLst>
              <a:ext uri="{FF2B5EF4-FFF2-40B4-BE49-F238E27FC236}">
                <a16:creationId xmlns:a16="http://schemas.microsoft.com/office/drawing/2014/main" id="{EDF2BC07-6402-A1B8-CFBD-B3BD1C88007A}"/>
              </a:ext>
            </a:extLst>
          </p:cNvPr>
          <p:cNvSpPr txBox="1"/>
          <p:nvPr/>
        </p:nvSpPr>
        <p:spPr>
          <a:xfrm>
            <a:off x="4742655" y="1723086"/>
            <a:ext cx="3287972" cy="707886"/>
          </a:xfrm>
          <a:prstGeom prst="rect">
            <a:avLst/>
          </a:prstGeom>
          <a:noFill/>
        </p:spPr>
        <p:txBody>
          <a:bodyPr rtlCol="1">
            <a:spAutoFit/>
          </a:bodyPr>
          <a:lstStyle/>
          <a:p>
            <a:pPr algn="ctr" defTabSz="1219170" rtl="0" eaLnBrk="0" hangingPunct="0">
              <a:defRPr/>
            </a:pPr>
            <a:r>
              <a:rPr lang="he-IL" altLang="ko-KR" sz="2000"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"למה שהבעיות שלי יעניינו מישהו אחר?..."</a:t>
            </a:r>
          </a:p>
        </p:txBody>
      </p:sp>
      <p:sp>
        <p:nvSpPr>
          <p:cNvPr id="7" name="TextBox 10">
            <a:extLst>
              <a:ext uri="{FF2B5EF4-FFF2-40B4-BE49-F238E27FC236}">
                <a16:creationId xmlns:a16="http://schemas.microsoft.com/office/drawing/2014/main" id="{456AF632-C1A1-A0BD-421D-169B7190A3F3}"/>
              </a:ext>
            </a:extLst>
          </p:cNvPr>
          <p:cNvSpPr txBox="1"/>
          <p:nvPr/>
        </p:nvSpPr>
        <p:spPr>
          <a:xfrm>
            <a:off x="1507124" y="1613616"/>
            <a:ext cx="3289596" cy="707886"/>
          </a:xfrm>
          <a:prstGeom prst="rect">
            <a:avLst/>
          </a:prstGeom>
          <a:noFill/>
        </p:spPr>
        <p:txBody>
          <a:bodyPr rtlCol="1">
            <a:spAutoFit/>
          </a:bodyPr>
          <a:lstStyle/>
          <a:p>
            <a:pPr algn="ctr" defTabSz="1219170" rtl="0" eaLnBrk="0" hangingPunct="0">
              <a:defRPr/>
            </a:pPr>
            <a:r>
              <a:rPr lang="he-IL" altLang="ko-KR" sz="2000"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"אני לא בטוח שמישהו ירצה לעזור לי"</a:t>
            </a:r>
          </a:p>
        </p:txBody>
      </p:sp>
      <p:sp>
        <p:nvSpPr>
          <p:cNvPr id="6" name="TextBox 9">
            <a:extLst>
              <a:ext uri="{FF2B5EF4-FFF2-40B4-BE49-F238E27FC236}">
                <a16:creationId xmlns:a16="http://schemas.microsoft.com/office/drawing/2014/main" id="{AC63A937-8D38-F0B3-B166-3C6DCC65DE05}"/>
              </a:ext>
            </a:extLst>
          </p:cNvPr>
          <p:cNvSpPr txBox="1"/>
          <p:nvPr/>
        </p:nvSpPr>
        <p:spPr>
          <a:xfrm>
            <a:off x="8441154" y="2755529"/>
            <a:ext cx="3287972" cy="707886"/>
          </a:xfrm>
          <a:prstGeom prst="rect">
            <a:avLst/>
          </a:prstGeom>
          <a:noFill/>
        </p:spPr>
        <p:txBody>
          <a:bodyPr rtlCol="1">
            <a:spAutoFit/>
          </a:bodyPr>
          <a:lstStyle/>
          <a:p>
            <a:pPr algn="ctr" defTabSz="1219170" rtl="0" eaLnBrk="0" hangingPunct="0">
              <a:defRPr/>
            </a:pPr>
            <a:r>
              <a:rPr lang="he-IL" altLang="ko-KR" sz="2000"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"אני יכול להסתדר לבד! לא צרי</a:t>
            </a:r>
            <a:r>
              <a:rPr lang="he-IL" altLang="ko-KR" sz="20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ך עזרה מאחרים."</a:t>
            </a:r>
            <a:r>
              <a:rPr lang="en-US" altLang="ko-KR" sz="2000"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endParaRPr lang="he-IL" altLang="ko-KR" sz="2000"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TextBox 5">
            <a:extLst>
              <a:ext uri="{FF2B5EF4-FFF2-40B4-BE49-F238E27FC236}">
                <a16:creationId xmlns:a16="http://schemas.microsoft.com/office/drawing/2014/main" id="{BA2E68B2-1A0A-4434-0766-E5E7FF01A4F7}"/>
              </a:ext>
            </a:extLst>
          </p:cNvPr>
          <p:cNvSpPr txBox="1"/>
          <p:nvPr/>
        </p:nvSpPr>
        <p:spPr>
          <a:xfrm>
            <a:off x="8616469" y="3716037"/>
            <a:ext cx="3287972" cy="707886"/>
          </a:xfrm>
          <a:prstGeom prst="rect">
            <a:avLst/>
          </a:prstGeom>
          <a:noFill/>
        </p:spPr>
        <p:txBody>
          <a:bodyPr rtlCol="1">
            <a:spAutoFit/>
          </a:bodyPr>
          <a:lstStyle/>
          <a:p>
            <a:pPr algn="ctr" defTabSz="1219170" rtl="0" eaLnBrk="0" hangingPunct="0">
              <a:defRPr/>
            </a:pPr>
            <a:r>
              <a:rPr lang="he-IL" altLang="ko-KR" sz="2000"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"לי קשה להתמודד עם המצב? קטן עליי..."</a:t>
            </a:r>
          </a:p>
        </p:txBody>
      </p:sp>
      <p:sp>
        <p:nvSpPr>
          <p:cNvPr id="12" name="TextBox 5">
            <a:extLst>
              <a:ext uri="{FF2B5EF4-FFF2-40B4-BE49-F238E27FC236}">
                <a16:creationId xmlns:a16="http://schemas.microsoft.com/office/drawing/2014/main" id="{D2486F1C-068D-53D1-8FFD-E4D84513B1C0}"/>
              </a:ext>
            </a:extLst>
          </p:cNvPr>
          <p:cNvSpPr txBox="1"/>
          <p:nvPr/>
        </p:nvSpPr>
        <p:spPr>
          <a:xfrm>
            <a:off x="8561940" y="4676545"/>
            <a:ext cx="3287972" cy="707886"/>
          </a:xfrm>
          <a:prstGeom prst="rect">
            <a:avLst/>
          </a:prstGeom>
          <a:noFill/>
        </p:spPr>
        <p:txBody>
          <a:bodyPr rtlCol="1">
            <a:spAutoFit/>
          </a:bodyPr>
          <a:lstStyle/>
          <a:p>
            <a:pPr algn="ctr" defTabSz="1219170" rtl="0" eaLnBrk="0" hangingPunct="0">
              <a:defRPr/>
            </a:pPr>
            <a:r>
              <a:rPr lang="he-IL" altLang="ko-KR" sz="2000"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"מה כבר יוכלו לעזור לי? זה בלתי הפיך, זה כבר הופץ ברשת"</a:t>
            </a:r>
          </a:p>
        </p:txBody>
      </p:sp>
      <p:sp>
        <p:nvSpPr>
          <p:cNvPr id="15" name="TextBox 10">
            <a:extLst>
              <a:ext uri="{FF2B5EF4-FFF2-40B4-BE49-F238E27FC236}">
                <a16:creationId xmlns:a16="http://schemas.microsoft.com/office/drawing/2014/main" id="{718A85B2-F48A-C306-323C-ADADBAB6A0EF}"/>
              </a:ext>
            </a:extLst>
          </p:cNvPr>
          <p:cNvSpPr txBox="1"/>
          <p:nvPr/>
        </p:nvSpPr>
        <p:spPr>
          <a:xfrm>
            <a:off x="8073687" y="6047156"/>
            <a:ext cx="3289596" cy="707886"/>
          </a:xfrm>
          <a:prstGeom prst="rect">
            <a:avLst/>
          </a:prstGeom>
          <a:noFill/>
        </p:spPr>
        <p:txBody>
          <a:bodyPr rtlCol="1">
            <a:spAutoFit/>
          </a:bodyPr>
          <a:lstStyle/>
          <a:p>
            <a:pPr algn="ctr" defTabSz="1219170" rtl="1" eaLnBrk="0" hangingPunct="0">
              <a:defRPr/>
            </a:pPr>
            <a:r>
              <a:rPr lang="en-US" altLang="ko-KR" sz="2000"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t>
            </a:r>
            <a:r>
              <a:rPr lang="he-IL" altLang="ko-KR" sz="2000"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אני לא רוצה להדאיג את אמא ואבא"</a:t>
            </a:r>
          </a:p>
        </p:txBody>
      </p:sp>
      <p:sp>
        <p:nvSpPr>
          <p:cNvPr id="14" name="TextBox 10">
            <a:extLst>
              <a:ext uri="{FF2B5EF4-FFF2-40B4-BE49-F238E27FC236}">
                <a16:creationId xmlns:a16="http://schemas.microsoft.com/office/drawing/2014/main" id="{C846223C-1E42-02A4-D9B4-0824D41FA7B1}"/>
              </a:ext>
            </a:extLst>
          </p:cNvPr>
          <p:cNvSpPr txBox="1"/>
          <p:nvPr/>
        </p:nvSpPr>
        <p:spPr>
          <a:xfrm>
            <a:off x="201478" y="2506616"/>
            <a:ext cx="3701130" cy="1015663"/>
          </a:xfrm>
          <a:prstGeom prst="rect">
            <a:avLst/>
          </a:prstGeom>
          <a:noFill/>
        </p:spPr>
        <p:txBody>
          <a:bodyPr wrap="square" rtlCol="1">
            <a:spAutoFit/>
          </a:bodyPr>
          <a:lstStyle/>
          <a:p>
            <a:pPr algn="ctr" defTabSz="1219170" rtl="1" eaLnBrk="0" hangingPunct="0">
              <a:defRPr/>
            </a:pPr>
            <a:r>
              <a:rPr lang="he-IL" altLang="ko-KR" sz="2000" b="1" dirty="0">
                <a:latin typeface="Calibri" panose="020F0502020204030204" pitchFamily="34" charset="0"/>
                <a:ea typeface="Calibri" panose="020F0502020204030204" pitchFamily="34" charset="0"/>
                <a:cs typeface="Calibri" panose="020F0502020204030204" pitchFamily="34" charset="0"/>
              </a:rPr>
              <a:t>"</a:t>
            </a:r>
            <a:r>
              <a:rPr lang="he-IL" altLang="ko-KR" sz="2000"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אם אשתף, בטוח יחרימו לי את הטלפון או יאסרו עלי להכנס לאפליקציה"</a:t>
            </a:r>
          </a:p>
        </p:txBody>
      </p:sp>
      <p:sp>
        <p:nvSpPr>
          <p:cNvPr id="9" name="TextBox 12">
            <a:extLst>
              <a:ext uri="{FF2B5EF4-FFF2-40B4-BE49-F238E27FC236}">
                <a16:creationId xmlns:a16="http://schemas.microsoft.com/office/drawing/2014/main" id="{F67EEBEC-C635-355B-7989-222FF6333CD5}"/>
              </a:ext>
            </a:extLst>
          </p:cNvPr>
          <p:cNvSpPr txBox="1"/>
          <p:nvPr/>
        </p:nvSpPr>
        <p:spPr>
          <a:xfrm>
            <a:off x="0" y="3669431"/>
            <a:ext cx="3287972" cy="707886"/>
          </a:xfrm>
          <a:prstGeom prst="rect">
            <a:avLst/>
          </a:prstGeom>
          <a:noFill/>
        </p:spPr>
        <p:txBody>
          <a:bodyPr rtlCol="1">
            <a:spAutoFit/>
          </a:bodyPr>
          <a:lstStyle/>
          <a:p>
            <a:pPr algn="ctr" defTabSz="1219170" rtl="0" eaLnBrk="0" hangingPunct="0">
              <a:defRPr/>
            </a:pPr>
            <a:r>
              <a:rPr lang="he-IL" altLang="ko-KR" sz="2000"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"אני מתבייש לפנות ולבקש עזרה..."</a:t>
            </a:r>
          </a:p>
        </p:txBody>
      </p:sp>
      <p:sp>
        <p:nvSpPr>
          <p:cNvPr id="11" name="TextBox 14">
            <a:extLst>
              <a:ext uri="{FF2B5EF4-FFF2-40B4-BE49-F238E27FC236}">
                <a16:creationId xmlns:a16="http://schemas.microsoft.com/office/drawing/2014/main" id="{C844E189-E7FE-7BF0-9B5E-F75FAB0F9611}"/>
              </a:ext>
            </a:extLst>
          </p:cNvPr>
          <p:cNvSpPr txBox="1"/>
          <p:nvPr/>
        </p:nvSpPr>
        <p:spPr>
          <a:xfrm>
            <a:off x="255587" y="4803131"/>
            <a:ext cx="3287972" cy="707886"/>
          </a:xfrm>
          <a:prstGeom prst="rect">
            <a:avLst/>
          </a:prstGeom>
          <a:noFill/>
        </p:spPr>
        <p:txBody>
          <a:bodyPr rtlCol="1">
            <a:spAutoFit/>
          </a:bodyPr>
          <a:lstStyle/>
          <a:p>
            <a:pPr algn="ctr" defTabSz="1219170" rtl="0" eaLnBrk="0" hangingPunct="0">
              <a:defRPr/>
            </a:pPr>
            <a:r>
              <a:rPr lang="he-IL" altLang="ko-KR" sz="2000"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"אם אפנה לעזרה זה רק יחמיר את המצב..."</a:t>
            </a:r>
          </a:p>
        </p:txBody>
      </p:sp>
      <p:sp>
        <p:nvSpPr>
          <p:cNvPr id="13" name="TextBox 15">
            <a:extLst>
              <a:ext uri="{FF2B5EF4-FFF2-40B4-BE49-F238E27FC236}">
                <a16:creationId xmlns:a16="http://schemas.microsoft.com/office/drawing/2014/main" id="{326808A8-150D-B883-A779-4862757495A9}"/>
              </a:ext>
            </a:extLst>
          </p:cNvPr>
          <p:cNvSpPr txBox="1"/>
          <p:nvPr/>
        </p:nvSpPr>
        <p:spPr>
          <a:xfrm>
            <a:off x="255587" y="5698643"/>
            <a:ext cx="3287972" cy="707886"/>
          </a:xfrm>
          <a:prstGeom prst="rect">
            <a:avLst/>
          </a:prstGeom>
          <a:noFill/>
        </p:spPr>
        <p:txBody>
          <a:bodyPr rtlCol="1">
            <a:spAutoFit/>
          </a:bodyPr>
          <a:lstStyle/>
          <a:p>
            <a:pPr algn="ctr" defTabSz="1219170" rtl="0" eaLnBrk="0" hangingPunct="0">
              <a:defRPr/>
            </a:pPr>
            <a:r>
              <a:rPr lang="he-IL" altLang="ko-KR" sz="2000"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"מה אם אפנה לעזרה ואתאכזב?..."</a:t>
            </a:r>
          </a:p>
        </p:txBody>
      </p:sp>
      <p:sp>
        <p:nvSpPr>
          <p:cNvPr id="2" name="TextBox 5">
            <a:extLst>
              <a:ext uri="{FF2B5EF4-FFF2-40B4-BE49-F238E27FC236}">
                <a16:creationId xmlns:a16="http://schemas.microsoft.com/office/drawing/2014/main" id="{9769BC05-19F7-BCFE-5788-E220707D42BC}"/>
              </a:ext>
            </a:extLst>
          </p:cNvPr>
          <p:cNvSpPr txBox="1"/>
          <p:nvPr/>
        </p:nvSpPr>
        <p:spPr>
          <a:xfrm>
            <a:off x="3394839" y="5839567"/>
            <a:ext cx="4633158" cy="400110"/>
          </a:xfrm>
          <a:prstGeom prst="rect">
            <a:avLst/>
          </a:prstGeom>
          <a:noFill/>
        </p:spPr>
        <p:txBody>
          <a:bodyPr wrap="square" rtlCol="1">
            <a:spAutoFit/>
          </a:bodyPr>
          <a:lstStyle/>
          <a:p>
            <a:pPr algn="ctr" defTabSz="1219170" rtl="0" eaLnBrk="0" hangingPunct="0">
              <a:defRPr/>
            </a:pPr>
            <a:r>
              <a:rPr lang="he-IL" altLang="ko-KR" sz="2000" b="1"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אחר:</a:t>
            </a:r>
            <a:endParaRPr lang="he-IL" altLang="ko-KR" sz="2000" b="1" u="sng"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4" name="Picture 2" descr="ילד חושב">
            <a:extLst>
              <a:ext uri="{FF2B5EF4-FFF2-40B4-BE49-F238E27FC236}">
                <a16:creationId xmlns:a16="http://schemas.microsoft.com/office/drawing/2014/main" id="{D284FE3B-7EE6-CA9F-F5AE-AB50008A8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8673" y="2980552"/>
            <a:ext cx="3868152" cy="2578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7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7" grpId="0"/>
      <p:bldP spid="6" grpId="0"/>
      <p:bldP spid="5" grpId="0"/>
      <p:bldP spid="12" grpId="0"/>
      <p:bldP spid="15" grpId="0"/>
      <p:bldP spid="14" grpId="0"/>
      <p:bldP spid="9" grpId="0"/>
      <p:bldP spid="11" grpId="0"/>
      <p:bldP spid="1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hlinkClick r:id="rId3"/>
            <a:extLst>
              <a:ext uri="{FF2B5EF4-FFF2-40B4-BE49-F238E27FC236}">
                <a16:creationId xmlns:a16="http://schemas.microsoft.com/office/drawing/2014/main" id="{5C430021-5F29-94C7-9470-54C098C6B62D}"/>
              </a:ext>
              <a:ext uri="{C183D7F6-B498-43B3-948B-1728B52AA6E4}">
                <adec:decorative xmlns:adec="http://schemas.microsoft.com/office/drawing/2017/decorative" val="1"/>
              </a:ext>
            </a:extLst>
          </p:cNvPr>
          <p:cNvSpPr/>
          <p:nvPr/>
        </p:nvSpPr>
        <p:spPr>
          <a:xfrm>
            <a:off x="1545770" y="3086554"/>
            <a:ext cx="8686801" cy="1828800"/>
          </a:xfrm>
          <a:prstGeom prst="flowChartProcess">
            <a:avLst/>
          </a:prstGeom>
          <a:solidFill>
            <a:schemeClr val="accent6">
              <a:lumMod val="60000"/>
              <a:lumOff val="4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Text Placeholder 2">
            <a:extLst>
              <a:ext uri="{FF2B5EF4-FFF2-40B4-BE49-F238E27FC236}">
                <a16:creationId xmlns:a16="http://schemas.microsoft.com/office/drawing/2014/main" id="{BBD4EC89-1FDD-B759-438C-2EFC6ACEC955}"/>
              </a:ext>
              <a:ext uri="{C183D7F6-B498-43B3-948B-1728B52AA6E4}">
                <adec:decorative xmlns:adec="http://schemas.microsoft.com/office/drawing/2017/decorative" val="0"/>
              </a:ext>
            </a:extLst>
          </p:cNvPr>
          <p:cNvSpPr>
            <a:spLocks noGrp="1"/>
          </p:cNvSpPr>
          <p:nvPr>
            <p:ph type="body" idx="1"/>
          </p:nvPr>
        </p:nvSpPr>
        <p:spPr>
          <a:xfrm>
            <a:off x="0" y="-13834"/>
            <a:ext cx="12191999" cy="4351338"/>
          </a:xfrm>
        </p:spPr>
        <p:txBody>
          <a:bodyPr>
            <a:normAutofit/>
          </a:bodyPr>
          <a:lstStyle/>
          <a:p>
            <a:pPr marL="114300" indent="0" algn="ctr">
              <a:lnSpc>
                <a:spcPct val="150000"/>
              </a:lnSpc>
              <a:buNone/>
            </a:pPr>
            <a:r>
              <a:rPr lang="he-IL" sz="4000" b="1" i="1" dirty="0"/>
              <a:t>"הדבר שילד צריך לדעת...הבסיסי ביותר, זה שהוא יכול לשתף את ההורים בכאב שלו, בכל דבר שהוא מרגיש. אל תתמודדי לבד. תמיד תשתפי" ( חנוך דאום) </a:t>
            </a:r>
          </a:p>
        </p:txBody>
      </p:sp>
      <p:sp>
        <p:nvSpPr>
          <p:cNvPr id="5" name="Text Placeholder 2">
            <a:extLst>
              <a:ext uri="{FF2B5EF4-FFF2-40B4-BE49-F238E27FC236}">
                <a16:creationId xmlns:a16="http://schemas.microsoft.com/office/drawing/2014/main" id="{1622343F-DAB5-9ECD-E6BE-A3C031E91E95}"/>
              </a:ext>
              <a:ext uri="{C183D7F6-B498-43B3-948B-1728B52AA6E4}">
                <adec:decorative xmlns:adec="http://schemas.microsoft.com/office/drawing/2017/decorative" val="0"/>
              </a:ext>
            </a:extLst>
          </p:cNvPr>
          <p:cNvSpPr txBox="1">
            <a:spLocks/>
          </p:cNvSpPr>
          <p:nvPr/>
        </p:nvSpPr>
        <p:spPr>
          <a:xfrm>
            <a:off x="9187543" y="2413453"/>
            <a:ext cx="2449286" cy="2031094"/>
          </a:xfrm>
          <a:prstGeom prst="rect">
            <a:avLst/>
          </a:prstGeom>
          <a:solidFill>
            <a:schemeClr val="bg1">
              <a:lumMod val="85000"/>
            </a:schemeClr>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r" rtl="1">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r" rtl="1">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r" rtl="1">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lnSpc>
                <a:spcPct val="150000"/>
              </a:lnSpc>
              <a:buFont typeface="Arial"/>
              <a:buNone/>
            </a:pPr>
            <a:r>
              <a:rPr lang="he-IL" sz="2400" b="1" dirty="0">
                <a:solidFill>
                  <a:schemeClr val="tx1">
                    <a:lumMod val="95000"/>
                    <a:lumOff val="5000"/>
                  </a:schemeClr>
                </a:solidFill>
                <a:latin typeface="Calibri" panose="020F0502020204030204" pitchFamily="34" charset="0"/>
                <a:cs typeface="Calibri" panose="020F0502020204030204" pitchFamily="34" charset="0"/>
              </a:rPr>
              <a:t>לשת"ף-</a:t>
            </a:r>
          </a:p>
          <a:p>
            <a:pPr marL="114300" indent="0" algn="ctr">
              <a:lnSpc>
                <a:spcPct val="150000"/>
              </a:lnSpc>
              <a:buFont typeface="Arial"/>
              <a:buNone/>
            </a:pPr>
            <a:r>
              <a:rPr lang="he-IL" sz="1600" b="1" dirty="0">
                <a:solidFill>
                  <a:schemeClr val="tx1">
                    <a:lumMod val="95000"/>
                    <a:lumOff val="5000"/>
                  </a:schemeClr>
                </a:solidFill>
                <a:latin typeface="Calibri" panose="020F0502020204030204" pitchFamily="34" charset="0"/>
                <a:cs typeface="Calibri" panose="020F0502020204030204" pitchFamily="34" charset="0"/>
              </a:rPr>
              <a:t> </a:t>
            </a:r>
            <a:r>
              <a:rPr lang="he-IL" sz="2400" b="1" dirty="0">
                <a:solidFill>
                  <a:schemeClr val="tx1">
                    <a:lumMod val="95000"/>
                    <a:lumOff val="5000"/>
                  </a:schemeClr>
                </a:solidFill>
                <a:latin typeface="Calibri" panose="020F0502020204030204" pitchFamily="34" charset="0"/>
                <a:cs typeface="Calibri" panose="020F0502020204030204" pitchFamily="34" charset="0"/>
              </a:rPr>
              <a:t>ל</a:t>
            </a:r>
            <a:r>
              <a:rPr lang="he-IL" sz="1600" b="1" dirty="0">
                <a:solidFill>
                  <a:schemeClr val="tx1">
                    <a:lumMod val="95000"/>
                    <a:lumOff val="5000"/>
                  </a:schemeClr>
                </a:solidFill>
                <a:latin typeface="Calibri" panose="020F0502020204030204" pitchFamily="34" charset="0"/>
                <a:cs typeface="Calibri" panose="020F0502020204030204" pitchFamily="34" charset="0"/>
              </a:rPr>
              <a:t>וודא </a:t>
            </a:r>
            <a:r>
              <a:rPr lang="he-IL" sz="2400" b="1" dirty="0">
                <a:solidFill>
                  <a:schemeClr val="tx1">
                    <a:lumMod val="95000"/>
                    <a:lumOff val="5000"/>
                  </a:schemeClr>
                </a:solidFill>
                <a:latin typeface="Calibri" panose="020F0502020204030204" pitchFamily="34" charset="0"/>
                <a:cs typeface="Calibri" panose="020F0502020204030204" pitchFamily="34" charset="0"/>
              </a:rPr>
              <a:t>ש</a:t>
            </a:r>
            <a:r>
              <a:rPr lang="he-IL" sz="1600" b="1" dirty="0">
                <a:solidFill>
                  <a:schemeClr val="tx1">
                    <a:lumMod val="95000"/>
                    <a:lumOff val="5000"/>
                  </a:schemeClr>
                </a:solidFill>
                <a:latin typeface="Calibri" panose="020F0502020204030204" pitchFamily="34" charset="0"/>
                <a:cs typeface="Calibri" panose="020F0502020204030204" pitchFamily="34" charset="0"/>
              </a:rPr>
              <a:t>לא </a:t>
            </a:r>
            <a:r>
              <a:rPr lang="he-IL" sz="2400" b="1" dirty="0">
                <a:solidFill>
                  <a:schemeClr val="tx1">
                    <a:lumMod val="95000"/>
                    <a:lumOff val="5000"/>
                  </a:schemeClr>
                </a:solidFill>
                <a:latin typeface="Calibri" panose="020F0502020204030204" pitchFamily="34" charset="0"/>
                <a:cs typeface="Calibri" panose="020F0502020204030204" pitchFamily="34" charset="0"/>
              </a:rPr>
              <a:t>ת</a:t>
            </a:r>
            <a:r>
              <a:rPr lang="he-IL" sz="1600" b="1" dirty="0">
                <a:solidFill>
                  <a:schemeClr val="tx1">
                    <a:lumMod val="95000"/>
                    <a:lumOff val="5000"/>
                  </a:schemeClr>
                </a:solidFill>
                <a:latin typeface="Calibri" panose="020F0502020204030204" pitchFamily="34" charset="0"/>
                <a:cs typeface="Calibri" panose="020F0502020204030204" pitchFamily="34" charset="0"/>
              </a:rPr>
              <a:t>ישארו </a:t>
            </a:r>
            <a:r>
              <a:rPr lang="he-IL" sz="2400" b="1" dirty="0">
                <a:solidFill>
                  <a:schemeClr val="tx1">
                    <a:lumMod val="95000"/>
                    <a:lumOff val="5000"/>
                  </a:schemeClr>
                </a:solidFill>
                <a:latin typeface="Calibri" panose="020F0502020204030204" pitchFamily="34" charset="0"/>
                <a:cs typeface="Calibri" panose="020F0502020204030204" pitchFamily="34" charset="0"/>
              </a:rPr>
              <a:t>פ</a:t>
            </a:r>
            <a:r>
              <a:rPr lang="he-IL" sz="1600" b="1" dirty="0">
                <a:solidFill>
                  <a:schemeClr val="tx1">
                    <a:lumMod val="95000"/>
                    <a:lumOff val="5000"/>
                  </a:schemeClr>
                </a:solidFill>
                <a:latin typeface="Calibri" panose="020F0502020204030204" pitchFamily="34" charset="0"/>
                <a:cs typeface="Calibri" panose="020F0502020204030204" pitchFamily="34" charset="0"/>
              </a:rPr>
              <a:t>ה לבד!</a:t>
            </a:r>
            <a:endParaRPr lang="en-US" sz="1600" b="1" dirty="0">
              <a:solidFill>
                <a:schemeClr val="tx1">
                  <a:lumMod val="95000"/>
                  <a:lumOff val="5000"/>
                </a:schemeClr>
              </a:solidFill>
              <a:latin typeface="Calibri" panose="020F0502020204030204" pitchFamily="34" charset="0"/>
              <a:cs typeface="Calibri" panose="020F0502020204030204" pitchFamily="34" charset="0"/>
            </a:endParaRPr>
          </a:p>
          <a:p>
            <a:pPr marL="114300" indent="0">
              <a:buFont typeface="Arial"/>
              <a:buNone/>
            </a:pPr>
            <a:endParaRPr lang="he-IL" dirty="0"/>
          </a:p>
        </p:txBody>
      </p:sp>
      <p:sp>
        <p:nvSpPr>
          <p:cNvPr id="2" name="Title 1">
            <a:extLst>
              <a:ext uri="{FF2B5EF4-FFF2-40B4-BE49-F238E27FC236}">
                <a16:creationId xmlns:a16="http://schemas.microsoft.com/office/drawing/2014/main" id="{56A0E2D5-1742-8B18-972B-D9265DF7594C}"/>
              </a:ext>
              <a:ext uri="{C183D7F6-B498-43B3-948B-1728B52AA6E4}">
                <adec:decorative xmlns:adec="http://schemas.microsoft.com/office/drawing/2017/decorative" val="0"/>
              </a:ext>
            </a:extLst>
          </p:cNvPr>
          <p:cNvSpPr>
            <a:spLocks noGrp="1"/>
          </p:cNvSpPr>
          <p:nvPr>
            <p:ph type="title"/>
          </p:nvPr>
        </p:nvSpPr>
        <p:spPr>
          <a:xfrm>
            <a:off x="1828800" y="3589791"/>
            <a:ext cx="7282543" cy="1325563"/>
          </a:xfrm>
        </p:spPr>
        <p:txBody>
          <a:bodyPr>
            <a:normAutofit fontScale="90000"/>
          </a:bodyPr>
          <a:lstStyle/>
          <a:p>
            <a:pPr algn="ctr"/>
            <a:r>
              <a:rPr kumimoji="0" lang="he-IL" b="1" i="0" u="none" strike="noStrike" kern="0" cap="none" spc="0" normalizeH="0" baseline="0" noProof="0" dirty="0">
                <a:ln>
                  <a:noFill/>
                </a:ln>
                <a:solidFill>
                  <a:schemeClr val="tx1"/>
                </a:solidFill>
                <a:effectLst/>
                <a:uLnTx/>
                <a:uFillTx/>
                <a:latin typeface="Roboto" panose="02000000000000000000" pitchFamily="2" charset="0"/>
                <a:cs typeface="Calibri"/>
                <a:sym typeface="Calibri"/>
                <a:hlinkClick r:id="rId3">
                  <a:extLst>
                    <a:ext uri="{A12FA001-AC4F-418D-AE19-62706E023703}">
                      <ahyp:hlinkClr xmlns:ahyp="http://schemas.microsoft.com/office/drawing/2018/hyperlinkcolor" val="tx"/>
                    </a:ext>
                  </a:extLst>
                </a:hlinkClick>
              </a:rPr>
              <a:t>לשתף לשתף לשתף, חנוך דאום</a:t>
            </a:r>
            <a:br>
              <a:rPr kumimoji="0" lang="he-IL" b="1" i="0" u="none" strike="noStrike" kern="0" cap="none" spc="0" normalizeH="0" baseline="0" noProof="0" dirty="0">
                <a:ln>
                  <a:noFill/>
                </a:ln>
                <a:solidFill>
                  <a:schemeClr val="tx1"/>
                </a:solidFill>
                <a:effectLst/>
                <a:uLnTx/>
                <a:uFillTx/>
                <a:latin typeface="Roboto" panose="02000000000000000000" pitchFamily="2" charset="0"/>
                <a:cs typeface="Calibri"/>
                <a:sym typeface="Calibri"/>
              </a:rPr>
            </a:br>
            <a:r>
              <a:rPr kumimoji="0" lang="he-IL" sz="2700" b="1" i="0" u="none" strike="noStrike" kern="0" cap="none" spc="0" normalizeH="0" baseline="0" noProof="0" dirty="0">
                <a:ln>
                  <a:noFill/>
                </a:ln>
                <a:solidFill>
                  <a:schemeClr val="tx1"/>
                </a:solidFill>
                <a:effectLst/>
                <a:uLnTx/>
                <a:uFillTx/>
                <a:latin typeface="Roboto" panose="02000000000000000000" pitchFamily="2" charset="0"/>
                <a:cs typeface="Calibri"/>
                <a:sym typeface="Calibri"/>
              </a:rPr>
              <a:t>לחצו </a:t>
            </a:r>
            <a:r>
              <a:rPr lang="he-IL" sz="2700" b="1" dirty="0">
                <a:solidFill>
                  <a:schemeClr val="tx1"/>
                </a:solidFill>
                <a:latin typeface="Roboto" panose="02000000000000000000" pitchFamily="2" charset="0"/>
              </a:rPr>
              <a:t>על הכותרת </a:t>
            </a:r>
            <a:r>
              <a:rPr kumimoji="0" lang="he-IL" sz="2700" b="1" i="0" u="none" strike="noStrike" kern="0" cap="none" spc="0" normalizeH="0" baseline="0" noProof="0" dirty="0">
                <a:ln>
                  <a:noFill/>
                </a:ln>
                <a:solidFill>
                  <a:schemeClr val="tx1"/>
                </a:solidFill>
                <a:effectLst/>
                <a:uLnTx/>
                <a:uFillTx/>
                <a:latin typeface="Roboto" panose="02000000000000000000" pitchFamily="2" charset="0"/>
                <a:cs typeface="Calibri"/>
                <a:sym typeface="Calibri"/>
              </a:rPr>
              <a:t>לצפייה בסרטון</a:t>
            </a:r>
            <a:br>
              <a:rPr kumimoji="0" lang="he-IL" b="1" i="0" u="none" strike="noStrike" kern="0" cap="none" spc="0" normalizeH="0" baseline="0" noProof="0" dirty="0">
                <a:ln>
                  <a:noFill/>
                </a:ln>
                <a:solidFill>
                  <a:schemeClr val="tx1"/>
                </a:solidFill>
                <a:effectLst/>
                <a:uLnTx/>
                <a:uFillTx/>
                <a:latin typeface="Roboto" panose="02000000000000000000" pitchFamily="2" charset="0"/>
                <a:cs typeface="Calibri"/>
                <a:sym typeface="Calibri"/>
              </a:rPr>
            </a:br>
            <a:endParaRPr lang="he-IL" b="1" dirty="0">
              <a:solidFill>
                <a:schemeClr val="tx1"/>
              </a:solidFill>
            </a:endParaRPr>
          </a:p>
        </p:txBody>
      </p:sp>
      <p:pic>
        <p:nvPicPr>
          <p:cNvPr id="5124" name="Picture 4">
            <a:extLst>
              <a:ext uri="{FF2B5EF4-FFF2-40B4-BE49-F238E27FC236}">
                <a16:creationId xmlns:a16="http://schemas.microsoft.com/office/drawing/2014/main" id="{3416FCE4-6173-187E-C139-8D80C26CB305}"/>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884" y="4000954"/>
            <a:ext cx="10232571" cy="4244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756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כותרת 2">
            <a:extLst>
              <a:ext uri="{FF2B5EF4-FFF2-40B4-BE49-F238E27FC236}">
                <a16:creationId xmlns:a16="http://schemas.microsoft.com/office/drawing/2014/main" id="{9BB61EE9-358B-CC4D-61AE-A3532A446386}"/>
              </a:ext>
            </a:extLst>
          </p:cNvPr>
          <p:cNvSpPr>
            <a:spLocks noGrp="1"/>
          </p:cNvSpPr>
          <p:nvPr>
            <p:ph type="title"/>
          </p:nvPr>
        </p:nvSpPr>
        <p:spPr>
          <a:xfrm>
            <a:off x="130629" y="161492"/>
            <a:ext cx="11898771" cy="1325563"/>
          </a:xfrm>
        </p:spPr>
        <p:txBody>
          <a:bodyPr>
            <a:noAutofit/>
          </a:bodyPr>
          <a:lstStyle/>
          <a:p>
            <a:r>
              <a:rPr lang="he-IL" sz="6000" dirty="0">
                <a:solidFill>
                  <a:schemeClr val="accent6">
                    <a:lumMod val="20000"/>
                    <a:lumOff val="80000"/>
                  </a:schemeClr>
                </a:solidFill>
                <a:ea typeface="Calibri" panose="020F0502020204030204" pitchFamily="34" charset="0"/>
              </a:rPr>
              <a:t>אם אדפוק בדלת, מי </a:t>
            </a:r>
            <a:r>
              <a:rPr lang="he-IL" sz="6600" dirty="0">
                <a:solidFill>
                  <a:schemeClr val="accent6">
                    <a:lumMod val="20000"/>
                    <a:lumOff val="80000"/>
                  </a:schemeClr>
                </a:solidFill>
                <a:ea typeface="Calibri" panose="020F0502020204030204" pitchFamily="34" charset="0"/>
              </a:rPr>
              <a:t>עוד</a:t>
            </a:r>
            <a:r>
              <a:rPr lang="he-IL" sz="6000" dirty="0">
                <a:solidFill>
                  <a:schemeClr val="accent6">
                    <a:lumMod val="20000"/>
                    <a:lumOff val="80000"/>
                  </a:schemeClr>
                </a:solidFill>
                <a:ea typeface="Calibri" panose="020F0502020204030204" pitchFamily="34" charset="0"/>
              </a:rPr>
              <a:t> יהיה שם לפתוח?</a:t>
            </a:r>
          </a:p>
        </p:txBody>
      </p:sp>
      <p:pic>
        <p:nvPicPr>
          <p:cNvPr id="3" name="תמונה 2">
            <a:extLst>
              <a:ext uri="{FF2B5EF4-FFF2-40B4-BE49-F238E27FC236}">
                <a16:creationId xmlns:a16="http://schemas.microsoft.com/office/drawing/2014/main" id="{2044F2B0-29B6-F2E3-3AF2-4DACFF6498F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47430" y="2406350"/>
            <a:ext cx="3110561" cy="3526589"/>
          </a:xfrm>
          <a:prstGeom prst="rect">
            <a:avLst/>
          </a:prstGeom>
        </p:spPr>
      </p:pic>
      <p:sp>
        <p:nvSpPr>
          <p:cNvPr id="8" name="תיבת טקסט 7">
            <a:extLst>
              <a:ext uri="{FF2B5EF4-FFF2-40B4-BE49-F238E27FC236}">
                <a16:creationId xmlns:a16="http://schemas.microsoft.com/office/drawing/2014/main" id="{7E1BCF67-9C4A-4D6E-D8FC-8EFD40744B16}"/>
              </a:ext>
              <a:ext uri="{C183D7F6-B498-43B3-948B-1728B52AA6E4}">
                <adec:decorative xmlns:adec="http://schemas.microsoft.com/office/drawing/2017/decorative" val="0"/>
              </a:ext>
            </a:extLst>
          </p:cNvPr>
          <p:cNvSpPr txBox="1"/>
          <p:nvPr/>
        </p:nvSpPr>
        <p:spPr>
          <a:xfrm>
            <a:off x="10594736" y="4500323"/>
            <a:ext cx="1121696" cy="523220"/>
          </a:xfrm>
          <a:prstGeom prst="rect">
            <a:avLst/>
          </a:prstGeom>
          <a:solidFill>
            <a:schemeClr val="bg2"/>
          </a:solidFill>
        </p:spPr>
        <p:txBody>
          <a:bodyPr wrap="square" rtlCol="1">
            <a:spAutoFit/>
          </a:bodyPr>
          <a:lstStyle/>
          <a:p>
            <a:pPr algn="ctr"/>
            <a:r>
              <a:rPr lang="he-IL" sz="2800"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הורים</a:t>
            </a:r>
          </a:p>
        </p:txBody>
      </p:sp>
      <p:pic>
        <p:nvPicPr>
          <p:cNvPr id="4" name="תמונה 3">
            <a:extLst>
              <a:ext uri="{FF2B5EF4-FFF2-40B4-BE49-F238E27FC236}">
                <a16:creationId xmlns:a16="http://schemas.microsoft.com/office/drawing/2014/main" id="{A516BC80-130E-9AF0-3D63-AC5A3C6F7BD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11059" y="3082588"/>
            <a:ext cx="3109229" cy="3529890"/>
          </a:xfrm>
          <a:prstGeom prst="rect">
            <a:avLst/>
          </a:prstGeom>
        </p:spPr>
      </p:pic>
      <p:pic>
        <p:nvPicPr>
          <p:cNvPr id="5" name="תמונה 4">
            <a:extLst>
              <a:ext uri="{FF2B5EF4-FFF2-40B4-BE49-F238E27FC236}">
                <a16:creationId xmlns:a16="http://schemas.microsoft.com/office/drawing/2014/main" id="{07989EE2-C53A-C3B6-7824-EE3938860C4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9809" y="1331147"/>
            <a:ext cx="3109229" cy="3529890"/>
          </a:xfrm>
          <a:prstGeom prst="rect">
            <a:avLst/>
          </a:prstGeom>
        </p:spPr>
      </p:pic>
      <p:pic>
        <p:nvPicPr>
          <p:cNvPr id="17" name="תמונה 16">
            <a:hlinkClick r:id="rId5" action="ppaction://hlinksldjump"/>
            <a:extLst>
              <a:ext uri="{FF2B5EF4-FFF2-40B4-BE49-F238E27FC236}">
                <a16:creationId xmlns:a16="http://schemas.microsoft.com/office/drawing/2014/main" id="{0290B4B8-1C84-E8DB-2822-55493289C67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21941" y="1957659"/>
            <a:ext cx="3109229" cy="3529890"/>
          </a:xfrm>
          <a:prstGeom prst="rect">
            <a:avLst/>
          </a:prstGeom>
        </p:spPr>
      </p:pic>
      <p:pic>
        <p:nvPicPr>
          <p:cNvPr id="18" name="תמונה 17">
            <a:extLst>
              <a:ext uri="{FF2B5EF4-FFF2-40B4-BE49-F238E27FC236}">
                <a16:creationId xmlns:a16="http://schemas.microsoft.com/office/drawing/2014/main" id="{0CF974FC-09FB-DD18-7B76-C46EFEE3CC0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16664" y="3397064"/>
            <a:ext cx="3109229" cy="3529890"/>
          </a:xfrm>
          <a:prstGeom prst="rect">
            <a:avLst/>
          </a:prstGeom>
        </p:spPr>
      </p:pic>
      <p:pic>
        <p:nvPicPr>
          <p:cNvPr id="19" name="תמונה 18">
            <a:extLst>
              <a:ext uri="{FF2B5EF4-FFF2-40B4-BE49-F238E27FC236}">
                <a16:creationId xmlns:a16="http://schemas.microsoft.com/office/drawing/2014/main" id="{8014BEE4-E9D1-BA34-8D7C-3EFC408EC40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83864" y="3687407"/>
            <a:ext cx="3109229" cy="3529890"/>
          </a:xfrm>
          <a:prstGeom prst="rect">
            <a:avLst/>
          </a:prstGeom>
        </p:spPr>
      </p:pic>
      <p:sp>
        <p:nvSpPr>
          <p:cNvPr id="23" name="תיבת טקסט 22">
            <a:extLst>
              <a:ext uri="{FF2B5EF4-FFF2-40B4-BE49-F238E27FC236}">
                <a16:creationId xmlns:a16="http://schemas.microsoft.com/office/drawing/2014/main" id="{54011E5F-4A8D-F706-9BFE-101E693E0CB0}"/>
              </a:ext>
              <a:ext uri="{C183D7F6-B498-43B3-948B-1728B52AA6E4}">
                <adec:decorative xmlns:adec="http://schemas.microsoft.com/office/drawing/2017/decorative" val="0"/>
              </a:ext>
            </a:extLst>
          </p:cNvPr>
          <p:cNvSpPr txBox="1"/>
          <p:nvPr/>
        </p:nvSpPr>
        <p:spPr>
          <a:xfrm>
            <a:off x="8577630" y="5735134"/>
            <a:ext cx="1121696" cy="830997"/>
          </a:xfrm>
          <a:prstGeom prst="rect">
            <a:avLst/>
          </a:prstGeom>
          <a:solidFill>
            <a:schemeClr val="bg2"/>
          </a:solidFill>
        </p:spPr>
        <p:txBody>
          <a:bodyPr wrap="square" rtlCol="1">
            <a:spAutoFit/>
          </a:bodyPr>
          <a:lstStyle/>
          <a:p>
            <a:pPr algn="ctr"/>
            <a:r>
              <a:rPr lang="he-IL" sz="2400"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יועץ או יועצת</a:t>
            </a:r>
          </a:p>
        </p:txBody>
      </p:sp>
      <p:sp>
        <p:nvSpPr>
          <p:cNvPr id="24" name="תיבת טקסט 23">
            <a:hlinkClick r:id="rId5" action="ppaction://hlinksldjump"/>
            <a:extLst>
              <a:ext uri="{FF2B5EF4-FFF2-40B4-BE49-F238E27FC236}">
                <a16:creationId xmlns:a16="http://schemas.microsoft.com/office/drawing/2014/main" id="{CC25A383-5242-4ED9-12CD-986CD9D00BA7}"/>
              </a:ext>
              <a:ext uri="{C183D7F6-B498-43B3-948B-1728B52AA6E4}">
                <adec:decorative xmlns:adec="http://schemas.microsoft.com/office/drawing/2017/decorative" val="0"/>
              </a:ext>
            </a:extLst>
          </p:cNvPr>
          <p:cNvSpPr txBox="1"/>
          <p:nvPr/>
        </p:nvSpPr>
        <p:spPr>
          <a:xfrm>
            <a:off x="6609166" y="3886591"/>
            <a:ext cx="1121696" cy="954107"/>
          </a:xfrm>
          <a:prstGeom prst="rect">
            <a:avLst/>
          </a:prstGeom>
          <a:solidFill>
            <a:schemeClr val="bg2"/>
          </a:solidFill>
        </p:spPr>
        <p:txBody>
          <a:bodyPr wrap="square" rtlCol="1">
            <a:spAutoFit/>
          </a:bodyPr>
          <a:lstStyle/>
          <a:p>
            <a:pPr algn="ctr"/>
            <a:r>
              <a:rPr lang="he-IL" sz="2800"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מוקד 105</a:t>
            </a:r>
          </a:p>
        </p:txBody>
      </p:sp>
      <p:sp>
        <p:nvSpPr>
          <p:cNvPr id="21" name="תיבת טקסט 20">
            <a:extLst>
              <a:ext uri="{FF2B5EF4-FFF2-40B4-BE49-F238E27FC236}">
                <a16:creationId xmlns:a16="http://schemas.microsoft.com/office/drawing/2014/main" id="{72D7B23E-AA88-EFF4-DCA1-F6B80270427D}"/>
              </a:ext>
              <a:ext uri="{C183D7F6-B498-43B3-948B-1728B52AA6E4}">
                <adec:decorative xmlns:adec="http://schemas.microsoft.com/office/drawing/2017/decorative" val="0"/>
              </a:ext>
            </a:extLst>
          </p:cNvPr>
          <p:cNvSpPr txBox="1"/>
          <p:nvPr/>
        </p:nvSpPr>
        <p:spPr>
          <a:xfrm>
            <a:off x="4605680" y="5023543"/>
            <a:ext cx="1226685" cy="954107"/>
          </a:xfrm>
          <a:prstGeom prst="rect">
            <a:avLst/>
          </a:prstGeom>
          <a:solidFill>
            <a:schemeClr val="bg2"/>
          </a:solidFill>
        </p:spPr>
        <p:txBody>
          <a:bodyPr wrap="square" rtlCol="1">
            <a:spAutoFit/>
          </a:bodyPr>
          <a:lstStyle/>
          <a:p>
            <a:pPr algn="ctr"/>
            <a:r>
              <a:rPr lang="he-IL" sz="2800"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חברים</a:t>
            </a:r>
          </a:p>
          <a:p>
            <a:pPr algn="ctr"/>
            <a:r>
              <a:rPr lang="he-IL" sz="2800"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וחברות</a:t>
            </a:r>
          </a:p>
        </p:txBody>
      </p:sp>
      <p:sp>
        <p:nvSpPr>
          <p:cNvPr id="25" name="תיבת טקסט 24">
            <a:extLst>
              <a:ext uri="{FF2B5EF4-FFF2-40B4-BE49-F238E27FC236}">
                <a16:creationId xmlns:a16="http://schemas.microsoft.com/office/drawing/2014/main" id="{74325253-7C32-4AB5-EBA6-DA85EB2E45F1}"/>
              </a:ext>
              <a:ext uri="{C183D7F6-B498-43B3-948B-1728B52AA6E4}">
                <adec:decorative xmlns:adec="http://schemas.microsoft.com/office/drawing/2017/decorative" val="0"/>
              </a:ext>
            </a:extLst>
          </p:cNvPr>
          <p:cNvSpPr txBox="1"/>
          <p:nvPr/>
        </p:nvSpPr>
        <p:spPr>
          <a:xfrm>
            <a:off x="2243589" y="5487549"/>
            <a:ext cx="1121696" cy="523220"/>
          </a:xfrm>
          <a:prstGeom prst="rect">
            <a:avLst/>
          </a:prstGeom>
          <a:solidFill>
            <a:schemeClr val="bg2"/>
          </a:solidFill>
        </p:spPr>
        <p:txBody>
          <a:bodyPr wrap="square" rtlCol="1">
            <a:spAutoFit/>
          </a:bodyPr>
          <a:lstStyle/>
          <a:p>
            <a:pPr algn="ctr"/>
            <a:r>
              <a:rPr lang="he-IL" sz="2800"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אחר</a:t>
            </a:r>
          </a:p>
        </p:txBody>
      </p:sp>
      <p:sp>
        <p:nvSpPr>
          <p:cNvPr id="22" name="תיבת טקסט 21">
            <a:extLst>
              <a:ext uri="{FF2B5EF4-FFF2-40B4-BE49-F238E27FC236}">
                <a16:creationId xmlns:a16="http://schemas.microsoft.com/office/drawing/2014/main" id="{5971EC2B-9423-216C-3D16-4167D21924C2}"/>
              </a:ext>
              <a:ext uri="{C183D7F6-B498-43B3-948B-1728B52AA6E4}">
                <adec:decorative xmlns:adec="http://schemas.microsoft.com/office/drawing/2017/decorative" val="0"/>
              </a:ext>
            </a:extLst>
          </p:cNvPr>
          <p:cNvSpPr txBox="1"/>
          <p:nvPr/>
        </p:nvSpPr>
        <p:spPr>
          <a:xfrm>
            <a:off x="685800" y="3226849"/>
            <a:ext cx="1296274" cy="830997"/>
          </a:xfrm>
          <a:prstGeom prst="rect">
            <a:avLst/>
          </a:prstGeom>
          <a:solidFill>
            <a:schemeClr val="bg2"/>
          </a:solidFill>
        </p:spPr>
        <p:txBody>
          <a:bodyPr wrap="square" rtlCol="1">
            <a:spAutoFit/>
          </a:bodyPr>
          <a:lstStyle/>
          <a:p>
            <a:pPr algn="ctr"/>
            <a:r>
              <a:rPr lang="he-IL" sz="2400"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מחנך או מחנכת</a:t>
            </a:r>
          </a:p>
        </p:txBody>
      </p:sp>
    </p:spTree>
    <p:extLst>
      <p:ext uri="{BB962C8B-B14F-4D97-AF65-F5344CB8AC3E}">
        <p14:creationId xmlns:p14="http://schemas.microsoft.com/office/powerpoint/2010/main" val="61714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כותרת 2">
            <a:extLst>
              <a:ext uri="{FF2B5EF4-FFF2-40B4-BE49-F238E27FC236}">
                <a16:creationId xmlns:a16="http://schemas.microsoft.com/office/drawing/2014/main" id="{9BB61EE9-358B-CC4D-61AE-A3532A446386}"/>
              </a:ext>
            </a:extLst>
          </p:cNvPr>
          <p:cNvSpPr>
            <a:spLocks noGrp="1"/>
          </p:cNvSpPr>
          <p:nvPr>
            <p:ph type="title"/>
          </p:nvPr>
        </p:nvSpPr>
        <p:spPr>
          <a:xfrm>
            <a:off x="130629" y="161492"/>
            <a:ext cx="11898771" cy="1325563"/>
          </a:xfrm>
        </p:spPr>
        <p:txBody>
          <a:bodyPr>
            <a:noAutofit/>
          </a:bodyPr>
          <a:lstStyle/>
          <a:p>
            <a:r>
              <a:rPr lang="he-IL" sz="6000" dirty="0">
                <a:solidFill>
                  <a:schemeClr val="accent6">
                    <a:lumMod val="20000"/>
                    <a:lumOff val="80000"/>
                  </a:schemeClr>
                </a:solidFill>
                <a:ea typeface="Calibri" panose="020F0502020204030204" pitchFamily="34" charset="0"/>
              </a:rPr>
              <a:t>אם תדפוק בדלת, אני אהיה שם לפתוח </a:t>
            </a:r>
          </a:p>
        </p:txBody>
      </p:sp>
      <p:pic>
        <p:nvPicPr>
          <p:cNvPr id="4" name="תמונה 3">
            <a:extLst>
              <a:ext uri="{FF2B5EF4-FFF2-40B4-BE49-F238E27FC236}">
                <a16:creationId xmlns:a16="http://schemas.microsoft.com/office/drawing/2014/main" id="{A516BC80-130E-9AF0-3D63-AC5A3C6F7BD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11059" y="1205162"/>
            <a:ext cx="4762920" cy="5407316"/>
          </a:xfrm>
          <a:prstGeom prst="rect">
            <a:avLst/>
          </a:prstGeom>
        </p:spPr>
      </p:pic>
      <p:sp>
        <p:nvSpPr>
          <p:cNvPr id="21" name="תיבת טקסט 20">
            <a:extLst>
              <a:ext uri="{FF2B5EF4-FFF2-40B4-BE49-F238E27FC236}">
                <a16:creationId xmlns:a16="http://schemas.microsoft.com/office/drawing/2014/main" id="{72D7B23E-AA88-EFF4-DCA1-F6B80270427D}"/>
              </a:ext>
            </a:extLst>
          </p:cNvPr>
          <p:cNvSpPr txBox="1"/>
          <p:nvPr/>
        </p:nvSpPr>
        <p:spPr>
          <a:xfrm>
            <a:off x="5375701" y="4229459"/>
            <a:ext cx="1226685" cy="523220"/>
          </a:xfrm>
          <a:prstGeom prst="rect">
            <a:avLst/>
          </a:prstGeom>
          <a:solidFill>
            <a:schemeClr val="bg2"/>
          </a:solidFill>
        </p:spPr>
        <p:txBody>
          <a:bodyPr wrap="square" rtlCol="1">
            <a:spAutoFit/>
          </a:bodyPr>
          <a:lstStyle/>
          <a:p>
            <a:pPr algn="ctr"/>
            <a:r>
              <a:rPr lang="he-IL" sz="2800" b="1" dirty="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אני</a:t>
            </a:r>
          </a:p>
        </p:txBody>
      </p:sp>
    </p:spTree>
    <p:extLst>
      <p:ext uri="{BB962C8B-B14F-4D97-AF65-F5344CB8AC3E}">
        <p14:creationId xmlns:p14="http://schemas.microsoft.com/office/powerpoint/2010/main" val="272252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57"/>
        <p:cNvGrpSpPr/>
        <p:nvPr/>
      </p:nvGrpSpPr>
      <p:grpSpPr>
        <a:xfrm>
          <a:off x="0" y="0"/>
          <a:ext cx="0" cy="0"/>
          <a:chOff x="0" y="0"/>
          <a:chExt cx="0" cy="0"/>
        </a:xfrm>
      </p:grpSpPr>
      <p:sp>
        <p:nvSpPr>
          <p:cNvPr id="6658" name="Google Shape;6658;p26">
            <a:extLst>
              <a:ext uri="{C183D7F6-B498-43B3-948B-1728B52AA6E4}">
                <adec:decorative xmlns:adec="http://schemas.microsoft.com/office/drawing/2017/decorative" val="1"/>
              </a:ext>
            </a:extLst>
          </p:cNvPr>
          <p:cNvSpPr/>
          <p:nvPr/>
        </p:nvSpPr>
        <p:spPr>
          <a:xfrm>
            <a:off x="-1" y="-10954"/>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4" name="מלבן 3">
            <a:extLst>
              <a:ext uri="{FF2B5EF4-FFF2-40B4-BE49-F238E27FC236}">
                <a16:creationId xmlns:a16="http://schemas.microsoft.com/office/drawing/2014/main" id="{D4A0503E-2555-A8BF-B6E6-F92B9CA5EE7C}"/>
              </a:ext>
              <a:ext uri="{C183D7F6-B498-43B3-948B-1728B52AA6E4}">
                <adec:decorative xmlns:adec="http://schemas.microsoft.com/office/drawing/2017/decorative" val="1"/>
              </a:ext>
            </a:extLst>
          </p:cNvPr>
          <p:cNvSpPr/>
          <p:nvPr/>
        </p:nvSpPr>
        <p:spPr>
          <a:xfrm>
            <a:off x="7071360" y="1394502"/>
            <a:ext cx="5120640" cy="54525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Calibri" panose="020F0502020204030204" pitchFamily="34" charset="0"/>
              <a:ea typeface="Calibri" panose="020F0502020204030204" pitchFamily="34" charset="0"/>
              <a:cs typeface="Calibri" panose="020F0502020204030204" pitchFamily="34" charset="0"/>
            </a:endParaRPr>
          </a:p>
        </p:txBody>
      </p:sp>
      <p:sp>
        <p:nvSpPr>
          <p:cNvPr id="48" name="Google Shape;6672;p27">
            <a:extLst>
              <a:ext uri="{FF2B5EF4-FFF2-40B4-BE49-F238E27FC236}">
                <a16:creationId xmlns:a16="http://schemas.microsoft.com/office/drawing/2014/main" id="{3D59697E-E9EC-46C0-7432-01FBA0220039}"/>
              </a:ext>
              <a:ext uri="{C183D7F6-B498-43B3-948B-1728B52AA6E4}">
                <adec:decorative xmlns:adec="http://schemas.microsoft.com/office/drawing/2017/decorative" val="1"/>
              </a:ext>
            </a:extLst>
          </p:cNvPr>
          <p:cNvSpPr/>
          <p:nvPr/>
        </p:nvSpPr>
        <p:spPr>
          <a:xfrm flipH="1">
            <a:off x="20067" y="1394502"/>
            <a:ext cx="12202940" cy="5630553"/>
          </a:xfrm>
          <a:custGeom>
            <a:avLst/>
            <a:gdLst/>
            <a:ahLst/>
            <a:cxnLst/>
            <a:rect l="l" t="t" r="r" b="b"/>
            <a:pathLst>
              <a:path w="12202940" h="6858000" extrusionOk="0">
                <a:moveTo>
                  <a:pt x="12202940" y="6407604"/>
                </a:moveTo>
                <a:lnTo>
                  <a:pt x="2364863" y="6858000"/>
                </a:lnTo>
                <a:lnTo>
                  <a:pt x="12202940" y="6858000"/>
                </a:lnTo>
                <a:close/>
                <a:moveTo>
                  <a:pt x="12202940" y="4282803"/>
                </a:moveTo>
                <a:lnTo>
                  <a:pt x="332576" y="6858000"/>
                </a:lnTo>
                <a:lnTo>
                  <a:pt x="758221" y="6858000"/>
                </a:lnTo>
                <a:lnTo>
                  <a:pt x="12202940" y="5465522"/>
                </a:lnTo>
                <a:close/>
                <a:moveTo>
                  <a:pt x="12202940" y="1886641"/>
                </a:moveTo>
                <a:lnTo>
                  <a:pt x="76650" y="6858000"/>
                </a:lnTo>
                <a:lnTo>
                  <a:pt x="181745" y="6858000"/>
                </a:lnTo>
                <a:lnTo>
                  <a:pt x="12202940" y="3248562"/>
                </a:lnTo>
                <a:close/>
                <a:moveTo>
                  <a:pt x="1229407" y="0"/>
                </a:moveTo>
                <a:lnTo>
                  <a:pt x="202398" y="0"/>
                </a:lnTo>
                <a:lnTo>
                  <a:pt x="0" y="3415486"/>
                </a:lnTo>
                <a:lnTo>
                  <a:pt x="0" y="5954078"/>
                </a:lnTo>
                <a:close/>
                <a:moveTo>
                  <a:pt x="3212379" y="0"/>
                </a:moveTo>
                <a:lnTo>
                  <a:pt x="2094940" y="0"/>
                </a:lnTo>
                <a:lnTo>
                  <a:pt x="0" y="6337630"/>
                </a:lnTo>
                <a:lnTo>
                  <a:pt x="0" y="6545983"/>
                </a:lnTo>
                <a:close/>
                <a:moveTo>
                  <a:pt x="5563518" y="0"/>
                </a:moveTo>
                <a:lnTo>
                  <a:pt x="4213552" y="0"/>
                </a:lnTo>
                <a:lnTo>
                  <a:pt x="0" y="6643267"/>
                </a:lnTo>
                <a:lnTo>
                  <a:pt x="0" y="6721032"/>
                </a:lnTo>
                <a:close/>
                <a:moveTo>
                  <a:pt x="8670389" y="0"/>
                </a:moveTo>
                <a:lnTo>
                  <a:pt x="6829519" y="0"/>
                </a:lnTo>
                <a:lnTo>
                  <a:pt x="0" y="6766866"/>
                </a:lnTo>
                <a:lnTo>
                  <a:pt x="0" y="6810198"/>
                </a:lnTo>
                <a:close/>
                <a:moveTo>
                  <a:pt x="12202940" y="0"/>
                </a:moveTo>
                <a:lnTo>
                  <a:pt x="10530635" y="0"/>
                </a:lnTo>
                <a:lnTo>
                  <a:pt x="0" y="6838900"/>
                </a:lnTo>
                <a:lnTo>
                  <a:pt x="0" y="6858000"/>
                </a:lnTo>
                <a:lnTo>
                  <a:pt x="20334" y="6858000"/>
                </a:lnTo>
                <a:lnTo>
                  <a:pt x="12202940" y="647602"/>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6661" name="Google Shape;6661;p26">
            <a:extLst>
              <a:ext uri="{C183D7F6-B498-43B3-948B-1728B52AA6E4}">
                <adec:decorative xmlns:adec="http://schemas.microsoft.com/office/drawing/2017/decorative" val="1"/>
              </a:ext>
            </a:extLst>
          </p:cNvPr>
          <p:cNvSpPr/>
          <p:nvPr/>
        </p:nvSpPr>
        <p:spPr>
          <a:xfrm>
            <a:off x="0" y="0"/>
            <a:ext cx="12192000" cy="68580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13" name="TextBox 12">
            <a:extLst>
              <a:ext uri="{C183D7F6-B498-43B3-948B-1728B52AA6E4}">
                <adec:decorative xmlns:adec="http://schemas.microsoft.com/office/drawing/2017/decorative" val="1"/>
              </a:ext>
            </a:extLst>
          </p:cNvPr>
          <p:cNvSpPr txBox="1"/>
          <p:nvPr/>
        </p:nvSpPr>
        <p:spPr>
          <a:xfrm>
            <a:off x="9239250" y="6600825"/>
            <a:ext cx="2952749" cy="246221"/>
          </a:xfrm>
          <a:prstGeom prst="rect">
            <a:avLst/>
          </a:prstGeom>
          <a:noFill/>
        </p:spPr>
        <p:txBody>
          <a:bodyPr wrap="square" rtlCol="1">
            <a:spAutoFit/>
          </a:bodyPr>
          <a:lstStyle/>
          <a:p>
            <a:pPr algn="r" rtl="1"/>
            <a:r>
              <a:rPr lang="he-IL" sz="1000" b="1" dirty="0">
                <a:solidFill>
                  <a:schemeClr val="tx2"/>
                </a:solidFill>
                <a:latin typeface="Calibri" panose="020F0502020204030204" pitchFamily="34" charset="0"/>
                <a:ea typeface="Calibri" panose="020F0502020204030204" pitchFamily="34" charset="0"/>
                <a:cs typeface="Calibri" panose="020F0502020204030204" pitchFamily="34" charset="0"/>
              </a:rPr>
              <a:t>© המטה הלאומי להגנה על ילדים ברשת</a:t>
            </a:r>
          </a:p>
        </p:txBody>
      </p:sp>
      <p:sp>
        <p:nvSpPr>
          <p:cNvPr id="14" name="כותרת 1">
            <a:extLst>
              <a:ext uri="{FF2B5EF4-FFF2-40B4-BE49-F238E27FC236}">
                <a16:creationId xmlns:a16="http://schemas.microsoft.com/office/drawing/2014/main" id="{83D20F0A-36F5-1BAD-CC85-2F1ECA945A7B}"/>
              </a:ext>
              <a:ext uri="{C183D7F6-B498-43B3-948B-1728B52AA6E4}">
                <adec:decorative xmlns:adec="http://schemas.microsoft.com/office/drawing/2017/decorative" val="0"/>
              </a:ext>
            </a:extLst>
          </p:cNvPr>
          <p:cNvSpPr txBox="1">
            <a:spLocks/>
          </p:cNvSpPr>
          <p:nvPr/>
        </p:nvSpPr>
        <p:spPr>
          <a:xfrm>
            <a:off x="678583" y="310845"/>
            <a:ext cx="11155680" cy="786422"/>
          </a:xfrm>
          <a:prstGeom prst="rect">
            <a:avLst/>
          </a:prstGeom>
          <a:noFill/>
          <a:ln>
            <a:noFill/>
          </a:ln>
        </p:spPr>
        <p:txBody>
          <a:bodyPr spcFirstLastPara="1" vert="horz" wrap="square" lIns="91425" tIns="45700" rIns="91425" bIns="45700" rtlCol="1" anchor="ctr" anchorCtr="0">
            <a:normAutofit fontScale="92500"/>
          </a:bodyPr>
          <a:lstStyle>
            <a:lvl1pPr lvl="0" algn="l" defTabSz="914400" rtl="1" eaLnBrk="1" latinLnBrk="0" hangingPunct="1">
              <a:lnSpc>
                <a:spcPct val="90000"/>
              </a:lnSpc>
              <a:spcBef>
                <a:spcPts val="0"/>
              </a:spcBef>
              <a:spcAft>
                <a:spcPts val="0"/>
              </a:spcAft>
              <a:buClr>
                <a:schemeClr val="dk1"/>
              </a:buClr>
              <a:buSzPts val="4000"/>
              <a:buFont typeface="Viga"/>
              <a:buNone/>
              <a:defRPr sz="4000" b="1" kern="1200">
                <a:solidFill>
                  <a:schemeClr val="tx1"/>
                </a:solidFill>
                <a:latin typeface="+mj-lt"/>
                <a:ea typeface="+mj-ea"/>
                <a:cs typeface="+mj-c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he-IL" dirty="0">
                <a:solidFill>
                  <a:schemeClr val="tx2"/>
                </a:solidFill>
                <a:latin typeface="Calibri" panose="020F0502020204030204" pitchFamily="34" charset="0"/>
                <a:ea typeface="Calibri" panose="020F0502020204030204" pitchFamily="34" charset="0"/>
                <a:cs typeface="Calibri" panose="020F0502020204030204" pitchFamily="34" charset="0"/>
              </a:rPr>
              <a:t>בכל מקרה של מצוקה או פגיעה ברשת - אל תישארו עם זה לבד!</a:t>
            </a:r>
          </a:p>
        </p:txBody>
      </p:sp>
      <p:grpSp>
        <p:nvGrpSpPr>
          <p:cNvPr id="15" name="Group 1">
            <a:extLst>
              <a:ext uri="{FF2B5EF4-FFF2-40B4-BE49-F238E27FC236}">
                <a16:creationId xmlns:a16="http://schemas.microsoft.com/office/drawing/2014/main" id="{BC98C681-4B72-7C70-BC27-8ADC4E839C10}"/>
              </a:ext>
              <a:ext uri="{C183D7F6-B498-43B3-948B-1728B52AA6E4}">
                <adec:decorative xmlns:adec="http://schemas.microsoft.com/office/drawing/2017/decorative" val="1"/>
              </a:ext>
            </a:extLst>
          </p:cNvPr>
          <p:cNvGrpSpPr/>
          <p:nvPr/>
        </p:nvGrpSpPr>
        <p:grpSpPr>
          <a:xfrm>
            <a:off x="8292116" y="1747428"/>
            <a:ext cx="3879817" cy="4721144"/>
            <a:chOff x="6942671" y="167640"/>
            <a:chExt cx="6477526" cy="6444934"/>
          </a:xfrm>
        </p:grpSpPr>
        <p:grpSp>
          <p:nvGrpSpPr>
            <p:cNvPr id="16" name="Google Shape;6679;p27">
              <a:extLst>
                <a:ext uri="{FF2B5EF4-FFF2-40B4-BE49-F238E27FC236}">
                  <a16:creationId xmlns:a16="http://schemas.microsoft.com/office/drawing/2014/main" id="{8A570529-C884-D800-B156-26F5B7A5A12F}"/>
                </a:ext>
              </a:extLst>
            </p:cNvPr>
            <p:cNvGrpSpPr/>
            <p:nvPr/>
          </p:nvGrpSpPr>
          <p:grpSpPr>
            <a:xfrm>
              <a:off x="6942671" y="167640"/>
              <a:ext cx="6477526" cy="6444934"/>
              <a:chOff x="4426" y="158"/>
              <a:chExt cx="3975" cy="3955"/>
            </a:xfrm>
          </p:grpSpPr>
          <p:sp>
            <p:nvSpPr>
              <p:cNvPr id="18" name="Google Shape;6680;p27">
                <a:extLst>
                  <a:ext uri="{FF2B5EF4-FFF2-40B4-BE49-F238E27FC236}">
                    <a16:creationId xmlns:a16="http://schemas.microsoft.com/office/drawing/2014/main" id="{7019FB8C-9A84-FEB4-D15E-69B8165D6410}"/>
                  </a:ext>
                </a:extLst>
              </p:cNvPr>
              <p:cNvSpPr/>
              <p:nvPr/>
            </p:nvSpPr>
            <p:spPr>
              <a:xfrm>
                <a:off x="4429" y="158"/>
                <a:ext cx="3972" cy="35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19" name="Google Shape;6681;p27">
                <a:extLst>
                  <a:ext uri="{FF2B5EF4-FFF2-40B4-BE49-F238E27FC236}">
                    <a16:creationId xmlns:a16="http://schemas.microsoft.com/office/drawing/2014/main" id="{5E491980-8FB9-B3FD-2145-6771AA620D9A}"/>
                  </a:ext>
                </a:extLst>
              </p:cNvPr>
              <p:cNvSpPr/>
              <p:nvPr/>
            </p:nvSpPr>
            <p:spPr>
              <a:xfrm>
                <a:off x="4575" y="398"/>
                <a:ext cx="485" cy="303"/>
              </a:xfrm>
              <a:custGeom>
                <a:avLst/>
                <a:gdLst/>
                <a:ahLst/>
                <a:cxnLst/>
                <a:rect l="l" t="t" r="r" b="b"/>
                <a:pathLst>
                  <a:path w="375" h="235" extrusionOk="0">
                    <a:moveTo>
                      <a:pt x="33" y="154"/>
                    </a:moveTo>
                    <a:cubicBezTo>
                      <a:pt x="65" y="199"/>
                      <a:pt x="109" y="221"/>
                      <a:pt x="139" y="228"/>
                    </a:cubicBezTo>
                    <a:cubicBezTo>
                      <a:pt x="155" y="233"/>
                      <a:pt x="168" y="234"/>
                      <a:pt x="176" y="234"/>
                    </a:cubicBezTo>
                    <a:cubicBezTo>
                      <a:pt x="182" y="235"/>
                      <a:pt x="186" y="235"/>
                      <a:pt x="188" y="235"/>
                    </a:cubicBezTo>
                    <a:cubicBezTo>
                      <a:pt x="190" y="235"/>
                      <a:pt x="190" y="235"/>
                      <a:pt x="190" y="235"/>
                    </a:cubicBezTo>
                    <a:cubicBezTo>
                      <a:pt x="192" y="235"/>
                      <a:pt x="197" y="234"/>
                      <a:pt x="203" y="234"/>
                    </a:cubicBezTo>
                    <a:cubicBezTo>
                      <a:pt x="214" y="233"/>
                      <a:pt x="224" y="232"/>
                      <a:pt x="240" y="227"/>
                    </a:cubicBezTo>
                    <a:cubicBezTo>
                      <a:pt x="271" y="219"/>
                      <a:pt x="315" y="196"/>
                      <a:pt x="346" y="148"/>
                    </a:cubicBezTo>
                    <a:cubicBezTo>
                      <a:pt x="361" y="124"/>
                      <a:pt x="372" y="94"/>
                      <a:pt x="375" y="62"/>
                    </a:cubicBezTo>
                    <a:cubicBezTo>
                      <a:pt x="375" y="54"/>
                      <a:pt x="375" y="44"/>
                      <a:pt x="374" y="38"/>
                    </a:cubicBezTo>
                    <a:cubicBezTo>
                      <a:pt x="373" y="29"/>
                      <a:pt x="373" y="19"/>
                      <a:pt x="371" y="11"/>
                    </a:cubicBezTo>
                    <a:cubicBezTo>
                      <a:pt x="370" y="8"/>
                      <a:pt x="369" y="4"/>
                      <a:pt x="368" y="0"/>
                    </a:cubicBezTo>
                    <a:cubicBezTo>
                      <a:pt x="363" y="24"/>
                      <a:pt x="354" y="46"/>
                      <a:pt x="343" y="65"/>
                    </a:cubicBezTo>
                    <a:cubicBezTo>
                      <a:pt x="312" y="113"/>
                      <a:pt x="267" y="136"/>
                      <a:pt x="236" y="145"/>
                    </a:cubicBezTo>
                    <a:cubicBezTo>
                      <a:pt x="220" y="149"/>
                      <a:pt x="210" y="151"/>
                      <a:pt x="200" y="151"/>
                    </a:cubicBezTo>
                    <a:cubicBezTo>
                      <a:pt x="193" y="152"/>
                      <a:pt x="188" y="152"/>
                      <a:pt x="186" y="152"/>
                    </a:cubicBezTo>
                    <a:cubicBezTo>
                      <a:pt x="185" y="152"/>
                      <a:pt x="185" y="152"/>
                      <a:pt x="185" y="152"/>
                    </a:cubicBezTo>
                    <a:cubicBezTo>
                      <a:pt x="183" y="152"/>
                      <a:pt x="179" y="152"/>
                      <a:pt x="172" y="152"/>
                    </a:cubicBezTo>
                    <a:cubicBezTo>
                      <a:pt x="164" y="151"/>
                      <a:pt x="151" y="150"/>
                      <a:pt x="135" y="146"/>
                    </a:cubicBezTo>
                    <a:cubicBezTo>
                      <a:pt x="105" y="139"/>
                      <a:pt x="61" y="117"/>
                      <a:pt x="29" y="72"/>
                    </a:cubicBezTo>
                    <a:cubicBezTo>
                      <a:pt x="18" y="56"/>
                      <a:pt x="9" y="35"/>
                      <a:pt x="3" y="14"/>
                    </a:cubicBezTo>
                    <a:cubicBezTo>
                      <a:pt x="1" y="24"/>
                      <a:pt x="1" y="33"/>
                      <a:pt x="0" y="43"/>
                    </a:cubicBezTo>
                    <a:cubicBezTo>
                      <a:pt x="0" y="44"/>
                      <a:pt x="0" y="45"/>
                      <a:pt x="0" y="45"/>
                    </a:cubicBezTo>
                    <a:cubicBezTo>
                      <a:pt x="0" y="55"/>
                      <a:pt x="1" y="65"/>
                      <a:pt x="2" y="75"/>
                    </a:cubicBezTo>
                    <a:cubicBezTo>
                      <a:pt x="6" y="103"/>
                      <a:pt x="18" y="133"/>
                      <a:pt x="33" y="154"/>
                    </a:cubicBezTo>
                    <a:close/>
                  </a:path>
                </a:pathLst>
              </a:custGeom>
              <a:solidFill>
                <a:srgbClr val="399BD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20" name="Google Shape;6682;p27">
                <a:extLst>
                  <a:ext uri="{FF2B5EF4-FFF2-40B4-BE49-F238E27FC236}">
                    <a16:creationId xmlns:a16="http://schemas.microsoft.com/office/drawing/2014/main" id="{4C37CD60-3D8F-BF63-C0AB-818C8D57A2D5}"/>
                  </a:ext>
                </a:extLst>
              </p:cNvPr>
              <p:cNvSpPr/>
              <p:nvPr/>
            </p:nvSpPr>
            <p:spPr>
              <a:xfrm>
                <a:off x="7084" y="3182"/>
                <a:ext cx="436" cy="280"/>
              </a:xfrm>
              <a:custGeom>
                <a:avLst/>
                <a:gdLst/>
                <a:ahLst/>
                <a:cxnLst/>
                <a:rect l="l" t="t" r="r" b="b"/>
                <a:pathLst>
                  <a:path w="337" h="217" extrusionOk="0">
                    <a:moveTo>
                      <a:pt x="329" y="0"/>
                    </a:moveTo>
                    <a:cubicBezTo>
                      <a:pt x="329" y="2"/>
                      <a:pt x="329" y="4"/>
                      <a:pt x="328" y="6"/>
                    </a:cubicBezTo>
                    <a:cubicBezTo>
                      <a:pt x="321" y="34"/>
                      <a:pt x="302" y="75"/>
                      <a:pt x="260" y="105"/>
                    </a:cubicBezTo>
                    <a:cubicBezTo>
                      <a:pt x="240" y="119"/>
                      <a:pt x="214" y="130"/>
                      <a:pt x="186" y="134"/>
                    </a:cubicBezTo>
                    <a:cubicBezTo>
                      <a:pt x="179" y="134"/>
                      <a:pt x="171" y="135"/>
                      <a:pt x="165" y="135"/>
                    </a:cubicBezTo>
                    <a:cubicBezTo>
                      <a:pt x="157" y="134"/>
                      <a:pt x="148" y="135"/>
                      <a:pt x="142" y="133"/>
                    </a:cubicBezTo>
                    <a:cubicBezTo>
                      <a:pt x="128" y="132"/>
                      <a:pt x="112" y="127"/>
                      <a:pt x="99" y="121"/>
                    </a:cubicBezTo>
                    <a:cubicBezTo>
                      <a:pt x="70" y="109"/>
                      <a:pt x="45" y="88"/>
                      <a:pt x="27" y="62"/>
                    </a:cubicBezTo>
                    <a:cubicBezTo>
                      <a:pt x="17" y="47"/>
                      <a:pt x="9" y="31"/>
                      <a:pt x="4" y="13"/>
                    </a:cubicBezTo>
                    <a:cubicBezTo>
                      <a:pt x="4" y="13"/>
                      <a:pt x="4" y="13"/>
                      <a:pt x="4" y="13"/>
                    </a:cubicBezTo>
                    <a:cubicBezTo>
                      <a:pt x="3" y="19"/>
                      <a:pt x="2" y="24"/>
                      <a:pt x="2" y="29"/>
                    </a:cubicBezTo>
                    <a:cubicBezTo>
                      <a:pt x="0" y="35"/>
                      <a:pt x="1" y="48"/>
                      <a:pt x="1" y="54"/>
                    </a:cubicBezTo>
                    <a:cubicBezTo>
                      <a:pt x="2" y="86"/>
                      <a:pt x="12" y="118"/>
                      <a:pt x="31" y="145"/>
                    </a:cubicBezTo>
                    <a:cubicBezTo>
                      <a:pt x="49" y="171"/>
                      <a:pt x="74" y="192"/>
                      <a:pt x="102" y="204"/>
                    </a:cubicBezTo>
                    <a:cubicBezTo>
                      <a:pt x="116" y="210"/>
                      <a:pt x="132" y="214"/>
                      <a:pt x="145" y="216"/>
                    </a:cubicBezTo>
                    <a:cubicBezTo>
                      <a:pt x="152" y="217"/>
                      <a:pt x="161" y="217"/>
                      <a:pt x="169" y="217"/>
                    </a:cubicBezTo>
                    <a:cubicBezTo>
                      <a:pt x="175" y="217"/>
                      <a:pt x="183" y="217"/>
                      <a:pt x="190" y="216"/>
                    </a:cubicBezTo>
                    <a:cubicBezTo>
                      <a:pt x="218" y="212"/>
                      <a:pt x="244" y="202"/>
                      <a:pt x="264" y="187"/>
                    </a:cubicBezTo>
                    <a:cubicBezTo>
                      <a:pt x="306" y="158"/>
                      <a:pt x="325" y="117"/>
                      <a:pt x="332" y="88"/>
                    </a:cubicBezTo>
                    <a:cubicBezTo>
                      <a:pt x="336" y="73"/>
                      <a:pt x="337" y="63"/>
                      <a:pt x="337" y="54"/>
                    </a:cubicBezTo>
                    <a:cubicBezTo>
                      <a:pt x="337" y="46"/>
                      <a:pt x="337" y="42"/>
                      <a:pt x="337" y="41"/>
                    </a:cubicBezTo>
                    <a:cubicBezTo>
                      <a:pt x="337" y="41"/>
                      <a:pt x="337" y="37"/>
                      <a:pt x="336" y="29"/>
                    </a:cubicBezTo>
                    <a:cubicBezTo>
                      <a:pt x="335" y="22"/>
                      <a:pt x="333" y="12"/>
                      <a:pt x="329" y="0"/>
                    </a:cubicBezTo>
                    <a:close/>
                  </a:path>
                </a:pathLst>
              </a:custGeom>
              <a:solidFill>
                <a:srgbClr val="399BD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21" name="Google Shape;6683;p27">
                <a:extLst>
                  <a:ext uri="{FF2B5EF4-FFF2-40B4-BE49-F238E27FC236}">
                    <a16:creationId xmlns:a16="http://schemas.microsoft.com/office/drawing/2014/main" id="{DE264804-5DCD-5CBF-E96E-FFAAD5EF1EB5}"/>
                  </a:ext>
                </a:extLst>
              </p:cNvPr>
              <p:cNvSpPr/>
              <p:nvPr/>
            </p:nvSpPr>
            <p:spPr>
              <a:xfrm>
                <a:off x="5017" y="3641"/>
                <a:ext cx="637" cy="388"/>
              </a:xfrm>
              <a:custGeom>
                <a:avLst/>
                <a:gdLst/>
                <a:ahLst/>
                <a:cxnLst/>
                <a:rect l="l" t="t" r="r" b="b"/>
                <a:pathLst>
                  <a:path w="493" h="301" extrusionOk="0">
                    <a:moveTo>
                      <a:pt x="492" y="30"/>
                    </a:moveTo>
                    <a:cubicBezTo>
                      <a:pt x="491" y="24"/>
                      <a:pt x="490" y="17"/>
                      <a:pt x="489" y="9"/>
                    </a:cubicBezTo>
                    <a:cubicBezTo>
                      <a:pt x="488" y="6"/>
                      <a:pt x="487" y="3"/>
                      <a:pt x="487" y="0"/>
                    </a:cubicBezTo>
                    <a:cubicBezTo>
                      <a:pt x="486" y="1"/>
                      <a:pt x="486" y="3"/>
                      <a:pt x="486" y="4"/>
                    </a:cubicBezTo>
                    <a:cubicBezTo>
                      <a:pt x="485" y="12"/>
                      <a:pt x="483" y="22"/>
                      <a:pt x="481" y="32"/>
                    </a:cubicBezTo>
                    <a:cubicBezTo>
                      <a:pt x="475" y="53"/>
                      <a:pt x="466" y="78"/>
                      <a:pt x="450" y="103"/>
                    </a:cubicBezTo>
                    <a:cubicBezTo>
                      <a:pt x="434" y="128"/>
                      <a:pt x="412" y="154"/>
                      <a:pt x="382" y="175"/>
                    </a:cubicBezTo>
                    <a:cubicBezTo>
                      <a:pt x="352" y="195"/>
                      <a:pt x="314" y="211"/>
                      <a:pt x="273" y="216"/>
                    </a:cubicBezTo>
                    <a:cubicBezTo>
                      <a:pt x="263" y="217"/>
                      <a:pt x="252" y="218"/>
                      <a:pt x="243" y="218"/>
                    </a:cubicBezTo>
                    <a:cubicBezTo>
                      <a:pt x="231" y="218"/>
                      <a:pt x="219" y="218"/>
                      <a:pt x="209" y="216"/>
                    </a:cubicBezTo>
                    <a:cubicBezTo>
                      <a:pt x="189" y="214"/>
                      <a:pt x="167" y="207"/>
                      <a:pt x="147" y="199"/>
                    </a:cubicBezTo>
                    <a:cubicBezTo>
                      <a:pt x="106" y="182"/>
                      <a:pt x="68" y="153"/>
                      <a:pt x="41" y="115"/>
                    </a:cubicBezTo>
                    <a:cubicBezTo>
                      <a:pt x="28" y="96"/>
                      <a:pt x="17" y="74"/>
                      <a:pt x="9" y="52"/>
                    </a:cubicBezTo>
                    <a:cubicBezTo>
                      <a:pt x="6" y="43"/>
                      <a:pt x="4" y="34"/>
                      <a:pt x="2" y="24"/>
                    </a:cubicBezTo>
                    <a:cubicBezTo>
                      <a:pt x="2" y="26"/>
                      <a:pt x="2" y="28"/>
                      <a:pt x="2" y="29"/>
                    </a:cubicBezTo>
                    <a:cubicBezTo>
                      <a:pt x="0" y="39"/>
                      <a:pt x="0" y="56"/>
                      <a:pt x="0" y="66"/>
                    </a:cubicBezTo>
                    <a:cubicBezTo>
                      <a:pt x="2" y="89"/>
                      <a:pt x="6" y="113"/>
                      <a:pt x="13" y="135"/>
                    </a:cubicBezTo>
                    <a:cubicBezTo>
                      <a:pt x="21" y="157"/>
                      <a:pt x="31" y="178"/>
                      <a:pt x="45" y="197"/>
                    </a:cubicBezTo>
                    <a:cubicBezTo>
                      <a:pt x="72" y="235"/>
                      <a:pt x="110" y="264"/>
                      <a:pt x="151" y="282"/>
                    </a:cubicBezTo>
                    <a:cubicBezTo>
                      <a:pt x="171" y="290"/>
                      <a:pt x="193" y="296"/>
                      <a:pt x="213" y="299"/>
                    </a:cubicBezTo>
                    <a:cubicBezTo>
                      <a:pt x="223" y="301"/>
                      <a:pt x="235" y="300"/>
                      <a:pt x="247" y="301"/>
                    </a:cubicBezTo>
                    <a:cubicBezTo>
                      <a:pt x="256" y="301"/>
                      <a:pt x="267" y="300"/>
                      <a:pt x="277" y="299"/>
                    </a:cubicBezTo>
                    <a:cubicBezTo>
                      <a:pt x="318" y="293"/>
                      <a:pt x="355" y="278"/>
                      <a:pt x="385" y="257"/>
                    </a:cubicBezTo>
                    <a:cubicBezTo>
                      <a:pt x="415" y="236"/>
                      <a:pt x="438" y="211"/>
                      <a:pt x="454" y="186"/>
                    </a:cubicBezTo>
                    <a:cubicBezTo>
                      <a:pt x="470" y="161"/>
                      <a:pt x="479" y="136"/>
                      <a:pt x="485" y="115"/>
                    </a:cubicBezTo>
                    <a:cubicBezTo>
                      <a:pt x="487" y="104"/>
                      <a:pt x="489" y="95"/>
                      <a:pt x="490" y="87"/>
                    </a:cubicBezTo>
                    <a:cubicBezTo>
                      <a:pt x="491" y="79"/>
                      <a:pt x="492" y="72"/>
                      <a:pt x="492" y="66"/>
                    </a:cubicBezTo>
                    <a:cubicBezTo>
                      <a:pt x="492" y="55"/>
                      <a:pt x="493" y="48"/>
                      <a:pt x="493" y="47"/>
                    </a:cubicBezTo>
                    <a:cubicBezTo>
                      <a:pt x="493" y="46"/>
                      <a:pt x="492" y="40"/>
                      <a:pt x="492" y="30"/>
                    </a:cubicBezTo>
                    <a:close/>
                  </a:path>
                </a:pathLst>
              </a:custGeom>
              <a:solidFill>
                <a:srgbClr val="399BD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22" name="Google Shape;6684;p27">
                <a:extLst>
                  <a:ext uri="{FF2B5EF4-FFF2-40B4-BE49-F238E27FC236}">
                    <a16:creationId xmlns:a16="http://schemas.microsoft.com/office/drawing/2014/main" id="{0222552E-EBEE-98EC-8305-226DCC22C548}"/>
                  </a:ext>
                </a:extLst>
              </p:cNvPr>
              <p:cNvSpPr/>
              <p:nvPr/>
            </p:nvSpPr>
            <p:spPr>
              <a:xfrm>
                <a:off x="7408" y="1972"/>
                <a:ext cx="392" cy="543"/>
              </a:xfrm>
              <a:custGeom>
                <a:avLst/>
                <a:gdLst/>
                <a:ahLst/>
                <a:cxnLst/>
                <a:rect l="l" t="t" r="r" b="b"/>
                <a:pathLst>
                  <a:path w="303" h="421" extrusionOk="0">
                    <a:moveTo>
                      <a:pt x="296" y="0"/>
                    </a:moveTo>
                    <a:cubicBezTo>
                      <a:pt x="296" y="0"/>
                      <a:pt x="296" y="0"/>
                      <a:pt x="296" y="0"/>
                    </a:cubicBezTo>
                    <a:cubicBezTo>
                      <a:pt x="294" y="24"/>
                      <a:pt x="289" y="45"/>
                      <a:pt x="284" y="64"/>
                    </a:cubicBezTo>
                    <a:cubicBezTo>
                      <a:pt x="282" y="70"/>
                      <a:pt x="280" y="76"/>
                      <a:pt x="278" y="82"/>
                    </a:cubicBezTo>
                    <a:cubicBezTo>
                      <a:pt x="273" y="98"/>
                      <a:pt x="267" y="112"/>
                      <a:pt x="261" y="123"/>
                    </a:cubicBezTo>
                    <a:cubicBezTo>
                      <a:pt x="256" y="135"/>
                      <a:pt x="251" y="145"/>
                      <a:pt x="246" y="152"/>
                    </a:cubicBezTo>
                    <a:cubicBezTo>
                      <a:pt x="236" y="168"/>
                      <a:pt x="232" y="176"/>
                      <a:pt x="232" y="176"/>
                    </a:cubicBezTo>
                    <a:cubicBezTo>
                      <a:pt x="229" y="178"/>
                      <a:pt x="224" y="186"/>
                      <a:pt x="215" y="198"/>
                    </a:cubicBezTo>
                    <a:cubicBezTo>
                      <a:pt x="209" y="207"/>
                      <a:pt x="202" y="215"/>
                      <a:pt x="193" y="224"/>
                    </a:cubicBezTo>
                    <a:cubicBezTo>
                      <a:pt x="185" y="233"/>
                      <a:pt x="174" y="243"/>
                      <a:pt x="162" y="254"/>
                    </a:cubicBezTo>
                    <a:cubicBezTo>
                      <a:pt x="136" y="276"/>
                      <a:pt x="103" y="300"/>
                      <a:pt x="60" y="319"/>
                    </a:cubicBezTo>
                    <a:cubicBezTo>
                      <a:pt x="55" y="320"/>
                      <a:pt x="50" y="322"/>
                      <a:pt x="45" y="324"/>
                    </a:cubicBezTo>
                    <a:cubicBezTo>
                      <a:pt x="21" y="380"/>
                      <a:pt x="21" y="380"/>
                      <a:pt x="21" y="380"/>
                    </a:cubicBezTo>
                    <a:cubicBezTo>
                      <a:pt x="8" y="409"/>
                      <a:pt x="8" y="409"/>
                      <a:pt x="8" y="409"/>
                    </a:cubicBezTo>
                    <a:cubicBezTo>
                      <a:pt x="0" y="421"/>
                      <a:pt x="0" y="421"/>
                      <a:pt x="0" y="421"/>
                    </a:cubicBezTo>
                    <a:cubicBezTo>
                      <a:pt x="23" y="416"/>
                      <a:pt x="44" y="409"/>
                      <a:pt x="63" y="401"/>
                    </a:cubicBezTo>
                    <a:cubicBezTo>
                      <a:pt x="107" y="383"/>
                      <a:pt x="140" y="358"/>
                      <a:pt x="165" y="337"/>
                    </a:cubicBezTo>
                    <a:cubicBezTo>
                      <a:pt x="178" y="326"/>
                      <a:pt x="189" y="316"/>
                      <a:pt x="197" y="306"/>
                    </a:cubicBezTo>
                    <a:cubicBezTo>
                      <a:pt x="205" y="297"/>
                      <a:pt x="213" y="289"/>
                      <a:pt x="219" y="281"/>
                    </a:cubicBezTo>
                    <a:cubicBezTo>
                      <a:pt x="227" y="269"/>
                      <a:pt x="233" y="261"/>
                      <a:pt x="235" y="258"/>
                    </a:cubicBezTo>
                    <a:cubicBezTo>
                      <a:pt x="235" y="258"/>
                      <a:pt x="240" y="251"/>
                      <a:pt x="250" y="235"/>
                    </a:cubicBezTo>
                    <a:cubicBezTo>
                      <a:pt x="255" y="228"/>
                      <a:pt x="259" y="218"/>
                      <a:pt x="265" y="206"/>
                    </a:cubicBezTo>
                    <a:cubicBezTo>
                      <a:pt x="271" y="195"/>
                      <a:pt x="277" y="181"/>
                      <a:pt x="282" y="165"/>
                    </a:cubicBezTo>
                    <a:cubicBezTo>
                      <a:pt x="292" y="133"/>
                      <a:pt x="303" y="94"/>
                      <a:pt x="301" y="47"/>
                    </a:cubicBezTo>
                    <a:cubicBezTo>
                      <a:pt x="300" y="39"/>
                      <a:pt x="300" y="31"/>
                      <a:pt x="299" y="22"/>
                    </a:cubicBezTo>
                    <a:cubicBezTo>
                      <a:pt x="298" y="15"/>
                      <a:pt x="297" y="7"/>
                      <a:pt x="296" y="0"/>
                    </a:cubicBezTo>
                    <a:close/>
                  </a:path>
                </a:pathLst>
              </a:custGeom>
              <a:solidFill>
                <a:srgbClr val="399BD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23" name="Google Shape;6685;p27">
                <a:extLst>
                  <a:ext uri="{FF2B5EF4-FFF2-40B4-BE49-F238E27FC236}">
                    <a16:creationId xmlns:a16="http://schemas.microsoft.com/office/drawing/2014/main" id="{4EE16549-AE3A-0668-5DBE-8C458452911C}"/>
                  </a:ext>
                </a:extLst>
              </p:cNvPr>
              <p:cNvSpPr/>
              <p:nvPr/>
            </p:nvSpPr>
            <p:spPr>
              <a:xfrm>
                <a:off x="6891" y="838"/>
                <a:ext cx="982" cy="855"/>
              </a:xfrm>
              <a:custGeom>
                <a:avLst/>
                <a:gdLst/>
                <a:ahLst/>
                <a:cxnLst/>
                <a:rect l="l" t="t" r="r" b="b"/>
                <a:pathLst>
                  <a:path w="760" h="663" extrusionOk="0">
                    <a:moveTo>
                      <a:pt x="393" y="408"/>
                    </a:moveTo>
                    <a:cubicBezTo>
                      <a:pt x="403" y="427"/>
                      <a:pt x="414" y="445"/>
                      <a:pt x="423" y="464"/>
                    </a:cubicBezTo>
                    <a:cubicBezTo>
                      <a:pt x="425" y="471"/>
                      <a:pt x="428" y="477"/>
                      <a:pt x="431" y="484"/>
                    </a:cubicBezTo>
                    <a:cubicBezTo>
                      <a:pt x="441" y="486"/>
                      <a:pt x="452" y="489"/>
                      <a:pt x="462" y="493"/>
                    </a:cubicBezTo>
                    <a:cubicBezTo>
                      <a:pt x="462" y="493"/>
                      <a:pt x="462" y="493"/>
                      <a:pt x="462" y="493"/>
                    </a:cubicBezTo>
                    <a:cubicBezTo>
                      <a:pt x="462" y="492"/>
                      <a:pt x="462" y="492"/>
                      <a:pt x="462" y="491"/>
                    </a:cubicBezTo>
                    <a:cubicBezTo>
                      <a:pt x="465" y="493"/>
                      <a:pt x="469" y="495"/>
                      <a:pt x="472" y="497"/>
                    </a:cubicBezTo>
                    <a:cubicBezTo>
                      <a:pt x="472" y="497"/>
                      <a:pt x="472" y="497"/>
                      <a:pt x="472" y="497"/>
                    </a:cubicBezTo>
                    <a:cubicBezTo>
                      <a:pt x="498" y="506"/>
                      <a:pt x="523" y="518"/>
                      <a:pt x="547" y="531"/>
                    </a:cubicBezTo>
                    <a:cubicBezTo>
                      <a:pt x="547" y="532"/>
                      <a:pt x="547" y="532"/>
                      <a:pt x="547" y="532"/>
                    </a:cubicBezTo>
                    <a:cubicBezTo>
                      <a:pt x="558" y="538"/>
                      <a:pt x="569" y="545"/>
                      <a:pt x="579" y="552"/>
                    </a:cubicBezTo>
                    <a:cubicBezTo>
                      <a:pt x="580" y="553"/>
                      <a:pt x="582" y="554"/>
                      <a:pt x="584" y="556"/>
                    </a:cubicBezTo>
                    <a:cubicBezTo>
                      <a:pt x="593" y="562"/>
                      <a:pt x="603" y="570"/>
                      <a:pt x="612" y="577"/>
                    </a:cubicBezTo>
                    <a:cubicBezTo>
                      <a:pt x="643" y="604"/>
                      <a:pt x="669" y="633"/>
                      <a:pt x="689" y="663"/>
                    </a:cubicBezTo>
                    <a:cubicBezTo>
                      <a:pt x="691" y="660"/>
                      <a:pt x="693" y="657"/>
                      <a:pt x="696" y="653"/>
                    </a:cubicBezTo>
                    <a:cubicBezTo>
                      <a:pt x="702" y="644"/>
                      <a:pt x="708" y="632"/>
                      <a:pt x="714" y="618"/>
                    </a:cubicBezTo>
                    <a:cubicBezTo>
                      <a:pt x="722" y="604"/>
                      <a:pt x="728" y="588"/>
                      <a:pt x="735" y="568"/>
                    </a:cubicBezTo>
                    <a:cubicBezTo>
                      <a:pt x="747" y="531"/>
                      <a:pt x="760" y="482"/>
                      <a:pt x="758" y="426"/>
                    </a:cubicBezTo>
                    <a:cubicBezTo>
                      <a:pt x="758" y="416"/>
                      <a:pt x="757" y="405"/>
                      <a:pt x="756" y="394"/>
                    </a:cubicBezTo>
                    <a:cubicBezTo>
                      <a:pt x="755" y="387"/>
                      <a:pt x="754" y="380"/>
                      <a:pt x="753" y="373"/>
                    </a:cubicBezTo>
                    <a:cubicBezTo>
                      <a:pt x="753" y="373"/>
                      <a:pt x="753" y="373"/>
                      <a:pt x="753" y="373"/>
                    </a:cubicBezTo>
                    <a:cubicBezTo>
                      <a:pt x="751" y="416"/>
                      <a:pt x="741" y="455"/>
                      <a:pt x="731" y="486"/>
                    </a:cubicBezTo>
                    <a:cubicBezTo>
                      <a:pt x="724" y="505"/>
                      <a:pt x="718" y="522"/>
                      <a:pt x="711" y="535"/>
                    </a:cubicBezTo>
                    <a:cubicBezTo>
                      <a:pt x="704" y="550"/>
                      <a:pt x="698" y="562"/>
                      <a:pt x="692" y="571"/>
                    </a:cubicBezTo>
                    <a:cubicBezTo>
                      <a:pt x="689" y="574"/>
                      <a:pt x="687" y="578"/>
                      <a:pt x="686" y="580"/>
                    </a:cubicBezTo>
                    <a:cubicBezTo>
                      <a:pt x="665" y="550"/>
                      <a:pt x="639" y="521"/>
                      <a:pt x="608" y="494"/>
                    </a:cubicBezTo>
                    <a:cubicBezTo>
                      <a:pt x="559" y="453"/>
                      <a:pt x="496" y="418"/>
                      <a:pt x="427" y="401"/>
                    </a:cubicBezTo>
                    <a:cubicBezTo>
                      <a:pt x="424" y="395"/>
                      <a:pt x="421" y="388"/>
                      <a:pt x="419" y="382"/>
                    </a:cubicBezTo>
                    <a:cubicBezTo>
                      <a:pt x="410" y="362"/>
                      <a:pt x="399" y="345"/>
                      <a:pt x="389" y="326"/>
                    </a:cubicBezTo>
                    <a:cubicBezTo>
                      <a:pt x="379" y="307"/>
                      <a:pt x="370" y="288"/>
                      <a:pt x="357" y="272"/>
                    </a:cubicBezTo>
                    <a:cubicBezTo>
                      <a:pt x="320" y="221"/>
                      <a:pt x="320" y="221"/>
                      <a:pt x="320" y="221"/>
                    </a:cubicBezTo>
                    <a:cubicBezTo>
                      <a:pt x="307" y="204"/>
                      <a:pt x="293" y="189"/>
                      <a:pt x="279" y="173"/>
                    </a:cubicBezTo>
                    <a:cubicBezTo>
                      <a:pt x="253" y="141"/>
                      <a:pt x="220" y="114"/>
                      <a:pt x="191" y="85"/>
                    </a:cubicBezTo>
                    <a:cubicBezTo>
                      <a:pt x="142" y="47"/>
                      <a:pt x="142" y="47"/>
                      <a:pt x="142" y="47"/>
                    </a:cubicBezTo>
                    <a:cubicBezTo>
                      <a:pt x="117" y="28"/>
                      <a:pt x="117" y="28"/>
                      <a:pt x="117" y="28"/>
                    </a:cubicBezTo>
                    <a:cubicBezTo>
                      <a:pt x="91" y="12"/>
                      <a:pt x="91" y="12"/>
                      <a:pt x="91" y="12"/>
                    </a:cubicBezTo>
                    <a:cubicBezTo>
                      <a:pt x="84" y="8"/>
                      <a:pt x="78" y="4"/>
                      <a:pt x="71" y="0"/>
                    </a:cubicBezTo>
                    <a:cubicBezTo>
                      <a:pt x="60" y="6"/>
                      <a:pt x="48" y="12"/>
                      <a:pt x="37" y="18"/>
                    </a:cubicBezTo>
                    <a:cubicBezTo>
                      <a:pt x="36" y="19"/>
                      <a:pt x="35" y="19"/>
                      <a:pt x="34" y="20"/>
                    </a:cubicBezTo>
                    <a:cubicBezTo>
                      <a:pt x="22" y="26"/>
                      <a:pt x="11" y="34"/>
                      <a:pt x="0" y="42"/>
                    </a:cubicBezTo>
                    <a:cubicBezTo>
                      <a:pt x="41" y="62"/>
                      <a:pt x="41" y="62"/>
                      <a:pt x="41" y="62"/>
                    </a:cubicBezTo>
                    <a:cubicBezTo>
                      <a:pt x="59" y="73"/>
                      <a:pt x="77" y="83"/>
                      <a:pt x="94" y="94"/>
                    </a:cubicBezTo>
                    <a:cubicBezTo>
                      <a:pt x="121" y="111"/>
                      <a:pt x="121" y="111"/>
                      <a:pt x="121" y="111"/>
                    </a:cubicBezTo>
                    <a:cubicBezTo>
                      <a:pt x="145" y="129"/>
                      <a:pt x="145" y="129"/>
                      <a:pt x="145" y="129"/>
                    </a:cubicBezTo>
                    <a:cubicBezTo>
                      <a:pt x="194" y="168"/>
                      <a:pt x="194" y="168"/>
                      <a:pt x="194" y="168"/>
                    </a:cubicBezTo>
                    <a:cubicBezTo>
                      <a:pt x="224" y="197"/>
                      <a:pt x="257" y="223"/>
                      <a:pt x="283" y="256"/>
                    </a:cubicBezTo>
                    <a:cubicBezTo>
                      <a:pt x="297" y="272"/>
                      <a:pt x="311" y="287"/>
                      <a:pt x="324" y="303"/>
                    </a:cubicBezTo>
                    <a:cubicBezTo>
                      <a:pt x="360" y="355"/>
                      <a:pt x="360" y="355"/>
                      <a:pt x="360" y="355"/>
                    </a:cubicBezTo>
                    <a:cubicBezTo>
                      <a:pt x="373" y="371"/>
                      <a:pt x="383" y="390"/>
                      <a:pt x="393" y="408"/>
                    </a:cubicBezTo>
                    <a:close/>
                  </a:path>
                </a:pathLst>
              </a:custGeom>
              <a:solidFill>
                <a:srgbClr val="399BD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24" name="Google Shape;6686;p27">
                <a:extLst>
                  <a:ext uri="{FF2B5EF4-FFF2-40B4-BE49-F238E27FC236}">
                    <a16:creationId xmlns:a16="http://schemas.microsoft.com/office/drawing/2014/main" id="{4426C73D-B7C6-4128-02D3-78D376EE58D7}"/>
                  </a:ext>
                </a:extLst>
              </p:cNvPr>
              <p:cNvSpPr/>
              <p:nvPr/>
            </p:nvSpPr>
            <p:spPr>
              <a:xfrm>
                <a:off x="4561" y="1861"/>
                <a:ext cx="2800" cy="1176"/>
              </a:xfrm>
              <a:custGeom>
                <a:avLst/>
                <a:gdLst/>
                <a:ahLst/>
                <a:cxnLst/>
                <a:rect l="l" t="t" r="r" b="b"/>
                <a:pathLst>
                  <a:path w="2166" h="912" extrusionOk="0">
                    <a:moveTo>
                      <a:pt x="2162" y="8"/>
                    </a:moveTo>
                    <a:cubicBezTo>
                      <a:pt x="2162" y="13"/>
                      <a:pt x="2162" y="13"/>
                      <a:pt x="2162" y="13"/>
                    </a:cubicBezTo>
                    <a:cubicBezTo>
                      <a:pt x="2162" y="40"/>
                      <a:pt x="2162" y="40"/>
                      <a:pt x="2162" y="40"/>
                    </a:cubicBezTo>
                    <a:cubicBezTo>
                      <a:pt x="2160" y="62"/>
                      <a:pt x="2160" y="62"/>
                      <a:pt x="2160" y="62"/>
                    </a:cubicBezTo>
                    <a:cubicBezTo>
                      <a:pt x="2159" y="67"/>
                      <a:pt x="2159" y="67"/>
                      <a:pt x="2159" y="67"/>
                    </a:cubicBezTo>
                    <a:cubicBezTo>
                      <a:pt x="2154" y="120"/>
                      <a:pt x="2154" y="120"/>
                      <a:pt x="2154" y="120"/>
                    </a:cubicBezTo>
                    <a:cubicBezTo>
                      <a:pt x="2143" y="173"/>
                      <a:pt x="2143" y="173"/>
                      <a:pt x="2143" y="173"/>
                    </a:cubicBezTo>
                    <a:cubicBezTo>
                      <a:pt x="2138" y="199"/>
                      <a:pt x="2138" y="199"/>
                      <a:pt x="2138" y="199"/>
                    </a:cubicBezTo>
                    <a:cubicBezTo>
                      <a:pt x="2135" y="208"/>
                      <a:pt x="2132" y="217"/>
                      <a:pt x="2129" y="225"/>
                    </a:cubicBezTo>
                    <a:cubicBezTo>
                      <a:pt x="2113" y="277"/>
                      <a:pt x="2113" y="277"/>
                      <a:pt x="2113" y="277"/>
                    </a:cubicBezTo>
                    <a:cubicBezTo>
                      <a:pt x="2093" y="326"/>
                      <a:pt x="2093" y="326"/>
                      <a:pt x="2093" y="326"/>
                    </a:cubicBezTo>
                    <a:cubicBezTo>
                      <a:pt x="2082" y="351"/>
                      <a:pt x="2082" y="351"/>
                      <a:pt x="2082" y="351"/>
                    </a:cubicBezTo>
                    <a:cubicBezTo>
                      <a:pt x="2069" y="375"/>
                      <a:pt x="2069" y="375"/>
                      <a:pt x="2069" y="375"/>
                    </a:cubicBezTo>
                    <a:cubicBezTo>
                      <a:pt x="2043" y="422"/>
                      <a:pt x="2043" y="422"/>
                      <a:pt x="2043" y="422"/>
                    </a:cubicBezTo>
                    <a:cubicBezTo>
                      <a:pt x="2038" y="430"/>
                      <a:pt x="2038" y="430"/>
                      <a:pt x="2038" y="430"/>
                    </a:cubicBezTo>
                    <a:cubicBezTo>
                      <a:pt x="2013" y="467"/>
                      <a:pt x="2013" y="467"/>
                      <a:pt x="2013" y="467"/>
                    </a:cubicBezTo>
                    <a:cubicBezTo>
                      <a:pt x="2012" y="469"/>
                      <a:pt x="2011" y="471"/>
                      <a:pt x="2009" y="473"/>
                    </a:cubicBezTo>
                    <a:cubicBezTo>
                      <a:pt x="2001" y="486"/>
                      <a:pt x="1991" y="498"/>
                      <a:pt x="1980" y="510"/>
                    </a:cubicBezTo>
                    <a:cubicBezTo>
                      <a:pt x="1969" y="524"/>
                      <a:pt x="1958" y="538"/>
                      <a:pt x="1946" y="551"/>
                    </a:cubicBezTo>
                    <a:cubicBezTo>
                      <a:pt x="1920" y="576"/>
                      <a:pt x="1896" y="604"/>
                      <a:pt x="1867" y="625"/>
                    </a:cubicBezTo>
                    <a:cubicBezTo>
                      <a:pt x="1853" y="636"/>
                      <a:pt x="1839" y="649"/>
                      <a:pt x="1825" y="659"/>
                    </a:cubicBezTo>
                    <a:cubicBezTo>
                      <a:pt x="1780" y="690"/>
                      <a:pt x="1780" y="690"/>
                      <a:pt x="1780" y="690"/>
                    </a:cubicBezTo>
                    <a:cubicBezTo>
                      <a:pt x="1765" y="700"/>
                      <a:pt x="1749" y="708"/>
                      <a:pt x="1733" y="717"/>
                    </a:cubicBezTo>
                    <a:cubicBezTo>
                      <a:pt x="1717" y="725"/>
                      <a:pt x="1702" y="736"/>
                      <a:pt x="1685" y="743"/>
                    </a:cubicBezTo>
                    <a:cubicBezTo>
                      <a:pt x="1652" y="757"/>
                      <a:pt x="1619" y="773"/>
                      <a:pt x="1584" y="783"/>
                    </a:cubicBezTo>
                    <a:cubicBezTo>
                      <a:pt x="1567" y="788"/>
                      <a:pt x="1549" y="796"/>
                      <a:pt x="1532" y="799"/>
                    </a:cubicBezTo>
                    <a:cubicBezTo>
                      <a:pt x="1481" y="810"/>
                      <a:pt x="1481" y="810"/>
                      <a:pt x="1481" y="810"/>
                    </a:cubicBezTo>
                    <a:cubicBezTo>
                      <a:pt x="1464" y="815"/>
                      <a:pt x="1443" y="816"/>
                      <a:pt x="1424" y="819"/>
                    </a:cubicBezTo>
                    <a:cubicBezTo>
                      <a:pt x="1395" y="822"/>
                      <a:pt x="1395" y="822"/>
                      <a:pt x="1395" y="822"/>
                    </a:cubicBezTo>
                    <a:cubicBezTo>
                      <a:pt x="1381" y="824"/>
                      <a:pt x="1381" y="824"/>
                      <a:pt x="1381" y="824"/>
                    </a:cubicBezTo>
                    <a:cubicBezTo>
                      <a:pt x="1376" y="824"/>
                      <a:pt x="1376" y="824"/>
                      <a:pt x="1376" y="824"/>
                    </a:cubicBezTo>
                    <a:cubicBezTo>
                      <a:pt x="1376" y="824"/>
                      <a:pt x="1375" y="825"/>
                      <a:pt x="1374" y="825"/>
                    </a:cubicBezTo>
                    <a:cubicBezTo>
                      <a:pt x="1369" y="825"/>
                      <a:pt x="1369" y="825"/>
                      <a:pt x="1369" y="825"/>
                    </a:cubicBezTo>
                    <a:cubicBezTo>
                      <a:pt x="1296" y="829"/>
                      <a:pt x="1222" y="823"/>
                      <a:pt x="1150" y="808"/>
                    </a:cubicBezTo>
                    <a:cubicBezTo>
                      <a:pt x="1078" y="793"/>
                      <a:pt x="1006" y="770"/>
                      <a:pt x="939" y="737"/>
                    </a:cubicBezTo>
                    <a:cubicBezTo>
                      <a:pt x="872" y="704"/>
                      <a:pt x="809" y="662"/>
                      <a:pt x="752" y="613"/>
                    </a:cubicBezTo>
                    <a:cubicBezTo>
                      <a:pt x="695" y="563"/>
                      <a:pt x="643" y="506"/>
                      <a:pt x="600" y="444"/>
                    </a:cubicBezTo>
                    <a:cubicBezTo>
                      <a:pt x="593" y="433"/>
                      <a:pt x="593" y="433"/>
                      <a:pt x="593" y="433"/>
                    </a:cubicBezTo>
                    <a:cubicBezTo>
                      <a:pt x="581" y="436"/>
                      <a:pt x="581" y="436"/>
                      <a:pt x="581" y="436"/>
                    </a:cubicBezTo>
                    <a:cubicBezTo>
                      <a:pt x="581" y="436"/>
                      <a:pt x="581" y="436"/>
                      <a:pt x="581" y="436"/>
                    </a:cubicBezTo>
                    <a:cubicBezTo>
                      <a:pt x="578" y="437"/>
                      <a:pt x="574" y="438"/>
                      <a:pt x="571" y="438"/>
                    </a:cubicBezTo>
                    <a:cubicBezTo>
                      <a:pt x="512" y="449"/>
                      <a:pt x="452" y="449"/>
                      <a:pt x="394" y="439"/>
                    </a:cubicBezTo>
                    <a:cubicBezTo>
                      <a:pt x="364" y="434"/>
                      <a:pt x="334" y="425"/>
                      <a:pt x="306" y="415"/>
                    </a:cubicBezTo>
                    <a:cubicBezTo>
                      <a:pt x="277" y="405"/>
                      <a:pt x="249" y="391"/>
                      <a:pt x="223" y="375"/>
                    </a:cubicBezTo>
                    <a:cubicBezTo>
                      <a:pt x="197" y="360"/>
                      <a:pt x="173" y="341"/>
                      <a:pt x="151" y="321"/>
                    </a:cubicBezTo>
                    <a:cubicBezTo>
                      <a:pt x="128" y="300"/>
                      <a:pt x="108" y="278"/>
                      <a:pt x="91" y="253"/>
                    </a:cubicBezTo>
                    <a:cubicBezTo>
                      <a:pt x="54" y="206"/>
                      <a:pt x="27" y="151"/>
                      <a:pt x="12" y="93"/>
                    </a:cubicBezTo>
                    <a:cubicBezTo>
                      <a:pt x="7" y="75"/>
                      <a:pt x="3" y="57"/>
                      <a:pt x="1" y="38"/>
                    </a:cubicBezTo>
                    <a:cubicBezTo>
                      <a:pt x="1" y="38"/>
                      <a:pt x="1" y="38"/>
                      <a:pt x="1" y="38"/>
                    </a:cubicBezTo>
                    <a:cubicBezTo>
                      <a:pt x="0" y="46"/>
                      <a:pt x="0" y="53"/>
                      <a:pt x="0" y="61"/>
                    </a:cubicBezTo>
                    <a:cubicBezTo>
                      <a:pt x="0" y="61"/>
                      <a:pt x="0" y="62"/>
                      <a:pt x="0" y="63"/>
                    </a:cubicBezTo>
                    <a:cubicBezTo>
                      <a:pt x="0" y="71"/>
                      <a:pt x="1" y="79"/>
                      <a:pt x="1" y="87"/>
                    </a:cubicBezTo>
                    <a:cubicBezTo>
                      <a:pt x="3" y="121"/>
                      <a:pt x="8" y="147"/>
                      <a:pt x="16" y="176"/>
                    </a:cubicBezTo>
                    <a:cubicBezTo>
                      <a:pt x="31" y="234"/>
                      <a:pt x="58" y="288"/>
                      <a:pt x="94" y="336"/>
                    </a:cubicBezTo>
                    <a:cubicBezTo>
                      <a:pt x="112" y="360"/>
                      <a:pt x="132" y="383"/>
                      <a:pt x="154" y="403"/>
                    </a:cubicBezTo>
                    <a:cubicBezTo>
                      <a:pt x="177" y="424"/>
                      <a:pt x="201" y="442"/>
                      <a:pt x="227" y="458"/>
                    </a:cubicBezTo>
                    <a:cubicBezTo>
                      <a:pt x="253" y="474"/>
                      <a:pt x="281" y="487"/>
                      <a:pt x="309" y="498"/>
                    </a:cubicBezTo>
                    <a:cubicBezTo>
                      <a:pt x="338" y="508"/>
                      <a:pt x="368" y="517"/>
                      <a:pt x="398" y="522"/>
                    </a:cubicBezTo>
                    <a:cubicBezTo>
                      <a:pt x="456" y="532"/>
                      <a:pt x="516" y="532"/>
                      <a:pt x="575" y="521"/>
                    </a:cubicBezTo>
                    <a:cubicBezTo>
                      <a:pt x="578" y="520"/>
                      <a:pt x="581" y="520"/>
                      <a:pt x="585" y="519"/>
                    </a:cubicBezTo>
                    <a:cubicBezTo>
                      <a:pt x="585" y="519"/>
                      <a:pt x="585" y="519"/>
                      <a:pt x="585" y="519"/>
                    </a:cubicBezTo>
                    <a:cubicBezTo>
                      <a:pt x="596" y="516"/>
                      <a:pt x="596" y="516"/>
                      <a:pt x="596" y="516"/>
                    </a:cubicBezTo>
                    <a:cubicBezTo>
                      <a:pt x="603" y="526"/>
                      <a:pt x="603" y="526"/>
                      <a:pt x="603" y="526"/>
                    </a:cubicBezTo>
                    <a:cubicBezTo>
                      <a:pt x="647" y="589"/>
                      <a:pt x="699" y="645"/>
                      <a:pt x="755" y="695"/>
                    </a:cubicBezTo>
                    <a:cubicBezTo>
                      <a:pt x="813" y="745"/>
                      <a:pt x="876" y="787"/>
                      <a:pt x="943" y="819"/>
                    </a:cubicBezTo>
                    <a:cubicBezTo>
                      <a:pt x="1010" y="852"/>
                      <a:pt x="1081" y="875"/>
                      <a:pt x="1153" y="891"/>
                    </a:cubicBezTo>
                    <a:cubicBezTo>
                      <a:pt x="1226" y="906"/>
                      <a:pt x="1299" y="912"/>
                      <a:pt x="1373" y="907"/>
                    </a:cubicBezTo>
                    <a:cubicBezTo>
                      <a:pt x="1378" y="907"/>
                      <a:pt x="1378" y="907"/>
                      <a:pt x="1378" y="907"/>
                    </a:cubicBezTo>
                    <a:cubicBezTo>
                      <a:pt x="1379" y="907"/>
                      <a:pt x="1380" y="907"/>
                      <a:pt x="1380" y="907"/>
                    </a:cubicBezTo>
                    <a:cubicBezTo>
                      <a:pt x="1384" y="906"/>
                      <a:pt x="1384" y="906"/>
                      <a:pt x="1384" y="906"/>
                    </a:cubicBezTo>
                    <a:cubicBezTo>
                      <a:pt x="1399" y="905"/>
                      <a:pt x="1399" y="905"/>
                      <a:pt x="1399" y="905"/>
                    </a:cubicBezTo>
                    <a:cubicBezTo>
                      <a:pt x="1428" y="901"/>
                      <a:pt x="1428" y="901"/>
                      <a:pt x="1428" y="901"/>
                    </a:cubicBezTo>
                    <a:cubicBezTo>
                      <a:pt x="1447" y="899"/>
                      <a:pt x="1468" y="898"/>
                      <a:pt x="1484" y="893"/>
                    </a:cubicBezTo>
                    <a:cubicBezTo>
                      <a:pt x="1536" y="882"/>
                      <a:pt x="1536" y="882"/>
                      <a:pt x="1536" y="882"/>
                    </a:cubicBezTo>
                    <a:cubicBezTo>
                      <a:pt x="1553" y="879"/>
                      <a:pt x="1571" y="871"/>
                      <a:pt x="1588" y="866"/>
                    </a:cubicBezTo>
                    <a:cubicBezTo>
                      <a:pt x="1623" y="856"/>
                      <a:pt x="1656" y="840"/>
                      <a:pt x="1689" y="826"/>
                    </a:cubicBezTo>
                    <a:cubicBezTo>
                      <a:pt x="1706" y="819"/>
                      <a:pt x="1721" y="808"/>
                      <a:pt x="1737" y="800"/>
                    </a:cubicBezTo>
                    <a:cubicBezTo>
                      <a:pt x="1752" y="791"/>
                      <a:pt x="1769" y="783"/>
                      <a:pt x="1783" y="772"/>
                    </a:cubicBezTo>
                    <a:cubicBezTo>
                      <a:pt x="1829" y="742"/>
                      <a:pt x="1829" y="742"/>
                      <a:pt x="1829" y="742"/>
                    </a:cubicBezTo>
                    <a:cubicBezTo>
                      <a:pt x="1843" y="732"/>
                      <a:pt x="1857" y="719"/>
                      <a:pt x="1871" y="708"/>
                    </a:cubicBezTo>
                    <a:cubicBezTo>
                      <a:pt x="1900" y="686"/>
                      <a:pt x="1923" y="659"/>
                      <a:pt x="1949" y="634"/>
                    </a:cubicBezTo>
                    <a:cubicBezTo>
                      <a:pt x="1962" y="620"/>
                      <a:pt x="1973" y="606"/>
                      <a:pt x="1984" y="592"/>
                    </a:cubicBezTo>
                    <a:cubicBezTo>
                      <a:pt x="1995" y="580"/>
                      <a:pt x="2004" y="568"/>
                      <a:pt x="2013" y="555"/>
                    </a:cubicBezTo>
                    <a:cubicBezTo>
                      <a:pt x="2014" y="553"/>
                      <a:pt x="2016" y="551"/>
                      <a:pt x="2017" y="549"/>
                    </a:cubicBezTo>
                    <a:cubicBezTo>
                      <a:pt x="2042" y="513"/>
                      <a:pt x="2042" y="513"/>
                      <a:pt x="2042" y="513"/>
                    </a:cubicBezTo>
                    <a:cubicBezTo>
                      <a:pt x="2047" y="505"/>
                      <a:pt x="2047" y="505"/>
                      <a:pt x="2047" y="505"/>
                    </a:cubicBezTo>
                    <a:cubicBezTo>
                      <a:pt x="2073" y="457"/>
                      <a:pt x="2073" y="457"/>
                      <a:pt x="2073" y="457"/>
                    </a:cubicBezTo>
                    <a:cubicBezTo>
                      <a:pt x="2086" y="433"/>
                      <a:pt x="2086" y="433"/>
                      <a:pt x="2086" y="433"/>
                    </a:cubicBezTo>
                    <a:cubicBezTo>
                      <a:pt x="2097" y="408"/>
                      <a:pt x="2097" y="408"/>
                      <a:pt x="2097" y="408"/>
                    </a:cubicBezTo>
                    <a:cubicBezTo>
                      <a:pt x="2117" y="359"/>
                      <a:pt x="2117" y="359"/>
                      <a:pt x="2117" y="359"/>
                    </a:cubicBezTo>
                    <a:cubicBezTo>
                      <a:pt x="2133" y="308"/>
                      <a:pt x="2133" y="308"/>
                      <a:pt x="2133" y="308"/>
                    </a:cubicBezTo>
                    <a:cubicBezTo>
                      <a:pt x="2136" y="299"/>
                      <a:pt x="2139" y="291"/>
                      <a:pt x="2141" y="282"/>
                    </a:cubicBezTo>
                    <a:cubicBezTo>
                      <a:pt x="2146" y="256"/>
                      <a:pt x="2146" y="256"/>
                      <a:pt x="2146" y="256"/>
                    </a:cubicBezTo>
                    <a:cubicBezTo>
                      <a:pt x="2157" y="203"/>
                      <a:pt x="2157" y="203"/>
                      <a:pt x="2157" y="203"/>
                    </a:cubicBezTo>
                    <a:cubicBezTo>
                      <a:pt x="2163" y="149"/>
                      <a:pt x="2163" y="149"/>
                      <a:pt x="2163" y="149"/>
                    </a:cubicBezTo>
                    <a:cubicBezTo>
                      <a:pt x="2163" y="145"/>
                      <a:pt x="2163" y="145"/>
                      <a:pt x="2163" y="145"/>
                    </a:cubicBezTo>
                    <a:cubicBezTo>
                      <a:pt x="2166" y="123"/>
                      <a:pt x="2166" y="123"/>
                      <a:pt x="2166" y="123"/>
                    </a:cubicBezTo>
                    <a:cubicBezTo>
                      <a:pt x="2166" y="96"/>
                      <a:pt x="2166" y="96"/>
                      <a:pt x="2166" y="96"/>
                    </a:cubicBezTo>
                    <a:cubicBezTo>
                      <a:pt x="2166" y="90"/>
                      <a:pt x="2166" y="90"/>
                      <a:pt x="2166" y="90"/>
                    </a:cubicBezTo>
                    <a:cubicBezTo>
                      <a:pt x="2166" y="42"/>
                      <a:pt x="2166" y="42"/>
                      <a:pt x="2166" y="42"/>
                    </a:cubicBezTo>
                    <a:cubicBezTo>
                      <a:pt x="2162" y="0"/>
                      <a:pt x="2162" y="0"/>
                      <a:pt x="2162" y="0"/>
                    </a:cubicBezTo>
                    <a:lnTo>
                      <a:pt x="2162" y="8"/>
                    </a:lnTo>
                    <a:close/>
                  </a:path>
                </a:pathLst>
              </a:custGeom>
              <a:solidFill>
                <a:srgbClr val="399BD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25" name="Google Shape;6687;p27">
                <a:extLst>
                  <a:ext uri="{FF2B5EF4-FFF2-40B4-BE49-F238E27FC236}">
                    <a16:creationId xmlns:a16="http://schemas.microsoft.com/office/drawing/2014/main" id="{A31A72B3-3695-3856-D0C8-5145970D40CA}"/>
                  </a:ext>
                </a:extLst>
              </p:cNvPr>
              <p:cNvSpPr/>
              <p:nvPr/>
            </p:nvSpPr>
            <p:spPr>
              <a:xfrm>
                <a:off x="4981" y="1153"/>
                <a:ext cx="17" cy="67"/>
              </a:xfrm>
              <a:custGeom>
                <a:avLst/>
                <a:gdLst/>
                <a:ahLst/>
                <a:cxnLst/>
                <a:rect l="l" t="t" r="r" b="b"/>
                <a:pathLst>
                  <a:path w="13" h="52" extrusionOk="0">
                    <a:moveTo>
                      <a:pt x="8" y="33"/>
                    </a:moveTo>
                    <a:cubicBezTo>
                      <a:pt x="8" y="33"/>
                      <a:pt x="8" y="33"/>
                      <a:pt x="8" y="33"/>
                    </a:cubicBezTo>
                    <a:cubicBezTo>
                      <a:pt x="6" y="27"/>
                      <a:pt x="5" y="21"/>
                      <a:pt x="4" y="16"/>
                    </a:cubicBezTo>
                    <a:cubicBezTo>
                      <a:pt x="3" y="11"/>
                      <a:pt x="2" y="5"/>
                      <a:pt x="1" y="0"/>
                    </a:cubicBezTo>
                    <a:cubicBezTo>
                      <a:pt x="1" y="5"/>
                      <a:pt x="1" y="10"/>
                      <a:pt x="1" y="15"/>
                    </a:cubicBezTo>
                    <a:cubicBezTo>
                      <a:pt x="0" y="25"/>
                      <a:pt x="0" y="36"/>
                      <a:pt x="1" y="46"/>
                    </a:cubicBezTo>
                    <a:cubicBezTo>
                      <a:pt x="1" y="48"/>
                      <a:pt x="1" y="50"/>
                      <a:pt x="2" y="52"/>
                    </a:cubicBezTo>
                    <a:cubicBezTo>
                      <a:pt x="13" y="47"/>
                      <a:pt x="13" y="47"/>
                      <a:pt x="13" y="47"/>
                    </a:cubicBezTo>
                    <a:lnTo>
                      <a:pt x="8" y="33"/>
                    </a:lnTo>
                    <a:close/>
                  </a:path>
                </a:pathLst>
              </a:custGeom>
              <a:solidFill>
                <a:srgbClr val="399BD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26" name="Google Shape;6688;p27">
                <a:extLst>
                  <a:ext uri="{FF2B5EF4-FFF2-40B4-BE49-F238E27FC236}">
                    <a16:creationId xmlns:a16="http://schemas.microsoft.com/office/drawing/2014/main" id="{91719D18-CB34-E3E6-D3A1-185F96573EED}"/>
                  </a:ext>
                </a:extLst>
              </p:cNvPr>
              <p:cNvSpPr/>
              <p:nvPr/>
            </p:nvSpPr>
            <p:spPr>
              <a:xfrm>
                <a:off x="5112" y="871"/>
                <a:ext cx="654" cy="872"/>
              </a:xfrm>
              <a:custGeom>
                <a:avLst/>
                <a:gdLst/>
                <a:ahLst/>
                <a:cxnLst/>
                <a:rect l="l" t="t" r="r" b="b"/>
                <a:pathLst>
                  <a:path w="506" h="676" extrusionOk="0">
                    <a:moveTo>
                      <a:pt x="259" y="165"/>
                    </a:moveTo>
                    <a:cubicBezTo>
                      <a:pt x="300" y="125"/>
                      <a:pt x="342" y="93"/>
                      <a:pt x="379" y="68"/>
                    </a:cubicBezTo>
                    <a:cubicBezTo>
                      <a:pt x="416" y="44"/>
                      <a:pt x="448" y="27"/>
                      <a:pt x="471" y="16"/>
                    </a:cubicBezTo>
                    <a:cubicBezTo>
                      <a:pt x="490" y="7"/>
                      <a:pt x="503" y="1"/>
                      <a:pt x="506" y="0"/>
                    </a:cubicBezTo>
                    <a:cubicBezTo>
                      <a:pt x="503" y="0"/>
                      <a:pt x="490" y="3"/>
                      <a:pt x="468" y="9"/>
                    </a:cubicBezTo>
                    <a:cubicBezTo>
                      <a:pt x="443" y="14"/>
                      <a:pt x="408" y="25"/>
                      <a:pt x="365" y="44"/>
                    </a:cubicBezTo>
                    <a:cubicBezTo>
                      <a:pt x="323" y="62"/>
                      <a:pt x="275" y="90"/>
                      <a:pt x="227" y="129"/>
                    </a:cubicBezTo>
                    <a:cubicBezTo>
                      <a:pt x="203" y="148"/>
                      <a:pt x="178" y="170"/>
                      <a:pt x="156" y="195"/>
                    </a:cubicBezTo>
                    <a:cubicBezTo>
                      <a:pt x="134" y="220"/>
                      <a:pt x="113" y="248"/>
                      <a:pt x="93" y="279"/>
                    </a:cubicBezTo>
                    <a:cubicBezTo>
                      <a:pt x="56" y="340"/>
                      <a:pt x="31" y="405"/>
                      <a:pt x="17" y="465"/>
                    </a:cubicBezTo>
                    <a:cubicBezTo>
                      <a:pt x="3" y="525"/>
                      <a:pt x="0" y="580"/>
                      <a:pt x="2" y="626"/>
                    </a:cubicBezTo>
                    <a:cubicBezTo>
                      <a:pt x="3" y="644"/>
                      <a:pt x="4" y="661"/>
                      <a:pt x="6" y="676"/>
                    </a:cubicBezTo>
                    <a:cubicBezTo>
                      <a:pt x="6" y="671"/>
                      <a:pt x="6" y="666"/>
                      <a:pt x="6" y="661"/>
                    </a:cubicBezTo>
                    <a:cubicBezTo>
                      <a:pt x="6" y="655"/>
                      <a:pt x="7" y="648"/>
                      <a:pt x="7" y="640"/>
                    </a:cubicBezTo>
                    <a:cubicBezTo>
                      <a:pt x="8" y="635"/>
                      <a:pt x="8" y="630"/>
                      <a:pt x="9" y="625"/>
                    </a:cubicBezTo>
                    <a:cubicBezTo>
                      <a:pt x="9" y="617"/>
                      <a:pt x="10" y="609"/>
                      <a:pt x="11" y="600"/>
                    </a:cubicBezTo>
                    <a:cubicBezTo>
                      <a:pt x="12" y="596"/>
                      <a:pt x="13" y="592"/>
                      <a:pt x="13" y="587"/>
                    </a:cubicBezTo>
                    <a:cubicBezTo>
                      <a:pt x="15" y="574"/>
                      <a:pt x="18" y="561"/>
                      <a:pt x="21" y="547"/>
                    </a:cubicBezTo>
                    <a:cubicBezTo>
                      <a:pt x="35" y="487"/>
                      <a:pt x="60" y="423"/>
                      <a:pt x="97" y="361"/>
                    </a:cubicBezTo>
                    <a:cubicBezTo>
                      <a:pt x="116" y="331"/>
                      <a:pt x="138" y="303"/>
                      <a:pt x="160" y="278"/>
                    </a:cubicBezTo>
                    <a:cubicBezTo>
                      <a:pt x="166" y="272"/>
                      <a:pt x="172" y="266"/>
                      <a:pt x="177" y="260"/>
                    </a:cubicBezTo>
                    <a:cubicBezTo>
                      <a:pt x="204" y="225"/>
                      <a:pt x="231" y="193"/>
                      <a:pt x="259" y="165"/>
                    </a:cubicBezTo>
                    <a:close/>
                  </a:path>
                </a:pathLst>
              </a:custGeom>
              <a:solidFill>
                <a:srgbClr val="399BD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27" name="Google Shape;6689;p27">
                <a:extLst>
                  <a:ext uri="{FF2B5EF4-FFF2-40B4-BE49-F238E27FC236}">
                    <a16:creationId xmlns:a16="http://schemas.microsoft.com/office/drawing/2014/main" id="{1E50EBB5-C64A-6080-327A-4895AAAB5404}"/>
                  </a:ext>
                </a:extLst>
              </p:cNvPr>
              <p:cNvSpPr/>
              <p:nvPr/>
            </p:nvSpPr>
            <p:spPr>
              <a:xfrm>
                <a:off x="4579" y="216"/>
                <a:ext cx="472" cy="378"/>
              </a:xfrm>
              <a:custGeom>
                <a:avLst/>
                <a:gdLst/>
                <a:ahLst/>
                <a:cxnLst/>
                <a:rect l="l" t="t" r="r" b="b"/>
                <a:pathLst>
                  <a:path w="365" h="293" extrusionOk="0">
                    <a:moveTo>
                      <a:pt x="132" y="287"/>
                    </a:moveTo>
                    <a:cubicBezTo>
                      <a:pt x="148" y="291"/>
                      <a:pt x="161" y="292"/>
                      <a:pt x="169" y="293"/>
                    </a:cubicBezTo>
                    <a:cubicBezTo>
                      <a:pt x="176" y="293"/>
                      <a:pt x="180" y="293"/>
                      <a:pt x="182" y="293"/>
                    </a:cubicBezTo>
                    <a:cubicBezTo>
                      <a:pt x="183" y="293"/>
                      <a:pt x="183" y="293"/>
                      <a:pt x="183" y="293"/>
                    </a:cubicBezTo>
                    <a:cubicBezTo>
                      <a:pt x="185" y="293"/>
                      <a:pt x="190" y="293"/>
                      <a:pt x="197" y="292"/>
                    </a:cubicBezTo>
                    <a:cubicBezTo>
                      <a:pt x="207" y="292"/>
                      <a:pt x="217" y="290"/>
                      <a:pt x="233" y="286"/>
                    </a:cubicBezTo>
                    <a:cubicBezTo>
                      <a:pt x="264" y="277"/>
                      <a:pt x="309" y="254"/>
                      <a:pt x="340" y="206"/>
                    </a:cubicBezTo>
                    <a:cubicBezTo>
                      <a:pt x="351" y="187"/>
                      <a:pt x="360" y="165"/>
                      <a:pt x="365" y="141"/>
                    </a:cubicBezTo>
                    <a:cubicBezTo>
                      <a:pt x="365" y="141"/>
                      <a:pt x="365" y="141"/>
                      <a:pt x="365" y="141"/>
                    </a:cubicBezTo>
                    <a:cubicBezTo>
                      <a:pt x="363" y="135"/>
                      <a:pt x="361" y="129"/>
                      <a:pt x="359" y="123"/>
                    </a:cubicBezTo>
                    <a:cubicBezTo>
                      <a:pt x="357" y="116"/>
                      <a:pt x="354" y="110"/>
                      <a:pt x="351" y="104"/>
                    </a:cubicBezTo>
                    <a:cubicBezTo>
                      <a:pt x="336" y="72"/>
                      <a:pt x="310" y="45"/>
                      <a:pt x="278" y="27"/>
                    </a:cubicBezTo>
                    <a:cubicBezTo>
                      <a:pt x="262" y="17"/>
                      <a:pt x="245" y="11"/>
                      <a:pt x="228" y="6"/>
                    </a:cubicBezTo>
                    <a:cubicBezTo>
                      <a:pt x="210" y="1"/>
                      <a:pt x="190" y="0"/>
                      <a:pt x="174" y="1"/>
                    </a:cubicBezTo>
                    <a:cubicBezTo>
                      <a:pt x="152" y="3"/>
                      <a:pt x="138" y="6"/>
                      <a:pt x="120" y="12"/>
                    </a:cubicBezTo>
                    <a:cubicBezTo>
                      <a:pt x="111" y="16"/>
                      <a:pt x="88" y="27"/>
                      <a:pt x="72" y="38"/>
                    </a:cubicBezTo>
                    <a:cubicBezTo>
                      <a:pt x="43" y="59"/>
                      <a:pt x="22" y="88"/>
                      <a:pt x="9" y="119"/>
                    </a:cubicBezTo>
                    <a:cubicBezTo>
                      <a:pt x="7" y="126"/>
                      <a:pt x="5" y="132"/>
                      <a:pt x="4" y="139"/>
                    </a:cubicBezTo>
                    <a:cubicBezTo>
                      <a:pt x="2" y="144"/>
                      <a:pt x="1" y="150"/>
                      <a:pt x="0" y="155"/>
                    </a:cubicBezTo>
                    <a:cubicBezTo>
                      <a:pt x="6" y="176"/>
                      <a:pt x="15" y="197"/>
                      <a:pt x="26" y="213"/>
                    </a:cubicBezTo>
                    <a:cubicBezTo>
                      <a:pt x="58" y="258"/>
                      <a:pt x="102" y="280"/>
                      <a:pt x="132" y="2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28" name="Google Shape;6690;p27">
                <a:extLst>
                  <a:ext uri="{FF2B5EF4-FFF2-40B4-BE49-F238E27FC236}">
                    <a16:creationId xmlns:a16="http://schemas.microsoft.com/office/drawing/2014/main" id="{3D52419C-0741-7D21-E0B5-5353E2CC04E5}"/>
                  </a:ext>
                </a:extLst>
              </p:cNvPr>
              <p:cNvSpPr/>
              <p:nvPr/>
            </p:nvSpPr>
            <p:spPr>
              <a:xfrm>
                <a:off x="8342" y="3367"/>
                <a:ext cx="1" cy="7"/>
              </a:xfrm>
              <a:custGeom>
                <a:avLst/>
                <a:gdLst/>
                <a:ahLst/>
                <a:cxnLst/>
                <a:rect l="l" t="t" r="r" b="b"/>
                <a:pathLst>
                  <a:path w="1" h="5" extrusionOk="0">
                    <a:moveTo>
                      <a:pt x="1" y="5"/>
                    </a:moveTo>
                    <a:cubicBezTo>
                      <a:pt x="1" y="4"/>
                      <a:pt x="1" y="2"/>
                      <a:pt x="0" y="0"/>
                    </a:cubicBezTo>
                    <a:cubicBezTo>
                      <a:pt x="1" y="2"/>
                      <a:pt x="1" y="4"/>
                      <a:pt x="1" y="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29" name="Google Shape;6691;p27">
                <a:extLst>
                  <a:ext uri="{FF2B5EF4-FFF2-40B4-BE49-F238E27FC236}">
                    <a16:creationId xmlns:a16="http://schemas.microsoft.com/office/drawing/2014/main" id="{4BCE8B30-E32F-58AD-2AE0-71BF70C145B0}"/>
                  </a:ext>
                </a:extLst>
              </p:cNvPr>
              <p:cNvSpPr/>
              <p:nvPr/>
            </p:nvSpPr>
            <p:spPr>
              <a:xfrm>
                <a:off x="7090" y="3023"/>
                <a:ext cx="420" cy="333"/>
              </a:xfrm>
              <a:custGeom>
                <a:avLst/>
                <a:gdLst/>
                <a:ahLst/>
                <a:cxnLst/>
                <a:rect l="l" t="t" r="r" b="b"/>
                <a:pathLst>
                  <a:path w="325" h="258" extrusionOk="0">
                    <a:moveTo>
                      <a:pt x="95" y="244"/>
                    </a:moveTo>
                    <a:cubicBezTo>
                      <a:pt x="108" y="250"/>
                      <a:pt x="124" y="255"/>
                      <a:pt x="138" y="256"/>
                    </a:cubicBezTo>
                    <a:cubicBezTo>
                      <a:pt x="144" y="258"/>
                      <a:pt x="153" y="257"/>
                      <a:pt x="161" y="258"/>
                    </a:cubicBezTo>
                    <a:cubicBezTo>
                      <a:pt x="167" y="258"/>
                      <a:pt x="175" y="257"/>
                      <a:pt x="182" y="257"/>
                    </a:cubicBezTo>
                    <a:cubicBezTo>
                      <a:pt x="210" y="253"/>
                      <a:pt x="236" y="242"/>
                      <a:pt x="256" y="228"/>
                    </a:cubicBezTo>
                    <a:cubicBezTo>
                      <a:pt x="298" y="198"/>
                      <a:pt x="317" y="157"/>
                      <a:pt x="324" y="129"/>
                    </a:cubicBezTo>
                    <a:cubicBezTo>
                      <a:pt x="325" y="127"/>
                      <a:pt x="325" y="125"/>
                      <a:pt x="325" y="123"/>
                    </a:cubicBezTo>
                    <a:cubicBezTo>
                      <a:pt x="325" y="122"/>
                      <a:pt x="325" y="120"/>
                      <a:pt x="324" y="118"/>
                    </a:cubicBezTo>
                    <a:cubicBezTo>
                      <a:pt x="315" y="91"/>
                      <a:pt x="293" y="51"/>
                      <a:pt x="249" y="25"/>
                    </a:cubicBezTo>
                    <a:cubicBezTo>
                      <a:pt x="228" y="12"/>
                      <a:pt x="201" y="4"/>
                      <a:pt x="174" y="2"/>
                    </a:cubicBezTo>
                    <a:cubicBezTo>
                      <a:pt x="144" y="0"/>
                      <a:pt x="115" y="6"/>
                      <a:pt x="87" y="20"/>
                    </a:cubicBezTo>
                    <a:cubicBezTo>
                      <a:pt x="60" y="34"/>
                      <a:pt x="36" y="56"/>
                      <a:pt x="20" y="84"/>
                    </a:cubicBezTo>
                    <a:cubicBezTo>
                      <a:pt x="12" y="98"/>
                      <a:pt x="6" y="113"/>
                      <a:pt x="2" y="129"/>
                    </a:cubicBezTo>
                    <a:cubicBezTo>
                      <a:pt x="1" y="131"/>
                      <a:pt x="1" y="134"/>
                      <a:pt x="0" y="136"/>
                    </a:cubicBezTo>
                    <a:cubicBezTo>
                      <a:pt x="5" y="154"/>
                      <a:pt x="13" y="170"/>
                      <a:pt x="23" y="185"/>
                    </a:cubicBezTo>
                    <a:cubicBezTo>
                      <a:pt x="41" y="211"/>
                      <a:pt x="66" y="232"/>
                      <a:pt x="95" y="24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30" name="Google Shape;6692;p27">
                <a:extLst>
                  <a:ext uri="{FF2B5EF4-FFF2-40B4-BE49-F238E27FC236}">
                    <a16:creationId xmlns:a16="http://schemas.microsoft.com/office/drawing/2014/main" id="{397477C4-EFC8-E80E-1CA7-341D5B1F7001}"/>
                  </a:ext>
                </a:extLst>
              </p:cNvPr>
              <p:cNvSpPr/>
              <p:nvPr/>
            </p:nvSpPr>
            <p:spPr>
              <a:xfrm>
                <a:off x="7851" y="2945"/>
                <a:ext cx="8" cy="25"/>
              </a:xfrm>
              <a:custGeom>
                <a:avLst/>
                <a:gdLst/>
                <a:ahLst/>
                <a:cxnLst/>
                <a:rect l="l" t="t" r="r" b="b"/>
                <a:pathLst>
                  <a:path w="6" h="19" extrusionOk="0">
                    <a:moveTo>
                      <a:pt x="6" y="19"/>
                    </a:moveTo>
                    <a:cubicBezTo>
                      <a:pt x="4" y="13"/>
                      <a:pt x="2" y="7"/>
                      <a:pt x="0" y="0"/>
                    </a:cubicBezTo>
                    <a:cubicBezTo>
                      <a:pt x="2" y="7"/>
                      <a:pt x="4" y="13"/>
                      <a:pt x="6" y="1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31" name="Google Shape;6693;p27">
                <a:extLst>
                  <a:ext uri="{FF2B5EF4-FFF2-40B4-BE49-F238E27FC236}">
                    <a16:creationId xmlns:a16="http://schemas.microsoft.com/office/drawing/2014/main" id="{622F24F8-9841-D6EF-3A78-BE619BC34866}"/>
                  </a:ext>
                </a:extLst>
              </p:cNvPr>
              <p:cNvSpPr/>
              <p:nvPr/>
            </p:nvSpPr>
            <p:spPr>
              <a:xfrm>
                <a:off x="7232" y="2983"/>
                <a:ext cx="3" cy="18"/>
              </a:xfrm>
              <a:custGeom>
                <a:avLst/>
                <a:gdLst/>
                <a:ahLst/>
                <a:cxnLst/>
                <a:rect l="l" t="t" r="r" b="b"/>
                <a:pathLst>
                  <a:path w="2" h="14" extrusionOk="0">
                    <a:moveTo>
                      <a:pt x="2" y="0"/>
                    </a:moveTo>
                    <a:cubicBezTo>
                      <a:pt x="1" y="5"/>
                      <a:pt x="1" y="10"/>
                      <a:pt x="0" y="14"/>
                    </a:cubicBezTo>
                    <a:cubicBezTo>
                      <a:pt x="0" y="14"/>
                      <a:pt x="0" y="14"/>
                      <a:pt x="0" y="14"/>
                    </a:cubicBezTo>
                    <a:cubicBezTo>
                      <a:pt x="1" y="10"/>
                      <a:pt x="1" y="5"/>
                      <a:pt x="2"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32" name="Google Shape;6694;p27">
                <a:extLst>
                  <a:ext uri="{FF2B5EF4-FFF2-40B4-BE49-F238E27FC236}">
                    <a16:creationId xmlns:a16="http://schemas.microsoft.com/office/drawing/2014/main" id="{578B7295-E6B7-8D9E-81D8-9DF528DBEA8C}"/>
                  </a:ext>
                </a:extLst>
              </p:cNvPr>
              <p:cNvSpPr/>
              <p:nvPr/>
            </p:nvSpPr>
            <p:spPr>
              <a:xfrm>
                <a:off x="5019" y="3395"/>
                <a:ext cx="627" cy="527"/>
              </a:xfrm>
              <a:custGeom>
                <a:avLst/>
                <a:gdLst/>
                <a:ahLst/>
                <a:cxnLst/>
                <a:rect l="l" t="t" r="r" b="b"/>
                <a:pathLst>
                  <a:path w="485" h="409" extrusionOk="0">
                    <a:moveTo>
                      <a:pt x="7" y="243"/>
                    </a:moveTo>
                    <a:cubicBezTo>
                      <a:pt x="15" y="265"/>
                      <a:pt x="26" y="287"/>
                      <a:pt x="39" y="306"/>
                    </a:cubicBezTo>
                    <a:cubicBezTo>
                      <a:pt x="66" y="344"/>
                      <a:pt x="104" y="373"/>
                      <a:pt x="145" y="390"/>
                    </a:cubicBezTo>
                    <a:cubicBezTo>
                      <a:pt x="165" y="398"/>
                      <a:pt x="187" y="405"/>
                      <a:pt x="207" y="407"/>
                    </a:cubicBezTo>
                    <a:cubicBezTo>
                      <a:pt x="217" y="409"/>
                      <a:pt x="229" y="409"/>
                      <a:pt x="241" y="409"/>
                    </a:cubicBezTo>
                    <a:cubicBezTo>
                      <a:pt x="250" y="409"/>
                      <a:pt x="261" y="408"/>
                      <a:pt x="271" y="407"/>
                    </a:cubicBezTo>
                    <a:cubicBezTo>
                      <a:pt x="312" y="402"/>
                      <a:pt x="350" y="386"/>
                      <a:pt x="380" y="366"/>
                    </a:cubicBezTo>
                    <a:cubicBezTo>
                      <a:pt x="410" y="345"/>
                      <a:pt x="432" y="319"/>
                      <a:pt x="448" y="294"/>
                    </a:cubicBezTo>
                    <a:cubicBezTo>
                      <a:pt x="464" y="269"/>
                      <a:pt x="473" y="244"/>
                      <a:pt x="479" y="223"/>
                    </a:cubicBezTo>
                    <a:cubicBezTo>
                      <a:pt x="481" y="213"/>
                      <a:pt x="483" y="203"/>
                      <a:pt x="484" y="195"/>
                    </a:cubicBezTo>
                    <a:cubicBezTo>
                      <a:pt x="484" y="194"/>
                      <a:pt x="484" y="192"/>
                      <a:pt x="485" y="191"/>
                    </a:cubicBezTo>
                    <a:cubicBezTo>
                      <a:pt x="483" y="185"/>
                      <a:pt x="481" y="179"/>
                      <a:pt x="479" y="172"/>
                    </a:cubicBezTo>
                    <a:cubicBezTo>
                      <a:pt x="472" y="151"/>
                      <a:pt x="461" y="127"/>
                      <a:pt x="443" y="103"/>
                    </a:cubicBezTo>
                    <a:cubicBezTo>
                      <a:pt x="425" y="79"/>
                      <a:pt x="401" y="55"/>
                      <a:pt x="369" y="36"/>
                    </a:cubicBezTo>
                    <a:cubicBezTo>
                      <a:pt x="338" y="18"/>
                      <a:pt x="298" y="5"/>
                      <a:pt x="258" y="2"/>
                    </a:cubicBezTo>
                    <a:cubicBezTo>
                      <a:pt x="215" y="0"/>
                      <a:pt x="172" y="8"/>
                      <a:pt x="132" y="29"/>
                    </a:cubicBezTo>
                    <a:cubicBezTo>
                      <a:pt x="91" y="49"/>
                      <a:pt x="57" y="82"/>
                      <a:pt x="32" y="122"/>
                    </a:cubicBezTo>
                    <a:cubicBezTo>
                      <a:pt x="20" y="142"/>
                      <a:pt x="12" y="164"/>
                      <a:pt x="5" y="186"/>
                    </a:cubicBezTo>
                    <a:cubicBezTo>
                      <a:pt x="4" y="191"/>
                      <a:pt x="3" y="196"/>
                      <a:pt x="2" y="201"/>
                    </a:cubicBezTo>
                    <a:cubicBezTo>
                      <a:pt x="1" y="206"/>
                      <a:pt x="1" y="211"/>
                      <a:pt x="0" y="215"/>
                    </a:cubicBezTo>
                    <a:cubicBezTo>
                      <a:pt x="2" y="225"/>
                      <a:pt x="4" y="234"/>
                      <a:pt x="7" y="24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33" name="Google Shape;6695;p27">
                <a:extLst>
                  <a:ext uri="{FF2B5EF4-FFF2-40B4-BE49-F238E27FC236}">
                    <a16:creationId xmlns:a16="http://schemas.microsoft.com/office/drawing/2014/main" id="{4FBE5CCD-4CA8-B37C-685D-82A5ACFBD7CD}"/>
                  </a:ext>
                </a:extLst>
              </p:cNvPr>
              <p:cNvSpPr/>
              <p:nvPr/>
            </p:nvSpPr>
            <p:spPr>
              <a:xfrm>
                <a:off x="7488" y="1474"/>
                <a:ext cx="13" cy="5"/>
              </a:xfrm>
              <a:custGeom>
                <a:avLst/>
                <a:gdLst/>
                <a:ahLst/>
                <a:cxnLst/>
                <a:rect l="l" t="t" r="r" b="b"/>
                <a:pathLst>
                  <a:path w="10" h="4" extrusionOk="0">
                    <a:moveTo>
                      <a:pt x="0" y="0"/>
                    </a:moveTo>
                    <a:cubicBezTo>
                      <a:pt x="3" y="1"/>
                      <a:pt x="7" y="2"/>
                      <a:pt x="10" y="4"/>
                    </a:cubicBezTo>
                    <a:cubicBezTo>
                      <a:pt x="10" y="4"/>
                      <a:pt x="10" y="4"/>
                      <a:pt x="10" y="4"/>
                    </a:cubicBezTo>
                    <a:cubicBezTo>
                      <a:pt x="7" y="2"/>
                      <a:pt x="3" y="1"/>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34" name="Google Shape;6696;p27">
                <a:extLst>
                  <a:ext uri="{FF2B5EF4-FFF2-40B4-BE49-F238E27FC236}">
                    <a16:creationId xmlns:a16="http://schemas.microsoft.com/office/drawing/2014/main" id="{7A149CEE-18BF-30DA-A688-680DAE132310}"/>
                  </a:ext>
                </a:extLst>
              </p:cNvPr>
              <p:cNvSpPr/>
              <p:nvPr/>
            </p:nvSpPr>
            <p:spPr>
              <a:xfrm>
                <a:off x="7466" y="1578"/>
                <a:ext cx="325" cy="812"/>
              </a:xfrm>
              <a:custGeom>
                <a:avLst/>
                <a:gdLst/>
                <a:ahLst/>
                <a:cxnLst/>
                <a:rect l="l" t="t" r="r" b="b"/>
                <a:pathLst>
                  <a:path w="251" h="629" extrusionOk="0">
                    <a:moveTo>
                      <a:pt x="117" y="559"/>
                    </a:moveTo>
                    <a:cubicBezTo>
                      <a:pt x="129" y="548"/>
                      <a:pt x="140" y="538"/>
                      <a:pt x="148" y="529"/>
                    </a:cubicBezTo>
                    <a:cubicBezTo>
                      <a:pt x="157" y="520"/>
                      <a:pt x="164" y="512"/>
                      <a:pt x="170" y="503"/>
                    </a:cubicBezTo>
                    <a:cubicBezTo>
                      <a:pt x="179" y="491"/>
                      <a:pt x="184" y="483"/>
                      <a:pt x="187" y="481"/>
                    </a:cubicBezTo>
                    <a:cubicBezTo>
                      <a:pt x="187" y="481"/>
                      <a:pt x="191" y="473"/>
                      <a:pt x="201" y="457"/>
                    </a:cubicBezTo>
                    <a:cubicBezTo>
                      <a:pt x="206" y="450"/>
                      <a:pt x="211" y="440"/>
                      <a:pt x="216" y="428"/>
                    </a:cubicBezTo>
                    <a:cubicBezTo>
                      <a:pt x="222" y="417"/>
                      <a:pt x="228" y="403"/>
                      <a:pt x="233" y="387"/>
                    </a:cubicBezTo>
                    <a:cubicBezTo>
                      <a:pt x="235" y="381"/>
                      <a:pt x="237" y="375"/>
                      <a:pt x="239" y="369"/>
                    </a:cubicBezTo>
                    <a:cubicBezTo>
                      <a:pt x="244" y="350"/>
                      <a:pt x="249" y="329"/>
                      <a:pt x="251" y="305"/>
                    </a:cubicBezTo>
                    <a:cubicBezTo>
                      <a:pt x="249" y="294"/>
                      <a:pt x="247" y="283"/>
                      <a:pt x="244" y="271"/>
                    </a:cubicBezTo>
                    <a:cubicBezTo>
                      <a:pt x="243" y="267"/>
                      <a:pt x="242" y="262"/>
                      <a:pt x="241" y="257"/>
                    </a:cubicBezTo>
                    <a:cubicBezTo>
                      <a:pt x="240" y="253"/>
                      <a:pt x="238" y="249"/>
                      <a:pt x="237" y="245"/>
                    </a:cubicBezTo>
                    <a:cubicBezTo>
                      <a:pt x="234" y="236"/>
                      <a:pt x="231" y="226"/>
                      <a:pt x="227" y="216"/>
                    </a:cubicBezTo>
                    <a:cubicBezTo>
                      <a:pt x="225" y="212"/>
                      <a:pt x="224" y="208"/>
                      <a:pt x="222" y="204"/>
                    </a:cubicBezTo>
                    <a:cubicBezTo>
                      <a:pt x="214" y="187"/>
                      <a:pt x="206" y="171"/>
                      <a:pt x="196" y="155"/>
                    </a:cubicBezTo>
                    <a:cubicBezTo>
                      <a:pt x="190" y="147"/>
                      <a:pt x="184" y="138"/>
                      <a:pt x="177" y="130"/>
                    </a:cubicBezTo>
                    <a:cubicBezTo>
                      <a:pt x="160" y="106"/>
                      <a:pt x="139" y="83"/>
                      <a:pt x="118" y="64"/>
                    </a:cubicBezTo>
                    <a:cubicBezTo>
                      <a:pt x="113" y="59"/>
                      <a:pt x="104" y="53"/>
                      <a:pt x="98" y="48"/>
                    </a:cubicBezTo>
                    <a:cubicBezTo>
                      <a:pt x="87" y="40"/>
                      <a:pt x="87" y="40"/>
                      <a:pt x="87" y="40"/>
                    </a:cubicBezTo>
                    <a:cubicBezTo>
                      <a:pt x="82" y="36"/>
                      <a:pt x="82" y="36"/>
                      <a:pt x="82" y="36"/>
                    </a:cubicBezTo>
                    <a:cubicBezTo>
                      <a:pt x="82" y="36"/>
                      <a:pt x="82" y="36"/>
                      <a:pt x="82" y="36"/>
                    </a:cubicBezTo>
                    <a:cubicBezTo>
                      <a:pt x="82" y="36"/>
                      <a:pt x="82" y="36"/>
                      <a:pt x="81" y="36"/>
                    </a:cubicBezTo>
                    <a:cubicBezTo>
                      <a:pt x="81" y="35"/>
                      <a:pt x="81" y="35"/>
                      <a:pt x="81" y="35"/>
                    </a:cubicBezTo>
                    <a:cubicBezTo>
                      <a:pt x="78" y="34"/>
                      <a:pt x="78" y="34"/>
                      <a:pt x="78" y="34"/>
                    </a:cubicBezTo>
                    <a:cubicBezTo>
                      <a:pt x="66" y="26"/>
                      <a:pt x="55" y="18"/>
                      <a:pt x="42" y="11"/>
                    </a:cubicBezTo>
                    <a:cubicBezTo>
                      <a:pt x="40" y="10"/>
                      <a:pt x="39" y="9"/>
                      <a:pt x="37" y="8"/>
                    </a:cubicBezTo>
                    <a:cubicBezTo>
                      <a:pt x="31" y="5"/>
                      <a:pt x="26" y="2"/>
                      <a:pt x="20" y="0"/>
                    </a:cubicBezTo>
                    <a:cubicBezTo>
                      <a:pt x="21" y="2"/>
                      <a:pt x="22" y="5"/>
                      <a:pt x="23" y="8"/>
                    </a:cubicBezTo>
                    <a:cubicBezTo>
                      <a:pt x="29" y="28"/>
                      <a:pt x="36" y="48"/>
                      <a:pt x="41" y="69"/>
                    </a:cubicBezTo>
                    <a:cubicBezTo>
                      <a:pt x="54" y="133"/>
                      <a:pt x="54" y="133"/>
                      <a:pt x="54" y="133"/>
                    </a:cubicBezTo>
                    <a:cubicBezTo>
                      <a:pt x="59" y="156"/>
                      <a:pt x="60" y="175"/>
                      <a:pt x="61" y="194"/>
                    </a:cubicBezTo>
                    <a:cubicBezTo>
                      <a:pt x="61" y="195"/>
                      <a:pt x="61" y="195"/>
                      <a:pt x="61" y="195"/>
                    </a:cubicBezTo>
                    <a:cubicBezTo>
                      <a:pt x="63" y="224"/>
                      <a:pt x="63" y="224"/>
                      <a:pt x="63" y="224"/>
                    </a:cubicBezTo>
                    <a:cubicBezTo>
                      <a:pt x="64" y="238"/>
                      <a:pt x="64" y="238"/>
                      <a:pt x="64" y="238"/>
                    </a:cubicBezTo>
                    <a:cubicBezTo>
                      <a:pt x="64" y="238"/>
                      <a:pt x="64" y="238"/>
                      <a:pt x="64" y="238"/>
                    </a:cubicBezTo>
                    <a:cubicBezTo>
                      <a:pt x="64" y="239"/>
                      <a:pt x="65" y="240"/>
                      <a:pt x="65" y="241"/>
                    </a:cubicBezTo>
                    <a:cubicBezTo>
                      <a:pt x="65" y="245"/>
                      <a:pt x="65" y="245"/>
                      <a:pt x="65" y="245"/>
                    </a:cubicBezTo>
                    <a:cubicBezTo>
                      <a:pt x="66" y="249"/>
                      <a:pt x="66" y="249"/>
                      <a:pt x="66" y="249"/>
                    </a:cubicBezTo>
                    <a:cubicBezTo>
                      <a:pt x="66" y="253"/>
                      <a:pt x="66" y="253"/>
                      <a:pt x="66" y="253"/>
                    </a:cubicBezTo>
                    <a:cubicBezTo>
                      <a:pt x="66" y="254"/>
                      <a:pt x="66" y="254"/>
                      <a:pt x="66" y="254"/>
                    </a:cubicBezTo>
                    <a:cubicBezTo>
                      <a:pt x="66" y="256"/>
                      <a:pt x="66" y="256"/>
                      <a:pt x="66" y="256"/>
                    </a:cubicBezTo>
                    <a:cubicBezTo>
                      <a:pt x="65" y="259"/>
                      <a:pt x="65" y="259"/>
                      <a:pt x="65" y="259"/>
                    </a:cubicBezTo>
                    <a:cubicBezTo>
                      <a:pt x="64" y="320"/>
                      <a:pt x="64" y="320"/>
                      <a:pt x="64" y="320"/>
                    </a:cubicBezTo>
                    <a:cubicBezTo>
                      <a:pt x="64" y="325"/>
                      <a:pt x="64" y="325"/>
                      <a:pt x="64" y="325"/>
                    </a:cubicBezTo>
                    <a:cubicBezTo>
                      <a:pt x="63" y="351"/>
                      <a:pt x="63" y="351"/>
                      <a:pt x="63" y="351"/>
                    </a:cubicBezTo>
                    <a:cubicBezTo>
                      <a:pt x="60" y="382"/>
                      <a:pt x="60" y="382"/>
                      <a:pt x="60" y="382"/>
                    </a:cubicBezTo>
                    <a:cubicBezTo>
                      <a:pt x="52" y="445"/>
                      <a:pt x="52" y="445"/>
                      <a:pt x="52" y="445"/>
                    </a:cubicBezTo>
                    <a:cubicBezTo>
                      <a:pt x="38" y="507"/>
                      <a:pt x="38" y="507"/>
                      <a:pt x="38" y="507"/>
                    </a:cubicBezTo>
                    <a:cubicBezTo>
                      <a:pt x="31" y="538"/>
                      <a:pt x="31" y="538"/>
                      <a:pt x="31" y="538"/>
                    </a:cubicBezTo>
                    <a:cubicBezTo>
                      <a:pt x="28" y="548"/>
                      <a:pt x="24" y="558"/>
                      <a:pt x="21" y="568"/>
                    </a:cubicBezTo>
                    <a:cubicBezTo>
                      <a:pt x="1" y="627"/>
                      <a:pt x="1" y="627"/>
                      <a:pt x="1" y="627"/>
                    </a:cubicBezTo>
                    <a:cubicBezTo>
                      <a:pt x="0" y="629"/>
                      <a:pt x="0" y="629"/>
                      <a:pt x="0" y="629"/>
                    </a:cubicBezTo>
                    <a:cubicBezTo>
                      <a:pt x="5" y="627"/>
                      <a:pt x="10" y="625"/>
                      <a:pt x="15" y="624"/>
                    </a:cubicBezTo>
                    <a:cubicBezTo>
                      <a:pt x="58" y="605"/>
                      <a:pt x="91" y="581"/>
                      <a:pt x="117" y="55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35" name="Google Shape;6697;p27">
                <a:extLst>
                  <a:ext uri="{FF2B5EF4-FFF2-40B4-BE49-F238E27FC236}">
                    <a16:creationId xmlns:a16="http://schemas.microsoft.com/office/drawing/2014/main" id="{B89942AE-C280-718B-125E-1925C97D748B}"/>
                  </a:ext>
                </a:extLst>
              </p:cNvPr>
              <p:cNvSpPr/>
              <p:nvPr/>
            </p:nvSpPr>
            <p:spPr>
              <a:xfrm>
                <a:off x="7488" y="1471"/>
                <a:ext cx="13" cy="8"/>
              </a:xfrm>
              <a:custGeom>
                <a:avLst/>
                <a:gdLst/>
                <a:ahLst/>
                <a:cxnLst/>
                <a:rect l="l" t="t" r="r" b="b"/>
                <a:pathLst>
                  <a:path w="10" h="6" extrusionOk="0">
                    <a:moveTo>
                      <a:pt x="0" y="0"/>
                    </a:moveTo>
                    <a:cubicBezTo>
                      <a:pt x="0" y="1"/>
                      <a:pt x="0" y="1"/>
                      <a:pt x="0" y="2"/>
                    </a:cubicBezTo>
                    <a:cubicBezTo>
                      <a:pt x="3" y="3"/>
                      <a:pt x="7" y="4"/>
                      <a:pt x="10" y="6"/>
                    </a:cubicBezTo>
                    <a:cubicBezTo>
                      <a:pt x="7" y="4"/>
                      <a:pt x="3" y="2"/>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36" name="Google Shape;6698;p27">
                <a:extLst>
                  <a:ext uri="{FF2B5EF4-FFF2-40B4-BE49-F238E27FC236}">
                    <a16:creationId xmlns:a16="http://schemas.microsoft.com/office/drawing/2014/main" id="{85A97055-85BE-A223-CEBC-8576930826B8}"/>
                  </a:ext>
                </a:extLst>
              </p:cNvPr>
              <p:cNvSpPr/>
              <p:nvPr/>
            </p:nvSpPr>
            <p:spPr>
              <a:xfrm>
                <a:off x="6983" y="777"/>
                <a:ext cx="881" cy="809"/>
              </a:xfrm>
              <a:custGeom>
                <a:avLst/>
                <a:gdLst/>
                <a:ahLst/>
                <a:cxnLst/>
                <a:rect l="l" t="t" r="r" b="b"/>
                <a:pathLst>
                  <a:path w="682" h="627" extrusionOk="0">
                    <a:moveTo>
                      <a:pt x="46" y="75"/>
                    </a:moveTo>
                    <a:cubicBezTo>
                      <a:pt x="71" y="94"/>
                      <a:pt x="71" y="94"/>
                      <a:pt x="71" y="94"/>
                    </a:cubicBezTo>
                    <a:cubicBezTo>
                      <a:pt x="120" y="132"/>
                      <a:pt x="120" y="132"/>
                      <a:pt x="120" y="132"/>
                    </a:cubicBezTo>
                    <a:cubicBezTo>
                      <a:pt x="149" y="161"/>
                      <a:pt x="182" y="188"/>
                      <a:pt x="208" y="220"/>
                    </a:cubicBezTo>
                    <a:cubicBezTo>
                      <a:pt x="222" y="236"/>
                      <a:pt x="236" y="251"/>
                      <a:pt x="249" y="268"/>
                    </a:cubicBezTo>
                    <a:cubicBezTo>
                      <a:pt x="286" y="319"/>
                      <a:pt x="286" y="319"/>
                      <a:pt x="286" y="319"/>
                    </a:cubicBezTo>
                    <a:cubicBezTo>
                      <a:pt x="299" y="335"/>
                      <a:pt x="308" y="354"/>
                      <a:pt x="318" y="373"/>
                    </a:cubicBezTo>
                    <a:cubicBezTo>
                      <a:pt x="328" y="392"/>
                      <a:pt x="339" y="409"/>
                      <a:pt x="348" y="429"/>
                    </a:cubicBezTo>
                    <a:cubicBezTo>
                      <a:pt x="350" y="435"/>
                      <a:pt x="353" y="442"/>
                      <a:pt x="356" y="448"/>
                    </a:cubicBezTo>
                    <a:cubicBezTo>
                      <a:pt x="425" y="465"/>
                      <a:pt x="488" y="500"/>
                      <a:pt x="537" y="541"/>
                    </a:cubicBezTo>
                    <a:cubicBezTo>
                      <a:pt x="568" y="568"/>
                      <a:pt x="594" y="597"/>
                      <a:pt x="615" y="627"/>
                    </a:cubicBezTo>
                    <a:cubicBezTo>
                      <a:pt x="616" y="625"/>
                      <a:pt x="618" y="621"/>
                      <a:pt x="621" y="618"/>
                    </a:cubicBezTo>
                    <a:cubicBezTo>
                      <a:pt x="627" y="609"/>
                      <a:pt x="633" y="597"/>
                      <a:pt x="640" y="582"/>
                    </a:cubicBezTo>
                    <a:cubicBezTo>
                      <a:pt x="647" y="569"/>
                      <a:pt x="653" y="552"/>
                      <a:pt x="660" y="533"/>
                    </a:cubicBezTo>
                    <a:cubicBezTo>
                      <a:pt x="670" y="502"/>
                      <a:pt x="680" y="463"/>
                      <a:pt x="682" y="420"/>
                    </a:cubicBezTo>
                    <a:cubicBezTo>
                      <a:pt x="682" y="420"/>
                      <a:pt x="682" y="420"/>
                      <a:pt x="682" y="420"/>
                    </a:cubicBezTo>
                    <a:cubicBezTo>
                      <a:pt x="680" y="404"/>
                      <a:pt x="677" y="388"/>
                      <a:pt x="673" y="371"/>
                    </a:cubicBezTo>
                    <a:cubicBezTo>
                      <a:pt x="671" y="364"/>
                      <a:pt x="670" y="356"/>
                      <a:pt x="667" y="348"/>
                    </a:cubicBezTo>
                    <a:cubicBezTo>
                      <a:pt x="666" y="343"/>
                      <a:pt x="664" y="338"/>
                      <a:pt x="663" y="333"/>
                    </a:cubicBezTo>
                    <a:cubicBezTo>
                      <a:pt x="658" y="320"/>
                      <a:pt x="653" y="306"/>
                      <a:pt x="647" y="293"/>
                    </a:cubicBezTo>
                    <a:cubicBezTo>
                      <a:pt x="633" y="263"/>
                      <a:pt x="617" y="232"/>
                      <a:pt x="595" y="203"/>
                    </a:cubicBezTo>
                    <a:cubicBezTo>
                      <a:pt x="574" y="174"/>
                      <a:pt x="547" y="146"/>
                      <a:pt x="522" y="123"/>
                    </a:cubicBezTo>
                    <a:cubicBezTo>
                      <a:pt x="515" y="116"/>
                      <a:pt x="505" y="109"/>
                      <a:pt x="497" y="103"/>
                    </a:cubicBezTo>
                    <a:cubicBezTo>
                      <a:pt x="485" y="93"/>
                      <a:pt x="485" y="93"/>
                      <a:pt x="485" y="93"/>
                    </a:cubicBezTo>
                    <a:cubicBezTo>
                      <a:pt x="479" y="89"/>
                      <a:pt x="479" y="89"/>
                      <a:pt x="479" y="89"/>
                    </a:cubicBezTo>
                    <a:cubicBezTo>
                      <a:pt x="478" y="89"/>
                      <a:pt x="478" y="89"/>
                      <a:pt x="478" y="89"/>
                    </a:cubicBezTo>
                    <a:cubicBezTo>
                      <a:pt x="477" y="88"/>
                      <a:pt x="477" y="88"/>
                      <a:pt x="477" y="88"/>
                    </a:cubicBezTo>
                    <a:cubicBezTo>
                      <a:pt x="474" y="86"/>
                      <a:pt x="474" y="86"/>
                      <a:pt x="474" y="86"/>
                    </a:cubicBezTo>
                    <a:cubicBezTo>
                      <a:pt x="458" y="76"/>
                      <a:pt x="442" y="63"/>
                      <a:pt x="424" y="55"/>
                    </a:cubicBezTo>
                    <a:cubicBezTo>
                      <a:pt x="388" y="35"/>
                      <a:pt x="349" y="22"/>
                      <a:pt x="308" y="12"/>
                    </a:cubicBezTo>
                    <a:cubicBezTo>
                      <a:pt x="267" y="3"/>
                      <a:pt x="224" y="0"/>
                      <a:pt x="180" y="1"/>
                    </a:cubicBezTo>
                    <a:cubicBezTo>
                      <a:pt x="137" y="3"/>
                      <a:pt x="93" y="12"/>
                      <a:pt x="50" y="26"/>
                    </a:cubicBezTo>
                    <a:cubicBezTo>
                      <a:pt x="41" y="29"/>
                      <a:pt x="32" y="33"/>
                      <a:pt x="24" y="36"/>
                    </a:cubicBezTo>
                    <a:cubicBezTo>
                      <a:pt x="16" y="40"/>
                      <a:pt x="8" y="43"/>
                      <a:pt x="0" y="47"/>
                    </a:cubicBezTo>
                    <a:cubicBezTo>
                      <a:pt x="7" y="51"/>
                      <a:pt x="13" y="55"/>
                      <a:pt x="20" y="59"/>
                    </a:cubicBezTo>
                    <a:lnTo>
                      <a:pt x="46" y="7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37" name="Google Shape;6699;p27">
                <a:extLst>
                  <a:ext uri="{FF2B5EF4-FFF2-40B4-BE49-F238E27FC236}">
                    <a16:creationId xmlns:a16="http://schemas.microsoft.com/office/drawing/2014/main" id="{948F4ED8-0AC3-FF45-732E-9B9E43882D22}"/>
                  </a:ext>
                </a:extLst>
              </p:cNvPr>
              <p:cNvSpPr/>
              <p:nvPr/>
            </p:nvSpPr>
            <p:spPr>
              <a:xfrm>
                <a:off x="7355" y="1845"/>
                <a:ext cx="1" cy="16"/>
              </a:xfrm>
              <a:custGeom>
                <a:avLst/>
                <a:gdLst/>
                <a:ahLst/>
                <a:cxnLst/>
                <a:rect l="l" t="t" r="r" b="b"/>
                <a:pathLst>
                  <a:path w="1" h="16" extrusionOk="0">
                    <a:moveTo>
                      <a:pt x="1" y="16"/>
                    </a:moveTo>
                    <a:lnTo>
                      <a:pt x="0" y="0"/>
                    </a:lnTo>
                    <a:lnTo>
                      <a:pt x="1" y="16"/>
                    </a:lnTo>
                    <a:lnTo>
                      <a:pt x="1" y="1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38" name="Google Shape;6700;p27">
                <a:extLst>
                  <a:ext uri="{FF2B5EF4-FFF2-40B4-BE49-F238E27FC236}">
                    <a16:creationId xmlns:a16="http://schemas.microsoft.com/office/drawing/2014/main" id="{44420B1A-C321-4197-5104-AA1267D50B24}"/>
                  </a:ext>
                </a:extLst>
              </p:cNvPr>
              <p:cNvSpPr/>
              <p:nvPr/>
            </p:nvSpPr>
            <p:spPr>
              <a:xfrm>
                <a:off x="4562" y="656"/>
                <a:ext cx="2794" cy="2274"/>
              </a:xfrm>
              <a:custGeom>
                <a:avLst/>
                <a:gdLst/>
                <a:ahLst/>
                <a:cxnLst/>
                <a:rect l="l" t="t" r="r" b="b"/>
                <a:pathLst>
                  <a:path w="2161" h="1763" extrusionOk="0">
                    <a:moveTo>
                      <a:pt x="1072" y="173"/>
                    </a:moveTo>
                    <a:cubicBezTo>
                      <a:pt x="1061" y="177"/>
                      <a:pt x="1061" y="177"/>
                      <a:pt x="1061" y="177"/>
                    </a:cubicBezTo>
                    <a:cubicBezTo>
                      <a:pt x="1053" y="167"/>
                      <a:pt x="1053" y="167"/>
                      <a:pt x="1053" y="167"/>
                    </a:cubicBezTo>
                    <a:cubicBezTo>
                      <a:pt x="1024" y="129"/>
                      <a:pt x="989" y="96"/>
                      <a:pt x="950" y="70"/>
                    </a:cubicBezTo>
                    <a:cubicBezTo>
                      <a:pt x="912" y="44"/>
                      <a:pt x="868" y="25"/>
                      <a:pt x="824" y="14"/>
                    </a:cubicBezTo>
                    <a:cubicBezTo>
                      <a:pt x="802" y="8"/>
                      <a:pt x="779" y="4"/>
                      <a:pt x="756" y="2"/>
                    </a:cubicBezTo>
                    <a:cubicBezTo>
                      <a:pt x="734" y="1"/>
                      <a:pt x="710" y="0"/>
                      <a:pt x="688" y="3"/>
                    </a:cubicBezTo>
                    <a:cubicBezTo>
                      <a:pt x="662" y="5"/>
                      <a:pt x="642" y="9"/>
                      <a:pt x="620" y="15"/>
                    </a:cubicBezTo>
                    <a:cubicBezTo>
                      <a:pt x="588" y="25"/>
                      <a:pt x="588" y="25"/>
                      <a:pt x="588" y="25"/>
                    </a:cubicBezTo>
                    <a:cubicBezTo>
                      <a:pt x="556" y="38"/>
                      <a:pt x="556" y="38"/>
                      <a:pt x="556" y="38"/>
                    </a:cubicBezTo>
                    <a:cubicBezTo>
                      <a:pt x="536" y="48"/>
                      <a:pt x="516" y="59"/>
                      <a:pt x="497" y="72"/>
                    </a:cubicBezTo>
                    <a:cubicBezTo>
                      <a:pt x="478" y="85"/>
                      <a:pt x="460" y="100"/>
                      <a:pt x="444" y="116"/>
                    </a:cubicBezTo>
                    <a:cubicBezTo>
                      <a:pt x="436" y="124"/>
                      <a:pt x="428" y="132"/>
                      <a:pt x="421" y="141"/>
                    </a:cubicBezTo>
                    <a:cubicBezTo>
                      <a:pt x="413" y="150"/>
                      <a:pt x="406" y="159"/>
                      <a:pt x="400" y="168"/>
                    </a:cubicBezTo>
                    <a:cubicBezTo>
                      <a:pt x="393" y="178"/>
                      <a:pt x="387" y="187"/>
                      <a:pt x="382" y="197"/>
                    </a:cubicBezTo>
                    <a:cubicBezTo>
                      <a:pt x="376" y="207"/>
                      <a:pt x="369" y="217"/>
                      <a:pt x="365" y="228"/>
                    </a:cubicBezTo>
                    <a:cubicBezTo>
                      <a:pt x="354" y="248"/>
                      <a:pt x="347" y="270"/>
                      <a:pt x="340" y="292"/>
                    </a:cubicBezTo>
                    <a:cubicBezTo>
                      <a:pt x="332" y="326"/>
                      <a:pt x="332" y="326"/>
                      <a:pt x="332" y="326"/>
                    </a:cubicBezTo>
                    <a:cubicBezTo>
                      <a:pt x="327" y="361"/>
                      <a:pt x="327" y="361"/>
                      <a:pt x="327" y="361"/>
                    </a:cubicBezTo>
                    <a:cubicBezTo>
                      <a:pt x="326" y="369"/>
                      <a:pt x="326" y="377"/>
                      <a:pt x="325" y="385"/>
                    </a:cubicBezTo>
                    <a:cubicBezTo>
                      <a:pt x="326" y="390"/>
                      <a:pt x="327" y="396"/>
                      <a:pt x="328" y="401"/>
                    </a:cubicBezTo>
                    <a:cubicBezTo>
                      <a:pt x="329" y="406"/>
                      <a:pt x="330" y="412"/>
                      <a:pt x="332" y="418"/>
                    </a:cubicBezTo>
                    <a:cubicBezTo>
                      <a:pt x="332" y="418"/>
                      <a:pt x="332" y="418"/>
                      <a:pt x="332" y="418"/>
                    </a:cubicBezTo>
                    <a:cubicBezTo>
                      <a:pt x="337" y="432"/>
                      <a:pt x="337" y="432"/>
                      <a:pt x="337" y="432"/>
                    </a:cubicBezTo>
                    <a:cubicBezTo>
                      <a:pt x="326" y="437"/>
                      <a:pt x="326" y="437"/>
                      <a:pt x="326" y="437"/>
                    </a:cubicBezTo>
                    <a:cubicBezTo>
                      <a:pt x="326" y="437"/>
                      <a:pt x="326" y="437"/>
                      <a:pt x="326" y="437"/>
                    </a:cubicBezTo>
                    <a:cubicBezTo>
                      <a:pt x="327" y="452"/>
                      <a:pt x="329" y="468"/>
                      <a:pt x="332" y="483"/>
                    </a:cubicBezTo>
                    <a:cubicBezTo>
                      <a:pt x="333" y="489"/>
                      <a:pt x="334" y="495"/>
                      <a:pt x="335" y="501"/>
                    </a:cubicBezTo>
                    <a:cubicBezTo>
                      <a:pt x="335" y="501"/>
                      <a:pt x="335" y="501"/>
                      <a:pt x="335" y="501"/>
                    </a:cubicBezTo>
                    <a:cubicBezTo>
                      <a:pt x="340" y="514"/>
                      <a:pt x="340" y="514"/>
                      <a:pt x="340" y="514"/>
                    </a:cubicBezTo>
                    <a:cubicBezTo>
                      <a:pt x="324" y="522"/>
                      <a:pt x="324" y="522"/>
                      <a:pt x="324" y="522"/>
                    </a:cubicBezTo>
                    <a:cubicBezTo>
                      <a:pt x="295" y="536"/>
                      <a:pt x="267" y="549"/>
                      <a:pt x="241" y="566"/>
                    </a:cubicBezTo>
                    <a:cubicBezTo>
                      <a:pt x="228" y="575"/>
                      <a:pt x="215" y="584"/>
                      <a:pt x="203" y="593"/>
                    </a:cubicBezTo>
                    <a:cubicBezTo>
                      <a:pt x="190" y="602"/>
                      <a:pt x="179" y="612"/>
                      <a:pt x="168" y="622"/>
                    </a:cubicBezTo>
                    <a:cubicBezTo>
                      <a:pt x="145" y="642"/>
                      <a:pt x="125" y="665"/>
                      <a:pt x="106" y="689"/>
                    </a:cubicBezTo>
                    <a:cubicBezTo>
                      <a:pt x="88" y="712"/>
                      <a:pt x="70" y="737"/>
                      <a:pt x="57" y="763"/>
                    </a:cubicBezTo>
                    <a:cubicBezTo>
                      <a:pt x="42" y="789"/>
                      <a:pt x="31" y="818"/>
                      <a:pt x="22" y="846"/>
                    </a:cubicBezTo>
                    <a:cubicBezTo>
                      <a:pt x="18" y="860"/>
                      <a:pt x="15" y="874"/>
                      <a:pt x="11" y="889"/>
                    </a:cubicBezTo>
                    <a:cubicBezTo>
                      <a:pt x="8" y="903"/>
                      <a:pt x="5" y="918"/>
                      <a:pt x="3" y="932"/>
                    </a:cubicBezTo>
                    <a:cubicBezTo>
                      <a:pt x="1" y="945"/>
                      <a:pt x="0" y="959"/>
                      <a:pt x="0" y="972"/>
                    </a:cubicBezTo>
                    <a:cubicBezTo>
                      <a:pt x="0" y="972"/>
                      <a:pt x="0" y="972"/>
                      <a:pt x="0" y="972"/>
                    </a:cubicBezTo>
                    <a:cubicBezTo>
                      <a:pt x="2" y="991"/>
                      <a:pt x="6" y="1009"/>
                      <a:pt x="11" y="1027"/>
                    </a:cubicBezTo>
                    <a:cubicBezTo>
                      <a:pt x="26" y="1085"/>
                      <a:pt x="53" y="1140"/>
                      <a:pt x="90" y="1187"/>
                    </a:cubicBezTo>
                    <a:cubicBezTo>
                      <a:pt x="107" y="1212"/>
                      <a:pt x="127" y="1234"/>
                      <a:pt x="150" y="1255"/>
                    </a:cubicBezTo>
                    <a:cubicBezTo>
                      <a:pt x="172" y="1275"/>
                      <a:pt x="196" y="1294"/>
                      <a:pt x="222" y="1309"/>
                    </a:cubicBezTo>
                    <a:cubicBezTo>
                      <a:pt x="248" y="1325"/>
                      <a:pt x="276" y="1339"/>
                      <a:pt x="305" y="1349"/>
                    </a:cubicBezTo>
                    <a:cubicBezTo>
                      <a:pt x="333" y="1359"/>
                      <a:pt x="363" y="1368"/>
                      <a:pt x="393" y="1373"/>
                    </a:cubicBezTo>
                    <a:cubicBezTo>
                      <a:pt x="451" y="1383"/>
                      <a:pt x="511" y="1383"/>
                      <a:pt x="570" y="1372"/>
                    </a:cubicBezTo>
                    <a:cubicBezTo>
                      <a:pt x="573" y="1372"/>
                      <a:pt x="577" y="1371"/>
                      <a:pt x="580" y="1370"/>
                    </a:cubicBezTo>
                    <a:cubicBezTo>
                      <a:pt x="580" y="1370"/>
                      <a:pt x="580" y="1370"/>
                      <a:pt x="580" y="1370"/>
                    </a:cubicBezTo>
                    <a:cubicBezTo>
                      <a:pt x="592" y="1367"/>
                      <a:pt x="592" y="1367"/>
                      <a:pt x="592" y="1367"/>
                    </a:cubicBezTo>
                    <a:cubicBezTo>
                      <a:pt x="599" y="1378"/>
                      <a:pt x="599" y="1378"/>
                      <a:pt x="599" y="1378"/>
                    </a:cubicBezTo>
                    <a:cubicBezTo>
                      <a:pt x="642" y="1440"/>
                      <a:pt x="694" y="1497"/>
                      <a:pt x="751" y="1547"/>
                    </a:cubicBezTo>
                    <a:cubicBezTo>
                      <a:pt x="808" y="1596"/>
                      <a:pt x="871" y="1638"/>
                      <a:pt x="938" y="1671"/>
                    </a:cubicBezTo>
                    <a:cubicBezTo>
                      <a:pt x="1005" y="1704"/>
                      <a:pt x="1077" y="1727"/>
                      <a:pt x="1149" y="1742"/>
                    </a:cubicBezTo>
                    <a:cubicBezTo>
                      <a:pt x="1221" y="1757"/>
                      <a:pt x="1295" y="1763"/>
                      <a:pt x="1368" y="1759"/>
                    </a:cubicBezTo>
                    <a:cubicBezTo>
                      <a:pt x="1373" y="1759"/>
                      <a:pt x="1373" y="1759"/>
                      <a:pt x="1373" y="1759"/>
                    </a:cubicBezTo>
                    <a:cubicBezTo>
                      <a:pt x="1374" y="1759"/>
                      <a:pt x="1375" y="1758"/>
                      <a:pt x="1375" y="1758"/>
                    </a:cubicBezTo>
                    <a:cubicBezTo>
                      <a:pt x="1380" y="1758"/>
                      <a:pt x="1380" y="1758"/>
                      <a:pt x="1380" y="1758"/>
                    </a:cubicBezTo>
                    <a:cubicBezTo>
                      <a:pt x="1394" y="1756"/>
                      <a:pt x="1394" y="1756"/>
                      <a:pt x="1394" y="1756"/>
                    </a:cubicBezTo>
                    <a:cubicBezTo>
                      <a:pt x="1423" y="1753"/>
                      <a:pt x="1423" y="1753"/>
                      <a:pt x="1423" y="1753"/>
                    </a:cubicBezTo>
                    <a:cubicBezTo>
                      <a:pt x="1442" y="1750"/>
                      <a:pt x="1463" y="1749"/>
                      <a:pt x="1480" y="1744"/>
                    </a:cubicBezTo>
                    <a:cubicBezTo>
                      <a:pt x="1531" y="1733"/>
                      <a:pt x="1531" y="1733"/>
                      <a:pt x="1531" y="1733"/>
                    </a:cubicBezTo>
                    <a:cubicBezTo>
                      <a:pt x="1548" y="1730"/>
                      <a:pt x="1566" y="1722"/>
                      <a:pt x="1583" y="1717"/>
                    </a:cubicBezTo>
                    <a:cubicBezTo>
                      <a:pt x="1618" y="1707"/>
                      <a:pt x="1651" y="1691"/>
                      <a:pt x="1684" y="1677"/>
                    </a:cubicBezTo>
                    <a:cubicBezTo>
                      <a:pt x="1701" y="1670"/>
                      <a:pt x="1716" y="1659"/>
                      <a:pt x="1732" y="1651"/>
                    </a:cubicBezTo>
                    <a:cubicBezTo>
                      <a:pt x="1748" y="1642"/>
                      <a:pt x="1764" y="1634"/>
                      <a:pt x="1779" y="1624"/>
                    </a:cubicBezTo>
                    <a:cubicBezTo>
                      <a:pt x="1824" y="1593"/>
                      <a:pt x="1824" y="1593"/>
                      <a:pt x="1824" y="1593"/>
                    </a:cubicBezTo>
                    <a:cubicBezTo>
                      <a:pt x="1838" y="1583"/>
                      <a:pt x="1852" y="1570"/>
                      <a:pt x="1866" y="1559"/>
                    </a:cubicBezTo>
                    <a:cubicBezTo>
                      <a:pt x="1895" y="1538"/>
                      <a:pt x="1919" y="1510"/>
                      <a:pt x="1945" y="1485"/>
                    </a:cubicBezTo>
                    <a:cubicBezTo>
                      <a:pt x="1957" y="1472"/>
                      <a:pt x="1968" y="1458"/>
                      <a:pt x="1979" y="1444"/>
                    </a:cubicBezTo>
                    <a:cubicBezTo>
                      <a:pt x="1990" y="1432"/>
                      <a:pt x="2000" y="1420"/>
                      <a:pt x="2008" y="1407"/>
                    </a:cubicBezTo>
                    <a:cubicBezTo>
                      <a:pt x="2010" y="1405"/>
                      <a:pt x="2011" y="1403"/>
                      <a:pt x="2012" y="1401"/>
                    </a:cubicBezTo>
                    <a:cubicBezTo>
                      <a:pt x="2037" y="1364"/>
                      <a:pt x="2037" y="1364"/>
                      <a:pt x="2037" y="1364"/>
                    </a:cubicBezTo>
                    <a:cubicBezTo>
                      <a:pt x="2042" y="1356"/>
                      <a:pt x="2042" y="1356"/>
                      <a:pt x="2042" y="1356"/>
                    </a:cubicBezTo>
                    <a:cubicBezTo>
                      <a:pt x="2068" y="1309"/>
                      <a:pt x="2068" y="1309"/>
                      <a:pt x="2068" y="1309"/>
                    </a:cubicBezTo>
                    <a:cubicBezTo>
                      <a:pt x="2081" y="1285"/>
                      <a:pt x="2081" y="1285"/>
                      <a:pt x="2081" y="1285"/>
                    </a:cubicBezTo>
                    <a:cubicBezTo>
                      <a:pt x="2092" y="1260"/>
                      <a:pt x="2092" y="1260"/>
                      <a:pt x="2092" y="1260"/>
                    </a:cubicBezTo>
                    <a:cubicBezTo>
                      <a:pt x="2112" y="1211"/>
                      <a:pt x="2112" y="1211"/>
                      <a:pt x="2112" y="1211"/>
                    </a:cubicBezTo>
                    <a:cubicBezTo>
                      <a:pt x="2128" y="1159"/>
                      <a:pt x="2128" y="1159"/>
                      <a:pt x="2128" y="1159"/>
                    </a:cubicBezTo>
                    <a:cubicBezTo>
                      <a:pt x="2131" y="1151"/>
                      <a:pt x="2134" y="1142"/>
                      <a:pt x="2137" y="1133"/>
                    </a:cubicBezTo>
                    <a:cubicBezTo>
                      <a:pt x="2142" y="1107"/>
                      <a:pt x="2142" y="1107"/>
                      <a:pt x="2142" y="1107"/>
                    </a:cubicBezTo>
                    <a:cubicBezTo>
                      <a:pt x="2153" y="1054"/>
                      <a:pt x="2153" y="1054"/>
                      <a:pt x="2153" y="1054"/>
                    </a:cubicBezTo>
                    <a:cubicBezTo>
                      <a:pt x="2158" y="1001"/>
                      <a:pt x="2158" y="1001"/>
                      <a:pt x="2158" y="1001"/>
                    </a:cubicBezTo>
                    <a:cubicBezTo>
                      <a:pt x="2159" y="996"/>
                      <a:pt x="2159" y="996"/>
                      <a:pt x="2159" y="996"/>
                    </a:cubicBezTo>
                    <a:cubicBezTo>
                      <a:pt x="2161" y="974"/>
                      <a:pt x="2161" y="974"/>
                      <a:pt x="2161" y="974"/>
                    </a:cubicBezTo>
                    <a:cubicBezTo>
                      <a:pt x="2161" y="947"/>
                      <a:pt x="2161" y="947"/>
                      <a:pt x="2161" y="947"/>
                    </a:cubicBezTo>
                    <a:cubicBezTo>
                      <a:pt x="2161" y="942"/>
                      <a:pt x="2161" y="942"/>
                      <a:pt x="2161" y="942"/>
                    </a:cubicBezTo>
                    <a:cubicBezTo>
                      <a:pt x="2161" y="934"/>
                      <a:pt x="2161" y="934"/>
                      <a:pt x="2161" y="934"/>
                    </a:cubicBezTo>
                    <a:cubicBezTo>
                      <a:pt x="2160" y="922"/>
                      <a:pt x="2160" y="922"/>
                      <a:pt x="2160" y="922"/>
                    </a:cubicBezTo>
                    <a:cubicBezTo>
                      <a:pt x="2158" y="903"/>
                      <a:pt x="2157" y="882"/>
                      <a:pt x="2153" y="867"/>
                    </a:cubicBezTo>
                    <a:cubicBezTo>
                      <a:pt x="2144" y="817"/>
                      <a:pt x="2144" y="817"/>
                      <a:pt x="2144" y="817"/>
                    </a:cubicBezTo>
                    <a:cubicBezTo>
                      <a:pt x="2141" y="800"/>
                      <a:pt x="2134" y="782"/>
                      <a:pt x="2130" y="765"/>
                    </a:cubicBezTo>
                    <a:cubicBezTo>
                      <a:pt x="2123" y="735"/>
                      <a:pt x="2111" y="707"/>
                      <a:pt x="2100" y="678"/>
                    </a:cubicBezTo>
                    <a:cubicBezTo>
                      <a:pt x="2098" y="673"/>
                      <a:pt x="2096" y="668"/>
                      <a:pt x="2094" y="664"/>
                    </a:cubicBezTo>
                    <a:cubicBezTo>
                      <a:pt x="2088" y="647"/>
                      <a:pt x="2078" y="632"/>
                      <a:pt x="2071" y="616"/>
                    </a:cubicBezTo>
                    <a:cubicBezTo>
                      <a:pt x="2071" y="615"/>
                      <a:pt x="2071" y="615"/>
                      <a:pt x="2070" y="614"/>
                    </a:cubicBezTo>
                    <a:cubicBezTo>
                      <a:pt x="2062" y="599"/>
                      <a:pt x="2055" y="583"/>
                      <a:pt x="2045" y="568"/>
                    </a:cubicBezTo>
                    <a:cubicBezTo>
                      <a:pt x="2018" y="522"/>
                      <a:pt x="2018" y="522"/>
                      <a:pt x="2018" y="522"/>
                    </a:cubicBezTo>
                    <a:cubicBezTo>
                      <a:pt x="2008" y="506"/>
                      <a:pt x="1996" y="492"/>
                      <a:pt x="1986" y="478"/>
                    </a:cubicBezTo>
                    <a:cubicBezTo>
                      <a:pt x="1966" y="447"/>
                      <a:pt x="1939" y="422"/>
                      <a:pt x="1916" y="395"/>
                    </a:cubicBezTo>
                    <a:cubicBezTo>
                      <a:pt x="1863" y="345"/>
                      <a:pt x="1808" y="294"/>
                      <a:pt x="1743" y="258"/>
                    </a:cubicBezTo>
                    <a:cubicBezTo>
                      <a:pt x="1739" y="254"/>
                      <a:pt x="1733" y="251"/>
                      <a:pt x="1728" y="248"/>
                    </a:cubicBezTo>
                    <a:cubicBezTo>
                      <a:pt x="1717" y="241"/>
                      <a:pt x="1706" y="236"/>
                      <a:pt x="1695" y="231"/>
                    </a:cubicBezTo>
                    <a:cubicBezTo>
                      <a:pt x="1693" y="229"/>
                      <a:pt x="1690" y="228"/>
                      <a:pt x="1688" y="227"/>
                    </a:cubicBezTo>
                    <a:cubicBezTo>
                      <a:pt x="1674" y="220"/>
                      <a:pt x="1660" y="212"/>
                      <a:pt x="1645" y="206"/>
                    </a:cubicBezTo>
                    <a:cubicBezTo>
                      <a:pt x="1610" y="193"/>
                      <a:pt x="1576" y="177"/>
                      <a:pt x="1539" y="169"/>
                    </a:cubicBezTo>
                    <a:cubicBezTo>
                      <a:pt x="1467" y="147"/>
                      <a:pt x="1392" y="140"/>
                      <a:pt x="1316" y="136"/>
                    </a:cubicBezTo>
                    <a:cubicBezTo>
                      <a:pt x="1294" y="136"/>
                      <a:pt x="1275" y="137"/>
                      <a:pt x="1254" y="139"/>
                    </a:cubicBezTo>
                    <a:cubicBezTo>
                      <a:pt x="1234" y="141"/>
                      <a:pt x="1213" y="143"/>
                      <a:pt x="1193" y="146"/>
                    </a:cubicBezTo>
                    <a:cubicBezTo>
                      <a:pt x="1156" y="152"/>
                      <a:pt x="1119" y="160"/>
                      <a:pt x="1083" y="170"/>
                    </a:cubicBezTo>
                    <a:cubicBezTo>
                      <a:pt x="1080" y="171"/>
                      <a:pt x="1076" y="172"/>
                      <a:pt x="1072" y="173"/>
                    </a:cubicBezTo>
                    <a:close/>
                    <a:moveTo>
                      <a:pt x="655" y="378"/>
                    </a:moveTo>
                    <a:cubicBezTo>
                      <a:pt x="704" y="339"/>
                      <a:pt x="752" y="312"/>
                      <a:pt x="794" y="293"/>
                    </a:cubicBezTo>
                    <a:cubicBezTo>
                      <a:pt x="836" y="275"/>
                      <a:pt x="872" y="264"/>
                      <a:pt x="897" y="258"/>
                    </a:cubicBezTo>
                    <a:cubicBezTo>
                      <a:pt x="918" y="253"/>
                      <a:pt x="932" y="250"/>
                      <a:pt x="935" y="250"/>
                    </a:cubicBezTo>
                    <a:cubicBezTo>
                      <a:pt x="932" y="251"/>
                      <a:pt x="919" y="256"/>
                      <a:pt x="899" y="265"/>
                    </a:cubicBezTo>
                    <a:cubicBezTo>
                      <a:pt x="877" y="276"/>
                      <a:pt x="844" y="293"/>
                      <a:pt x="808" y="318"/>
                    </a:cubicBezTo>
                    <a:cubicBezTo>
                      <a:pt x="771" y="342"/>
                      <a:pt x="729" y="374"/>
                      <a:pt x="688" y="415"/>
                    </a:cubicBezTo>
                    <a:cubicBezTo>
                      <a:pt x="647" y="455"/>
                      <a:pt x="607" y="504"/>
                      <a:pt x="572" y="559"/>
                    </a:cubicBezTo>
                    <a:cubicBezTo>
                      <a:pt x="537" y="615"/>
                      <a:pt x="511" y="673"/>
                      <a:pt x="492" y="727"/>
                    </a:cubicBezTo>
                    <a:cubicBezTo>
                      <a:pt x="474" y="782"/>
                      <a:pt x="462" y="833"/>
                      <a:pt x="457" y="877"/>
                    </a:cubicBezTo>
                    <a:cubicBezTo>
                      <a:pt x="452" y="921"/>
                      <a:pt x="450" y="957"/>
                      <a:pt x="451" y="983"/>
                    </a:cubicBezTo>
                    <a:cubicBezTo>
                      <a:pt x="451" y="1008"/>
                      <a:pt x="452" y="1022"/>
                      <a:pt x="452" y="1022"/>
                    </a:cubicBezTo>
                    <a:cubicBezTo>
                      <a:pt x="452" y="1022"/>
                      <a:pt x="449" y="1008"/>
                      <a:pt x="443" y="984"/>
                    </a:cubicBezTo>
                    <a:cubicBezTo>
                      <a:pt x="438" y="959"/>
                      <a:pt x="432" y="922"/>
                      <a:pt x="431" y="876"/>
                    </a:cubicBezTo>
                    <a:cubicBezTo>
                      <a:pt x="430" y="865"/>
                      <a:pt x="430" y="854"/>
                      <a:pt x="431" y="843"/>
                    </a:cubicBezTo>
                    <a:cubicBezTo>
                      <a:pt x="429" y="828"/>
                      <a:pt x="428" y="811"/>
                      <a:pt x="427" y="793"/>
                    </a:cubicBezTo>
                    <a:cubicBezTo>
                      <a:pt x="425" y="747"/>
                      <a:pt x="428" y="692"/>
                      <a:pt x="442" y="632"/>
                    </a:cubicBezTo>
                    <a:cubicBezTo>
                      <a:pt x="456" y="572"/>
                      <a:pt x="481" y="507"/>
                      <a:pt x="518" y="446"/>
                    </a:cubicBezTo>
                    <a:cubicBezTo>
                      <a:pt x="538" y="415"/>
                      <a:pt x="559" y="387"/>
                      <a:pt x="581" y="362"/>
                    </a:cubicBezTo>
                    <a:cubicBezTo>
                      <a:pt x="603" y="337"/>
                      <a:pt x="628" y="315"/>
                      <a:pt x="652" y="296"/>
                    </a:cubicBezTo>
                    <a:cubicBezTo>
                      <a:pt x="700" y="257"/>
                      <a:pt x="748" y="229"/>
                      <a:pt x="790" y="211"/>
                    </a:cubicBezTo>
                    <a:cubicBezTo>
                      <a:pt x="833" y="192"/>
                      <a:pt x="868" y="181"/>
                      <a:pt x="893" y="176"/>
                    </a:cubicBezTo>
                    <a:cubicBezTo>
                      <a:pt x="915" y="170"/>
                      <a:pt x="928" y="167"/>
                      <a:pt x="931" y="167"/>
                    </a:cubicBezTo>
                    <a:cubicBezTo>
                      <a:pt x="928" y="168"/>
                      <a:pt x="915" y="174"/>
                      <a:pt x="896" y="183"/>
                    </a:cubicBezTo>
                    <a:cubicBezTo>
                      <a:pt x="873" y="194"/>
                      <a:pt x="841" y="211"/>
                      <a:pt x="804" y="235"/>
                    </a:cubicBezTo>
                    <a:cubicBezTo>
                      <a:pt x="767" y="260"/>
                      <a:pt x="725" y="292"/>
                      <a:pt x="684" y="332"/>
                    </a:cubicBezTo>
                    <a:cubicBezTo>
                      <a:pt x="656" y="360"/>
                      <a:pt x="629" y="392"/>
                      <a:pt x="602" y="427"/>
                    </a:cubicBezTo>
                    <a:cubicBezTo>
                      <a:pt x="620" y="409"/>
                      <a:pt x="638" y="393"/>
                      <a:pt x="655" y="3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39" name="Google Shape;6701;p27">
                <a:extLst>
                  <a:ext uri="{FF2B5EF4-FFF2-40B4-BE49-F238E27FC236}">
                    <a16:creationId xmlns:a16="http://schemas.microsoft.com/office/drawing/2014/main" id="{8E038197-7AF3-7722-A5FC-D80C7F271403}"/>
                  </a:ext>
                </a:extLst>
              </p:cNvPr>
              <p:cNvSpPr/>
              <p:nvPr/>
            </p:nvSpPr>
            <p:spPr>
              <a:xfrm>
                <a:off x="7012" y="2957"/>
                <a:ext cx="557" cy="569"/>
              </a:xfrm>
              <a:custGeom>
                <a:avLst/>
                <a:gdLst/>
                <a:ahLst/>
                <a:cxnLst/>
                <a:rect l="l" t="t" r="r" b="b"/>
                <a:pathLst>
                  <a:path w="431" h="441" extrusionOk="0">
                    <a:moveTo>
                      <a:pt x="430" y="199"/>
                    </a:moveTo>
                    <a:cubicBezTo>
                      <a:pt x="429" y="189"/>
                      <a:pt x="427" y="175"/>
                      <a:pt x="422" y="158"/>
                    </a:cubicBezTo>
                    <a:cubicBezTo>
                      <a:pt x="416" y="134"/>
                      <a:pt x="401" y="102"/>
                      <a:pt x="375" y="74"/>
                    </a:cubicBezTo>
                    <a:cubicBezTo>
                      <a:pt x="364" y="61"/>
                      <a:pt x="350" y="48"/>
                      <a:pt x="334" y="37"/>
                    </a:cubicBezTo>
                    <a:cubicBezTo>
                      <a:pt x="306" y="20"/>
                      <a:pt x="275" y="7"/>
                      <a:pt x="236" y="3"/>
                    </a:cubicBezTo>
                    <a:cubicBezTo>
                      <a:pt x="201" y="0"/>
                      <a:pt x="160" y="6"/>
                      <a:pt x="124" y="24"/>
                    </a:cubicBezTo>
                    <a:cubicBezTo>
                      <a:pt x="106" y="32"/>
                      <a:pt x="89" y="43"/>
                      <a:pt x="74" y="57"/>
                    </a:cubicBezTo>
                    <a:cubicBezTo>
                      <a:pt x="58" y="71"/>
                      <a:pt x="44" y="88"/>
                      <a:pt x="32" y="107"/>
                    </a:cubicBezTo>
                    <a:cubicBezTo>
                      <a:pt x="21" y="125"/>
                      <a:pt x="13" y="145"/>
                      <a:pt x="7" y="166"/>
                    </a:cubicBezTo>
                    <a:cubicBezTo>
                      <a:pt x="5" y="176"/>
                      <a:pt x="2" y="186"/>
                      <a:pt x="1" y="198"/>
                    </a:cubicBezTo>
                    <a:cubicBezTo>
                      <a:pt x="0" y="211"/>
                      <a:pt x="0" y="217"/>
                      <a:pt x="0" y="230"/>
                    </a:cubicBezTo>
                    <a:cubicBezTo>
                      <a:pt x="2" y="273"/>
                      <a:pt x="17" y="316"/>
                      <a:pt x="41" y="351"/>
                    </a:cubicBezTo>
                    <a:cubicBezTo>
                      <a:pt x="66" y="385"/>
                      <a:pt x="101" y="411"/>
                      <a:pt x="139" y="426"/>
                    </a:cubicBezTo>
                    <a:cubicBezTo>
                      <a:pt x="158" y="433"/>
                      <a:pt x="176" y="438"/>
                      <a:pt x="197" y="440"/>
                    </a:cubicBezTo>
                    <a:cubicBezTo>
                      <a:pt x="208" y="441"/>
                      <a:pt x="216" y="441"/>
                      <a:pt x="224" y="441"/>
                    </a:cubicBezTo>
                    <a:cubicBezTo>
                      <a:pt x="235" y="440"/>
                      <a:pt x="243" y="439"/>
                      <a:pt x="253" y="438"/>
                    </a:cubicBezTo>
                    <a:cubicBezTo>
                      <a:pt x="289" y="431"/>
                      <a:pt x="321" y="416"/>
                      <a:pt x="346" y="397"/>
                    </a:cubicBezTo>
                    <a:cubicBezTo>
                      <a:pt x="397" y="358"/>
                      <a:pt x="419" y="306"/>
                      <a:pt x="426" y="271"/>
                    </a:cubicBezTo>
                    <a:cubicBezTo>
                      <a:pt x="430" y="254"/>
                      <a:pt x="431" y="237"/>
                      <a:pt x="431" y="229"/>
                    </a:cubicBezTo>
                    <a:cubicBezTo>
                      <a:pt x="431" y="220"/>
                      <a:pt x="431" y="215"/>
                      <a:pt x="431" y="215"/>
                    </a:cubicBezTo>
                    <a:cubicBezTo>
                      <a:pt x="431" y="214"/>
                      <a:pt x="431" y="214"/>
                      <a:pt x="431" y="214"/>
                    </a:cubicBezTo>
                    <a:cubicBezTo>
                      <a:pt x="431" y="214"/>
                      <a:pt x="431" y="209"/>
                      <a:pt x="430" y="199"/>
                    </a:cubicBezTo>
                    <a:close/>
                    <a:moveTo>
                      <a:pt x="393" y="228"/>
                    </a:moveTo>
                    <a:cubicBezTo>
                      <a:pt x="393" y="237"/>
                      <a:pt x="392" y="247"/>
                      <a:pt x="388" y="262"/>
                    </a:cubicBezTo>
                    <a:cubicBezTo>
                      <a:pt x="381" y="291"/>
                      <a:pt x="362" y="332"/>
                      <a:pt x="320" y="361"/>
                    </a:cubicBezTo>
                    <a:cubicBezTo>
                      <a:pt x="300" y="376"/>
                      <a:pt x="274" y="386"/>
                      <a:pt x="246" y="390"/>
                    </a:cubicBezTo>
                    <a:cubicBezTo>
                      <a:pt x="239" y="391"/>
                      <a:pt x="231" y="391"/>
                      <a:pt x="225" y="391"/>
                    </a:cubicBezTo>
                    <a:cubicBezTo>
                      <a:pt x="217" y="391"/>
                      <a:pt x="208" y="391"/>
                      <a:pt x="201" y="390"/>
                    </a:cubicBezTo>
                    <a:cubicBezTo>
                      <a:pt x="188" y="388"/>
                      <a:pt x="172" y="384"/>
                      <a:pt x="158" y="378"/>
                    </a:cubicBezTo>
                    <a:cubicBezTo>
                      <a:pt x="130" y="366"/>
                      <a:pt x="105" y="345"/>
                      <a:pt x="87" y="319"/>
                    </a:cubicBezTo>
                    <a:cubicBezTo>
                      <a:pt x="68" y="292"/>
                      <a:pt x="58" y="260"/>
                      <a:pt x="57" y="228"/>
                    </a:cubicBezTo>
                    <a:cubicBezTo>
                      <a:pt x="57" y="222"/>
                      <a:pt x="56" y="209"/>
                      <a:pt x="58" y="203"/>
                    </a:cubicBezTo>
                    <a:cubicBezTo>
                      <a:pt x="58" y="198"/>
                      <a:pt x="59" y="193"/>
                      <a:pt x="60" y="187"/>
                    </a:cubicBezTo>
                    <a:cubicBezTo>
                      <a:pt x="60" y="187"/>
                      <a:pt x="60" y="187"/>
                      <a:pt x="60" y="187"/>
                    </a:cubicBezTo>
                    <a:cubicBezTo>
                      <a:pt x="61" y="185"/>
                      <a:pt x="61" y="182"/>
                      <a:pt x="62" y="180"/>
                    </a:cubicBezTo>
                    <a:cubicBezTo>
                      <a:pt x="66" y="164"/>
                      <a:pt x="72" y="149"/>
                      <a:pt x="80" y="135"/>
                    </a:cubicBezTo>
                    <a:cubicBezTo>
                      <a:pt x="96" y="107"/>
                      <a:pt x="120" y="85"/>
                      <a:pt x="147" y="71"/>
                    </a:cubicBezTo>
                    <a:cubicBezTo>
                      <a:pt x="175" y="57"/>
                      <a:pt x="204" y="51"/>
                      <a:pt x="234" y="53"/>
                    </a:cubicBezTo>
                    <a:cubicBezTo>
                      <a:pt x="261" y="55"/>
                      <a:pt x="288" y="63"/>
                      <a:pt x="309" y="76"/>
                    </a:cubicBezTo>
                    <a:cubicBezTo>
                      <a:pt x="353" y="102"/>
                      <a:pt x="375" y="142"/>
                      <a:pt x="384" y="169"/>
                    </a:cubicBezTo>
                    <a:cubicBezTo>
                      <a:pt x="385" y="171"/>
                      <a:pt x="385" y="173"/>
                      <a:pt x="385" y="174"/>
                    </a:cubicBezTo>
                    <a:cubicBezTo>
                      <a:pt x="389" y="186"/>
                      <a:pt x="391" y="196"/>
                      <a:pt x="392" y="203"/>
                    </a:cubicBezTo>
                    <a:cubicBezTo>
                      <a:pt x="393" y="211"/>
                      <a:pt x="393" y="215"/>
                      <a:pt x="393" y="215"/>
                    </a:cubicBezTo>
                    <a:cubicBezTo>
                      <a:pt x="393" y="216"/>
                      <a:pt x="393" y="220"/>
                      <a:pt x="393" y="228"/>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40" name="Google Shape;6702;p27">
                <a:extLst>
                  <a:ext uri="{FF2B5EF4-FFF2-40B4-BE49-F238E27FC236}">
                    <a16:creationId xmlns:a16="http://schemas.microsoft.com/office/drawing/2014/main" id="{24C9FE74-54F7-13C9-F377-4C74874B1BEC}"/>
                  </a:ext>
                </a:extLst>
              </p:cNvPr>
              <p:cNvSpPr/>
              <p:nvPr/>
            </p:nvSpPr>
            <p:spPr>
              <a:xfrm>
                <a:off x="4923" y="3316"/>
                <a:ext cx="792" cy="797"/>
              </a:xfrm>
              <a:custGeom>
                <a:avLst/>
                <a:gdLst/>
                <a:ahLst/>
                <a:cxnLst/>
                <a:rect l="l" t="t" r="r" b="b"/>
                <a:pathLst>
                  <a:path w="612" h="618" extrusionOk="0">
                    <a:moveTo>
                      <a:pt x="605" y="378"/>
                    </a:moveTo>
                    <a:cubicBezTo>
                      <a:pt x="610" y="354"/>
                      <a:pt x="612" y="331"/>
                      <a:pt x="612" y="319"/>
                    </a:cubicBezTo>
                    <a:cubicBezTo>
                      <a:pt x="612" y="306"/>
                      <a:pt x="612" y="299"/>
                      <a:pt x="612" y="299"/>
                    </a:cubicBezTo>
                    <a:cubicBezTo>
                      <a:pt x="612" y="298"/>
                      <a:pt x="612" y="298"/>
                      <a:pt x="612" y="298"/>
                    </a:cubicBezTo>
                    <a:cubicBezTo>
                      <a:pt x="612" y="298"/>
                      <a:pt x="611" y="291"/>
                      <a:pt x="609" y="277"/>
                    </a:cubicBezTo>
                    <a:cubicBezTo>
                      <a:pt x="608" y="263"/>
                      <a:pt x="605" y="243"/>
                      <a:pt x="597" y="219"/>
                    </a:cubicBezTo>
                    <a:cubicBezTo>
                      <a:pt x="590" y="194"/>
                      <a:pt x="578" y="164"/>
                      <a:pt x="558" y="135"/>
                    </a:cubicBezTo>
                    <a:cubicBezTo>
                      <a:pt x="547" y="119"/>
                      <a:pt x="534" y="103"/>
                      <a:pt x="518" y="88"/>
                    </a:cubicBezTo>
                    <a:cubicBezTo>
                      <a:pt x="504" y="75"/>
                      <a:pt x="489" y="62"/>
                      <a:pt x="471" y="51"/>
                    </a:cubicBezTo>
                    <a:cubicBezTo>
                      <a:pt x="433" y="27"/>
                      <a:pt x="388" y="9"/>
                      <a:pt x="335" y="4"/>
                    </a:cubicBezTo>
                    <a:cubicBezTo>
                      <a:pt x="285" y="0"/>
                      <a:pt x="228" y="8"/>
                      <a:pt x="177" y="32"/>
                    </a:cubicBezTo>
                    <a:cubicBezTo>
                      <a:pt x="164" y="38"/>
                      <a:pt x="152" y="45"/>
                      <a:pt x="141" y="52"/>
                    </a:cubicBezTo>
                    <a:cubicBezTo>
                      <a:pt x="104" y="76"/>
                      <a:pt x="72" y="108"/>
                      <a:pt x="47" y="147"/>
                    </a:cubicBezTo>
                    <a:cubicBezTo>
                      <a:pt x="31" y="172"/>
                      <a:pt x="20" y="200"/>
                      <a:pt x="11" y="230"/>
                    </a:cubicBezTo>
                    <a:cubicBezTo>
                      <a:pt x="8" y="245"/>
                      <a:pt x="4" y="259"/>
                      <a:pt x="3" y="276"/>
                    </a:cubicBezTo>
                    <a:cubicBezTo>
                      <a:pt x="0" y="293"/>
                      <a:pt x="1" y="303"/>
                      <a:pt x="1" y="320"/>
                    </a:cubicBezTo>
                    <a:cubicBezTo>
                      <a:pt x="2" y="351"/>
                      <a:pt x="7" y="381"/>
                      <a:pt x="17" y="410"/>
                    </a:cubicBezTo>
                    <a:cubicBezTo>
                      <a:pt x="28" y="439"/>
                      <a:pt x="41" y="466"/>
                      <a:pt x="59" y="491"/>
                    </a:cubicBezTo>
                    <a:cubicBezTo>
                      <a:pt x="95" y="539"/>
                      <a:pt x="143" y="577"/>
                      <a:pt x="197" y="597"/>
                    </a:cubicBezTo>
                    <a:cubicBezTo>
                      <a:pt x="224" y="607"/>
                      <a:pt x="250" y="614"/>
                      <a:pt x="279" y="616"/>
                    </a:cubicBezTo>
                    <a:cubicBezTo>
                      <a:pt x="294" y="618"/>
                      <a:pt x="306" y="617"/>
                      <a:pt x="318" y="617"/>
                    </a:cubicBezTo>
                    <a:cubicBezTo>
                      <a:pt x="333" y="616"/>
                      <a:pt x="345" y="615"/>
                      <a:pt x="358" y="613"/>
                    </a:cubicBezTo>
                    <a:cubicBezTo>
                      <a:pt x="409" y="604"/>
                      <a:pt x="455" y="583"/>
                      <a:pt x="491" y="556"/>
                    </a:cubicBezTo>
                    <a:cubicBezTo>
                      <a:pt x="527" y="529"/>
                      <a:pt x="553" y="497"/>
                      <a:pt x="571" y="465"/>
                    </a:cubicBezTo>
                    <a:cubicBezTo>
                      <a:pt x="590" y="434"/>
                      <a:pt x="599" y="404"/>
                      <a:pt x="605" y="378"/>
                    </a:cubicBezTo>
                    <a:close/>
                    <a:moveTo>
                      <a:pt x="562" y="339"/>
                    </a:moveTo>
                    <a:cubicBezTo>
                      <a:pt x="561" y="347"/>
                      <a:pt x="559" y="356"/>
                      <a:pt x="557" y="367"/>
                    </a:cubicBezTo>
                    <a:cubicBezTo>
                      <a:pt x="551" y="388"/>
                      <a:pt x="542" y="413"/>
                      <a:pt x="526" y="438"/>
                    </a:cubicBezTo>
                    <a:cubicBezTo>
                      <a:pt x="510" y="463"/>
                      <a:pt x="487" y="488"/>
                      <a:pt x="457" y="509"/>
                    </a:cubicBezTo>
                    <a:cubicBezTo>
                      <a:pt x="427" y="530"/>
                      <a:pt x="390" y="545"/>
                      <a:pt x="349" y="551"/>
                    </a:cubicBezTo>
                    <a:cubicBezTo>
                      <a:pt x="339" y="552"/>
                      <a:pt x="328" y="553"/>
                      <a:pt x="319" y="553"/>
                    </a:cubicBezTo>
                    <a:cubicBezTo>
                      <a:pt x="307" y="552"/>
                      <a:pt x="295" y="553"/>
                      <a:pt x="285" y="551"/>
                    </a:cubicBezTo>
                    <a:cubicBezTo>
                      <a:pt x="265" y="548"/>
                      <a:pt x="243" y="542"/>
                      <a:pt x="223" y="534"/>
                    </a:cubicBezTo>
                    <a:cubicBezTo>
                      <a:pt x="182" y="516"/>
                      <a:pt x="144" y="487"/>
                      <a:pt x="117" y="449"/>
                    </a:cubicBezTo>
                    <a:cubicBezTo>
                      <a:pt x="103" y="430"/>
                      <a:pt x="93" y="409"/>
                      <a:pt x="85" y="387"/>
                    </a:cubicBezTo>
                    <a:cubicBezTo>
                      <a:pt x="78" y="365"/>
                      <a:pt x="74" y="341"/>
                      <a:pt x="72" y="318"/>
                    </a:cubicBezTo>
                    <a:cubicBezTo>
                      <a:pt x="72" y="308"/>
                      <a:pt x="72" y="291"/>
                      <a:pt x="74" y="281"/>
                    </a:cubicBezTo>
                    <a:cubicBezTo>
                      <a:pt x="74" y="280"/>
                      <a:pt x="74" y="278"/>
                      <a:pt x="74" y="276"/>
                    </a:cubicBezTo>
                    <a:cubicBezTo>
                      <a:pt x="75" y="272"/>
                      <a:pt x="75" y="267"/>
                      <a:pt x="76" y="262"/>
                    </a:cubicBezTo>
                    <a:cubicBezTo>
                      <a:pt x="77" y="257"/>
                      <a:pt x="78" y="252"/>
                      <a:pt x="79" y="247"/>
                    </a:cubicBezTo>
                    <a:cubicBezTo>
                      <a:pt x="86" y="225"/>
                      <a:pt x="94" y="203"/>
                      <a:pt x="106" y="183"/>
                    </a:cubicBezTo>
                    <a:cubicBezTo>
                      <a:pt x="131" y="143"/>
                      <a:pt x="165" y="110"/>
                      <a:pt x="206" y="90"/>
                    </a:cubicBezTo>
                    <a:cubicBezTo>
                      <a:pt x="246" y="69"/>
                      <a:pt x="289" y="61"/>
                      <a:pt x="332" y="63"/>
                    </a:cubicBezTo>
                    <a:cubicBezTo>
                      <a:pt x="372" y="66"/>
                      <a:pt x="412" y="79"/>
                      <a:pt x="443" y="97"/>
                    </a:cubicBezTo>
                    <a:cubicBezTo>
                      <a:pt x="475" y="116"/>
                      <a:pt x="499" y="140"/>
                      <a:pt x="517" y="164"/>
                    </a:cubicBezTo>
                    <a:cubicBezTo>
                      <a:pt x="535" y="188"/>
                      <a:pt x="546" y="212"/>
                      <a:pt x="553" y="233"/>
                    </a:cubicBezTo>
                    <a:cubicBezTo>
                      <a:pt x="555" y="240"/>
                      <a:pt x="557" y="246"/>
                      <a:pt x="559" y="252"/>
                    </a:cubicBezTo>
                    <a:cubicBezTo>
                      <a:pt x="559" y="255"/>
                      <a:pt x="560" y="258"/>
                      <a:pt x="561" y="261"/>
                    </a:cubicBezTo>
                    <a:cubicBezTo>
                      <a:pt x="562" y="269"/>
                      <a:pt x="563" y="276"/>
                      <a:pt x="564" y="282"/>
                    </a:cubicBezTo>
                    <a:cubicBezTo>
                      <a:pt x="564" y="292"/>
                      <a:pt x="565" y="298"/>
                      <a:pt x="565" y="299"/>
                    </a:cubicBezTo>
                    <a:cubicBezTo>
                      <a:pt x="565" y="300"/>
                      <a:pt x="564" y="307"/>
                      <a:pt x="564" y="318"/>
                    </a:cubicBezTo>
                    <a:cubicBezTo>
                      <a:pt x="564" y="324"/>
                      <a:pt x="563" y="331"/>
                      <a:pt x="562" y="339"/>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41" name="Google Shape;6703;p27">
                <a:extLst>
                  <a:ext uri="{FF2B5EF4-FFF2-40B4-BE49-F238E27FC236}">
                    <a16:creationId xmlns:a16="http://schemas.microsoft.com/office/drawing/2014/main" id="{FB72464D-8E6B-4E27-B123-47D3E3FED14A}"/>
                  </a:ext>
                </a:extLst>
              </p:cNvPr>
              <p:cNvSpPr/>
              <p:nvPr/>
            </p:nvSpPr>
            <p:spPr>
              <a:xfrm>
                <a:off x="5304" y="691"/>
                <a:ext cx="2659" cy="2475"/>
              </a:xfrm>
              <a:custGeom>
                <a:avLst/>
                <a:gdLst/>
                <a:ahLst/>
                <a:cxnLst/>
                <a:rect l="l" t="t" r="r" b="b"/>
                <a:pathLst>
                  <a:path w="2056" h="1919" extrusionOk="0">
                    <a:moveTo>
                      <a:pt x="1512" y="1585"/>
                    </a:moveTo>
                    <a:cubicBezTo>
                      <a:pt x="1527" y="1569"/>
                      <a:pt x="1540" y="1553"/>
                      <a:pt x="1552" y="1536"/>
                    </a:cubicBezTo>
                    <a:cubicBezTo>
                      <a:pt x="1588" y="1484"/>
                      <a:pt x="1588" y="1484"/>
                      <a:pt x="1588" y="1484"/>
                    </a:cubicBezTo>
                    <a:cubicBezTo>
                      <a:pt x="1593" y="1475"/>
                      <a:pt x="1593" y="1475"/>
                      <a:pt x="1593" y="1475"/>
                    </a:cubicBezTo>
                    <a:cubicBezTo>
                      <a:pt x="1636" y="1471"/>
                      <a:pt x="1676" y="1461"/>
                      <a:pt x="1711" y="1447"/>
                    </a:cubicBezTo>
                    <a:cubicBezTo>
                      <a:pt x="1762" y="1428"/>
                      <a:pt x="1802" y="1402"/>
                      <a:pt x="1833" y="1378"/>
                    </a:cubicBezTo>
                    <a:cubicBezTo>
                      <a:pt x="1848" y="1366"/>
                      <a:pt x="1861" y="1354"/>
                      <a:pt x="1872" y="1342"/>
                    </a:cubicBezTo>
                    <a:cubicBezTo>
                      <a:pt x="1883" y="1331"/>
                      <a:pt x="1892" y="1321"/>
                      <a:pt x="1897" y="1314"/>
                    </a:cubicBezTo>
                    <a:cubicBezTo>
                      <a:pt x="1909" y="1299"/>
                      <a:pt x="1916" y="1291"/>
                      <a:pt x="1916" y="1291"/>
                    </a:cubicBezTo>
                    <a:cubicBezTo>
                      <a:pt x="1917" y="1289"/>
                      <a:pt x="1917" y="1289"/>
                      <a:pt x="1917" y="1289"/>
                    </a:cubicBezTo>
                    <a:cubicBezTo>
                      <a:pt x="1917" y="1289"/>
                      <a:pt x="1923" y="1280"/>
                      <a:pt x="1934" y="1262"/>
                    </a:cubicBezTo>
                    <a:cubicBezTo>
                      <a:pt x="1940" y="1254"/>
                      <a:pt x="1946" y="1242"/>
                      <a:pt x="1953" y="1228"/>
                    </a:cubicBezTo>
                    <a:cubicBezTo>
                      <a:pt x="1960" y="1215"/>
                      <a:pt x="1966" y="1199"/>
                      <a:pt x="1973" y="1180"/>
                    </a:cubicBezTo>
                    <a:cubicBezTo>
                      <a:pt x="1986" y="1144"/>
                      <a:pt x="1999" y="1097"/>
                      <a:pt x="1999" y="1042"/>
                    </a:cubicBezTo>
                    <a:cubicBezTo>
                      <a:pt x="1999" y="988"/>
                      <a:pt x="1990" y="926"/>
                      <a:pt x="1965" y="864"/>
                    </a:cubicBezTo>
                    <a:cubicBezTo>
                      <a:pt x="1961" y="856"/>
                      <a:pt x="1958" y="849"/>
                      <a:pt x="1954" y="841"/>
                    </a:cubicBezTo>
                    <a:cubicBezTo>
                      <a:pt x="1957" y="837"/>
                      <a:pt x="1959" y="835"/>
                      <a:pt x="1959" y="835"/>
                    </a:cubicBezTo>
                    <a:cubicBezTo>
                      <a:pt x="1960" y="833"/>
                      <a:pt x="1960" y="833"/>
                      <a:pt x="1960" y="833"/>
                    </a:cubicBezTo>
                    <a:cubicBezTo>
                      <a:pt x="1960" y="833"/>
                      <a:pt x="1967" y="822"/>
                      <a:pt x="1980" y="801"/>
                    </a:cubicBezTo>
                    <a:cubicBezTo>
                      <a:pt x="1987" y="791"/>
                      <a:pt x="1994" y="778"/>
                      <a:pt x="2002" y="761"/>
                    </a:cubicBezTo>
                    <a:cubicBezTo>
                      <a:pt x="2010" y="746"/>
                      <a:pt x="2018" y="727"/>
                      <a:pt x="2026" y="705"/>
                    </a:cubicBezTo>
                    <a:cubicBezTo>
                      <a:pt x="2041" y="662"/>
                      <a:pt x="2056" y="606"/>
                      <a:pt x="2056" y="542"/>
                    </a:cubicBezTo>
                    <a:cubicBezTo>
                      <a:pt x="2056" y="478"/>
                      <a:pt x="2046" y="405"/>
                      <a:pt x="2016" y="332"/>
                    </a:cubicBezTo>
                    <a:cubicBezTo>
                      <a:pt x="1986" y="259"/>
                      <a:pt x="1938" y="189"/>
                      <a:pt x="1869" y="129"/>
                    </a:cubicBezTo>
                    <a:cubicBezTo>
                      <a:pt x="1824" y="90"/>
                      <a:pt x="1769" y="57"/>
                      <a:pt x="1708" y="35"/>
                    </a:cubicBezTo>
                    <a:cubicBezTo>
                      <a:pt x="1680" y="24"/>
                      <a:pt x="1650" y="15"/>
                      <a:pt x="1620" y="10"/>
                    </a:cubicBezTo>
                    <a:cubicBezTo>
                      <a:pt x="1572" y="1"/>
                      <a:pt x="1522" y="0"/>
                      <a:pt x="1472" y="4"/>
                    </a:cubicBezTo>
                    <a:cubicBezTo>
                      <a:pt x="1423" y="9"/>
                      <a:pt x="1374" y="21"/>
                      <a:pt x="1327" y="40"/>
                    </a:cubicBezTo>
                    <a:cubicBezTo>
                      <a:pt x="1298" y="52"/>
                      <a:pt x="1270" y="66"/>
                      <a:pt x="1244" y="83"/>
                    </a:cubicBezTo>
                    <a:cubicBezTo>
                      <a:pt x="1227" y="94"/>
                      <a:pt x="1211" y="105"/>
                      <a:pt x="1195" y="117"/>
                    </a:cubicBezTo>
                    <a:cubicBezTo>
                      <a:pt x="1189" y="122"/>
                      <a:pt x="1183" y="127"/>
                      <a:pt x="1178" y="133"/>
                    </a:cubicBezTo>
                    <a:cubicBezTo>
                      <a:pt x="1171" y="130"/>
                      <a:pt x="1164" y="127"/>
                      <a:pt x="1157" y="125"/>
                    </a:cubicBezTo>
                    <a:cubicBezTo>
                      <a:pt x="1138" y="118"/>
                      <a:pt x="1118" y="110"/>
                      <a:pt x="1099" y="104"/>
                    </a:cubicBezTo>
                    <a:cubicBezTo>
                      <a:pt x="1085" y="100"/>
                      <a:pt x="1071" y="96"/>
                      <a:pt x="1056" y="92"/>
                    </a:cubicBezTo>
                    <a:cubicBezTo>
                      <a:pt x="1031" y="85"/>
                      <a:pt x="1006" y="78"/>
                      <a:pt x="981" y="75"/>
                    </a:cubicBezTo>
                    <a:cubicBezTo>
                      <a:pt x="902" y="58"/>
                      <a:pt x="820" y="58"/>
                      <a:pt x="740" y="61"/>
                    </a:cubicBezTo>
                    <a:cubicBezTo>
                      <a:pt x="719" y="63"/>
                      <a:pt x="697" y="65"/>
                      <a:pt x="676" y="68"/>
                    </a:cubicBezTo>
                    <a:cubicBezTo>
                      <a:pt x="654" y="71"/>
                      <a:pt x="633" y="75"/>
                      <a:pt x="612" y="79"/>
                    </a:cubicBezTo>
                    <a:cubicBezTo>
                      <a:pt x="574" y="87"/>
                      <a:pt x="536" y="98"/>
                      <a:pt x="500" y="110"/>
                    </a:cubicBezTo>
                    <a:cubicBezTo>
                      <a:pt x="509" y="143"/>
                      <a:pt x="509" y="143"/>
                      <a:pt x="509" y="143"/>
                    </a:cubicBezTo>
                    <a:cubicBezTo>
                      <a:pt x="545" y="133"/>
                      <a:pt x="582" y="125"/>
                      <a:pt x="619" y="119"/>
                    </a:cubicBezTo>
                    <a:cubicBezTo>
                      <a:pt x="639" y="116"/>
                      <a:pt x="660" y="114"/>
                      <a:pt x="680" y="112"/>
                    </a:cubicBezTo>
                    <a:cubicBezTo>
                      <a:pt x="701" y="110"/>
                      <a:pt x="720" y="109"/>
                      <a:pt x="742" y="109"/>
                    </a:cubicBezTo>
                    <a:cubicBezTo>
                      <a:pt x="818" y="113"/>
                      <a:pt x="893" y="120"/>
                      <a:pt x="965" y="142"/>
                    </a:cubicBezTo>
                    <a:cubicBezTo>
                      <a:pt x="1002" y="150"/>
                      <a:pt x="1036" y="166"/>
                      <a:pt x="1071" y="179"/>
                    </a:cubicBezTo>
                    <a:cubicBezTo>
                      <a:pt x="1086" y="185"/>
                      <a:pt x="1100" y="193"/>
                      <a:pt x="1114" y="200"/>
                    </a:cubicBezTo>
                    <a:cubicBezTo>
                      <a:pt x="1116" y="201"/>
                      <a:pt x="1119" y="202"/>
                      <a:pt x="1121" y="204"/>
                    </a:cubicBezTo>
                    <a:cubicBezTo>
                      <a:pt x="1132" y="209"/>
                      <a:pt x="1143" y="214"/>
                      <a:pt x="1154" y="221"/>
                    </a:cubicBezTo>
                    <a:cubicBezTo>
                      <a:pt x="1159" y="224"/>
                      <a:pt x="1165" y="227"/>
                      <a:pt x="1169" y="231"/>
                    </a:cubicBezTo>
                    <a:cubicBezTo>
                      <a:pt x="1234" y="267"/>
                      <a:pt x="1289" y="318"/>
                      <a:pt x="1342" y="368"/>
                    </a:cubicBezTo>
                    <a:cubicBezTo>
                      <a:pt x="1365" y="395"/>
                      <a:pt x="1392" y="420"/>
                      <a:pt x="1412" y="451"/>
                    </a:cubicBezTo>
                    <a:cubicBezTo>
                      <a:pt x="1422" y="465"/>
                      <a:pt x="1434" y="479"/>
                      <a:pt x="1444" y="495"/>
                    </a:cubicBezTo>
                    <a:cubicBezTo>
                      <a:pt x="1471" y="541"/>
                      <a:pt x="1471" y="541"/>
                      <a:pt x="1471" y="541"/>
                    </a:cubicBezTo>
                    <a:cubicBezTo>
                      <a:pt x="1481" y="556"/>
                      <a:pt x="1488" y="572"/>
                      <a:pt x="1496" y="587"/>
                    </a:cubicBezTo>
                    <a:cubicBezTo>
                      <a:pt x="1497" y="588"/>
                      <a:pt x="1497" y="588"/>
                      <a:pt x="1497" y="589"/>
                    </a:cubicBezTo>
                    <a:cubicBezTo>
                      <a:pt x="1504" y="605"/>
                      <a:pt x="1514" y="620"/>
                      <a:pt x="1520" y="637"/>
                    </a:cubicBezTo>
                    <a:cubicBezTo>
                      <a:pt x="1522" y="641"/>
                      <a:pt x="1524" y="646"/>
                      <a:pt x="1526" y="651"/>
                    </a:cubicBezTo>
                    <a:cubicBezTo>
                      <a:pt x="1537" y="680"/>
                      <a:pt x="1549" y="708"/>
                      <a:pt x="1556" y="738"/>
                    </a:cubicBezTo>
                    <a:cubicBezTo>
                      <a:pt x="1560" y="755"/>
                      <a:pt x="1567" y="773"/>
                      <a:pt x="1570" y="790"/>
                    </a:cubicBezTo>
                    <a:cubicBezTo>
                      <a:pt x="1579" y="840"/>
                      <a:pt x="1579" y="840"/>
                      <a:pt x="1579" y="840"/>
                    </a:cubicBezTo>
                    <a:cubicBezTo>
                      <a:pt x="1583" y="855"/>
                      <a:pt x="1584" y="876"/>
                      <a:pt x="1586" y="895"/>
                    </a:cubicBezTo>
                    <a:cubicBezTo>
                      <a:pt x="1587" y="907"/>
                      <a:pt x="1587" y="907"/>
                      <a:pt x="1587" y="907"/>
                    </a:cubicBezTo>
                    <a:cubicBezTo>
                      <a:pt x="1591" y="949"/>
                      <a:pt x="1591" y="949"/>
                      <a:pt x="1591" y="949"/>
                    </a:cubicBezTo>
                    <a:cubicBezTo>
                      <a:pt x="1591" y="997"/>
                      <a:pt x="1591" y="997"/>
                      <a:pt x="1591" y="997"/>
                    </a:cubicBezTo>
                    <a:cubicBezTo>
                      <a:pt x="1591" y="1003"/>
                      <a:pt x="1591" y="1003"/>
                      <a:pt x="1591" y="1003"/>
                    </a:cubicBezTo>
                    <a:cubicBezTo>
                      <a:pt x="1591" y="1030"/>
                      <a:pt x="1591" y="1030"/>
                      <a:pt x="1591" y="1030"/>
                    </a:cubicBezTo>
                    <a:cubicBezTo>
                      <a:pt x="1588" y="1052"/>
                      <a:pt x="1588" y="1052"/>
                      <a:pt x="1588" y="1052"/>
                    </a:cubicBezTo>
                    <a:cubicBezTo>
                      <a:pt x="1588" y="1056"/>
                      <a:pt x="1588" y="1056"/>
                      <a:pt x="1588" y="1056"/>
                    </a:cubicBezTo>
                    <a:cubicBezTo>
                      <a:pt x="1582" y="1110"/>
                      <a:pt x="1582" y="1110"/>
                      <a:pt x="1582" y="1110"/>
                    </a:cubicBezTo>
                    <a:cubicBezTo>
                      <a:pt x="1571" y="1163"/>
                      <a:pt x="1571" y="1163"/>
                      <a:pt x="1571" y="1163"/>
                    </a:cubicBezTo>
                    <a:cubicBezTo>
                      <a:pt x="1566" y="1189"/>
                      <a:pt x="1566" y="1189"/>
                      <a:pt x="1566" y="1189"/>
                    </a:cubicBezTo>
                    <a:cubicBezTo>
                      <a:pt x="1564" y="1198"/>
                      <a:pt x="1561" y="1206"/>
                      <a:pt x="1558" y="1215"/>
                    </a:cubicBezTo>
                    <a:cubicBezTo>
                      <a:pt x="1542" y="1266"/>
                      <a:pt x="1542" y="1266"/>
                      <a:pt x="1542" y="1266"/>
                    </a:cubicBezTo>
                    <a:cubicBezTo>
                      <a:pt x="1522" y="1315"/>
                      <a:pt x="1522" y="1315"/>
                      <a:pt x="1522" y="1315"/>
                    </a:cubicBezTo>
                    <a:cubicBezTo>
                      <a:pt x="1511" y="1340"/>
                      <a:pt x="1511" y="1340"/>
                      <a:pt x="1511" y="1340"/>
                    </a:cubicBezTo>
                    <a:cubicBezTo>
                      <a:pt x="1498" y="1364"/>
                      <a:pt x="1498" y="1364"/>
                      <a:pt x="1498" y="1364"/>
                    </a:cubicBezTo>
                    <a:cubicBezTo>
                      <a:pt x="1472" y="1412"/>
                      <a:pt x="1472" y="1412"/>
                      <a:pt x="1472" y="1412"/>
                    </a:cubicBezTo>
                    <a:cubicBezTo>
                      <a:pt x="1467" y="1420"/>
                      <a:pt x="1467" y="1420"/>
                      <a:pt x="1467" y="1420"/>
                    </a:cubicBezTo>
                    <a:cubicBezTo>
                      <a:pt x="1442" y="1456"/>
                      <a:pt x="1442" y="1456"/>
                      <a:pt x="1442" y="1456"/>
                    </a:cubicBezTo>
                    <a:cubicBezTo>
                      <a:pt x="1441" y="1458"/>
                      <a:pt x="1439" y="1460"/>
                      <a:pt x="1438" y="1462"/>
                    </a:cubicBezTo>
                    <a:cubicBezTo>
                      <a:pt x="1429" y="1475"/>
                      <a:pt x="1420" y="1487"/>
                      <a:pt x="1409" y="1499"/>
                    </a:cubicBezTo>
                    <a:cubicBezTo>
                      <a:pt x="1398" y="1513"/>
                      <a:pt x="1387" y="1527"/>
                      <a:pt x="1374" y="1541"/>
                    </a:cubicBezTo>
                    <a:cubicBezTo>
                      <a:pt x="1348" y="1566"/>
                      <a:pt x="1325" y="1593"/>
                      <a:pt x="1296" y="1615"/>
                    </a:cubicBezTo>
                    <a:cubicBezTo>
                      <a:pt x="1282" y="1626"/>
                      <a:pt x="1268" y="1639"/>
                      <a:pt x="1254" y="1649"/>
                    </a:cubicBezTo>
                    <a:cubicBezTo>
                      <a:pt x="1208" y="1679"/>
                      <a:pt x="1208" y="1679"/>
                      <a:pt x="1208" y="1679"/>
                    </a:cubicBezTo>
                    <a:cubicBezTo>
                      <a:pt x="1194" y="1690"/>
                      <a:pt x="1177" y="1698"/>
                      <a:pt x="1162" y="1707"/>
                    </a:cubicBezTo>
                    <a:cubicBezTo>
                      <a:pt x="1146" y="1715"/>
                      <a:pt x="1131" y="1726"/>
                      <a:pt x="1114" y="1733"/>
                    </a:cubicBezTo>
                    <a:cubicBezTo>
                      <a:pt x="1081" y="1747"/>
                      <a:pt x="1048" y="1763"/>
                      <a:pt x="1013" y="1773"/>
                    </a:cubicBezTo>
                    <a:cubicBezTo>
                      <a:pt x="996" y="1778"/>
                      <a:pt x="978" y="1786"/>
                      <a:pt x="961" y="1789"/>
                    </a:cubicBezTo>
                    <a:cubicBezTo>
                      <a:pt x="909" y="1800"/>
                      <a:pt x="909" y="1800"/>
                      <a:pt x="909" y="1800"/>
                    </a:cubicBezTo>
                    <a:cubicBezTo>
                      <a:pt x="893" y="1805"/>
                      <a:pt x="872" y="1806"/>
                      <a:pt x="853" y="1808"/>
                    </a:cubicBezTo>
                    <a:cubicBezTo>
                      <a:pt x="824" y="1812"/>
                      <a:pt x="824" y="1812"/>
                      <a:pt x="824" y="1812"/>
                    </a:cubicBezTo>
                    <a:cubicBezTo>
                      <a:pt x="809" y="1813"/>
                      <a:pt x="809" y="1813"/>
                      <a:pt x="809" y="1813"/>
                    </a:cubicBezTo>
                    <a:cubicBezTo>
                      <a:pt x="805" y="1814"/>
                      <a:pt x="805" y="1814"/>
                      <a:pt x="805" y="1814"/>
                    </a:cubicBezTo>
                    <a:cubicBezTo>
                      <a:pt x="805" y="1814"/>
                      <a:pt x="804" y="1814"/>
                      <a:pt x="803" y="1814"/>
                    </a:cubicBezTo>
                    <a:cubicBezTo>
                      <a:pt x="798" y="1814"/>
                      <a:pt x="798" y="1814"/>
                      <a:pt x="798" y="1814"/>
                    </a:cubicBezTo>
                    <a:cubicBezTo>
                      <a:pt x="724" y="1819"/>
                      <a:pt x="651" y="1813"/>
                      <a:pt x="578" y="1798"/>
                    </a:cubicBezTo>
                    <a:cubicBezTo>
                      <a:pt x="506" y="1782"/>
                      <a:pt x="435" y="1759"/>
                      <a:pt x="368" y="1726"/>
                    </a:cubicBezTo>
                    <a:cubicBezTo>
                      <a:pt x="301" y="1694"/>
                      <a:pt x="238" y="1652"/>
                      <a:pt x="180" y="1602"/>
                    </a:cubicBezTo>
                    <a:cubicBezTo>
                      <a:pt x="124" y="1552"/>
                      <a:pt x="72" y="1496"/>
                      <a:pt x="28" y="1433"/>
                    </a:cubicBezTo>
                    <a:cubicBezTo>
                      <a:pt x="21" y="1423"/>
                      <a:pt x="21" y="1423"/>
                      <a:pt x="21" y="1423"/>
                    </a:cubicBezTo>
                    <a:cubicBezTo>
                      <a:pt x="10" y="1426"/>
                      <a:pt x="10" y="1426"/>
                      <a:pt x="10" y="1426"/>
                    </a:cubicBezTo>
                    <a:cubicBezTo>
                      <a:pt x="10" y="1426"/>
                      <a:pt x="10" y="1426"/>
                      <a:pt x="10" y="1426"/>
                    </a:cubicBezTo>
                    <a:cubicBezTo>
                      <a:pt x="6" y="1427"/>
                      <a:pt x="3" y="1427"/>
                      <a:pt x="0" y="1428"/>
                    </a:cubicBezTo>
                    <a:cubicBezTo>
                      <a:pt x="7" y="1462"/>
                      <a:pt x="7" y="1462"/>
                      <a:pt x="7" y="1462"/>
                    </a:cubicBezTo>
                    <a:cubicBezTo>
                      <a:pt x="43" y="1528"/>
                      <a:pt x="88" y="1589"/>
                      <a:pt x="142" y="1643"/>
                    </a:cubicBezTo>
                    <a:cubicBezTo>
                      <a:pt x="198" y="1701"/>
                      <a:pt x="262" y="1752"/>
                      <a:pt x="332" y="1793"/>
                    </a:cubicBezTo>
                    <a:cubicBezTo>
                      <a:pt x="402" y="1835"/>
                      <a:pt x="477" y="1868"/>
                      <a:pt x="557" y="1888"/>
                    </a:cubicBezTo>
                    <a:cubicBezTo>
                      <a:pt x="636" y="1909"/>
                      <a:pt x="719" y="1919"/>
                      <a:pt x="801" y="1919"/>
                    </a:cubicBezTo>
                    <a:cubicBezTo>
                      <a:pt x="805" y="1919"/>
                      <a:pt x="805" y="1919"/>
                      <a:pt x="805" y="1919"/>
                    </a:cubicBezTo>
                    <a:cubicBezTo>
                      <a:pt x="819" y="1918"/>
                      <a:pt x="819" y="1918"/>
                      <a:pt x="819" y="1918"/>
                    </a:cubicBezTo>
                    <a:cubicBezTo>
                      <a:pt x="833" y="1918"/>
                      <a:pt x="833" y="1918"/>
                      <a:pt x="833" y="1918"/>
                    </a:cubicBezTo>
                    <a:cubicBezTo>
                      <a:pt x="863" y="1916"/>
                      <a:pt x="863" y="1916"/>
                      <a:pt x="863" y="1916"/>
                    </a:cubicBezTo>
                    <a:cubicBezTo>
                      <a:pt x="882" y="1914"/>
                      <a:pt x="901" y="1914"/>
                      <a:pt x="922" y="1910"/>
                    </a:cubicBezTo>
                    <a:cubicBezTo>
                      <a:pt x="985" y="1900"/>
                      <a:pt x="985" y="1900"/>
                      <a:pt x="985" y="1900"/>
                    </a:cubicBezTo>
                    <a:cubicBezTo>
                      <a:pt x="1007" y="1897"/>
                      <a:pt x="1026" y="1890"/>
                      <a:pt x="1046" y="1885"/>
                    </a:cubicBezTo>
                    <a:cubicBezTo>
                      <a:pt x="1127" y="1864"/>
                      <a:pt x="1204" y="1830"/>
                      <a:pt x="1276" y="1788"/>
                    </a:cubicBezTo>
                    <a:cubicBezTo>
                      <a:pt x="1329" y="1754"/>
                      <a:pt x="1329" y="1754"/>
                      <a:pt x="1329" y="1754"/>
                    </a:cubicBezTo>
                    <a:cubicBezTo>
                      <a:pt x="1346" y="1742"/>
                      <a:pt x="1362" y="1729"/>
                      <a:pt x="1378" y="1716"/>
                    </a:cubicBezTo>
                    <a:cubicBezTo>
                      <a:pt x="1412" y="1691"/>
                      <a:pt x="1441" y="1660"/>
                      <a:pt x="1471" y="1632"/>
                    </a:cubicBezTo>
                    <a:cubicBezTo>
                      <a:pt x="1486" y="1617"/>
                      <a:pt x="1499" y="1600"/>
                      <a:pt x="1512" y="1585"/>
                    </a:cubicBezTo>
                    <a:close/>
                    <a:moveTo>
                      <a:pt x="1909" y="1158"/>
                    </a:moveTo>
                    <a:cubicBezTo>
                      <a:pt x="1904" y="1174"/>
                      <a:pt x="1898" y="1188"/>
                      <a:pt x="1892" y="1199"/>
                    </a:cubicBezTo>
                    <a:cubicBezTo>
                      <a:pt x="1886" y="1211"/>
                      <a:pt x="1882" y="1221"/>
                      <a:pt x="1877" y="1228"/>
                    </a:cubicBezTo>
                    <a:cubicBezTo>
                      <a:pt x="1867" y="1244"/>
                      <a:pt x="1862" y="1251"/>
                      <a:pt x="1862" y="1251"/>
                    </a:cubicBezTo>
                    <a:cubicBezTo>
                      <a:pt x="1860" y="1254"/>
                      <a:pt x="1854" y="1262"/>
                      <a:pt x="1846" y="1274"/>
                    </a:cubicBezTo>
                    <a:cubicBezTo>
                      <a:pt x="1840" y="1282"/>
                      <a:pt x="1832" y="1290"/>
                      <a:pt x="1824" y="1299"/>
                    </a:cubicBezTo>
                    <a:cubicBezTo>
                      <a:pt x="1816" y="1309"/>
                      <a:pt x="1805" y="1319"/>
                      <a:pt x="1792" y="1330"/>
                    </a:cubicBezTo>
                    <a:cubicBezTo>
                      <a:pt x="1767" y="1351"/>
                      <a:pt x="1734" y="1376"/>
                      <a:pt x="1690" y="1394"/>
                    </a:cubicBezTo>
                    <a:cubicBezTo>
                      <a:pt x="1671" y="1402"/>
                      <a:pt x="1650" y="1409"/>
                      <a:pt x="1627" y="1414"/>
                    </a:cubicBezTo>
                    <a:cubicBezTo>
                      <a:pt x="1635" y="1402"/>
                      <a:pt x="1635" y="1402"/>
                      <a:pt x="1635" y="1402"/>
                    </a:cubicBezTo>
                    <a:cubicBezTo>
                      <a:pt x="1648" y="1373"/>
                      <a:pt x="1648" y="1373"/>
                      <a:pt x="1648" y="1373"/>
                    </a:cubicBezTo>
                    <a:cubicBezTo>
                      <a:pt x="1672" y="1317"/>
                      <a:pt x="1672" y="1317"/>
                      <a:pt x="1672" y="1317"/>
                    </a:cubicBezTo>
                    <a:cubicBezTo>
                      <a:pt x="1673" y="1315"/>
                      <a:pt x="1673" y="1315"/>
                      <a:pt x="1673" y="1315"/>
                    </a:cubicBezTo>
                    <a:cubicBezTo>
                      <a:pt x="1693" y="1256"/>
                      <a:pt x="1693" y="1256"/>
                      <a:pt x="1693" y="1256"/>
                    </a:cubicBezTo>
                    <a:cubicBezTo>
                      <a:pt x="1696" y="1246"/>
                      <a:pt x="1700" y="1236"/>
                      <a:pt x="1703" y="1226"/>
                    </a:cubicBezTo>
                    <a:cubicBezTo>
                      <a:pt x="1710" y="1195"/>
                      <a:pt x="1710" y="1195"/>
                      <a:pt x="1710" y="1195"/>
                    </a:cubicBezTo>
                    <a:cubicBezTo>
                      <a:pt x="1724" y="1133"/>
                      <a:pt x="1724" y="1133"/>
                      <a:pt x="1724" y="1133"/>
                    </a:cubicBezTo>
                    <a:cubicBezTo>
                      <a:pt x="1732" y="1070"/>
                      <a:pt x="1732" y="1070"/>
                      <a:pt x="1732" y="1070"/>
                    </a:cubicBezTo>
                    <a:cubicBezTo>
                      <a:pt x="1735" y="1039"/>
                      <a:pt x="1735" y="1039"/>
                      <a:pt x="1735" y="1039"/>
                    </a:cubicBezTo>
                    <a:cubicBezTo>
                      <a:pt x="1736" y="1013"/>
                      <a:pt x="1736" y="1013"/>
                      <a:pt x="1736" y="1013"/>
                    </a:cubicBezTo>
                    <a:cubicBezTo>
                      <a:pt x="1736" y="1008"/>
                      <a:pt x="1736" y="1008"/>
                      <a:pt x="1736" y="1008"/>
                    </a:cubicBezTo>
                    <a:cubicBezTo>
                      <a:pt x="1737" y="947"/>
                      <a:pt x="1737" y="947"/>
                      <a:pt x="1737" y="947"/>
                    </a:cubicBezTo>
                    <a:cubicBezTo>
                      <a:pt x="1738" y="944"/>
                      <a:pt x="1738" y="944"/>
                      <a:pt x="1738" y="944"/>
                    </a:cubicBezTo>
                    <a:cubicBezTo>
                      <a:pt x="1738" y="942"/>
                      <a:pt x="1738" y="942"/>
                      <a:pt x="1738" y="942"/>
                    </a:cubicBezTo>
                    <a:cubicBezTo>
                      <a:pt x="1738" y="941"/>
                      <a:pt x="1738" y="941"/>
                      <a:pt x="1738" y="941"/>
                    </a:cubicBezTo>
                    <a:cubicBezTo>
                      <a:pt x="1738" y="937"/>
                      <a:pt x="1738" y="937"/>
                      <a:pt x="1738" y="937"/>
                    </a:cubicBezTo>
                    <a:cubicBezTo>
                      <a:pt x="1737" y="933"/>
                      <a:pt x="1737" y="933"/>
                      <a:pt x="1737" y="933"/>
                    </a:cubicBezTo>
                    <a:cubicBezTo>
                      <a:pt x="1737" y="929"/>
                      <a:pt x="1737" y="929"/>
                      <a:pt x="1737" y="929"/>
                    </a:cubicBezTo>
                    <a:cubicBezTo>
                      <a:pt x="1736" y="926"/>
                      <a:pt x="1736" y="926"/>
                      <a:pt x="1736" y="926"/>
                    </a:cubicBezTo>
                    <a:cubicBezTo>
                      <a:pt x="1736" y="926"/>
                      <a:pt x="1736" y="926"/>
                      <a:pt x="1736" y="926"/>
                    </a:cubicBezTo>
                    <a:cubicBezTo>
                      <a:pt x="1735" y="912"/>
                      <a:pt x="1735" y="912"/>
                      <a:pt x="1735" y="912"/>
                    </a:cubicBezTo>
                    <a:cubicBezTo>
                      <a:pt x="1733" y="883"/>
                      <a:pt x="1733" y="883"/>
                      <a:pt x="1733" y="883"/>
                    </a:cubicBezTo>
                    <a:cubicBezTo>
                      <a:pt x="1733" y="882"/>
                      <a:pt x="1733" y="882"/>
                      <a:pt x="1733" y="882"/>
                    </a:cubicBezTo>
                    <a:cubicBezTo>
                      <a:pt x="1732" y="863"/>
                      <a:pt x="1731" y="844"/>
                      <a:pt x="1726" y="821"/>
                    </a:cubicBezTo>
                    <a:cubicBezTo>
                      <a:pt x="1713" y="757"/>
                      <a:pt x="1713" y="757"/>
                      <a:pt x="1713" y="757"/>
                    </a:cubicBezTo>
                    <a:cubicBezTo>
                      <a:pt x="1708" y="736"/>
                      <a:pt x="1701" y="716"/>
                      <a:pt x="1695" y="696"/>
                    </a:cubicBezTo>
                    <a:cubicBezTo>
                      <a:pt x="1694" y="693"/>
                      <a:pt x="1693" y="690"/>
                      <a:pt x="1692" y="688"/>
                    </a:cubicBezTo>
                    <a:cubicBezTo>
                      <a:pt x="1698" y="690"/>
                      <a:pt x="1703" y="693"/>
                      <a:pt x="1709" y="696"/>
                    </a:cubicBezTo>
                    <a:cubicBezTo>
                      <a:pt x="1711" y="697"/>
                      <a:pt x="1712" y="698"/>
                      <a:pt x="1714" y="699"/>
                    </a:cubicBezTo>
                    <a:cubicBezTo>
                      <a:pt x="1727" y="706"/>
                      <a:pt x="1738" y="714"/>
                      <a:pt x="1750" y="722"/>
                    </a:cubicBezTo>
                    <a:cubicBezTo>
                      <a:pt x="1753" y="723"/>
                      <a:pt x="1753" y="723"/>
                      <a:pt x="1753" y="723"/>
                    </a:cubicBezTo>
                    <a:cubicBezTo>
                      <a:pt x="1753" y="724"/>
                      <a:pt x="1753" y="724"/>
                      <a:pt x="1753" y="724"/>
                    </a:cubicBezTo>
                    <a:cubicBezTo>
                      <a:pt x="1754" y="724"/>
                      <a:pt x="1754" y="724"/>
                      <a:pt x="1754" y="724"/>
                    </a:cubicBezTo>
                    <a:cubicBezTo>
                      <a:pt x="1754" y="724"/>
                      <a:pt x="1754" y="724"/>
                      <a:pt x="1754" y="724"/>
                    </a:cubicBezTo>
                    <a:cubicBezTo>
                      <a:pt x="1759" y="728"/>
                      <a:pt x="1759" y="728"/>
                      <a:pt x="1759" y="728"/>
                    </a:cubicBezTo>
                    <a:cubicBezTo>
                      <a:pt x="1770" y="736"/>
                      <a:pt x="1770" y="736"/>
                      <a:pt x="1770" y="736"/>
                    </a:cubicBezTo>
                    <a:cubicBezTo>
                      <a:pt x="1776" y="741"/>
                      <a:pt x="1785" y="747"/>
                      <a:pt x="1790" y="752"/>
                    </a:cubicBezTo>
                    <a:cubicBezTo>
                      <a:pt x="1811" y="771"/>
                      <a:pt x="1832" y="794"/>
                      <a:pt x="1849" y="818"/>
                    </a:cubicBezTo>
                    <a:cubicBezTo>
                      <a:pt x="1856" y="826"/>
                      <a:pt x="1862" y="835"/>
                      <a:pt x="1868" y="843"/>
                    </a:cubicBezTo>
                    <a:cubicBezTo>
                      <a:pt x="1878" y="859"/>
                      <a:pt x="1886" y="875"/>
                      <a:pt x="1894" y="892"/>
                    </a:cubicBezTo>
                    <a:cubicBezTo>
                      <a:pt x="1896" y="896"/>
                      <a:pt x="1897" y="900"/>
                      <a:pt x="1899" y="904"/>
                    </a:cubicBezTo>
                    <a:cubicBezTo>
                      <a:pt x="1903" y="914"/>
                      <a:pt x="1906" y="924"/>
                      <a:pt x="1909" y="933"/>
                    </a:cubicBezTo>
                    <a:cubicBezTo>
                      <a:pt x="1910" y="937"/>
                      <a:pt x="1912" y="941"/>
                      <a:pt x="1913" y="945"/>
                    </a:cubicBezTo>
                    <a:cubicBezTo>
                      <a:pt x="1914" y="950"/>
                      <a:pt x="1915" y="955"/>
                      <a:pt x="1916" y="959"/>
                    </a:cubicBezTo>
                    <a:cubicBezTo>
                      <a:pt x="1919" y="971"/>
                      <a:pt x="1921" y="982"/>
                      <a:pt x="1923" y="993"/>
                    </a:cubicBezTo>
                    <a:cubicBezTo>
                      <a:pt x="1923" y="993"/>
                      <a:pt x="1923" y="993"/>
                      <a:pt x="1923" y="993"/>
                    </a:cubicBezTo>
                    <a:cubicBezTo>
                      <a:pt x="1923" y="993"/>
                      <a:pt x="1923" y="993"/>
                      <a:pt x="1923" y="993"/>
                    </a:cubicBezTo>
                    <a:cubicBezTo>
                      <a:pt x="1924" y="1000"/>
                      <a:pt x="1925" y="1008"/>
                      <a:pt x="1926" y="1015"/>
                    </a:cubicBezTo>
                    <a:cubicBezTo>
                      <a:pt x="1927" y="1024"/>
                      <a:pt x="1927" y="1032"/>
                      <a:pt x="1928" y="1040"/>
                    </a:cubicBezTo>
                    <a:cubicBezTo>
                      <a:pt x="1930" y="1087"/>
                      <a:pt x="1919" y="1126"/>
                      <a:pt x="1909" y="1158"/>
                    </a:cubicBezTo>
                    <a:close/>
                    <a:moveTo>
                      <a:pt x="1551" y="417"/>
                    </a:moveTo>
                    <a:cubicBezTo>
                      <a:pt x="1538" y="401"/>
                      <a:pt x="1524" y="386"/>
                      <a:pt x="1510" y="370"/>
                    </a:cubicBezTo>
                    <a:cubicBezTo>
                      <a:pt x="1484" y="337"/>
                      <a:pt x="1451" y="311"/>
                      <a:pt x="1421" y="282"/>
                    </a:cubicBezTo>
                    <a:cubicBezTo>
                      <a:pt x="1372" y="243"/>
                      <a:pt x="1372" y="243"/>
                      <a:pt x="1372" y="243"/>
                    </a:cubicBezTo>
                    <a:cubicBezTo>
                      <a:pt x="1348" y="225"/>
                      <a:pt x="1348" y="225"/>
                      <a:pt x="1348" y="225"/>
                    </a:cubicBezTo>
                    <a:cubicBezTo>
                      <a:pt x="1321" y="208"/>
                      <a:pt x="1321" y="208"/>
                      <a:pt x="1321" y="208"/>
                    </a:cubicBezTo>
                    <a:cubicBezTo>
                      <a:pt x="1304" y="197"/>
                      <a:pt x="1286" y="187"/>
                      <a:pt x="1268" y="176"/>
                    </a:cubicBezTo>
                    <a:cubicBezTo>
                      <a:pt x="1227" y="156"/>
                      <a:pt x="1227" y="156"/>
                      <a:pt x="1227" y="156"/>
                    </a:cubicBezTo>
                    <a:cubicBezTo>
                      <a:pt x="1238" y="148"/>
                      <a:pt x="1249" y="140"/>
                      <a:pt x="1261" y="134"/>
                    </a:cubicBezTo>
                    <a:cubicBezTo>
                      <a:pt x="1262" y="133"/>
                      <a:pt x="1263" y="133"/>
                      <a:pt x="1264" y="132"/>
                    </a:cubicBezTo>
                    <a:cubicBezTo>
                      <a:pt x="1275" y="126"/>
                      <a:pt x="1287" y="120"/>
                      <a:pt x="1298" y="114"/>
                    </a:cubicBezTo>
                    <a:cubicBezTo>
                      <a:pt x="1306" y="110"/>
                      <a:pt x="1314" y="107"/>
                      <a:pt x="1322" y="103"/>
                    </a:cubicBezTo>
                    <a:cubicBezTo>
                      <a:pt x="1330" y="100"/>
                      <a:pt x="1339" y="96"/>
                      <a:pt x="1348" y="93"/>
                    </a:cubicBezTo>
                    <a:cubicBezTo>
                      <a:pt x="1391" y="79"/>
                      <a:pt x="1435" y="70"/>
                      <a:pt x="1478" y="68"/>
                    </a:cubicBezTo>
                    <a:cubicBezTo>
                      <a:pt x="1522" y="67"/>
                      <a:pt x="1565" y="70"/>
                      <a:pt x="1606" y="79"/>
                    </a:cubicBezTo>
                    <a:cubicBezTo>
                      <a:pt x="1647" y="89"/>
                      <a:pt x="1686" y="102"/>
                      <a:pt x="1722" y="122"/>
                    </a:cubicBezTo>
                    <a:cubicBezTo>
                      <a:pt x="1740" y="130"/>
                      <a:pt x="1756" y="143"/>
                      <a:pt x="1772" y="153"/>
                    </a:cubicBezTo>
                    <a:cubicBezTo>
                      <a:pt x="1775" y="155"/>
                      <a:pt x="1775" y="155"/>
                      <a:pt x="1775" y="155"/>
                    </a:cubicBezTo>
                    <a:cubicBezTo>
                      <a:pt x="1776" y="156"/>
                      <a:pt x="1776" y="156"/>
                      <a:pt x="1776" y="156"/>
                    </a:cubicBezTo>
                    <a:cubicBezTo>
                      <a:pt x="1777" y="156"/>
                      <a:pt x="1777" y="156"/>
                      <a:pt x="1777" y="156"/>
                    </a:cubicBezTo>
                    <a:cubicBezTo>
                      <a:pt x="1783" y="160"/>
                      <a:pt x="1783" y="160"/>
                      <a:pt x="1783" y="160"/>
                    </a:cubicBezTo>
                    <a:cubicBezTo>
                      <a:pt x="1795" y="170"/>
                      <a:pt x="1795" y="170"/>
                      <a:pt x="1795" y="170"/>
                    </a:cubicBezTo>
                    <a:cubicBezTo>
                      <a:pt x="1803" y="176"/>
                      <a:pt x="1813" y="183"/>
                      <a:pt x="1820" y="190"/>
                    </a:cubicBezTo>
                    <a:cubicBezTo>
                      <a:pt x="1845" y="213"/>
                      <a:pt x="1872" y="241"/>
                      <a:pt x="1893" y="270"/>
                    </a:cubicBezTo>
                    <a:cubicBezTo>
                      <a:pt x="1915" y="299"/>
                      <a:pt x="1931" y="330"/>
                      <a:pt x="1945" y="360"/>
                    </a:cubicBezTo>
                    <a:cubicBezTo>
                      <a:pt x="1951" y="373"/>
                      <a:pt x="1956" y="387"/>
                      <a:pt x="1961" y="400"/>
                    </a:cubicBezTo>
                    <a:cubicBezTo>
                      <a:pt x="1962" y="405"/>
                      <a:pt x="1964" y="410"/>
                      <a:pt x="1965" y="415"/>
                    </a:cubicBezTo>
                    <a:cubicBezTo>
                      <a:pt x="1968" y="423"/>
                      <a:pt x="1969" y="431"/>
                      <a:pt x="1971" y="438"/>
                    </a:cubicBezTo>
                    <a:cubicBezTo>
                      <a:pt x="1975" y="455"/>
                      <a:pt x="1978" y="471"/>
                      <a:pt x="1980" y="487"/>
                    </a:cubicBezTo>
                    <a:cubicBezTo>
                      <a:pt x="1980" y="487"/>
                      <a:pt x="1980" y="487"/>
                      <a:pt x="1980" y="487"/>
                    </a:cubicBezTo>
                    <a:cubicBezTo>
                      <a:pt x="1980" y="487"/>
                      <a:pt x="1980" y="487"/>
                      <a:pt x="1980" y="487"/>
                    </a:cubicBezTo>
                    <a:cubicBezTo>
                      <a:pt x="1981" y="494"/>
                      <a:pt x="1982" y="501"/>
                      <a:pt x="1983" y="508"/>
                    </a:cubicBezTo>
                    <a:cubicBezTo>
                      <a:pt x="1984" y="519"/>
                      <a:pt x="1985" y="530"/>
                      <a:pt x="1985" y="540"/>
                    </a:cubicBezTo>
                    <a:cubicBezTo>
                      <a:pt x="1987" y="596"/>
                      <a:pt x="1974" y="645"/>
                      <a:pt x="1962" y="682"/>
                    </a:cubicBezTo>
                    <a:cubicBezTo>
                      <a:pt x="1955" y="702"/>
                      <a:pt x="1949" y="718"/>
                      <a:pt x="1941" y="732"/>
                    </a:cubicBezTo>
                    <a:cubicBezTo>
                      <a:pt x="1935" y="746"/>
                      <a:pt x="1929" y="758"/>
                      <a:pt x="1923" y="767"/>
                    </a:cubicBezTo>
                    <a:cubicBezTo>
                      <a:pt x="1920" y="771"/>
                      <a:pt x="1918" y="774"/>
                      <a:pt x="1916" y="777"/>
                    </a:cubicBezTo>
                    <a:cubicBezTo>
                      <a:pt x="1896" y="747"/>
                      <a:pt x="1870" y="718"/>
                      <a:pt x="1839" y="691"/>
                    </a:cubicBezTo>
                    <a:cubicBezTo>
                      <a:pt x="1830" y="684"/>
                      <a:pt x="1820" y="676"/>
                      <a:pt x="1811" y="670"/>
                    </a:cubicBezTo>
                    <a:cubicBezTo>
                      <a:pt x="1809" y="668"/>
                      <a:pt x="1807" y="667"/>
                      <a:pt x="1806" y="666"/>
                    </a:cubicBezTo>
                    <a:cubicBezTo>
                      <a:pt x="1796" y="659"/>
                      <a:pt x="1785" y="652"/>
                      <a:pt x="1774" y="646"/>
                    </a:cubicBezTo>
                    <a:cubicBezTo>
                      <a:pt x="1774" y="646"/>
                      <a:pt x="1774" y="646"/>
                      <a:pt x="1774" y="645"/>
                    </a:cubicBezTo>
                    <a:cubicBezTo>
                      <a:pt x="1750" y="632"/>
                      <a:pt x="1725" y="620"/>
                      <a:pt x="1699" y="611"/>
                    </a:cubicBezTo>
                    <a:cubicBezTo>
                      <a:pt x="1699" y="611"/>
                      <a:pt x="1699" y="611"/>
                      <a:pt x="1699" y="611"/>
                    </a:cubicBezTo>
                    <a:cubicBezTo>
                      <a:pt x="1696" y="609"/>
                      <a:pt x="1692" y="608"/>
                      <a:pt x="1689" y="607"/>
                    </a:cubicBezTo>
                    <a:cubicBezTo>
                      <a:pt x="1689" y="607"/>
                      <a:pt x="1689" y="607"/>
                      <a:pt x="1689" y="607"/>
                    </a:cubicBezTo>
                    <a:cubicBezTo>
                      <a:pt x="1679" y="603"/>
                      <a:pt x="1668" y="600"/>
                      <a:pt x="1658" y="598"/>
                    </a:cubicBezTo>
                    <a:cubicBezTo>
                      <a:pt x="1655" y="591"/>
                      <a:pt x="1652" y="585"/>
                      <a:pt x="1650" y="578"/>
                    </a:cubicBezTo>
                    <a:cubicBezTo>
                      <a:pt x="1641" y="559"/>
                      <a:pt x="1630" y="541"/>
                      <a:pt x="1620" y="522"/>
                    </a:cubicBezTo>
                    <a:cubicBezTo>
                      <a:pt x="1610" y="504"/>
                      <a:pt x="1600" y="485"/>
                      <a:pt x="1587" y="469"/>
                    </a:cubicBezTo>
                    <a:lnTo>
                      <a:pt x="1551" y="417"/>
                    </a:lnTo>
                    <a:close/>
                  </a:path>
                </a:pathLst>
              </a:custGeom>
              <a:solidFill>
                <a:srgbClr val="231F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42" name="Google Shape;6704;p27">
                <a:extLst>
                  <a:ext uri="{FF2B5EF4-FFF2-40B4-BE49-F238E27FC236}">
                    <a16:creationId xmlns:a16="http://schemas.microsoft.com/office/drawing/2014/main" id="{874A725F-E1B6-6FC5-FDA3-196B473B283E}"/>
                  </a:ext>
                </a:extLst>
              </p:cNvPr>
              <p:cNvSpPr/>
              <p:nvPr/>
            </p:nvSpPr>
            <p:spPr>
              <a:xfrm>
                <a:off x="5118" y="978"/>
                <a:ext cx="653" cy="996"/>
              </a:xfrm>
              <a:custGeom>
                <a:avLst/>
                <a:gdLst/>
                <a:ahLst/>
                <a:cxnLst/>
                <a:rect l="l" t="t" r="r" b="b"/>
                <a:pathLst>
                  <a:path w="505" h="772" extrusionOk="0">
                    <a:moveTo>
                      <a:pt x="92" y="278"/>
                    </a:moveTo>
                    <a:cubicBezTo>
                      <a:pt x="55" y="340"/>
                      <a:pt x="30" y="404"/>
                      <a:pt x="16" y="464"/>
                    </a:cubicBezTo>
                    <a:cubicBezTo>
                      <a:pt x="13" y="478"/>
                      <a:pt x="10" y="491"/>
                      <a:pt x="8" y="504"/>
                    </a:cubicBezTo>
                    <a:cubicBezTo>
                      <a:pt x="8" y="509"/>
                      <a:pt x="7" y="513"/>
                      <a:pt x="6" y="517"/>
                    </a:cubicBezTo>
                    <a:cubicBezTo>
                      <a:pt x="5" y="526"/>
                      <a:pt x="4" y="534"/>
                      <a:pt x="4" y="542"/>
                    </a:cubicBezTo>
                    <a:cubicBezTo>
                      <a:pt x="3" y="547"/>
                      <a:pt x="3" y="552"/>
                      <a:pt x="2" y="557"/>
                    </a:cubicBezTo>
                    <a:cubicBezTo>
                      <a:pt x="2" y="565"/>
                      <a:pt x="1" y="572"/>
                      <a:pt x="1" y="578"/>
                    </a:cubicBezTo>
                    <a:cubicBezTo>
                      <a:pt x="1" y="583"/>
                      <a:pt x="1" y="588"/>
                      <a:pt x="1" y="593"/>
                    </a:cubicBezTo>
                    <a:cubicBezTo>
                      <a:pt x="0" y="604"/>
                      <a:pt x="0" y="615"/>
                      <a:pt x="1" y="626"/>
                    </a:cubicBezTo>
                    <a:cubicBezTo>
                      <a:pt x="2" y="672"/>
                      <a:pt x="8" y="709"/>
                      <a:pt x="13" y="734"/>
                    </a:cubicBezTo>
                    <a:cubicBezTo>
                      <a:pt x="19" y="758"/>
                      <a:pt x="22" y="772"/>
                      <a:pt x="22" y="772"/>
                    </a:cubicBezTo>
                    <a:cubicBezTo>
                      <a:pt x="22" y="772"/>
                      <a:pt x="21" y="758"/>
                      <a:pt x="21" y="733"/>
                    </a:cubicBezTo>
                    <a:cubicBezTo>
                      <a:pt x="20" y="707"/>
                      <a:pt x="22" y="671"/>
                      <a:pt x="27" y="627"/>
                    </a:cubicBezTo>
                    <a:cubicBezTo>
                      <a:pt x="32" y="583"/>
                      <a:pt x="44" y="532"/>
                      <a:pt x="62" y="477"/>
                    </a:cubicBezTo>
                    <a:cubicBezTo>
                      <a:pt x="81" y="423"/>
                      <a:pt x="107" y="365"/>
                      <a:pt x="142" y="309"/>
                    </a:cubicBezTo>
                    <a:cubicBezTo>
                      <a:pt x="177" y="254"/>
                      <a:pt x="217" y="205"/>
                      <a:pt x="258" y="165"/>
                    </a:cubicBezTo>
                    <a:cubicBezTo>
                      <a:pt x="299" y="124"/>
                      <a:pt x="341" y="92"/>
                      <a:pt x="378" y="68"/>
                    </a:cubicBezTo>
                    <a:cubicBezTo>
                      <a:pt x="414" y="43"/>
                      <a:pt x="447" y="26"/>
                      <a:pt x="469" y="15"/>
                    </a:cubicBezTo>
                    <a:cubicBezTo>
                      <a:pt x="489" y="6"/>
                      <a:pt x="502" y="1"/>
                      <a:pt x="505" y="0"/>
                    </a:cubicBezTo>
                    <a:cubicBezTo>
                      <a:pt x="502" y="0"/>
                      <a:pt x="488" y="3"/>
                      <a:pt x="467" y="8"/>
                    </a:cubicBezTo>
                    <a:cubicBezTo>
                      <a:pt x="442" y="14"/>
                      <a:pt x="406" y="25"/>
                      <a:pt x="364" y="43"/>
                    </a:cubicBezTo>
                    <a:cubicBezTo>
                      <a:pt x="322" y="62"/>
                      <a:pt x="274" y="89"/>
                      <a:pt x="225" y="128"/>
                    </a:cubicBezTo>
                    <a:cubicBezTo>
                      <a:pt x="208" y="143"/>
                      <a:pt x="190" y="159"/>
                      <a:pt x="172" y="177"/>
                    </a:cubicBezTo>
                    <a:cubicBezTo>
                      <a:pt x="167" y="183"/>
                      <a:pt x="161" y="189"/>
                      <a:pt x="155" y="195"/>
                    </a:cubicBezTo>
                    <a:cubicBezTo>
                      <a:pt x="133" y="220"/>
                      <a:pt x="111" y="248"/>
                      <a:pt x="92" y="278"/>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43" name="Google Shape;6705;p27">
                <a:extLst>
                  <a:ext uri="{FF2B5EF4-FFF2-40B4-BE49-F238E27FC236}">
                    <a16:creationId xmlns:a16="http://schemas.microsoft.com/office/drawing/2014/main" id="{96DD355D-106D-1125-8168-4CDA8F87A4D9}"/>
                  </a:ext>
                </a:extLst>
              </p:cNvPr>
              <p:cNvSpPr/>
              <p:nvPr/>
            </p:nvSpPr>
            <p:spPr>
              <a:xfrm>
                <a:off x="4426" y="1279"/>
                <a:ext cx="887" cy="1335"/>
              </a:xfrm>
              <a:custGeom>
                <a:avLst/>
                <a:gdLst/>
                <a:ahLst/>
                <a:cxnLst/>
                <a:rect l="l" t="t" r="r" b="b"/>
                <a:pathLst>
                  <a:path w="686" h="1035" extrusionOk="0">
                    <a:moveTo>
                      <a:pt x="502" y="973"/>
                    </a:moveTo>
                    <a:cubicBezTo>
                      <a:pt x="472" y="968"/>
                      <a:pt x="442" y="959"/>
                      <a:pt x="413" y="949"/>
                    </a:cubicBezTo>
                    <a:cubicBezTo>
                      <a:pt x="385" y="938"/>
                      <a:pt x="357" y="925"/>
                      <a:pt x="331" y="909"/>
                    </a:cubicBezTo>
                    <a:cubicBezTo>
                      <a:pt x="305" y="893"/>
                      <a:pt x="281" y="875"/>
                      <a:pt x="258" y="854"/>
                    </a:cubicBezTo>
                    <a:cubicBezTo>
                      <a:pt x="236" y="834"/>
                      <a:pt x="216" y="811"/>
                      <a:pt x="198" y="787"/>
                    </a:cubicBezTo>
                    <a:cubicBezTo>
                      <a:pt x="162" y="739"/>
                      <a:pt x="135" y="685"/>
                      <a:pt x="120" y="627"/>
                    </a:cubicBezTo>
                    <a:cubicBezTo>
                      <a:pt x="112" y="598"/>
                      <a:pt x="107" y="572"/>
                      <a:pt x="105" y="538"/>
                    </a:cubicBezTo>
                    <a:cubicBezTo>
                      <a:pt x="105" y="530"/>
                      <a:pt x="104" y="522"/>
                      <a:pt x="104" y="514"/>
                    </a:cubicBezTo>
                    <a:cubicBezTo>
                      <a:pt x="104" y="513"/>
                      <a:pt x="104" y="512"/>
                      <a:pt x="104" y="512"/>
                    </a:cubicBezTo>
                    <a:cubicBezTo>
                      <a:pt x="104" y="504"/>
                      <a:pt x="104" y="497"/>
                      <a:pt x="105" y="489"/>
                    </a:cubicBezTo>
                    <a:cubicBezTo>
                      <a:pt x="105" y="489"/>
                      <a:pt x="105" y="489"/>
                      <a:pt x="105" y="489"/>
                    </a:cubicBezTo>
                    <a:cubicBezTo>
                      <a:pt x="105" y="489"/>
                      <a:pt x="105" y="489"/>
                      <a:pt x="105" y="489"/>
                    </a:cubicBezTo>
                    <a:cubicBezTo>
                      <a:pt x="105" y="476"/>
                      <a:pt x="106" y="462"/>
                      <a:pt x="108" y="449"/>
                    </a:cubicBezTo>
                    <a:cubicBezTo>
                      <a:pt x="110" y="435"/>
                      <a:pt x="113" y="420"/>
                      <a:pt x="116" y="406"/>
                    </a:cubicBezTo>
                    <a:cubicBezTo>
                      <a:pt x="120" y="391"/>
                      <a:pt x="123" y="377"/>
                      <a:pt x="127" y="363"/>
                    </a:cubicBezTo>
                    <a:cubicBezTo>
                      <a:pt x="136" y="335"/>
                      <a:pt x="147" y="306"/>
                      <a:pt x="162" y="280"/>
                    </a:cubicBezTo>
                    <a:cubicBezTo>
                      <a:pt x="175" y="254"/>
                      <a:pt x="193" y="229"/>
                      <a:pt x="211" y="206"/>
                    </a:cubicBezTo>
                    <a:cubicBezTo>
                      <a:pt x="230" y="182"/>
                      <a:pt x="250" y="159"/>
                      <a:pt x="273" y="139"/>
                    </a:cubicBezTo>
                    <a:cubicBezTo>
                      <a:pt x="284" y="129"/>
                      <a:pt x="295" y="119"/>
                      <a:pt x="308" y="110"/>
                    </a:cubicBezTo>
                    <a:cubicBezTo>
                      <a:pt x="320" y="101"/>
                      <a:pt x="333" y="92"/>
                      <a:pt x="346" y="83"/>
                    </a:cubicBezTo>
                    <a:cubicBezTo>
                      <a:pt x="372" y="66"/>
                      <a:pt x="400" y="53"/>
                      <a:pt x="429" y="39"/>
                    </a:cubicBezTo>
                    <a:cubicBezTo>
                      <a:pt x="445" y="31"/>
                      <a:pt x="445" y="31"/>
                      <a:pt x="445" y="31"/>
                    </a:cubicBezTo>
                    <a:cubicBezTo>
                      <a:pt x="440" y="18"/>
                      <a:pt x="440" y="18"/>
                      <a:pt x="440" y="18"/>
                    </a:cubicBezTo>
                    <a:cubicBezTo>
                      <a:pt x="440" y="18"/>
                      <a:pt x="440" y="18"/>
                      <a:pt x="440" y="18"/>
                    </a:cubicBezTo>
                    <a:cubicBezTo>
                      <a:pt x="439" y="12"/>
                      <a:pt x="438" y="6"/>
                      <a:pt x="437" y="0"/>
                    </a:cubicBezTo>
                    <a:cubicBezTo>
                      <a:pt x="402" y="9"/>
                      <a:pt x="402" y="9"/>
                      <a:pt x="402" y="9"/>
                    </a:cubicBezTo>
                    <a:cubicBezTo>
                      <a:pt x="374" y="13"/>
                      <a:pt x="346" y="20"/>
                      <a:pt x="319" y="29"/>
                    </a:cubicBezTo>
                    <a:cubicBezTo>
                      <a:pt x="307" y="33"/>
                      <a:pt x="296" y="38"/>
                      <a:pt x="284" y="43"/>
                    </a:cubicBezTo>
                    <a:cubicBezTo>
                      <a:pt x="263" y="52"/>
                      <a:pt x="243" y="64"/>
                      <a:pt x="223" y="76"/>
                    </a:cubicBezTo>
                    <a:cubicBezTo>
                      <a:pt x="193" y="96"/>
                      <a:pt x="166" y="119"/>
                      <a:pt x="140" y="145"/>
                    </a:cubicBezTo>
                    <a:cubicBezTo>
                      <a:pt x="116" y="172"/>
                      <a:pt x="93" y="200"/>
                      <a:pt x="75" y="231"/>
                    </a:cubicBezTo>
                    <a:cubicBezTo>
                      <a:pt x="65" y="247"/>
                      <a:pt x="57" y="263"/>
                      <a:pt x="49" y="279"/>
                    </a:cubicBezTo>
                    <a:cubicBezTo>
                      <a:pt x="41" y="296"/>
                      <a:pt x="35" y="313"/>
                      <a:pt x="29" y="330"/>
                    </a:cubicBezTo>
                    <a:cubicBezTo>
                      <a:pt x="22" y="348"/>
                      <a:pt x="19" y="365"/>
                      <a:pt x="14" y="383"/>
                    </a:cubicBezTo>
                    <a:cubicBezTo>
                      <a:pt x="11" y="401"/>
                      <a:pt x="7" y="419"/>
                      <a:pt x="5" y="437"/>
                    </a:cubicBezTo>
                    <a:cubicBezTo>
                      <a:pt x="2" y="474"/>
                      <a:pt x="0" y="509"/>
                      <a:pt x="4" y="548"/>
                    </a:cubicBezTo>
                    <a:cubicBezTo>
                      <a:pt x="7" y="572"/>
                      <a:pt x="7" y="572"/>
                      <a:pt x="7" y="572"/>
                    </a:cubicBezTo>
                    <a:cubicBezTo>
                      <a:pt x="8" y="584"/>
                      <a:pt x="8" y="584"/>
                      <a:pt x="8" y="584"/>
                    </a:cubicBezTo>
                    <a:cubicBezTo>
                      <a:pt x="11" y="599"/>
                      <a:pt x="11" y="599"/>
                      <a:pt x="11" y="599"/>
                    </a:cubicBezTo>
                    <a:cubicBezTo>
                      <a:pt x="15" y="617"/>
                      <a:pt x="18" y="637"/>
                      <a:pt x="24" y="654"/>
                    </a:cubicBezTo>
                    <a:cubicBezTo>
                      <a:pt x="45" y="723"/>
                      <a:pt x="79" y="789"/>
                      <a:pt x="125" y="844"/>
                    </a:cubicBezTo>
                    <a:cubicBezTo>
                      <a:pt x="149" y="872"/>
                      <a:pt x="175" y="897"/>
                      <a:pt x="203" y="919"/>
                    </a:cubicBezTo>
                    <a:cubicBezTo>
                      <a:pt x="231" y="941"/>
                      <a:pt x="261" y="961"/>
                      <a:pt x="293" y="977"/>
                    </a:cubicBezTo>
                    <a:cubicBezTo>
                      <a:pt x="324" y="993"/>
                      <a:pt x="357" y="1006"/>
                      <a:pt x="391" y="1016"/>
                    </a:cubicBezTo>
                    <a:cubicBezTo>
                      <a:pt x="408" y="1020"/>
                      <a:pt x="425" y="1025"/>
                      <a:pt x="443" y="1027"/>
                    </a:cubicBezTo>
                    <a:cubicBezTo>
                      <a:pt x="460" y="1029"/>
                      <a:pt x="477" y="1032"/>
                      <a:pt x="495" y="1032"/>
                    </a:cubicBezTo>
                    <a:cubicBezTo>
                      <a:pt x="530" y="1035"/>
                      <a:pt x="564" y="1032"/>
                      <a:pt x="598" y="1028"/>
                    </a:cubicBezTo>
                    <a:cubicBezTo>
                      <a:pt x="628" y="1024"/>
                      <a:pt x="658" y="1016"/>
                      <a:pt x="686" y="1006"/>
                    </a:cubicBezTo>
                    <a:cubicBezTo>
                      <a:pt x="679" y="972"/>
                      <a:pt x="679" y="972"/>
                      <a:pt x="679" y="972"/>
                    </a:cubicBezTo>
                    <a:cubicBezTo>
                      <a:pt x="620" y="983"/>
                      <a:pt x="560" y="983"/>
                      <a:pt x="502" y="973"/>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44" name="Google Shape;6706;p27">
                <a:extLst>
                  <a:ext uri="{FF2B5EF4-FFF2-40B4-BE49-F238E27FC236}">
                    <a16:creationId xmlns:a16="http://schemas.microsoft.com/office/drawing/2014/main" id="{19AD6FAD-DB09-92B1-7AE8-F7A72339A668}"/>
                  </a:ext>
                </a:extLst>
              </p:cNvPr>
              <p:cNvSpPr/>
              <p:nvPr/>
            </p:nvSpPr>
            <p:spPr>
              <a:xfrm>
                <a:off x="4916" y="566"/>
                <a:ext cx="1046" cy="725"/>
              </a:xfrm>
              <a:custGeom>
                <a:avLst/>
                <a:gdLst/>
                <a:ahLst/>
                <a:cxnLst/>
                <a:rect l="l" t="t" r="r" b="b"/>
                <a:pathLst>
                  <a:path w="809" h="562" extrusionOk="0">
                    <a:moveTo>
                      <a:pt x="52" y="507"/>
                    </a:moveTo>
                    <a:cubicBezTo>
                      <a:pt x="52" y="507"/>
                      <a:pt x="52" y="507"/>
                      <a:pt x="52" y="507"/>
                    </a:cubicBezTo>
                    <a:cubicBezTo>
                      <a:pt x="51" y="505"/>
                      <a:pt x="51" y="503"/>
                      <a:pt x="51" y="501"/>
                    </a:cubicBezTo>
                    <a:cubicBezTo>
                      <a:pt x="50" y="491"/>
                      <a:pt x="50" y="480"/>
                      <a:pt x="51" y="470"/>
                    </a:cubicBezTo>
                    <a:cubicBezTo>
                      <a:pt x="51" y="465"/>
                      <a:pt x="51" y="460"/>
                      <a:pt x="51" y="455"/>
                    </a:cubicBezTo>
                    <a:cubicBezTo>
                      <a:pt x="52" y="447"/>
                      <a:pt x="52" y="439"/>
                      <a:pt x="53" y="431"/>
                    </a:cubicBezTo>
                    <a:cubicBezTo>
                      <a:pt x="58" y="396"/>
                      <a:pt x="58" y="396"/>
                      <a:pt x="58" y="396"/>
                    </a:cubicBezTo>
                    <a:cubicBezTo>
                      <a:pt x="66" y="362"/>
                      <a:pt x="66" y="362"/>
                      <a:pt x="66" y="362"/>
                    </a:cubicBezTo>
                    <a:cubicBezTo>
                      <a:pt x="73" y="340"/>
                      <a:pt x="80" y="318"/>
                      <a:pt x="91" y="298"/>
                    </a:cubicBezTo>
                    <a:cubicBezTo>
                      <a:pt x="95" y="287"/>
                      <a:pt x="102" y="277"/>
                      <a:pt x="108" y="267"/>
                    </a:cubicBezTo>
                    <a:cubicBezTo>
                      <a:pt x="113" y="257"/>
                      <a:pt x="119" y="248"/>
                      <a:pt x="126" y="238"/>
                    </a:cubicBezTo>
                    <a:cubicBezTo>
                      <a:pt x="132" y="229"/>
                      <a:pt x="139" y="220"/>
                      <a:pt x="147" y="211"/>
                    </a:cubicBezTo>
                    <a:cubicBezTo>
                      <a:pt x="154" y="202"/>
                      <a:pt x="162" y="194"/>
                      <a:pt x="170" y="186"/>
                    </a:cubicBezTo>
                    <a:cubicBezTo>
                      <a:pt x="186" y="170"/>
                      <a:pt x="204" y="155"/>
                      <a:pt x="223" y="142"/>
                    </a:cubicBezTo>
                    <a:cubicBezTo>
                      <a:pt x="242" y="129"/>
                      <a:pt x="262" y="118"/>
                      <a:pt x="282" y="108"/>
                    </a:cubicBezTo>
                    <a:cubicBezTo>
                      <a:pt x="314" y="95"/>
                      <a:pt x="314" y="95"/>
                      <a:pt x="314" y="95"/>
                    </a:cubicBezTo>
                    <a:cubicBezTo>
                      <a:pt x="346" y="85"/>
                      <a:pt x="346" y="85"/>
                      <a:pt x="346" y="85"/>
                    </a:cubicBezTo>
                    <a:cubicBezTo>
                      <a:pt x="368" y="79"/>
                      <a:pt x="388" y="75"/>
                      <a:pt x="414" y="73"/>
                    </a:cubicBezTo>
                    <a:cubicBezTo>
                      <a:pt x="436" y="70"/>
                      <a:pt x="460" y="71"/>
                      <a:pt x="482" y="72"/>
                    </a:cubicBezTo>
                    <a:cubicBezTo>
                      <a:pt x="505" y="74"/>
                      <a:pt x="528" y="78"/>
                      <a:pt x="550" y="84"/>
                    </a:cubicBezTo>
                    <a:cubicBezTo>
                      <a:pt x="594" y="95"/>
                      <a:pt x="638" y="114"/>
                      <a:pt x="676" y="140"/>
                    </a:cubicBezTo>
                    <a:cubicBezTo>
                      <a:pt x="715" y="166"/>
                      <a:pt x="750" y="199"/>
                      <a:pt x="779" y="237"/>
                    </a:cubicBezTo>
                    <a:cubicBezTo>
                      <a:pt x="787" y="247"/>
                      <a:pt x="787" y="247"/>
                      <a:pt x="787" y="247"/>
                    </a:cubicBezTo>
                    <a:cubicBezTo>
                      <a:pt x="798" y="243"/>
                      <a:pt x="798" y="243"/>
                      <a:pt x="798" y="243"/>
                    </a:cubicBezTo>
                    <a:cubicBezTo>
                      <a:pt x="798" y="243"/>
                      <a:pt x="798" y="243"/>
                      <a:pt x="798" y="243"/>
                    </a:cubicBezTo>
                    <a:cubicBezTo>
                      <a:pt x="802" y="242"/>
                      <a:pt x="806" y="241"/>
                      <a:pt x="809" y="240"/>
                    </a:cubicBezTo>
                    <a:cubicBezTo>
                      <a:pt x="800" y="207"/>
                      <a:pt x="800" y="207"/>
                      <a:pt x="800" y="207"/>
                    </a:cubicBezTo>
                    <a:cubicBezTo>
                      <a:pt x="776" y="166"/>
                      <a:pt x="744" y="129"/>
                      <a:pt x="707" y="98"/>
                    </a:cubicBezTo>
                    <a:cubicBezTo>
                      <a:pt x="667" y="64"/>
                      <a:pt x="619" y="39"/>
                      <a:pt x="568" y="22"/>
                    </a:cubicBezTo>
                    <a:cubicBezTo>
                      <a:pt x="542" y="13"/>
                      <a:pt x="516" y="7"/>
                      <a:pt x="489" y="4"/>
                    </a:cubicBezTo>
                    <a:cubicBezTo>
                      <a:pt x="462" y="2"/>
                      <a:pt x="435" y="0"/>
                      <a:pt x="407" y="3"/>
                    </a:cubicBezTo>
                    <a:cubicBezTo>
                      <a:pt x="395" y="4"/>
                      <a:pt x="384" y="4"/>
                      <a:pt x="369" y="7"/>
                    </a:cubicBezTo>
                    <a:cubicBezTo>
                      <a:pt x="356" y="10"/>
                      <a:pt x="341" y="12"/>
                      <a:pt x="328" y="15"/>
                    </a:cubicBezTo>
                    <a:cubicBezTo>
                      <a:pt x="289" y="27"/>
                      <a:pt x="289" y="27"/>
                      <a:pt x="289" y="27"/>
                    </a:cubicBezTo>
                    <a:cubicBezTo>
                      <a:pt x="276" y="31"/>
                      <a:pt x="264" y="36"/>
                      <a:pt x="251" y="42"/>
                    </a:cubicBezTo>
                    <a:cubicBezTo>
                      <a:pt x="241" y="47"/>
                      <a:pt x="231" y="53"/>
                      <a:pt x="221" y="58"/>
                    </a:cubicBezTo>
                    <a:cubicBezTo>
                      <a:pt x="207" y="66"/>
                      <a:pt x="194" y="74"/>
                      <a:pt x="182" y="84"/>
                    </a:cubicBezTo>
                    <a:cubicBezTo>
                      <a:pt x="160" y="100"/>
                      <a:pt x="139" y="117"/>
                      <a:pt x="121" y="137"/>
                    </a:cubicBezTo>
                    <a:cubicBezTo>
                      <a:pt x="111" y="147"/>
                      <a:pt x="102" y="157"/>
                      <a:pt x="94" y="167"/>
                    </a:cubicBezTo>
                    <a:cubicBezTo>
                      <a:pt x="85" y="178"/>
                      <a:pt x="77" y="188"/>
                      <a:pt x="70" y="200"/>
                    </a:cubicBezTo>
                    <a:cubicBezTo>
                      <a:pt x="55" y="222"/>
                      <a:pt x="43" y="247"/>
                      <a:pt x="33" y="271"/>
                    </a:cubicBezTo>
                    <a:cubicBezTo>
                      <a:pt x="22" y="296"/>
                      <a:pt x="15" y="322"/>
                      <a:pt x="9" y="348"/>
                    </a:cubicBezTo>
                    <a:cubicBezTo>
                      <a:pt x="3" y="388"/>
                      <a:pt x="3" y="388"/>
                      <a:pt x="3" y="388"/>
                    </a:cubicBezTo>
                    <a:cubicBezTo>
                      <a:pt x="0" y="427"/>
                      <a:pt x="0" y="427"/>
                      <a:pt x="0" y="427"/>
                    </a:cubicBezTo>
                    <a:cubicBezTo>
                      <a:pt x="2" y="454"/>
                      <a:pt x="2" y="480"/>
                      <a:pt x="8" y="506"/>
                    </a:cubicBezTo>
                    <a:cubicBezTo>
                      <a:pt x="9" y="513"/>
                      <a:pt x="10" y="519"/>
                      <a:pt x="12" y="526"/>
                    </a:cubicBezTo>
                    <a:cubicBezTo>
                      <a:pt x="15" y="538"/>
                      <a:pt x="18" y="550"/>
                      <a:pt x="23" y="562"/>
                    </a:cubicBezTo>
                    <a:cubicBezTo>
                      <a:pt x="58" y="553"/>
                      <a:pt x="58" y="553"/>
                      <a:pt x="58" y="553"/>
                    </a:cubicBezTo>
                    <a:cubicBezTo>
                      <a:pt x="55" y="538"/>
                      <a:pt x="53" y="522"/>
                      <a:pt x="52" y="507"/>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45" name="Google Shape;6707;p27">
                <a:extLst>
                  <a:ext uri="{FF2B5EF4-FFF2-40B4-BE49-F238E27FC236}">
                    <a16:creationId xmlns:a16="http://schemas.microsoft.com/office/drawing/2014/main" id="{925EF81A-0974-49D7-5BB3-BCB2216CA32E}"/>
                  </a:ext>
                </a:extLst>
              </p:cNvPr>
              <p:cNvSpPr/>
              <p:nvPr/>
            </p:nvSpPr>
            <p:spPr>
              <a:xfrm>
                <a:off x="4503" y="158"/>
                <a:ext cx="601" cy="597"/>
              </a:xfrm>
              <a:custGeom>
                <a:avLst/>
                <a:gdLst/>
                <a:ahLst/>
                <a:cxnLst/>
                <a:rect l="l" t="t" r="r" b="b"/>
                <a:pathLst>
                  <a:path w="465" h="463" extrusionOk="0">
                    <a:moveTo>
                      <a:pt x="49" y="370"/>
                    </a:moveTo>
                    <a:cubicBezTo>
                      <a:pt x="91" y="425"/>
                      <a:pt x="147" y="450"/>
                      <a:pt x="185" y="458"/>
                    </a:cubicBezTo>
                    <a:cubicBezTo>
                      <a:pt x="204" y="462"/>
                      <a:pt x="220" y="463"/>
                      <a:pt x="231" y="463"/>
                    </a:cubicBezTo>
                    <a:cubicBezTo>
                      <a:pt x="241" y="463"/>
                      <a:pt x="247" y="463"/>
                      <a:pt x="247" y="463"/>
                    </a:cubicBezTo>
                    <a:cubicBezTo>
                      <a:pt x="248" y="463"/>
                      <a:pt x="248" y="463"/>
                      <a:pt x="248" y="463"/>
                    </a:cubicBezTo>
                    <a:cubicBezTo>
                      <a:pt x="248" y="463"/>
                      <a:pt x="253" y="462"/>
                      <a:pt x="263" y="461"/>
                    </a:cubicBezTo>
                    <a:cubicBezTo>
                      <a:pt x="271" y="460"/>
                      <a:pt x="290" y="457"/>
                      <a:pt x="308" y="451"/>
                    </a:cubicBezTo>
                    <a:cubicBezTo>
                      <a:pt x="326" y="444"/>
                      <a:pt x="349" y="435"/>
                      <a:pt x="370" y="418"/>
                    </a:cubicBezTo>
                    <a:cubicBezTo>
                      <a:pt x="392" y="402"/>
                      <a:pt x="414" y="380"/>
                      <a:pt x="431" y="351"/>
                    </a:cubicBezTo>
                    <a:cubicBezTo>
                      <a:pt x="448" y="323"/>
                      <a:pt x="461" y="288"/>
                      <a:pt x="464" y="250"/>
                    </a:cubicBezTo>
                    <a:cubicBezTo>
                      <a:pt x="465" y="240"/>
                      <a:pt x="465" y="231"/>
                      <a:pt x="465" y="220"/>
                    </a:cubicBezTo>
                    <a:cubicBezTo>
                      <a:pt x="464" y="211"/>
                      <a:pt x="464" y="203"/>
                      <a:pt x="461" y="192"/>
                    </a:cubicBezTo>
                    <a:cubicBezTo>
                      <a:pt x="458" y="171"/>
                      <a:pt x="452" y="152"/>
                      <a:pt x="443" y="133"/>
                    </a:cubicBezTo>
                    <a:cubicBezTo>
                      <a:pt x="436" y="118"/>
                      <a:pt x="427" y="105"/>
                      <a:pt x="417" y="92"/>
                    </a:cubicBezTo>
                    <a:cubicBezTo>
                      <a:pt x="401" y="71"/>
                      <a:pt x="381" y="52"/>
                      <a:pt x="358" y="37"/>
                    </a:cubicBezTo>
                    <a:cubicBezTo>
                      <a:pt x="320" y="13"/>
                      <a:pt x="277" y="0"/>
                      <a:pt x="229" y="1"/>
                    </a:cubicBezTo>
                    <a:cubicBezTo>
                      <a:pt x="210" y="2"/>
                      <a:pt x="184" y="5"/>
                      <a:pt x="163" y="12"/>
                    </a:cubicBezTo>
                    <a:cubicBezTo>
                      <a:pt x="141" y="20"/>
                      <a:pt x="121" y="30"/>
                      <a:pt x="102" y="43"/>
                    </a:cubicBezTo>
                    <a:cubicBezTo>
                      <a:pt x="90" y="51"/>
                      <a:pt x="80" y="61"/>
                      <a:pt x="70" y="71"/>
                    </a:cubicBezTo>
                    <a:cubicBezTo>
                      <a:pt x="49" y="93"/>
                      <a:pt x="32" y="118"/>
                      <a:pt x="20" y="145"/>
                    </a:cubicBezTo>
                    <a:cubicBezTo>
                      <a:pt x="3" y="185"/>
                      <a:pt x="0" y="230"/>
                      <a:pt x="6" y="266"/>
                    </a:cubicBezTo>
                    <a:cubicBezTo>
                      <a:pt x="12" y="308"/>
                      <a:pt x="28" y="342"/>
                      <a:pt x="49" y="370"/>
                    </a:cubicBezTo>
                    <a:close/>
                    <a:moveTo>
                      <a:pt x="56" y="229"/>
                    </a:moveTo>
                    <a:cubicBezTo>
                      <a:pt x="57" y="219"/>
                      <a:pt x="57" y="210"/>
                      <a:pt x="59" y="200"/>
                    </a:cubicBezTo>
                    <a:cubicBezTo>
                      <a:pt x="60" y="195"/>
                      <a:pt x="61" y="189"/>
                      <a:pt x="63" y="184"/>
                    </a:cubicBezTo>
                    <a:cubicBezTo>
                      <a:pt x="64" y="177"/>
                      <a:pt x="66" y="171"/>
                      <a:pt x="68" y="164"/>
                    </a:cubicBezTo>
                    <a:cubicBezTo>
                      <a:pt x="81" y="133"/>
                      <a:pt x="102" y="104"/>
                      <a:pt x="131" y="83"/>
                    </a:cubicBezTo>
                    <a:cubicBezTo>
                      <a:pt x="147" y="72"/>
                      <a:pt x="170" y="61"/>
                      <a:pt x="179" y="57"/>
                    </a:cubicBezTo>
                    <a:cubicBezTo>
                      <a:pt x="197" y="51"/>
                      <a:pt x="211" y="48"/>
                      <a:pt x="233" y="46"/>
                    </a:cubicBezTo>
                    <a:cubicBezTo>
                      <a:pt x="249" y="45"/>
                      <a:pt x="269" y="46"/>
                      <a:pt x="287" y="51"/>
                    </a:cubicBezTo>
                    <a:cubicBezTo>
                      <a:pt x="304" y="56"/>
                      <a:pt x="321" y="62"/>
                      <a:pt x="337" y="72"/>
                    </a:cubicBezTo>
                    <a:cubicBezTo>
                      <a:pt x="369" y="90"/>
                      <a:pt x="395" y="117"/>
                      <a:pt x="410" y="149"/>
                    </a:cubicBezTo>
                    <a:cubicBezTo>
                      <a:pt x="413" y="155"/>
                      <a:pt x="416" y="161"/>
                      <a:pt x="418" y="168"/>
                    </a:cubicBezTo>
                    <a:cubicBezTo>
                      <a:pt x="420" y="174"/>
                      <a:pt x="422" y="180"/>
                      <a:pt x="424" y="186"/>
                    </a:cubicBezTo>
                    <a:cubicBezTo>
                      <a:pt x="424" y="186"/>
                      <a:pt x="424" y="186"/>
                      <a:pt x="424" y="186"/>
                    </a:cubicBezTo>
                    <a:cubicBezTo>
                      <a:pt x="425" y="190"/>
                      <a:pt x="426" y="194"/>
                      <a:pt x="427" y="197"/>
                    </a:cubicBezTo>
                    <a:cubicBezTo>
                      <a:pt x="429" y="205"/>
                      <a:pt x="429" y="215"/>
                      <a:pt x="430" y="224"/>
                    </a:cubicBezTo>
                    <a:cubicBezTo>
                      <a:pt x="431" y="230"/>
                      <a:pt x="431" y="240"/>
                      <a:pt x="431" y="248"/>
                    </a:cubicBezTo>
                    <a:cubicBezTo>
                      <a:pt x="428" y="280"/>
                      <a:pt x="417" y="310"/>
                      <a:pt x="402" y="334"/>
                    </a:cubicBezTo>
                    <a:cubicBezTo>
                      <a:pt x="371" y="382"/>
                      <a:pt x="327" y="405"/>
                      <a:pt x="296" y="413"/>
                    </a:cubicBezTo>
                    <a:cubicBezTo>
                      <a:pt x="280" y="418"/>
                      <a:pt x="270" y="419"/>
                      <a:pt x="259" y="420"/>
                    </a:cubicBezTo>
                    <a:cubicBezTo>
                      <a:pt x="253" y="420"/>
                      <a:pt x="248" y="421"/>
                      <a:pt x="246" y="421"/>
                    </a:cubicBezTo>
                    <a:cubicBezTo>
                      <a:pt x="244" y="421"/>
                      <a:pt x="244" y="421"/>
                      <a:pt x="244" y="421"/>
                    </a:cubicBezTo>
                    <a:cubicBezTo>
                      <a:pt x="242" y="421"/>
                      <a:pt x="238" y="421"/>
                      <a:pt x="232" y="420"/>
                    </a:cubicBezTo>
                    <a:cubicBezTo>
                      <a:pt x="224" y="420"/>
                      <a:pt x="211" y="419"/>
                      <a:pt x="195" y="414"/>
                    </a:cubicBezTo>
                    <a:cubicBezTo>
                      <a:pt x="165" y="407"/>
                      <a:pt x="121" y="385"/>
                      <a:pt x="89" y="340"/>
                    </a:cubicBezTo>
                    <a:cubicBezTo>
                      <a:pt x="74" y="319"/>
                      <a:pt x="62" y="289"/>
                      <a:pt x="58" y="261"/>
                    </a:cubicBezTo>
                    <a:cubicBezTo>
                      <a:pt x="57" y="251"/>
                      <a:pt x="56" y="241"/>
                      <a:pt x="56" y="231"/>
                    </a:cubicBezTo>
                    <a:cubicBezTo>
                      <a:pt x="56" y="231"/>
                      <a:pt x="56" y="230"/>
                      <a:pt x="56" y="229"/>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grpSp>
        <p:pic>
          <p:nvPicPr>
            <p:cNvPr id="17" name="Google Shape;6708;p27">
              <a:extLst>
                <a:ext uri="{FF2B5EF4-FFF2-40B4-BE49-F238E27FC236}">
                  <a16:creationId xmlns:a16="http://schemas.microsoft.com/office/drawing/2014/main" id="{177FA494-914F-9260-11ED-EE7668832A0D}"/>
                </a:ext>
              </a:extLst>
            </p:cNvPr>
            <p:cNvPicPr preferRelativeResize="0"/>
            <p:nvPr/>
          </p:nvPicPr>
          <p:blipFill rotWithShape="1">
            <a:blip r:embed="rId3">
              <a:alphaModFix/>
            </a:blip>
            <a:srcRect/>
            <a:stretch/>
          </p:blipFill>
          <p:spPr>
            <a:xfrm>
              <a:off x="8763031" y="2197878"/>
              <a:ext cx="2460168" cy="1662146"/>
            </a:xfrm>
            <a:prstGeom prst="rect">
              <a:avLst/>
            </a:prstGeom>
            <a:noFill/>
            <a:ln>
              <a:noFill/>
            </a:ln>
          </p:spPr>
        </p:pic>
      </p:grpSp>
      <p:sp>
        <p:nvSpPr>
          <p:cNvPr id="47" name="Google Shape;6673;p27">
            <a:extLst>
              <a:ext uri="{FF2B5EF4-FFF2-40B4-BE49-F238E27FC236}">
                <a16:creationId xmlns:a16="http://schemas.microsoft.com/office/drawing/2014/main" id="{571DD8B2-A858-F26F-248F-3CBBA77EA50E}"/>
              </a:ext>
              <a:ext uri="{C183D7F6-B498-43B3-948B-1728B52AA6E4}">
                <adec:decorative xmlns:adec="http://schemas.microsoft.com/office/drawing/2017/decorative" val="1"/>
              </a:ext>
            </a:extLst>
          </p:cNvPr>
          <p:cNvSpPr/>
          <p:nvPr/>
        </p:nvSpPr>
        <p:spPr>
          <a:xfrm>
            <a:off x="20067" y="1335592"/>
            <a:ext cx="8174166" cy="5544816"/>
          </a:xfrm>
          <a:custGeom>
            <a:avLst/>
            <a:gdLst/>
            <a:ahLst/>
            <a:cxnLst/>
            <a:rect l="l" t="t" r="r" b="b"/>
            <a:pathLst>
              <a:path w="8174166" h="6905306" extrusionOk="0">
                <a:moveTo>
                  <a:pt x="0" y="0"/>
                </a:moveTo>
                <a:lnTo>
                  <a:pt x="7144377" y="56606"/>
                </a:lnTo>
                <a:lnTo>
                  <a:pt x="8174166" y="6905306"/>
                </a:lnTo>
                <a:lnTo>
                  <a:pt x="0" y="6900952"/>
                </a:lnTo>
                <a:lnTo>
                  <a:pt x="0" y="0"/>
                </a:lnTo>
                <a:close/>
              </a:path>
            </a:pathLst>
          </a:custGeom>
          <a:solidFill>
            <a:srgbClr val="0180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Ubuntu Light"/>
            </a:endParaRPr>
          </a:p>
        </p:txBody>
      </p:sp>
      <p:sp>
        <p:nvSpPr>
          <p:cNvPr id="50" name="Google Shape;6709;p27">
            <a:extLst>
              <a:ext uri="{FF2B5EF4-FFF2-40B4-BE49-F238E27FC236}">
                <a16:creationId xmlns:a16="http://schemas.microsoft.com/office/drawing/2014/main" id="{788C07EC-3B80-9776-32AD-17CEEACD0266}"/>
              </a:ext>
              <a:ext uri="{C183D7F6-B498-43B3-948B-1728B52AA6E4}">
                <adec:decorative xmlns:adec="http://schemas.microsoft.com/office/drawing/2017/decorative" val="0"/>
              </a:ext>
            </a:extLst>
          </p:cNvPr>
          <p:cNvSpPr txBox="1">
            <a:spLocks noGrp="1"/>
          </p:cNvSpPr>
          <p:nvPr>
            <p:ph type="title"/>
          </p:nvPr>
        </p:nvSpPr>
        <p:spPr>
          <a:xfrm>
            <a:off x="996950" y="1900651"/>
            <a:ext cx="4917497" cy="1114503"/>
          </a:xfrm>
          <a:prstGeom prst="rect">
            <a:avLst/>
          </a:prstGeom>
          <a:noFill/>
          <a:ln>
            <a:noFill/>
          </a:ln>
          <a:effectLst>
            <a:outerShdw dist="38100" dir="2700000" algn="tl" rotWithShape="0">
              <a:srgbClr val="000000"/>
            </a:outerShdw>
          </a:effectLst>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lt2"/>
              </a:buClr>
              <a:buSzPts val="5400"/>
              <a:buFont typeface="Arial"/>
              <a:buNone/>
            </a:pPr>
            <a:r>
              <a:rPr lang="en-US" sz="5400"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במה</a:t>
            </a:r>
            <a:r>
              <a:rPr lang="en-US" sz="5400"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a:t>
            </a:r>
            <a:r>
              <a:rPr lang="en-US" sz="5400"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מוקד</a:t>
            </a:r>
            <a:r>
              <a:rPr lang="en-US" sz="5400"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105</a:t>
            </a:r>
            <a:br>
              <a:rPr lang="en-US" sz="5400"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br>
            <a:r>
              <a:rPr lang="en-US" sz="5400"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יכול</a:t>
            </a:r>
            <a:r>
              <a:rPr lang="en-US" sz="5400"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a:t>
            </a:r>
            <a:r>
              <a:rPr lang="en-US" sz="5400"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לסייע</a:t>
            </a:r>
            <a:r>
              <a:rPr lang="en-US" sz="5400"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51" name="Google Shape;6675;p27">
            <a:extLst>
              <a:ext uri="{FF2B5EF4-FFF2-40B4-BE49-F238E27FC236}">
                <a16:creationId xmlns:a16="http://schemas.microsoft.com/office/drawing/2014/main" id="{F0F22CEF-99CD-FE77-8044-816850D6D940}"/>
              </a:ext>
              <a:ext uri="{C183D7F6-B498-43B3-948B-1728B52AA6E4}">
                <adec:decorative xmlns:adec="http://schemas.microsoft.com/office/drawing/2017/decorative" val="0"/>
              </a:ext>
            </a:extLst>
          </p:cNvPr>
          <p:cNvSpPr txBox="1"/>
          <p:nvPr/>
        </p:nvSpPr>
        <p:spPr>
          <a:xfrm>
            <a:off x="447579" y="4578943"/>
            <a:ext cx="6744270" cy="884555"/>
          </a:xfrm>
          <a:prstGeom prst="rect">
            <a:avLst/>
          </a:prstGeom>
          <a:noFill/>
          <a:ln>
            <a:noFill/>
          </a:ln>
          <a:effectLst>
            <a:outerShdw dist="38100" dir="2700000" algn="tl" rotWithShape="0">
              <a:srgbClr val="000000"/>
            </a:outerShdw>
          </a:effectLst>
        </p:spPr>
        <p:txBody>
          <a:bodyPr spcFirstLastPara="1" wrap="square" lIns="91425" tIns="45700" rIns="91425" bIns="45700" anchor="ctr" anchorCtr="0">
            <a:noAutofit/>
          </a:bodyPr>
          <a:lstStyle/>
          <a:p>
            <a:pPr marL="342900" marR="0" lvl="0" indent="-342900" algn="r" rtl="1">
              <a:lnSpc>
                <a:spcPct val="80000"/>
              </a:lnSpc>
              <a:spcBef>
                <a:spcPts val="0"/>
              </a:spcBef>
              <a:spcAft>
                <a:spcPts val="0"/>
              </a:spcAft>
              <a:buClr>
                <a:schemeClr val="lt2"/>
              </a:buClr>
              <a:buSzPts val="2400"/>
              <a:buFont typeface="Wingdings" panose="05000000000000000000" pitchFamily="2" charset="2"/>
              <a:buChar char="Ø"/>
            </a:pP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הסרת</a:t>
            </a:r>
            <a:r>
              <a:rPr lang="en-US" sz="2400" b="1" i="0" u="none" strike="noStrike" cap="none"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a:t>
            </a: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תמונות</a:t>
            </a:r>
            <a:r>
              <a:rPr lang="en-US" sz="2400" b="1" i="0" u="none" strike="noStrike" cap="none"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a:t>
            </a: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וסרטונים</a:t>
            </a:r>
            <a:r>
              <a:rPr lang="he-IL" sz="24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2400" b="1" i="0" u="none" strike="noStrike" cap="none"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a:t>
            </a: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במידת</a:t>
            </a:r>
            <a:r>
              <a:rPr lang="en-US" sz="2400" b="1" i="0" u="none" strike="noStrike" cap="none"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a:t>
            </a: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האפשר</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342900" marR="0" lvl="0" indent="-342900" algn="r" rtl="1">
              <a:lnSpc>
                <a:spcPct val="80000"/>
              </a:lnSpc>
              <a:spcBef>
                <a:spcPts val="1800"/>
              </a:spcBef>
              <a:spcAft>
                <a:spcPts val="0"/>
              </a:spcAft>
              <a:buClr>
                <a:schemeClr val="lt2"/>
              </a:buClr>
              <a:buSzPts val="2400"/>
              <a:buFont typeface="Wingdings" panose="05000000000000000000" pitchFamily="2" charset="2"/>
              <a:buChar char="Ø"/>
            </a:pP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טיפול</a:t>
            </a:r>
            <a:r>
              <a:rPr lang="en-US" sz="2400" b="1" i="0" u="none" strike="noStrike" cap="none"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a:t>
            </a: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באירועי</a:t>
            </a:r>
            <a:r>
              <a:rPr lang="en-US" sz="2400" b="1" i="0" u="none" strike="noStrike" cap="none"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a:t>
            </a: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פגיעה</a:t>
            </a:r>
            <a:r>
              <a:rPr lang="en-US" sz="2400" b="1" i="0" u="none" strike="noStrike" cap="none"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a:t>
            </a: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ברשת</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342900" marR="0" lvl="0" indent="-342900" algn="r" rtl="1">
              <a:lnSpc>
                <a:spcPct val="80000"/>
              </a:lnSpc>
              <a:spcBef>
                <a:spcPts val="1800"/>
              </a:spcBef>
              <a:spcAft>
                <a:spcPts val="0"/>
              </a:spcAft>
              <a:buClr>
                <a:schemeClr val="lt2"/>
              </a:buClr>
              <a:buSzPts val="2400"/>
              <a:buFont typeface="Wingdings" panose="05000000000000000000" pitchFamily="2" charset="2"/>
              <a:buChar char="Ø"/>
            </a:pP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מצבים</a:t>
            </a:r>
            <a:r>
              <a:rPr lang="en-US" sz="2400" b="1" i="0" u="none" strike="noStrike" cap="none"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a:t>
            </a:r>
            <a:r>
              <a:rPr lang="he-IL" sz="2400" b="1" dirty="0">
                <a:solidFill>
                  <a:schemeClr val="lt2"/>
                </a:solidFill>
                <a:latin typeface="Calibri" panose="020F0502020204030204" pitchFamily="34" charset="0"/>
                <a:ea typeface="Calibri" panose="020F0502020204030204" pitchFamily="34" charset="0"/>
                <a:cs typeface="Calibri" panose="020F0502020204030204" pitchFamily="34" charset="0"/>
              </a:rPr>
              <a:t>שלא ידועה </a:t>
            </a: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בהם</a:t>
            </a:r>
            <a:r>
              <a:rPr lang="en-US" sz="2400" b="1" i="0" u="none" strike="noStrike" cap="none"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a:t>
            </a: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זהות</a:t>
            </a:r>
            <a:r>
              <a:rPr lang="en-US" sz="2400" b="1" i="0" u="none" strike="noStrike" cap="none"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a:t>
            </a: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הנפגעים</a:t>
            </a:r>
            <a:r>
              <a:rPr lang="en-US" sz="2400" b="1" i="0" u="none" strike="noStrike" cap="none"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a:t>
            </a: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או</a:t>
            </a:r>
            <a:r>
              <a:rPr lang="en-US" sz="2400" b="1" i="0" u="none" strike="noStrike" cap="none"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a:t>
            </a: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הפוגעים</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342900" marR="0" lvl="0" indent="-342900" algn="r" rtl="1">
              <a:lnSpc>
                <a:spcPct val="80000"/>
              </a:lnSpc>
              <a:spcBef>
                <a:spcPts val="1800"/>
              </a:spcBef>
              <a:spcAft>
                <a:spcPts val="0"/>
              </a:spcAft>
              <a:buClr>
                <a:schemeClr val="lt2"/>
              </a:buClr>
              <a:buSzPts val="2400"/>
              <a:buFont typeface="Wingdings" panose="05000000000000000000" pitchFamily="2" charset="2"/>
              <a:buChar char="Ø"/>
            </a:pP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מצבי</a:t>
            </a:r>
            <a:r>
              <a:rPr lang="en-US" sz="2400" b="1" i="0" u="none" strike="noStrike" cap="none"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a:t>
            </a: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חירום</a:t>
            </a:r>
            <a:r>
              <a:rPr lang="en-US" sz="2400" b="1" i="0" u="none" strike="noStrike" cap="none"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a:t>
            </a: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ומצוקה</a:t>
            </a:r>
            <a:r>
              <a:rPr lang="he-IL" sz="2400" b="1" i="0" u="none" strike="noStrike" cap="none"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של קטינים ברשת</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342900" marR="0" lvl="0" indent="-342900" algn="r" rtl="1">
              <a:lnSpc>
                <a:spcPct val="80000"/>
              </a:lnSpc>
              <a:spcBef>
                <a:spcPts val="1800"/>
              </a:spcBef>
              <a:spcAft>
                <a:spcPts val="0"/>
              </a:spcAft>
              <a:buClr>
                <a:schemeClr val="lt2"/>
              </a:buClr>
              <a:buSzPts val="2400"/>
              <a:buFont typeface="Wingdings" panose="05000000000000000000" pitchFamily="2" charset="2"/>
              <a:buChar char="Ø"/>
            </a:pP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הפניה</a:t>
            </a:r>
            <a:r>
              <a:rPr lang="en-US" sz="2400" b="1" i="0" u="none" strike="noStrike" cap="none"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a:t>
            </a: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לגורמי</a:t>
            </a:r>
            <a:r>
              <a:rPr lang="en-US" sz="2400" b="1" i="0" u="none" strike="noStrike" cap="none"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a:t>
            </a: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סיוע</a:t>
            </a:r>
            <a:r>
              <a:rPr lang="en-US" sz="2400" b="1" i="0" u="none" strike="noStrike" cap="none"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a:t>
            </a: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בבית</a:t>
            </a:r>
            <a:r>
              <a:rPr lang="en-US" sz="2400" b="1" i="0" u="none" strike="noStrike" cap="none"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a:t>
            </a: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הספר</a:t>
            </a:r>
            <a:r>
              <a:rPr lang="en-US" sz="2400" b="1" i="0" u="none" strike="noStrike" cap="none"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a:t>
            </a: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ובקהילה</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342900" marR="0" lvl="0" indent="-342900" algn="r" rtl="1">
              <a:lnSpc>
                <a:spcPct val="80000"/>
              </a:lnSpc>
              <a:spcBef>
                <a:spcPts val="1800"/>
              </a:spcBef>
              <a:spcAft>
                <a:spcPts val="0"/>
              </a:spcAft>
              <a:buClr>
                <a:schemeClr val="lt2"/>
              </a:buClr>
              <a:buSzPts val="2400"/>
              <a:buFont typeface="Wingdings" panose="05000000000000000000" pitchFamily="2" charset="2"/>
              <a:buChar char="Ø"/>
            </a:pP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מתן</a:t>
            </a:r>
            <a:r>
              <a:rPr lang="en-US" sz="2400" b="1" i="0" u="none" strike="noStrike" cap="none"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a:t>
            </a:r>
            <a:r>
              <a:rPr lang="en-US" sz="2400" b="1" i="0" u="none" strike="noStrike" cap="none" dirty="0" err="1">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מידע</a:t>
            </a:r>
            <a:r>
              <a:rPr lang="en-US" sz="2400" b="1" i="0" u="none" strike="noStrike" cap="none" dirty="0">
                <a:solidFill>
                  <a:schemeClr val="lt2"/>
                </a:solidFill>
                <a:latin typeface="Calibri" panose="020F0502020204030204" pitchFamily="34" charset="0"/>
                <a:ea typeface="Calibri" panose="020F0502020204030204" pitchFamily="34" charset="0"/>
                <a:cs typeface="Calibri" panose="020F0502020204030204" pitchFamily="34" charset="0"/>
                <a:sym typeface="Arial"/>
              </a:rPr>
              <a:t> </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925190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right)">
                                      <p:cBhvr>
                                        <p:cTn id="13" dur="500"/>
                                        <p:tgtEl>
                                          <p:spTgt spid="5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7">
          <a:extLst>
            <a:ext uri="{FF2B5EF4-FFF2-40B4-BE49-F238E27FC236}">
              <a16:creationId xmlns:a16="http://schemas.microsoft.com/office/drawing/2014/main" id="{90AAD793-F964-D031-6AF8-F0BF27DF120D}"/>
            </a:ext>
          </a:extLst>
        </p:cNvPr>
        <p:cNvGrpSpPr/>
        <p:nvPr/>
      </p:nvGrpSpPr>
      <p:grpSpPr>
        <a:xfrm>
          <a:off x="0" y="0"/>
          <a:ext cx="0" cy="0"/>
          <a:chOff x="0" y="0"/>
          <a:chExt cx="0" cy="0"/>
        </a:xfrm>
      </p:grpSpPr>
      <p:sp>
        <p:nvSpPr>
          <p:cNvPr id="488" name="Google Shape;488;g3b47f72ed40_1_325">
            <a:extLst>
              <a:ext uri="{FF2B5EF4-FFF2-40B4-BE49-F238E27FC236}">
                <a16:creationId xmlns:a16="http://schemas.microsoft.com/office/drawing/2014/main" id="{8E9B1238-61E4-A36D-E952-766F096A959E}"/>
              </a:ext>
            </a:extLst>
          </p:cNvPr>
          <p:cNvSpPr txBox="1">
            <a:spLocks noGrp="1"/>
          </p:cNvSpPr>
          <p:nvPr>
            <p:ph type="title"/>
          </p:nvPr>
        </p:nvSpPr>
        <p:spPr>
          <a:xfrm>
            <a:off x="0" y="161492"/>
            <a:ext cx="12192000" cy="1325700"/>
          </a:xfrm>
          <a:prstGeom prst="rect">
            <a:avLst/>
          </a:prstGeom>
          <a:noFill/>
          <a:ln>
            <a:noFill/>
          </a:ln>
        </p:spPr>
        <p:txBody>
          <a:bodyPr spcFirstLastPara="1" wrap="square" lIns="91425" tIns="45700" rIns="91425" bIns="45700" anchor="ctr" anchorCtr="0">
            <a:noAutofit/>
          </a:bodyPr>
          <a:lstStyle/>
          <a:p>
            <a:r>
              <a:rPr lang="he-IL" sz="4400" dirty="0">
                <a:latin typeface="Assistant" pitchFamily="2" charset="-79"/>
                <a:cs typeface="Assistant" pitchFamily="2" charset="-79"/>
              </a:rPr>
              <a:t>עובדים עם בינה מלאכותית ב-</a:t>
            </a:r>
            <a:r>
              <a:rPr lang="en-US" sz="4400" dirty="0">
                <a:latin typeface="Assistant" pitchFamily="2" charset="-79"/>
                <a:cs typeface="Assistant" pitchFamily="2" charset="-79"/>
              </a:rPr>
              <a:t>Notebook LM</a:t>
            </a:r>
            <a:endParaRPr lang="en-US" sz="4400" b="0" dirty="0"/>
          </a:p>
        </p:txBody>
      </p:sp>
      <p:pic>
        <p:nvPicPr>
          <p:cNvPr id="4" name="תמונה 3" descr="תלמידים לומדים מול מחשב">
            <a:extLst>
              <a:ext uri="{FF2B5EF4-FFF2-40B4-BE49-F238E27FC236}">
                <a16:creationId xmlns:a16="http://schemas.microsoft.com/office/drawing/2014/main" id="{9FAD9763-5686-2229-16F9-C8610A2556C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754659" y="1487192"/>
            <a:ext cx="9016314" cy="5049136"/>
          </a:xfrm>
          <a:prstGeom prst="rect">
            <a:avLst/>
          </a:prstGeom>
        </p:spPr>
      </p:pic>
    </p:spTree>
    <p:extLst>
      <p:ext uri="{BB962C8B-B14F-4D97-AF65-F5344CB8AC3E}">
        <p14:creationId xmlns:p14="http://schemas.microsoft.com/office/powerpoint/2010/main" val="1768778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g3b47f72ed40_1_14">
            <a:extLst>
              <a:ext uri="{C183D7F6-B498-43B3-948B-1728B52AA6E4}">
                <adec:decorative xmlns:adec="http://schemas.microsoft.com/office/drawing/2017/decorative" val="1"/>
              </a:ext>
            </a:extLst>
          </p:cNvPr>
          <p:cNvPicPr preferRelativeResize="0"/>
          <p:nvPr/>
        </p:nvPicPr>
        <p:blipFill rotWithShape="1">
          <a:blip r:embed="rId3">
            <a:alphaModFix/>
            <a:duotone>
              <a:prstClr val="black"/>
              <a:schemeClr val="accent6">
                <a:tint val="45000"/>
                <a:satMod val="400000"/>
              </a:schemeClr>
            </a:duotone>
          </a:blip>
          <a:srcRect/>
          <a:stretch/>
        </p:blipFill>
        <p:spPr>
          <a:xfrm>
            <a:off x="7872000" y="469026"/>
            <a:ext cx="4320000" cy="1116898"/>
          </a:xfrm>
          <a:prstGeom prst="rect">
            <a:avLst/>
          </a:prstGeom>
          <a:noFill/>
          <a:ln>
            <a:noFill/>
          </a:ln>
        </p:spPr>
      </p:pic>
      <p:sp>
        <p:nvSpPr>
          <p:cNvPr id="135" name="Google Shape;135;g3b47f72ed40_1_14">
            <a:extLst>
              <a:ext uri="{C183D7F6-B498-43B3-948B-1728B52AA6E4}">
                <adec:decorative xmlns:adec="http://schemas.microsoft.com/office/drawing/2017/decorative" val="0"/>
              </a:ext>
            </a:extLst>
          </p:cNvPr>
          <p:cNvSpPr txBox="1">
            <a:spLocks noGrp="1"/>
          </p:cNvSpPr>
          <p:nvPr>
            <p:ph type="title"/>
          </p:nvPr>
        </p:nvSpPr>
        <p:spPr>
          <a:xfrm>
            <a:off x="9362113" y="466353"/>
            <a:ext cx="2481000" cy="1054500"/>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he-IL" sz="2800" b="1" dirty="0">
                <a:solidFill>
                  <a:srgbClr val="002060"/>
                </a:solidFill>
                <a:latin typeface="Calibri"/>
                <a:ea typeface="Calibri"/>
                <a:cs typeface="Calibri"/>
                <a:sym typeface="Calibri"/>
              </a:rPr>
              <a:t>שקופית למורה – הכנה לשיעור</a:t>
            </a:r>
            <a:endParaRPr sz="2800" b="1" dirty="0">
              <a:solidFill>
                <a:srgbClr val="002060"/>
              </a:solidFill>
              <a:latin typeface="Calibri"/>
              <a:ea typeface="Calibri"/>
              <a:cs typeface="Calibri"/>
              <a:sym typeface="Calibri"/>
            </a:endParaRPr>
          </a:p>
        </p:txBody>
      </p:sp>
      <p:sp>
        <p:nvSpPr>
          <p:cNvPr id="136" name="Google Shape;136;g3b47f72ed40_1_14">
            <a:extLst>
              <a:ext uri="{C183D7F6-B498-43B3-948B-1728B52AA6E4}">
                <adec:decorative xmlns:adec="http://schemas.microsoft.com/office/drawing/2017/decorative" val="0"/>
              </a:ext>
            </a:extLst>
          </p:cNvPr>
          <p:cNvSpPr txBox="1"/>
          <p:nvPr/>
        </p:nvSpPr>
        <p:spPr>
          <a:xfrm>
            <a:off x="377250" y="1867235"/>
            <a:ext cx="11437500" cy="3323946"/>
          </a:xfrm>
          <a:prstGeom prst="rect">
            <a:avLst/>
          </a:prstGeom>
          <a:noFill/>
          <a:ln>
            <a:noFill/>
          </a:ln>
        </p:spPr>
        <p:txBody>
          <a:bodyPr spcFirstLastPara="1" wrap="square" lIns="91425" tIns="45700" rIns="91425" bIns="45700" anchor="t" anchorCtr="0">
            <a:spAutoFit/>
          </a:bodyPr>
          <a:lstStyle/>
          <a:p>
            <a:pPr marL="45719" marR="0" lvl="0" algn="r" rtl="1">
              <a:lnSpc>
                <a:spcPct val="150000"/>
              </a:lnSpc>
              <a:spcBef>
                <a:spcPts val="0"/>
              </a:spcBef>
              <a:spcAft>
                <a:spcPts val="0"/>
              </a:spcAft>
              <a:buClr>
                <a:schemeClr val="dk1"/>
              </a:buClr>
              <a:buSzPts val="2800"/>
            </a:pPr>
            <a:r>
              <a:rPr lang="he-IL" sz="2800" b="1" dirty="0">
                <a:solidFill>
                  <a:schemeClr val="dk1"/>
                </a:solidFill>
                <a:latin typeface="Calibri"/>
                <a:cs typeface="Calibri"/>
                <a:sym typeface="Calibri"/>
              </a:rPr>
              <a:t>כהכנה לשיעור יש לשים לב ש...:</a:t>
            </a:r>
          </a:p>
          <a:p>
            <a:pPr marL="502919" marR="0" lvl="0" indent="-457200" algn="r" rtl="1">
              <a:lnSpc>
                <a:spcPct val="150000"/>
              </a:lnSpc>
              <a:spcBef>
                <a:spcPts val="0"/>
              </a:spcBef>
              <a:spcAft>
                <a:spcPts val="0"/>
              </a:spcAft>
              <a:buClr>
                <a:schemeClr val="dk1"/>
              </a:buClr>
              <a:buSzPts val="2800"/>
              <a:buFont typeface="Arial"/>
              <a:buChar char="•"/>
            </a:pPr>
            <a:r>
              <a:rPr lang="he-IL" sz="2800" dirty="0">
                <a:solidFill>
                  <a:schemeClr val="dk1"/>
                </a:solidFill>
                <a:latin typeface="Calibri"/>
                <a:cs typeface="Calibri"/>
                <a:sym typeface="Calibri"/>
              </a:rPr>
              <a:t>ישנו קישור זמין של סביבת </a:t>
            </a:r>
            <a:r>
              <a:rPr lang="he-IL" sz="2800" dirty="0" err="1">
                <a:solidFill>
                  <a:schemeClr val="dk1"/>
                </a:solidFill>
                <a:latin typeface="Calibri"/>
                <a:cs typeface="Calibri"/>
                <a:sym typeface="Calibri"/>
              </a:rPr>
              <a:t>הקלאסרום</a:t>
            </a:r>
            <a:r>
              <a:rPr lang="he-IL" sz="2800" dirty="0">
                <a:solidFill>
                  <a:schemeClr val="dk1"/>
                </a:solidFill>
                <a:latin typeface="Calibri"/>
                <a:cs typeface="Calibri"/>
                <a:sym typeface="Calibri"/>
              </a:rPr>
              <a:t>.</a:t>
            </a:r>
          </a:p>
          <a:p>
            <a:pPr marL="502919" marR="0" lvl="0" indent="-457200" algn="r" rtl="1">
              <a:lnSpc>
                <a:spcPct val="150000"/>
              </a:lnSpc>
              <a:spcBef>
                <a:spcPts val="0"/>
              </a:spcBef>
              <a:spcAft>
                <a:spcPts val="0"/>
              </a:spcAft>
              <a:buClr>
                <a:schemeClr val="dk1"/>
              </a:buClr>
              <a:buSzPts val="2800"/>
              <a:buFont typeface="Arial"/>
              <a:buChar char="•"/>
            </a:pPr>
            <a:r>
              <a:rPr lang="he-IL" sz="2800" dirty="0">
                <a:solidFill>
                  <a:schemeClr val="dk1"/>
                </a:solidFill>
                <a:latin typeface="Calibri"/>
                <a:cs typeface="Calibri"/>
                <a:sym typeface="Calibri"/>
              </a:rPr>
              <a:t>כל המקורות וההנחיות מופיעים בסביבת </a:t>
            </a:r>
            <a:r>
              <a:rPr lang="he-IL" sz="2800" dirty="0" err="1">
                <a:solidFill>
                  <a:schemeClr val="dk1"/>
                </a:solidFill>
                <a:latin typeface="Calibri"/>
                <a:cs typeface="Calibri"/>
                <a:sym typeface="Calibri"/>
              </a:rPr>
              <a:t>הקלאסרום</a:t>
            </a:r>
            <a:r>
              <a:rPr lang="he-IL" sz="2800" dirty="0">
                <a:solidFill>
                  <a:schemeClr val="dk1"/>
                </a:solidFill>
                <a:latin typeface="Calibri"/>
                <a:cs typeface="Calibri"/>
                <a:sym typeface="Calibri"/>
              </a:rPr>
              <a:t>.</a:t>
            </a:r>
          </a:p>
          <a:p>
            <a:pPr marL="502919" marR="0" lvl="0" indent="-457200" algn="r" rtl="1">
              <a:lnSpc>
                <a:spcPct val="150000"/>
              </a:lnSpc>
              <a:spcBef>
                <a:spcPts val="0"/>
              </a:spcBef>
              <a:spcAft>
                <a:spcPts val="0"/>
              </a:spcAft>
              <a:buClr>
                <a:schemeClr val="dk1"/>
              </a:buClr>
              <a:buSzPts val="2800"/>
              <a:buFont typeface="Arial"/>
              <a:buChar char="•"/>
            </a:pPr>
            <a:r>
              <a:rPr lang="he-IL" sz="2800" dirty="0">
                <a:solidFill>
                  <a:schemeClr val="dk1"/>
                </a:solidFill>
                <a:latin typeface="Calibri"/>
                <a:cs typeface="Calibri"/>
                <a:sym typeface="Calibri"/>
              </a:rPr>
              <a:t>ישנם מחשבים לכל ילדי הכיתה.</a:t>
            </a:r>
          </a:p>
          <a:p>
            <a:pPr marL="502919" marR="0" lvl="0" indent="-457200" algn="r" rtl="1">
              <a:lnSpc>
                <a:spcPct val="150000"/>
              </a:lnSpc>
              <a:spcBef>
                <a:spcPts val="0"/>
              </a:spcBef>
              <a:spcAft>
                <a:spcPts val="0"/>
              </a:spcAft>
              <a:buClr>
                <a:schemeClr val="dk1"/>
              </a:buClr>
              <a:buSzPts val="2800"/>
              <a:buFont typeface="Arial"/>
              <a:buChar char="•"/>
            </a:pPr>
            <a:r>
              <a:rPr lang="he-IL" sz="2800" dirty="0">
                <a:solidFill>
                  <a:schemeClr val="dk1"/>
                </a:solidFill>
                <a:latin typeface="Calibri"/>
                <a:cs typeface="Calibri"/>
                <a:sym typeface="Calibri"/>
              </a:rPr>
              <a:t>קיים קישור למרחב תוצרים משותף.</a:t>
            </a:r>
          </a:p>
        </p:txBody>
      </p:sp>
      <p:sp>
        <p:nvSpPr>
          <p:cNvPr id="2" name="אליפסה 1">
            <a:extLst>
              <a:ext uri="{FF2B5EF4-FFF2-40B4-BE49-F238E27FC236}">
                <a16:creationId xmlns:a16="http://schemas.microsoft.com/office/drawing/2014/main" id="{15DD90A5-ED05-61D2-E12A-C292C848DB52}"/>
              </a:ext>
              <a:ext uri="{C183D7F6-B498-43B3-948B-1728B52AA6E4}">
                <adec:decorative xmlns:adec="http://schemas.microsoft.com/office/drawing/2017/decorative" val="1"/>
              </a:ext>
            </a:extLst>
          </p:cNvPr>
          <p:cNvSpPr/>
          <p:nvPr/>
        </p:nvSpPr>
        <p:spPr>
          <a:xfrm>
            <a:off x="7985760" y="606851"/>
            <a:ext cx="902208" cy="83180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 name="גרפיקה 3">
            <a:extLst>
              <a:ext uri="{FF2B5EF4-FFF2-40B4-BE49-F238E27FC236}">
                <a16:creationId xmlns:a16="http://schemas.microsoft.com/office/drawing/2014/main" id="{5AFD2874-1C98-922D-D374-E7062AB456D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45152" y="565553"/>
            <a:ext cx="914400" cy="914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a:extLst>
            <a:ext uri="{FF2B5EF4-FFF2-40B4-BE49-F238E27FC236}">
              <a16:creationId xmlns:a16="http://schemas.microsoft.com/office/drawing/2014/main" id="{6AC01D6F-6E31-2255-D365-A5512776FA94}"/>
            </a:ext>
          </a:extLst>
        </p:cNvPr>
        <p:cNvGrpSpPr/>
        <p:nvPr/>
      </p:nvGrpSpPr>
      <p:grpSpPr>
        <a:xfrm>
          <a:off x="0" y="0"/>
          <a:ext cx="0" cy="0"/>
          <a:chOff x="0" y="0"/>
          <a:chExt cx="0" cy="0"/>
        </a:xfrm>
      </p:grpSpPr>
      <p:pic>
        <p:nvPicPr>
          <p:cNvPr id="14" name="גרפיקה 13">
            <a:extLst>
              <a:ext uri="{FF2B5EF4-FFF2-40B4-BE49-F238E27FC236}">
                <a16:creationId xmlns:a16="http://schemas.microsoft.com/office/drawing/2014/main" id="{FB1A9D7D-063A-DE32-3F12-18CB8D9FBA4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6105615" y="2676440"/>
            <a:ext cx="6086385" cy="1950178"/>
          </a:xfrm>
          <a:prstGeom prst="rect">
            <a:avLst/>
          </a:prstGeom>
        </p:spPr>
      </p:pic>
      <p:sp>
        <p:nvSpPr>
          <p:cNvPr id="2" name="כותרת 1">
            <a:extLst>
              <a:ext uri="{FF2B5EF4-FFF2-40B4-BE49-F238E27FC236}">
                <a16:creationId xmlns:a16="http://schemas.microsoft.com/office/drawing/2014/main" id="{E1D5FFDC-6980-DD34-2F45-77E0A89D854C}"/>
              </a:ext>
            </a:extLst>
          </p:cNvPr>
          <p:cNvSpPr txBox="1">
            <a:spLocks noGrp="1"/>
          </p:cNvSpPr>
          <p:nvPr>
            <p:ph type="title" idx="4294967295"/>
          </p:nvPr>
        </p:nvSpPr>
        <p:spPr>
          <a:xfrm>
            <a:off x="0" y="0"/>
            <a:ext cx="12192000" cy="1487055"/>
          </a:xfrm>
          <a:prstGeom prst="rect">
            <a:avLst/>
          </a:prstGeom>
          <a:solidFill>
            <a:srgbClr val="649E2E"/>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1" eaLnBrk="1" fontAlgn="auto" latinLnBrk="0" hangingPunct="1">
              <a:lnSpc>
                <a:spcPct val="150000"/>
              </a:lnSpc>
              <a:spcBef>
                <a:spcPts val="0"/>
              </a:spcBef>
              <a:spcAft>
                <a:spcPts val="0"/>
              </a:spcAft>
              <a:buClr>
                <a:srgbClr val="000000"/>
              </a:buClr>
              <a:buSzTx/>
              <a:buFont typeface="Arial"/>
              <a:buNone/>
              <a:tabLst/>
              <a:defRPr/>
            </a:pPr>
            <a:r>
              <a:rPr kumimoji="0" lang="he-IL" sz="5400" b="1"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sym typeface="Arial"/>
              </a:rPr>
              <a:t>מה למדנו היום?</a:t>
            </a:r>
            <a:endParaRPr kumimoji="0" lang="he-IL" sz="5400" b="1" i="0" u="none" strike="noStrike" kern="0" cap="none" spc="0" normalizeH="0" baseline="0" noProof="0" dirty="0">
              <a:ln>
                <a:noFill/>
              </a:ln>
              <a:solidFill>
                <a:schemeClr val="bg1"/>
              </a:solidFill>
              <a:effectLst/>
              <a:uLnTx/>
              <a:uFillTx/>
              <a:latin typeface="Calibri" panose="020F0502020204030204" pitchFamily="34" charset="0"/>
              <a:ea typeface="Arial"/>
              <a:cs typeface="Calibri" panose="020F0502020204030204" pitchFamily="34" charset="0"/>
              <a:sym typeface="Arial"/>
            </a:endParaRPr>
          </a:p>
        </p:txBody>
      </p:sp>
      <p:pic>
        <p:nvPicPr>
          <p:cNvPr id="4" name="גרפיקה 3">
            <a:extLst>
              <a:ext uri="{FF2B5EF4-FFF2-40B4-BE49-F238E27FC236}">
                <a16:creationId xmlns:a16="http://schemas.microsoft.com/office/drawing/2014/main" id="{C031318E-3CBE-446D-B3FA-50DCC059B2D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29662" y="3931796"/>
            <a:ext cx="5564607" cy="2220158"/>
          </a:xfrm>
          <a:prstGeom prst="rect">
            <a:avLst/>
          </a:prstGeom>
        </p:spPr>
      </p:pic>
      <p:pic>
        <p:nvPicPr>
          <p:cNvPr id="5" name="גרפיקה 4">
            <a:extLst>
              <a:ext uri="{FF2B5EF4-FFF2-40B4-BE49-F238E27FC236}">
                <a16:creationId xmlns:a16="http://schemas.microsoft.com/office/drawing/2014/main" id="{0697506B-2787-4DCE-4D7D-449287A3EDF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378005" y="1526638"/>
            <a:ext cx="5975669" cy="2220157"/>
          </a:xfrm>
          <a:prstGeom prst="rect">
            <a:avLst/>
          </a:prstGeom>
        </p:spPr>
      </p:pic>
      <p:sp>
        <p:nvSpPr>
          <p:cNvPr id="9" name="תיבת טקסט 8">
            <a:extLst>
              <a:ext uri="{FF2B5EF4-FFF2-40B4-BE49-F238E27FC236}">
                <a16:creationId xmlns:a16="http://schemas.microsoft.com/office/drawing/2014/main" id="{3496FF53-61B1-4402-A47C-021E01BC09DC}"/>
              </a:ext>
            </a:extLst>
          </p:cNvPr>
          <p:cNvSpPr txBox="1"/>
          <p:nvPr/>
        </p:nvSpPr>
        <p:spPr>
          <a:xfrm>
            <a:off x="627739" y="1920909"/>
            <a:ext cx="5314873" cy="954107"/>
          </a:xfrm>
          <a:prstGeom prst="rect">
            <a:avLst/>
          </a:prstGeom>
          <a:noFill/>
        </p:spPr>
        <p:txBody>
          <a:bodyPr wrap="square">
            <a:spAutoFit/>
          </a:bodyPr>
          <a:lstStyle/>
          <a:p>
            <a:pPr algn="ctr" rtl="1"/>
            <a:r>
              <a:rPr lang="he-IL" sz="2800" dirty="0">
                <a:latin typeface="Calibri" panose="020F0502020204030204" pitchFamily="34" charset="0"/>
                <a:cs typeface="Calibri" panose="020F0502020204030204" pitchFamily="34" charset="0"/>
              </a:rPr>
              <a:t>מה היה לכם קל יותר: </a:t>
            </a:r>
            <a:br>
              <a:rPr lang="en-US" sz="2800" dirty="0">
                <a:latin typeface="Calibri" panose="020F0502020204030204" pitchFamily="34" charset="0"/>
                <a:cs typeface="Calibri" panose="020F0502020204030204" pitchFamily="34" charset="0"/>
              </a:rPr>
            </a:br>
            <a:r>
              <a:rPr lang="he-IL" sz="2800" dirty="0">
                <a:latin typeface="Calibri" panose="020F0502020204030204" pitchFamily="34" charset="0"/>
                <a:cs typeface="Calibri" panose="020F0502020204030204" pitchFamily="34" charset="0"/>
              </a:rPr>
              <a:t>לצפות, לקרוא או לכתוב? למה?</a:t>
            </a:r>
          </a:p>
        </p:txBody>
      </p:sp>
      <p:sp>
        <p:nvSpPr>
          <p:cNvPr id="270" name="Google Shape;270;p12">
            <a:extLst>
              <a:ext uri="{FF2B5EF4-FFF2-40B4-BE49-F238E27FC236}">
                <a16:creationId xmlns:a16="http://schemas.microsoft.com/office/drawing/2014/main" id="{38FF5E2C-320B-E4EA-A6B0-AEF2B37CFE72}"/>
              </a:ext>
            </a:extLst>
          </p:cNvPr>
          <p:cNvSpPr txBox="1">
            <a:spLocks noGrp="1"/>
          </p:cNvSpPr>
          <p:nvPr>
            <p:ph type="body" idx="1"/>
          </p:nvPr>
        </p:nvSpPr>
        <p:spPr>
          <a:xfrm>
            <a:off x="6431588" y="2953303"/>
            <a:ext cx="5164389" cy="1396453"/>
          </a:xfrm>
          <a:prstGeom prst="rect">
            <a:avLst/>
          </a:prstGeom>
          <a:noFill/>
          <a:ln>
            <a:noFill/>
          </a:ln>
        </p:spPr>
        <p:txBody>
          <a:bodyPr spcFirstLastPara="1" wrap="square" lIns="91425" tIns="45700" rIns="91425" bIns="45700" anchor="t" anchorCtr="0">
            <a:normAutofit/>
          </a:bodyPr>
          <a:lstStyle/>
          <a:p>
            <a:pPr marL="0" indent="0" algn="ctr">
              <a:buNone/>
            </a:pPr>
            <a:r>
              <a:rPr lang="he-IL" dirty="0">
                <a:solidFill>
                  <a:srgbClr val="000000"/>
                </a:solidFill>
                <a:latin typeface="Calibri" panose="020F0502020204030204" pitchFamily="34" charset="0"/>
                <a:cs typeface="Calibri" panose="020F0502020204030204" pitchFamily="34" charset="0"/>
              </a:rPr>
              <a:t>איזו דרך למידה </a:t>
            </a:r>
            <a:br>
              <a:rPr lang="en-US" dirty="0">
                <a:solidFill>
                  <a:srgbClr val="000000"/>
                </a:solidFill>
                <a:latin typeface="Calibri" panose="020F0502020204030204" pitchFamily="34" charset="0"/>
                <a:cs typeface="Calibri" panose="020F0502020204030204" pitchFamily="34" charset="0"/>
              </a:rPr>
            </a:br>
            <a:r>
              <a:rPr lang="he-IL" dirty="0">
                <a:solidFill>
                  <a:srgbClr val="000000"/>
                </a:solidFill>
                <a:latin typeface="Calibri" panose="020F0502020204030204" pitchFamily="34" charset="0"/>
                <a:cs typeface="Calibri" panose="020F0502020204030204" pitchFamily="34" charset="0"/>
              </a:rPr>
              <a:t>עזרה לכם הכי הרבה היום?</a:t>
            </a:r>
            <a:endParaRPr lang="he-IL" dirty="0">
              <a:latin typeface="Calibri" panose="020F0502020204030204" pitchFamily="34" charset="0"/>
              <a:cs typeface="Calibri" panose="020F0502020204030204" pitchFamily="34" charset="0"/>
            </a:endParaRPr>
          </a:p>
        </p:txBody>
      </p:sp>
      <p:sp>
        <p:nvSpPr>
          <p:cNvPr id="11" name="תיבת טקסט 10">
            <a:extLst>
              <a:ext uri="{FF2B5EF4-FFF2-40B4-BE49-F238E27FC236}">
                <a16:creationId xmlns:a16="http://schemas.microsoft.com/office/drawing/2014/main" id="{8B000BF9-43A9-139A-B391-76FC30FD6A52}"/>
              </a:ext>
            </a:extLst>
          </p:cNvPr>
          <p:cNvSpPr txBox="1"/>
          <p:nvPr/>
        </p:nvSpPr>
        <p:spPr>
          <a:xfrm>
            <a:off x="322236" y="4459309"/>
            <a:ext cx="5247861" cy="954107"/>
          </a:xfrm>
          <a:prstGeom prst="rect">
            <a:avLst/>
          </a:prstGeom>
          <a:noFill/>
        </p:spPr>
        <p:txBody>
          <a:bodyPr wrap="square">
            <a:spAutoFit/>
          </a:bodyPr>
          <a:lstStyle/>
          <a:p>
            <a:pPr algn="ctr" rtl="1"/>
            <a:r>
              <a:rPr lang="he-IL" sz="2800" dirty="0">
                <a:latin typeface="Calibri" panose="020F0502020204030204" pitchFamily="34" charset="0"/>
                <a:cs typeface="Calibri" panose="020F0502020204030204" pitchFamily="34" charset="0"/>
              </a:rPr>
              <a:t>האם הייתם ממליצים ורוצים </a:t>
            </a:r>
            <a:br>
              <a:rPr lang="en-US" sz="2800" dirty="0">
                <a:latin typeface="Calibri" panose="020F0502020204030204" pitchFamily="34" charset="0"/>
                <a:cs typeface="Calibri" panose="020F0502020204030204" pitchFamily="34" charset="0"/>
              </a:rPr>
            </a:br>
            <a:r>
              <a:rPr lang="he-IL" sz="2800" dirty="0">
                <a:latin typeface="Calibri" panose="020F0502020204030204" pitchFamily="34" charset="0"/>
                <a:cs typeface="Calibri" panose="020F0502020204030204" pitchFamily="34" charset="0"/>
              </a:rPr>
              <a:t>להמשיך לעבוד בשיעורים </a:t>
            </a:r>
            <a:r>
              <a:rPr lang="he-IL" sz="2800" dirty="0" err="1">
                <a:latin typeface="Calibri" panose="020F0502020204030204" pitchFamily="34" charset="0"/>
                <a:cs typeface="Calibri" panose="020F0502020204030204" pitchFamily="34" charset="0"/>
              </a:rPr>
              <a:t>בנוטבוק</a:t>
            </a:r>
            <a:r>
              <a:rPr lang="he-IL" sz="2800" dirty="0">
                <a:latin typeface="Calibri" panose="020F0502020204030204" pitchFamily="34" charset="0"/>
                <a:cs typeface="Calibri" panose="020F0502020204030204" pitchFamily="34" charset="0"/>
              </a:rPr>
              <a:t>?</a:t>
            </a:r>
          </a:p>
        </p:txBody>
      </p:sp>
      <p:pic>
        <p:nvPicPr>
          <p:cNvPr id="15" name="גרפיקה 14">
            <a:extLst>
              <a:ext uri="{FF2B5EF4-FFF2-40B4-BE49-F238E27FC236}">
                <a16:creationId xmlns:a16="http://schemas.microsoft.com/office/drawing/2014/main" id="{701170C9-9B17-CB4C-CC15-A8C2AA35FB5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5694269" y="5121181"/>
            <a:ext cx="5680090" cy="1673315"/>
          </a:xfrm>
          <a:prstGeom prst="rect">
            <a:avLst/>
          </a:prstGeom>
        </p:spPr>
      </p:pic>
      <p:sp>
        <p:nvSpPr>
          <p:cNvPr id="13" name="תיבת טקסט 12">
            <a:extLst>
              <a:ext uri="{FF2B5EF4-FFF2-40B4-BE49-F238E27FC236}">
                <a16:creationId xmlns:a16="http://schemas.microsoft.com/office/drawing/2014/main" id="{1504E7D0-3D37-3B51-852C-1BE5A2379583}"/>
              </a:ext>
            </a:extLst>
          </p:cNvPr>
          <p:cNvSpPr txBox="1"/>
          <p:nvPr/>
        </p:nvSpPr>
        <p:spPr>
          <a:xfrm>
            <a:off x="5942612" y="5370164"/>
            <a:ext cx="5262945" cy="954107"/>
          </a:xfrm>
          <a:prstGeom prst="rect">
            <a:avLst/>
          </a:prstGeom>
          <a:noFill/>
        </p:spPr>
        <p:txBody>
          <a:bodyPr wrap="square">
            <a:spAutoFit/>
          </a:bodyPr>
          <a:lstStyle/>
          <a:p>
            <a:pPr algn="ctr" rtl="1"/>
            <a:r>
              <a:rPr lang="he-IL" sz="2800" dirty="0">
                <a:latin typeface="Calibri" panose="020F0502020204030204" pitchFamily="34" charset="0"/>
                <a:cs typeface="Calibri" panose="020F0502020204030204" pitchFamily="34" charset="0"/>
              </a:rPr>
              <a:t>מושג חדש שפגשתם היום, </a:t>
            </a:r>
          </a:p>
          <a:p>
            <a:pPr algn="ctr" rtl="1"/>
            <a:r>
              <a:rPr lang="he-IL" sz="2800" dirty="0">
                <a:latin typeface="Calibri" panose="020F0502020204030204" pitchFamily="34" charset="0"/>
                <a:cs typeface="Calibri" panose="020F0502020204030204" pitchFamily="34" charset="0"/>
              </a:rPr>
              <a:t>איך הייתם מסבירים אותו לחבר?</a:t>
            </a:r>
          </a:p>
        </p:txBody>
      </p:sp>
    </p:spTree>
    <p:extLst>
      <p:ext uri="{BB962C8B-B14F-4D97-AF65-F5344CB8AC3E}">
        <p14:creationId xmlns:p14="http://schemas.microsoft.com/office/powerpoint/2010/main" val="305085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animEffect transition="in" filter="fade">
                                      <p:cBhvr>
                                        <p:cTn id="7" dur="500"/>
                                        <p:tgtEl>
                                          <p:spTgt spid="27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build="p"/>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1E92E-31B2-9BFE-1A77-BC49C710BC73}"/>
              </a:ext>
            </a:extLst>
          </p:cNvPr>
          <p:cNvSpPr>
            <a:spLocks noGrp="1"/>
          </p:cNvSpPr>
          <p:nvPr>
            <p:ph type="title"/>
          </p:nvPr>
        </p:nvSpPr>
        <p:spPr/>
        <p:txBody>
          <a:bodyPr/>
          <a:lstStyle/>
          <a:p>
            <a:r>
              <a:rPr lang="he-IL" dirty="0">
                <a:solidFill>
                  <a:schemeClr val="bg1"/>
                </a:solidFill>
                <a:latin typeface="Calibri" panose="020F0502020204030204" pitchFamily="34" charset="0"/>
                <a:ea typeface="Calibri" panose="020F0502020204030204" pitchFamily="34" charset="0"/>
                <a:cs typeface="Calibri" panose="020F0502020204030204" pitchFamily="34" charset="0"/>
              </a:rPr>
              <a:t>מה המסרים שלנו?</a:t>
            </a:r>
          </a:p>
        </p:txBody>
      </p:sp>
      <p:sp>
        <p:nvSpPr>
          <p:cNvPr id="6" name="מציין מיקום תוכן 2">
            <a:extLst>
              <a:ext uri="{FF2B5EF4-FFF2-40B4-BE49-F238E27FC236}">
                <a16:creationId xmlns:a16="http://schemas.microsoft.com/office/drawing/2014/main" id="{C843940E-F4D7-6736-587C-3264C88D5815}"/>
              </a:ext>
            </a:extLst>
          </p:cNvPr>
          <p:cNvSpPr txBox="1">
            <a:spLocks/>
          </p:cNvSpPr>
          <p:nvPr/>
        </p:nvSpPr>
        <p:spPr>
          <a:xfrm>
            <a:off x="1168537" y="1699997"/>
            <a:ext cx="9854925" cy="5572963"/>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61950" indent="-361950" algn="r" rtl="1">
              <a:lnSpc>
                <a:spcPct val="170000"/>
              </a:lnSpc>
              <a:buFont typeface="Arial" panose="020B0604020202020204" pitchFamily="34" charset="0"/>
              <a:buChar char="•"/>
            </a:pPr>
            <a:r>
              <a:rPr lang="he-IL" sz="2800" dirty="0">
                <a:solidFill>
                  <a:schemeClr val="tx1"/>
                </a:solidFill>
                <a:latin typeface="Calibri" panose="020F0502020204030204" pitchFamily="34" charset="0"/>
                <a:ea typeface="Calibri" panose="020F0502020204030204" pitchFamily="34" charset="0"/>
                <a:cs typeface="Calibri" panose="020F0502020204030204" pitchFamily="34" charset="0"/>
              </a:rPr>
              <a:t>גם ברשת, </a:t>
            </a:r>
            <a:r>
              <a:rPr lang="he-IL" sz="2800" dirty="0">
                <a:latin typeface="Calibri" panose="020F0502020204030204" pitchFamily="34" charset="0"/>
                <a:ea typeface="Calibri" panose="020F0502020204030204" pitchFamily="34" charset="0"/>
                <a:cs typeface="Calibri" panose="020F0502020204030204" pitchFamily="34" charset="0"/>
              </a:rPr>
              <a:t>אנשים שונים מגיבים בדרכים שונות למצבי תסכול ומצוקה.</a:t>
            </a:r>
          </a:p>
          <a:p>
            <a:pPr marL="361950" indent="-361950" algn="r" rtl="1">
              <a:lnSpc>
                <a:spcPct val="170000"/>
              </a:lnSpc>
              <a:buFont typeface="Arial" panose="020B0604020202020204" pitchFamily="34" charset="0"/>
              <a:buChar char="•"/>
            </a:pPr>
            <a:r>
              <a:rPr lang="he-IL" sz="2800" dirty="0">
                <a:latin typeface="Calibri" panose="020F0502020204030204" pitchFamily="34" charset="0"/>
                <a:ea typeface="Calibri" panose="020F0502020204030204" pitchFamily="34" charset="0"/>
                <a:cs typeface="Calibri" panose="020F0502020204030204" pitchFamily="34" charset="0"/>
              </a:rPr>
              <a:t>לפנייה לעזרה יתרונות רבים, ביניהם הקלה מעצם תחושת השיתוף </a:t>
            </a:r>
            <a:r>
              <a:rPr lang="he-IL" sz="2800" dirty="0">
                <a:solidFill>
                  <a:schemeClr val="tx1"/>
                </a:solidFill>
                <a:latin typeface="Calibri" panose="020F0502020204030204" pitchFamily="34" charset="0"/>
                <a:ea typeface="Calibri" panose="020F0502020204030204" pitchFamily="34" charset="0"/>
                <a:cs typeface="Calibri" panose="020F0502020204030204" pitchFamily="34" charset="0"/>
              </a:rPr>
              <a:t>וההזדמנות </a:t>
            </a:r>
            <a:r>
              <a:rPr lang="he-IL" sz="2800" dirty="0">
                <a:latin typeface="Calibri" panose="020F0502020204030204" pitchFamily="34" charset="0"/>
                <a:ea typeface="Calibri" panose="020F0502020204030204" pitchFamily="34" charset="0"/>
                <a:cs typeface="Calibri" panose="020F0502020204030204" pitchFamily="34" charset="0"/>
              </a:rPr>
              <a:t>לצמיחה.</a:t>
            </a:r>
          </a:p>
          <a:p>
            <a:pPr marL="361950" indent="-361950" algn="r" rtl="1">
              <a:lnSpc>
                <a:spcPct val="170000"/>
              </a:lnSpc>
              <a:buFont typeface="Arial" panose="020B0604020202020204" pitchFamily="34" charset="0"/>
              <a:buChar char="•"/>
            </a:pPr>
            <a:r>
              <a:rPr lang="he-IL" sz="2800" dirty="0">
                <a:latin typeface="Calibri" panose="020F0502020204030204" pitchFamily="34" charset="0"/>
                <a:ea typeface="Calibri" panose="020F0502020204030204" pitchFamily="34" charset="0"/>
                <a:cs typeface="Calibri" panose="020F0502020204030204" pitchFamily="34" charset="0"/>
              </a:rPr>
              <a:t>פנייה לעזרה היא פעולה אקטיבית החותרת לשינוי המצב </a:t>
            </a:r>
            <a:r>
              <a:rPr lang="he-IL" sz="2800" dirty="0">
                <a:solidFill>
                  <a:schemeClr val="tx1"/>
                </a:solidFill>
                <a:latin typeface="Calibri" panose="020F0502020204030204" pitchFamily="34" charset="0"/>
                <a:ea typeface="Calibri" panose="020F0502020204030204" pitchFamily="34" charset="0"/>
                <a:cs typeface="Calibri" panose="020F0502020204030204" pitchFamily="34" charset="0"/>
              </a:rPr>
              <a:t>הקיים – אל תהססו לפנות לעזרה, זה מעיד על כוח ועל עוצמה פנימית. </a:t>
            </a:r>
          </a:p>
        </p:txBody>
      </p:sp>
      <p:pic>
        <p:nvPicPr>
          <p:cNvPr id="7" name="Picture 2">
            <a:extLst>
              <a:ext uri="{FF2B5EF4-FFF2-40B4-BE49-F238E27FC236}">
                <a16:creationId xmlns:a16="http://schemas.microsoft.com/office/drawing/2014/main" id="{5A7A399F-934B-0662-DB38-11379D75D574}"/>
              </a:ext>
              <a:ext uri="{C183D7F6-B498-43B3-948B-1728B52AA6E4}">
                <adec:decorative xmlns:adec="http://schemas.microsoft.com/office/drawing/2017/decorative" val="1"/>
              </a:ext>
            </a:extLst>
          </p:cNvPr>
          <p:cNvPicPr>
            <a:picLocks noChangeAspect="1" noChangeArrowheads="1"/>
          </p:cNvPicPr>
          <p:nvPr/>
        </p:nvPicPr>
        <p:blipFill>
          <a:blip r:embed="rId3" cstate="hq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7015" y="5869459"/>
            <a:ext cx="989699" cy="846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46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CB1DC-5A3E-D03C-E510-CE8B4E9B46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94A7E0-880F-F532-1E55-FB3FBAAE32C1}"/>
              </a:ext>
            </a:extLst>
          </p:cNvPr>
          <p:cNvSpPr>
            <a:spLocks noGrp="1"/>
          </p:cNvSpPr>
          <p:nvPr>
            <p:ph type="title"/>
          </p:nvPr>
        </p:nvSpPr>
        <p:spPr/>
        <p:txBody>
          <a:bodyPr/>
          <a:lstStyle/>
          <a:p>
            <a:r>
              <a:rPr lang="he-IL" dirty="0">
                <a:solidFill>
                  <a:schemeClr val="bg1"/>
                </a:solidFill>
                <a:latin typeface="Calibri" panose="020F0502020204030204" pitchFamily="34" charset="0"/>
                <a:ea typeface="Calibri" panose="020F0502020204030204" pitchFamily="34" charset="0"/>
                <a:cs typeface="Calibri" panose="020F0502020204030204" pitchFamily="34" charset="0"/>
              </a:rPr>
              <a:t>מה המסרים שלנו?</a:t>
            </a:r>
          </a:p>
        </p:txBody>
      </p:sp>
      <p:sp>
        <p:nvSpPr>
          <p:cNvPr id="6" name="מציין מיקום תוכן 2">
            <a:extLst>
              <a:ext uri="{FF2B5EF4-FFF2-40B4-BE49-F238E27FC236}">
                <a16:creationId xmlns:a16="http://schemas.microsoft.com/office/drawing/2014/main" id="{7D248693-E602-CEFF-E895-5FC743B861DE}"/>
              </a:ext>
            </a:extLst>
          </p:cNvPr>
          <p:cNvSpPr txBox="1">
            <a:spLocks/>
          </p:cNvSpPr>
          <p:nvPr/>
        </p:nvSpPr>
        <p:spPr>
          <a:xfrm>
            <a:off x="654970" y="1487055"/>
            <a:ext cx="10882059" cy="5572963"/>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61950" indent="-361950" algn="r" rtl="1">
              <a:lnSpc>
                <a:spcPct val="170000"/>
              </a:lnSpc>
              <a:buFont typeface="Arial" panose="020B0604020202020204" pitchFamily="34" charset="0"/>
              <a:buChar char="•"/>
            </a:pPr>
            <a:r>
              <a:rPr lang="he-IL" sz="2800" dirty="0">
                <a:latin typeface="Calibri" panose="020F0502020204030204" pitchFamily="34" charset="0"/>
                <a:ea typeface="Calibri" panose="020F0502020204030204" pitchFamily="34" charset="0"/>
                <a:cs typeface="Calibri" panose="020F0502020204030204" pitchFamily="34" charset="0"/>
              </a:rPr>
              <a:t>יש אנשים שקל להם לשתף בקושי ולפנות לעזרה, בעוד לאחרים קשה יותר, יש חסמים שונים </a:t>
            </a:r>
            <a:r>
              <a:rPr lang="he-IL" sz="2800" dirty="0">
                <a:solidFill>
                  <a:schemeClr val="tx1"/>
                </a:solidFill>
                <a:latin typeface="Calibri" panose="020F0502020204030204" pitchFamily="34" charset="0"/>
                <a:ea typeface="Calibri" panose="020F0502020204030204" pitchFamily="34" charset="0"/>
                <a:cs typeface="Calibri" panose="020F0502020204030204" pitchFamily="34" charset="0"/>
              </a:rPr>
              <a:t>אשר</a:t>
            </a:r>
            <a:r>
              <a:rPr lang="he-IL" sz="28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he-IL" sz="2800" dirty="0">
                <a:latin typeface="Calibri" panose="020F0502020204030204" pitchFamily="34" charset="0"/>
                <a:ea typeface="Calibri" panose="020F0502020204030204" pitchFamily="34" charset="0"/>
                <a:cs typeface="Calibri" panose="020F0502020204030204" pitchFamily="34" charset="0"/>
              </a:rPr>
              <a:t>מונעים מבני נוער לבקש עזרה</a:t>
            </a:r>
            <a:r>
              <a:rPr lang="he-IL" sz="2800" dirty="0">
                <a:solidFill>
                  <a:schemeClr val="tx1"/>
                </a:solidFill>
                <a:latin typeface="Calibri" panose="020F0502020204030204" pitchFamily="34" charset="0"/>
                <a:ea typeface="Calibri" panose="020F0502020204030204" pitchFamily="34" charset="0"/>
                <a:cs typeface="Calibri" panose="020F0502020204030204" pitchFamily="34" charset="0"/>
              </a:rPr>
              <a:t>, כגון</a:t>
            </a:r>
            <a:r>
              <a:rPr lang="he-IL" sz="2800" dirty="0">
                <a:latin typeface="Calibri" panose="020F0502020204030204" pitchFamily="34" charset="0"/>
                <a:ea typeface="Calibri" panose="020F0502020204030204" pitchFamily="34" charset="0"/>
                <a:cs typeface="Calibri" panose="020F0502020204030204" pitchFamily="34" charset="0"/>
              </a:rPr>
              <a:t> חשש ופחד מאכזבה. </a:t>
            </a:r>
            <a:endParaRPr lang="he-IL" sz="2800" strike="sngStrike"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361950" indent="-361950" algn="r" rtl="1">
              <a:lnSpc>
                <a:spcPct val="170000"/>
              </a:lnSpc>
              <a:buFont typeface="Arial" panose="020B0604020202020204" pitchFamily="34" charset="0"/>
              <a:buChar char="•"/>
            </a:pPr>
            <a:r>
              <a:rPr lang="he-IL" sz="2800" dirty="0">
                <a:latin typeface="Calibri" panose="020F0502020204030204" pitchFamily="34" charset="0"/>
                <a:ea typeface="Calibri" panose="020F0502020204030204" pitchFamily="34" charset="0"/>
                <a:cs typeface="Calibri" panose="020F0502020204030204" pitchFamily="34" charset="0"/>
              </a:rPr>
              <a:t>אי פנייה לעזרה </a:t>
            </a:r>
            <a:r>
              <a:rPr lang="he-IL" sz="2800" dirty="0">
                <a:solidFill>
                  <a:schemeClr val="tx1"/>
                </a:solidFill>
                <a:latin typeface="Calibri" panose="020F0502020204030204" pitchFamily="34" charset="0"/>
                <a:ea typeface="Calibri" panose="020F0502020204030204" pitchFamily="34" charset="0"/>
                <a:cs typeface="Calibri" panose="020F0502020204030204" pitchFamily="34" charset="0"/>
              </a:rPr>
              <a:t>כרוכה במחירים – בדידות, המשך הפגיעה, סיכון ותחושות קשות כגון עלבון, איום ופחד.</a:t>
            </a:r>
          </a:p>
          <a:p>
            <a:pPr marL="361950" indent="-361950" algn="r" rtl="1">
              <a:lnSpc>
                <a:spcPct val="170000"/>
              </a:lnSpc>
              <a:buFont typeface="Arial" panose="020B0604020202020204" pitchFamily="34" charset="0"/>
              <a:buChar char="•"/>
            </a:pPr>
            <a:r>
              <a:rPr lang="he-IL" sz="2800" dirty="0">
                <a:latin typeface="Calibri" panose="020F0502020204030204" pitchFamily="34" charset="0"/>
                <a:ea typeface="Calibri" panose="020F0502020204030204" pitchFamily="34" charset="0"/>
                <a:cs typeface="Calibri" panose="020F0502020204030204" pitchFamily="34" charset="0"/>
              </a:rPr>
              <a:t>יש גורמים שונים אליהם ניתן לפנות לעזרה בעת התמודדות עם מצבי סיכון ברשת, ביניהם הצוות החינוכי, הורים, חברים, מוקד 105 ואף שימוש ברשת כפלטפורמה לקבלת עזרה כפורומים ועמותות שונות.</a:t>
            </a:r>
          </a:p>
        </p:txBody>
      </p:sp>
      <p:pic>
        <p:nvPicPr>
          <p:cNvPr id="7" name="Picture 2">
            <a:extLst>
              <a:ext uri="{FF2B5EF4-FFF2-40B4-BE49-F238E27FC236}">
                <a16:creationId xmlns:a16="http://schemas.microsoft.com/office/drawing/2014/main" id="{AD5E9CB8-1C73-D392-F396-45508F895054}"/>
              </a:ext>
              <a:ext uri="{C183D7F6-B498-43B3-948B-1728B52AA6E4}">
                <adec:decorative xmlns:adec="http://schemas.microsoft.com/office/drawing/2017/decorative" val="1"/>
              </a:ext>
            </a:extLst>
          </p:cNvPr>
          <p:cNvPicPr>
            <a:picLocks noChangeAspect="1" noChangeArrowheads="1"/>
          </p:cNvPicPr>
          <p:nvPr/>
        </p:nvPicPr>
        <p:blipFill>
          <a:blip r:embed="rId3" cstate="hq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7015" y="5869459"/>
            <a:ext cx="989699" cy="846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8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BD04C72-D9CE-03CB-5D11-CA7711E41303}"/>
              </a:ext>
            </a:extLst>
          </p:cNvPr>
          <p:cNvSpPr txBox="1">
            <a:spLocks noGrp="1"/>
          </p:cNvSpPr>
          <p:nvPr>
            <p:ph type="title" idx="4294967295"/>
          </p:nvPr>
        </p:nvSpPr>
        <p:spPr>
          <a:xfrm>
            <a:off x="5007935" y="1648047"/>
            <a:ext cx="6558423" cy="4560248"/>
          </a:xfrm>
          <a:prstGeom prst="rect">
            <a:avLst/>
          </a:prstGeom>
          <a:solidFill>
            <a:schemeClr val="bg1">
              <a:lumMod val="8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marR="0" lvl="0" indent="0" algn="ctr" defTabSz="914400" rtl="1" eaLnBrk="1" fontAlgn="auto" latinLnBrk="0" hangingPunct="1">
              <a:lnSpc>
                <a:spcPct val="160000"/>
              </a:lnSpc>
              <a:spcBef>
                <a:spcPts val="0"/>
              </a:spcBef>
              <a:spcAft>
                <a:spcPts val="0"/>
              </a:spcAft>
              <a:buClr>
                <a:srgbClr val="000000"/>
              </a:buClr>
              <a:buSzTx/>
              <a:buFont typeface="Arial"/>
              <a:buNone/>
              <a:tabLst/>
              <a:defRPr/>
            </a:pPr>
            <a:r>
              <a:rPr kumimoji="0" lang="he-IL" sz="43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rPr>
              <a:t>חשוב לזכור - </a:t>
            </a:r>
          </a:p>
          <a:p>
            <a:pPr marL="50800" marR="0" lvl="0" indent="0" algn="ctr" defTabSz="914400" rtl="1" eaLnBrk="1" fontAlgn="auto" latinLnBrk="0" hangingPunct="1">
              <a:lnSpc>
                <a:spcPct val="160000"/>
              </a:lnSpc>
              <a:spcBef>
                <a:spcPts val="0"/>
              </a:spcBef>
              <a:spcAft>
                <a:spcPts val="0"/>
              </a:spcAft>
              <a:buClr>
                <a:srgbClr val="000000"/>
              </a:buClr>
              <a:buSzTx/>
              <a:buFont typeface="Arial"/>
              <a:buNone/>
              <a:tabLst/>
              <a:defRPr/>
            </a:pPr>
            <a:r>
              <a:rPr kumimoji="0" lang="he-IL" sz="43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rPr>
              <a:t>אתם </a:t>
            </a:r>
            <a:r>
              <a:rPr kumimoji="0" lang="he-IL" sz="43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rPr>
              <a:t>אף פעם </a:t>
            </a:r>
            <a:r>
              <a:rPr kumimoji="0" lang="he-IL" sz="43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Arial"/>
              </a:rPr>
              <a:t>לא לבד! </a:t>
            </a:r>
          </a:p>
          <a:p>
            <a:pPr marL="50800" marR="0" lvl="0" indent="0" algn="ctr" defTabSz="914400" rtl="1" eaLnBrk="1" fontAlgn="auto" latinLnBrk="0" hangingPunct="1">
              <a:lnSpc>
                <a:spcPct val="160000"/>
              </a:lnSpc>
              <a:spcBef>
                <a:spcPts val="0"/>
              </a:spcBef>
              <a:spcAft>
                <a:spcPts val="0"/>
              </a:spcAft>
              <a:buClr>
                <a:srgbClr val="000000"/>
              </a:buClr>
              <a:buSzTx/>
              <a:buFont typeface="Arial"/>
              <a:buNone/>
              <a:tabLst/>
              <a:defRPr/>
            </a:pPr>
            <a:r>
              <a:rPr kumimoji="0" lang="he-IL" sz="3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תמיד יש כתובת ש</a:t>
            </a:r>
            <a:r>
              <a:rPr kumimoji="0" lang="he-IL" sz="36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אפשר</a:t>
            </a:r>
            <a:r>
              <a:rPr kumimoji="0" lang="he-IL" sz="3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לפנות אליה</a:t>
            </a:r>
            <a:r>
              <a:rPr kumimoji="0" lang="he-IL" sz="36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a:t>
            </a:r>
            <a:r>
              <a:rPr kumimoji="0" lang="he-IL" sz="3600" b="0"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a:p>
            <a:pPr marL="50800" marR="0" lvl="0" indent="0" algn="ctr" defTabSz="914400" rtl="1" eaLnBrk="1" fontAlgn="auto" latinLnBrk="0" hangingPunct="1">
              <a:lnSpc>
                <a:spcPct val="160000"/>
              </a:lnSpc>
              <a:spcBef>
                <a:spcPts val="0"/>
              </a:spcBef>
              <a:spcAft>
                <a:spcPts val="0"/>
              </a:spcAft>
              <a:buClr>
                <a:srgbClr val="000000"/>
              </a:buClr>
              <a:buSzTx/>
              <a:buFont typeface="Arial"/>
              <a:buNone/>
              <a:tabLst/>
              <a:defRPr/>
            </a:pPr>
            <a:r>
              <a:rPr kumimoji="0" lang="he-IL" sz="36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a:t>
            </a:r>
            <a:r>
              <a:rPr kumimoji="0" lang="he-IL" sz="3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כל זמן שאנו זקוקים לה</a:t>
            </a:r>
            <a:r>
              <a:rPr kumimoji="0" lang="he-IL" sz="36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a:t>
            </a:r>
          </a:p>
          <a:p>
            <a:pPr marL="50800" marR="0" lvl="0" indent="0" algn="ctr" defTabSz="914400" rtl="1" eaLnBrk="1" fontAlgn="auto" latinLnBrk="0" hangingPunct="1">
              <a:lnSpc>
                <a:spcPct val="160000"/>
              </a:lnSpc>
              <a:spcBef>
                <a:spcPts val="0"/>
              </a:spcBef>
              <a:spcAft>
                <a:spcPts val="0"/>
              </a:spcAft>
              <a:buClr>
                <a:srgbClr val="000000"/>
              </a:buClr>
              <a:buSzTx/>
              <a:buFont typeface="Arial"/>
              <a:buNone/>
              <a:tabLst/>
              <a:defRPr/>
            </a:pPr>
            <a:r>
              <a:rPr kumimoji="0" lang="he-IL" sz="3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בכל אחד מכם קיים </a:t>
            </a:r>
          </a:p>
          <a:p>
            <a:pPr marL="50800" marR="0" lvl="0" indent="0" algn="ctr" defTabSz="914400" rtl="1" eaLnBrk="1" fontAlgn="auto" latinLnBrk="0" hangingPunct="1">
              <a:lnSpc>
                <a:spcPct val="160000"/>
              </a:lnSpc>
              <a:spcBef>
                <a:spcPts val="0"/>
              </a:spcBef>
              <a:spcAft>
                <a:spcPts val="0"/>
              </a:spcAft>
              <a:buClr>
                <a:srgbClr val="000000"/>
              </a:buClr>
              <a:buSzTx/>
              <a:buFont typeface="Arial"/>
              <a:buNone/>
              <a:tabLst/>
              <a:defRPr/>
            </a:pPr>
            <a:r>
              <a:rPr kumimoji="0" lang="he-IL" sz="3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הכוח להיתמך </a:t>
            </a:r>
            <a:r>
              <a:rPr kumimoji="0" lang="he-IL" sz="36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ולהיעזר</a:t>
            </a:r>
            <a:r>
              <a:rPr kumimoji="0" lang="he-IL" sz="14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p>
        </p:txBody>
      </p:sp>
      <p:pic>
        <p:nvPicPr>
          <p:cNvPr id="5" name="Picture 2" descr="Free Hand Hold photo and picture">
            <a:extLst>
              <a:ext uri="{FF2B5EF4-FFF2-40B4-BE49-F238E27FC236}">
                <a16:creationId xmlns:a16="http://schemas.microsoft.com/office/drawing/2014/main" id="{81AD1000-6F4D-DA97-8CE0-81354A10932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 y="1467557"/>
            <a:ext cx="4899378" cy="53904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890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53B41-5E1B-6D85-05D5-20BB0AB130AD}"/>
              </a:ext>
              <a:ext uri="{C183D7F6-B498-43B3-948B-1728B52AA6E4}">
                <adec:decorative xmlns:adec="http://schemas.microsoft.com/office/drawing/2017/decorative" val="0"/>
              </a:ext>
            </a:extLst>
          </p:cNvPr>
          <p:cNvSpPr>
            <a:spLocks noGrp="1"/>
          </p:cNvSpPr>
          <p:nvPr>
            <p:ph type="title"/>
          </p:nvPr>
        </p:nvSpPr>
        <p:spPr>
          <a:xfrm>
            <a:off x="119742" y="1613580"/>
            <a:ext cx="7794171" cy="1325563"/>
          </a:xfrm>
        </p:spPr>
        <p:txBody>
          <a:bodyPr>
            <a:normAutofit/>
          </a:bodyPr>
          <a:lstStyle/>
          <a:p>
            <a:pPr algn="ctr"/>
            <a:r>
              <a:rPr lang="he-IL" sz="8000" b="1" dirty="0"/>
              <a:t>דלת למקום בטוח </a:t>
            </a:r>
          </a:p>
        </p:txBody>
      </p:sp>
      <p:pic>
        <p:nvPicPr>
          <p:cNvPr id="4" name="Picture 3" descr="דלת נפתחת לקבלת עזרה&#10;">
            <a:extLst>
              <a:ext uri="{FF2B5EF4-FFF2-40B4-BE49-F238E27FC236}">
                <a16:creationId xmlns:a16="http://schemas.microsoft.com/office/drawing/2014/main" id="{D3B68498-B44A-BFF4-7A94-950F56FD50E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093897" y="1122136"/>
            <a:ext cx="3755203" cy="5262449"/>
          </a:xfrm>
          <a:prstGeom prst="rect">
            <a:avLst/>
          </a:prstGeom>
        </p:spPr>
      </p:pic>
      <p:sp>
        <p:nvSpPr>
          <p:cNvPr id="5" name="Rectangle 4">
            <a:extLst>
              <a:ext uri="{FF2B5EF4-FFF2-40B4-BE49-F238E27FC236}">
                <a16:creationId xmlns:a16="http://schemas.microsoft.com/office/drawing/2014/main" id="{96203628-1E6B-91E8-C8B9-24AA769BCA8F}"/>
              </a:ext>
              <a:ext uri="{C183D7F6-B498-43B3-948B-1728B52AA6E4}">
                <adec:decorative xmlns:adec="http://schemas.microsoft.com/office/drawing/2017/decorative" val="1"/>
              </a:ext>
            </a:extLst>
          </p:cNvPr>
          <p:cNvSpPr/>
          <p:nvPr/>
        </p:nvSpPr>
        <p:spPr>
          <a:xfrm>
            <a:off x="0" y="-8391"/>
            <a:ext cx="12192000" cy="5334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6" name="Rectangle 5">
            <a:extLst>
              <a:ext uri="{FF2B5EF4-FFF2-40B4-BE49-F238E27FC236}">
                <a16:creationId xmlns:a16="http://schemas.microsoft.com/office/drawing/2014/main" id="{F9F2DC2D-EB6E-9FDD-725A-AB7188368E07}"/>
              </a:ext>
              <a:ext uri="{C183D7F6-B498-43B3-948B-1728B52AA6E4}">
                <adec:decorative xmlns:adec="http://schemas.microsoft.com/office/drawing/2017/decorative" val="1"/>
              </a:ext>
            </a:extLst>
          </p:cNvPr>
          <p:cNvSpPr/>
          <p:nvPr/>
        </p:nvSpPr>
        <p:spPr>
          <a:xfrm>
            <a:off x="0" y="6363154"/>
            <a:ext cx="12192000" cy="5334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pic>
        <p:nvPicPr>
          <p:cNvPr id="6146" name="Picture 2">
            <a:extLst>
              <a:ext uri="{FF2B5EF4-FFF2-40B4-BE49-F238E27FC236}">
                <a16:creationId xmlns:a16="http://schemas.microsoft.com/office/drawing/2014/main" id="{9A903E44-E1E2-B476-CB92-B828F480F5C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30" y="2567588"/>
            <a:ext cx="8795657" cy="4572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7F7092CF-D4C6-CAE1-7775-946189BFDC27}"/>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30" y="-1468664"/>
            <a:ext cx="9144000" cy="51816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07A8094E-CA28-1CEA-ED31-00785E453D35}"/>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1498" y="3718436"/>
            <a:ext cx="1055060" cy="186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46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7"/>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002060"/>
              </a:buClr>
              <a:buSzPts val="5400"/>
              <a:buFont typeface="Calibri"/>
              <a:buNone/>
            </a:pPr>
            <a:r>
              <a:rPr lang="he-IL" dirty="0">
                <a:solidFill>
                  <a:schemeClr val="accent6">
                    <a:lumMod val="20000"/>
                    <a:lumOff val="80000"/>
                  </a:schemeClr>
                </a:solidFill>
              </a:rPr>
              <a:t>להדפסה</a:t>
            </a:r>
            <a:endParaRPr dirty="0">
              <a:solidFill>
                <a:schemeClr val="accent6">
                  <a:lumMod val="20000"/>
                  <a:lumOff val="8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384A4A-B3FB-1BC8-2E2B-A7A2E37AF921}"/>
              </a:ext>
            </a:extLst>
          </p:cNvPr>
          <p:cNvPicPr>
            <a:picLocks noChangeAspect="1"/>
          </p:cNvPicPr>
          <p:nvPr/>
        </p:nvPicPr>
        <p:blipFill>
          <a:blip r:embed="rId2"/>
          <a:stretch>
            <a:fillRect/>
          </a:stretch>
        </p:blipFill>
        <p:spPr>
          <a:xfrm>
            <a:off x="370482" y="685799"/>
            <a:ext cx="3755203" cy="6030686"/>
          </a:xfrm>
          <a:prstGeom prst="rect">
            <a:avLst/>
          </a:prstGeom>
        </p:spPr>
      </p:pic>
      <p:pic>
        <p:nvPicPr>
          <p:cNvPr id="8" name="Picture 7">
            <a:extLst>
              <a:ext uri="{FF2B5EF4-FFF2-40B4-BE49-F238E27FC236}">
                <a16:creationId xmlns:a16="http://schemas.microsoft.com/office/drawing/2014/main" id="{7074A9B4-3834-F334-CA34-BA363F8D4BF8}"/>
              </a:ext>
            </a:extLst>
          </p:cNvPr>
          <p:cNvPicPr>
            <a:picLocks noChangeAspect="1"/>
          </p:cNvPicPr>
          <p:nvPr/>
        </p:nvPicPr>
        <p:blipFill>
          <a:blip r:embed="rId2"/>
          <a:stretch>
            <a:fillRect/>
          </a:stretch>
        </p:blipFill>
        <p:spPr>
          <a:xfrm>
            <a:off x="4125685" y="685799"/>
            <a:ext cx="3755203" cy="6030686"/>
          </a:xfrm>
          <a:prstGeom prst="rect">
            <a:avLst/>
          </a:prstGeom>
        </p:spPr>
      </p:pic>
      <p:pic>
        <p:nvPicPr>
          <p:cNvPr id="9" name="Picture 8">
            <a:extLst>
              <a:ext uri="{FF2B5EF4-FFF2-40B4-BE49-F238E27FC236}">
                <a16:creationId xmlns:a16="http://schemas.microsoft.com/office/drawing/2014/main" id="{5F69DFBA-60FF-AFC5-99C0-DD271D11BE36}"/>
              </a:ext>
            </a:extLst>
          </p:cNvPr>
          <p:cNvPicPr>
            <a:picLocks noChangeAspect="1"/>
          </p:cNvPicPr>
          <p:nvPr/>
        </p:nvPicPr>
        <p:blipFill>
          <a:blip r:embed="rId2"/>
          <a:stretch>
            <a:fillRect/>
          </a:stretch>
        </p:blipFill>
        <p:spPr>
          <a:xfrm>
            <a:off x="8066317" y="685799"/>
            <a:ext cx="3755203" cy="6030686"/>
          </a:xfrm>
          <a:prstGeom prst="rect">
            <a:avLst/>
          </a:prstGeom>
        </p:spPr>
      </p:pic>
    </p:spTree>
    <p:extLst>
      <p:ext uri="{BB962C8B-B14F-4D97-AF65-F5344CB8AC3E}">
        <p14:creationId xmlns:p14="http://schemas.microsoft.com/office/powerpoint/2010/main" val="4236455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גרפיקה 29">
            <a:extLst>
              <a:ext uri="{FF2B5EF4-FFF2-40B4-BE49-F238E27FC236}">
                <a16:creationId xmlns:a16="http://schemas.microsoft.com/office/drawing/2014/main" id="{710C5808-61E7-4878-A455-D0C380AEF0B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72000" y="469025"/>
            <a:ext cx="4320000" cy="1116898"/>
          </a:xfrm>
          <a:prstGeom prst="rect">
            <a:avLst/>
          </a:prstGeom>
        </p:spPr>
      </p:pic>
      <p:cxnSp>
        <p:nvCxnSpPr>
          <p:cNvPr id="3" name="מחבר ישר 2">
            <a:extLst>
              <a:ext uri="{FF2B5EF4-FFF2-40B4-BE49-F238E27FC236}">
                <a16:creationId xmlns:a16="http://schemas.microsoft.com/office/drawing/2014/main" id="{77121C65-BDC2-4ACE-8C22-EA77F7BE50D9}"/>
              </a:ext>
              <a:ext uri="{C183D7F6-B498-43B3-948B-1728B52AA6E4}">
                <adec:decorative xmlns:adec="http://schemas.microsoft.com/office/drawing/2017/decorative" val="1"/>
              </a:ext>
            </a:extLst>
          </p:cNvPr>
          <p:cNvCxnSpPr>
            <a:cxnSpLocks/>
          </p:cNvCxnSpPr>
          <p:nvPr/>
        </p:nvCxnSpPr>
        <p:spPr>
          <a:xfrm>
            <a:off x="8682163" y="2716232"/>
            <a:ext cx="0" cy="2065840"/>
          </a:xfrm>
          <a:prstGeom prst="line">
            <a:avLst/>
          </a:prstGeom>
          <a:ln>
            <a:solidFill>
              <a:srgbClr val="005485"/>
            </a:solidFill>
          </a:ln>
        </p:spPr>
        <p:style>
          <a:lnRef idx="1">
            <a:schemeClr val="accent1"/>
          </a:lnRef>
          <a:fillRef idx="0">
            <a:schemeClr val="accent1"/>
          </a:fillRef>
          <a:effectRef idx="0">
            <a:schemeClr val="accent1"/>
          </a:effectRef>
          <a:fontRef idx="minor">
            <a:schemeClr val="tx1"/>
          </a:fontRef>
        </p:style>
      </p:cxnSp>
      <p:cxnSp>
        <p:nvCxnSpPr>
          <p:cNvPr id="22" name="מחבר ישר 21">
            <a:extLst>
              <a:ext uri="{FF2B5EF4-FFF2-40B4-BE49-F238E27FC236}">
                <a16:creationId xmlns:a16="http://schemas.microsoft.com/office/drawing/2014/main" id="{6E71C2E9-584E-4A89-837C-4117FFB88511}"/>
              </a:ext>
              <a:ext uri="{C183D7F6-B498-43B3-948B-1728B52AA6E4}">
                <adec:decorative xmlns:adec="http://schemas.microsoft.com/office/drawing/2017/decorative" val="1"/>
              </a:ext>
            </a:extLst>
          </p:cNvPr>
          <p:cNvCxnSpPr>
            <a:cxnSpLocks/>
          </p:cNvCxnSpPr>
          <p:nvPr/>
        </p:nvCxnSpPr>
        <p:spPr>
          <a:xfrm>
            <a:off x="2977891" y="2716232"/>
            <a:ext cx="0" cy="2065840"/>
          </a:xfrm>
          <a:prstGeom prst="line">
            <a:avLst/>
          </a:prstGeom>
          <a:ln>
            <a:solidFill>
              <a:srgbClr val="005485"/>
            </a:solidFill>
          </a:ln>
        </p:spPr>
        <p:style>
          <a:lnRef idx="1">
            <a:schemeClr val="accent1"/>
          </a:lnRef>
          <a:fillRef idx="0">
            <a:schemeClr val="accent1"/>
          </a:fillRef>
          <a:effectRef idx="0">
            <a:schemeClr val="accent1"/>
          </a:effectRef>
          <a:fontRef idx="minor">
            <a:schemeClr val="tx1"/>
          </a:fontRef>
        </p:style>
      </p:cxnSp>
      <p:sp>
        <p:nvSpPr>
          <p:cNvPr id="26" name="Google Shape;128;p5">
            <a:extLst>
              <a:ext uri="{FF2B5EF4-FFF2-40B4-BE49-F238E27FC236}">
                <a16:creationId xmlns:a16="http://schemas.microsoft.com/office/drawing/2014/main" id="{F4AFAF14-98BF-4822-BE76-EB23BF0EAD00}"/>
              </a:ext>
              <a:ext uri="{C183D7F6-B498-43B3-948B-1728B52AA6E4}">
                <adec:decorative xmlns:adec="http://schemas.microsoft.com/office/drawing/2017/decorative" val="0"/>
              </a:ext>
            </a:extLst>
          </p:cNvPr>
          <p:cNvSpPr txBox="1">
            <a:spLocks noGrp="1"/>
          </p:cNvSpPr>
          <p:nvPr>
            <p:ph type="title"/>
          </p:nvPr>
        </p:nvSpPr>
        <p:spPr>
          <a:xfrm>
            <a:off x="9002229" y="469026"/>
            <a:ext cx="3038669" cy="1054394"/>
          </a:xfrm>
          <a:prstGeom prst="rect">
            <a:avLst/>
          </a:prstGeom>
          <a:noFill/>
          <a:ln>
            <a:noFill/>
          </a:ln>
        </p:spPr>
        <p:txBody>
          <a:bodyPr spcFirstLastPara="1" wrap="square" lIns="91425" tIns="45700" rIns="91425" bIns="45700" anchor="ctr" anchorCtr="0">
            <a:noAutofit/>
          </a:bodyPr>
          <a:lstStyle/>
          <a:p>
            <a:pPr lvl="0" algn="ctr">
              <a:lnSpc>
                <a:spcPct val="110000"/>
              </a:lnSpc>
              <a:buClr>
                <a:srgbClr val="000000"/>
              </a:buClr>
              <a:buSzTx/>
              <a:defRPr/>
            </a:pPr>
            <a:r>
              <a:rPr lang="he-IL" sz="28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Varela Round"/>
              </a:rPr>
              <a:t>ידע, מיומנויות וערכים</a:t>
            </a:r>
            <a:endParaRPr sz="28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Varela Round"/>
            </a:endParaRPr>
          </a:p>
        </p:txBody>
      </p:sp>
      <p:sp>
        <p:nvSpPr>
          <p:cNvPr id="24" name="תיבת טקסט 23">
            <a:extLst>
              <a:ext uri="{FF2B5EF4-FFF2-40B4-BE49-F238E27FC236}">
                <a16:creationId xmlns:a16="http://schemas.microsoft.com/office/drawing/2014/main" id="{70FECB52-6777-4C6C-BF10-FB437AF5F761}"/>
              </a:ext>
              <a:ext uri="{C183D7F6-B498-43B3-948B-1728B52AA6E4}">
                <adec:decorative xmlns:adec="http://schemas.microsoft.com/office/drawing/2017/decorative" val="0"/>
              </a:ext>
            </a:extLst>
          </p:cNvPr>
          <p:cNvSpPr txBox="1"/>
          <p:nvPr/>
        </p:nvSpPr>
        <p:spPr>
          <a:xfrm>
            <a:off x="10266297" y="1797134"/>
            <a:ext cx="931761" cy="707886"/>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EF364C"/>
                </a:solidFill>
                <a:effectLst/>
                <a:uLnTx/>
                <a:uFillTx/>
                <a:latin typeface="Calibri" panose="020F0502020204030204" pitchFamily="34" charset="0"/>
                <a:ea typeface="Calibri" panose="020F0502020204030204" pitchFamily="34" charset="0"/>
                <a:cs typeface="Calibri" panose="020F0502020204030204" pitchFamily="34" charset="0"/>
                <a:sym typeface="Varela Round"/>
              </a:rPr>
              <a:t>ידע</a:t>
            </a:r>
            <a:endParaRPr kumimoji="0" lang="he-IL" sz="4000" b="0" i="0" u="none" strike="noStrike" kern="1200" cap="none" spc="0" normalizeH="0" baseline="0" noProof="0" dirty="0">
              <a:ln>
                <a:noFill/>
              </a:ln>
              <a:solidFill>
                <a:srgbClr val="EF364C"/>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תיבת טקסט 16">
            <a:extLst>
              <a:ext uri="{FF2B5EF4-FFF2-40B4-BE49-F238E27FC236}">
                <a16:creationId xmlns:a16="http://schemas.microsoft.com/office/drawing/2014/main" id="{20ED0ACB-4AD1-4081-BB96-DBA33CC92C5A}"/>
              </a:ext>
              <a:ext uri="{C183D7F6-B498-43B3-948B-1728B52AA6E4}">
                <adec:decorative xmlns:adec="http://schemas.microsoft.com/office/drawing/2017/decorative" val="0"/>
              </a:ext>
            </a:extLst>
          </p:cNvPr>
          <p:cNvSpPr txBox="1"/>
          <p:nvPr/>
        </p:nvSpPr>
        <p:spPr>
          <a:xfrm>
            <a:off x="8780682" y="2396803"/>
            <a:ext cx="3265714" cy="1323439"/>
          </a:xfrm>
          <a:prstGeom prst="rect">
            <a:avLst/>
          </a:prstGeom>
          <a:noFill/>
        </p:spPr>
        <p:txBody>
          <a:bodyPr wrap="square">
            <a:spAutoFit/>
          </a:bodyPr>
          <a:lstStyle/>
          <a:p>
            <a:pPr marL="174625" marR="0" lvl="1" indent="-61913" algn="r" defTabSz="914400" rtl="1" eaLnBrk="1" fontAlgn="auto" latinLnBrk="0" hangingPunct="1">
              <a:lnSpc>
                <a:spcPct val="100000"/>
              </a:lnSpc>
              <a:spcBef>
                <a:spcPts val="0"/>
              </a:spcBef>
              <a:spcAft>
                <a:spcPts val="0"/>
              </a:spcAft>
              <a:buClr>
                <a:srgbClr val="000000"/>
              </a:buClr>
              <a:buSzTx/>
              <a:buFontTx/>
              <a:buNone/>
              <a:tabLst/>
              <a:defRPr/>
            </a:pPr>
            <a:r>
              <a:rPr kumimoji="0" lang="he-IL" sz="16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David"/>
              </a:rPr>
              <a:t>זיהוי</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David"/>
              </a:rPr>
              <a:t> רגשות ופרדיגמות חשיבה שונות</a:t>
            </a:r>
          </a:p>
          <a:p>
            <a:pPr marL="174625" marR="0" lvl="1" indent="-61913" algn="r" defTabSz="914400" rtl="1" eaLnBrk="1" fontAlgn="auto" latinLnBrk="0" hangingPunct="1">
              <a:lnSpc>
                <a:spcPct val="100000"/>
              </a:lnSpc>
              <a:spcBef>
                <a:spcPts val="0"/>
              </a:spcBef>
              <a:spcAft>
                <a:spcPts val="0"/>
              </a:spcAft>
              <a:buClr>
                <a:srgbClr val="000000"/>
              </a:buClr>
              <a:buSzTx/>
              <a:buFontTx/>
              <a:buNone/>
              <a:tabLst/>
              <a:defRPr/>
            </a:pP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David"/>
              </a:rPr>
              <a:t>העולות בעקבות</a:t>
            </a:r>
            <a:r>
              <a:rPr lang="he-IL" sz="1600" dirty="0">
                <a:latin typeface="Calibri" panose="020F0502020204030204" pitchFamily="34" charset="0"/>
                <a:ea typeface="Calibri" panose="020F0502020204030204" pitchFamily="34" charset="0"/>
                <a:cs typeface="Calibri" panose="020F0502020204030204" pitchFamily="34" charset="0"/>
                <a:sym typeface="David"/>
              </a:rPr>
              <a:t> </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David"/>
              </a:rPr>
              <a:t>מצוקה כלשהי והצורך, </a:t>
            </a:r>
          </a:p>
          <a:p>
            <a:pPr marL="174625" marR="0" lvl="1" indent="-61913" algn="r" defTabSz="914400" rtl="1" eaLnBrk="1" fontAlgn="auto" latinLnBrk="0" hangingPunct="1">
              <a:lnSpc>
                <a:spcPct val="100000"/>
              </a:lnSpc>
              <a:spcBef>
                <a:spcPts val="0"/>
              </a:spcBef>
              <a:spcAft>
                <a:spcPts val="0"/>
              </a:spcAft>
              <a:buClr>
                <a:srgbClr val="000000"/>
              </a:buClr>
              <a:buSzTx/>
              <a:buFontTx/>
              <a:buNone/>
              <a:tabLst/>
              <a:defRPr/>
            </a:pP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David"/>
              </a:rPr>
              <a:t>לקבל עזרה.</a:t>
            </a:r>
            <a:endParaRPr kumimoji="0" lang="he-IL" sz="1600" b="0" i="0" u="none" strike="noStrike"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sym typeface="David"/>
            </a:endParaRPr>
          </a:p>
          <a:p>
            <a:pPr marL="174625" marR="0" lvl="1" indent="-61913" algn="r" defTabSz="914400" rtl="1" eaLnBrk="1" fontAlgn="auto" latinLnBrk="0" hangingPunct="1">
              <a:lnSpc>
                <a:spcPct val="100000"/>
              </a:lnSpc>
              <a:spcBef>
                <a:spcPts val="0"/>
              </a:spcBef>
              <a:spcAft>
                <a:spcPts val="0"/>
              </a:spcAft>
              <a:buClr>
                <a:srgbClr val="000000"/>
              </a:buClr>
              <a:buSzTx/>
              <a:buFontTx/>
              <a:buNone/>
              <a:tabLst/>
              <a:defRPr/>
            </a:pPr>
            <a:r>
              <a:rPr lang="he-IL" sz="1600" dirty="0">
                <a:latin typeface="Calibri" panose="020F0502020204030204" pitchFamily="34" charset="0"/>
                <a:ea typeface="Calibri" panose="020F0502020204030204" pitchFamily="34" charset="0"/>
                <a:cs typeface="Calibri" panose="020F0502020204030204" pitchFamily="34" charset="0"/>
                <a:sym typeface="Calibri"/>
              </a:rPr>
              <a:t>שימוש ב </a:t>
            </a:r>
            <a:r>
              <a:rPr lang="en-US" sz="16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NOTEBOOKLM</a:t>
            </a:r>
            <a:r>
              <a:rPr lang="he-IL" sz="16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ככלי לעריכת</a:t>
            </a:r>
          </a:p>
          <a:p>
            <a:pPr marL="174625" marR="0" lvl="1" indent="-61913" algn="r" defTabSz="914400" rtl="1" eaLnBrk="1" fontAlgn="auto" latinLnBrk="0" hangingPunct="1">
              <a:lnSpc>
                <a:spcPct val="100000"/>
              </a:lnSpc>
              <a:spcBef>
                <a:spcPts val="0"/>
              </a:spcBef>
              <a:spcAft>
                <a:spcPts val="0"/>
              </a:spcAft>
              <a:buClr>
                <a:srgbClr val="000000"/>
              </a:buClr>
              <a:buSzTx/>
              <a:buFontTx/>
              <a:buNone/>
              <a:tabLst/>
              <a:defRPr/>
            </a:pPr>
            <a:r>
              <a:rPr lang="he-IL" sz="16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רפלקציה אישית.</a:t>
            </a:r>
            <a:endParaRPr lang="he-IL" sz="1600" dirty="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25" name="תיבת טקסט 24">
            <a:extLst>
              <a:ext uri="{FF2B5EF4-FFF2-40B4-BE49-F238E27FC236}">
                <a16:creationId xmlns:a16="http://schemas.microsoft.com/office/drawing/2014/main" id="{5C7A477A-7585-4822-BD86-117798D5F94A}"/>
              </a:ext>
              <a:ext uri="{C183D7F6-B498-43B3-948B-1728B52AA6E4}">
                <adec:decorative xmlns:adec="http://schemas.microsoft.com/office/drawing/2017/decorative" val="0"/>
              </a:ext>
            </a:extLst>
          </p:cNvPr>
          <p:cNvSpPr txBox="1"/>
          <p:nvPr/>
        </p:nvSpPr>
        <p:spPr>
          <a:xfrm>
            <a:off x="4757746" y="1756495"/>
            <a:ext cx="2271425" cy="707886"/>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EF364C"/>
                </a:solidFill>
                <a:effectLst/>
                <a:uLnTx/>
                <a:uFillTx/>
                <a:latin typeface="Calibri" panose="020F0502020204030204" pitchFamily="34" charset="0"/>
                <a:ea typeface="Calibri" panose="020F0502020204030204" pitchFamily="34" charset="0"/>
                <a:cs typeface="Calibri" panose="020F0502020204030204" pitchFamily="34" charset="0"/>
                <a:sym typeface="Varela Round"/>
              </a:rPr>
              <a:t>מיומנויות</a:t>
            </a:r>
            <a:endParaRPr kumimoji="0" lang="he-IL" sz="4000" b="0" i="0" u="none" strike="noStrike" kern="1200" cap="none" spc="0" normalizeH="0" baseline="0" noProof="0" dirty="0">
              <a:ln>
                <a:noFill/>
              </a:ln>
              <a:solidFill>
                <a:srgbClr val="EF364C"/>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8" name="תיבת טקסט 17">
            <a:extLst>
              <a:ext uri="{FF2B5EF4-FFF2-40B4-BE49-F238E27FC236}">
                <a16:creationId xmlns:a16="http://schemas.microsoft.com/office/drawing/2014/main" id="{9C994AA0-2DDE-4B87-A406-D8A7C380AE05}"/>
              </a:ext>
              <a:ext uri="{C183D7F6-B498-43B3-948B-1728B52AA6E4}">
                <adec:decorative xmlns:adec="http://schemas.microsoft.com/office/drawing/2017/decorative" val="0"/>
              </a:ext>
            </a:extLst>
          </p:cNvPr>
          <p:cNvSpPr txBox="1"/>
          <p:nvPr/>
        </p:nvSpPr>
        <p:spPr>
          <a:xfrm>
            <a:off x="3069172" y="2396803"/>
            <a:ext cx="5521710" cy="4278094"/>
          </a:xfrm>
          <a:prstGeom prst="rect">
            <a:avLst/>
          </a:prstGeom>
          <a:noFill/>
        </p:spPr>
        <p:txBody>
          <a:bodyPr wrap="square">
            <a:spAutoFit/>
          </a:bodyPr>
          <a:lstStyle/>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panose="020F0502020204030204" pitchFamily="34" charset="0"/>
                <a:ea typeface="Calibri" panose="020F0502020204030204" pitchFamily="34" charset="0"/>
                <a:cs typeface="Calibri" panose="020F0502020204030204" pitchFamily="34" charset="0"/>
                <a:sym typeface="David"/>
              </a:rPr>
              <a:t>מיומנויות קוגניטיביות </a:t>
            </a:r>
          </a:p>
          <a:p>
            <a:pPr marL="0" marR="0" lvl="0" indent="0" algn="r" defTabSz="914400" rtl="1" eaLnBrk="1" fontAlgn="auto" latinLnBrk="0" hangingPunct="1">
              <a:lnSpc>
                <a:spcPct val="100000"/>
              </a:lnSpc>
              <a:spcBef>
                <a:spcPts val="0"/>
              </a:spcBef>
              <a:spcAft>
                <a:spcPts val="0"/>
              </a:spcAft>
              <a:buClr>
                <a:srgbClr val="000000"/>
              </a:buClr>
              <a:buSzPts val="1800"/>
              <a:buFontTx/>
              <a:buNone/>
              <a:tabLst/>
              <a:defRPr/>
            </a:pP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David"/>
              </a:rPr>
              <a:t>      הפעלת שיקול דעת, אחריות, הבנת קשרי סיבה ותוצאה</a:t>
            </a:r>
          </a:p>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endParaRPr kumimoji="0" lang="he-IL" sz="1600" b="0" i="0" u="none" strike="noStrike" kern="0" cap="none" spc="0" normalizeH="0" baseline="0" noProof="0" dirty="0">
              <a:ln>
                <a:noFill/>
              </a:ln>
              <a:solidFill>
                <a:srgbClr val="000000"/>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sym typeface="David"/>
            </a:endParaRPr>
          </a:p>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panose="020F0502020204030204" pitchFamily="34" charset="0"/>
                <a:ea typeface="Calibri" panose="020F0502020204030204" pitchFamily="34" charset="0"/>
                <a:cs typeface="Calibri" panose="020F0502020204030204" pitchFamily="34" charset="0"/>
                <a:sym typeface="David"/>
              </a:rPr>
              <a:t>מיומנויות רגשיות (תוך-אישי)</a:t>
            </a:r>
            <a:endParaRPr kumimoji="0" lang="en-US" sz="1600" b="0" i="0" u="none" strike="noStrike" kern="0" cap="none" spc="0" normalizeH="0" baseline="0" noProof="0" dirty="0">
              <a:ln>
                <a:noFill/>
              </a:ln>
              <a:solidFill>
                <a:srgbClr val="EF364C"/>
              </a:solidFill>
              <a:effectLst/>
              <a:uLnTx/>
              <a:uFillTx/>
              <a:latin typeface="Calibri" panose="020F0502020204030204" pitchFamily="34" charset="0"/>
              <a:ea typeface="Calibri" panose="020F0502020204030204" pitchFamily="34" charset="0"/>
              <a:cs typeface="Calibri" panose="020F0502020204030204" pitchFamily="34" charset="0"/>
              <a:sym typeface="David"/>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David"/>
              </a:rPr>
              <a:t>מודעות עצמית </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David"/>
              </a:rPr>
              <a:t>– </a:t>
            </a:r>
          </a:p>
          <a:p>
            <a:pPr marL="576000" marR="0" lvl="0" indent="-285750" algn="r" defTabSz="914400" rtl="1"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lang="he-IL" sz="1600" dirty="0">
                <a:latin typeface="Calibri" panose="020F0502020204030204" pitchFamily="34" charset="0"/>
                <a:ea typeface="Calibri" panose="020F0502020204030204" pitchFamily="34" charset="0"/>
                <a:cs typeface="Calibri" panose="020F0502020204030204" pitchFamily="34" charset="0"/>
                <a:sym typeface="David"/>
              </a:rPr>
              <a:t>זיהוי ה</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David"/>
              </a:rPr>
              <a:t>הרגשות השונים שעולים נוכח מצוקה כלשהי והמאפיינים האישיים/ הנטיות בהקשר לקבלת סיוע. </a:t>
            </a:r>
          </a:p>
          <a:p>
            <a:pPr marL="576000" marR="0" lvl="0" indent="-285750" algn="r" defTabSz="914400" rtl="1"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lang="he-IL" sz="1600" dirty="0">
                <a:latin typeface="Calibri" panose="020F0502020204030204" pitchFamily="34" charset="0"/>
                <a:ea typeface="Calibri" panose="020F0502020204030204" pitchFamily="34" charset="0"/>
                <a:cs typeface="Calibri" panose="020F0502020204030204" pitchFamily="34" charset="0"/>
                <a:sym typeface="David"/>
              </a:rPr>
              <a:t>יצירת חווית מסוגלות לבקש ולקבל עזרה בעת הצורך</a:t>
            </a:r>
          </a:p>
          <a:p>
            <a:pPr marL="290250" marR="0" lvl="0" algn="r" defTabSz="914400" rtl="1" eaLnBrk="1" fontAlgn="auto" latinLnBrk="0" hangingPunct="1">
              <a:lnSpc>
                <a:spcPct val="100000"/>
              </a:lnSpc>
              <a:spcBef>
                <a:spcPts val="0"/>
              </a:spcBef>
              <a:spcAft>
                <a:spcPts val="0"/>
              </a:spcAft>
              <a:buClr>
                <a:srgbClr val="000000"/>
              </a:buClr>
              <a:buSzPts val="1800"/>
              <a:tabLst/>
              <a:defRPr/>
            </a:pP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ה</a:t>
            </a:r>
            <a:r>
              <a:rPr kumimoji="0" lang="he-IL" sz="1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David"/>
              </a:rPr>
              <a:t>כוונה עצמית </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David"/>
              </a:rPr>
              <a:t>– </a:t>
            </a:r>
          </a:p>
          <a:p>
            <a:pPr marL="576000" marR="0" lvl="0" indent="-285750" algn="r" defTabSz="914400" rtl="1"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David"/>
              </a:rPr>
              <a:t>התמודדות עם מצבי לחץ ומשבר- היכולת לבקש עזרה ולהעזר באחרים.</a:t>
            </a:r>
          </a:p>
          <a:p>
            <a:pPr marL="290250" marR="0" lvl="0" algn="r" defTabSz="914400" rtl="1" eaLnBrk="1" fontAlgn="auto" latinLnBrk="0" hangingPunct="1">
              <a:lnSpc>
                <a:spcPct val="100000"/>
              </a:lnSpc>
              <a:spcBef>
                <a:spcPts val="0"/>
              </a:spcBef>
              <a:spcAft>
                <a:spcPts val="0"/>
              </a:spcAft>
              <a:buClr>
                <a:srgbClr val="000000"/>
              </a:buClr>
              <a:buSzPts val="1800"/>
              <a:tabLst/>
              <a:defRPr/>
            </a:pP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284400" algn="r" defTabSz="914400" rtl="1" eaLnBrk="1" fontAlgn="auto" latinLnBrk="0" hangingPunct="1">
              <a:lnSpc>
                <a:spcPct val="100000"/>
              </a:lnSpc>
              <a:spcBef>
                <a:spcPts val="0"/>
              </a:spcBef>
              <a:spcAft>
                <a:spcPts val="0"/>
              </a:spcAft>
              <a:buClr>
                <a:srgbClr val="000000"/>
              </a:buClr>
              <a:buSzPts val="1800"/>
              <a:buFont typeface="Gisha" panose="020B0502040204020203" pitchFamily="34" charset="-79"/>
              <a:buChar char="»"/>
              <a:tabLst/>
              <a:defRPr/>
            </a:pPr>
            <a:r>
              <a:rPr kumimoji="0" lang="he-IL" sz="1600" b="1" i="0" u="none" strike="noStrike" kern="0" cap="none" spc="0" normalizeH="0" baseline="0" noProof="0" dirty="0">
                <a:ln>
                  <a:noFill/>
                </a:ln>
                <a:solidFill>
                  <a:srgbClr val="EF364C"/>
                </a:solidFill>
                <a:effectLst/>
                <a:uLnTx/>
                <a:uFillTx/>
                <a:latin typeface="Calibri" panose="020F0502020204030204" pitchFamily="34" charset="0"/>
                <a:ea typeface="Calibri" panose="020F0502020204030204" pitchFamily="34" charset="0"/>
                <a:cs typeface="Calibri" panose="020F0502020204030204" pitchFamily="34" charset="0"/>
                <a:sym typeface="David"/>
              </a:rPr>
              <a:t>מיומנויות חברתיות (בין-אישי)</a:t>
            </a:r>
            <a:endParaRPr kumimoji="0" lang="en-US" sz="1600" b="1" i="0" u="none" strike="noStrike" kern="0" cap="none" spc="0" normalizeH="0" baseline="0" noProof="0" dirty="0">
              <a:ln>
                <a:noFill/>
              </a:ln>
              <a:solidFill>
                <a:srgbClr val="EF364C"/>
              </a:solidFill>
              <a:effectLst/>
              <a:uLnTx/>
              <a:uFillTx/>
              <a:latin typeface="Calibri" panose="020F0502020204030204" pitchFamily="34" charset="0"/>
              <a:ea typeface="Calibri" panose="020F0502020204030204" pitchFamily="34" charset="0"/>
              <a:cs typeface="Calibri" panose="020F0502020204030204" pitchFamily="34" charset="0"/>
              <a:sym typeface="David"/>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David"/>
              </a:rPr>
              <a:t>מודעות חברתית </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David"/>
              </a:rPr>
              <a:t>– זיהוי מצבי פגיעה שונים</a:t>
            </a: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Tx/>
              <a:buChar char="-"/>
              <a:tabLst/>
              <a:defRPr/>
            </a:pPr>
            <a:r>
              <a:rPr kumimoji="0" lang="he-IL" sz="1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David"/>
              </a:rPr>
              <a:t>התנהלות חברתית </a:t>
            </a: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David"/>
              </a:rPr>
              <a:t>– מתן סיוע מותאם לעצמי או לאחרים בעת הצורך</a:t>
            </a: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8" name="תיבת טקסט 27">
            <a:extLst>
              <a:ext uri="{FF2B5EF4-FFF2-40B4-BE49-F238E27FC236}">
                <a16:creationId xmlns:a16="http://schemas.microsoft.com/office/drawing/2014/main" id="{F3F8D958-2218-4AFF-AA8B-6D7BF4EEA079}"/>
              </a:ext>
              <a:ext uri="{C183D7F6-B498-43B3-948B-1728B52AA6E4}">
                <adec:decorative xmlns:adec="http://schemas.microsoft.com/office/drawing/2017/decorative" val="0"/>
              </a:ext>
            </a:extLst>
          </p:cNvPr>
          <p:cNvSpPr txBox="1"/>
          <p:nvPr/>
        </p:nvSpPr>
        <p:spPr>
          <a:xfrm>
            <a:off x="404645" y="1756495"/>
            <a:ext cx="1745925" cy="707886"/>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EF364C"/>
                </a:solidFill>
                <a:effectLst/>
                <a:uLnTx/>
                <a:uFillTx/>
                <a:latin typeface="Calibri" panose="020F0502020204030204" pitchFamily="34" charset="0"/>
                <a:ea typeface="Calibri" panose="020F0502020204030204" pitchFamily="34" charset="0"/>
                <a:cs typeface="Calibri" panose="020F0502020204030204" pitchFamily="34" charset="0"/>
                <a:sym typeface="Varela Round"/>
              </a:rPr>
              <a:t>ערכים</a:t>
            </a:r>
            <a:endParaRPr kumimoji="0" lang="he-IL" sz="4000" b="0" i="0" u="none" strike="noStrike" kern="1200" cap="none" spc="0" normalizeH="0" baseline="0" noProof="0" dirty="0">
              <a:ln>
                <a:noFill/>
              </a:ln>
              <a:solidFill>
                <a:srgbClr val="EF364C"/>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0" name="תיבת טקסט 19">
            <a:extLst>
              <a:ext uri="{FF2B5EF4-FFF2-40B4-BE49-F238E27FC236}">
                <a16:creationId xmlns:a16="http://schemas.microsoft.com/office/drawing/2014/main" id="{BE4D9B0F-052E-47B7-A47D-7197CB8AC5DE}"/>
              </a:ext>
              <a:ext uri="{C183D7F6-B498-43B3-948B-1728B52AA6E4}">
                <adec:decorative xmlns:adec="http://schemas.microsoft.com/office/drawing/2017/decorative" val="0"/>
              </a:ext>
            </a:extLst>
          </p:cNvPr>
          <p:cNvSpPr txBox="1"/>
          <p:nvPr/>
        </p:nvSpPr>
        <p:spPr>
          <a:xfrm>
            <a:off x="145604" y="2464381"/>
            <a:ext cx="2832287" cy="830997"/>
          </a:xfrm>
          <a:prstGeom prst="rect">
            <a:avLst/>
          </a:prstGeom>
          <a:noFill/>
        </p:spPr>
        <p:txBody>
          <a:bodyPr wrap="square">
            <a:spAutoFit/>
          </a:bodyPr>
          <a:lstStyle/>
          <a:p>
            <a:pPr marL="742950" marR="0" lvl="1" indent="-285750" algn="r" defTabSz="914400" rtl="1" eaLnBrk="1" fontAlgn="auto" latinLnBrk="0" hangingPunct="1">
              <a:lnSpc>
                <a:spcPct val="100000"/>
              </a:lnSpc>
              <a:spcBef>
                <a:spcPts val="0"/>
              </a:spcBef>
              <a:spcAft>
                <a:spcPts val="0"/>
              </a:spcAft>
              <a:buClr>
                <a:srgbClr val="000000"/>
              </a:buClr>
              <a:buSzTx/>
              <a:buFont typeface="Calibri Light" panose="020F0302020204030204" pitchFamily="34" charset="0"/>
              <a:buChar char="»"/>
              <a:tabLst/>
              <a:defRPr/>
            </a:pPr>
            <a:r>
              <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David"/>
              </a:rPr>
              <a:t>אחריות</a:t>
            </a:r>
          </a:p>
          <a:p>
            <a:pPr marL="742950" marR="0" lvl="1" indent="-285750" algn="r" defTabSz="914400" rtl="1" eaLnBrk="1" fontAlgn="auto" latinLnBrk="0" hangingPunct="1">
              <a:lnSpc>
                <a:spcPct val="100000"/>
              </a:lnSpc>
              <a:spcBef>
                <a:spcPts val="0"/>
              </a:spcBef>
              <a:spcAft>
                <a:spcPts val="0"/>
              </a:spcAft>
              <a:buClr>
                <a:srgbClr val="000000"/>
              </a:buClr>
              <a:buSzTx/>
              <a:buFont typeface="Calibri Light" panose="020F0302020204030204" pitchFamily="34" charset="0"/>
              <a:buChar char="»"/>
              <a:tabLst/>
              <a:defRPr/>
            </a:pPr>
            <a:r>
              <a:rPr lang="he-IL" sz="16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David"/>
              </a:rPr>
              <a:t>אמון</a:t>
            </a:r>
          </a:p>
          <a:p>
            <a:pPr marL="742950" marR="0" lvl="1" indent="-285750" algn="r" defTabSz="914400" rtl="1" eaLnBrk="1" fontAlgn="auto" latinLnBrk="0" hangingPunct="1">
              <a:lnSpc>
                <a:spcPct val="100000"/>
              </a:lnSpc>
              <a:spcBef>
                <a:spcPts val="0"/>
              </a:spcBef>
              <a:spcAft>
                <a:spcPts val="0"/>
              </a:spcAft>
              <a:buClr>
                <a:srgbClr val="000000"/>
              </a:buClr>
              <a:buSzTx/>
              <a:buFont typeface="Calibri Light" panose="020F0302020204030204" pitchFamily="34" charset="0"/>
              <a:buChar char="»"/>
              <a:tabLst/>
              <a:defRPr/>
            </a:pPr>
            <a:r>
              <a:rPr lang="he-IL" sz="1600" dirty="0">
                <a:latin typeface="Calibri" panose="020F0502020204030204" pitchFamily="34" charset="0"/>
                <a:ea typeface="Calibri" panose="020F0502020204030204" pitchFamily="34" charset="0"/>
                <a:cs typeface="Calibri" panose="020F0502020204030204" pitchFamily="34" charset="0"/>
                <a:sym typeface="David"/>
              </a:rPr>
              <a:t>אכפתיות ודאגה לאחר</a:t>
            </a: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David"/>
            </a:endParaRPr>
          </a:p>
        </p:txBody>
      </p:sp>
      <p:pic>
        <p:nvPicPr>
          <p:cNvPr id="4" name="גרפיקה 3">
            <a:extLst>
              <a:ext uri="{FF2B5EF4-FFF2-40B4-BE49-F238E27FC236}">
                <a16:creationId xmlns:a16="http://schemas.microsoft.com/office/drawing/2014/main" id="{0E46E9A4-E02A-4D92-8191-B452CBF6891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0883" y="681040"/>
            <a:ext cx="614363" cy="673817"/>
          </a:xfrm>
          <a:prstGeom prst="rect">
            <a:avLst/>
          </a:prstGeom>
        </p:spPr>
      </p:pic>
    </p:spTree>
    <p:extLst>
      <p:ext uri="{BB962C8B-B14F-4D97-AF65-F5344CB8AC3E}">
        <p14:creationId xmlns:p14="http://schemas.microsoft.com/office/powerpoint/2010/main" val="3373938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872000" y="469026"/>
            <a:ext cx="4320000" cy="1116897"/>
          </a:xfrm>
          <a:prstGeom prst="rect">
            <a:avLst/>
          </a:prstGeom>
          <a:noFill/>
          <a:ln>
            <a:noFill/>
          </a:ln>
        </p:spPr>
      </p:pic>
      <p:sp>
        <p:nvSpPr>
          <p:cNvPr id="180" name="Google Shape;180;p3">
            <a:extLst>
              <a:ext uri="{C183D7F6-B498-43B3-948B-1728B52AA6E4}">
                <adec:decorative xmlns:adec="http://schemas.microsoft.com/office/drawing/2017/decorative" val="0"/>
              </a:ext>
            </a:extLst>
          </p:cNvPr>
          <p:cNvSpPr txBox="1">
            <a:spLocks noGrp="1"/>
          </p:cNvSpPr>
          <p:nvPr>
            <p:ph type="title"/>
          </p:nvPr>
        </p:nvSpPr>
        <p:spPr>
          <a:xfrm>
            <a:off x="9362113" y="466353"/>
            <a:ext cx="2480925"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x-none" sz="2800" b="1" dirty="0">
                <a:solidFill>
                  <a:srgbClr val="002060"/>
                </a:solidFill>
                <a:latin typeface="Calibri"/>
                <a:ea typeface="Calibri"/>
                <a:cs typeface="Calibri"/>
                <a:sym typeface="Calibri"/>
              </a:rPr>
              <a:t>מטרות השיעור</a:t>
            </a:r>
            <a:endParaRPr sz="2800" b="1" dirty="0">
              <a:solidFill>
                <a:srgbClr val="002060"/>
              </a:solidFill>
              <a:latin typeface="Calibri"/>
              <a:ea typeface="Calibri"/>
              <a:cs typeface="Calibri"/>
              <a:sym typeface="Calibri"/>
            </a:endParaRPr>
          </a:p>
        </p:txBody>
      </p:sp>
      <p:sp>
        <p:nvSpPr>
          <p:cNvPr id="181" name="Google Shape;181;p3">
            <a:extLst>
              <a:ext uri="{C183D7F6-B498-43B3-948B-1728B52AA6E4}">
                <adec:decorative xmlns:adec="http://schemas.microsoft.com/office/drawing/2017/decorative" val="0"/>
              </a:ext>
            </a:extLst>
          </p:cNvPr>
          <p:cNvSpPr txBox="1"/>
          <p:nvPr/>
        </p:nvSpPr>
        <p:spPr>
          <a:xfrm>
            <a:off x="696687" y="1766395"/>
            <a:ext cx="10602576" cy="6370934"/>
          </a:xfrm>
          <a:prstGeom prst="rect">
            <a:avLst/>
          </a:prstGeom>
          <a:noFill/>
          <a:ln>
            <a:noFill/>
          </a:ln>
        </p:spPr>
        <p:txBody>
          <a:bodyPr spcFirstLastPara="1" wrap="square" lIns="91425" tIns="45700" rIns="91425" bIns="45700" anchor="t" anchorCtr="0">
            <a:spAutoFit/>
          </a:bodyPr>
          <a:lstStyle/>
          <a:p>
            <a:pPr marL="560070" indent="-514350" algn="r" rtl="1">
              <a:lnSpc>
                <a:spcPct val="150000"/>
              </a:lnSpc>
              <a:buClr>
                <a:srgbClr val="002060"/>
              </a:buClr>
              <a:buSzPts val="3200"/>
              <a:buAutoNum type="arabicPeriod"/>
            </a:pPr>
            <a:r>
              <a:rPr lang="he-IL" sz="3000" dirty="0">
                <a:latin typeface="Calibri" panose="020F0502020204030204" pitchFamily="34" charset="0"/>
                <a:cs typeface="Calibri" panose="020F0502020204030204" pitchFamily="34" charset="0"/>
              </a:rPr>
              <a:t>התלמידים יכירו בחשיבות </a:t>
            </a:r>
            <a:r>
              <a:rPr lang="he-IL" sz="3000" dirty="0">
                <a:solidFill>
                  <a:schemeClr val="tx1"/>
                </a:solidFill>
                <a:latin typeface="Calibri" panose="020F0502020204030204" pitchFamily="34" charset="0"/>
                <a:cs typeface="Calibri" panose="020F0502020204030204" pitchFamily="34" charset="0"/>
              </a:rPr>
              <a:t>ה</a:t>
            </a:r>
            <a:r>
              <a:rPr lang="he-IL" sz="3000" dirty="0">
                <a:latin typeface="Calibri" panose="020F0502020204030204" pitchFamily="34" charset="0"/>
                <a:cs typeface="Calibri" panose="020F0502020204030204" pitchFamily="34" charset="0"/>
              </a:rPr>
              <a:t>שיתוף </a:t>
            </a:r>
            <a:r>
              <a:rPr lang="he-IL" sz="3000" dirty="0">
                <a:solidFill>
                  <a:schemeClr val="tx1"/>
                </a:solidFill>
                <a:latin typeface="Calibri" panose="020F0502020204030204" pitchFamily="34" charset="0"/>
                <a:cs typeface="Calibri" panose="020F0502020204030204" pitchFamily="34" charset="0"/>
              </a:rPr>
              <a:t>והפנייה</a:t>
            </a:r>
            <a:r>
              <a:rPr lang="he-IL" sz="3000" dirty="0">
                <a:latin typeface="Calibri" panose="020F0502020204030204" pitchFamily="34" charset="0"/>
                <a:cs typeface="Calibri" panose="020F0502020204030204" pitchFamily="34" charset="0"/>
              </a:rPr>
              <a:t> לעזרה </a:t>
            </a:r>
            <a:r>
              <a:rPr lang="he-IL" sz="3000" dirty="0">
                <a:solidFill>
                  <a:schemeClr val="tx1"/>
                </a:solidFill>
                <a:latin typeface="Calibri" panose="020F0502020204030204" pitchFamily="34" charset="0"/>
                <a:cs typeface="Calibri" panose="020F0502020204030204" pitchFamily="34" charset="0"/>
              </a:rPr>
              <a:t>בהתמודדות </a:t>
            </a:r>
            <a:r>
              <a:rPr lang="he-IL" sz="3000" dirty="0">
                <a:latin typeface="Calibri" panose="020F0502020204030204" pitchFamily="34" charset="0"/>
                <a:cs typeface="Calibri" panose="020F0502020204030204" pitchFamily="34" charset="0"/>
              </a:rPr>
              <a:t>עם מצבים לא נעימים או פוגעניים ברשת</a:t>
            </a:r>
            <a:r>
              <a:rPr lang="he-IL" sz="3000" dirty="0">
                <a:solidFill>
                  <a:schemeClr val="tx1"/>
                </a:solidFill>
                <a:latin typeface="Calibri" panose="020F0502020204030204" pitchFamily="34" charset="0"/>
                <a:cs typeface="Calibri" panose="020F0502020204030204" pitchFamily="34" charset="0"/>
              </a:rPr>
              <a:t>.</a:t>
            </a:r>
          </a:p>
          <a:p>
            <a:pPr marL="560070" indent="-514350" algn="r" rtl="1">
              <a:lnSpc>
                <a:spcPct val="150000"/>
              </a:lnSpc>
              <a:buClr>
                <a:srgbClr val="002060"/>
              </a:buClr>
              <a:buSzPts val="3200"/>
              <a:buAutoNum type="arabicPeriod"/>
            </a:pPr>
            <a:r>
              <a:rPr lang="he-IL" sz="3000" dirty="0">
                <a:latin typeface="Calibri" panose="020F0502020204030204" pitchFamily="34" charset="0"/>
                <a:cs typeface="Calibri" panose="020F0502020204030204" pitchFamily="34" charset="0"/>
              </a:rPr>
              <a:t>התלמידים יזהו חסמים אישיים וחברתיים </a:t>
            </a:r>
            <a:r>
              <a:rPr lang="he-IL" sz="3000" dirty="0">
                <a:solidFill>
                  <a:schemeClr val="tx1"/>
                </a:solidFill>
                <a:latin typeface="Calibri" panose="020F0502020204030204" pitchFamily="34" charset="0"/>
                <a:cs typeface="Calibri" panose="020F0502020204030204" pitchFamily="34" charset="0"/>
              </a:rPr>
              <a:t>ש</a:t>
            </a:r>
            <a:r>
              <a:rPr lang="he-IL" sz="3000" dirty="0">
                <a:latin typeface="Calibri" panose="020F0502020204030204" pitchFamily="34" charset="0"/>
                <a:cs typeface="Calibri" panose="020F0502020204030204" pitchFamily="34" charset="0"/>
              </a:rPr>
              <a:t>עלולים להקשות </a:t>
            </a:r>
            <a:r>
              <a:rPr lang="he-IL" sz="3000" dirty="0">
                <a:solidFill>
                  <a:schemeClr val="tx1"/>
                </a:solidFill>
                <a:latin typeface="Calibri" panose="020F0502020204030204" pitchFamily="34" charset="0"/>
                <a:cs typeface="Calibri" panose="020F0502020204030204" pitchFamily="34" charset="0"/>
              </a:rPr>
              <a:t>עליהם</a:t>
            </a:r>
            <a:r>
              <a:rPr lang="he-IL" sz="3000" dirty="0">
                <a:solidFill>
                  <a:srgbClr val="FF0000"/>
                </a:solidFill>
                <a:latin typeface="Calibri" panose="020F0502020204030204" pitchFamily="34" charset="0"/>
                <a:cs typeface="Calibri" panose="020F0502020204030204" pitchFamily="34" charset="0"/>
              </a:rPr>
              <a:t> </a:t>
            </a:r>
            <a:r>
              <a:rPr lang="he-IL" sz="3000" dirty="0">
                <a:latin typeface="Calibri" panose="020F0502020204030204" pitchFamily="34" charset="0"/>
                <a:cs typeface="Calibri" panose="020F0502020204030204" pitchFamily="34" charset="0"/>
              </a:rPr>
              <a:t>או למנוע מהם לפנות לעזרה</a:t>
            </a:r>
            <a:r>
              <a:rPr lang="he-IL" sz="3000" dirty="0">
                <a:solidFill>
                  <a:schemeClr val="tx1"/>
                </a:solidFill>
                <a:latin typeface="Calibri" panose="020F0502020204030204" pitchFamily="34" charset="0"/>
                <a:cs typeface="Calibri" panose="020F0502020204030204" pitchFamily="34" charset="0"/>
              </a:rPr>
              <a:t>,</a:t>
            </a:r>
            <a:r>
              <a:rPr lang="he-IL" sz="3000" dirty="0">
                <a:latin typeface="Calibri" panose="020F0502020204030204" pitchFamily="34" charset="0"/>
                <a:cs typeface="Calibri" panose="020F0502020204030204" pitchFamily="34" charset="0"/>
              </a:rPr>
              <a:t> בעת הצורך</a:t>
            </a:r>
            <a:r>
              <a:rPr lang="he-IL" sz="3000" dirty="0">
                <a:solidFill>
                  <a:schemeClr val="tx1"/>
                </a:solidFill>
                <a:latin typeface="Calibri" panose="020F0502020204030204" pitchFamily="34" charset="0"/>
                <a:cs typeface="Calibri" panose="020F0502020204030204" pitchFamily="34" charset="0"/>
              </a:rPr>
              <a:t>.</a:t>
            </a:r>
            <a:endParaRPr lang="he-IL" sz="3000" strike="sngStrike" dirty="0">
              <a:solidFill>
                <a:schemeClr val="tx1"/>
              </a:solidFill>
              <a:latin typeface="Calibri" panose="020F0502020204030204" pitchFamily="34" charset="0"/>
              <a:cs typeface="Calibri" panose="020F0502020204030204" pitchFamily="34" charset="0"/>
            </a:endParaRPr>
          </a:p>
          <a:p>
            <a:pPr marL="560070" indent="-514350" algn="r" rtl="1">
              <a:lnSpc>
                <a:spcPct val="150000"/>
              </a:lnSpc>
              <a:buClr>
                <a:srgbClr val="002060"/>
              </a:buClr>
              <a:buSzPts val="3200"/>
              <a:buAutoNum type="arabicPeriod"/>
            </a:pPr>
            <a:r>
              <a:rPr lang="he-IL" sz="3000" dirty="0">
                <a:latin typeface="Calibri" panose="020F0502020204030204" pitchFamily="34" charset="0"/>
                <a:cs typeface="Calibri" panose="020F0502020204030204" pitchFamily="34" charset="0"/>
              </a:rPr>
              <a:t>התלמידים יכירו את גורמי הסיוע השונים ויאתרו את אלו אשר הם</a:t>
            </a:r>
            <a:r>
              <a:rPr lang="he-IL" sz="3000" dirty="0">
                <a:solidFill>
                  <a:schemeClr val="tx1"/>
                </a:solidFill>
                <a:latin typeface="Calibri" panose="020F0502020204030204" pitchFamily="34" charset="0"/>
                <a:cs typeface="Calibri" panose="020F0502020204030204" pitchFamily="34" charset="0"/>
              </a:rPr>
              <a:t> ירגישו</a:t>
            </a:r>
            <a:r>
              <a:rPr lang="he-IL" sz="3000" dirty="0">
                <a:latin typeface="Calibri" panose="020F0502020204030204" pitchFamily="34" charset="0"/>
                <a:cs typeface="Calibri" panose="020F0502020204030204" pitchFamily="34" charset="0"/>
              </a:rPr>
              <a:t> נוח </a:t>
            </a:r>
            <a:r>
              <a:rPr lang="he-IL" sz="3000" dirty="0">
                <a:solidFill>
                  <a:schemeClr val="tx1"/>
                </a:solidFill>
                <a:latin typeface="Calibri" panose="020F0502020204030204" pitchFamily="34" charset="0"/>
                <a:cs typeface="Calibri" panose="020F0502020204030204" pitchFamily="34" charset="0"/>
              </a:rPr>
              <a:t>להיעזר</a:t>
            </a:r>
            <a:r>
              <a:rPr lang="he-IL" sz="3000" dirty="0">
                <a:latin typeface="Calibri" panose="020F0502020204030204" pitchFamily="34" charset="0"/>
                <a:cs typeface="Calibri" panose="020F0502020204030204" pitchFamily="34" charset="0"/>
              </a:rPr>
              <a:t> בהם</a:t>
            </a:r>
            <a:r>
              <a:rPr lang="he-IL" sz="3000" dirty="0">
                <a:solidFill>
                  <a:schemeClr val="tx1"/>
                </a:solidFill>
                <a:latin typeface="Calibri" panose="020F0502020204030204" pitchFamily="34" charset="0"/>
                <a:cs typeface="Calibri" panose="020F0502020204030204" pitchFamily="34" charset="0"/>
              </a:rPr>
              <a:t>,</a:t>
            </a:r>
            <a:r>
              <a:rPr lang="he-IL" sz="3000" dirty="0">
                <a:latin typeface="Calibri" panose="020F0502020204030204" pitchFamily="34" charset="0"/>
                <a:cs typeface="Calibri" panose="020F0502020204030204" pitchFamily="34" charset="0"/>
              </a:rPr>
              <a:t> בעת הצורך. </a:t>
            </a:r>
          </a:p>
          <a:p>
            <a:pPr marL="560070" indent="-514350" algn="r" rtl="1">
              <a:lnSpc>
                <a:spcPct val="150000"/>
              </a:lnSpc>
              <a:buClr>
                <a:srgbClr val="002060"/>
              </a:buClr>
              <a:buSzPts val="3200"/>
              <a:buFont typeface="Arial"/>
              <a:buAutoNum type="arabicPeriod"/>
            </a:pPr>
            <a:r>
              <a:rPr lang="he-IL" sz="3200" dirty="0">
                <a:solidFill>
                  <a:schemeClr val="dk1"/>
                </a:solidFill>
                <a:latin typeface="Calibri"/>
                <a:ea typeface="Calibri"/>
                <a:cs typeface="Calibri"/>
                <a:sym typeface="Calibri"/>
              </a:rPr>
              <a:t>התלמידים יתנסו ב</a:t>
            </a:r>
            <a:r>
              <a:rPr lang="en-US" sz="3200" dirty="0">
                <a:solidFill>
                  <a:schemeClr val="dk1"/>
                </a:solidFill>
                <a:latin typeface="Calibri"/>
                <a:ea typeface="Calibri"/>
                <a:cs typeface="Calibri"/>
                <a:sym typeface="Calibri"/>
              </a:rPr>
              <a:t>NOTEBOOKLM</a:t>
            </a:r>
            <a:r>
              <a:rPr lang="he-IL" sz="3200" dirty="0">
                <a:solidFill>
                  <a:schemeClr val="dk1"/>
                </a:solidFill>
                <a:latin typeface="Calibri"/>
                <a:ea typeface="Calibri"/>
                <a:cs typeface="Calibri"/>
                <a:sym typeface="Calibri"/>
              </a:rPr>
              <a:t>.</a:t>
            </a:r>
          </a:p>
          <a:p>
            <a:pPr marL="45720" algn="r" rtl="1">
              <a:lnSpc>
                <a:spcPct val="150000"/>
              </a:lnSpc>
              <a:buClr>
                <a:srgbClr val="002060"/>
              </a:buClr>
              <a:buSzPts val="3200"/>
            </a:pPr>
            <a:endParaRPr lang="he-IL" sz="3000" dirty="0">
              <a:latin typeface="Calibri" panose="020F0502020204030204" pitchFamily="34" charset="0"/>
              <a:cs typeface="Calibri" panose="020F0502020204030204" pitchFamily="34" charset="0"/>
            </a:endParaRPr>
          </a:p>
          <a:p>
            <a:pPr marL="45720" marR="0" lvl="0" indent="0" algn="ctr" rtl="1">
              <a:lnSpc>
                <a:spcPct val="150000"/>
              </a:lnSpc>
              <a:spcBef>
                <a:spcPts val="0"/>
              </a:spcBef>
              <a:spcAft>
                <a:spcPts val="0"/>
              </a:spcAft>
              <a:buClr>
                <a:srgbClr val="002060"/>
              </a:buClr>
              <a:buSzPts val="3200"/>
              <a:buFont typeface="Calibri"/>
              <a:buNone/>
            </a:pPr>
            <a:endParaRPr sz="3000" b="0" i="0" u="none" strike="noStrike" cap="none" dirty="0">
              <a:solidFill>
                <a:srgbClr val="002060"/>
              </a:solidFill>
              <a:latin typeface="Calibri"/>
              <a:ea typeface="Calibri"/>
              <a:cs typeface="Calibri"/>
              <a:sym typeface="Calibri"/>
            </a:endParaRPr>
          </a:p>
        </p:txBody>
      </p:sp>
      <p:pic>
        <p:nvPicPr>
          <p:cNvPr id="182" name="Google Shape;182;p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134350" y="737914"/>
            <a:ext cx="609600" cy="5791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183"/>
    </mc:Choice>
    <mc:Fallback xmlns="">
      <p:transition spd="slow" advTm="18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b4e0ad62c6_0_15">
            <a:extLst>
              <a:ext uri="{C183D7F6-B498-43B3-948B-1728B52AA6E4}">
                <adec:decorative xmlns:adec="http://schemas.microsoft.com/office/drawing/2017/decorative" val="1"/>
              </a:ext>
            </a:extLst>
          </p:cNvPr>
          <p:cNvSpPr/>
          <p:nvPr/>
        </p:nvSpPr>
        <p:spPr>
          <a:xfrm>
            <a:off x="309847" y="2062686"/>
            <a:ext cx="11160900" cy="4617600"/>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lt1"/>
              </a:buClr>
              <a:buSzPts val="3200"/>
              <a:buFont typeface="Calibri"/>
              <a:buNone/>
            </a:pPr>
            <a:endParaRPr sz="3200" b="0" i="0" u="none" strike="noStrike" cap="none">
              <a:solidFill>
                <a:srgbClr val="002060"/>
              </a:solidFill>
              <a:latin typeface="Calibri"/>
              <a:ea typeface="Calibri"/>
              <a:cs typeface="Calibri"/>
              <a:sym typeface="Calibri"/>
            </a:endParaRPr>
          </a:p>
        </p:txBody>
      </p:sp>
      <p:pic>
        <p:nvPicPr>
          <p:cNvPr id="169" name="Google Shape;169;g3b4e0ad62c6_0_1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235011" y="565074"/>
            <a:ext cx="914400" cy="914400"/>
          </a:xfrm>
          <a:prstGeom prst="rect">
            <a:avLst/>
          </a:prstGeom>
          <a:noFill/>
          <a:ln>
            <a:noFill/>
          </a:ln>
        </p:spPr>
      </p:pic>
      <p:sp>
        <p:nvSpPr>
          <p:cNvPr id="170" name="Google Shape;170;g3b4e0ad62c6_0_15">
            <a:extLst>
              <a:ext uri="{C183D7F6-B498-43B3-948B-1728B52AA6E4}">
                <adec:decorative xmlns:adec="http://schemas.microsoft.com/office/drawing/2017/decorative" val="1"/>
              </a:ext>
            </a:extLst>
          </p:cNvPr>
          <p:cNvSpPr/>
          <p:nvPr/>
        </p:nvSpPr>
        <p:spPr>
          <a:xfrm>
            <a:off x="8430448" y="472018"/>
            <a:ext cx="3760873" cy="1107323"/>
          </a:xfrm>
          <a:custGeom>
            <a:avLst/>
            <a:gdLst/>
            <a:ahLst/>
            <a:cxnLst/>
            <a:rect l="l" t="t" r="r" b="b"/>
            <a:pathLst>
              <a:path w="3760873" h="1107323" extrusionOk="0">
                <a:moveTo>
                  <a:pt x="0" y="0"/>
                </a:moveTo>
                <a:lnTo>
                  <a:pt x="3760873" y="0"/>
                </a:lnTo>
                <a:lnTo>
                  <a:pt x="3760873" y="1107324"/>
                </a:lnTo>
                <a:lnTo>
                  <a:pt x="0" y="1107324"/>
                </a:lnTo>
                <a:close/>
              </a:path>
            </a:pathLst>
          </a:custGeom>
          <a:solidFill>
            <a:srgbClr val="8CB9BA"/>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1" name="Google Shape;171;g3b4e0ad62c6_0_15">
            <a:extLst>
              <a:ext uri="{C183D7F6-B498-43B3-948B-1728B52AA6E4}">
                <adec:decorative xmlns:adec="http://schemas.microsoft.com/office/drawing/2017/decorative" val="1"/>
              </a:ext>
            </a:extLst>
          </p:cNvPr>
          <p:cNvSpPr/>
          <p:nvPr/>
        </p:nvSpPr>
        <p:spPr>
          <a:xfrm rot="-2700000">
            <a:off x="7872128" y="473839"/>
            <a:ext cx="1117518" cy="1117518"/>
          </a:xfrm>
          <a:custGeom>
            <a:avLst/>
            <a:gdLst/>
            <a:ahLst/>
            <a:cxnLst/>
            <a:rect l="l" t="t" r="r" b="b"/>
            <a:pathLst>
              <a:path w="1116897" h="1116897" extrusionOk="0">
                <a:moveTo>
                  <a:pt x="1116858" y="557198"/>
                </a:moveTo>
                <a:cubicBezTo>
                  <a:pt x="1116858" y="865621"/>
                  <a:pt x="866831" y="1115647"/>
                  <a:pt x="558409" y="1115647"/>
                </a:cubicBezTo>
                <a:cubicBezTo>
                  <a:pt x="249986" y="1115647"/>
                  <a:pt x="-40" y="865621"/>
                  <a:pt x="-40" y="557198"/>
                </a:cubicBezTo>
                <a:cubicBezTo>
                  <a:pt x="-40" y="248776"/>
                  <a:pt x="249986" y="-1250"/>
                  <a:pt x="558409" y="-1250"/>
                </a:cubicBezTo>
                <a:cubicBezTo>
                  <a:pt x="866831" y="-1250"/>
                  <a:pt x="1116858" y="248776"/>
                  <a:pt x="1116858" y="557198"/>
                </a:cubicBezTo>
                <a:close/>
              </a:path>
            </a:pathLst>
          </a:custGeom>
          <a:solidFill>
            <a:srgbClr val="5E9B9C"/>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2" name="Google Shape;172;g3b4e0ad62c6_0_15">
            <a:extLst>
              <a:ext uri="{C183D7F6-B498-43B3-948B-1728B52AA6E4}">
                <adec:decorative xmlns:adec="http://schemas.microsoft.com/office/drawing/2017/decorative" val="1"/>
              </a:ext>
            </a:extLst>
          </p:cNvPr>
          <p:cNvSpPr/>
          <p:nvPr/>
        </p:nvSpPr>
        <p:spPr>
          <a:xfrm rot="-2700000">
            <a:off x="7983911" y="585711"/>
            <a:ext cx="893775" cy="893775"/>
          </a:xfrm>
          <a:custGeom>
            <a:avLst/>
            <a:gdLst/>
            <a:ahLst/>
            <a:cxnLst/>
            <a:rect l="l" t="t" r="r" b="b"/>
            <a:pathLst>
              <a:path w="893278" h="893278" extrusionOk="0">
                <a:moveTo>
                  <a:pt x="893239" y="445389"/>
                </a:moveTo>
                <a:cubicBezTo>
                  <a:pt x="893239" y="692061"/>
                  <a:pt x="693271" y="892028"/>
                  <a:pt x="446599" y="892028"/>
                </a:cubicBezTo>
                <a:cubicBezTo>
                  <a:pt x="199927" y="892028"/>
                  <a:pt x="-40" y="692061"/>
                  <a:pt x="-40" y="445389"/>
                </a:cubicBezTo>
                <a:cubicBezTo>
                  <a:pt x="-40" y="198717"/>
                  <a:pt x="199927" y="-1250"/>
                  <a:pt x="446599" y="-1250"/>
                </a:cubicBezTo>
                <a:cubicBezTo>
                  <a:pt x="693271" y="-1250"/>
                  <a:pt x="893239" y="198717"/>
                  <a:pt x="893239" y="445389"/>
                </a:cubicBezTo>
                <a:close/>
              </a:path>
            </a:pathLst>
          </a:custGeom>
          <a:solidFill>
            <a:schemeClr val="lt1"/>
          </a:solidFill>
          <a:ln w="9525" cap="flat" cmpd="sng">
            <a:solidFill>
              <a:srgbClr val="C3DAD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3" name="Google Shape;173;g3b4e0ad62c6_0_15">
            <a:extLst>
              <a:ext uri="{C183D7F6-B498-43B3-948B-1728B52AA6E4}">
                <adec:decorative xmlns:adec="http://schemas.microsoft.com/office/drawing/2017/decorative" val="0"/>
              </a:ext>
            </a:extLst>
          </p:cNvPr>
          <p:cNvSpPr txBox="1">
            <a:spLocks noGrp="1"/>
          </p:cNvSpPr>
          <p:nvPr>
            <p:ph type="title" idx="4294967295"/>
          </p:nvPr>
        </p:nvSpPr>
        <p:spPr>
          <a:xfrm>
            <a:off x="9149411" y="495077"/>
            <a:ext cx="2475274" cy="10545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10000"/>
              </a:lnSpc>
              <a:spcBef>
                <a:spcPts val="0"/>
              </a:spcBef>
              <a:spcAft>
                <a:spcPts val="0"/>
              </a:spcAft>
              <a:buClr>
                <a:srgbClr val="000000"/>
              </a:buClr>
              <a:buSzPts val="2800"/>
              <a:buFont typeface="Calibri"/>
              <a:buNone/>
              <a:tabLst/>
              <a:defRPr/>
            </a:pPr>
            <a:r>
              <a:rPr kumimoji="0" lang="iw-IL" sz="2800" b="1" i="0" u="none" strike="noStrike" kern="0" cap="none" spc="0" normalizeH="0" baseline="0" noProof="0" dirty="0">
                <a:ln>
                  <a:noFill/>
                </a:ln>
                <a:solidFill>
                  <a:srgbClr val="002060"/>
                </a:solidFill>
                <a:effectLst/>
                <a:uLnTx/>
                <a:uFillTx/>
                <a:latin typeface="Calibri"/>
                <a:ea typeface="Calibri"/>
                <a:cs typeface="Calibri"/>
                <a:sym typeface="Calibri"/>
              </a:rPr>
              <a:t>מהלך השיעור</a:t>
            </a:r>
            <a:endParaRPr kumimoji="0" lang="iw-IL"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74" name="Google Shape;174;g3b4e0ad62c6_0_1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941511" y="591736"/>
            <a:ext cx="914400" cy="914400"/>
          </a:xfrm>
          <a:prstGeom prst="rect">
            <a:avLst/>
          </a:prstGeom>
          <a:noFill/>
          <a:ln>
            <a:noFill/>
          </a:ln>
        </p:spPr>
      </p:pic>
      <p:cxnSp>
        <p:nvCxnSpPr>
          <p:cNvPr id="175" name="Google Shape;175;g3b4e0ad62c6_0_15">
            <a:extLst>
              <a:ext uri="{C183D7F6-B498-43B3-948B-1728B52AA6E4}">
                <adec:decorative xmlns:adec="http://schemas.microsoft.com/office/drawing/2017/decorative" val="1"/>
              </a:ext>
            </a:extLst>
          </p:cNvPr>
          <p:cNvCxnSpPr/>
          <p:nvPr/>
        </p:nvCxnSpPr>
        <p:spPr>
          <a:xfrm>
            <a:off x="11156874" y="3248420"/>
            <a:ext cx="0" cy="732300"/>
          </a:xfrm>
          <a:prstGeom prst="straightConnector1">
            <a:avLst/>
          </a:prstGeom>
          <a:noFill/>
          <a:ln w="19050" cap="flat" cmpd="sng">
            <a:solidFill>
              <a:srgbClr val="7E97A3"/>
            </a:solidFill>
            <a:prstDash val="solid"/>
            <a:miter lim="800000"/>
            <a:headEnd type="none" w="sm" len="sm"/>
            <a:tailEnd type="none" w="sm" len="sm"/>
          </a:ln>
        </p:spPr>
      </p:cxnSp>
      <p:sp>
        <p:nvSpPr>
          <p:cNvPr id="176" name="Google Shape;176;g3b4e0ad62c6_0_15">
            <a:extLst>
              <a:ext uri="{C183D7F6-B498-43B3-948B-1728B52AA6E4}">
                <adec:decorative xmlns:adec="http://schemas.microsoft.com/office/drawing/2017/decorative" val="0"/>
              </a:ext>
            </a:extLst>
          </p:cNvPr>
          <p:cNvSpPr txBox="1"/>
          <p:nvPr/>
        </p:nvSpPr>
        <p:spPr>
          <a:xfrm>
            <a:off x="10306594" y="4069933"/>
            <a:ext cx="1813937" cy="584735"/>
          </a:xfrm>
          <a:prstGeom prst="rect">
            <a:avLst/>
          </a:prstGeom>
          <a:noFill/>
          <a:ln>
            <a:noFill/>
          </a:ln>
        </p:spPr>
        <p:txBody>
          <a:bodyPr spcFirstLastPara="1" wrap="square" lIns="91425" tIns="45700" rIns="91425" bIns="45700" anchor="t" anchorCtr="0">
            <a:spAutoFit/>
          </a:bodyPr>
          <a:lstStyle/>
          <a:p>
            <a:pPr lvl="0" algn="ctr" rtl="1">
              <a:buClr>
                <a:srgbClr val="44546A"/>
              </a:buClr>
              <a:buSzPts val="1600"/>
            </a:pPr>
            <a:r>
              <a:rPr lang="he-IL" sz="1600" dirty="0">
                <a:solidFill>
                  <a:srgbClr val="44546A"/>
                </a:solidFill>
                <a:latin typeface="Calibri"/>
                <a:ea typeface="Calibri"/>
                <a:cs typeface="Calibri"/>
                <a:sym typeface="Calibri"/>
              </a:rPr>
              <a:t>סרטון –</a:t>
            </a:r>
          </a:p>
          <a:p>
            <a:pPr lvl="0" algn="ctr" rtl="1">
              <a:buClr>
                <a:srgbClr val="44546A"/>
              </a:buClr>
              <a:buSzPts val="1600"/>
            </a:pPr>
            <a:r>
              <a:rPr lang="he-IL" sz="1600" dirty="0">
                <a:solidFill>
                  <a:srgbClr val="44546A"/>
                </a:solidFill>
                <a:latin typeface="Calibri"/>
                <a:ea typeface="Calibri"/>
                <a:cs typeface="Calibri"/>
                <a:sym typeface="Calibri"/>
              </a:rPr>
              <a:t>לא </a:t>
            </a:r>
            <a:r>
              <a:rPr lang="he-IL" sz="1600" dirty="0" err="1">
                <a:solidFill>
                  <a:srgbClr val="44546A"/>
                </a:solidFill>
                <a:latin typeface="Calibri"/>
                <a:ea typeface="Calibri"/>
                <a:cs typeface="Calibri"/>
                <a:sym typeface="Calibri"/>
              </a:rPr>
              <a:t>להשאר</a:t>
            </a:r>
            <a:r>
              <a:rPr lang="he-IL" sz="1600" dirty="0">
                <a:solidFill>
                  <a:srgbClr val="44546A"/>
                </a:solidFill>
                <a:latin typeface="Calibri"/>
                <a:ea typeface="Calibri"/>
                <a:cs typeface="Calibri"/>
                <a:sym typeface="Calibri"/>
              </a:rPr>
              <a:t> לבד </a:t>
            </a:r>
            <a:endParaRPr lang="he-IL" dirty="0"/>
          </a:p>
        </p:txBody>
      </p:sp>
      <p:sp>
        <p:nvSpPr>
          <p:cNvPr id="178" name="Google Shape;178;g3b4e0ad62c6_0_15">
            <a:extLst>
              <a:ext uri="{C183D7F6-B498-43B3-948B-1728B52AA6E4}">
                <adec:decorative xmlns:adec="http://schemas.microsoft.com/office/drawing/2017/decorative" val="1"/>
              </a:ext>
            </a:extLst>
          </p:cNvPr>
          <p:cNvSpPr/>
          <p:nvPr/>
        </p:nvSpPr>
        <p:spPr>
          <a:xfrm>
            <a:off x="429207" y="3151732"/>
            <a:ext cx="11364600" cy="202200"/>
          </a:xfrm>
          <a:prstGeom prst="rect">
            <a:avLst/>
          </a:prstGeom>
          <a:solidFill>
            <a:srgbClr val="7E97A3"/>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80" name="Google Shape;180;g3b4e0ad62c6_0_15">
            <a:extLst>
              <a:ext uri="{C183D7F6-B498-43B3-948B-1728B52AA6E4}">
                <adec:decorative xmlns:adec="http://schemas.microsoft.com/office/drawing/2017/decorative" val="1"/>
              </a:ext>
            </a:extLst>
          </p:cNvPr>
          <p:cNvCxnSpPr/>
          <p:nvPr/>
        </p:nvCxnSpPr>
        <p:spPr>
          <a:xfrm>
            <a:off x="6964008" y="3192116"/>
            <a:ext cx="0" cy="732300"/>
          </a:xfrm>
          <a:prstGeom prst="straightConnector1">
            <a:avLst/>
          </a:prstGeom>
          <a:noFill/>
          <a:ln w="19050" cap="flat" cmpd="sng">
            <a:solidFill>
              <a:srgbClr val="7E97A3"/>
            </a:solidFill>
            <a:prstDash val="solid"/>
            <a:miter lim="800000"/>
            <a:headEnd type="none" w="sm" len="sm"/>
            <a:tailEnd type="none" w="sm" len="sm"/>
          </a:ln>
        </p:spPr>
      </p:cxnSp>
      <p:cxnSp>
        <p:nvCxnSpPr>
          <p:cNvPr id="181" name="Google Shape;181;g3b4e0ad62c6_0_15">
            <a:extLst>
              <a:ext uri="{C183D7F6-B498-43B3-948B-1728B52AA6E4}">
                <adec:decorative xmlns:adec="http://schemas.microsoft.com/office/drawing/2017/decorative" val="1"/>
              </a:ext>
            </a:extLst>
          </p:cNvPr>
          <p:cNvCxnSpPr/>
          <p:nvPr/>
        </p:nvCxnSpPr>
        <p:spPr>
          <a:xfrm>
            <a:off x="9060442" y="3270782"/>
            <a:ext cx="0" cy="732300"/>
          </a:xfrm>
          <a:prstGeom prst="straightConnector1">
            <a:avLst/>
          </a:prstGeom>
          <a:noFill/>
          <a:ln w="19050" cap="flat" cmpd="sng">
            <a:solidFill>
              <a:srgbClr val="7E97A3"/>
            </a:solidFill>
            <a:prstDash val="solid"/>
            <a:miter lim="800000"/>
            <a:headEnd type="none" w="sm" len="sm"/>
            <a:tailEnd type="none" w="sm" len="sm"/>
          </a:ln>
        </p:spPr>
      </p:cxnSp>
      <p:cxnSp>
        <p:nvCxnSpPr>
          <p:cNvPr id="182" name="Google Shape;182;g3b4e0ad62c6_0_15">
            <a:extLst>
              <a:ext uri="{C183D7F6-B498-43B3-948B-1728B52AA6E4}">
                <adec:decorative xmlns:adec="http://schemas.microsoft.com/office/drawing/2017/decorative" val="1"/>
              </a:ext>
            </a:extLst>
          </p:cNvPr>
          <p:cNvCxnSpPr/>
          <p:nvPr/>
        </p:nvCxnSpPr>
        <p:spPr>
          <a:xfrm>
            <a:off x="2771140" y="3270782"/>
            <a:ext cx="0" cy="732300"/>
          </a:xfrm>
          <a:prstGeom prst="straightConnector1">
            <a:avLst/>
          </a:prstGeom>
          <a:noFill/>
          <a:ln w="19050" cap="flat" cmpd="sng">
            <a:solidFill>
              <a:srgbClr val="7E97A3"/>
            </a:solidFill>
            <a:prstDash val="solid"/>
            <a:miter lim="800000"/>
            <a:headEnd type="none" w="sm" len="sm"/>
            <a:tailEnd type="none" w="sm" len="sm"/>
          </a:ln>
        </p:spPr>
      </p:cxnSp>
      <p:sp>
        <p:nvSpPr>
          <p:cNvPr id="184" name="Google Shape;184;g3b4e0ad62c6_0_15">
            <a:extLst>
              <a:ext uri="{C183D7F6-B498-43B3-948B-1728B52AA6E4}">
                <adec:decorative xmlns:adec="http://schemas.microsoft.com/office/drawing/2017/decorative" val="0"/>
              </a:ext>
            </a:extLst>
          </p:cNvPr>
          <p:cNvSpPr txBox="1"/>
          <p:nvPr/>
        </p:nvSpPr>
        <p:spPr>
          <a:xfrm>
            <a:off x="7943268" y="4059527"/>
            <a:ext cx="2201400" cy="830956"/>
          </a:xfrm>
          <a:prstGeom prst="rect">
            <a:avLst/>
          </a:prstGeom>
          <a:noFill/>
          <a:ln>
            <a:noFill/>
          </a:ln>
        </p:spPr>
        <p:txBody>
          <a:bodyPr spcFirstLastPara="1" wrap="square" lIns="91425" tIns="45700" rIns="91425" bIns="45700" anchor="t" anchorCtr="0">
            <a:spAutoFit/>
          </a:bodyPr>
          <a:lstStyle/>
          <a:p>
            <a:pPr lvl="0" algn="ctr" rtl="1">
              <a:buClr>
                <a:srgbClr val="44546A"/>
              </a:buClr>
              <a:buSzPts val="1600"/>
            </a:pPr>
            <a:r>
              <a:rPr lang="he-IL" sz="1600" dirty="0">
                <a:solidFill>
                  <a:srgbClr val="44546A"/>
                </a:solidFill>
                <a:latin typeface="Calibri"/>
                <a:ea typeface="Calibri"/>
                <a:cs typeface="Calibri"/>
                <a:sym typeface="Calibri"/>
              </a:rPr>
              <a:t>"</a:t>
            </a:r>
            <a:r>
              <a:rPr lang="he-IL" sz="1600" dirty="0" err="1">
                <a:solidFill>
                  <a:srgbClr val="44546A"/>
                </a:solidFill>
                <a:latin typeface="Calibri"/>
                <a:ea typeface="Calibri"/>
                <a:cs typeface="Calibri"/>
                <a:sym typeface="Calibri"/>
              </a:rPr>
              <a:t>לשת"ף</a:t>
            </a:r>
            <a:r>
              <a:rPr lang="he-IL" sz="1600" dirty="0">
                <a:solidFill>
                  <a:srgbClr val="44546A"/>
                </a:solidFill>
                <a:latin typeface="Calibri"/>
                <a:ea typeface="Calibri"/>
                <a:cs typeface="Calibri"/>
                <a:sym typeface="Calibri"/>
              </a:rPr>
              <a:t>"</a:t>
            </a:r>
          </a:p>
          <a:p>
            <a:pPr lvl="0" algn="ctr" rtl="1">
              <a:buClr>
                <a:srgbClr val="44546A"/>
              </a:buClr>
              <a:buSzPts val="1600"/>
            </a:pPr>
            <a:r>
              <a:rPr lang="he-IL" sz="1600" dirty="0">
                <a:solidFill>
                  <a:srgbClr val="44546A"/>
                </a:solidFill>
                <a:latin typeface="Calibri"/>
                <a:ea typeface="Calibri"/>
                <a:cs typeface="Calibri"/>
                <a:sym typeface="Calibri"/>
              </a:rPr>
              <a:t>רפלקציה אישית </a:t>
            </a:r>
            <a:br>
              <a:rPr lang="en-US" sz="1600" dirty="0">
                <a:solidFill>
                  <a:srgbClr val="44546A"/>
                </a:solidFill>
                <a:latin typeface="Calibri"/>
                <a:ea typeface="Calibri"/>
                <a:cs typeface="Calibri"/>
                <a:sym typeface="Calibri"/>
              </a:rPr>
            </a:br>
            <a:r>
              <a:rPr lang="he-IL" sz="1600" dirty="0">
                <a:solidFill>
                  <a:srgbClr val="44546A"/>
                </a:solidFill>
                <a:latin typeface="Calibri"/>
                <a:ea typeface="Calibri"/>
                <a:cs typeface="Calibri"/>
                <a:sym typeface="Calibri"/>
              </a:rPr>
              <a:t>על מצבי פגיעה שונים </a:t>
            </a:r>
            <a:endParaRPr lang="he-IL" sz="1600" dirty="0"/>
          </a:p>
        </p:txBody>
      </p:sp>
      <p:sp>
        <p:nvSpPr>
          <p:cNvPr id="185" name="Google Shape;185;g3b4e0ad62c6_0_15">
            <a:extLst>
              <a:ext uri="{C183D7F6-B498-43B3-948B-1728B52AA6E4}">
                <adec:decorative xmlns:adec="http://schemas.microsoft.com/office/drawing/2017/decorative" val="0"/>
              </a:ext>
            </a:extLst>
          </p:cNvPr>
          <p:cNvSpPr txBox="1"/>
          <p:nvPr/>
        </p:nvSpPr>
        <p:spPr>
          <a:xfrm>
            <a:off x="6264581" y="4032727"/>
            <a:ext cx="132150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he-IL" sz="1600" b="0" i="0" u="none" strike="noStrike" cap="none" dirty="0">
                <a:solidFill>
                  <a:srgbClr val="44546A"/>
                </a:solidFill>
                <a:latin typeface="Calibri"/>
                <a:ea typeface="Calibri"/>
                <a:cs typeface="Calibri"/>
                <a:sym typeface="Calibri"/>
              </a:rPr>
              <a:t>סרטון - </a:t>
            </a:r>
          </a:p>
          <a:p>
            <a:pPr marL="0" marR="0" lvl="0" indent="0" algn="ctr" rtl="0">
              <a:lnSpc>
                <a:spcPct val="100000"/>
              </a:lnSpc>
              <a:spcBef>
                <a:spcPts val="0"/>
              </a:spcBef>
              <a:spcAft>
                <a:spcPts val="0"/>
              </a:spcAft>
              <a:buNone/>
            </a:pPr>
            <a:r>
              <a:rPr lang="he-IL" sz="1600" b="0" i="0" u="none" strike="noStrike" cap="none" dirty="0">
                <a:solidFill>
                  <a:srgbClr val="44546A"/>
                </a:solidFill>
                <a:latin typeface="Calibri"/>
                <a:ea typeface="Calibri"/>
                <a:cs typeface="Calibri"/>
                <a:sym typeface="Calibri"/>
              </a:rPr>
              <a:t>חנוך דאום</a:t>
            </a:r>
            <a:endParaRPr dirty="0"/>
          </a:p>
        </p:txBody>
      </p:sp>
      <p:cxnSp>
        <p:nvCxnSpPr>
          <p:cNvPr id="186" name="Google Shape;186;g3b4e0ad62c6_0_15">
            <a:extLst>
              <a:ext uri="{C183D7F6-B498-43B3-948B-1728B52AA6E4}">
                <adec:decorative xmlns:adec="http://schemas.microsoft.com/office/drawing/2017/decorative" val="1"/>
              </a:ext>
            </a:extLst>
          </p:cNvPr>
          <p:cNvCxnSpPr/>
          <p:nvPr/>
        </p:nvCxnSpPr>
        <p:spPr>
          <a:xfrm>
            <a:off x="4867574" y="3259922"/>
            <a:ext cx="0" cy="732300"/>
          </a:xfrm>
          <a:prstGeom prst="straightConnector1">
            <a:avLst/>
          </a:prstGeom>
          <a:noFill/>
          <a:ln w="19050" cap="flat" cmpd="sng">
            <a:solidFill>
              <a:srgbClr val="7E97A3"/>
            </a:solidFill>
            <a:prstDash val="solid"/>
            <a:miter lim="800000"/>
            <a:headEnd type="none" w="sm" len="sm"/>
            <a:tailEnd type="none" w="sm" len="sm"/>
          </a:ln>
        </p:spPr>
      </p:cxnSp>
      <p:sp>
        <p:nvSpPr>
          <p:cNvPr id="187" name="Google Shape;187;g3b4e0ad62c6_0_15">
            <a:extLst>
              <a:ext uri="{C183D7F6-B498-43B3-948B-1728B52AA6E4}">
                <adec:decorative xmlns:adec="http://schemas.microsoft.com/office/drawing/2017/decorative" val="0"/>
              </a:ext>
            </a:extLst>
          </p:cNvPr>
          <p:cNvSpPr txBox="1"/>
          <p:nvPr/>
        </p:nvSpPr>
        <p:spPr>
          <a:xfrm>
            <a:off x="3878868" y="4035408"/>
            <a:ext cx="1975800" cy="338514"/>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44546A"/>
              </a:buClr>
              <a:buSzPts val="1600"/>
              <a:buFont typeface="Arial"/>
              <a:buNone/>
            </a:pPr>
            <a:r>
              <a:rPr lang="he-IL" sz="1600" b="0" i="0" u="none" strike="noStrike" cap="none" dirty="0">
                <a:solidFill>
                  <a:srgbClr val="44546A"/>
                </a:solidFill>
                <a:latin typeface="Calibri"/>
                <a:ea typeface="Calibri"/>
                <a:cs typeface="Calibri"/>
                <a:sym typeface="Calibri"/>
              </a:rPr>
              <a:t>גורמי סיוע</a:t>
            </a:r>
            <a:endParaRPr sz="1600" b="0" i="0" u="none" strike="noStrike" cap="none" dirty="0">
              <a:solidFill>
                <a:srgbClr val="44546A"/>
              </a:solidFill>
              <a:latin typeface="Calibri"/>
              <a:ea typeface="Calibri"/>
              <a:cs typeface="Calibri"/>
              <a:sym typeface="Calibri"/>
            </a:endParaRPr>
          </a:p>
        </p:txBody>
      </p:sp>
      <p:sp>
        <p:nvSpPr>
          <p:cNvPr id="177" name="Google Shape;177;g3b4e0ad62c6_0_15">
            <a:extLst>
              <a:ext uri="{C183D7F6-B498-43B3-948B-1728B52AA6E4}">
                <adec:decorative xmlns:adec="http://schemas.microsoft.com/office/drawing/2017/decorative" val="0"/>
              </a:ext>
            </a:extLst>
          </p:cNvPr>
          <p:cNvSpPr txBox="1"/>
          <p:nvPr/>
        </p:nvSpPr>
        <p:spPr>
          <a:xfrm>
            <a:off x="1496518" y="4035408"/>
            <a:ext cx="2201400" cy="338514"/>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44546A"/>
              </a:buClr>
              <a:buSzPts val="1600"/>
              <a:buFont typeface="Calibri"/>
              <a:buNone/>
            </a:pPr>
            <a:r>
              <a:rPr lang="he-IL" sz="1600" b="0" i="0" u="none" strike="noStrike" cap="none" dirty="0">
                <a:solidFill>
                  <a:srgbClr val="44546A"/>
                </a:solidFill>
                <a:latin typeface="Calibri"/>
                <a:ea typeface="Calibri"/>
                <a:cs typeface="Calibri"/>
                <a:sym typeface="Calibri"/>
              </a:rPr>
              <a:t>התנסות בכלי בינה</a:t>
            </a:r>
            <a:endParaRPr sz="1400" b="0" i="0" u="none" strike="noStrike" cap="none" dirty="0">
              <a:solidFill>
                <a:srgbClr val="000000"/>
              </a:solidFill>
              <a:latin typeface="Arial"/>
              <a:ea typeface="Arial"/>
              <a:cs typeface="Arial"/>
              <a:sym typeface="Arial"/>
            </a:endParaRPr>
          </a:p>
        </p:txBody>
      </p:sp>
      <p:cxnSp>
        <p:nvCxnSpPr>
          <p:cNvPr id="3" name="Google Shape;182;g3b4e0ad62c6_0_15">
            <a:extLst>
              <a:ext uri="{FF2B5EF4-FFF2-40B4-BE49-F238E27FC236}">
                <a16:creationId xmlns:a16="http://schemas.microsoft.com/office/drawing/2014/main" id="{94C097BE-F49F-A38D-7D22-28FEF9BDE95A}"/>
              </a:ext>
              <a:ext uri="{C183D7F6-B498-43B3-948B-1728B52AA6E4}">
                <adec:decorative xmlns:adec="http://schemas.microsoft.com/office/drawing/2017/decorative" val="1"/>
              </a:ext>
            </a:extLst>
          </p:cNvPr>
          <p:cNvCxnSpPr/>
          <p:nvPr/>
        </p:nvCxnSpPr>
        <p:spPr>
          <a:xfrm>
            <a:off x="674706" y="3300207"/>
            <a:ext cx="0" cy="732300"/>
          </a:xfrm>
          <a:prstGeom prst="straightConnector1">
            <a:avLst/>
          </a:prstGeom>
          <a:noFill/>
          <a:ln w="19050" cap="flat" cmpd="sng">
            <a:solidFill>
              <a:srgbClr val="7E97A3"/>
            </a:solidFill>
            <a:prstDash val="solid"/>
            <a:miter lim="800000"/>
            <a:headEnd type="none" w="sm" len="sm"/>
            <a:tailEnd type="none" w="sm" len="sm"/>
          </a:ln>
        </p:spPr>
      </p:cxnSp>
      <p:sp>
        <p:nvSpPr>
          <p:cNvPr id="4" name="Google Shape;177;g3b4e0ad62c6_0_15">
            <a:extLst>
              <a:ext uri="{FF2B5EF4-FFF2-40B4-BE49-F238E27FC236}">
                <a16:creationId xmlns:a16="http://schemas.microsoft.com/office/drawing/2014/main" id="{74EA749E-E04F-A93C-AD16-36794E67E5DD}"/>
              </a:ext>
              <a:ext uri="{C183D7F6-B498-43B3-948B-1728B52AA6E4}">
                <adec:decorative xmlns:adec="http://schemas.microsoft.com/office/drawing/2017/decorative" val="0"/>
              </a:ext>
            </a:extLst>
          </p:cNvPr>
          <p:cNvSpPr txBox="1"/>
          <p:nvPr/>
        </p:nvSpPr>
        <p:spPr>
          <a:xfrm>
            <a:off x="-404528" y="4020983"/>
            <a:ext cx="2201400" cy="338514"/>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44546A"/>
              </a:buClr>
              <a:buSzPts val="1600"/>
              <a:buFont typeface="Calibri"/>
              <a:buNone/>
            </a:pPr>
            <a:r>
              <a:rPr lang="he-IL" sz="1600" b="0" i="0" u="none" strike="noStrike" cap="none" dirty="0">
                <a:solidFill>
                  <a:srgbClr val="44546A"/>
                </a:solidFill>
                <a:latin typeface="Calibri"/>
                <a:ea typeface="Calibri"/>
                <a:cs typeface="Calibri"/>
                <a:sym typeface="Calibri"/>
              </a:rPr>
              <a:t>סיכום השיעור</a:t>
            </a:r>
            <a:endParaRPr sz="1400" b="0" i="0" u="none" strike="noStrike" cap="none" dirty="0">
              <a:solidFill>
                <a:srgbClr val="000000"/>
              </a:solidFill>
              <a:latin typeface="Arial"/>
              <a:ea typeface="Arial"/>
              <a:cs typeface="Arial"/>
              <a:sym typeface="Arial"/>
            </a:endParaRPr>
          </a:p>
        </p:txBody>
      </p:sp>
      <p:sp>
        <p:nvSpPr>
          <p:cNvPr id="2" name="Google Shape;173;g3b4e0ad62c6_0_15">
            <a:extLst>
              <a:ext uri="{FF2B5EF4-FFF2-40B4-BE49-F238E27FC236}">
                <a16:creationId xmlns:a16="http://schemas.microsoft.com/office/drawing/2014/main" id="{FE6DEE73-3792-66CC-9B0B-E2681C84931F}"/>
              </a:ext>
              <a:ext uri="{C183D7F6-B498-43B3-948B-1728B52AA6E4}">
                <adec:decorative xmlns:adec="http://schemas.microsoft.com/office/drawing/2017/decorative" val="0"/>
              </a:ext>
            </a:extLst>
          </p:cNvPr>
          <p:cNvSpPr txBox="1"/>
          <p:nvPr/>
        </p:nvSpPr>
        <p:spPr>
          <a:xfrm>
            <a:off x="0" y="5378781"/>
            <a:ext cx="12192000" cy="1054500"/>
          </a:xfrm>
          <a:prstGeom prst="rect">
            <a:avLst/>
          </a:prstGeom>
          <a:noFill/>
          <a:ln>
            <a:noFill/>
          </a:ln>
        </p:spPr>
        <p:txBody>
          <a:bodyPr spcFirstLastPara="1" wrap="square" lIns="91425" tIns="45700" rIns="91425" bIns="45700" anchor="ctr" anchorCtr="0">
            <a:noAutofit/>
          </a:bodyPr>
          <a:lstStyle/>
          <a:p>
            <a:pPr marL="0" marR="0" lvl="0" indent="0" algn="ctr" rtl="1">
              <a:lnSpc>
                <a:spcPct val="110000"/>
              </a:lnSpc>
              <a:spcBef>
                <a:spcPts val="0"/>
              </a:spcBef>
              <a:spcAft>
                <a:spcPts val="0"/>
              </a:spcAft>
              <a:buClr>
                <a:srgbClr val="000000"/>
              </a:buClr>
              <a:buSzPts val="2800"/>
              <a:buFont typeface="Calibri"/>
              <a:buNone/>
            </a:pPr>
            <a:r>
              <a:rPr lang="he-IL" sz="2400" b="1" i="0" u="none" strike="noStrike" cap="none" dirty="0">
                <a:solidFill>
                  <a:srgbClr val="002060"/>
                </a:solidFill>
                <a:latin typeface="Calibri"/>
                <a:ea typeface="Calibri"/>
                <a:cs typeface="Calibri"/>
                <a:sym typeface="Calibri"/>
              </a:rPr>
              <a:t>שימו לב – מערך שיעור זה כולל פעילות במליאה ועבודה אישית של התלמידים ב</a:t>
            </a:r>
            <a:r>
              <a:rPr lang="en-US" sz="2400" b="1" i="0" u="none" strike="noStrike" cap="none" dirty="0">
                <a:solidFill>
                  <a:srgbClr val="002060"/>
                </a:solidFill>
                <a:latin typeface="Calibri"/>
                <a:ea typeface="Calibri"/>
                <a:cs typeface="Calibri"/>
                <a:sym typeface="Calibri"/>
              </a:rPr>
              <a:t>NOTEBOOKLM</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8" name="Google Shape;238;p7">
            <a:extLst>
              <a:ext uri="{C183D7F6-B498-43B3-948B-1728B52AA6E4}">
                <adec:decorative xmlns:adec="http://schemas.microsoft.com/office/drawing/2017/decorative" val="0"/>
              </a:ext>
            </a:extLst>
          </p:cNvPr>
          <p:cNvSpPr>
            <a:spLocks noGrp="1"/>
          </p:cNvSpPr>
          <p:nvPr>
            <p:ph type="title" idx="4294967295"/>
          </p:nvPr>
        </p:nvSpPr>
        <p:spPr>
          <a:xfrm>
            <a:off x="2777671" y="-57344"/>
            <a:ext cx="6920988" cy="1378131"/>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5400" b="1" i="0" u="none" strike="noStrike" kern="0" cap="none" spc="0" normalizeH="0" baseline="0" noProof="0" dirty="0">
                <a:ln>
                  <a:noFill/>
                </a:ln>
                <a:solidFill>
                  <a:srgbClr val="002060"/>
                </a:solidFill>
                <a:effectLst/>
                <a:uLnTx/>
                <a:uFillTx/>
                <a:latin typeface="Calibri"/>
                <a:ea typeface="Calibri"/>
                <a:cs typeface="Calibri"/>
                <a:sym typeface="Calibri"/>
              </a:rPr>
              <a:t>הנחיות לשיח מיטבי</a:t>
            </a:r>
            <a:endParaRPr kumimoji="0" lang="he-IL"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33" name="Google Shape;233;p7">
            <a:extLst>
              <a:ext uri="{C183D7F6-B498-43B3-948B-1728B52AA6E4}">
                <adec:decorative xmlns:adec="http://schemas.microsoft.com/office/drawing/2017/decorative" val="0"/>
              </a:ext>
            </a:extLst>
          </p:cNvPr>
          <p:cNvSpPr/>
          <p:nvPr/>
        </p:nvSpPr>
        <p:spPr>
          <a:xfrm>
            <a:off x="6510086" y="1409002"/>
            <a:ext cx="4064413"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x-none" sz="2600" dirty="0">
                <a:solidFill>
                  <a:srgbClr val="002060"/>
                </a:solidFill>
                <a:latin typeface="Calibri"/>
                <a:ea typeface="Calibri"/>
                <a:cs typeface="Calibri"/>
                <a:sym typeface="Calibri"/>
              </a:rPr>
              <a:t>שיח מעודד ומקבל </a:t>
            </a:r>
            <a:endParaRPr sz="2600" dirty="0">
              <a:solidFill>
                <a:srgbClr val="002060"/>
              </a:solidFill>
              <a:latin typeface="Calibri"/>
              <a:ea typeface="Calibri"/>
              <a:cs typeface="Calibri"/>
              <a:sym typeface="Calibri"/>
            </a:endParaRPr>
          </a:p>
        </p:txBody>
      </p:sp>
      <p:pic>
        <p:nvPicPr>
          <p:cNvPr id="244" name="Google Shape;244;p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557005" y="928807"/>
            <a:ext cx="1093470" cy="1093470"/>
          </a:xfrm>
          <a:prstGeom prst="rect">
            <a:avLst/>
          </a:prstGeom>
          <a:noFill/>
          <a:ln>
            <a:noFill/>
          </a:ln>
        </p:spPr>
      </p:pic>
      <p:pic>
        <p:nvPicPr>
          <p:cNvPr id="243" name="Google Shape;243;p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0667596" y="2159917"/>
            <a:ext cx="914400" cy="914400"/>
          </a:xfrm>
          <a:prstGeom prst="rect">
            <a:avLst/>
          </a:prstGeom>
          <a:noFill/>
          <a:ln>
            <a:noFill/>
          </a:ln>
        </p:spPr>
      </p:pic>
      <p:sp>
        <p:nvSpPr>
          <p:cNvPr id="237" name="Google Shape;237;p7">
            <a:extLst>
              <a:ext uri="{C183D7F6-B498-43B3-948B-1728B52AA6E4}">
                <adec:decorative xmlns:adec="http://schemas.microsoft.com/office/drawing/2017/decorative" val="0"/>
              </a:ext>
            </a:extLst>
          </p:cNvPr>
          <p:cNvSpPr txBox="1"/>
          <p:nvPr/>
        </p:nvSpPr>
        <p:spPr>
          <a:xfrm>
            <a:off x="2280060" y="2389618"/>
            <a:ext cx="8282082" cy="492443"/>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2600">
                <a:solidFill>
                  <a:srgbClr val="002060"/>
                </a:solidFill>
                <a:latin typeface="Calibri"/>
                <a:ea typeface="Calibri"/>
                <a:cs typeface="Calibri"/>
                <a:sym typeface="Calibri"/>
              </a:rPr>
              <a:t>שיתוף מהלב</a:t>
            </a:r>
            <a:endParaRPr sz="2600" b="1" u="sng">
              <a:solidFill>
                <a:srgbClr val="002060"/>
              </a:solidFill>
              <a:latin typeface="Calibri"/>
              <a:ea typeface="Calibri"/>
              <a:cs typeface="Calibri"/>
              <a:sym typeface="Calibri"/>
            </a:endParaRPr>
          </a:p>
        </p:txBody>
      </p:sp>
      <p:pic>
        <p:nvPicPr>
          <p:cNvPr id="245" name="Google Shape;245;p7">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0667596" y="3149301"/>
            <a:ext cx="914400" cy="914400"/>
          </a:xfrm>
          <a:prstGeom prst="rect">
            <a:avLst/>
          </a:prstGeom>
          <a:noFill/>
          <a:ln>
            <a:noFill/>
          </a:ln>
        </p:spPr>
      </p:pic>
      <p:sp>
        <p:nvSpPr>
          <p:cNvPr id="234" name="Google Shape;234;p7">
            <a:extLst>
              <a:ext uri="{C183D7F6-B498-43B3-948B-1728B52AA6E4}">
                <adec:decorative xmlns:adec="http://schemas.microsoft.com/office/drawing/2017/decorative" val="0"/>
              </a:ext>
            </a:extLst>
          </p:cNvPr>
          <p:cNvSpPr txBox="1"/>
          <p:nvPr/>
        </p:nvSpPr>
        <p:spPr>
          <a:xfrm>
            <a:off x="2777671" y="3390492"/>
            <a:ext cx="7779334"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x-none" sz="2600" dirty="0">
                <a:solidFill>
                  <a:srgbClr val="002060"/>
                </a:solidFill>
                <a:latin typeface="Calibri"/>
                <a:ea typeface="Calibri"/>
                <a:cs typeface="Calibri"/>
                <a:sym typeface="Calibri"/>
              </a:rPr>
              <a:t>הקשבה ממקום מתעניין ולא שיפוטי</a:t>
            </a:r>
            <a:endParaRPr sz="2600" dirty="0">
              <a:solidFill>
                <a:srgbClr val="002060"/>
              </a:solidFill>
              <a:latin typeface="Calibri"/>
              <a:ea typeface="Calibri"/>
              <a:cs typeface="Calibri"/>
              <a:sym typeface="Calibri"/>
            </a:endParaRPr>
          </a:p>
        </p:txBody>
      </p:sp>
      <p:pic>
        <p:nvPicPr>
          <p:cNvPr id="247" name="Google Shape;247;p7">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10667596" y="4286103"/>
            <a:ext cx="914400" cy="914400"/>
          </a:xfrm>
          <a:prstGeom prst="rect">
            <a:avLst/>
          </a:prstGeom>
          <a:noFill/>
          <a:ln>
            <a:noFill/>
          </a:ln>
        </p:spPr>
      </p:pic>
      <p:sp>
        <p:nvSpPr>
          <p:cNvPr id="235" name="Google Shape;235;p7">
            <a:extLst>
              <a:ext uri="{C183D7F6-B498-43B3-948B-1728B52AA6E4}">
                <adec:decorative xmlns:adec="http://schemas.microsoft.com/office/drawing/2017/decorative" val="0"/>
              </a:ext>
            </a:extLst>
          </p:cNvPr>
          <p:cNvSpPr txBox="1"/>
          <p:nvPr/>
        </p:nvSpPr>
        <p:spPr>
          <a:xfrm>
            <a:off x="5514282" y="4497114"/>
            <a:ext cx="5042723"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x-none" sz="2600" dirty="0">
                <a:solidFill>
                  <a:srgbClr val="002060"/>
                </a:solidFill>
                <a:latin typeface="Calibri"/>
                <a:ea typeface="Calibri"/>
                <a:cs typeface="Calibri"/>
                <a:sym typeface="Calibri"/>
              </a:rPr>
              <a:t>כבוד לדברי החבר</a:t>
            </a:r>
            <a:r>
              <a:rPr lang="he-IL" sz="2600" dirty="0">
                <a:solidFill>
                  <a:srgbClr val="002060"/>
                </a:solidFill>
                <a:latin typeface="Calibri"/>
                <a:ea typeface="Calibri"/>
                <a:cs typeface="Calibri"/>
                <a:sym typeface="Calibri"/>
              </a:rPr>
              <a:t>ים</a:t>
            </a:r>
            <a:endParaRPr sz="2600" dirty="0">
              <a:solidFill>
                <a:srgbClr val="002060"/>
              </a:solidFill>
              <a:latin typeface="Calibri"/>
              <a:ea typeface="Calibri"/>
              <a:cs typeface="Calibri"/>
              <a:sym typeface="Calibri"/>
            </a:endParaRPr>
          </a:p>
        </p:txBody>
      </p:sp>
      <p:pic>
        <p:nvPicPr>
          <p:cNvPr id="246" name="Google Shape;246;p7">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10673648" y="5234671"/>
            <a:ext cx="914400" cy="914400"/>
          </a:xfrm>
          <a:prstGeom prst="rect">
            <a:avLst/>
          </a:prstGeom>
          <a:noFill/>
          <a:ln>
            <a:noFill/>
          </a:ln>
        </p:spPr>
      </p:pic>
      <p:sp>
        <p:nvSpPr>
          <p:cNvPr id="236" name="Google Shape;236;p7">
            <a:extLst>
              <a:ext uri="{C183D7F6-B498-43B3-948B-1728B52AA6E4}">
                <adec:decorative xmlns:adec="http://schemas.microsoft.com/office/drawing/2017/decorative" val="0"/>
              </a:ext>
            </a:extLst>
          </p:cNvPr>
          <p:cNvSpPr txBox="1"/>
          <p:nvPr/>
        </p:nvSpPr>
        <p:spPr>
          <a:xfrm>
            <a:off x="679162" y="5335034"/>
            <a:ext cx="9877844" cy="892487"/>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x-none" sz="2600" dirty="0">
                <a:solidFill>
                  <a:srgbClr val="002060"/>
                </a:solidFill>
                <a:latin typeface="Calibri"/>
                <a:ea typeface="Calibri"/>
                <a:cs typeface="Calibri"/>
                <a:sym typeface="Calibri"/>
              </a:rPr>
              <a:t>הנאמר בשיח נשאר בינינו </a:t>
            </a:r>
            <a:endParaRPr dirty="0"/>
          </a:p>
          <a:p>
            <a:pPr marL="0" marR="0" lvl="0" indent="0" algn="r" rtl="1">
              <a:spcBef>
                <a:spcPts val="0"/>
              </a:spcBef>
              <a:spcAft>
                <a:spcPts val="0"/>
              </a:spcAft>
              <a:buNone/>
            </a:pPr>
            <a:r>
              <a:rPr lang="x-none" sz="2600" dirty="0">
                <a:solidFill>
                  <a:srgbClr val="002060"/>
                </a:solidFill>
                <a:latin typeface="Calibri"/>
                <a:ea typeface="Calibri"/>
                <a:cs typeface="Calibri"/>
                <a:sym typeface="Calibri"/>
              </a:rPr>
              <a:t>אפשר לשתף אחרים בנושא</a:t>
            </a:r>
            <a:r>
              <a:rPr lang="he-IL" sz="2600" dirty="0">
                <a:solidFill>
                  <a:srgbClr val="002060"/>
                </a:solidFill>
                <a:latin typeface="Calibri"/>
                <a:ea typeface="Calibri"/>
                <a:cs typeface="Calibri"/>
                <a:sym typeface="Calibri"/>
              </a:rPr>
              <a:t>, </a:t>
            </a:r>
            <a:r>
              <a:rPr lang="x-none" sz="2600" dirty="0">
                <a:solidFill>
                  <a:srgbClr val="002060"/>
                </a:solidFill>
                <a:latin typeface="Calibri"/>
                <a:ea typeface="Calibri"/>
                <a:cs typeface="Calibri"/>
                <a:sym typeface="Calibri"/>
              </a:rPr>
              <a:t>אך לספר רק על עצמי</a:t>
            </a:r>
            <a:endParaRPr sz="2600" dirty="0">
              <a:solidFill>
                <a:srgbClr val="FB19F0"/>
              </a:solidFill>
              <a:latin typeface="Calibri"/>
              <a:ea typeface="Calibri"/>
              <a:cs typeface="Calibri"/>
              <a:sym typeface="Calibri"/>
            </a:endParaRPr>
          </a:p>
        </p:txBody>
      </p:sp>
      <p:pic>
        <p:nvPicPr>
          <p:cNvPr id="239" name="Google Shape;239;p7">
            <a:extLst>
              <a:ext uri="{C183D7F6-B498-43B3-948B-1728B52AA6E4}">
                <adec:decorative xmlns:adec="http://schemas.microsoft.com/office/drawing/2017/decorative" val="1"/>
              </a:ext>
            </a:extLst>
          </p:cNvPr>
          <p:cNvPicPr preferRelativeResize="0"/>
          <p:nvPr/>
        </p:nvPicPr>
        <p:blipFill rotWithShape="1">
          <a:blip r:embed="rId8">
            <a:alphaModFix/>
          </a:blip>
          <a:srcRect l="1" r="42296"/>
          <a:stretch/>
        </p:blipFill>
        <p:spPr>
          <a:xfrm>
            <a:off x="1017443" y="5727116"/>
            <a:ext cx="2108130" cy="1000809"/>
          </a:xfrm>
          <a:prstGeom prst="rect">
            <a:avLst/>
          </a:prstGeom>
          <a:noFill/>
          <a:ln>
            <a:noFill/>
          </a:ln>
        </p:spPr>
      </p:pic>
      <p:grpSp>
        <p:nvGrpSpPr>
          <p:cNvPr id="240" name="Google Shape;240;p7">
            <a:extLst>
              <a:ext uri="{C183D7F6-B498-43B3-948B-1728B52AA6E4}">
                <adec:decorative xmlns:adec="http://schemas.microsoft.com/office/drawing/2017/decorative" val="1"/>
              </a:ext>
            </a:extLst>
          </p:cNvPr>
          <p:cNvGrpSpPr/>
          <p:nvPr/>
        </p:nvGrpSpPr>
        <p:grpSpPr>
          <a:xfrm>
            <a:off x="65251" y="5849506"/>
            <a:ext cx="1085266" cy="878420"/>
            <a:chOff x="2923822" y="2971800"/>
            <a:chExt cx="3629378" cy="3629378"/>
          </a:xfrm>
        </p:grpSpPr>
        <p:pic>
          <p:nvPicPr>
            <p:cNvPr id="241" name="Google Shape;241;p7" descr="הערה - לב שבור קו מיתאר"/>
            <p:cNvPicPr preferRelativeResize="0"/>
            <p:nvPr/>
          </p:nvPicPr>
          <p:blipFill rotWithShape="1">
            <a:blip r:embed="rId9">
              <a:alphaModFix/>
            </a:blip>
            <a:srcRect/>
            <a:stretch/>
          </p:blipFill>
          <p:spPr>
            <a:xfrm>
              <a:off x="2923822" y="2971800"/>
              <a:ext cx="3629378" cy="3629378"/>
            </a:xfrm>
            <a:prstGeom prst="rect">
              <a:avLst/>
            </a:prstGeom>
            <a:noFill/>
            <a:ln>
              <a:noFill/>
            </a:ln>
          </p:spPr>
        </p:pic>
        <p:sp>
          <p:nvSpPr>
            <p:cNvPr id="242" name="Google Shape;242;p7"/>
            <p:cNvSpPr/>
            <p:nvPr/>
          </p:nvSpPr>
          <p:spPr>
            <a:xfrm>
              <a:off x="4598894" y="4238231"/>
              <a:ext cx="300484" cy="492378"/>
            </a:xfrm>
            <a:prstGeom prst="rect">
              <a:avLst/>
            </a:prstGeom>
            <a:solidFill>
              <a:srgbClr val="F4F4F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872000" y="467232"/>
            <a:ext cx="4320000" cy="1116897"/>
          </a:xfrm>
          <a:prstGeom prst="rect">
            <a:avLst/>
          </a:prstGeom>
          <a:noFill/>
          <a:ln>
            <a:noFill/>
          </a:ln>
        </p:spPr>
      </p:pic>
      <p:sp>
        <p:nvSpPr>
          <p:cNvPr id="226" name="Google Shape;226;p6">
            <a:extLst>
              <a:ext uri="{C183D7F6-B498-43B3-948B-1728B52AA6E4}">
                <adec:decorative xmlns:adec="http://schemas.microsoft.com/office/drawing/2017/decorative" val="0"/>
              </a:ext>
            </a:extLst>
          </p:cNvPr>
          <p:cNvSpPr txBox="1">
            <a:spLocks noGrp="1"/>
          </p:cNvSpPr>
          <p:nvPr>
            <p:ph type="title" idx="4294967295"/>
          </p:nvPr>
        </p:nvSpPr>
        <p:spPr>
          <a:xfrm>
            <a:off x="7915117" y="467232"/>
            <a:ext cx="4322603" cy="1054394"/>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r" defTabSz="914400" rtl="1" eaLnBrk="1" fontAlgn="auto" latinLnBrk="0" hangingPunct="1">
              <a:lnSpc>
                <a:spcPct val="110000"/>
              </a:lnSpc>
              <a:spcBef>
                <a:spcPts val="0"/>
              </a:spcBef>
              <a:spcAft>
                <a:spcPts val="0"/>
              </a:spcAft>
              <a:buClr>
                <a:srgbClr val="000000"/>
              </a:buClr>
              <a:buSzPts val="2800"/>
              <a:buFont typeface="Calibri"/>
              <a:buNone/>
              <a:tabLst/>
              <a:defRPr/>
            </a:pPr>
            <a:r>
              <a:rPr kumimoji="0" lang="he-IL" sz="2800" b="1" i="0" u="none" strike="noStrike" kern="0" cap="none" spc="0" normalizeH="0" baseline="0" noProof="0" dirty="0">
                <a:ln>
                  <a:noFill/>
                </a:ln>
                <a:solidFill>
                  <a:schemeClr val="lt1"/>
                </a:solidFill>
                <a:effectLst/>
                <a:uLnTx/>
                <a:uFillTx/>
                <a:latin typeface="Calibri"/>
                <a:ea typeface="Calibri"/>
                <a:cs typeface="Calibri"/>
                <a:sym typeface="Calibri"/>
              </a:rPr>
              <a:t>הנחיות להוראת השיעור</a:t>
            </a:r>
            <a:endParaRPr kumimoji="0" lang="he-IL"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27" name="Google Shape;227;p6">
            <a:extLst>
              <a:ext uri="{C183D7F6-B498-43B3-948B-1728B52AA6E4}">
                <adec:decorative xmlns:adec="http://schemas.microsoft.com/office/drawing/2017/decorative" val="0"/>
              </a:ext>
            </a:extLst>
          </p:cNvPr>
          <p:cNvSpPr/>
          <p:nvPr/>
        </p:nvSpPr>
        <p:spPr>
          <a:xfrm>
            <a:off x="309847" y="2062686"/>
            <a:ext cx="11160826" cy="4617720"/>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x-none" sz="3200" dirty="0">
                <a:solidFill>
                  <a:srgbClr val="002060"/>
                </a:solidFill>
                <a:latin typeface="Calibri"/>
                <a:ea typeface="Calibri"/>
                <a:cs typeface="Calibri"/>
                <a:sym typeface="Calibri"/>
              </a:rPr>
              <a:t>השקופיות הבאות מפרטות את מהלך השיעור ומיועדות להצגה בשיעור.</a:t>
            </a:r>
            <a:endParaRPr dirty="0"/>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a:p>
            <a:pPr marL="457200" marR="0" lvl="0" indent="-457200" algn="r" rtl="1">
              <a:spcBef>
                <a:spcPts val="0"/>
              </a:spcBef>
              <a:spcAft>
                <a:spcPts val="0"/>
              </a:spcAft>
              <a:buClr>
                <a:srgbClr val="002060"/>
              </a:buClr>
              <a:buSzPts val="3200"/>
              <a:buFont typeface="Arial"/>
              <a:buChar char="«"/>
            </a:pPr>
            <a:r>
              <a:rPr lang="x-none" sz="3200" dirty="0">
                <a:solidFill>
                  <a:srgbClr val="002060"/>
                </a:solidFill>
                <a:latin typeface="Calibri"/>
                <a:ea typeface="Calibri"/>
                <a:cs typeface="Calibri"/>
                <a:sym typeface="Calibri"/>
              </a:rPr>
              <a:t>בגוף כל שקופית מופיע התוכן להקרנה ולעבודה עם התלמידים.</a:t>
            </a:r>
            <a:endParaRPr dirty="0"/>
          </a:p>
          <a:p>
            <a:pPr marL="457200" marR="0" lvl="0" indent="-457200" algn="r" rtl="1">
              <a:spcBef>
                <a:spcPts val="0"/>
              </a:spcBef>
              <a:spcAft>
                <a:spcPts val="0"/>
              </a:spcAft>
              <a:buClr>
                <a:srgbClr val="002060"/>
              </a:buClr>
              <a:buSzPts val="3200"/>
              <a:buFont typeface="Arial"/>
              <a:buChar char="«"/>
            </a:pPr>
            <a:r>
              <a:rPr lang="x-none" sz="3200" dirty="0">
                <a:solidFill>
                  <a:srgbClr val="002060"/>
                </a:solidFill>
                <a:latin typeface="Calibri"/>
                <a:ea typeface="Calibri"/>
                <a:cs typeface="Calibri"/>
                <a:sym typeface="Calibri"/>
              </a:rPr>
              <a:t>בתחתית השקופית </a:t>
            </a:r>
            <a:r>
              <a:rPr lang="he-IL" sz="3200" dirty="0">
                <a:solidFill>
                  <a:srgbClr val="002060"/>
                </a:solidFill>
                <a:latin typeface="Calibri"/>
                <a:ea typeface="Calibri"/>
                <a:cs typeface="Calibri"/>
                <a:sym typeface="Calibri"/>
              </a:rPr>
              <a:t>(</a:t>
            </a:r>
            <a:r>
              <a:rPr lang="x-none" sz="3200" dirty="0">
                <a:solidFill>
                  <a:srgbClr val="002060"/>
                </a:solidFill>
                <a:latin typeface="Calibri"/>
                <a:ea typeface="Calibri"/>
                <a:cs typeface="Calibri"/>
                <a:sym typeface="Calibri"/>
              </a:rPr>
              <a:t>בהערות</a:t>
            </a:r>
            <a:r>
              <a:rPr lang="he-IL" sz="3200" dirty="0">
                <a:solidFill>
                  <a:srgbClr val="002060"/>
                </a:solidFill>
                <a:latin typeface="Calibri"/>
                <a:ea typeface="Calibri"/>
                <a:cs typeface="Calibri"/>
                <a:sym typeface="Calibri"/>
              </a:rPr>
              <a:t>) </a:t>
            </a:r>
            <a:r>
              <a:rPr lang="x-none" sz="3200" dirty="0">
                <a:solidFill>
                  <a:srgbClr val="002060"/>
                </a:solidFill>
                <a:latin typeface="Calibri"/>
                <a:ea typeface="Calibri"/>
                <a:cs typeface="Calibri"/>
                <a:sym typeface="Calibri"/>
              </a:rPr>
              <a:t>נמצאות הרחבות והנחיות לך – </a:t>
            </a:r>
            <a:r>
              <a:rPr lang="he-IL" sz="3200" dirty="0">
                <a:solidFill>
                  <a:srgbClr val="002060"/>
                </a:solidFill>
                <a:latin typeface="Calibri"/>
                <a:ea typeface="Calibri"/>
                <a:cs typeface="Calibri"/>
                <a:sym typeface="Calibri"/>
              </a:rPr>
              <a:t> </a:t>
            </a:r>
            <a:r>
              <a:rPr lang="x-none" sz="3200" dirty="0">
                <a:solidFill>
                  <a:srgbClr val="002060"/>
                </a:solidFill>
                <a:latin typeface="Calibri"/>
                <a:ea typeface="Calibri"/>
                <a:cs typeface="Calibri"/>
                <a:sym typeface="Calibri"/>
              </a:rPr>
              <a:t>המורה.</a:t>
            </a:r>
            <a:endParaRPr dirty="0"/>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p:txBody>
      </p:sp>
      <p:pic>
        <p:nvPicPr>
          <p:cNvPr id="228" name="Google Shape;228;p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163760" y="794063"/>
            <a:ext cx="672137" cy="5082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7">
          <a:extLst>
            <a:ext uri="{FF2B5EF4-FFF2-40B4-BE49-F238E27FC236}">
              <a16:creationId xmlns:a16="http://schemas.microsoft.com/office/drawing/2014/main" id="{8375A98B-5DAE-A996-1F02-6A00ECB7698E}"/>
            </a:ext>
          </a:extLst>
        </p:cNvPr>
        <p:cNvGrpSpPr/>
        <p:nvPr/>
      </p:nvGrpSpPr>
      <p:grpSpPr>
        <a:xfrm>
          <a:off x="0" y="0"/>
          <a:ext cx="0" cy="0"/>
          <a:chOff x="0" y="0"/>
          <a:chExt cx="0" cy="0"/>
        </a:xfrm>
      </p:grpSpPr>
      <p:sp>
        <p:nvSpPr>
          <p:cNvPr id="488" name="Google Shape;488;g3b47f72ed40_1_325">
            <a:extLst>
              <a:ext uri="{FF2B5EF4-FFF2-40B4-BE49-F238E27FC236}">
                <a16:creationId xmlns:a16="http://schemas.microsoft.com/office/drawing/2014/main" id="{B62E0C5B-80CC-6D57-7831-FC98BB651473}"/>
              </a:ext>
            </a:extLst>
          </p:cNvPr>
          <p:cNvSpPr txBox="1">
            <a:spLocks noGrp="1"/>
          </p:cNvSpPr>
          <p:nvPr>
            <p:ph type="title"/>
          </p:nvPr>
        </p:nvSpPr>
        <p:spPr>
          <a:xfrm>
            <a:off x="838200" y="161492"/>
            <a:ext cx="10515600" cy="1325700"/>
          </a:xfrm>
          <a:prstGeom prst="rect">
            <a:avLst/>
          </a:prstGeom>
          <a:noFill/>
          <a:ln>
            <a:noFill/>
          </a:ln>
        </p:spPr>
        <p:txBody>
          <a:bodyPr spcFirstLastPara="1" wrap="square" lIns="91425" tIns="45700" rIns="91425" bIns="45700" anchor="ctr" anchorCtr="0">
            <a:normAutofit/>
          </a:bodyPr>
          <a:lstStyle/>
          <a:p>
            <a:pPr lvl="0"/>
            <a:r>
              <a:rPr lang="he-IL" dirty="0"/>
              <a:t>לא להישאר לבד</a:t>
            </a:r>
            <a:endParaRPr dirty="0"/>
          </a:p>
        </p:txBody>
      </p:sp>
      <p:pic>
        <p:nvPicPr>
          <p:cNvPr id="3" name="תמונה 2">
            <a:extLst>
              <a:ext uri="{FF2B5EF4-FFF2-40B4-BE49-F238E27FC236}">
                <a16:creationId xmlns:a16="http://schemas.microsoft.com/office/drawing/2014/main" id="{166FFFD9-8032-42C3-B338-FDA64D1EDA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27563" y="1670435"/>
            <a:ext cx="7211292" cy="4229436"/>
          </a:xfrm>
          <a:prstGeom prst="rect">
            <a:avLst/>
          </a:prstGeom>
          <a:ln>
            <a:noFill/>
          </a:ln>
          <a:effectLst>
            <a:outerShdw blurRad="292100" dist="139700" dir="2700000" algn="tl" rotWithShape="0">
              <a:srgbClr val="333333">
                <a:alpha val="65000"/>
              </a:srgbClr>
            </a:outerShdw>
          </a:effectLst>
        </p:spPr>
      </p:pic>
      <p:sp>
        <p:nvSpPr>
          <p:cNvPr id="5" name="תיבת טקסט 4">
            <a:extLst>
              <a:ext uri="{FF2B5EF4-FFF2-40B4-BE49-F238E27FC236}">
                <a16:creationId xmlns:a16="http://schemas.microsoft.com/office/drawing/2014/main" id="{512E27D7-B638-48E6-B3D3-0F0FA06F9746}"/>
              </a:ext>
            </a:extLst>
          </p:cNvPr>
          <p:cNvSpPr txBox="1"/>
          <p:nvPr/>
        </p:nvSpPr>
        <p:spPr>
          <a:xfrm>
            <a:off x="4715568" y="6161809"/>
            <a:ext cx="2435282" cy="461665"/>
          </a:xfrm>
          <a:prstGeom prst="rect">
            <a:avLst/>
          </a:prstGeom>
        </p:spPr>
        <p:style>
          <a:lnRef idx="2">
            <a:schemeClr val="accent6"/>
          </a:lnRef>
          <a:fillRef idx="1">
            <a:schemeClr val="lt1"/>
          </a:fillRef>
          <a:effectRef idx="0">
            <a:schemeClr val="accent6"/>
          </a:effectRef>
          <a:fontRef idx="minor">
            <a:schemeClr val="dk1"/>
          </a:fontRef>
        </p:style>
        <p:txBody>
          <a:bodyPr wrap="none" rtlCol="1">
            <a:spAutoFit/>
          </a:bodyPr>
          <a:lstStyle/>
          <a:p>
            <a:r>
              <a:rPr lang="he-IL" sz="1800" dirty="0">
                <a:latin typeface="Calibri" panose="020F0502020204030204" pitchFamily="34" charset="0"/>
                <a:cs typeface="Calibri" panose="020F0502020204030204" pitchFamily="34" charset="0"/>
              </a:rPr>
              <a:t>לצפייה בסרטון </a:t>
            </a:r>
            <a:r>
              <a:rPr lang="he-IL" sz="2400" b="1" dirty="0">
                <a:latin typeface="Calibri" panose="020F0502020204030204" pitchFamily="34" charset="0"/>
                <a:cs typeface="Calibri" panose="020F0502020204030204" pitchFamily="34" charset="0"/>
                <a:hlinkClick r:id="rId4"/>
              </a:rPr>
              <a:t>לחצו כאן</a:t>
            </a:r>
            <a:endParaRPr lang="he-IL"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8760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7">
          <a:extLst>
            <a:ext uri="{FF2B5EF4-FFF2-40B4-BE49-F238E27FC236}">
              <a16:creationId xmlns:a16="http://schemas.microsoft.com/office/drawing/2014/main" id="{E734C62E-5154-2212-A679-DD4507D09E1C}"/>
            </a:ext>
          </a:extLst>
        </p:cNvPr>
        <p:cNvGrpSpPr/>
        <p:nvPr/>
      </p:nvGrpSpPr>
      <p:grpSpPr>
        <a:xfrm>
          <a:off x="0" y="0"/>
          <a:ext cx="0" cy="0"/>
          <a:chOff x="0" y="0"/>
          <a:chExt cx="0" cy="0"/>
        </a:xfrm>
      </p:grpSpPr>
      <p:pic>
        <p:nvPicPr>
          <p:cNvPr id="14" name="גרפיקה 13">
            <a:extLst>
              <a:ext uri="{FF2B5EF4-FFF2-40B4-BE49-F238E27FC236}">
                <a16:creationId xmlns:a16="http://schemas.microsoft.com/office/drawing/2014/main" id="{E0588CA3-9402-29F0-54DA-CCC55AD7B7C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6575" y="1640819"/>
            <a:ext cx="3840460" cy="1876258"/>
          </a:xfrm>
          <a:prstGeom prst="rect">
            <a:avLst/>
          </a:prstGeom>
        </p:spPr>
      </p:pic>
      <p:sp>
        <p:nvSpPr>
          <p:cNvPr id="488" name="Google Shape;488;g3b47f72ed40_1_325">
            <a:extLst>
              <a:ext uri="{FF2B5EF4-FFF2-40B4-BE49-F238E27FC236}">
                <a16:creationId xmlns:a16="http://schemas.microsoft.com/office/drawing/2014/main" id="{D2723412-46B1-3BE0-6361-707FEAE6D72D}"/>
              </a:ext>
              <a:ext uri="{C183D7F6-B498-43B3-948B-1728B52AA6E4}">
                <adec:decorative xmlns:adec="http://schemas.microsoft.com/office/drawing/2017/decorative" val="1"/>
              </a:ext>
            </a:extLst>
          </p:cNvPr>
          <p:cNvSpPr txBox="1">
            <a:spLocks noGrp="1"/>
          </p:cNvSpPr>
          <p:nvPr>
            <p:ph type="title"/>
          </p:nvPr>
        </p:nvSpPr>
        <p:spPr>
          <a:xfrm>
            <a:off x="838200" y="161492"/>
            <a:ext cx="10515600" cy="13257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002060"/>
              </a:buClr>
              <a:buSzPts val="7200"/>
              <a:buFont typeface="Calibri"/>
              <a:buNone/>
            </a:pPr>
            <a:r>
              <a:rPr lang="he-IL" dirty="0"/>
              <a:t>בעקבות הסרטון</a:t>
            </a:r>
            <a:endParaRPr dirty="0"/>
          </a:p>
        </p:txBody>
      </p:sp>
      <p:sp>
        <p:nvSpPr>
          <p:cNvPr id="2" name="Google Shape;488;g3b47f72ed40_1_325">
            <a:extLst>
              <a:ext uri="{FF2B5EF4-FFF2-40B4-BE49-F238E27FC236}">
                <a16:creationId xmlns:a16="http://schemas.microsoft.com/office/drawing/2014/main" id="{153DEC25-A1C7-85AC-8FC7-744442AE40F8}"/>
              </a:ext>
            </a:extLst>
          </p:cNvPr>
          <p:cNvSpPr txBox="1">
            <a:spLocks/>
          </p:cNvSpPr>
          <p:nvPr/>
        </p:nvSpPr>
        <p:spPr>
          <a:xfrm>
            <a:off x="838200" y="161492"/>
            <a:ext cx="10515600" cy="13257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1">
              <a:lnSpc>
                <a:spcPct val="90000"/>
              </a:lnSpc>
              <a:spcBef>
                <a:spcPts val="0"/>
              </a:spcBef>
              <a:spcAft>
                <a:spcPts val="0"/>
              </a:spcAft>
              <a:buClr>
                <a:srgbClr val="002060"/>
              </a:buClr>
              <a:buSzPts val="7200"/>
              <a:buFont typeface="Calibri"/>
              <a:buNone/>
              <a:defRPr sz="7200" b="1" i="0" u="none" strike="noStrike" cap="none">
                <a:solidFill>
                  <a:srgbClr val="00206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e-IL" dirty="0"/>
              <a:t>בעקבות הסרטון</a:t>
            </a:r>
          </a:p>
        </p:txBody>
      </p:sp>
      <p:pic>
        <p:nvPicPr>
          <p:cNvPr id="3" name="גרפיקה 2">
            <a:extLst>
              <a:ext uri="{FF2B5EF4-FFF2-40B4-BE49-F238E27FC236}">
                <a16:creationId xmlns:a16="http://schemas.microsoft.com/office/drawing/2014/main" id="{26DEA682-F81B-6510-AAC3-DDCCE96FB20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238803" y="1632005"/>
            <a:ext cx="3553824" cy="1956778"/>
          </a:xfrm>
          <a:prstGeom prst="rect">
            <a:avLst/>
          </a:prstGeom>
        </p:spPr>
      </p:pic>
      <p:sp>
        <p:nvSpPr>
          <p:cNvPr id="11" name="תיבת טקסט 10">
            <a:extLst>
              <a:ext uri="{FF2B5EF4-FFF2-40B4-BE49-F238E27FC236}">
                <a16:creationId xmlns:a16="http://schemas.microsoft.com/office/drawing/2014/main" id="{5B7D3F67-6A59-E1BB-48A8-90CFCD9B2D37}"/>
              </a:ext>
            </a:extLst>
          </p:cNvPr>
          <p:cNvSpPr txBox="1"/>
          <p:nvPr/>
        </p:nvSpPr>
        <p:spPr>
          <a:xfrm>
            <a:off x="7602388" y="2233281"/>
            <a:ext cx="3242931" cy="646331"/>
          </a:xfrm>
          <a:prstGeom prst="rect">
            <a:avLst/>
          </a:prstGeom>
          <a:noFill/>
        </p:spPr>
        <p:txBody>
          <a:bodyPr wrap="square">
            <a:spAutoFit/>
          </a:bodyPr>
          <a:lstStyle/>
          <a:p>
            <a:pPr algn="ctr" rtl="1"/>
            <a:r>
              <a:rPr lang="he-IL" sz="3600" dirty="0">
                <a:latin typeface="Calibri" panose="020F0502020204030204" pitchFamily="34" charset="0"/>
                <a:ea typeface="Calibri" panose="020F0502020204030204" pitchFamily="34" charset="0"/>
                <a:cs typeface="Calibri" panose="020F0502020204030204" pitchFamily="34" charset="0"/>
              </a:rPr>
              <a:t>הרגשתי ש... </a:t>
            </a:r>
          </a:p>
        </p:txBody>
      </p:sp>
      <p:sp>
        <p:nvSpPr>
          <p:cNvPr id="9" name="תיבת טקסט 8">
            <a:extLst>
              <a:ext uri="{FF2B5EF4-FFF2-40B4-BE49-F238E27FC236}">
                <a16:creationId xmlns:a16="http://schemas.microsoft.com/office/drawing/2014/main" id="{D295BD7C-572A-97E9-65CA-DF704B4F4D8E}"/>
              </a:ext>
            </a:extLst>
          </p:cNvPr>
          <p:cNvSpPr txBox="1"/>
          <p:nvPr/>
        </p:nvSpPr>
        <p:spPr>
          <a:xfrm>
            <a:off x="-154575" y="2385984"/>
            <a:ext cx="6097772" cy="646331"/>
          </a:xfrm>
          <a:prstGeom prst="rect">
            <a:avLst/>
          </a:prstGeom>
          <a:noFill/>
        </p:spPr>
        <p:txBody>
          <a:bodyPr wrap="square">
            <a:spAutoFit/>
          </a:bodyPr>
          <a:lstStyle/>
          <a:p>
            <a:pPr algn="ctr" rtl="1"/>
            <a:r>
              <a:rPr lang="he-IL" sz="3600" dirty="0">
                <a:latin typeface="Calibri" panose="020F0502020204030204" pitchFamily="34" charset="0"/>
                <a:ea typeface="Calibri" panose="020F0502020204030204" pitchFamily="34" charset="0"/>
                <a:cs typeface="Calibri" panose="020F0502020204030204" pitchFamily="34" charset="0"/>
              </a:rPr>
              <a:t>הבנתי ש... </a:t>
            </a:r>
          </a:p>
        </p:txBody>
      </p:sp>
      <p:pic>
        <p:nvPicPr>
          <p:cNvPr id="5" name="גרפיקה 4">
            <a:extLst>
              <a:ext uri="{FF2B5EF4-FFF2-40B4-BE49-F238E27FC236}">
                <a16:creationId xmlns:a16="http://schemas.microsoft.com/office/drawing/2014/main" id="{32776E5B-2492-AB0A-D79C-2D9E8645090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3953462" y="4001838"/>
            <a:ext cx="3792285" cy="2174847"/>
          </a:xfrm>
          <a:prstGeom prst="rect">
            <a:avLst/>
          </a:prstGeom>
        </p:spPr>
      </p:pic>
      <p:sp>
        <p:nvSpPr>
          <p:cNvPr id="6" name="תיבת טקסט 5">
            <a:extLst>
              <a:ext uri="{FF2B5EF4-FFF2-40B4-BE49-F238E27FC236}">
                <a16:creationId xmlns:a16="http://schemas.microsoft.com/office/drawing/2014/main" id="{393DB0DD-9993-9DA1-FB25-DAA01EEF0823}"/>
              </a:ext>
            </a:extLst>
          </p:cNvPr>
          <p:cNvSpPr txBox="1"/>
          <p:nvPr/>
        </p:nvSpPr>
        <p:spPr>
          <a:xfrm>
            <a:off x="2872944" y="4465077"/>
            <a:ext cx="6097772" cy="1200329"/>
          </a:xfrm>
          <a:prstGeom prst="rect">
            <a:avLst/>
          </a:prstGeom>
          <a:noFill/>
        </p:spPr>
        <p:txBody>
          <a:bodyPr wrap="square">
            <a:spAutoFit/>
          </a:bodyPr>
          <a:lstStyle/>
          <a:p>
            <a:pPr algn="ctr" rtl="1"/>
            <a:r>
              <a:rPr lang="he-IL" sz="3600" dirty="0">
                <a:latin typeface="Calibri" panose="020F0502020204030204" pitchFamily="34" charset="0"/>
                <a:ea typeface="Calibri" panose="020F0502020204030204" pitchFamily="34" charset="0"/>
                <a:cs typeface="Calibri" panose="020F0502020204030204" pitchFamily="34" charset="0"/>
              </a:rPr>
              <a:t>הדמות שאליה </a:t>
            </a:r>
          </a:p>
          <a:p>
            <a:pPr algn="ctr" rtl="1"/>
            <a:r>
              <a:rPr lang="he-IL" sz="3600" dirty="0">
                <a:latin typeface="Calibri" panose="020F0502020204030204" pitchFamily="34" charset="0"/>
                <a:ea typeface="Calibri" panose="020F0502020204030204" pitchFamily="34" charset="0"/>
                <a:cs typeface="Calibri" panose="020F0502020204030204" pitchFamily="34" charset="0"/>
              </a:rPr>
              <a:t>הכי התחברתי</a:t>
            </a:r>
          </a:p>
        </p:txBody>
      </p:sp>
    </p:spTree>
    <p:extLst>
      <p:ext uri="{BB962C8B-B14F-4D97-AF65-F5344CB8AC3E}">
        <p14:creationId xmlns:p14="http://schemas.microsoft.com/office/powerpoint/2010/main" val="891703662"/>
      </p:ext>
    </p:extLst>
  </p:cSld>
  <p:clrMapOvr>
    <a:masterClrMapping/>
  </p:clrMapOvr>
</p:sld>
</file>

<file path=ppt/theme/theme1.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1388</TotalTime>
  <Words>2010</Words>
  <Application>Microsoft Office PowerPoint</Application>
  <PresentationFormat>מסך רחב</PresentationFormat>
  <Paragraphs>241</Paragraphs>
  <Slides>26</Slides>
  <Notes>24</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26</vt:i4>
      </vt:variant>
    </vt:vector>
  </HeadingPairs>
  <TitlesOfParts>
    <vt:vector size="35" baseType="lpstr">
      <vt:lpstr>Arial</vt:lpstr>
      <vt:lpstr>Assistant</vt:lpstr>
      <vt:lpstr>Calibri</vt:lpstr>
      <vt:lpstr>Calibri Light</vt:lpstr>
      <vt:lpstr>Gisha</vt:lpstr>
      <vt:lpstr>Roboto</vt:lpstr>
      <vt:lpstr>Viga</vt:lpstr>
      <vt:lpstr>Wingdings</vt:lpstr>
      <vt:lpstr>ערכת נושא Office</vt:lpstr>
      <vt:lpstr>יחידת לימוד בכישורי חיים השוואה חברתית באמצעות הרשת</vt:lpstr>
      <vt:lpstr>שקופית למורה – הכנה לשיעור</vt:lpstr>
      <vt:lpstr>ידע, מיומנויות וערכים</vt:lpstr>
      <vt:lpstr>מטרות השיעור</vt:lpstr>
      <vt:lpstr>מהלך השיעור</vt:lpstr>
      <vt:lpstr>הנחיות לשיח מיטבי</vt:lpstr>
      <vt:lpstr>הנחיות להוראת השיעור</vt:lpstr>
      <vt:lpstr>לא להישאר לבד</vt:lpstr>
      <vt:lpstr>בעקבות הסרטון</vt:lpstr>
      <vt:lpstr>בעקבות הסרטון</vt:lpstr>
      <vt:lpstr>זמן לשתף</vt:lpstr>
      <vt:lpstr>בעקבות השיתוף</vt:lpstr>
      <vt:lpstr>לשת"ף-  לוודא שלא תישארו פה לבד! </vt:lpstr>
      <vt:lpstr>אם אדפוק בדלת,  האם יהיה שם מישהו שיפתח אותה?</vt:lpstr>
      <vt:lpstr>לשתף לשתף לשתף, חנוך דאום לחצו על הכותרת לצפייה בסרטון </vt:lpstr>
      <vt:lpstr>אם אדפוק בדלת, מי עוד יהיה שם לפתוח?</vt:lpstr>
      <vt:lpstr>אם תדפוק בדלת, אני אהיה שם לפתוח </vt:lpstr>
      <vt:lpstr>במה מוקד 105 יכול לסייע?</vt:lpstr>
      <vt:lpstr>עובדים עם בינה מלאכותית ב-Notebook LM</vt:lpstr>
      <vt:lpstr>מה למדנו היום?</vt:lpstr>
      <vt:lpstr>מה המסרים שלנו?</vt:lpstr>
      <vt:lpstr>מה המסרים שלנו?</vt:lpstr>
      <vt:lpstr>חשוב לזכור -  אתם אף פעם לא לבד!  תמיד יש כתובת שאפשר לפנות אליה,  בכל זמן שאנו זקוקים לה.  בכל אחד מכם קיים  הכוח להיתמך ולהיעזר. </vt:lpstr>
      <vt:lpstr>דלת למקום בטוח </vt:lpstr>
      <vt:lpstr>להדפסה</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אפרת בועז</dc:creator>
  <cp:lastModifiedBy>איריס וכטל</cp:lastModifiedBy>
  <cp:revision>132</cp:revision>
  <dcterms:created xsi:type="dcterms:W3CDTF">2021-07-12T08:06:42Z</dcterms:created>
  <dcterms:modified xsi:type="dcterms:W3CDTF">2026-02-05T09:53:56Z</dcterms:modified>
</cp:coreProperties>
</file>