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9"/>
  </p:notesMasterIdLst>
  <p:sldIdLst>
    <p:sldId id="282" r:id="rId2"/>
    <p:sldId id="284" r:id="rId3"/>
    <p:sldId id="287" r:id="rId4"/>
    <p:sldId id="291" r:id="rId5"/>
    <p:sldId id="289" r:id="rId6"/>
    <p:sldId id="292" r:id="rId7"/>
    <p:sldId id="288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F5E"/>
    <a:srgbClr val="FEF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1F3D9-5739-4FA2-AF7A-E4B8FF37B673}" v="88" dt="2026-02-28T17:10:29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3447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C48A83-EC9C-4E7D-8855-DB493655353D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E77DE0-A063-4A09-B3D9-DDA0563E97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350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000" dirty="0"/>
              <a:t>בימים של מתח וחוסר ודאות, נבקש ליצור עבור התלמידים מרחב לביטוי רגשי ולחשוב איתם יחד איך אפשר לשמור על רוח פורים, גם אם אחרת.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נחזק את תחושת היחד הכיתתית, דרך מגוון פעילויות ברוח פורים.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פתיחה: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נציג מגוון מסכות ונזמין את התלמידים לשתף –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כמו מי הם היום?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התלמידים יפתחו ויאמרו – היום אני כמו... כי...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ניתן מקום לדברים שיעלו ולכל מנעד הרגשות שיבטאו הן ביחס לביטול חגיגות הפורים שתוכננו והן ביחס למצב החירום.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לדוגמה: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אני שמח – כי אני עם המשפחה; אני שמחה – כי עשינו משהו נחמד בבית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אני כועס – כי רציתי לתת משלוח מנות, וגם לקבל אחד...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אני מאוכזבת – חיכיתי לפורים הרבה זמן והכנתי תחפושת ממש יפה..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אני דואג – בגלל האזעקות...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9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F7458-42A3-812F-608F-0DEED4F34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1F21C-1643-6A31-1A95-2FDA98E2D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8F395-255D-DF09-DEBF-E888CCEE5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נזמין את התלמידים להציע רעיונות איך נוכל לחגוג את פורים אחרת, מהבית..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חיבור לעשייה בזמנים של חירום ומתח – מחזק את תחושת השליטה.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נוכל לתת דוגמאות: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להתחפש מרחוק ולשלוח את התמונות למשפחה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להכין משלוח מנות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לאפות אוזני המן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1B863-E81A-B966-6F5C-8D8408FD8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4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31F87-89FC-8B0F-29F8-F392E6563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090D7-CF97-1E71-2DCE-596B4ACA3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FBA27-1F88-F97E-7F54-E0F7CC6B6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נציג בכל פעם היגד אחר המתחיל במילים "כל מי ש"..  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מי שההיגד מדבר אליו ישלח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אימוג'י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/ירים יד.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נזמין את התלמידים לשתף ולהרחיב לאחר כל היגד.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8620E-5D32-B740-BE12-07519C8DE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8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E1DC1-2898-E6A2-FBF6-2897B836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8C855-297E-CBBF-E015-03564FE0E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C39F4-0EAC-1ABC-3062-3CE7B8865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למי יש?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בפעילות זו – נזמין את התלמידים להביא בכל פעם אביזר שקשור בדמות אחרת..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אחרי שיביאו את האביזרים, נזמין אותם להציג מה הביאו,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נוכל לשאול אותם: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מתי לפעמים אני רוצה להיות כמוהו...?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אם הייתי הדמות הזו, מה הייתי עושה בימים אלה?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A1A29-1396-BB17-2351-DBFB7AC3C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7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226C4-BF14-BB53-3891-30A85971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10FFB-D18D-3AF2-BC1C-17BA94E06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5E855-89C1-FDB0-1BFB-DA1BF4D6B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לגבי הדמויות השונות שהתלמידים יביאו אביזרים שלהן, נוכל לשאול את השאלות המופיעות כאן.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56BD3-98C7-0C95-EE55-A89801F0F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5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F7309-8ADE-1D0C-B8E3-BB8262F90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E3E32-7BEA-17C4-B1AF-CDF89A721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8BE5C8-7EFB-33C7-DC50-DDB6C1C16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לסיום, נזמין את התלמידים להוסיף לעצמם קישוט או מסכה וירטואליים,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נוכל לשאול – למי התחפשתם? מה הוספתם?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ולצלם צילום קבוצתי.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A4D1A-DD8A-ACCC-7C90-45896B223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C7FB09-98B1-305E-9BC4-A1B2C10FC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7804BB5-0EDE-2198-6585-9B9E7A0C4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FC846D-A7BA-8F5E-7C6A-096F4081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37DA366-408A-C6CF-D78D-D44CE898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131E6F9-7288-C365-2EDF-A7A664E1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691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F6A05D-057D-32EB-3CCC-AA2709EF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E5B66F3-F395-81C0-0BC9-7FA336F9A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29E76C8-59D3-F3FE-630D-18C5F3AB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D87128E-1EDA-88DE-325D-1A83C4FE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02105C8-D373-1FE4-8412-240AB92E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55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5D39C99-D15F-0155-E3F4-7EBBDF296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96DAFA6-C550-A100-ABDD-F6268B75B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FD2DFB3-B63B-3EE7-8479-5F945E5F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221630-7107-27BD-E098-94CC3875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FC3EAE5-6829-D504-9C05-78094A30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18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F60246-9023-269D-8887-4E7CCACA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2E7536-C1B4-222C-EF7E-C1A592BA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2C496-C184-B2C8-81CD-FD557152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AE57D21-2C81-6327-D88C-01441950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7B7A914-538A-3DCB-F62D-2845C8BB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257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0E8ADF-9D13-970A-6969-E5ACF310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73298C-0A14-C5BA-F94B-3A7527468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A5C2C6-7202-E4F7-D534-4C14466F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B1FE07-4782-AFE7-8AB3-0309A845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99451A8-DA4F-E50C-70E3-9B1065AF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73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56C766-1B80-E080-E6E3-05598087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C81A98-7CC5-C08C-059E-9B786C682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B39B231-6D0B-029D-2E67-3AA9FDA69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4015B2C-F09A-1156-EEFA-044AAEA2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8D8F870-8192-11C2-4971-41FA53E4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76D214D-D711-3339-D297-BCB23DA2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76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0BC6EC-78D8-0F49-0FB7-9887868A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BC6E222-13A5-29EA-70C4-734995469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C920F68-B378-78B1-E974-659BF364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FC1F4E2-B013-0D00-F4ED-221A5DED8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6736BD6-CE2F-AEEE-4976-E93E25EC8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97A52BE-B7A6-20D2-43EE-B9743774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4497A1C-9F56-D457-6414-1263F4B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E9F2E56-3E37-884C-4120-0295BD97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594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2D89E5-458A-9115-82B0-C87408CB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D28D083-62DD-E0D6-AFD1-1A79F233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97A87AE-B568-9C96-849B-AEB10E44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BBA8ED9-439C-9F63-F659-58D486A8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43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7BCDD5C-AC98-FBC0-ED4C-AE3BD995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5357ACD-DF9E-98F7-5ACA-239D7693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C36C55-0FAA-7A13-D2F8-6150AFE6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604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CD1879-5AB4-59D2-BA88-B61C5A13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EF0FE77-B51B-6815-59EE-A3050D81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69814D7-8303-9962-2392-8C0347072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1D8F06C-7A6E-1517-7BAA-C9AA578C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5C70108-EED8-684F-885F-B4AE5F1B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49F6F2F-5B78-D0C3-1252-F093B0C2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860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D62027-4CCE-DEBB-6822-02DDF730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510A6C3-01AF-0163-6B45-9E9B191D9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A3735E9-3F3A-DC2A-0D6B-FC8C1C250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8D85C56-EC37-C817-2870-8F1C7703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2F53BF8-A189-8833-BCE7-2CC61E04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3671FDE-DD16-5E68-D6BA-233E5F3E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38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78C6ED8-7321-970B-95C4-D417F537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D2C7E3-A50F-E462-FBD1-F7858AA42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6C642E6-5669-8D1E-CE3D-3F5BF8DA8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77D447E-AC59-80F6-DA15-6E58EB849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040E55A-D10E-E4D3-6F5E-A47F112CC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111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068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Google Shape;127;p15" descr="לוגו הכ&quot;חות שבדרך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7826" y="300760"/>
            <a:ext cx="2141984" cy="102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לוגו מאגרי כ&quot;ח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863" y="-450654"/>
            <a:ext cx="4716275" cy="4716275"/>
          </a:xfrm>
          <a:prstGeom prst="rect">
            <a:avLst/>
          </a:prstGeom>
        </p:spPr>
      </p:pic>
      <p:pic>
        <p:nvPicPr>
          <p:cNvPr id="13" name="Google Shape;121;p15" descr="סמל המדינה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7" y="279921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ופעילויות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לחיזוק כוחות ולניהול שיח רגשי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לתלמידים ולצוות החינוכי</a:t>
            </a:r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5CA10B1E-5847-12AF-9E66-1C34991714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6372" y="5126741"/>
            <a:ext cx="11423438" cy="6141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פורים, קצת אחרת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B348087-EAFB-0FF1-DA30-9C8A835FFE69}"/>
              </a:ext>
            </a:extLst>
          </p:cNvPr>
          <p:cNvSpPr txBox="1"/>
          <p:nvPr/>
        </p:nvSpPr>
        <p:spPr>
          <a:xfrm>
            <a:off x="9256622" y="5894006"/>
            <a:ext cx="2312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ד-ו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4D47537-268A-34E4-9521-D274C509F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24384000" cy="1371600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04CE917-1B1D-4F51-5A51-709DEDCB8E20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 t="-38888" b="-38888"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תמונה 2">
            <a:extLst>
              <a:ext uri="{FF2B5EF4-FFF2-40B4-BE49-F238E27FC236}">
                <a16:creationId xmlns:a16="http://schemas.microsoft.com/office/drawing/2014/main" id="{0274F664-AB13-46C2-E19E-720E0C62B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5953539" cy="6858000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EAB6522-CF79-A967-DC66-E1E3DA421628}"/>
              </a:ext>
            </a:extLst>
          </p:cNvPr>
          <p:cNvSpPr txBox="1"/>
          <p:nvPr/>
        </p:nvSpPr>
        <p:spPr>
          <a:xfrm>
            <a:off x="6336195" y="1510748"/>
            <a:ext cx="54731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היום אני כמו...</a:t>
            </a:r>
          </a:p>
        </p:txBody>
      </p:sp>
    </p:spTree>
    <p:extLst>
      <p:ext uri="{BB962C8B-B14F-4D97-AF65-F5344CB8AC3E}">
        <p14:creationId xmlns:p14="http://schemas.microsoft.com/office/powerpoint/2010/main" val="279961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29C3E-F751-BE06-0CF1-A9FFFCA2F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03CDAD63-049C-404A-9E83-D00AD12B7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0692" y="0"/>
            <a:ext cx="12192000" cy="6858000"/>
            <a:chOff x="0" y="0"/>
            <a:chExt cx="24384000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E2D8C8E4-D9A8-F6F9-0B3B-A989B51927C8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 t="-38888" b="-38888"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481F50E2-6E6F-8F71-25A8-E3801B9A9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6046" flipH="1" flipV="1">
            <a:off x="4990448" y="-4740"/>
            <a:ext cx="6758450" cy="5712596"/>
          </a:xfrm>
          <a:custGeom>
            <a:avLst/>
            <a:gdLst/>
            <a:ahLst/>
            <a:cxnLst/>
            <a:rect l="l" t="t" r="r" b="b"/>
            <a:pathLst>
              <a:path w="3986212" h="4114800">
                <a:moveTo>
                  <a:pt x="398621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86213" y="0"/>
                </a:lnTo>
                <a:lnTo>
                  <a:pt x="3986213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882" y="2239433"/>
            <a:ext cx="4009465" cy="4327712"/>
          </a:xfrm>
          <a:custGeom>
            <a:avLst/>
            <a:gdLst/>
            <a:ahLst/>
            <a:cxnLst/>
            <a:rect l="l" t="t" r="r" b="b"/>
            <a:pathLst>
              <a:path w="7917927" h="7342078">
                <a:moveTo>
                  <a:pt x="0" y="0"/>
                </a:moveTo>
                <a:lnTo>
                  <a:pt x="7917927" y="0"/>
                </a:lnTo>
                <a:lnTo>
                  <a:pt x="7917927" y="7342078"/>
                </a:lnTo>
                <a:lnTo>
                  <a:pt x="0" y="73420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1C5D7B3-E5A2-3750-B3D0-618884C2CE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10072" y="2464297"/>
            <a:ext cx="6480314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איך אפשר לחגוג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את פורים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אחרת?</a:t>
            </a:r>
          </a:p>
        </p:txBody>
      </p:sp>
    </p:spTree>
    <p:extLst>
      <p:ext uri="{BB962C8B-B14F-4D97-AF65-F5344CB8AC3E}">
        <p14:creationId xmlns:p14="http://schemas.microsoft.com/office/powerpoint/2010/main" val="67708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0AF00-EB82-A750-EC38-F0CB7248A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6A9B28B0-9D49-AD54-7659-DC7725DFA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0" y="0"/>
            <a:chExt cx="24384000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BE4D54A-9C06-CC32-9B4A-ED4B754489FA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 t="-38888" b="-38888"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187146"/>
            <a:ext cx="4053016" cy="3444662"/>
          </a:xfrm>
          <a:custGeom>
            <a:avLst/>
            <a:gdLst/>
            <a:ahLst/>
            <a:cxnLst/>
            <a:rect l="l" t="t" r="r" b="b"/>
            <a:pathLst>
              <a:path w="4064810" h="3500818">
                <a:moveTo>
                  <a:pt x="0" y="0"/>
                </a:moveTo>
                <a:lnTo>
                  <a:pt x="4064810" y="0"/>
                </a:lnTo>
                <a:lnTo>
                  <a:pt x="4064810" y="3500818"/>
                </a:lnTo>
                <a:lnTo>
                  <a:pt x="0" y="35008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7280C31-A32A-5A76-CFB8-547579BAED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67311" y="212268"/>
            <a:ext cx="3667897" cy="8805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כל מי ש...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E28F29F8-000A-FD47-0907-8620344E6626}"/>
              </a:ext>
            </a:extLst>
          </p:cNvPr>
          <p:cNvSpPr txBox="1">
            <a:spLocks/>
          </p:cNvSpPr>
          <p:nvPr/>
        </p:nvSpPr>
        <p:spPr>
          <a:xfrm>
            <a:off x="1004239" y="822394"/>
            <a:ext cx="10699892" cy="60356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solidFill>
                  <a:srgbClr val="381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אוהבים להתחפש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solidFill>
                  <a:srgbClr val="381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תכננו הרבה זמן מראש למה יתחפשו</a:t>
            </a:r>
            <a:endParaRPr lang="en-US" sz="2400" dirty="0">
              <a:solidFill>
                <a:srgbClr val="381F5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התחפשו בעבר לאסתר המלכה או למלך אחשוורוש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solidFill>
                  <a:srgbClr val="381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התחפשו פעם בתחפושת מביכה</a:t>
            </a:r>
            <a:endParaRPr lang="en-US" sz="2400" dirty="0">
              <a:solidFill>
                <a:srgbClr val="381F5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שבביתם מכינים לבד את התחפושות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שנהנים להכין משלוחי מנות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שנהנים לקבל משלוחי מנות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solidFill>
                  <a:srgbClr val="381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שאי פעם התחפשו לליצן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solidFill>
                  <a:srgbClr val="381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שאוהבים להתחפש בתחפושת קבוצתית/משפחתית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solidFill>
                  <a:srgbClr val="381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שאפו השנה אוזני המן</a:t>
            </a:r>
          </a:p>
        </p:txBody>
      </p:sp>
    </p:spTree>
    <p:extLst>
      <p:ext uri="{BB962C8B-B14F-4D97-AF65-F5344CB8AC3E}">
        <p14:creationId xmlns:p14="http://schemas.microsoft.com/office/powerpoint/2010/main" val="34195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483C2-989B-AC81-73F4-DA7619241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D71B73B1-1883-6480-5101-6C522CDF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0" y="0"/>
            <a:chExt cx="24384000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28187A67-A849-0626-4EC4-8B5E95B79121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 t="-38888" b="-38888"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כותרת 17">
            <a:extLst>
              <a:ext uri="{FF2B5EF4-FFF2-40B4-BE49-F238E27FC236}">
                <a16:creationId xmlns:a16="http://schemas.microsoft.com/office/drawing/2014/main" id="{64C73E58-7BCA-12B1-4243-57339FF5D2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69058" y="686452"/>
            <a:ext cx="3448642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למי יש?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3758AA9-6DE6-C8C4-C51D-088538BD8AE2}"/>
              </a:ext>
            </a:extLst>
          </p:cNvPr>
          <p:cNvSpPr txBox="1"/>
          <p:nvPr/>
        </p:nvSpPr>
        <p:spPr>
          <a:xfrm>
            <a:off x="8190906" y="2405359"/>
            <a:ext cx="34486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דמות מהאגדות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BA71941-0B25-9BF3-A27C-11D664D36EC8}"/>
              </a:ext>
            </a:extLst>
          </p:cNvPr>
          <p:cNvSpPr txBox="1"/>
          <p:nvPr/>
        </p:nvSpPr>
        <p:spPr>
          <a:xfrm>
            <a:off x="5123336" y="5618365"/>
            <a:ext cx="58900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חיה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B2FE0B6-7F9B-C1E7-824F-EC9DC5EFE1DD}"/>
              </a:ext>
            </a:extLst>
          </p:cNvPr>
          <p:cNvSpPr txBox="1"/>
          <p:nvPr/>
        </p:nvSpPr>
        <p:spPr>
          <a:xfrm>
            <a:off x="1228901" y="5572659"/>
            <a:ext cx="6480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אנשי מקצוע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708203E-C9F9-944A-CA0F-9FC1FCFE732C}"/>
              </a:ext>
            </a:extLst>
          </p:cNvPr>
          <p:cNvSpPr txBox="1"/>
          <p:nvPr/>
        </p:nvSpPr>
        <p:spPr>
          <a:xfrm>
            <a:off x="-694257" y="2296234"/>
            <a:ext cx="6480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דמות מהסרטים</a:t>
            </a:r>
          </a:p>
        </p:txBody>
      </p:sp>
      <p:sp>
        <p:nvSpPr>
          <p:cNvPr id="13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1842" y="243930"/>
            <a:ext cx="1926771" cy="2302220"/>
          </a:xfrm>
          <a:custGeom>
            <a:avLst/>
            <a:gdLst/>
            <a:ahLst/>
            <a:cxnLst/>
            <a:rect l="l" t="t" r="r" b="b"/>
            <a:pathLst>
              <a:path w="2917816" h="3184125">
                <a:moveTo>
                  <a:pt x="0" y="0"/>
                </a:moveTo>
                <a:lnTo>
                  <a:pt x="2917815" y="0"/>
                </a:lnTo>
                <a:lnTo>
                  <a:pt x="2917815" y="3184125"/>
                </a:lnTo>
                <a:lnTo>
                  <a:pt x="0" y="3184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5695" y="3743009"/>
            <a:ext cx="1926773" cy="1929139"/>
          </a:xfrm>
          <a:custGeom>
            <a:avLst/>
            <a:gdLst/>
            <a:ahLst/>
            <a:cxnLst/>
            <a:rect l="l" t="t" r="r" b="b"/>
            <a:pathLst>
              <a:path w="2290118" h="2285347">
                <a:moveTo>
                  <a:pt x="0" y="0"/>
                </a:moveTo>
                <a:lnTo>
                  <a:pt x="2290117" y="0"/>
                </a:lnTo>
                <a:lnTo>
                  <a:pt x="2290117" y="2285347"/>
                </a:lnTo>
                <a:lnTo>
                  <a:pt x="0" y="22853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6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7513" y="3546958"/>
            <a:ext cx="2352718" cy="1929139"/>
          </a:xfrm>
          <a:custGeom>
            <a:avLst/>
            <a:gdLst/>
            <a:ahLst/>
            <a:cxnLst/>
            <a:rect l="l" t="t" r="r" b="b"/>
            <a:pathLst>
              <a:path w="10175703" h="8229600">
                <a:moveTo>
                  <a:pt x="0" y="0"/>
                </a:moveTo>
                <a:lnTo>
                  <a:pt x="10175704" y="0"/>
                </a:lnTo>
                <a:lnTo>
                  <a:pt x="101757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019" y="614532"/>
            <a:ext cx="2892076" cy="1790827"/>
          </a:xfrm>
          <a:custGeom>
            <a:avLst/>
            <a:gdLst/>
            <a:ahLst/>
            <a:cxnLst/>
            <a:rect l="l" t="t" r="r" b="b"/>
            <a:pathLst>
              <a:path w="4241592" h="3366764">
                <a:moveTo>
                  <a:pt x="0" y="0"/>
                </a:moveTo>
                <a:lnTo>
                  <a:pt x="4241592" y="0"/>
                </a:lnTo>
                <a:lnTo>
                  <a:pt x="4241592" y="3366764"/>
                </a:lnTo>
                <a:lnTo>
                  <a:pt x="0" y="33667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883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E841B-D9A0-FCAE-8F54-05BC4E951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01414B1B-7D69-C24E-D783-6D8CE0234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0" y="0"/>
            <a:chExt cx="24384000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F4287065-3094-A658-66EA-BE2C5A5B2E5F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 t="-38888" b="-38888"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9C9DBDAF-1A2F-0780-051A-21BB8C067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6046" flipH="1" flipV="1">
            <a:off x="6251043" y="36719"/>
            <a:ext cx="5523185" cy="4900935"/>
          </a:xfrm>
          <a:custGeom>
            <a:avLst/>
            <a:gdLst/>
            <a:ahLst/>
            <a:cxnLst/>
            <a:rect l="l" t="t" r="r" b="b"/>
            <a:pathLst>
              <a:path w="3986212" h="4114800">
                <a:moveTo>
                  <a:pt x="398621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86213" y="0"/>
                </a:lnTo>
                <a:lnTo>
                  <a:pt x="3986213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F1497B06-7500-5951-3920-F705146D9F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48959" y="2146244"/>
            <a:ext cx="6480314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מתי לפעמים אני רוצה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להיות כמוהו...?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F4A9DEF-DDC5-5A54-4C27-0DB5F1F4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6046" flipV="1">
            <a:off x="616279" y="1738108"/>
            <a:ext cx="5318238" cy="5090111"/>
          </a:xfrm>
          <a:custGeom>
            <a:avLst/>
            <a:gdLst/>
            <a:ahLst/>
            <a:cxnLst/>
            <a:rect l="l" t="t" r="r" b="b"/>
            <a:pathLst>
              <a:path w="3986212" h="4114800">
                <a:moveTo>
                  <a:pt x="398621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86213" y="0"/>
                </a:lnTo>
                <a:lnTo>
                  <a:pt x="3986213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A5C5C95-12D5-32C7-EA77-29527988CC4A}"/>
              </a:ext>
            </a:extLst>
          </p:cNvPr>
          <p:cNvSpPr txBox="1"/>
          <p:nvPr/>
        </p:nvSpPr>
        <p:spPr>
          <a:xfrm>
            <a:off x="125523" y="3693466"/>
            <a:ext cx="64803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e-IL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אם הייתי הדמות הזו, </a:t>
            </a:r>
            <a:b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הייתי עושה </a:t>
            </a:r>
            <a:b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בימים אלה?</a:t>
            </a:r>
          </a:p>
        </p:txBody>
      </p:sp>
    </p:spTree>
    <p:extLst>
      <p:ext uri="{BB962C8B-B14F-4D97-AF65-F5344CB8AC3E}">
        <p14:creationId xmlns:p14="http://schemas.microsoft.com/office/powerpoint/2010/main" val="137275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19C3F-2D5A-307F-F8FE-CE2A41D1C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BC2B94EB-7DE1-019F-3DF5-B7F094D50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0" y="0"/>
            <a:chExt cx="24384000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FF6567D9-C22F-B990-A8FB-B64439FCB19B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 t="-38888" b="-38888"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9EF382DE-B793-D3D9-4941-DBBCCE775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6046" flipH="1" flipV="1">
            <a:off x="2730768" y="94259"/>
            <a:ext cx="7641473" cy="6250253"/>
          </a:xfrm>
          <a:custGeom>
            <a:avLst/>
            <a:gdLst/>
            <a:ahLst/>
            <a:cxnLst/>
            <a:rect l="l" t="t" r="r" b="b"/>
            <a:pathLst>
              <a:path w="3986212" h="4114800">
                <a:moveTo>
                  <a:pt x="398621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86213" y="0"/>
                </a:lnTo>
                <a:lnTo>
                  <a:pt x="3986213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91572D9-71C9-EE8C-31E2-0059D06CB9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55843" y="2976889"/>
            <a:ext cx="6480314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אתם מוזמנים להוסיף לעצמכם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קישוט מרחוק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A641FB0C-DD73-F995-2DEB-F28B8E48C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05392" y="4200938"/>
            <a:ext cx="2071452" cy="2657061"/>
          </a:xfrm>
          <a:custGeom>
            <a:avLst/>
            <a:gdLst/>
            <a:ahLst/>
            <a:cxnLst/>
            <a:rect l="l" t="t" r="r" b="b"/>
            <a:pathLst>
              <a:path w="5238750" h="4114800">
                <a:moveTo>
                  <a:pt x="0" y="0"/>
                </a:moveTo>
                <a:lnTo>
                  <a:pt x="5238750" y="0"/>
                </a:lnTo>
                <a:lnTo>
                  <a:pt x="52387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EB6C1DAB-C4AC-3838-779A-2B8C31953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99" y="85700"/>
            <a:ext cx="2416115" cy="2410758"/>
          </a:xfrm>
          <a:custGeom>
            <a:avLst/>
            <a:gdLst/>
            <a:ahLst/>
            <a:cxnLst/>
            <a:rect l="l" t="t" r="r" b="b"/>
            <a:pathLst>
              <a:path w="3044327" h="2800781">
                <a:moveTo>
                  <a:pt x="0" y="0"/>
                </a:moveTo>
                <a:lnTo>
                  <a:pt x="3044327" y="0"/>
                </a:lnTo>
                <a:lnTo>
                  <a:pt x="3044327" y="2800781"/>
                </a:lnTo>
                <a:lnTo>
                  <a:pt x="0" y="28007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2485260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425</Words>
  <Application>Microsoft Office PowerPoint</Application>
  <PresentationFormat>מסך רחב</PresentationFormat>
  <Paragraphs>74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1_ערכת נושא Office</vt:lpstr>
      <vt:lpstr>פורים, קצת אחרת</vt:lpstr>
      <vt:lpstr>מצגת של PowerPoint‏</vt:lpstr>
      <vt:lpstr>איך אפשר לחגוג את פורים אחרת?</vt:lpstr>
      <vt:lpstr>כל מי ש...</vt:lpstr>
      <vt:lpstr>למי יש?</vt:lpstr>
      <vt:lpstr>מתי לפעמים אני רוצה  להיות כמוהו...?</vt:lpstr>
      <vt:lpstr>אתם מוזמנים להוסיף לעצמכם קישוט מרחוק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פורים, קצת אחרת</dc:title>
  <dc:creator>Dafna Hadar Pecker</dc:creator>
  <cp:lastModifiedBy>איריס וכטל</cp:lastModifiedBy>
  <cp:revision>3</cp:revision>
  <dcterms:created xsi:type="dcterms:W3CDTF">2026-02-28T10:34:40Z</dcterms:created>
  <dcterms:modified xsi:type="dcterms:W3CDTF">2026-02-28T18:46:26Z</dcterms:modified>
</cp:coreProperties>
</file>