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0"/>
  </p:notesMasterIdLst>
  <p:sldIdLst>
    <p:sldId id="282" r:id="rId3"/>
    <p:sldId id="256" r:id="rId4"/>
    <p:sldId id="262" r:id="rId5"/>
    <p:sldId id="284" r:id="rId6"/>
    <p:sldId id="294" r:id="rId7"/>
    <p:sldId id="285" r:id="rId8"/>
    <p:sldId id="293" r:id="rId9"/>
    <p:sldId id="302" r:id="rId10"/>
    <p:sldId id="289" r:id="rId11"/>
    <p:sldId id="290" r:id="rId12"/>
    <p:sldId id="291" r:id="rId13"/>
    <p:sldId id="295" r:id="rId14"/>
    <p:sldId id="296" r:id="rId15"/>
    <p:sldId id="303" r:id="rId16"/>
    <p:sldId id="298" r:id="rId17"/>
    <p:sldId id="286" r:id="rId18"/>
    <p:sldId id="301"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17" clrIdx="0">
    <p:extLst>
      <p:ext uri="{19B8F6BF-5375-455C-9EA6-DF929625EA0E}">
        <p15:presenceInfo xmlns:p15="http://schemas.microsoft.com/office/powerpoint/2012/main" userId="873281f71de5b194" providerId="Windows Live"/>
      </p:ext>
    </p:extLst>
  </p:cmAuthor>
  <p:cmAuthor id="2" name="michal zeevi vinter" initials="mz" lastIdx="1" clrIdx="1">
    <p:extLst>
      <p:ext uri="{19B8F6BF-5375-455C-9EA6-DF929625EA0E}">
        <p15:presenceInfo xmlns:p15="http://schemas.microsoft.com/office/powerpoint/2012/main" userId="6cb63771c507cd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AE4D"/>
    <a:srgbClr val="E2F4F6"/>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220" autoAdjust="0"/>
    <p:restoredTop sz="80544" autoAdjust="0"/>
  </p:normalViewPr>
  <p:slideViewPr>
    <p:cSldViewPr snapToGrid="0">
      <p:cViewPr varScale="1">
        <p:scale>
          <a:sx n="54" d="100"/>
          <a:sy n="54" d="100"/>
        </p:scale>
        <p:origin x="8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7877C5E-259D-412C-B45C-0268603E87FC}" type="datetimeFigureOut">
              <a:rPr lang="he-IL" smtClean="0"/>
              <a:t>י"ד/כסלו/תשפ"ה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01D0FCF-451B-4EEB-B473-042E5603AD63}" type="slidenum">
              <a:rPr lang="he-IL" smtClean="0"/>
              <a:t>‹#›</a:t>
            </a:fld>
            <a:endParaRPr lang="he-IL"/>
          </a:p>
        </p:txBody>
      </p:sp>
    </p:spTree>
    <p:extLst>
      <p:ext uri="{BB962C8B-B14F-4D97-AF65-F5344CB8AC3E}">
        <p14:creationId xmlns:p14="http://schemas.microsoft.com/office/powerpoint/2010/main" val="38478956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800" b="1" dirty="0">
                <a:effectLst/>
                <a:latin typeface="Calibri" panose="020F0502020204030204" pitchFamily="34" charset="0"/>
                <a:ea typeface="Calibri" panose="020F0502020204030204" pitchFamily="34" charset="0"/>
                <a:cs typeface="Arial" panose="020B0604020202020204" pitchFamily="34" charset="0"/>
              </a:rPr>
              <a:t>מטרת המפגש:</a:t>
            </a:r>
          </a:p>
          <a:p>
            <a:pPr algn="r" rtl="1"/>
            <a:r>
              <a:rPr lang="he-IL" sz="800" dirty="0">
                <a:effectLst/>
                <a:latin typeface="Calibri" panose="020F0502020204030204" pitchFamily="34" charset="0"/>
                <a:ea typeface="Calibri" panose="020F0502020204030204" pitchFamily="34" charset="0"/>
                <a:cs typeface="Arial" panose="020B0604020202020204" pitchFamily="34" charset="0"/>
              </a:rPr>
              <a:t>חיזוק הלכידות החברתית כדרך להגברת החוסן האישי והקבוצתי.</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38EDC-6A69-4AEE-A3BF-EC0BBCFBA62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015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75D7-B976-CC73-720B-6DCCAEAD0B3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85E3313-766D-EC46-9C08-377B36AC893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A741F0D-D194-7746-F828-B9CDF90139FB}"/>
              </a:ext>
            </a:extLst>
          </p:cNvPr>
          <p:cNvSpPr>
            <a:spLocks noGrp="1"/>
          </p:cNvSpPr>
          <p:nvPr>
            <p:ph type="body" idx="1"/>
          </p:nvPr>
        </p:nvSpPr>
        <p:spPr/>
        <p:txBody>
          <a:bodyPr/>
          <a:lstStyle/>
          <a:p>
            <a:r>
              <a:rPr lang="he-IL" b="1" dirty="0"/>
              <a:t>נושאים להעמקה:</a:t>
            </a:r>
            <a:endParaRPr lang="he-IL" dirty="0"/>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ניתן להתייחס למצב הצבירה, למרקם החומרים (שבירות/קשיות/רכות/נזילות), לשמן הנוזלי והנשפך אל מול הנר שהוא קשיח ועמיד.</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מתי/באילו מקרים תעדיפו להיות כל אחד מהדברים?</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לשנות? לשמר?</a:t>
            </a:r>
          </a:p>
        </p:txBody>
      </p:sp>
      <p:sp>
        <p:nvSpPr>
          <p:cNvPr id="4" name="מציין מיקום של מספר שקופית 3">
            <a:extLst>
              <a:ext uri="{FF2B5EF4-FFF2-40B4-BE49-F238E27FC236}">
                <a16:creationId xmlns:a16="http://schemas.microsoft.com/office/drawing/2014/main" id="{4F8A6D0C-CD69-AD6B-9073-A85570FC38C8}"/>
              </a:ext>
            </a:extLst>
          </p:cNvPr>
          <p:cNvSpPr>
            <a:spLocks noGrp="1"/>
          </p:cNvSpPr>
          <p:nvPr>
            <p:ph type="sldNum" sz="quarter" idx="5"/>
          </p:nvPr>
        </p:nvSpPr>
        <p:spPr/>
        <p:txBody>
          <a:bodyPr/>
          <a:lstStyle/>
          <a:p>
            <a:fld id="{201D0FCF-451B-4EEB-B473-042E5603AD63}" type="slidenum">
              <a:rPr lang="he-IL" smtClean="0"/>
              <a:t>10</a:t>
            </a:fld>
            <a:endParaRPr lang="he-IL"/>
          </a:p>
        </p:txBody>
      </p:sp>
    </p:spTree>
    <p:extLst>
      <p:ext uri="{BB962C8B-B14F-4D97-AF65-F5344CB8AC3E}">
        <p14:creationId xmlns:p14="http://schemas.microsoft.com/office/powerpoint/2010/main" val="399769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2F2C-5048-8B02-C4E6-6A16674482F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D1B7CA6-8BB8-B266-933B-6B9FA5B8879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7DE8C39-1DBE-4F4F-543C-40D5819923E3}"/>
              </a:ext>
            </a:extLst>
          </p:cNvPr>
          <p:cNvSpPr>
            <a:spLocks noGrp="1"/>
          </p:cNvSpPr>
          <p:nvPr>
            <p:ph type="body" idx="1"/>
          </p:nvPr>
        </p:nvSpPr>
        <p:spPr/>
        <p:txBody>
          <a:bodyPr/>
          <a:lstStyle/>
          <a:p>
            <a:r>
              <a:rPr lang="he-IL" b="1" dirty="0"/>
              <a:t>נושאים להעמקה:</a:t>
            </a:r>
            <a:endParaRPr lang="he-IL" dirty="0"/>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אפשר להתייחס להעדפות/לדברים שממלאים אותי בחיים:</a:t>
            </a:r>
            <a:br>
              <a:rPr lang="en-US" dirty="0"/>
            </a:br>
            <a:r>
              <a:rPr lang="he-IL" dirty="0"/>
              <a:t>מה אעדיף - קנייה של פריט מוכן וגמור אל מול מאמץ של הכנה בכוחות עצמי?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מה עוזר לחנוכייה שבי לדלוק טוב יותר- משהו חיצוני מן המוכן, או משהו שעמלתי עליו בכוחות עצמי?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אפשר להתייחס לערך כספי/סנטימנטלי.</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לשנות? לשמר?</a:t>
            </a:r>
          </a:p>
        </p:txBody>
      </p:sp>
      <p:sp>
        <p:nvSpPr>
          <p:cNvPr id="4" name="מציין מיקום של מספר שקופית 3">
            <a:extLst>
              <a:ext uri="{FF2B5EF4-FFF2-40B4-BE49-F238E27FC236}">
                <a16:creationId xmlns:a16="http://schemas.microsoft.com/office/drawing/2014/main" id="{D054A57F-BBD7-9BCD-1062-08D2CF64E631}"/>
              </a:ext>
            </a:extLst>
          </p:cNvPr>
          <p:cNvSpPr>
            <a:spLocks noGrp="1"/>
          </p:cNvSpPr>
          <p:nvPr>
            <p:ph type="sldNum" sz="quarter" idx="5"/>
          </p:nvPr>
        </p:nvSpPr>
        <p:spPr/>
        <p:txBody>
          <a:bodyPr/>
          <a:lstStyle/>
          <a:p>
            <a:fld id="{201D0FCF-451B-4EEB-B473-042E5603AD63}" type="slidenum">
              <a:rPr lang="he-IL" smtClean="0"/>
              <a:t>11</a:t>
            </a:fld>
            <a:endParaRPr lang="he-IL"/>
          </a:p>
        </p:txBody>
      </p:sp>
    </p:spTree>
    <p:extLst>
      <p:ext uri="{BB962C8B-B14F-4D97-AF65-F5344CB8AC3E}">
        <p14:creationId xmlns:p14="http://schemas.microsoft.com/office/powerpoint/2010/main" val="421010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5E5D-7C70-F64E-3EC4-557C7001E5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1E5BABB-7DAF-0779-1EC7-A3FD337C844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7617B24-786A-E634-DEFE-762CC3A7B7BB}"/>
              </a:ext>
            </a:extLst>
          </p:cNvPr>
          <p:cNvSpPr>
            <a:spLocks noGrp="1"/>
          </p:cNvSpPr>
          <p:nvPr>
            <p:ph type="body" idx="1"/>
          </p:nvPr>
        </p:nvSpPr>
        <p:spPr/>
        <p:txBody>
          <a:bodyPr/>
          <a:lstStyle/>
          <a:p>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להתייחס לאופן שבו אתם מעדיפים להציג את האור שלכם (את המסר שיש לכם לומר לעולם) :</a:t>
            </a:r>
            <a:br>
              <a:rPr lang="en-US" dirty="0"/>
            </a:br>
            <a:r>
              <a:rPr lang="he-IL" dirty="0"/>
              <a:t>האם לעיני </a:t>
            </a:r>
            <a:r>
              <a:rPr lang="he-IL" dirty="0" err="1"/>
              <a:t>הכל</a:t>
            </a:r>
            <a:r>
              <a:rPr lang="he-IL" dirty="0"/>
              <a:t>, בחלון? (רשתות חברתיות, העלאה לסטטוסים וכו') או בפתח הבית, כלומר אל מול מי שנכנס פנימה אל ביתכם?</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 האם בתקופה האחרונה מצאתם את עצמכם בוחרים בחירה הפוכה ממה שהייתם בוחרים בדרך כלל? (למשל: מישהו שבדרך כלל לא משתף ברבים/ברשתות מצא עצמו משתף, ולהפך מי שבדרך כלל משתף ברבים ובוחר כעת לשתף רק אנשים קרובים)</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D2729FDE-D7D6-7489-489C-2A6384512C24}"/>
              </a:ext>
            </a:extLst>
          </p:cNvPr>
          <p:cNvSpPr>
            <a:spLocks noGrp="1"/>
          </p:cNvSpPr>
          <p:nvPr>
            <p:ph type="sldNum" sz="quarter" idx="5"/>
          </p:nvPr>
        </p:nvSpPr>
        <p:spPr/>
        <p:txBody>
          <a:bodyPr/>
          <a:lstStyle/>
          <a:p>
            <a:fld id="{201D0FCF-451B-4EEB-B473-042E5603AD63}" type="slidenum">
              <a:rPr lang="he-IL" smtClean="0"/>
              <a:t>12</a:t>
            </a:fld>
            <a:endParaRPr lang="he-IL"/>
          </a:p>
        </p:txBody>
      </p:sp>
    </p:spTree>
    <p:extLst>
      <p:ext uri="{BB962C8B-B14F-4D97-AF65-F5344CB8AC3E}">
        <p14:creationId xmlns:p14="http://schemas.microsoft.com/office/powerpoint/2010/main" val="137708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AC58-5045-CD33-C941-02D56468154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DED82CC-4B68-6413-FBDB-066045ED3BA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1655BE3-8401-C742-0938-5DAB4AB1F4C5}"/>
              </a:ext>
            </a:extLst>
          </p:cNvPr>
          <p:cNvSpPr>
            <a:spLocks noGrp="1"/>
          </p:cNvSpPr>
          <p:nvPr>
            <p:ph type="body" idx="1"/>
          </p:nvPr>
        </p:nvSpPr>
        <p:spPr/>
        <p:txBody>
          <a:bodyPr/>
          <a:lstStyle/>
          <a:p>
            <a:r>
              <a:rPr lang="he-IL" b="1" dirty="0"/>
              <a:t>נושאים להעמקה:</a:t>
            </a:r>
            <a:endParaRPr lang="he-IL" dirty="0"/>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מתי אתם מאפשרים לעצמכם להפסיק לעבוד ולנוח מעט? (בשעת סיום יום העבודה או שאתם נותנים מענה גם בשעות הערב המאוחרות?) האם אתם מצליחים לעצור לפני שאתם נופלים?</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זו יש שינוי בזמן שאתם מקדישים לעבודה לעומת בעבר?</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7479700E-6C3F-5368-F14C-D14D564BB10D}"/>
              </a:ext>
            </a:extLst>
          </p:cNvPr>
          <p:cNvSpPr>
            <a:spLocks noGrp="1"/>
          </p:cNvSpPr>
          <p:nvPr>
            <p:ph type="sldNum" sz="quarter" idx="5"/>
          </p:nvPr>
        </p:nvSpPr>
        <p:spPr/>
        <p:txBody>
          <a:bodyPr/>
          <a:lstStyle/>
          <a:p>
            <a:fld id="{201D0FCF-451B-4EEB-B473-042E5603AD63}" type="slidenum">
              <a:rPr lang="he-IL" smtClean="0"/>
              <a:t>13</a:t>
            </a:fld>
            <a:endParaRPr lang="he-IL"/>
          </a:p>
        </p:txBody>
      </p:sp>
    </p:spTree>
    <p:extLst>
      <p:ext uri="{BB962C8B-B14F-4D97-AF65-F5344CB8AC3E}">
        <p14:creationId xmlns:p14="http://schemas.microsoft.com/office/powerpoint/2010/main" val="198072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DFD83-613D-ED68-C3F1-B8FD54FB2A5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C598F68-054F-491C-DBD3-571C8F5C111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D06DA5D-C09E-1577-9F85-956778871823}"/>
              </a:ext>
            </a:extLst>
          </p:cNvPr>
          <p:cNvSpPr>
            <a:spLocks noGrp="1"/>
          </p:cNvSpPr>
          <p:nvPr>
            <p:ph type="body" idx="1"/>
          </p:nvPr>
        </p:nvSpPr>
        <p:spPr/>
        <p:txBody>
          <a:bodyPr/>
          <a:lstStyle/>
          <a:p>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מה ממלא אותי יותר בתקופה האחרונה - האם פעילויות/יציאה מחוץ לבית, סידורים, פעילויות, משימות, הסחת דעת בעבודה או פעילויות/שהייה בבית?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A7CC26DD-2EC8-ACF2-8711-AE5061E62160}"/>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01D0FCF-451B-4EEB-B473-042E5603AD63}"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65410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E7D0-5D05-4B72-238D-A5DC34B927C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F031E7E-0FAC-2E98-5101-80381B26ED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0599C6A-33E7-3C0F-C2CF-9BDD79FF661B}"/>
              </a:ext>
            </a:extLst>
          </p:cNvPr>
          <p:cNvSpPr>
            <a:spLocks noGrp="1"/>
          </p:cNvSpPr>
          <p:nvPr>
            <p:ph type="body" idx="1"/>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להזמין את הזוגות לדון בדרך בה הם בוחרים "לשפוט" את עצמם ואת התנהלותם: האם בחומרה או בחמלה עצמית?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להזמין את הזוגות לדון בדרך בה הם בוחרים "לשפוט" את הסובבים אותם: האם לפי הדין, או בחמלה, לדון לכף זכות?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a:t>
            </a: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האחרונה מצאתם את עצמכם מתנהלים בצורה הפוכה ממה שהייתם מתנהלים בדרך כלל? (למשל: מישהו שבדרך כלל מחמיר עם עצמו ולאחרונה סלחן יותר, ולהיפך)</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27FF454B-D801-13C7-58FB-697F22887877}"/>
              </a:ext>
            </a:extLst>
          </p:cNvPr>
          <p:cNvSpPr>
            <a:spLocks noGrp="1"/>
          </p:cNvSpPr>
          <p:nvPr>
            <p:ph type="sldNum" sz="quarter" idx="5"/>
          </p:nvPr>
        </p:nvSpPr>
        <p:spPr/>
        <p:txBody>
          <a:bodyPr/>
          <a:lstStyle/>
          <a:p>
            <a:fld id="{201D0FCF-451B-4EEB-B473-042E5603AD63}" type="slidenum">
              <a:rPr lang="he-IL" smtClean="0"/>
              <a:t>15</a:t>
            </a:fld>
            <a:endParaRPr lang="he-IL"/>
          </a:p>
        </p:txBody>
      </p:sp>
    </p:spTree>
    <p:extLst>
      <p:ext uri="{BB962C8B-B14F-4D97-AF65-F5344CB8AC3E}">
        <p14:creationId xmlns:p14="http://schemas.microsoft.com/office/powerpoint/2010/main" val="424933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DADEB-FF2C-C934-7AD7-9EC2C08A50D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CCFB596-6CD5-36D0-A59C-D4D65EB0E94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01EA9E0-860F-90DA-EDC5-7471BA264FDF}"/>
              </a:ext>
            </a:extLst>
          </p:cNvPr>
          <p:cNvSpPr>
            <a:spLocks noGrp="1"/>
          </p:cNvSpPr>
          <p:nvPr>
            <p:ph type="body" idx="1"/>
          </p:nvPr>
        </p:nvSpPr>
        <p:spPr/>
        <p:txBody>
          <a:bodyPr/>
          <a:lstStyle/>
          <a:p>
            <a:r>
              <a:rPr lang="he-IL" b="1" dirty="0"/>
              <a:t>נושאים להעמקה:</a:t>
            </a:r>
            <a:endParaRPr lang="he-IL" dirty="0"/>
          </a:p>
          <a:p>
            <a:r>
              <a:rPr lang="he-IL" dirty="0"/>
              <a:t>- עד כמה אני מכניס/ה ללב את כל מה שקורה סביבי? </a:t>
            </a:r>
            <a:br>
              <a:rPr lang="en-US" dirty="0"/>
            </a:br>
            <a:r>
              <a:rPr lang="he-IL" dirty="0"/>
              <a:t>- האם אני מצליח/ה שלא כל הכאב הגדול הזה יחדור לתוכי?</a:t>
            </a:r>
          </a:p>
          <a:p>
            <a:pPr marL="171450" indent="-171450">
              <a:buFontTx/>
              <a:buChar char="-"/>
            </a:pPr>
            <a:r>
              <a:rPr lang="he-IL" dirty="0"/>
              <a:t>כיצד ניתן לשמור על עצמנו גם בזמנים קשים?</a:t>
            </a:r>
          </a:p>
          <a:p>
            <a:pPr marL="171450" indent="-171450">
              <a:buFontTx/>
              <a:buChar char="-"/>
            </a:pPr>
            <a:r>
              <a:rPr lang="he-IL" dirty="0"/>
              <a:t>האם אני מרוצה ממה שאני כרגע? מה הייתי רוצה </a:t>
            </a:r>
            <a:r>
              <a:rPr lang="he-IL"/>
              <a:t>לשמר? לשנות</a:t>
            </a:r>
            <a:r>
              <a:rPr lang="he-IL" dirty="0"/>
              <a:t>?</a:t>
            </a:r>
          </a:p>
        </p:txBody>
      </p:sp>
      <p:sp>
        <p:nvSpPr>
          <p:cNvPr id="4" name="מציין מיקום של מספר שקופית 3">
            <a:extLst>
              <a:ext uri="{FF2B5EF4-FFF2-40B4-BE49-F238E27FC236}">
                <a16:creationId xmlns:a16="http://schemas.microsoft.com/office/drawing/2014/main" id="{044BFD5C-91DD-758B-62A7-AFE621110EFE}"/>
              </a:ext>
            </a:extLst>
          </p:cNvPr>
          <p:cNvSpPr>
            <a:spLocks noGrp="1"/>
          </p:cNvSpPr>
          <p:nvPr>
            <p:ph type="sldNum" sz="quarter" idx="5"/>
          </p:nvPr>
        </p:nvSpPr>
        <p:spPr/>
        <p:txBody>
          <a:bodyPr/>
          <a:lstStyle/>
          <a:p>
            <a:fld id="{201D0FCF-451B-4EEB-B473-042E5603AD63}" type="slidenum">
              <a:rPr lang="he-IL" smtClean="0"/>
              <a:t>16</a:t>
            </a:fld>
            <a:endParaRPr lang="he-IL"/>
          </a:p>
        </p:txBody>
      </p:sp>
    </p:spTree>
    <p:extLst>
      <p:ext uri="{BB962C8B-B14F-4D97-AF65-F5344CB8AC3E}">
        <p14:creationId xmlns:p14="http://schemas.microsoft.com/office/powerpoint/2010/main" val="348879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סיכום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16279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למנחה:</a:t>
            </a:r>
          </a:p>
          <a:p>
            <a:r>
              <a:rPr lang="he-IL" dirty="0"/>
              <a:t>מומלץ שהפעילות תתקיים בעמידה.</a:t>
            </a:r>
          </a:p>
          <a:p>
            <a:r>
              <a:rPr lang="he-IL" b="1" dirty="0"/>
              <a:t>מהלך הפעילות:</a:t>
            </a:r>
          </a:p>
          <a:p>
            <a:r>
              <a:rPr lang="he-IL" dirty="0"/>
              <a:t>- המשתתפים יתחלקו לשתי קבוצות - קבוצה אחת תעמוד במעגל חיצוני, וקבוצה שניה תעמוד במעגל פנימי.</a:t>
            </a:r>
          </a:p>
          <a:p>
            <a:r>
              <a:rPr lang="he-IL" dirty="0"/>
              <a:t>בסימן המנחה, קבוצה א תסתובב עם כיוון השעון, וקבוצה ב תסתובב כנגד כיוון השעון.</a:t>
            </a:r>
            <a:br>
              <a:rPr lang="en-US" dirty="0"/>
            </a:br>
            <a:r>
              <a:rPr lang="he-IL" dirty="0"/>
              <a:t>- בסימן המנחה, הסיבובים ייעצרו, מי שבמעגל הפנימי יסתובב לבן/בת הזוג שנעצרו מולו במעגל החיצוני.</a:t>
            </a:r>
          </a:p>
          <a:p>
            <a:r>
              <a:rPr lang="he-IL" dirty="0"/>
              <a:t>בכל עצירה כזו, המנחה יקריא שאלה מתוך המצגת ובני הזוג ישתפו זה את זה וישוחחו על השאלה הזו במשך זמן קצוב (40-60 שניות, לשיקול דעת המנחה).  בסימן המנחה, המעגלים ימשיכו להסתובב ושוב ייעצרו, והזוגות השונים ישוחחו על השאלות שיוצגו, וחוזר חלילה...</a:t>
            </a:r>
          </a:p>
          <a:p>
            <a:endParaRPr lang="he-IL" dirty="0"/>
          </a:p>
          <a:p>
            <a:r>
              <a:rPr lang="he-IL" dirty="0"/>
              <a:t>- במהלך המפגש הקצר בזוגות, יתייחסו המשתתפים לשאלה: "מה אתם יותר?" בתגובה מהירה ואסוציאטיבית, וינהלו שיח קצרצר של עד דקה.</a:t>
            </a:r>
          </a:p>
          <a:p>
            <a:endParaRPr lang="he-IL" dirty="0"/>
          </a:p>
          <a:p>
            <a:r>
              <a:rPr lang="he-IL" dirty="0"/>
              <a:t>- לשאלות מסוימות ניתן להקצות זמן ארוך יותר על מנת להגיע לרבדים עמוקים יותר של שיתוף, כפי שמופיע בהערות לכל שקופית.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לתשומת ליבכם: בהערות לכל שקופית כתובה הרחבה שניתן להיעזר בה על מנת לעורר שיח יותר עמוק ומשמעותי בתוך הזוגות. </a:t>
            </a:r>
          </a:p>
          <a:p>
            <a:endParaRPr lang="he-IL" dirty="0"/>
          </a:p>
          <a:p>
            <a:r>
              <a:rPr lang="he-IL" dirty="0"/>
              <a:t>- ניתן להיעזר בסביבון אמיתי, כך שממשיכים להסתובב כל עוד הסביבון מסתובב, וכשהסביבון נעצר - נעצרים.</a:t>
            </a:r>
          </a:p>
        </p:txBody>
      </p:sp>
      <p:sp>
        <p:nvSpPr>
          <p:cNvPr id="4" name="מציין מיקום של מספר שקופית 3"/>
          <p:cNvSpPr>
            <a:spLocks noGrp="1"/>
          </p:cNvSpPr>
          <p:nvPr>
            <p:ph type="sldNum" sz="quarter" idx="5"/>
          </p:nvPr>
        </p:nvSpPr>
        <p:spPr/>
        <p:txBody>
          <a:bodyPr/>
          <a:lstStyle/>
          <a:p>
            <a:fld id="{201D0FCF-451B-4EEB-B473-042E5603AD63}" type="slidenum">
              <a:rPr lang="he-IL" smtClean="0"/>
              <a:t>2</a:t>
            </a:fld>
            <a:endParaRPr lang="he-IL"/>
          </a:p>
        </p:txBody>
      </p:sp>
    </p:spTree>
    <p:extLst>
      <p:ext uri="{BB962C8B-B14F-4D97-AF65-F5344CB8AC3E}">
        <p14:creationId xmlns:p14="http://schemas.microsoft.com/office/powerpoint/2010/main" val="69161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למנחה: </a:t>
            </a:r>
          </a:p>
          <a:p>
            <a:r>
              <a:rPr lang="he-IL" dirty="0"/>
              <a:t>במהלך המפגש הקצר בזוגות, יוכלו המשתתפים להתייחס לשאלה: "מה אתם יותר?" –</a:t>
            </a:r>
          </a:p>
          <a:p>
            <a:r>
              <a:rPr lang="he-IL" dirty="0"/>
              <a:t>בתגובה מהירה, אסוציאטיבית ולנהל שיח קצרצר של עד דקה, שלאחריו הסביבון האנושי ימשיך להסתובב לקראת המפגש הבא בזוגות.</a:t>
            </a:r>
          </a:p>
          <a:p>
            <a:r>
              <a:rPr lang="he-IL" dirty="0"/>
              <a:t>להרחבה: ניתן לעצור לשיח מעמיק יותר וממושך יותר. </a:t>
            </a:r>
          </a:p>
          <a:p>
            <a:endParaRPr lang="he-IL" dirty="0"/>
          </a:p>
          <a:p>
            <a:r>
              <a:rPr lang="he-IL" b="1" dirty="0"/>
              <a:t>נושאים להעמקה: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trike="noStrike" dirty="0"/>
              <a:t>- תנו דוגמה המייצגת את הבחירה שלכם.</a:t>
            </a:r>
            <a:endParaRPr lang="he-IL" strike="sngStrike"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מהם הרווחים שלי בכל אחת מהבחירות?</a:t>
            </a:r>
          </a:p>
          <a:p>
            <a:r>
              <a:rPr lang="he-IL" dirty="0"/>
              <a:t>- כיצד מה שקורה סביבי, משפיע עליי ועל הבחירה שלי במה להתמקד?</a:t>
            </a:r>
          </a:p>
          <a:p>
            <a:r>
              <a:rPr lang="he-IL" dirty="0"/>
              <a:t>- עד כמה אני מרוצה ממה שאני כרגע? מה הייתי רוצה לשמר? לשנות?</a:t>
            </a:r>
          </a:p>
        </p:txBody>
      </p:sp>
      <p:sp>
        <p:nvSpPr>
          <p:cNvPr id="4" name="מציין מיקום של מספר שקופית 3"/>
          <p:cNvSpPr>
            <a:spLocks noGrp="1"/>
          </p:cNvSpPr>
          <p:nvPr>
            <p:ph type="sldNum" sz="quarter" idx="5"/>
          </p:nvPr>
        </p:nvSpPr>
        <p:spPr/>
        <p:txBody>
          <a:bodyPr/>
          <a:lstStyle/>
          <a:p>
            <a:fld id="{201D0FCF-451B-4EEB-B473-042E5603AD63}" type="slidenum">
              <a:rPr lang="he-IL" smtClean="0"/>
              <a:t>3</a:t>
            </a:fld>
            <a:endParaRPr lang="he-IL"/>
          </a:p>
        </p:txBody>
      </p:sp>
    </p:spTree>
    <p:extLst>
      <p:ext uri="{BB962C8B-B14F-4D97-AF65-F5344CB8AC3E}">
        <p14:creationId xmlns:p14="http://schemas.microsoft.com/office/powerpoint/2010/main" val="19834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7AA5-A9D0-4CFB-68CF-858ADE461D3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62E6DFD-0771-6EF9-DEA1-F8858FE6B48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75B4341-0B5E-E7FB-519C-9FD3D4625DCE}"/>
              </a:ext>
            </a:extLst>
          </p:cNvPr>
          <p:cNvSpPr>
            <a:spLocks noGrp="1"/>
          </p:cNvSpPr>
          <p:nvPr>
            <p:ph type="body" idx="1"/>
          </p:nvPr>
        </p:nvSpPr>
        <p:spPr/>
        <p:txBody>
          <a:bodyPr/>
          <a:lstStyle/>
          <a:p>
            <a:r>
              <a:rPr lang="he-IL" b="1" dirty="0"/>
              <a:t>נושאים להעמקה:</a:t>
            </a:r>
          </a:p>
          <a:p>
            <a:r>
              <a:rPr lang="he-IL" dirty="0"/>
              <a:t>- אפשר להתייחס בבחירה לצורה, למרקם של המאכלים, לצורת ההכנה, למרכיבים, לטעם (מתוק/מלוח)</a:t>
            </a:r>
          </a:p>
          <a:p>
            <a:pPr marL="171450" indent="-171450">
              <a:buFontTx/>
              <a:buChar char="-"/>
            </a:pPr>
            <a:r>
              <a:rPr lang="he-IL" dirty="0"/>
              <a:t>אפשר להתייחס למשמעויות מילוליות: האם אני יותר סופג/ת (נוטה לספוג לתוכי, לשמור בלב) או יותר לבבי/ת (למשל: אומרת את שעל ליבי).</a:t>
            </a:r>
          </a:p>
          <a:p>
            <a:pPr marL="171450" indent="-171450">
              <a:buFontTx/>
              <a:buChar cha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B74F04F4-48DB-E101-C2EC-E25402344BE0}"/>
              </a:ext>
            </a:extLst>
          </p:cNvPr>
          <p:cNvSpPr>
            <a:spLocks noGrp="1"/>
          </p:cNvSpPr>
          <p:nvPr>
            <p:ph type="sldNum" sz="quarter" idx="5"/>
          </p:nvPr>
        </p:nvSpPr>
        <p:spPr/>
        <p:txBody>
          <a:bodyPr/>
          <a:lstStyle/>
          <a:p>
            <a:fld id="{201D0FCF-451B-4EEB-B473-042E5603AD63}" type="slidenum">
              <a:rPr lang="he-IL" smtClean="0"/>
              <a:t>4</a:t>
            </a:fld>
            <a:endParaRPr lang="he-IL"/>
          </a:p>
        </p:txBody>
      </p:sp>
    </p:spTree>
    <p:extLst>
      <p:ext uri="{BB962C8B-B14F-4D97-AF65-F5344CB8AC3E}">
        <p14:creationId xmlns:p14="http://schemas.microsoft.com/office/powerpoint/2010/main" val="36439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507F8-9925-F3C9-21FF-EDC68C7DF51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2C1E26-1212-398F-786B-CD962187B8A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728A0A8-5824-C799-4674-0401DC6B1FBC}"/>
              </a:ext>
            </a:extLst>
          </p:cNvPr>
          <p:cNvSpPr>
            <a:spLocks noGrp="1"/>
          </p:cNvSpPr>
          <p:nvPr>
            <p:ph type="body" idx="1"/>
          </p:nvPr>
        </p:nvSpPr>
        <p:spPr/>
        <p:txBody>
          <a:bodyPr/>
          <a:lstStyle/>
          <a:p>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למה אני זקוק/ה יותר כרגע? לנס? או שפשוט לזמן לקפה, זמן לנשום?</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a:t>מתי </a:t>
            </a:r>
            <a:r>
              <a:rPr lang="he-IL" dirty="0"/>
              <a:t>אני עוצר/ת לקפה? עוצר/ת לקחת אוויר?</a:t>
            </a:r>
          </a:p>
        </p:txBody>
      </p:sp>
      <p:sp>
        <p:nvSpPr>
          <p:cNvPr id="4" name="מציין מיקום של מספר שקופית 3">
            <a:extLst>
              <a:ext uri="{FF2B5EF4-FFF2-40B4-BE49-F238E27FC236}">
                <a16:creationId xmlns:a16="http://schemas.microsoft.com/office/drawing/2014/main" id="{DBAC4BE6-9F0A-8575-93AF-FE4A6DCBFA38}"/>
              </a:ext>
            </a:extLst>
          </p:cNvPr>
          <p:cNvSpPr>
            <a:spLocks noGrp="1"/>
          </p:cNvSpPr>
          <p:nvPr>
            <p:ph type="sldNum" sz="quarter" idx="5"/>
          </p:nvPr>
        </p:nvSpPr>
        <p:spPr/>
        <p:txBody>
          <a:bodyPr/>
          <a:lstStyle/>
          <a:p>
            <a:fld id="{201D0FCF-451B-4EEB-B473-042E5603AD63}" type="slidenum">
              <a:rPr lang="he-IL" smtClean="0"/>
              <a:t>5</a:t>
            </a:fld>
            <a:endParaRPr lang="he-IL"/>
          </a:p>
        </p:txBody>
      </p:sp>
    </p:spTree>
    <p:extLst>
      <p:ext uri="{BB962C8B-B14F-4D97-AF65-F5344CB8AC3E}">
        <p14:creationId xmlns:p14="http://schemas.microsoft.com/office/powerpoint/2010/main" val="32197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E17C9-42D5-9EEE-3A50-E83882A7461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05A68A-EB88-EC3F-7430-E3BB51B58EC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FD971A6-E63E-C491-0760-8008E2FE8C19}"/>
              </a:ext>
            </a:extLst>
          </p:cNvPr>
          <p:cNvSpPr>
            <a:spLocks noGrp="1"/>
          </p:cNvSpPr>
          <p:nvPr>
            <p:ph type="body" idx="1"/>
          </p:nvPr>
        </p:nvSpPr>
        <p:spPr/>
        <p:txBody>
          <a:bodyPr/>
          <a:lstStyle/>
          <a:p>
            <a:r>
              <a:rPr lang="he-IL" b="1" dirty="0"/>
              <a:t>נושאים להעמקה:</a:t>
            </a:r>
          </a:p>
          <a:p>
            <a:r>
              <a:rPr lang="he-IL" dirty="0"/>
              <a:t>למקרה שתרצו לעצור לשיח מעמיק יותר וממושך יותר, להלן הצעות לנקודות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מהם הדברים שממלאים אותי בכל אחת מהבחירות?</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מה המינון שנכון לי בהתייחס לשתי האפשרויות?</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EB4A9755-71B8-4D1A-5329-E6A76DFF8733}"/>
              </a:ext>
            </a:extLst>
          </p:cNvPr>
          <p:cNvSpPr>
            <a:spLocks noGrp="1"/>
          </p:cNvSpPr>
          <p:nvPr>
            <p:ph type="sldNum" sz="quarter" idx="5"/>
          </p:nvPr>
        </p:nvSpPr>
        <p:spPr/>
        <p:txBody>
          <a:bodyPr/>
          <a:lstStyle/>
          <a:p>
            <a:fld id="{201D0FCF-451B-4EEB-B473-042E5603AD63}" type="slidenum">
              <a:rPr lang="he-IL" smtClean="0"/>
              <a:t>6</a:t>
            </a:fld>
            <a:endParaRPr lang="he-IL"/>
          </a:p>
        </p:txBody>
      </p:sp>
    </p:spTree>
    <p:extLst>
      <p:ext uri="{BB962C8B-B14F-4D97-AF65-F5344CB8AC3E}">
        <p14:creationId xmlns:p14="http://schemas.microsoft.com/office/powerpoint/2010/main" val="237200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40759-3A6F-C9F0-C4E9-592DCD8FE8E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428B564-C4BF-9502-A1EF-B9A0EB059EA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5045E60-288D-4391-7380-885E31984513}"/>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מתי אתם מוצאים בכם כוחות "להדליק" - למלא באנרגיות טובות את האחרים ומתי אתם חשים מרוקנים וצוללים אל אנרגיות פחות טובות שאולי משפיעות עליכם ועל הסביבה?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האחרונה מצאתם את עצמכם יותר מדליקים-אופטימיים או יותר מכבים-פסימיים?</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9DA817BA-723C-F7C0-843E-04B2DD669DE8}"/>
              </a:ext>
            </a:extLst>
          </p:cNvPr>
          <p:cNvSpPr>
            <a:spLocks noGrp="1"/>
          </p:cNvSpPr>
          <p:nvPr>
            <p:ph type="sldNum" sz="quarter" idx="5"/>
          </p:nvPr>
        </p:nvSpPr>
        <p:spPr/>
        <p:txBody>
          <a:bodyPr/>
          <a:lstStyle/>
          <a:p>
            <a:fld id="{201D0FCF-451B-4EEB-B473-042E5603AD63}" type="slidenum">
              <a:rPr lang="he-IL" smtClean="0"/>
              <a:t>7</a:t>
            </a:fld>
            <a:endParaRPr lang="he-IL"/>
          </a:p>
        </p:txBody>
      </p:sp>
    </p:spTree>
    <p:extLst>
      <p:ext uri="{BB962C8B-B14F-4D97-AF65-F5344CB8AC3E}">
        <p14:creationId xmlns:p14="http://schemas.microsoft.com/office/powerpoint/2010/main" val="348963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C025-9D05-05BA-0196-FAA01E69762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2F0422B-311F-DB32-0FF3-A2435E9FE13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315D058-FFBC-6A97-E1C4-9DC89CA404BF}"/>
              </a:ext>
            </a:extLst>
          </p:cNvPr>
          <p:cNvSpPr>
            <a:spLocks noGrp="1"/>
          </p:cNvSpPr>
          <p:nvPr>
            <p:ph type="body" idx="1"/>
          </p:nvPr>
        </p:nvSpPr>
        <p:spPr/>
        <p:txBody>
          <a:bodyPr/>
          <a:lstStyle/>
          <a:p>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אפשר להתייחס לחוויה של להיות הראשון או השמיני (ראשון הוא פורץ דרך, ייחודי, נמצא לבד ועומד בפני עצמו, בולט. במקרה זה, השמיני הוא האחרון, לא נמצא לבד, מתווסף לאחרים שכבר נמצאים לפניו).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מה הרווחים שלי בבחירה זו? מהם הוויתורים?</a:t>
            </a:r>
            <a:endParaRPr lang="he-IL" dirty="0"/>
          </a:p>
          <a:p>
            <a:pPr marL="171450" indent="-171450">
              <a:buFontTx/>
              <a:buChar char="-"/>
            </a:pPr>
            <a:r>
              <a:rPr lang="he-IL" dirty="0"/>
              <a:t>האם אני מרוצה ממה שאני כרגע? האם הייתי רוצה לשמר? לשנות?</a:t>
            </a:r>
          </a:p>
        </p:txBody>
      </p:sp>
      <p:sp>
        <p:nvSpPr>
          <p:cNvPr id="4" name="מציין מיקום של מספר שקופית 3">
            <a:extLst>
              <a:ext uri="{FF2B5EF4-FFF2-40B4-BE49-F238E27FC236}">
                <a16:creationId xmlns:a16="http://schemas.microsoft.com/office/drawing/2014/main" id="{F5ADC793-A648-0303-F9AA-1428C2FFC924}"/>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01D0FCF-451B-4EEB-B473-042E5603AD63}"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54139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5029-D61C-5380-3FC6-E60FDB245E7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779F02E-BDDF-205D-8F17-5C0B7A1C0AF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CE7D7AA-0F96-37AF-4B61-6639B8D12307}"/>
              </a:ext>
            </a:extLst>
          </p:cNvPr>
          <p:cNvSpPr>
            <a:spLocks noGrp="1"/>
          </p:cNvSpPr>
          <p:nvPr>
            <p:ph type="body" idx="1"/>
          </p:nvPr>
        </p:nvSpPr>
        <p:spPr/>
        <p:txBody>
          <a:bodyPr/>
          <a:lstStyle/>
          <a:p>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מתי חשוב לי להנהיג/להוביל? </a:t>
            </a:r>
            <a:br>
              <a:rPr lang="en-US" dirty="0"/>
            </a:br>
            <a:r>
              <a:rPr lang="he-IL" dirty="0"/>
              <a:t>מתי נעים לי להיות אחד מן השורה? מה כל אחת מהבחירות גורמת לי להרגיש?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האחרונה מצאתי את עצמי בוחר/ת בחירה הפוכה ממה שהאני בוחר/ת בדרך כלל? </a:t>
            </a:r>
            <a:br>
              <a:rPr kumimoji="0" lang="en-US"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b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(למשל: מישהו שבדרך כלל מוביל, יוזם ומנהיג שבחר לתת לאחרים להוביל)</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D98C738D-7F8B-5252-47A0-A34A547790BD}"/>
              </a:ext>
            </a:extLst>
          </p:cNvPr>
          <p:cNvSpPr>
            <a:spLocks noGrp="1"/>
          </p:cNvSpPr>
          <p:nvPr>
            <p:ph type="sldNum" sz="quarter" idx="5"/>
          </p:nvPr>
        </p:nvSpPr>
        <p:spPr/>
        <p:txBody>
          <a:bodyPr/>
          <a:lstStyle/>
          <a:p>
            <a:fld id="{201D0FCF-451B-4EEB-B473-042E5603AD63}" type="slidenum">
              <a:rPr lang="he-IL" smtClean="0"/>
              <a:t>9</a:t>
            </a:fld>
            <a:endParaRPr lang="he-IL"/>
          </a:p>
        </p:txBody>
      </p:sp>
    </p:spTree>
    <p:extLst>
      <p:ext uri="{BB962C8B-B14F-4D97-AF65-F5344CB8AC3E}">
        <p14:creationId xmlns:p14="http://schemas.microsoft.com/office/powerpoint/2010/main" val="109640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69A65C-BD10-CAF6-15EE-CBFF83F46B5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61865C8-8FFE-B131-5046-DC90B26DA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342FEF6-D7AA-2EED-E7F6-B6124DC3B07C}"/>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5" name="מציין מיקום של כותרת תחתונה 4">
            <a:extLst>
              <a:ext uri="{FF2B5EF4-FFF2-40B4-BE49-F238E27FC236}">
                <a16:creationId xmlns:a16="http://schemas.microsoft.com/office/drawing/2014/main" id="{FC888610-AC80-936B-2F4D-837C2BF7F27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0C1A87-B2D0-E3CC-DD54-C6146ABFB003}"/>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96971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37B357-E197-AE68-F0EA-C89CA74E313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6EB225-D02A-395A-6C8F-4ECD94E8395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BB79E87-D1D3-05DE-1024-B73FAA17EE7D}"/>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5" name="מציין מיקום של כותרת תחתונה 4">
            <a:extLst>
              <a:ext uri="{FF2B5EF4-FFF2-40B4-BE49-F238E27FC236}">
                <a16:creationId xmlns:a16="http://schemas.microsoft.com/office/drawing/2014/main" id="{1195402D-B7CF-6827-7BB1-CE191EDE6FD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D9B5C5F-9F19-3371-CFC1-F2805D508E90}"/>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56663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92AD2A8-CEE7-0016-6D1C-0B943DED414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7FD2D4E-4F95-9C46-2CAE-FFBBE8175A4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61241A-89EC-A6C9-1BAE-C2F8731E74A8}"/>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5" name="מציין מיקום של כותרת תחתונה 4">
            <a:extLst>
              <a:ext uri="{FF2B5EF4-FFF2-40B4-BE49-F238E27FC236}">
                <a16:creationId xmlns:a16="http://schemas.microsoft.com/office/drawing/2014/main" id="{6CD65BE8-68EE-C74F-82B4-93B7FDAD58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5656306-4BEA-F73C-6F9A-306F1CA1A75C}"/>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75537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B714-D4E7-4D57-9557-3C673D700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21365711-9068-E43C-15CA-F57A28BC1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C1154613-3A14-822E-F088-A239B5358FE4}"/>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5" name="Footer Placeholder 4">
            <a:extLst>
              <a:ext uri="{FF2B5EF4-FFF2-40B4-BE49-F238E27FC236}">
                <a16:creationId xmlns:a16="http://schemas.microsoft.com/office/drawing/2014/main" id="{61DA62FD-7677-ED55-A80C-2B6026C9B8A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8E3119B-08C9-28C0-FA9B-A74FFB6FF7A7}"/>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8214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59D-F43C-9CFC-AAA5-937B63C2863D}"/>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FE9D98A-69F3-15CC-035B-8D024C36C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5EE4015-6435-5456-A1BE-3C748CD89523}"/>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5" name="Footer Placeholder 4">
            <a:extLst>
              <a:ext uri="{FF2B5EF4-FFF2-40B4-BE49-F238E27FC236}">
                <a16:creationId xmlns:a16="http://schemas.microsoft.com/office/drawing/2014/main" id="{13B39836-3539-AA61-B944-CD9EEF6D28B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ED96516-9703-5D60-2FF4-E7F178913AA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51052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49AD-0F8A-ABC4-A8D3-62E3E1BB8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841BD080-4532-8912-250F-F86B9CE51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07856-82CA-AB4D-15D5-0D40CB66256B}"/>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5" name="Footer Placeholder 4">
            <a:extLst>
              <a:ext uri="{FF2B5EF4-FFF2-40B4-BE49-F238E27FC236}">
                <a16:creationId xmlns:a16="http://schemas.microsoft.com/office/drawing/2014/main" id="{D4CEDAA1-910C-3691-FAFF-12561078C9E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B9F8706-8772-06FD-B718-4F538EA7960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18660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C8A4-1DE2-BEB1-69A6-6E5F6165AE8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A9197B7-5C30-8389-D47A-F7FB95713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30364737-3155-6A3C-7C51-EADB0D6D0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EE8B43A5-1BE3-D031-D09E-D3643A147CE3}"/>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6" name="Footer Placeholder 5">
            <a:extLst>
              <a:ext uri="{FF2B5EF4-FFF2-40B4-BE49-F238E27FC236}">
                <a16:creationId xmlns:a16="http://schemas.microsoft.com/office/drawing/2014/main" id="{31573849-9BA5-3826-3F97-6E8B47806585}"/>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73E7D076-863F-F9DF-6CF9-96F99FF377B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67224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6F9A-C5FD-415A-6383-7535263D7679}"/>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668353A6-D704-7C0F-FE16-7B4A8F863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08338-8D1D-BC88-BD77-1C5779C08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D05FE0D5-F47A-4D15-CE83-C2AE3EAEC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5E97-B7A2-5EB8-0BF3-ADE4E835F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BE528DCE-C747-8805-2DDC-A4712F1A8D42}"/>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8" name="Footer Placeholder 7">
            <a:extLst>
              <a:ext uri="{FF2B5EF4-FFF2-40B4-BE49-F238E27FC236}">
                <a16:creationId xmlns:a16="http://schemas.microsoft.com/office/drawing/2014/main" id="{AA2B76DA-F797-FF36-79B9-461560A6F957}"/>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199692A1-9A12-DA80-E9DB-D3098FE510E3}"/>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12923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CDF-5949-0FC2-ADBC-C894040BB159}"/>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CA875B52-2E8B-35EA-7CEA-1A06B6E6BE30}"/>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4" name="Footer Placeholder 3">
            <a:extLst>
              <a:ext uri="{FF2B5EF4-FFF2-40B4-BE49-F238E27FC236}">
                <a16:creationId xmlns:a16="http://schemas.microsoft.com/office/drawing/2014/main" id="{EEFA4AEF-A96E-8947-11F5-D8F7B1981BA8}"/>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7B49224B-8F8F-0895-09BC-EEA616AB33C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129745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A3400-9A30-7810-F520-6443A8619D53}"/>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3" name="Footer Placeholder 2">
            <a:extLst>
              <a:ext uri="{FF2B5EF4-FFF2-40B4-BE49-F238E27FC236}">
                <a16:creationId xmlns:a16="http://schemas.microsoft.com/office/drawing/2014/main" id="{EA271273-754C-0AF3-49AC-1E87B2E474CE}"/>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BE89B861-B8FE-6BA6-804A-361D8CDED44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97128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CD14-9A5D-EC72-C3FF-956300173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1F39A8D-558E-32BC-AEBA-8CDE0F4BD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E35394C6-E3D8-AD73-783B-1B6891626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C7BB6-56FE-6C9B-C6CC-E19264312643}"/>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6" name="Footer Placeholder 5">
            <a:extLst>
              <a:ext uri="{FF2B5EF4-FFF2-40B4-BE49-F238E27FC236}">
                <a16:creationId xmlns:a16="http://schemas.microsoft.com/office/drawing/2014/main" id="{B2FB9583-8B3E-F254-ED2F-3ED67E6B9E9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7F58076-D40A-0781-1430-EFE7AA7F809A}"/>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26711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A5DD2D-FB5C-873D-8136-A831C07A53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C4AE964-7CFD-0E1C-882D-F31A80B7D57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8C58730-8C17-7B56-D71B-0DF66D5D21D5}"/>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5" name="מציין מיקום של כותרת תחתונה 4">
            <a:extLst>
              <a:ext uri="{FF2B5EF4-FFF2-40B4-BE49-F238E27FC236}">
                <a16:creationId xmlns:a16="http://schemas.microsoft.com/office/drawing/2014/main" id="{C7E63309-B3B0-8E0D-D7DB-55D75CD43CF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EF4B90A-38D3-0089-08D3-079B0AA55ECB}"/>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565747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6619-051C-E16E-EB5F-C54F9279C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15A91C5C-12C6-AEA2-D1FA-2FAC7F42C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6B24CC9E-DC46-87BD-0E7F-3E78D4C68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71C4-A9D4-D249-0306-C1976E987790}"/>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6" name="Footer Placeholder 5">
            <a:extLst>
              <a:ext uri="{FF2B5EF4-FFF2-40B4-BE49-F238E27FC236}">
                <a16:creationId xmlns:a16="http://schemas.microsoft.com/office/drawing/2014/main" id="{FFE517F9-2072-D71A-2620-630041517E9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AD2DF592-9965-8532-5B5D-7AF8545F97F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9928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DE6F-7787-1EDC-2FAA-A098F59B7BC8}"/>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C61232B-6D9B-4BAD-63B9-122F9214F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698E1EF-D54F-F0FC-9EC9-2EE819CC18E3}"/>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5" name="Footer Placeholder 4">
            <a:extLst>
              <a:ext uri="{FF2B5EF4-FFF2-40B4-BE49-F238E27FC236}">
                <a16:creationId xmlns:a16="http://schemas.microsoft.com/office/drawing/2014/main" id="{AD0345E0-2B9D-7371-90C4-9D3B9B7A6BC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C7C3905-540E-3E84-7891-F26FBC146F9B}"/>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71907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69976-6754-581B-49E3-FB39F5077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1BE17C8-B418-D31C-E8A5-41AB107B5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988DF43-5635-75E3-756F-0480BBBCF886}"/>
              </a:ext>
            </a:extLst>
          </p:cNvPr>
          <p:cNvSpPr>
            <a:spLocks noGrp="1"/>
          </p:cNvSpPr>
          <p:nvPr>
            <p:ph type="dt" sz="half" idx="10"/>
          </p:nvPr>
        </p:nvSpPr>
        <p:spPr/>
        <p:txBody>
          <a:bodyPr/>
          <a:lstStyle/>
          <a:p>
            <a:fld id="{B0CFF2ED-64B8-472D-897E-4FA9C3A50AB0}" type="datetimeFigureOut">
              <a:rPr lang="he-IL" smtClean="0"/>
              <a:t>י"ד/כסלו/תשפ"ה</a:t>
            </a:fld>
            <a:endParaRPr lang="he-IL"/>
          </a:p>
        </p:txBody>
      </p:sp>
      <p:sp>
        <p:nvSpPr>
          <p:cNvPr id="5" name="Footer Placeholder 4">
            <a:extLst>
              <a:ext uri="{FF2B5EF4-FFF2-40B4-BE49-F238E27FC236}">
                <a16:creationId xmlns:a16="http://schemas.microsoft.com/office/drawing/2014/main" id="{463B97EC-834C-481F-4E33-D632A7183E8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5104ECB-E7AD-B8B7-90D2-C7042BAFF294}"/>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58694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3338AE-9CAE-BF40-8D59-72B4E9F6E41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C4BC103-839B-184F-21FB-D139A1ACFB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5C24D21-96CB-4D2B-22DA-FC7DDB9860F3}"/>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5" name="מציין מיקום של כותרת תחתונה 4">
            <a:extLst>
              <a:ext uri="{FF2B5EF4-FFF2-40B4-BE49-F238E27FC236}">
                <a16:creationId xmlns:a16="http://schemas.microsoft.com/office/drawing/2014/main" id="{44B5AFFD-835A-DACC-B1AF-2BC37FA9D7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5C4BBCE-04B3-E939-9F67-D25A1DA5971C}"/>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51666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2051D9-CAD0-C9C4-3F15-21ED54B4A51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BDC6398-7CDC-BE1B-BC20-8B7F4E780D3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119F723-9AE1-888D-AE11-1D98174C7C2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A68C5A9-CE54-DEB0-FB79-3C35F578A8F0}"/>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6" name="מציין מיקום של כותרת תחתונה 5">
            <a:extLst>
              <a:ext uri="{FF2B5EF4-FFF2-40B4-BE49-F238E27FC236}">
                <a16:creationId xmlns:a16="http://schemas.microsoft.com/office/drawing/2014/main" id="{E9075EC2-BB39-1FD8-1E54-56375665D3F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05FA550-763C-F916-080F-D81C525E8037}"/>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71991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52D93B-948B-4F42-8592-0E941668913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C4C9D95-943B-F0B0-52C5-30AFBD380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982DA3A-5C1B-D91F-3C99-0A76145E4B4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B453C67-EE51-29B5-7500-EF9DE7B99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FC72293-2694-EEFA-5CCC-C4348FBDE46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96911DB-6FD5-381B-1E88-9FC00BF74424}"/>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8" name="מציין מיקום של כותרת תחתונה 7">
            <a:extLst>
              <a:ext uri="{FF2B5EF4-FFF2-40B4-BE49-F238E27FC236}">
                <a16:creationId xmlns:a16="http://schemas.microsoft.com/office/drawing/2014/main" id="{7D7B21E2-6759-B692-B857-6E24F76FDF4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5F9E831-1B92-90B1-6685-9187C4228E95}"/>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13268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6497DF-F751-43E8-9C37-400AF371C88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EFD7DE2-A6F1-3617-4849-2D00CBAA92A7}"/>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4" name="מציין מיקום של כותרת תחתונה 3">
            <a:extLst>
              <a:ext uri="{FF2B5EF4-FFF2-40B4-BE49-F238E27FC236}">
                <a16:creationId xmlns:a16="http://schemas.microsoft.com/office/drawing/2014/main" id="{166ED105-4F4F-9C13-5AB2-E61396622AD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408D81A-1613-140A-FF1E-EAB8A0295424}"/>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8338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238F53C-648F-96B8-5028-E9A3E03C270D}"/>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3" name="מציין מיקום של כותרת תחתונה 2">
            <a:extLst>
              <a:ext uri="{FF2B5EF4-FFF2-40B4-BE49-F238E27FC236}">
                <a16:creationId xmlns:a16="http://schemas.microsoft.com/office/drawing/2014/main" id="{8080677F-10F6-A386-3FFE-80C873C53E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ECD1482-C880-58A4-95B7-7D25C75CFA15}"/>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83703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A25345-323E-DC80-F1C5-C8C9D368FF6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CC20BA-88BE-C86F-C9F6-9C5415DD1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2283B46-8820-09AC-9DC0-AC86F1FEA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A37476F-896E-0022-2092-11EBF3D56686}"/>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6" name="מציין מיקום של כותרת תחתונה 5">
            <a:extLst>
              <a:ext uri="{FF2B5EF4-FFF2-40B4-BE49-F238E27FC236}">
                <a16:creationId xmlns:a16="http://schemas.microsoft.com/office/drawing/2014/main" id="{E5EE5271-3756-D8C3-D1D2-FF1ED9C7C8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DF6C551-0061-7C12-20B3-0D88C43006AD}"/>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181829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87A7CB-1BDB-F7B9-79CD-AD05A3EA005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4AB6BBA-1F5B-4841-2FC3-A0E7AEF3F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33B3D3C-7AC9-37B2-8F31-BBD3352F4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1AD4D28-56A5-3555-CF36-BD7444F21018}"/>
              </a:ext>
            </a:extLst>
          </p:cNvPr>
          <p:cNvSpPr>
            <a:spLocks noGrp="1"/>
          </p:cNvSpPr>
          <p:nvPr>
            <p:ph type="dt" sz="half" idx="10"/>
          </p:nvPr>
        </p:nvSpPr>
        <p:spPr/>
        <p:txBody>
          <a:bodyPr/>
          <a:lstStyle/>
          <a:p>
            <a:fld id="{32D298AA-E0A6-4468-9517-6A161CFD9656}" type="datetimeFigureOut">
              <a:rPr lang="he-IL" smtClean="0"/>
              <a:t>י"ד/כסלו/תשפ"ה</a:t>
            </a:fld>
            <a:endParaRPr lang="he-IL"/>
          </a:p>
        </p:txBody>
      </p:sp>
      <p:sp>
        <p:nvSpPr>
          <p:cNvPr id="6" name="מציין מיקום של כותרת תחתונה 5">
            <a:extLst>
              <a:ext uri="{FF2B5EF4-FFF2-40B4-BE49-F238E27FC236}">
                <a16:creationId xmlns:a16="http://schemas.microsoft.com/office/drawing/2014/main" id="{352787FB-3CC0-33F8-32A7-E514E8F94A3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19D003A-A002-DC10-70B5-4796DC38541B}"/>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2298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2921673-8538-7DEB-6653-8501169B62C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FB8FDC6-CCC6-F38B-11A1-210B734CC44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08551D9-CBDB-5DFF-20EA-51288854D6B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2D298AA-E0A6-4468-9517-6A161CFD9656}" type="datetimeFigureOut">
              <a:rPr lang="he-IL" smtClean="0"/>
              <a:t>י"ד/כסלו/תשפ"ה</a:t>
            </a:fld>
            <a:endParaRPr lang="he-IL"/>
          </a:p>
        </p:txBody>
      </p:sp>
      <p:sp>
        <p:nvSpPr>
          <p:cNvPr id="5" name="מציין מיקום של כותרת תחתונה 4">
            <a:extLst>
              <a:ext uri="{FF2B5EF4-FFF2-40B4-BE49-F238E27FC236}">
                <a16:creationId xmlns:a16="http://schemas.microsoft.com/office/drawing/2014/main" id="{B0DA71F4-B0C1-DEA5-4103-3C753A5DD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DBF7984-6183-DAC1-5113-F6E89FF90C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25C5E6CF-9C47-441C-9902-E4ACC0C0F322}" type="slidenum">
              <a:rPr lang="he-IL" smtClean="0"/>
              <a:t>‹#›</a:t>
            </a:fld>
            <a:endParaRPr lang="he-IL"/>
          </a:p>
        </p:txBody>
      </p:sp>
    </p:spTree>
    <p:extLst>
      <p:ext uri="{BB962C8B-B14F-4D97-AF65-F5344CB8AC3E}">
        <p14:creationId xmlns:p14="http://schemas.microsoft.com/office/powerpoint/2010/main" val="54462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14573-8ADB-1C23-C9F5-347F82F2B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C4CA64F-D369-42C3-2F8E-05A0CD54C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B60AEC5-2417-FA9C-D0CA-1DFAF5D82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F2ED-64B8-472D-897E-4FA9C3A50AB0}" type="datetimeFigureOut">
              <a:rPr lang="he-IL" smtClean="0"/>
              <a:t>י"ד/כסלו/תשפ"ה</a:t>
            </a:fld>
            <a:endParaRPr lang="he-IL"/>
          </a:p>
        </p:txBody>
      </p:sp>
      <p:sp>
        <p:nvSpPr>
          <p:cNvPr id="5" name="Footer Placeholder 4">
            <a:extLst>
              <a:ext uri="{FF2B5EF4-FFF2-40B4-BE49-F238E27FC236}">
                <a16:creationId xmlns:a16="http://schemas.microsoft.com/office/drawing/2014/main" id="{D6D97570-13FB-A38F-9BF3-6CA41B85A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FC1D5F64-F4B9-1586-3EEE-461FE6712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0D7BE-9667-4CB9-95B3-687A3BC4EBC1}" type="slidenum">
              <a:rPr lang="he-IL" smtClean="0"/>
              <a:t>‹#›</a:t>
            </a:fld>
            <a:endParaRPr lang="he-IL"/>
          </a:p>
        </p:txBody>
      </p:sp>
    </p:spTree>
    <p:extLst>
      <p:ext uri="{BB962C8B-B14F-4D97-AF65-F5344CB8AC3E}">
        <p14:creationId xmlns:p14="http://schemas.microsoft.com/office/powerpoint/2010/main" val="929756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B1ACF-127B-7789-4E95-C1DC7F9F7650}"/>
              </a:ext>
            </a:extLst>
          </p:cNvPr>
          <p:cNvSpPr/>
          <p:nvPr/>
        </p:nvSpPr>
        <p:spPr>
          <a:xfrm>
            <a:off x="0" y="0"/>
            <a:ext cx="12192000" cy="6858000"/>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3" y="-450654"/>
            <a:ext cx="4716275" cy="4716275"/>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8730522" y="5707728"/>
            <a:ext cx="2639194"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צוות חינוכי</a:t>
            </a:r>
            <a:endParaRPr kumimoji="0" lang="he-IL" sz="6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099ABD0-CC4B-F887-4D47-9C53EAE2E5B0}"/>
              </a:ext>
            </a:extLst>
          </p:cNvPr>
          <p:cNvSpPr txBox="1"/>
          <p:nvPr/>
        </p:nvSpPr>
        <p:spPr>
          <a:xfrm>
            <a:off x="1830773" y="4736754"/>
            <a:ext cx="8530455" cy="1938992"/>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סביבון אנושי – </a:t>
            </a:r>
            <a:br>
              <a:rPr kumimoji="0" lang="en-US" sz="6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6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מפגשים בסיבוב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69DFAA-71A0-2A84-DAA2-6E4D60048D0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3565E-AF80-CBA3-BA5C-C667EFDA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68B7EE4A-0160-4192-5930-B1C8605A85F5}"/>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AA4CE1FD-1566-9256-A9BC-FA8F38171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4CE00A7-5D42-30F8-57E1-FA3BAB3E0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715945EB-04F3-7753-C3AA-1D470D77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E23F92AB-4019-15DD-B122-C4087BAFF8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B7EDAC4E-0146-7384-0A5B-73066CFB6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BFD0F38E-06D1-FDEB-E58A-4FBA9306C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1C9DD9EC-2EAB-4BDD-8434-CD36FAFB0086}"/>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2052995C-73A3-446A-2525-3E113A74FAD9}"/>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6D285B07-4014-419B-09D7-C9797043B6C0}"/>
              </a:ext>
            </a:extLst>
          </p:cNvPr>
          <p:cNvSpPr txBox="1"/>
          <p:nvPr/>
        </p:nvSpPr>
        <p:spPr>
          <a:xfrm>
            <a:off x="7552238" y="2668275"/>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נר שעווה</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9CE7EDA6-82DC-D89A-9ADB-B86B5D28CD8F}"/>
              </a:ext>
            </a:extLst>
          </p:cNvPr>
          <p:cNvSpPr txBox="1"/>
          <p:nvPr/>
        </p:nvSpPr>
        <p:spPr>
          <a:xfrm>
            <a:off x="1275093" y="2668275"/>
            <a:ext cx="4106965"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פתילת שמן</a:t>
            </a:r>
          </a:p>
        </p:txBody>
      </p:sp>
      <p:pic>
        <p:nvPicPr>
          <p:cNvPr id="9" name="תמונה 8">
            <a:extLst>
              <a:ext uri="{FF2B5EF4-FFF2-40B4-BE49-F238E27FC236}">
                <a16:creationId xmlns:a16="http://schemas.microsoft.com/office/drawing/2014/main" id="{DAA57B60-5933-6F68-4C11-2515835C7127}"/>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AC57E97E-7A0B-4538-9560-DE14E5EFE5C8}"/>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ABF329E4-A626-2936-B506-0F34A9422A65}"/>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89503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30EA4-1BE9-2EEB-7CD3-0AD36B4CB0C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1461DE3-B99A-3D35-057A-C2545DA5B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B0012C93-6392-8046-4D09-6A75C0AE7F95}"/>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FF2E22F8-DA9E-EB66-586B-F74695AA3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09FE9B8-C707-9505-79B6-103D46B25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6CA43AC7-6E12-43E6-4A91-4C5534E2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2C72AB52-448F-E1F3-160C-ADA64A82E5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C8717697-1B22-AD33-EE8C-643439DA5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60E0745F-526A-824B-5CE9-6E8EA21F2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25BDBA19-6478-A8E8-7BCD-6176CCDC997E}"/>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842E2363-A17A-96B5-A794-A1B489C83BE3}"/>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D58AFAF-3613-DB2F-2190-579B0D65D91E}"/>
              </a:ext>
            </a:extLst>
          </p:cNvPr>
          <p:cNvSpPr txBox="1"/>
          <p:nvPr/>
        </p:nvSpPr>
        <p:spPr>
          <a:xfrm>
            <a:off x="7511741" y="2400452"/>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חנוכייה מכסף</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C8D28FC7-F49C-18E4-0D66-45C9B337971F}"/>
              </a:ext>
            </a:extLst>
          </p:cNvPr>
          <p:cNvSpPr txBox="1"/>
          <p:nvPr/>
        </p:nvSpPr>
        <p:spPr>
          <a:xfrm>
            <a:off x="1290685" y="2308931"/>
            <a:ext cx="4106965"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חנוכייה עבודת יד</a:t>
            </a:r>
          </a:p>
        </p:txBody>
      </p:sp>
      <p:pic>
        <p:nvPicPr>
          <p:cNvPr id="9" name="תמונה 8">
            <a:extLst>
              <a:ext uri="{FF2B5EF4-FFF2-40B4-BE49-F238E27FC236}">
                <a16:creationId xmlns:a16="http://schemas.microsoft.com/office/drawing/2014/main" id="{53213BC7-EA3F-C261-AAF5-7FDFE0D659F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9465B2F5-FD4D-00D8-FFBE-2442C1A0C1CF}"/>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20AF66DD-74BF-BA52-0C08-9A328331F566}"/>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15224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82FAD7-C3C0-E3D4-D622-16A3634031A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2FF4BFD-6620-D388-C993-4E0CDAFF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A9EC0167-897D-1C85-6370-47D8AC6B1C8E}"/>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672406F2-4CF8-764D-C295-BD9BE8E03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94425042-4006-3C06-B620-E156AE58E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680628B6-2214-A21D-4E48-3841D0563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1AEC9083-0701-3184-2313-735E02FDBB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96074EE8-366B-D6F0-0FC9-69572335B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10E78645-B7E8-9F59-54CF-B2A0D42B1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A2221544-600D-00BF-37D6-7A6063CA36B3}"/>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C078B51D-2742-75C0-4E19-7023113ABAB4}"/>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3E500514-6243-033E-74B3-E2711B06DEDD}"/>
              </a:ext>
            </a:extLst>
          </p:cNvPr>
          <p:cNvSpPr txBox="1"/>
          <p:nvPr/>
        </p:nvSpPr>
        <p:spPr>
          <a:xfrm>
            <a:off x="7511741" y="2400452"/>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על אדן החלון</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2F2CE862-576E-3861-2515-78CCE5A35119}"/>
              </a:ext>
            </a:extLst>
          </p:cNvPr>
          <p:cNvSpPr txBox="1"/>
          <p:nvPr/>
        </p:nvSpPr>
        <p:spPr>
          <a:xfrm>
            <a:off x="1178049" y="2668275"/>
            <a:ext cx="4204009"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בפתח הבית</a:t>
            </a:r>
          </a:p>
        </p:txBody>
      </p:sp>
      <p:pic>
        <p:nvPicPr>
          <p:cNvPr id="9" name="תמונה 8">
            <a:extLst>
              <a:ext uri="{FF2B5EF4-FFF2-40B4-BE49-F238E27FC236}">
                <a16:creationId xmlns:a16="http://schemas.microsoft.com/office/drawing/2014/main" id="{F3E44BE3-91C2-2E84-B0A5-8C34667E29B6}"/>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DDB85D21-6524-4A5D-12EC-45464887D6A3}"/>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2FA40EF0-1594-3692-0488-C163011E4F23}"/>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412835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561F27-2022-1A73-DEC4-842C37BB1969}"/>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069C128-41C7-193B-2930-861044020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F32DD33B-E909-1A75-1CFF-340F0E8CCC27}"/>
              </a:ext>
            </a:extLst>
          </p:cNvPr>
          <p:cNvPicPr>
            <a:picLocks noChangeAspect="1"/>
          </p:cNvPicPr>
          <p:nvPr/>
        </p:nvPicPr>
        <p:blipFill>
          <a:blip r:embed="rId3"/>
          <a:srcRect t="26464" r="-1" b="244"/>
          <a:stretch/>
        </p:blipFill>
        <p:spPr>
          <a:xfrm>
            <a:off x="305" y="-18338"/>
            <a:ext cx="12191695" cy="6858000"/>
          </a:xfrm>
          <a:prstGeom prst="rect">
            <a:avLst/>
          </a:prstGeom>
        </p:spPr>
      </p:pic>
      <p:sp>
        <p:nvSpPr>
          <p:cNvPr id="31" name="Freeform: Shape 30">
            <a:extLst>
              <a:ext uri="{FF2B5EF4-FFF2-40B4-BE49-F238E27FC236}">
                <a16:creationId xmlns:a16="http://schemas.microsoft.com/office/drawing/2014/main" id="{0781FF3D-7C09-8BA8-5DD5-1557D759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26376998-235B-1F4B-F97E-361BF5F4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53097107-850F-C71E-5CDC-7D38086B4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2B7BCE96-DD28-A5EF-67D1-6F549A9C4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778FB4E0-13F0-CA0C-82F3-2BAF0B3CE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09D2FDC5-1D17-FFFB-D575-000E3B8FF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A187B36F-623C-5E63-3B55-5ED42B9736ED}"/>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56C85B88-CAAD-8465-C12F-6297A6BB9789}"/>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B6FE6C3E-2F65-3F9E-6652-0AF8C5E011B4}"/>
              </a:ext>
            </a:extLst>
          </p:cNvPr>
          <p:cNvSpPr txBox="1"/>
          <p:nvPr/>
        </p:nvSpPr>
        <p:spPr>
          <a:xfrm>
            <a:off x="1498601" y="2046115"/>
            <a:ext cx="3694300" cy="2308324"/>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b="1" dirty="0">
                <a:solidFill>
                  <a:srgbClr val="156082"/>
                </a:solidFill>
                <a:latin typeface="Calibri" panose="020F0502020204030204" pitchFamily="34" charset="0"/>
                <a:cs typeface="Calibri" panose="020F0502020204030204" pitchFamily="34" charset="0"/>
              </a:rPr>
              <a:t>סביבון שמסתובב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b="1" dirty="0">
                <a:solidFill>
                  <a:srgbClr val="156082"/>
                </a:solidFill>
                <a:latin typeface="Calibri" panose="020F0502020204030204" pitchFamily="34" charset="0"/>
                <a:cs typeface="Calibri" panose="020F0502020204030204" pitchFamily="34" charset="0"/>
              </a:rPr>
              <a:t>עד שנופל</a:t>
            </a:r>
            <a:endParaRPr kumimoji="0" lang="he-IL" sz="48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E4646A95-402C-71A3-AF19-B0AC1019C704}"/>
              </a:ext>
            </a:extLst>
          </p:cNvPr>
          <p:cNvSpPr txBox="1"/>
          <p:nvPr/>
        </p:nvSpPr>
        <p:spPr>
          <a:xfrm>
            <a:off x="7450370" y="2005713"/>
            <a:ext cx="3173082"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b="1" dirty="0">
                <a:solidFill>
                  <a:srgbClr val="156082"/>
                </a:solidFill>
                <a:latin typeface="Calibri" panose="020F0502020204030204" pitchFamily="34" charset="0"/>
                <a:cs typeface="Calibri" panose="020F0502020204030204" pitchFamily="34" charset="0"/>
              </a:rPr>
              <a:t>סביבון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b="1" dirty="0">
                <a:solidFill>
                  <a:srgbClr val="156082"/>
                </a:solidFill>
                <a:latin typeface="Calibri" panose="020F0502020204030204" pitchFamily="34" charset="0"/>
                <a:cs typeface="Calibri" panose="020F0502020204030204" pitchFamily="34" charset="0"/>
              </a:rPr>
              <a:t>שיודע לעצור ולנוח</a:t>
            </a:r>
            <a:endParaRPr kumimoji="0" lang="he-IL" sz="4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pic>
        <p:nvPicPr>
          <p:cNvPr id="9" name="תמונה 8">
            <a:extLst>
              <a:ext uri="{FF2B5EF4-FFF2-40B4-BE49-F238E27FC236}">
                <a16:creationId xmlns:a16="http://schemas.microsoft.com/office/drawing/2014/main" id="{2830A187-02A8-D08C-B82F-CAF4AC16EECE}"/>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F2131845-D636-27A6-27EF-2B8218739A17}"/>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C60571BC-54DF-F079-7AA3-054EE51F5738}"/>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85233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08FE3-958D-B469-E66E-254941D107F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F97387-808D-CBAF-EAE9-05F4B379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B5BE14BA-4CF1-3239-10B4-1FAE5C804528}"/>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DFEE32F9-9501-5513-F0C8-2F6BCD9DE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186FD2CF-3776-38E8-7EE3-5F057853B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4349B089-2104-698D-9246-61D873821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7" name="Group 36">
            <a:extLst>
              <a:ext uri="{FF2B5EF4-FFF2-40B4-BE49-F238E27FC236}">
                <a16:creationId xmlns:a16="http://schemas.microsoft.com/office/drawing/2014/main" id="{55CCDB4F-542F-9848-C2CB-A57AD629E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EF20AF5D-1D9F-9173-9CF0-85CEF9684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561CF73E-36BF-7177-1107-09CDE0AF7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8" name="תמונה 7" descr="תשעה נרות דולקים כחולים, עם סמל חנוכה">
            <a:extLst>
              <a:ext uri="{FF2B5EF4-FFF2-40B4-BE49-F238E27FC236}">
                <a16:creationId xmlns:a16="http://schemas.microsoft.com/office/drawing/2014/main" id="{9C6F8DA8-AADF-26BE-F1AE-465F5F067217}"/>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19F88D27-C876-810E-59AC-30CA541CB53B}"/>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2096E199-235B-F46C-2F16-6AE41E3A2368}"/>
              </a:ext>
            </a:extLst>
          </p:cNvPr>
          <p:cNvSpPr txBox="1"/>
          <p:nvPr/>
        </p:nvSpPr>
        <p:spPr>
          <a:xfrm>
            <a:off x="7522320" y="2258389"/>
            <a:ext cx="3173082" cy="258532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לה</a:t>
            </a:r>
            <a:r>
              <a:rPr kumimoji="0" lang="he-IL" sz="5400" b="1" i="0" u="none" strike="noStrike" kern="1200" cap="none" spc="0" normalizeH="0" baseline="0" noProof="0" dirty="0" err="1">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סתובב</a:t>
            </a:r>
            <a:r>
              <a:rPr kumimoji="0" lang="he-IL" sz="54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 בחוץ כסביבון</a:t>
            </a:r>
            <a:endParaRPr kumimoji="0" lang="he-IL" sz="54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2AC5293C-50D9-52AA-B118-828172CFDC20}"/>
              </a:ext>
            </a:extLst>
          </p:cNvPr>
          <p:cNvSpPr txBox="1"/>
          <p:nvPr/>
        </p:nvSpPr>
        <p:spPr>
          <a:xfrm>
            <a:off x="1496598" y="2258389"/>
            <a:ext cx="3571838" cy="258532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לחנות כחנוכייה בבית</a:t>
            </a:r>
          </a:p>
        </p:txBody>
      </p:sp>
      <p:pic>
        <p:nvPicPr>
          <p:cNvPr id="9" name="תמונה 8">
            <a:extLst>
              <a:ext uri="{FF2B5EF4-FFF2-40B4-BE49-F238E27FC236}">
                <a16:creationId xmlns:a16="http://schemas.microsoft.com/office/drawing/2014/main" id="{6556F60F-E3FD-2AE7-84ED-C4CA37CF60B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469629B6-9065-7027-2857-71E85A9E60AE}"/>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8F90C045-5535-318C-6048-2E054E3F0012}"/>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0" i="0" u="none" strike="noStrike" kern="1200" cap="none" spc="0" normalizeH="0" baseline="0" noProof="0" dirty="0">
                <a:ln>
                  <a:noFill/>
                </a:ln>
                <a:solidFill>
                  <a:prstClr val="white"/>
                </a:solidFill>
                <a:effectLst/>
                <a:uLnTx/>
                <a:uFillTx/>
                <a:latin typeface="Guttman Yad-Brush" panose="02010401010101010101" pitchFamily="2" charset="-79"/>
                <a:ea typeface="+mn-ea"/>
                <a:cs typeface="Guttman Yad-Brush" panose="02010401010101010101" pitchFamily="2" charset="-79"/>
              </a:rPr>
              <a:t>מה אתם יותר?</a:t>
            </a:r>
          </a:p>
        </p:txBody>
      </p:sp>
    </p:spTree>
    <p:extLst>
      <p:ext uri="{BB962C8B-B14F-4D97-AF65-F5344CB8AC3E}">
        <p14:creationId xmlns:p14="http://schemas.microsoft.com/office/powerpoint/2010/main" val="247854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51407D-B3C9-8ED2-44B1-4DC1A51A3CC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CA2C4C0-3F93-8B53-FE9E-7826858D3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F83F8824-F403-4767-0B7F-824AF96C869A}"/>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7F460550-A529-D540-ED00-D20D6DDD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D596DD5-702D-3D5C-A2FE-10C1B4C4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547F5142-524C-0F1C-EFB3-F49FF60C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C23F2267-2D30-054B-FD6B-67E4132A95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F64CEFCB-6EAF-E96E-F085-6BB1DB270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AB00CCD3-854A-2DE0-B69B-8DCA7D52E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4C3C706F-2653-A8BC-A585-E5994B503D7E}"/>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613181EE-9976-345F-5254-8C27B0A64F6B}"/>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7F0F2261-D76A-D5E6-1C55-34367E488803}"/>
              </a:ext>
            </a:extLst>
          </p:cNvPr>
          <p:cNvSpPr txBox="1"/>
          <p:nvPr/>
        </p:nvSpPr>
        <p:spPr>
          <a:xfrm>
            <a:off x="7503852" y="2806075"/>
            <a:ext cx="3173082"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5400" b="1" dirty="0">
                <a:solidFill>
                  <a:srgbClr val="156082"/>
                </a:solidFill>
                <a:latin typeface="Calibri" panose="020F0502020204030204" pitchFamily="34" charset="0"/>
                <a:cs typeface="Calibri" panose="020F0502020204030204" pitchFamily="34" charset="0"/>
              </a:rPr>
              <a:t>בית הלל</a:t>
            </a:r>
            <a:endParaRPr kumimoji="0" lang="he-IL" sz="54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72705B7C-BC41-F5D4-A25D-1C4B3324953C}"/>
              </a:ext>
            </a:extLst>
          </p:cNvPr>
          <p:cNvSpPr txBox="1"/>
          <p:nvPr/>
        </p:nvSpPr>
        <p:spPr>
          <a:xfrm>
            <a:off x="1178049" y="2668275"/>
            <a:ext cx="4204009" cy="923330"/>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בית שמאי</a:t>
            </a:r>
          </a:p>
        </p:txBody>
      </p:sp>
      <p:pic>
        <p:nvPicPr>
          <p:cNvPr id="9" name="תמונה 8">
            <a:extLst>
              <a:ext uri="{FF2B5EF4-FFF2-40B4-BE49-F238E27FC236}">
                <a16:creationId xmlns:a16="http://schemas.microsoft.com/office/drawing/2014/main" id="{EF19852A-421B-067D-F676-A20FDDEEFB6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7446D1DC-918A-B623-408B-E1FE989B386C}"/>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Tree>
    <p:extLst>
      <p:ext uri="{BB962C8B-B14F-4D97-AF65-F5344CB8AC3E}">
        <p14:creationId xmlns:p14="http://schemas.microsoft.com/office/powerpoint/2010/main" val="303255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32775B-F79C-6056-722D-AC40BD49F4CC}"/>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AECDF76-BF58-C853-8510-D2FC24B9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8EA7F07D-6954-E47E-676D-E3BA001BA679}"/>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F424E023-6D10-11BA-041A-5B629930B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5A26D86-21BC-9AEA-F73A-522A76997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16ABA845-D8F2-48F1-0EAE-2BA4EEC2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58767B36-62DF-3F8D-07A5-A16C18898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86A2AE76-94BE-B78F-9BAD-03E14DA01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145DA2C8-FC42-D260-750E-28299D8DA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84A26B86-2E74-45F2-CEFB-27CBF582B672}"/>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7AD1FC53-1AB0-1204-6929-E1814DABD414}"/>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26724F6A-C1F5-195A-7638-F7C03C6E4D57}"/>
              </a:ext>
            </a:extLst>
          </p:cNvPr>
          <p:cNvSpPr txBox="1"/>
          <p:nvPr/>
        </p:nvSpPr>
        <p:spPr>
          <a:xfrm>
            <a:off x="7431615" y="2023277"/>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156082"/>
                </a:solidFill>
                <a:effectLst/>
                <a:uLnTx/>
                <a:uFillTx/>
                <a:latin typeface="Calibri" panose="020F0502020204030204" pitchFamily="34" charset="0"/>
                <a:ea typeface="Calibri" panose="020F0502020204030204" pitchFamily="34" charset="0"/>
                <a:cs typeface="Calibri" panose="020F0502020204030204" pitchFamily="34" charset="0"/>
              </a:rPr>
              <a:t>ס</a:t>
            </a:r>
            <a:r>
              <a:rPr lang="he-IL" sz="4400" b="1" dirty="0">
                <a:solidFill>
                  <a:srgbClr val="156082"/>
                </a:solidFill>
                <a:latin typeface="Calibri" panose="020F0502020204030204" pitchFamily="34" charset="0"/>
                <a:ea typeface="Calibri" panose="020F0502020204030204" pitchFamily="34" charset="0"/>
                <a:cs typeface="Calibri" panose="020F0502020204030204" pitchFamily="34" charset="0"/>
              </a:rPr>
              <a:t>ופג/ת </a:t>
            </a:r>
            <a:r>
              <a:rPr lang="he-IL" sz="4400" b="1" dirty="0" err="1">
                <a:solidFill>
                  <a:srgbClr val="156082"/>
                </a:solidFill>
                <a:latin typeface="Calibri" panose="020F0502020204030204" pitchFamily="34" charset="0"/>
                <a:ea typeface="Calibri" panose="020F0502020204030204" pitchFamily="34" charset="0"/>
                <a:cs typeface="Calibri" panose="020F0502020204030204" pitchFamily="34" charset="0"/>
              </a:rPr>
              <a:t>הכל</a:t>
            </a:r>
            <a:r>
              <a:rPr lang="he-IL" sz="4400" b="1" dirty="0">
                <a:solidFill>
                  <a:srgbClr val="156082"/>
                </a:solidFill>
                <a:latin typeface="Calibri" panose="020F0502020204030204" pitchFamily="34" charset="0"/>
                <a:ea typeface="Calibri" panose="020F0502020204030204" pitchFamily="34" charset="0"/>
                <a:cs typeface="Calibri" panose="020F0502020204030204" pitchFamily="34" charset="0"/>
              </a:rPr>
              <a:t> פנימה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400" b="1" dirty="0">
                <a:solidFill>
                  <a:srgbClr val="156082"/>
                </a:solidFill>
                <a:latin typeface="Calibri" panose="020F0502020204030204" pitchFamily="34" charset="0"/>
                <a:ea typeface="Calibri" panose="020F0502020204030204" pitchFamily="34" charset="0"/>
                <a:cs typeface="Calibri" panose="020F0502020204030204" pitchFamily="34" charset="0"/>
              </a:rPr>
              <a:t>כמו</a:t>
            </a:r>
            <a:r>
              <a:rPr kumimoji="0" lang="en-US" sz="44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4400" b="1" i="0" u="none" strike="noStrike" kern="1200" cap="none" spc="0" normalizeH="0" baseline="0" noProof="0" dirty="0" err="1">
                <a:ln>
                  <a:noFill/>
                </a:ln>
                <a:solidFill>
                  <a:srgbClr val="156082"/>
                </a:solidFill>
                <a:effectLst/>
                <a:uLnTx/>
                <a:uFillTx/>
                <a:latin typeface="Calibri" panose="020F0502020204030204" pitchFamily="34" charset="0"/>
                <a:ea typeface="Calibri" panose="020F0502020204030204" pitchFamily="34" charset="0"/>
                <a:cs typeface="Calibri" panose="020F0502020204030204" pitchFamily="34" charset="0"/>
              </a:rPr>
              <a:t>סופגניה</a:t>
            </a:r>
            <a:endParaRPr kumimoji="0" lang="he-IL"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B020572F-6598-DC6E-1662-E795C9BDE584}"/>
              </a:ext>
            </a:extLst>
          </p:cNvPr>
          <p:cNvSpPr txBox="1"/>
          <p:nvPr/>
        </p:nvSpPr>
        <p:spPr>
          <a:xfrm>
            <a:off x="1876797" y="2016256"/>
            <a:ext cx="2836350" cy="2123658"/>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טפלון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400" b="1" dirty="0">
                <a:solidFill>
                  <a:srgbClr val="156082"/>
                </a:solidFill>
                <a:latin typeface="Calibri" panose="020F0502020204030204" pitchFamily="34" charset="0"/>
                <a:cs typeface="Calibri" panose="020F0502020204030204" pitchFamily="34" charset="0"/>
              </a:rPr>
              <a:t>לא נדבק אלי כלום</a:t>
            </a:r>
            <a:endParaRPr kumimoji="0" lang="he-IL" sz="4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pic>
        <p:nvPicPr>
          <p:cNvPr id="9" name="תמונה 8">
            <a:extLst>
              <a:ext uri="{FF2B5EF4-FFF2-40B4-BE49-F238E27FC236}">
                <a16:creationId xmlns:a16="http://schemas.microsoft.com/office/drawing/2014/main" id="{27E50651-0DFA-0589-C6A6-6A8A8C009218}"/>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2868328C-583D-3540-D875-7243F3D49C99}"/>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Tree>
    <p:extLst>
      <p:ext uri="{BB962C8B-B14F-4D97-AF65-F5344CB8AC3E}">
        <p14:creationId xmlns:p14="http://schemas.microsoft.com/office/powerpoint/2010/main" val="26347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4730" y="345255"/>
            <a:ext cx="10947824" cy="5929395"/>
            <a:chOff x="0" y="0"/>
            <a:chExt cx="5366581" cy="2906566"/>
          </a:xfrm>
        </p:grpSpPr>
        <p:sp>
          <p:nvSpPr>
            <p:cNvPr id="3" name="Freeform 3"/>
            <p:cNvSpPr/>
            <p:nvPr/>
          </p:nvSpPr>
          <p:spPr>
            <a:xfrm>
              <a:off x="10160" y="16510"/>
              <a:ext cx="5343721" cy="2878626"/>
            </a:xfrm>
            <a:custGeom>
              <a:avLst/>
              <a:gdLst/>
              <a:ahLst/>
              <a:cxnLst/>
              <a:rect l="l" t="t" r="r" b="b"/>
              <a:pathLst>
                <a:path w="5343721" h="2878626">
                  <a:moveTo>
                    <a:pt x="5343721" y="2878626"/>
                  </a:moveTo>
                  <a:lnTo>
                    <a:pt x="0" y="2871006"/>
                  </a:lnTo>
                  <a:lnTo>
                    <a:pt x="0" y="1011610"/>
                  </a:lnTo>
                  <a:lnTo>
                    <a:pt x="17780" y="19050"/>
                  </a:lnTo>
                  <a:lnTo>
                    <a:pt x="2662712" y="0"/>
                  </a:lnTo>
                  <a:lnTo>
                    <a:pt x="5324671"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4" name="Freeform 4"/>
            <p:cNvSpPr/>
            <p:nvPr/>
          </p:nvSpPr>
          <p:spPr>
            <a:xfrm>
              <a:off x="-3810" y="0"/>
              <a:ext cx="5372930" cy="2905296"/>
            </a:xfrm>
            <a:custGeom>
              <a:avLst/>
              <a:gdLst/>
              <a:ahLst/>
              <a:cxnLst/>
              <a:rect l="l" t="t" r="r" b="b"/>
              <a:pathLst>
                <a:path w="5372930" h="2905296">
                  <a:moveTo>
                    <a:pt x="5338641" y="21590"/>
                  </a:moveTo>
                  <a:cubicBezTo>
                    <a:pt x="5339911" y="34290"/>
                    <a:pt x="5339911" y="44450"/>
                    <a:pt x="5341180" y="54610"/>
                  </a:cubicBezTo>
                  <a:cubicBezTo>
                    <a:pt x="5343720" y="107345"/>
                    <a:pt x="5344991" y="169619"/>
                    <a:pt x="5347530" y="229670"/>
                  </a:cubicBezTo>
                  <a:cubicBezTo>
                    <a:pt x="5347530" y="316410"/>
                    <a:pt x="5360230" y="2026738"/>
                    <a:pt x="5366580" y="2113478"/>
                  </a:cubicBezTo>
                  <a:cubicBezTo>
                    <a:pt x="5372930" y="2244699"/>
                    <a:pt x="5369120" y="2378145"/>
                    <a:pt x="5369120" y="2509366"/>
                  </a:cubicBezTo>
                  <a:cubicBezTo>
                    <a:pt x="5369120" y="2625019"/>
                    <a:pt x="5370391" y="2731776"/>
                    <a:pt x="5371661" y="2844336"/>
                  </a:cubicBezTo>
                  <a:cubicBezTo>
                    <a:pt x="5371661" y="2865926"/>
                    <a:pt x="5371661" y="2879896"/>
                    <a:pt x="5371661" y="2904026"/>
                  </a:cubicBezTo>
                  <a:cubicBezTo>
                    <a:pt x="5348800" y="2904026"/>
                    <a:pt x="5328480" y="2905296"/>
                    <a:pt x="5296295" y="2904026"/>
                  </a:cubicBezTo>
                  <a:cubicBezTo>
                    <a:pt x="5025156" y="2898946"/>
                    <a:pt x="4749846" y="2905296"/>
                    <a:pt x="4478708" y="2900216"/>
                  </a:cubicBezTo>
                  <a:cubicBezTo>
                    <a:pt x="4316025" y="2896406"/>
                    <a:pt x="4157514" y="2898946"/>
                    <a:pt x="3994831" y="2896406"/>
                  </a:cubicBezTo>
                  <a:cubicBezTo>
                    <a:pt x="3919746" y="2895136"/>
                    <a:pt x="3844662" y="2893866"/>
                    <a:pt x="3769577" y="2892596"/>
                  </a:cubicBezTo>
                  <a:cubicBezTo>
                    <a:pt x="3723693" y="2892596"/>
                    <a:pt x="3681979" y="2893866"/>
                    <a:pt x="3636094" y="2893866"/>
                  </a:cubicBezTo>
                  <a:cubicBezTo>
                    <a:pt x="3519296" y="2892596"/>
                    <a:pt x="3198101" y="2893866"/>
                    <a:pt x="3081303" y="2892596"/>
                  </a:cubicBezTo>
                  <a:cubicBezTo>
                    <a:pt x="2997876" y="2891326"/>
                    <a:pt x="1329333" y="2900216"/>
                    <a:pt x="1245906" y="2898946"/>
                  </a:cubicBezTo>
                  <a:cubicBezTo>
                    <a:pt x="1225049" y="2898946"/>
                    <a:pt x="1200021" y="2900216"/>
                    <a:pt x="1179164" y="2900216"/>
                  </a:cubicBezTo>
                  <a:cubicBezTo>
                    <a:pt x="1129108" y="2900216"/>
                    <a:pt x="1083223" y="2901486"/>
                    <a:pt x="1033167" y="2901486"/>
                  </a:cubicBezTo>
                  <a:cubicBezTo>
                    <a:pt x="908026" y="2901486"/>
                    <a:pt x="787057" y="2900216"/>
                    <a:pt x="661916" y="2898946"/>
                  </a:cubicBezTo>
                  <a:cubicBezTo>
                    <a:pt x="586832" y="2897676"/>
                    <a:pt x="511747" y="2896406"/>
                    <a:pt x="440834" y="2895136"/>
                  </a:cubicBezTo>
                  <a:cubicBezTo>
                    <a:pt x="307351" y="2893866"/>
                    <a:pt x="173867" y="2892596"/>
                    <a:pt x="48260" y="2892596"/>
                  </a:cubicBezTo>
                  <a:cubicBezTo>
                    <a:pt x="38100" y="2892596"/>
                    <a:pt x="29210" y="2892596"/>
                    <a:pt x="19050" y="2891326"/>
                  </a:cubicBezTo>
                  <a:cubicBezTo>
                    <a:pt x="10160" y="2890056"/>
                    <a:pt x="5080" y="2883706"/>
                    <a:pt x="7620" y="2874816"/>
                  </a:cubicBezTo>
                  <a:cubicBezTo>
                    <a:pt x="16510" y="2842981"/>
                    <a:pt x="12700" y="2787378"/>
                    <a:pt x="11430" y="2729552"/>
                  </a:cubicBezTo>
                  <a:cubicBezTo>
                    <a:pt x="10160" y="2611675"/>
                    <a:pt x="6350" y="2496022"/>
                    <a:pt x="7620" y="2378145"/>
                  </a:cubicBezTo>
                  <a:cubicBezTo>
                    <a:pt x="5080" y="2231355"/>
                    <a:pt x="0" y="414270"/>
                    <a:pt x="7620" y="265255"/>
                  </a:cubicBezTo>
                  <a:cubicBezTo>
                    <a:pt x="8890" y="236342"/>
                    <a:pt x="7620" y="205205"/>
                    <a:pt x="8890" y="176292"/>
                  </a:cubicBezTo>
                  <a:cubicBezTo>
                    <a:pt x="10160" y="129586"/>
                    <a:pt x="12700" y="78432"/>
                    <a:pt x="13970" y="44450"/>
                  </a:cubicBezTo>
                  <a:cubicBezTo>
                    <a:pt x="13970" y="41910"/>
                    <a:pt x="15240" y="39370"/>
                    <a:pt x="16510" y="38100"/>
                  </a:cubicBezTo>
                  <a:cubicBezTo>
                    <a:pt x="38100" y="35560"/>
                    <a:pt x="69583" y="30480"/>
                    <a:pt x="136325" y="29210"/>
                  </a:cubicBezTo>
                  <a:cubicBezTo>
                    <a:pt x="248952" y="25400"/>
                    <a:pt x="361578" y="22860"/>
                    <a:pt x="478376" y="20320"/>
                  </a:cubicBezTo>
                  <a:cubicBezTo>
                    <a:pt x="557632" y="17780"/>
                    <a:pt x="636888" y="16510"/>
                    <a:pt x="711972" y="13970"/>
                  </a:cubicBezTo>
                  <a:cubicBezTo>
                    <a:pt x="787057" y="11430"/>
                    <a:pt x="866313" y="8890"/>
                    <a:pt x="941397" y="8890"/>
                  </a:cubicBezTo>
                  <a:cubicBezTo>
                    <a:pt x="1024824" y="7620"/>
                    <a:pt x="1108251" y="10160"/>
                    <a:pt x="1191678" y="8890"/>
                  </a:cubicBezTo>
                  <a:cubicBezTo>
                    <a:pt x="1295962" y="8890"/>
                    <a:pt x="3185587" y="6350"/>
                    <a:pt x="3289871" y="5080"/>
                  </a:cubicBezTo>
                  <a:cubicBezTo>
                    <a:pt x="3389984" y="3810"/>
                    <a:pt x="3490096" y="2540"/>
                    <a:pt x="3594380" y="2540"/>
                  </a:cubicBezTo>
                  <a:cubicBezTo>
                    <a:pt x="3765406" y="1270"/>
                    <a:pt x="3932261" y="0"/>
                    <a:pt x="4103286" y="0"/>
                  </a:cubicBezTo>
                  <a:cubicBezTo>
                    <a:pt x="4174199" y="0"/>
                    <a:pt x="4249283" y="2540"/>
                    <a:pt x="4320197" y="2540"/>
                  </a:cubicBezTo>
                  <a:cubicBezTo>
                    <a:pt x="4516250" y="3810"/>
                    <a:pt x="4716475" y="5080"/>
                    <a:pt x="4912529" y="7620"/>
                  </a:cubicBezTo>
                  <a:cubicBezTo>
                    <a:pt x="5016813" y="8890"/>
                    <a:pt x="5121097" y="12700"/>
                    <a:pt x="5225381" y="16510"/>
                  </a:cubicBezTo>
                  <a:cubicBezTo>
                    <a:pt x="5250409" y="16510"/>
                    <a:pt x="5275438" y="16510"/>
                    <a:pt x="5296295" y="16510"/>
                  </a:cubicBezTo>
                  <a:cubicBezTo>
                    <a:pt x="5319591" y="17780"/>
                    <a:pt x="5328480" y="20320"/>
                    <a:pt x="5338641" y="21590"/>
                  </a:cubicBezTo>
                  <a:close/>
                  <a:moveTo>
                    <a:pt x="5348800" y="2887516"/>
                  </a:moveTo>
                  <a:cubicBezTo>
                    <a:pt x="5350070" y="2871006"/>
                    <a:pt x="5351341" y="2858306"/>
                    <a:pt x="5351341" y="2845606"/>
                  </a:cubicBezTo>
                  <a:cubicBezTo>
                    <a:pt x="5350070" y="2720655"/>
                    <a:pt x="5348800" y="2602779"/>
                    <a:pt x="5348800" y="2476005"/>
                  </a:cubicBezTo>
                  <a:cubicBezTo>
                    <a:pt x="5348800" y="2418179"/>
                    <a:pt x="5351341" y="2360352"/>
                    <a:pt x="5350070" y="2302526"/>
                  </a:cubicBezTo>
                  <a:cubicBezTo>
                    <a:pt x="5350070" y="2249147"/>
                    <a:pt x="5348800" y="2193545"/>
                    <a:pt x="5347530" y="2140167"/>
                  </a:cubicBezTo>
                  <a:cubicBezTo>
                    <a:pt x="5342450" y="2057875"/>
                    <a:pt x="5331020" y="354219"/>
                    <a:pt x="5331020" y="271928"/>
                  </a:cubicBezTo>
                  <a:cubicBezTo>
                    <a:pt x="5328480" y="202981"/>
                    <a:pt x="5325941" y="131810"/>
                    <a:pt x="5323400" y="63500"/>
                  </a:cubicBezTo>
                  <a:cubicBezTo>
                    <a:pt x="5322130" y="44450"/>
                    <a:pt x="5320861" y="43180"/>
                    <a:pt x="5283780" y="41910"/>
                  </a:cubicBezTo>
                  <a:cubicBezTo>
                    <a:pt x="5271266" y="41910"/>
                    <a:pt x="5262923" y="41910"/>
                    <a:pt x="5250409" y="40640"/>
                  </a:cubicBezTo>
                  <a:cubicBezTo>
                    <a:pt x="5146126" y="36830"/>
                    <a:pt x="5037670" y="31750"/>
                    <a:pt x="4933386" y="30480"/>
                  </a:cubicBezTo>
                  <a:cubicBezTo>
                    <a:pt x="4678934" y="26670"/>
                    <a:pt x="4420309" y="25400"/>
                    <a:pt x="4165857" y="22860"/>
                  </a:cubicBezTo>
                  <a:cubicBezTo>
                    <a:pt x="4128314" y="22860"/>
                    <a:pt x="4086601" y="22860"/>
                    <a:pt x="4049058" y="22860"/>
                  </a:cubicBezTo>
                  <a:cubicBezTo>
                    <a:pt x="3986488" y="22860"/>
                    <a:pt x="3923918" y="22860"/>
                    <a:pt x="3865519" y="22860"/>
                  </a:cubicBezTo>
                  <a:cubicBezTo>
                    <a:pt x="3732036" y="22860"/>
                    <a:pt x="3598552" y="22860"/>
                    <a:pt x="3469240" y="24130"/>
                  </a:cubicBezTo>
                  <a:cubicBezTo>
                    <a:pt x="3356613" y="25400"/>
                    <a:pt x="1458645" y="29210"/>
                    <a:pt x="1346019" y="29210"/>
                  </a:cubicBezTo>
                  <a:cubicBezTo>
                    <a:pt x="1162479" y="29210"/>
                    <a:pt x="978939" y="26670"/>
                    <a:pt x="795400" y="33020"/>
                  </a:cubicBezTo>
                  <a:cubicBezTo>
                    <a:pt x="699458" y="36830"/>
                    <a:pt x="607688" y="36830"/>
                    <a:pt x="515919" y="38100"/>
                  </a:cubicBezTo>
                  <a:cubicBezTo>
                    <a:pt x="357407" y="41910"/>
                    <a:pt x="198895" y="45720"/>
                    <a:pt x="49530" y="50800"/>
                  </a:cubicBezTo>
                  <a:cubicBezTo>
                    <a:pt x="36830" y="50800"/>
                    <a:pt x="34290" y="53340"/>
                    <a:pt x="33020" y="71759"/>
                  </a:cubicBezTo>
                  <a:cubicBezTo>
                    <a:pt x="31750" y="111793"/>
                    <a:pt x="31750" y="151827"/>
                    <a:pt x="30480" y="191860"/>
                  </a:cubicBezTo>
                  <a:cubicBezTo>
                    <a:pt x="29210" y="258583"/>
                    <a:pt x="26670" y="323082"/>
                    <a:pt x="25400" y="389805"/>
                  </a:cubicBezTo>
                  <a:cubicBezTo>
                    <a:pt x="20320" y="460976"/>
                    <a:pt x="26670" y="2200217"/>
                    <a:pt x="29210" y="2271388"/>
                  </a:cubicBezTo>
                  <a:cubicBezTo>
                    <a:pt x="29210" y="2347008"/>
                    <a:pt x="29210" y="2424851"/>
                    <a:pt x="30480" y="2500470"/>
                  </a:cubicBezTo>
                  <a:cubicBezTo>
                    <a:pt x="30480" y="2556072"/>
                    <a:pt x="33020" y="2611675"/>
                    <a:pt x="33020" y="2667277"/>
                  </a:cubicBezTo>
                  <a:cubicBezTo>
                    <a:pt x="33020" y="2727328"/>
                    <a:pt x="33020" y="2787378"/>
                    <a:pt x="31750" y="2845606"/>
                  </a:cubicBezTo>
                  <a:cubicBezTo>
                    <a:pt x="31750" y="2849416"/>
                    <a:pt x="31750" y="2851956"/>
                    <a:pt x="31750" y="2855766"/>
                  </a:cubicBezTo>
                  <a:cubicBezTo>
                    <a:pt x="31750" y="2865926"/>
                    <a:pt x="35560" y="2869736"/>
                    <a:pt x="44450" y="2869736"/>
                  </a:cubicBezTo>
                  <a:cubicBezTo>
                    <a:pt x="77926" y="2869736"/>
                    <a:pt x="136325" y="2871006"/>
                    <a:pt x="190553" y="2871006"/>
                  </a:cubicBezTo>
                  <a:cubicBezTo>
                    <a:pt x="269808" y="2871006"/>
                    <a:pt x="353236" y="2868466"/>
                    <a:pt x="432491" y="2871006"/>
                  </a:cubicBezTo>
                  <a:cubicBezTo>
                    <a:pt x="561803" y="2874816"/>
                    <a:pt x="691116" y="2877356"/>
                    <a:pt x="820428" y="2876086"/>
                  </a:cubicBezTo>
                  <a:cubicBezTo>
                    <a:pt x="903855" y="2874816"/>
                    <a:pt x="983111" y="2877356"/>
                    <a:pt x="1066538" y="2877356"/>
                  </a:cubicBezTo>
                  <a:cubicBezTo>
                    <a:pt x="1187507" y="2877356"/>
                    <a:pt x="1308476" y="2876086"/>
                    <a:pt x="1429446" y="2877356"/>
                  </a:cubicBezTo>
                  <a:cubicBezTo>
                    <a:pt x="1608814" y="2878626"/>
                    <a:pt x="3577695" y="2868466"/>
                    <a:pt x="3761235" y="2871006"/>
                  </a:cubicBezTo>
                  <a:cubicBezTo>
                    <a:pt x="3840491" y="2872276"/>
                    <a:pt x="3919746" y="2873546"/>
                    <a:pt x="3994831" y="2873546"/>
                  </a:cubicBezTo>
                  <a:cubicBezTo>
                    <a:pt x="4132486" y="2876086"/>
                    <a:pt x="4265969" y="2872276"/>
                    <a:pt x="4403624" y="2876086"/>
                  </a:cubicBezTo>
                  <a:cubicBezTo>
                    <a:pt x="4516250" y="2878626"/>
                    <a:pt x="4628877" y="2878626"/>
                    <a:pt x="4741504" y="2881166"/>
                  </a:cubicBezTo>
                  <a:cubicBezTo>
                    <a:pt x="4908358" y="2884976"/>
                    <a:pt x="5075212" y="2887516"/>
                    <a:pt x="5242067" y="2888786"/>
                  </a:cubicBezTo>
                  <a:cubicBezTo>
                    <a:pt x="5304637" y="2888786"/>
                    <a:pt x="5328480" y="2887516"/>
                    <a:pt x="5348800" y="2887516"/>
                  </a:cubicBezTo>
                  <a:close/>
                </a:path>
              </a:pathLst>
            </a:custGeom>
            <a:solidFill>
              <a:srgbClr val="000000"/>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grpSp>
      <p:grpSp>
        <p:nvGrpSpPr>
          <p:cNvPr id="6" name="Group 6"/>
          <p:cNvGrpSpPr/>
          <p:nvPr/>
        </p:nvGrpSpPr>
        <p:grpSpPr>
          <a:xfrm>
            <a:off x="6552401" y="747208"/>
            <a:ext cx="4462619" cy="2845650"/>
            <a:chOff x="0" y="0"/>
            <a:chExt cx="2187558" cy="2689412"/>
          </a:xfrm>
        </p:grpSpPr>
        <p:sp>
          <p:nvSpPr>
            <p:cNvPr id="7" name="Freeform 7"/>
            <p:cNvSpPr/>
            <p:nvPr/>
          </p:nvSpPr>
          <p:spPr>
            <a:xfrm>
              <a:off x="10160" y="16510"/>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8" name="Freeform 8"/>
            <p:cNvSpPr/>
            <p:nvPr/>
          </p:nvSpPr>
          <p:spPr>
            <a:xfrm>
              <a:off x="-3810" y="0"/>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grpSp>
      <p:sp>
        <p:nvSpPr>
          <p:cNvPr id="13" name="תיבת טקסט 12">
            <a:extLst>
              <a:ext uri="{FF2B5EF4-FFF2-40B4-BE49-F238E27FC236}">
                <a16:creationId xmlns:a16="http://schemas.microsoft.com/office/drawing/2014/main" id="{8EE958EA-81E0-860F-1C4C-C3D7AC99F97C}"/>
              </a:ext>
            </a:extLst>
          </p:cNvPr>
          <p:cNvSpPr txBox="1"/>
          <p:nvPr/>
        </p:nvSpPr>
        <p:spPr>
          <a:xfrm>
            <a:off x="6753432" y="1625085"/>
            <a:ext cx="4055373"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הלוואי ש...</a:t>
            </a:r>
            <a:endParaRPr kumimoji="0" lang="he-IL" sz="3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grpSp>
        <p:nvGrpSpPr>
          <p:cNvPr id="14" name="Group 6">
            <a:extLst>
              <a:ext uri="{FF2B5EF4-FFF2-40B4-BE49-F238E27FC236}">
                <a16:creationId xmlns:a16="http://schemas.microsoft.com/office/drawing/2014/main" id="{9353E948-6818-EC0C-9F0A-DBAD4BA02054}"/>
              </a:ext>
            </a:extLst>
          </p:cNvPr>
          <p:cNvGrpSpPr/>
          <p:nvPr/>
        </p:nvGrpSpPr>
        <p:grpSpPr>
          <a:xfrm>
            <a:off x="1013312" y="3192233"/>
            <a:ext cx="4951972" cy="2867773"/>
            <a:chOff x="-24263" y="256341"/>
            <a:chExt cx="2246306" cy="2710320"/>
          </a:xfrm>
        </p:grpSpPr>
        <p:sp>
          <p:nvSpPr>
            <p:cNvPr id="15" name="Freeform 7">
              <a:extLst>
                <a:ext uri="{FF2B5EF4-FFF2-40B4-BE49-F238E27FC236}">
                  <a16:creationId xmlns:a16="http://schemas.microsoft.com/office/drawing/2014/main" id="{9D1B92B2-988A-3129-B05F-A5E66A76C397}"/>
                </a:ext>
              </a:extLst>
            </p:cNvPr>
            <p:cNvSpPr/>
            <p:nvPr/>
          </p:nvSpPr>
          <p:spPr>
            <a:xfrm>
              <a:off x="57345" y="256341"/>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16" name="Freeform 8">
              <a:extLst>
                <a:ext uri="{FF2B5EF4-FFF2-40B4-BE49-F238E27FC236}">
                  <a16:creationId xmlns:a16="http://schemas.microsoft.com/office/drawing/2014/main" id="{16298F30-BA6B-2275-0FF1-AA263E8E2D98}"/>
                </a:ext>
              </a:extLst>
            </p:cNvPr>
            <p:cNvSpPr/>
            <p:nvPr/>
          </p:nvSpPr>
          <p:spPr>
            <a:xfrm>
              <a:off x="-24263" y="278519"/>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grpSp>
      <p:sp>
        <p:nvSpPr>
          <p:cNvPr id="11" name="תיבת טקסט 10">
            <a:extLst>
              <a:ext uri="{FF2B5EF4-FFF2-40B4-BE49-F238E27FC236}">
                <a16:creationId xmlns:a16="http://schemas.microsoft.com/office/drawing/2014/main" id="{2E9C591E-5B5E-05C9-DB73-FDA8A2CD7F39}"/>
              </a:ext>
            </a:extLst>
          </p:cNvPr>
          <p:cNvSpPr txBox="1"/>
          <p:nvPr/>
        </p:nvSpPr>
        <p:spPr>
          <a:xfrm>
            <a:off x="1374199" y="4060077"/>
            <a:ext cx="4099183"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בא לי לומר...</a:t>
            </a:r>
            <a:endParaRPr kumimoji="0" lang="he-IL" sz="40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grpSp>
        <p:nvGrpSpPr>
          <p:cNvPr id="5" name="Group 6">
            <a:extLst>
              <a:ext uri="{FF2B5EF4-FFF2-40B4-BE49-F238E27FC236}">
                <a16:creationId xmlns:a16="http://schemas.microsoft.com/office/drawing/2014/main" id="{38CE7AFD-8F93-70C1-3554-FB791C11EF39}"/>
              </a:ext>
            </a:extLst>
          </p:cNvPr>
          <p:cNvGrpSpPr/>
          <p:nvPr/>
        </p:nvGrpSpPr>
        <p:grpSpPr>
          <a:xfrm>
            <a:off x="1569023" y="733673"/>
            <a:ext cx="4475573" cy="2204797"/>
            <a:chOff x="0" y="0"/>
            <a:chExt cx="2187558" cy="2689412"/>
          </a:xfrm>
        </p:grpSpPr>
        <p:sp>
          <p:nvSpPr>
            <p:cNvPr id="9" name="Freeform 7">
              <a:extLst>
                <a:ext uri="{FF2B5EF4-FFF2-40B4-BE49-F238E27FC236}">
                  <a16:creationId xmlns:a16="http://schemas.microsoft.com/office/drawing/2014/main" id="{DF5BDA11-E874-7822-206E-D87A13F0D36F}"/>
                </a:ext>
              </a:extLst>
            </p:cNvPr>
            <p:cNvSpPr/>
            <p:nvPr/>
          </p:nvSpPr>
          <p:spPr>
            <a:xfrm>
              <a:off x="10160" y="16510"/>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0" name="Freeform 8">
              <a:extLst>
                <a:ext uri="{FF2B5EF4-FFF2-40B4-BE49-F238E27FC236}">
                  <a16:creationId xmlns:a16="http://schemas.microsoft.com/office/drawing/2014/main" id="{3D77C36C-AD5D-3720-A761-036D7A23D364}"/>
                </a:ext>
              </a:extLst>
            </p:cNvPr>
            <p:cNvSpPr/>
            <p:nvPr/>
          </p:nvSpPr>
          <p:spPr>
            <a:xfrm>
              <a:off x="-3810" y="0"/>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grpSp>
      <p:sp>
        <p:nvSpPr>
          <p:cNvPr id="12" name="תיבת טקסט 11">
            <a:extLst>
              <a:ext uri="{FF2B5EF4-FFF2-40B4-BE49-F238E27FC236}">
                <a16:creationId xmlns:a16="http://schemas.microsoft.com/office/drawing/2014/main" id="{E6E48E94-C703-2E53-CA03-A4E71CF5FEC8}"/>
              </a:ext>
            </a:extLst>
          </p:cNvPr>
          <p:cNvSpPr txBox="1"/>
          <p:nvPr/>
        </p:nvSpPr>
        <p:spPr>
          <a:xfrm>
            <a:off x="1778000" y="1363245"/>
            <a:ext cx="3804321"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הבנתי ש..</a:t>
            </a:r>
            <a:endParaRPr kumimoji="0" lang="he-IL" sz="40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grpSp>
        <p:nvGrpSpPr>
          <p:cNvPr id="17" name="Group 6">
            <a:extLst>
              <a:ext uri="{FF2B5EF4-FFF2-40B4-BE49-F238E27FC236}">
                <a16:creationId xmlns:a16="http://schemas.microsoft.com/office/drawing/2014/main" id="{04F69070-F394-BF70-9122-815910E55944}"/>
              </a:ext>
            </a:extLst>
          </p:cNvPr>
          <p:cNvGrpSpPr/>
          <p:nvPr/>
        </p:nvGrpSpPr>
        <p:grpSpPr>
          <a:xfrm>
            <a:off x="6594655" y="3799596"/>
            <a:ext cx="4462619" cy="2208724"/>
            <a:chOff x="0" y="0"/>
            <a:chExt cx="2187558" cy="2689412"/>
          </a:xfrm>
        </p:grpSpPr>
        <p:sp>
          <p:nvSpPr>
            <p:cNvPr id="18" name="Freeform 7">
              <a:extLst>
                <a:ext uri="{FF2B5EF4-FFF2-40B4-BE49-F238E27FC236}">
                  <a16:creationId xmlns:a16="http://schemas.microsoft.com/office/drawing/2014/main" id="{9B162EFC-9461-954F-E140-B2285101B7AF}"/>
                </a:ext>
              </a:extLst>
            </p:cNvPr>
            <p:cNvSpPr/>
            <p:nvPr/>
          </p:nvSpPr>
          <p:spPr>
            <a:xfrm>
              <a:off x="10160" y="16510"/>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9" name="Freeform 8">
              <a:extLst>
                <a:ext uri="{FF2B5EF4-FFF2-40B4-BE49-F238E27FC236}">
                  <a16:creationId xmlns:a16="http://schemas.microsoft.com/office/drawing/2014/main" id="{BB85922A-5D84-E485-13C8-7A6DB4EF43D1}"/>
                </a:ext>
              </a:extLst>
            </p:cNvPr>
            <p:cNvSpPr/>
            <p:nvPr/>
          </p:nvSpPr>
          <p:spPr>
            <a:xfrm>
              <a:off x="-3810" y="0"/>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grpSp>
      <p:sp>
        <p:nvSpPr>
          <p:cNvPr id="20" name="תיבת טקסט 19">
            <a:extLst>
              <a:ext uri="{FF2B5EF4-FFF2-40B4-BE49-F238E27FC236}">
                <a16:creationId xmlns:a16="http://schemas.microsoft.com/office/drawing/2014/main" id="{F028BAF1-5D39-7367-DE2C-14F9FB4E8BBA}"/>
              </a:ext>
            </a:extLst>
          </p:cNvPr>
          <p:cNvSpPr txBox="1"/>
          <p:nvPr/>
        </p:nvSpPr>
        <p:spPr>
          <a:xfrm>
            <a:off x="6714572" y="4301028"/>
            <a:ext cx="4055373"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מאחל/ת לנו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ש...</a:t>
            </a:r>
            <a:endParaRPr kumimoji="0" lang="he-IL" sz="3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52232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תמונה 5" descr="סביבונים">
            <a:extLst>
              <a:ext uri="{FF2B5EF4-FFF2-40B4-BE49-F238E27FC236}">
                <a16:creationId xmlns:a16="http://schemas.microsoft.com/office/drawing/2014/main" id="{8D183C58-923E-DF26-53B6-00A437CEC11C}"/>
              </a:ext>
            </a:extLst>
          </p:cNvPr>
          <p:cNvPicPr>
            <a:picLocks noChangeAspect="1"/>
          </p:cNvPicPr>
          <p:nvPr/>
        </p:nvPicPr>
        <p:blipFill>
          <a:blip r:embed="rId3">
            <a:extLst>
              <a:ext uri="{28A0092B-C50C-407E-A947-70E740481C1C}">
                <a14:useLocalDpi xmlns:a14="http://schemas.microsoft.com/office/drawing/2010/main" val="0"/>
              </a:ext>
            </a:extLst>
          </a:blip>
          <a:srcRect t="49421" r="1" b="13023"/>
          <a:stretch/>
        </p:blipFill>
        <p:spPr>
          <a:xfrm>
            <a:off x="1524" y="10"/>
            <a:ext cx="12188952" cy="6857990"/>
          </a:xfrm>
          <a:prstGeom prst="rect">
            <a:avLst/>
          </a:prstGeom>
        </p:spPr>
      </p:pic>
      <p:sp>
        <p:nvSpPr>
          <p:cNvPr id="13" name="Freeform: Shape 12">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3" name="כותרת משנה 2">
            <a:extLst>
              <a:ext uri="{FF2B5EF4-FFF2-40B4-BE49-F238E27FC236}">
                <a16:creationId xmlns:a16="http://schemas.microsoft.com/office/drawing/2014/main" id="{53C6FB20-FDEB-F70F-11E4-D9B2540A1F11}"/>
              </a:ext>
            </a:extLst>
          </p:cNvPr>
          <p:cNvSpPr>
            <a:spLocks noGrp="1"/>
          </p:cNvSpPr>
          <p:nvPr>
            <p:ph type="subTitle" idx="1"/>
          </p:nvPr>
        </p:nvSpPr>
        <p:spPr>
          <a:xfrm>
            <a:off x="1841195" y="2297971"/>
            <a:ext cx="3283888" cy="2380260"/>
          </a:xfrm>
        </p:spPr>
        <p:txBody>
          <a:bodyPr anchor="t">
            <a:noAutofit/>
          </a:bodyPr>
          <a:lstStyle/>
          <a:p>
            <a:r>
              <a:rPr lang="he-IL" sz="4800" b="1" dirty="0">
                <a:solidFill>
                  <a:srgbClr val="002060"/>
                </a:solidFill>
                <a:latin typeface="Calibri" panose="020F0502020204030204" pitchFamily="34" charset="0"/>
                <a:ea typeface="Calibri" panose="020F0502020204030204" pitchFamily="34" charset="0"/>
                <a:cs typeface="Calibri" panose="020F0502020204030204" pitchFamily="34" charset="0"/>
              </a:rPr>
              <a:t>סביבון אנושי</a:t>
            </a:r>
          </a:p>
          <a:p>
            <a:r>
              <a:rPr lang="he-IL" sz="4800" b="1" dirty="0">
                <a:solidFill>
                  <a:srgbClr val="002060"/>
                </a:solidFill>
                <a:latin typeface="Calibri" panose="020F0502020204030204" pitchFamily="34" charset="0"/>
                <a:ea typeface="Calibri" panose="020F0502020204030204" pitchFamily="34" charset="0"/>
                <a:cs typeface="Calibri" panose="020F0502020204030204" pitchFamily="34" charset="0"/>
              </a:rPr>
              <a:t>מפגשים בסיבוב</a:t>
            </a:r>
          </a:p>
        </p:txBody>
      </p:sp>
    </p:spTree>
    <p:extLst>
      <p:ext uri="{BB962C8B-B14F-4D97-AF65-F5344CB8AC3E}">
        <p14:creationId xmlns:p14="http://schemas.microsoft.com/office/powerpoint/2010/main" val="13302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E68BEADC-AE0E-5AE3-BEFF-473F097697C9}"/>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תמונה 1" descr="סביבונים">
            <a:extLst>
              <a:ext uri="{FF2B5EF4-FFF2-40B4-BE49-F238E27FC236}">
                <a16:creationId xmlns:a16="http://schemas.microsoft.com/office/drawing/2014/main" id="{E04034FD-E2C6-A4E6-3B95-A9941D114C34}"/>
              </a:ext>
            </a:extLst>
          </p:cNvPr>
          <p:cNvPicPr>
            <a:picLocks noChangeAspect="1"/>
          </p:cNvPicPr>
          <p:nvPr/>
        </p:nvPicPr>
        <p:blipFill>
          <a:blip r:embed="rId4" cstate="hqprint">
            <a:extLst>
              <a:ext uri="{28A0092B-C50C-407E-A947-70E740481C1C}">
                <a14:useLocalDpi xmlns:a14="http://schemas.microsoft.com/office/drawing/2010/main" val="0"/>
              </a:ext>
            </a:extLst>
          </a:blip>
          <a:srcRect t="37398" r="-5" b="992"/>
          <a:stretch/>
        </p:blipFill>
        <p:spPr>
          <a:xfrm>
            <a:off x="2800671" y="4959026"/>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grpSp>
        <p:nvGrpSpPr>
          <p:cNvPr id="37" name="Group 36">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44950E7B-1D44-8449-0DD1-D14D2367DCB6}"/>
              </a:ext>
            </a:extLst>
          </p:cNvPr>
          <p:cNvPicPr>
            <a:picLocks noChangeAspect="1"/>
          </p:cNvPicPr>
          <p:nvPr/>
        </p:nvPicPr>
        <p:blipFill>
          <a:blip r:embed="rId5" cstate="hqprint">
            <a:extLst>
              <a:ext uri="{28A0092B-C50C-407E-A947-70E740481C1C}">
                <a14:useLocalDpi xmlns:a14="http://schemas.microsoft.com/office/drawing/2010/main" val="0"/>
              </a:ext>
            </a:extLst>
          </a:blip>
          <a:srcRect l="12479" r="16423" b="1"/>
          <a:stretch/>
        </p:blipFill>
        <p:spPr>
          <a:xfrm>
            <a:off x="-118867" y="4667111"/>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97265B69-69AC-C55A-682A-A064491DC930}"/>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4B0AE382-B1BB-0EFC-FBC6-7AEBAF0C0C3F}"/>
              </a:ext>
            </a:extLst>
          </p:cNvPr>
          <p:cNvSpPr txBox="1"/>
          <p:nvPr/>
        </p:nvSpPr>
        <p:spPr>
          <a:xfrm>
            <a:off x="7511741" y="2400452"/>
            <a:ext cx="3173082"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מתמקד/ת בנקודות האור מתוך החושך </a:t>
            </a:r>
            <a:endParaRPr kumimoji="0" lang="he-IL" sz="40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C95ECD7B-DB18-10AE-DE73-771B704D507F}"/>
              </a:ext>
            </a:extLst>
          </p:cNvPr>
          <p:cNvSpPr txBox="1"/>
          <p:nvPr/>
        </p:nvSpPr>
        <p:spPr>
          <a:xfrm>
            <a:off x="1933662" y="2400452"/>
            <a:ext cx="2836350" cy="2123658"/>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רואה את החושך מתוך האור</a:t>
            </a:r>
          </a:p>
        </p:txBody>
      </p:sp>
      <p:pic>
        <p:nvPicPr>
          <p:cNvPr id="9" name="תמונה 8">
            <a:extLst>
              <a:ext uri="{FF2B5EF4-FFF2-40B4-BE49-F238E27FC236}">
                <a16:creationId xmlns:a16="http://schemas.microsoft.com/office/drawing/2014/main" id="{DA47B175-3BFF-782B-647B-46CB41E6AC73}"/>
              </a:ext>
            </a:extLst>
          </p:cNvPr>
          <p:cNvPicPr>
            <a:picLocks noChangeAspect="1"/>
          </p:cNvPicPr>
          <p:nvPr/>
        </p:nvPicPr>
        <p:blipFill>
          <a:blip r:embed="rId6">
            <a:duotone>
              <a:schemeClr val="accent4">
                <a:shade val="45000"/>
                <a:satMod val="135000"/>
              </a:schemeClr>
              <a:prstClr val="white"/>
            </a:duotone>
          </a:blip>
          <a:srcRect l="42938" t="39583" r="42890" b="39507"/>
          <a:stretch/>
        </p:blipFill>
        <p:spPr>
          <a:xfrm>
            <a:off x="5845427" y="2909947"/>
            <a:ext cx="863950" cy="716987"/>
          </a:xfrm>
          <a:prstGeom prst="rect">
            <a:avLst/>
          </a:prstGeom>
        </p:spPr>
      </p:pic>
      <p:sp>
        <p:nvSpPr>
          <p:cNvPr id="5" name="תיבת טקסט 4">
            <a:extLst>
              <a:ext uri="{FF2B5EF4-FFF2-40B4-BE49-F238E27FC236}">
                <a16:creationId xmlns:a16="http://schemas.microsoft.com/office/drawing/2014/main" id="{6A51B702-79CE-E5F2-2C5E-B440808C7B98}"/>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404020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92712-60D9-669D-9BE0-59A31DEF7A0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9F38C2D-ABF2-0B68-472E-4C29B51D9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799C856C-4EB0-388F-A188-3F379643F5EA}"/>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18F3577C-3653-2279-5F6D-34868B836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5CB70D6-2F85-78EF-772E-3D81970C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pic>
        <p:nvPicPr>
          <p:cNvPr id="2" name="תמונה 1" descr="סביבונים">
            <a:extLst>
              <a:ext uri="{FF2B5EF4-FFF2-40B4-BE49-F238E27FC236}">
                <a16:creationId xmlns:a16="http://schemas.microsoft.com/office/drawing/2014/main" id="{2094090E-0C05-EE97-C7EB-77A4104E25B9}"/>
              </a:ext>
            </a:extLst>
          </p:cNvPr>
          <p:cNvPicPr>
            <a:picLocks noChangeAspect="1"/>
          </p:cNvPicPr>
          <p:nvPr/>
        </p:nvPicPr>
        <p:blipFill>
          <a:blip r:embed="rId4" cstate="hqprint">
            <a:extLst>
              <a:ext uri="{28A0092B-C50C-407E-A947-70E740481C1C}">
                <a14:useLocalDpi xmlns:a14="http://schemas.microsoft.com/office/drawing/2010/main" val="0"/>
              </a:ext>
            </a:extLst>
          </a:blip>
          <a:srcRect t="37398" r="-5" b="992"/>
          <a:stretch/>
        </p:blipFill>
        <p:spPr>
          <a:xfrm>
            <a:off x="9627801" y="-99788"/>
            <a:ext cx="2606312" cy="2405492"/>
          </a:xfrm>
          <a:prstGeom prst="ellipse">
            <a:avLst/>
          </a:prstGeom>
          <a:ln>
            <a:noFill/>
          </a:ln>
          <a:effectLst>
            <a:softEdge rad="112500"/>
          </a:effectLst>
        </p:spPr>
      </p:pic>
      <p:sp>
        <p:nvSpPr>
          <p:cNvPr id="35" name="Freeform: Shape 34">
            <a:extLst>
              <a:ext uri="{FF2B5EF4-FFF2-40B4-BE49-F238E27FC236}">
                <a16:creationId xmlns:a16="http://schemas.microsoft.com/office/drawing/2014/main" id="{570DAC4C-4B4C-C84A-08B9-B79EE1610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429A2015-0E21-410C-F457-7ABB53910D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220E7228-D2FE-D3C9-9FDB-E3E56D074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4588CAB9-F5DB-EAD6-34D8-378B4DF12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D56EAEAE-C926-942C-BB34-07F8D3F574D2}"/>
              </a:ext>
            </a:extLst>
          </p:cNvPr>
          <p:cNvPicPr>
            <a:picLocks noChangeAspect="1"/>
          </p:cNvPicPr>
          <p:nvPr/>
        </p:nvPicPr>
        <p:blipFill>
          <a:blip r:embed="rId5" cstate="hqprint">
            <a:extLst>
              <a:ext uri="{28A0092B-C50C-407E-A947-70E740481C1C}">
                <a14:useLocalDpi xmlns:a14="http://schemas.microsoft.com/office/drawing/2010/main" val="0"/>
              </a:ext>
            </a:extLst>
          </a:blip>
          <a:srcRect l="12479" r="16423" b="1"/>
          <a:stretch/>
        </p:blipFill>
        <p:spPr>
          <a:xfrm>
            <a:off x="-44856" y="4346598"/>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E5FD6F29-9830-EAF9-3393-60ACE8353FBB}"/>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E90FBD47-BCC5-4449-0265-D411305AD19B}"/>
              </a:ext>
            </a:extLst>
          </p:cNvPr>
          <p:cNvSpPr txBox="1"/>
          <p:nvPr/>
        </p:nvSpPr>
        <p:spPr>
          <a:xfrm>
            <a:off x="7511741" y="2400452"/>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err="1">
                <a:ln>
                  <a:noFill/>
                </a:ln>
                <a:solidFill>
                  <a:srgbClr val="156082"/>
                </a:solidFill>
                <a:effectLst/>
                <a:uLnTx/>
                <a:uFillTx/>
                <a:latin typeface="Calibri" panose="020F0502020204030204" pitchFamily="34" charset="0"/>
                <a:ea typeface="+mn-ea"/>
                <a:cs typeface="Calibri" panose="020F0502020204030204" pitchFamily="34" charset="0"/>
              </a:rPr>
              <a:t>סופגניה</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B9E0A442-4CCC-BA53-7A42-D3B473407962}"/>
              </a:ext>
            </a:extLst>
          </p:cNvPr>
          <p:cNvSpPr txBox="1"/>
          <p:nvPr/>
        </p:nvSpPr>
        <p:spPr>
          <a:xfrm>
            <a:off x="1933662" y="2400452"/>
            <a:ext cx="2836350"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לביבה</a:t>
            </a:r>
          </a:p>
        </p:txBody>
      </p:sp>
      <p:pic>
        <p:nvPicPr>
          <p:cNvPr id="9" name="תמונה 8">
            <a:extLst>
              <a:ext uri="{FF2B5EF4-FFF2-40B4-BE49-F238E27FC236}">
                <a16:creationId xmlns:a16="http://schemas.microsoft.com/office/drawing/2014/main" id="{5D4D441B-6690-44D0-1DF6-A5468B30235F}"/>
              </a:ext>
            </a:extLst>
          </p:cNvPr>
          <p:cNvPicPr>
            <a:picLocks noChangeAspect="1"/>
          </p:cNvPicPr>
          <p:nvPr/>
        </p:nvPicPr>
        <p:blipFill>
          <a:blip r:embed="rId6">
            <a:duotone>
              <a:schemeClr val="accent4">
                <a:shade val="45000"/>
                <a:satMod val="135000"/>
              </a:schemeClr>
              <a:prstClr val="white"/>
            </a:duotone>
          </a:blip>
          <a:srcRect l="42938" t="39583" r="42890" b="39507"/>
          <a:stretch/>
        </p:blipFill>
        <p:spPr>
          <a:xfrm>
            <a:off x="5845427" y="2909947"/>
            <a:ext cx="863950" cy="716987"/>
          </a:xfrm>
          <a:prstGeom prst="rect">
            <a:avLst/>
          </a:prstGeom>
        </p:spPr>
      </p:pic>
      <p:sp>
        <p:nvSpPr>
          <p:cNvPr id="5" name="תיבת טקסט 4">
            <a:extLst>
              <a:ext uri="{FF2B5EF4-FFF2-40B4-BE49-F238E27FC236}">
                <a16:creationId xmlns:a16="http://schemas.microsoft.com/office/drawing/2014/main" id="{7743506C-D71D-B474-4929-BA9A424AF9E2}"/>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180897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964BD7-BB7B-4982-EBE0-4B8AD8ADB08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48CDAF3-EF26-A883-8F4C-657AD3196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E707B6A3-C373-5A96-E27C-B656A05EB986}"/>
              </a:ext>
            </a:extLst>
          </p:cNvPr>
          <p:cNvPicPr>
            <a:picLocks noChangeAspect="1"/>
          </p:cNvPicPr>
          <p:nvPr/>
        </p:nvPicPr>
        <p:blipFill>
          <a:blip r:embed="rId3"/>
          <a:srcRect t="26464" r="-1" b="244"/>
          <a:stretch/>
        </p:blipFill>
        <p:spPr>
          <a:xfrm>
            <a:off x="-8765" y="-2619"/>
            <a:ext cx="12191695" cy="6858000"/>
          </a:xfrm>
          <a:prstGeom prst="rect">
            <a:avLst/>
          </a:prstGeom>
        </p:spPr>
      </p:pic>
      <p:sp>
        <p:nvSpPr>
          <p:cNvPr id="31" name="Freeform: Shape 30">
            <a:extLst>
              <a:ext uri="{FF2B5EF4-FFF2-40B4-BE49-F238E27FC236}">
                <a16:creationId xmlns:a16="http://schemas.microsoft.com/office/drawing/2014/main" id="{597AF099-5DDB-B7BA-DF91-20FA80C42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EDD7A34C-A33E-16F0-96D3-0A6620440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959E71BE-B21D-71A5-606A-B02AAB3B3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73B05563-03FB-CACD-AB6B-9DD916C1B2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71FB4FF9-6268-CD6F-246C-85EC0F2AD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6C182969-8907-9999-6C5D-B330374F6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221F6EDC-F2B5-6FF3-B5E1-DC32FC3D5644}"/>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ECDFD32B-472B-E515-CC98-D216C9C40A88}"/>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1EB97DEB-EA14-BF5D-1BC5-A6A48BA347C9}"/>
              </a:ext>
            </a:extLst>
          </p:cNvPr>
          <p:cNvSpPr txBox="1"/>
          <p:nvPr/>
        </p:nvSpPr>
        <p:spPr>
          <a:xfrm>
            <a:off x="7499388" y="2293673"/>
            <a:ext cx="3173082"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מחכה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לנס</a:t>
            </a:r>
            <a:endParaRPr kumimoji="0" lang="he-IL" sz="60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FFF430CC-A574-F2FC-E94B-AE6D1C9F3362}"/>
              </a:ext>
            </a:extLst>
          </p:cNvPr>
          <p:cNvSpPr txBox="1"/>
          <p:nvPr/>
        </p:nvSpPr>
        <p:spPr>
          <a:xfrm>
            <a:off x="1072308" y="2349758"/>
            <a:ext cx="4402194"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זקוק/ה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6000" b="1" dirty="0">
                <a:solidFill>
                  <a:srgbClr val="156082"/>
                </a:solidFill>
                <a:latin typeface="Calibri" panose="020F0502020204030204" pitchFamily="34" charset="0"/>
                <a:cs typeface="Calibri" panose="020F0502020204030204" pitchFamily="34" charset="0"/>
              </a:rPr>
              <a:t>לנס קפה</a:t>
            </a:r>
            <a:endParaRPr kumimoji="0" lang="he-IL" sz="6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pic>
        <p:nvPicPr>
          <p:cNvPr id="9" name="תמונה 8">
            <a:extLst>
              <a:ext uri="{FF2B5EF4-FFF2-40B4-BE49-F238E27FC236}">
                <a16:creationId xmlns:a16="http://schemas.microsoft.com/office/drawing/2014/main" id="{77991C49-C19C-D835-FA08-16E7C334699E}"/>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AD376B04-FF8C-4A54-8526-A7049C4FB7AC}"/>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3C948176-2A61-51F5-A5CD-6093F03B9C65}"/>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236093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4EF73-AA5A-BF77-FDA5-DB3002C125B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B25829-7A36-0D21-3C56-437BD3061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5E33677B-03C5-3F3D-2E92-3DCCADCD9EB1}"/>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7BABDBAE-C321-A527-8975-64D42A3BC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ABF131B-CD22-E580-3936-E068548EB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B77A0B38-C2DD-2338-FC8C-23969E637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EFE0F2F8-37C1-42EB-0DFA-993755B4E6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1F795C8C-FB1F-4DF8-71C5-2356C722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CB6CD46A-4AB5-3AC8-CB87-044AF2EA5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0729F51B-5BD1-BC66-3EB7-FB6EE25CFD5C}"/>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04FA052D-FC9A-4973-6CE3-E721418DDD3C}"/>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7CF219EC-B1E6-16A0-B688-032E48387785}"/>
              </a:ext>
            </a:extLst>
          </p:cNvPr>
          <p:cNvSpPr txBox="1"/>
          <p:nvPr/>
        </p:nvSpPr>
        <p:spPr>
          <a:xfrm>
            <a:off x="6918158" y="2176527"/>
            <a:ext cx="4104421" cy="175432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דמי חנוכה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משהו לעצמי</a:t>
            </a:r>
            <a:endParaRPr kumimoji="0" lang="he-IL" sz="60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81CFABE8-6504-A453-10AA-47A5DFEB62F2}"/>
              </a:ext>
            </a:extLst>
          </p:cNvPr>
          <p:cNvSpPr txBox="1"/>
          <p:nvPr/>
        </p:nvSpPr>
        <p:spPr>
          <a:xfrm>
            <a:off x="1497751" y="2176528"/>
            <a:ext cx="3638078" cy="1754326"/>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דמי חנוכה -</a:t>
            </a:r>
            <a:r>
              <a:rPr kumimoji="0" lang="he-IL" sz="6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משהו לאחר</a:t>
            </a: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pic>
        <p:nvPicPr>
          <p:cNvPr id="9" name="תמונה 8">
            <a:extLst>
              <a:ext uri="{FF2B5EF4-FFF2-40B4-BE49-F238E27FC236}">
                <a16:creationId xmlns:a16="http://schemas.microsoft.com/office/drawing/2014/main" id="{B4FC2365-C109-D56D-B349-12DAF628563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53B3BC9D-5974-DE67-EDB1-83703FFC1117}"/>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324498A7-CEE1-7314-2AC4-7FFC3C4B5280}"/>
              </a:ext>
            </a:extLst>
          </p:cNvPr>
          <p:cNvSpPr txBox="1"/>
          <p:nvPr/>
        </p:nvSpPr>
        <p:spPr>
          <a:xfrm rot="21110289">
            <a:off x="3983568" y="98322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90240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A86EAC-8126-F727-8A10-E539FC916E03}"/>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2CD1F5D-10C6-A140-163B-1A8F8E30D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8B4D1024-BA5F-8E93-ACB3-BE900103F98A}"/>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B5E6DE06-4390-BB05-500E-32F4AA061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3F5D67E4-A954-27C4-624C-7A9C7703F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EC50D708-B273-F404-B627-174C318DE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D565228C-21FD-1CFC-B672-3E0D399E5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C280A2CF-6AAF-2796-1211-9D6EF372E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5EEA303-49D1-FDF6-CB6C-43C838467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69C0BC43-58DF-E818-F0F5-C2712540DFDC}"/>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B1162877-C091-B500-A60B-3B23DB89E561}"/>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1D2F761-BA35-9FE1-F889-824878012908}"/>
              </a:ext>
            </a:extLst>
          </p:cNvPr>
          <p:cNvSpPr txBox="1"/>
          <p:nvPr/>
        </p:nvSpPr>
        <p:spPr>
          <a:xfrm>
            <a:off x="7503852" y="2831185"/>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מכבה</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7B10DCC6-4976-9842-B5A6-039B1478F449}"/>
              </a:ext>
            </a:extLst>
          </p:cNvPr>
          <p:cNvSpPr txBox="1"/>
          <p:nvPr/>
        </p:nvSpPr>
        <p:spPr>
          <a:xfrm>
            <a:off x="1275093" y="2668275"/>
            <a:ext cx="4106965"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מדליק</a:t>
            </a:r>
          </a:p>
        </p:txBody>
      </p:sp>
      <p:pic>
        <p:nvPicPr>
          <p:cNvPr id="9" name="תמונה 8">
            <a:extLst>
              <a:ext uri="{FF2B5EF4-FFF2-40B4-BE49-F238E27FC236}">
                <a16:creationId xmlns:a16="http://schemas.microsoft.com/office/drawing/2014/main" id="{FE33601E-2017-92A2-3D50-988CBEE3FEFF}"/>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D4FABD24-8EBD-6B36-97F8-321C18C500D1}"/>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77275A04-E42D-2547-AA6F-7E91701AE8C0}"/>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85122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EE61D9-42A5-9E0B-C755-83DD64583AEF}"/>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BBB428-AA59-E5CA-2AFC-266C32A0B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1D9F7A18-2B92-9F92-8600-D7AAE8260B7C}"/>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D52DE3BE-444D-0096-40E5-7A9875CDD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5689DA58-017E-0835-96A2-9F95588D8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9D3DCF6E-40FD-C071-0BB5-163CBA2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7" name="Group 36">
            <a:extLst>
              <a:ext uri="{FF2B5EF4-FFF2-40B4-BE49-F238E27FC236}">
                <a16:creationId xmlns:a16="http://schemas.microsoft.com/office/drawing/2014/main" id="{2F1F4135-CBA6-D17D-05EA-4EF7B3EF71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F44583D3-AB42-2A8B-778F-DE077439A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85AE3828-C958-19DF-9296-B9694175B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8" name="תמונה 7" descr="תשעה נרות דולקים כחולים, עם סמל חנוכה">
            <a:extLst>
              <a:ext uri="{FF2B5EF4-FFF2-40B4-BE49-F238E27FC236}">
                <a16:creationId xmlns:a16="http://schemas.microsoft.com/office/drawing/2014/main" id="{83D533E9-A512-693F-6FFD-FF36A29AB7BE}"/>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1DF250EA-8C82-5E73-D1A1-E93BF6033C5A}"/>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A3518BCB-59CD-7B44-0681-85CB586D03ED}"/>
              </a:ext>
            </a:extLst>
          </p:cNvPr>
          <p:cNvSpPr txBox="1"/>
          <p:nvPr/>
        </p:nvSpPr>
        <p:spPr>
          <a:xfrm>
            <a:off x="7511741" y="2400452"/>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נר ראשון</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619DE4F9-5393-B3FA-0103-ACE96F8A6B58}"/>
              </a:ext>
            </a:extLst>
          </p:cNvPr>
          <p:cNvSpPr txBox="1"/>
          <p:nvPr/>
        </p:nvSpPr>
        <p:spPr>
          <a:xfrm>
            <a:off x="1614488" y="2400452"/>
            <a:ext cx="3155524"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נר שמיני</a:t>
            </a:r>
          </a:p>
        </p:txBody>
      </p:sp>
      <p:pic>
        <p:nvPicPr>
          <p:cNvPr id="9" name="תמונה 8">
            <a:extLst>
              <a:ext uri="{FF2B5EF4-FFF2-40B4-BE49-F238E27FC236}">
                <a16:creationId xmlns:a16="http://schemas.microsoft.com/office/drawing/2014/main" id="{C0D8BDB3-A975-B76A-A1C7-25CB7E503AD2}"/>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D801FF26-F7B5-D932-1EC7-F8C0D0FB5DAC}"/>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81DFFC24-9BA7-8770-FCC4-D92FCF5B7C95}"/>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0" i="0" u="none" strike="noStrike" kern="1200" cap="none" spc="0" normalizeH="0" baseline="0" noProof="0" dirty="0">
                <a:ln>
                  <a:noFill/>
                </a:ln>
                <a:solidFill>
                  <a:prstClr val="white"/>
                </a:solidFill>
                <a:effectLst/>
                <a:uLnTx/>
                <a:uFillTx/>
                <a:latin typeface="Guttman Yad-Brush" panose="02010401010101010101" pitchFamily="2" charset="-79"/>
                <a:ea typeface="+mn-ea"/>
                <a:cs typeface="Guttman Yad-Brush" panose="02010401010101010101" pitchFamily="2" charset="-79"/>
              </a:rPr>
              <a:t>מה אתם יותר?</a:t>
            </a:r>
          </a:p>
        </p:txBody>
      </p:sp>
    </p:spTree>
    <p:extLst>
      <p:ext uri="{BB962C8B-B14F-4D97-AF65-F5344CB8AC3E}">
        <p14:creationId xmlns:p14="http://schemas.microsoft.com/office/powerpoint/2010/main" val="388698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56D60B-E0A9-4D3F-B70F-39242777406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DD8CA50-70BD-145F-1542-D121EE4FF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1617E05C-2A8C-5A22-E1C8-0C2FB5167FD1}"/>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D09DDD50-5755-1351-DFCD-6F04102A3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C54312E5-B247-CBEF-D608-3BCA3F4AB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8F5FF415-81CE-3FD5-CB16-71D1B58B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0061586B-55A4-CB57-E489-C64BB122E6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2C1DF045-CC25-4563-65BF-0320BC4B1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36E9AEE3-4F22-D9D5-D4D3-348E5B3B7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49FE7377-0CCD-A202-9847-A16ED0C08A19}"/>
              </a:ext>
            </a:extLst>
          </p:cNvPr>
          <p:cNvPicPr>
            <a:picLocks noChangeAspect="1"/>
          </p:cNvPicPr>
          <p:nvPr/>
        </p:nvPicPr>
        <p:blipFill>
          <a:blip r:embed="rId4" cstate="hqprint">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0634D5ED-53E9-6652-D34E-5B6E02BEC45D}"/>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BCA09D90-B22A-E0A8-CE42-ABAA91A22772}"/>
              </a:ext>
            </a:extLst>
          </p:cNvPr>
          <p:cNvSpPr txBox="1"/>
          <p:nvPr/>
        </p:nvSpPr>
        <p:spPr>
          <a:xfrm>
            <a:off x="7511741" y="2400452"/>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אחד הנרות</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B7CEF616-69AF-74AD-32DF-EAB30CE07322}"/>
              </a:ext>
            </a:extLst>
          </p:cNvPr>
          <p:cNvSpPr txBox="1"/>
          <p:nvPr/>
        </p:nvSpPr>
        <p:spPr>
          <a:xfrm>
            <a:off x="1614488" y="2400452"/>
            <a:ext cx="3155524"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השמש</a:t>
            </a:r>
          </a:p>
        </p:txBody>
      </p:sp>
      <p:pic>
        <p:nvPicPr>
          <p:cNvPr id="9" name="תמונה 8">
            <a:extLst>
              <a:ext uri="{FF2B5EF4-FFF2-40B4-BE49-F238E27FC236}">
                <a16:creationId xmlns:a16="http://schemas.microsoft.com/office/drawing/2014/main" id="{E8E6A85F-E662-AB30-33E5-82E612ED2B3F}"/>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405DB802-1CB0-D652-E178-1D6BDB9AE7F3}"/>
              </a:ext>
            </a:extLst>
          </p:cNvPr>
          <p:cNvPicPr>
            <a:picLocks noChangeAspect="1"/>
          </p:cNvPicPr>
          <p:nvPr/>
        </p:nvPicPr>
        <p:blipFill>
          <a:blip r:embed="rId6" cstate="hqprint">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E88CABF8-2ED6-25C8-2ABB-536A49BE658F}"/>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137989002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11558</TotalTime>
  <Words>1378</Words>
  <Application>Microsoft Office PowerPoint</Application>
  <PresentationFormat>מסך רחב</PresentationFormat>
  <Paragraphs>171</Paragraphs>
  <Slides>17</Slides>
  <Notes>17</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17</vt:i4>
      </vt:variant>
    </vt:vector>
  </HeadingPairs>
  <TitlesOfParts>
    <vt:vector size="26" baseType="lpstr">
      <vt:lpstr>Meiryo</vt:lpstr>
      <vt:lpstr>Aptos</vt:lpstr>
      <vt:lpstr>Aptos Display</vt:lpstr>
      <vt:lpstr>Arial</vt:lpstr>
      <vt:lpstr>Calibri</vt:lpstr>
      <vt:lpstr>Calibri Light</vt:lpstr>
      <vt:lpstr>Guttman Yad-Brush</vt:lpstr>
      <vt:lpstr>ערכת נושא Office</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Ministry of Education -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נעמה קנטמן</dc:creator>
  <cp:lastModifiedBy>יפעת זץ</cp:lastModifiedBy>
  <cp:revision>42</cp:revision>
  <dcterms:created xsi:type="dcterms:W3CDTF">2024-11-18T10:24:55Z</dcterms:created>
  <dcterms:modified xsi:type="dcterms:W3CDTF">2024-12-15T08:23:24Z</dcterms:modified>
</cp:coreProperties>
</file>