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82" r:id="rId2"/>
    <p:sldId id="352" r:id="rId3"/>
    <p:sldId id="257" r:id="rId4"/>
    <p:sldId id="342" r:id="rId5"/>
    <p:sldId id="343" r:id="rId6"/>
    <p:sldId id="358" r:id="rId7"/>
    <p:sldId id="344" r:id="rId8"/>
    <p:sldId id="260" r:id="rId9"/>
    <p:sldId id="359" r:id="rId10"/>
    <p:sldId id="262" r:id="rId11"/>
    <p:sldId id="635" r:id="rId12"/>
    <p:sldId id="640" r:id="rId13"/>
    <p:sldId id="637" r:id="rId14"/>
    <p:sldId id="638" r:id="rId15"/>
    <p:sldId id="639" r:id="rId16"/>
  </p:sldIdLst>
  <p:sldSz cx="18288000" cy="10287000"/>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David" panose="020B0604020202020204" pitchFamily="34" charset="-79"/>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18" clrIdx="0">
    <p:extLst>
      <p:ext uri="{19B8F6BF-5375-455C-9EA6-DF929625EA0E}">
        <p15:presenceInfo xmlns:p15="http://schemas.microsoft.com/office/powerpoint/2012/main" userId="873281f71de5b194" providerId="Windows Live"/>
      </p:ext>
    </p:extLst>
  </p:cmAuthor>
  <p:cmAuthor id="2" name="ציפי פלקוביץ" initials="צפ" lastIdx="1" clrIdx="1">
    <p:extLst>
      <p:ext uri="{19B8F6BF-5375-455C-9EA6-DF929625EA0E}">
        <p15:presenceInfo xmlns:p15="http://schemas.microsoft.com/office/powerpoint/2012/main" userId="b89f64ae7bf403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a:srgbClr val="FBFEE2"/>
    <a:srgbClr val="EBF1DE"/>
    <a:srgbClr val="4F6228"/>
    <a:srgbClr val="FD6890"/>
    <a:srgbClr val="00A260"/>
    <a:srgbClr val="00FF99"/>
    <a:srgbClr val="AB543A"/>
    <a:srgbClr val="D7E4BD"/>
    <a:srgbClr val="EA4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82569" autoAdjust="0"/>
  </p:normalViewPr>
  <p:slideViewPr>
    <p:cSldViewPr>
      <p:cViewPr varScale="1">
        <p:scale>
          <a:sx n="47" d="100"/>
          <a:sy n="47" d="100"/>
        </p:scale>
        <p:origin x="117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D5D5C6A-D114-46D9-8CED-D1195B10702A}" type="datetimeFigureOut">
              <a:rPr lang="he-IL" smtClean="0"/>
              <a:t>כ"ז/אדר/תשפ"ה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08B4F07-5AE9-4D7D-9C2D-629F376B63CC}" type="slidenum">
              <a:rPr lang="he-IL" smtClean="0"/>
              <a:t>‹#›</a:t>
            </a:fld>
            <a:endParaRPr lang="he-IL"/>
          </a:p>
        </p:txBody>
      </p:sp>
    </p:spTree>
    <p:extLst>
      <p:ext uri="{BB962C8B-B14F-4D97-AF65-F5344CB8AC3E}">
        <p14:creationId xmlns:p14="http://schemas.microsoft.com/office/powerpoint/2010/main" val="8835367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i="0" dirty="0">
                <a:solidFill>
                  <a:srgbClr val="000000"/>
                </a:solidFill>
                <a:effectLst/>
                <a:latin typeface="Arial" panose="020B0604020202020204" pitchFamily="34" charset="0"/>
              </a:rPr>
              <a:t>כל התמונות במצגת לקוחות מ </a:t>
            </a:r>
            <a:r>
              <a:rPr lang="en-US" sz="1800" b="1" i="0" dirty="0">
                <a:solidFill>
                  <a:srgbClr val="000000"/>
                </a:solidFill>
                <a:effectLst/>
                <a:latin typeface="Arial" panose="020B0604020202020204" pitchFamily="34" charset="0"/>
              </a:rPr>
              <a:t>Canva</a:t>
            </a:r>
            <a:r>
              <a:rPr lang="he-IL" sz="1800" b="1" i="0" dirty="0">
                <a:solidFill>
                  <a:srgbClr val="000000"/>
                </a:solidFill>
                <a:effectLst/>
                <a:latin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dirty="0">
              <a:solidFill>
                <a:srgbClr val="000000"/>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dirty="0">
                <a:solidFill>
                  <a:srgbClr val="000000"/>
                </a:solidFill>
                <a:effectLst/>
                <a:latin typeface="Arial" panose="020B0604020202020204" pitchFamily="34" charset="0"/>
              </a:rPr>
              <a:t>מעגל השנה היהודי מעניק לנו הזדמנויות</a:t>
            </a:r>
            <a:r>
              <a:rPr lang="he-IL" sz="1800" b="0" i="0" dirty="0">
                <a:solidFill>
                  <a:srgbClr val="000000"/>
                </a:solidFill>
                <a:effectLst/>
                <a:latin typeface="Calibri" panose="020F0502020204030204" pitchFamily="34" charset="0"/>
              </a:rPr>
              <a:t> שונות להאיר ולהדגיש את המשמעות המתאימה לכל חג;</a:t>
            </a:r>
          </a:p>
          <a:p>
            <a:pPr algn="r"/>
            <a:r>
              <a:rPr lang="he-IL" sz="1200" b="0" i="0" dirty="0">
                <a:solidFill>
                  <a:srgbClr val="222222"/>
                </a:solidFill>
                <a:effectLst/>
                <a:latin typeface="arial black" panose="020B0A04020102020204" pitchFamily="34" charset="0"/>
              </a:rPr>
              <a:t>במפגש זה נלמד לשים לב לצרכים של החברים והסביבה, לחזק אכפתיות חברתית ולקחת אחריות על הסדר והארגון האישיים כדי שלאחרים יהיה נעים.</a:t>
            </a:r>
          </a:p>
          <a:p>
            <a:pPr algn="r"/>
            <a:r>
              <a:rPr lang="he-IL" sz="1200" b="0" i="0" dirty="0">
                <a:solidFill>
                  <a:srgbClr val="222222"/>
                </a:solidFill>
                <a:effectLst/>
                <a:latin typeface="arial black" panose="020B0A04020102020204" pitchFamily="34" charset="0"/>
              </a:rPr>
              <a:t>כמו כן, נדגיש את החשיבות שבפניה לעזרה כדי ללמוד דברים חדשים.</a:t>
            </a:r>
          </a:p>
          <a:p>
            <a:pPr algn="r"/>
            <a:endParaRPr lang="he-IL" sz="1200" b="0" i="0" dirty="0">
              <a:solidFill>
                <a:srgbClr val="222222"/>
              </a:solidFill>
              <a:effectLst/>
              <a:latin typeface="arial black" panose="020B0A04020102020204" pitchFamily="34" charset="0"/>
            </a:endParaRPr>
          </a:p>
          <a:p>
            <a:pPr algn="r"/>
            <a:r>
              <a:rPr lang="he-IL" b="0" i="0" dirty="0">
                <a:solidFill>
                  <a:srgbClr val="222222"/>
                </a:solidFill>
                <a:effectLst/>
                <a:latin typeface="arial black" panose="020B0A04020102020204" pitchFamily="34" charset="0"/>
              </a:rPr>
              <a:t>מובא בכנסת יחזקאל: "טעם שנקרא 'ליל הסדר' על שם הכתוב: (שמות </a:t>
            </a:r>
            <a:r>
              <a:rPr lang="he-IL" b="0" i="0" dirty="0" err="1">
                <a:solidFill>
                  <a:srgbClr val="222222"/>
                </a:solidFill>
                <a:effectLst/>
                <a:latin typeface="arial black" panose="020B0A04020102020204" pitchFamily="34" charset="0"/>
              </a:rPr>
              <a:t>יב</a:t>
            </a:r>
            <a:r>
              <a:rPr lang="he-IL" b="0" i="0" dirty="0">
                <a:solidFill>
                  <a:srgbClr val="222222"/>
                </a:solidFill>
                <a:effectLst/>
                <a:latin typeface="arial black" panose="020B0A04020102020204" pitchFamily="34" charset="0"/>
              </a:rPr>
              <a:t>) "ויהי בעצם היום הזה הוציא ה' את בני ישראל מארץ מצרים על </a:t>
            </a:r>
            <a:r>
              <a:rPr lang="he-IL" b="0" i="0" dirty="0" err="1">
                <a:solidFill>
                  <a:srgbClr val="222222"/>
                </a:solidFill>
                <a:effectLst/>
                <a:latin typeface="arial black" panose="020B0A04020102020204" pitchFamily="34" charset="0"/>
              </a:rPr>
              <a:t>צבאותם</a:t>
            </a:r>
            <a:r>
              <a:rPr lang="he-IL" b="0" i="0" dirty="0">
                <a:solidFill>
                  <a:srgbClr val="222222"/>
                </a:solidFill>
                <a:effectLst/>
                <a:latin typeface="arial black" panose="020B0A04020102020204" pitchFamily="34" charset="0"/>
              </a:rPr>
              <a:t>", ואמרו חז"ל (מכילתא </a:t>
            </a:r>
            <a:r>
              <a:rPr lang="he-IL" b="0" i="0" dirty="0" err="1">
                <a:solidFill>
                  <a:srgbClr val="222222"/>
                </a:solidFill>
                <a:effectLst/>
                <a:latin typeface="arial black" panose="020B0A04020102020204" pitchFamily="34" charset="0"/>
              </a:rPr>
              <a:t>דרשב"י</a:t>
            </a:r>
            <a:r>
              <a:rPr lang="he-IL" b="0" i="0" dirty="0">
                <a:solidFill>
                  <a:srgbClr val="222222"/>
                </a:solidFill>
                <a:effectLst/>
                <a:latin typeface="arial black" panose="020B0A04020102020204" pitchFamily="34" charset="0"/>
              </a:rPr>
              <a:t> שם): "מלמד שלא יצאו במהומה אלא מטוקסין ובסדר (מסודרים ומאורגנים לשבטיהם), אף על פי שיצאו </a:t>
            </a:r>
            <a:r>
              <a:rPr lang="he-IL" b="0" i="0" dirty="0" err="1">
                <a:solidFill>
                  <a:srgbClr val="222222"/>
                </a:solidFill>
                <a:effectLst/>
                <a:latin typeface="arial black" panose="020B0A04020102020204" pitchFamily="34" charset="0"/>
              </a:rPr>
              <a:t>בחפזון</a:t>
            </a:r>
            <a:r>
              <a:rPr lang="he-IL" b="0" i="0" dirty="0">
                <a:solidFill>
                  <a:srgbClr val="222222"/>
                </a:solidFill>
                <a:effectLst/>
                <a:latin typeface="arial black" panose="020B0A04020102020204" pitchFamily="34" charset="0"/>
              </a:rPr>
              <a:t>, </a:t>
            </a:r>
            <a:r>
              <a:rPr lang="he-IL" b="0" i="0" dirty="0" err="1">
                <a:solidFill>
                  <a:srgbClr val="222222"/>
                </a:solidFill>
                <a:effectLst/>
                <a:latin typeface="arial black" panose="020B0A04020102020204" pitchFamily="34" charset="0"/>
              </a:rPr>
              <a:t>כדכתיב</a:t>
            </a:r>
            <a:r>
              <a:rPr lang="he-IL" b="0" i="0" dirty="0">
                <a:solidFill>
                  <a:srgbClr val="222222"/>
                </a:solidFill>
                <a:effectLst/>
                <a:latin typeface="arial black" panose="020B0A04020102020204" pitchFamily="34" charset="0"/>
              </a:rPr>
              <a:t>: 'כי </a:t>
            </a:r>
            <a:r>
              <a:rPr lang="he-IL" b="0" i="0" dirty="0" err="1">
                <a:solidFill>
                  <a:srgbClr val="222222"/>
                </a:solidFill>
                <a:effectLst/>
                <a:latin typeface="arial black" panose="020B0A04020102020204" pitchFamily="34" charset="0"/>
              </a:rPr>
              <a:t>בחפזון</a:t>
            </a:r>
            <a:r>
              <a:rPr lang="he-IL" b="0" i="0" dirty="0">
                <a:solidFill>
                  <a:srgbClr val="222222"/>
                </a:solidFill>
                <a:effectLst/>
                <a:latin typeface="arial black" panose="020B0A04020102020204" pitchFamily="34" charset="0"/>
              </a:rPr>
              <a:t> יצאת מארץ מצרים' מכל מקום יצאו בסדר ולא במהומה (</a:t>
            </a:r>
            <a:r>
              <a:rPr lang="he-IL" b="0" i="0" dirty="0" err="1">
                <a:solidFill>
                  <a:srgbClr val="222222"/>
                </a:solidFill>
                <a:effectLst/>
                <a:latin typeface="arial black" panose="020B0A04020102020204" pitchFamily="34" charset="0"/>
              </a:rPr>
              <a:t>בלאגן</a:t>
            </a:r>
            <a:r>
              <a:rPr lang="he-IL" b="0" i="0" dirty="0">
                <a:solidFill>
                  <a:srgbClr val="222222"/>
                </a:solidFill>
                <a:effectLst/>
                <a:latin typeface="arial black" panose="020B0A04020102020204" pitchFamily="34" charset="0"/>
              </a:rPr>
              <a:t> בלשוננו)", ומכאן השם "ליל הסדר".</a:t>
            </a:r>
            <a:endParaRPr lang="he-IL" sz="1200" b="0" i="0" dirty="0">
              <a:solidFill>
                <a:srgbClr val="222222"/>
              </a:solidFill>
              <a:effectLst/>
              <a:latin typeface="arial black" panose="020B0A04020102020204" pitchFamily="34" charset="0"/>
            </a:endParaRP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08B4F07-5AE9-4D7D-9C2D-629F376B63CC}" type="slidenum">
              <a:rPr lang="he-IL" smtClean="0"/>
              <a:t>10</a:t>
            </a:fld>
            <a:endParaRPr lang="he-IL"/>
          </a:p>
        </p:txBody>
      </p:sp>
    </p:spTree>
    <p:extLst>
      <p:ext uri="{BB962C8B-B14F-4D97-AF65-F5344CB8AC3E}">
        <p14:creationId xmlns:p14="http://schemas.microsoft.com/office/powerpoint/2010/main" val="378221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69AA-DA46-B922-261C-F3991B1A02F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1A24D18-6A51-8E35-D409-292B3A45CCD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F9CE1D7-C12A-BF63-8AFB-03DDC1FD1D3D}"/>
              </a:ext>
            </a:extLst>
          </p:cNvPr>
          <p:cNvSpPr>
            <a:spLocks noGrp="1"/>
          </p:cNvSpPr>
          <p:nvPr>
            <p:ph type="body" idx="1"/>
          </p:nvPr>
        </p:nvSpPr>
        <p:spPr/>
        <p:txBody>
          <a:bodyPr/>
          <a:lstStyle/>
          <a:p>
            <a:r>
              <a:rPr lang="he-IL" b="1" dirty="0"/>
              <a:t>נאמר לתלמידים שבאני למד לפנות לעזרה והפעם הוא פנה לאמא שלימדה אותו כיצד לארגן את חפציו.</a:t>
            </a:r>
          </a:p>
          <a:p>
            <a:r>
              <a:rPr lang="he-IL" b="1" dirty="0"/>
              <a:t> וגם אנחנו נלמד את השיטה איך לסדר את החפצים שלנו:</a:t>
            </a:r>
          </a:p>
          <a:p>
            <a:r>
              <a:rPr lang="he-IL" b="0" dirty="0"/>
              <a:t>בשקף הבא נציג טכניקה קלה ויישומית לארגון וסדר.</a:t>
            </a:r>
          </a:p>
        </p:txBody>
      </p:sp>
      <p:sp>
        <p:nvSpPr>
          <p:cNvPr id="4" name="מציין מיקום של מספר שקופית 3">
            <a:extLst>
              <a:ext uri="{FF2B5EF4-FFF2-40B4-BE49-F238E27FC236}">
                <a16:creationId xmlns:a16="http://schemas.microsoft.com/office/drawing/2014/main" id="{3E2A4294-FD65-FEA5-548F-63E058D5EC59}"/>
              </a:ext>
            </a:extLst>
          </p:cNvPr>
          <p:cNvSpPr>
            <a:spLocks noGrp="1"/>
          </p:cNvSpPr>
          <p:nvPr>
            <p:ph type="sldNum" sz="quarter" idx="5"/>
          </p:nvPr>
        </p:nvSpPr>
        <p:spPr/>
        <p:txBody>
          <a:bodyPr/>
          <a:lstStyle/>
          <a:p>
            <a:fld id="{208B4F07-5AE9-4D7D-9C2D-629F376B63CC}" type="slidenum">
              <a:rPr lang="he-IL" smtClean="0"/>
              <a:t>11</a:t>
            </a:fld>
            <a:endParaRPr lang="he-IL"/>
          </a:p>
        </p:txBody>
      </p:sp>
    </p:spTree>
    <p:extLst>
      <p:ext uri="{BB962C8B-B14F-4D97-AF65-F5344CB8AC3E}">
        <p14:creationId xmlns:p14="http://schemas.microsoft.com/office/powerpoint/2010/main" val="176376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A4E56-D49C-DAE3-AA5C-3E09BF44403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2CA4D9C-AAC5-952E-F870-B0F96B7CED4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49FFD2E-FBCB-F4EB-A785-31DB606F86AC}"/>
              </a:ext>
            </a:extLst>
          </p:cNvPr>
          <p:cNvSpPr>
            <a:spLocks noGrp="1"/>
          </p:cNvSpPr>
          <p:nvPr>
            <p:ph type="body" idx="1"/>
          </p:nvPr>
        </p:nvSpPr>
        <p:spPr/>
        <p:txBody>
          <a:bodyPr/>
          <a:lstStyle/>
          <a:p>
            <a:r>
              <a:rPr lang="he-IL" b="1" dirty="0"/>
              <a:t>1- להשאיר, 2- לזרוק, 3- לבדוק </a:t>
            </a:r>
            <a:r>
              <a:rPr lang="he-IL" b="0" dirty="0"/>
              <a:t>(בלחיצה במסך מלא יופיע בכל פעם שלב אחד)</a:t>
            </a:r>
          </a:p>
          <a:p>
            <a:r>
              <a:rPr lang="he-IL" dirty="0"/>
              <a:t>בכל פעם שאנחנו מסדרים מגירה/ ארון/ קלמר/ילקוט- נמיין את החפצים לשלוש </a:t>
            </a:r>
            <a:r>
              <a:rPr lang="he-IL" dirty="0" err="1"/>
              <a:t>ערימות</a:t>
            </a:r>
            <a:endParaRPr lang="he-IL" dirty="0"/>
          </a:p>
          <a:p>
            <a:r>
              <a:rPr lang="he-IL" b="1" dirty="0"/>
              <a:t>1- להשאיר: </a:t>
            </a:r>
            <a:r>
              <a:rPr lang="he-IL" dirty="0"/>
              <a:t>דברים שאנחנו רוצים לשמור ולהשאיר</a:t>
            </a:r>
          </a:p>
          <a:p>
            <a:r>
              <a:rPr lang="he-IL" b="1" dirty="0"/>
              <a:t>2- לזרוק: </a:t>
            </a:r>
            <a:r>
              <a:rPr lang="he-IL" dirty="0"/>
              <a:t>דברים שכבר אי אפשר להשתמש בהם וצריך לזרוק אותם לאשפה</a:t>
            </a:r>
          </a:p>
          <a:p>
            <a:r>
              <a:rPr lang="he-IL" b="1" dirty="0"/>
              <a:t>3- לבדוק: </a:t>
            </a:r>
            <a:r>
              <a:rPr lang="he-IL" dirty="0"/>
              <a:t>דברים שאנחנו מתלבטים אם כדאי לשמור או לזרוק, אולי צריך לתקן אותם, אולי לשים במקום אחר. אחרי שנגמור למיין את כל החפצים, נחשוב מה לעשות עם כל חפץ ובמידת הצורך נקרא למבוגר שיעזור לנו להחליט מה לעשות עם החפצים </a:t>
            </a:r>
            <a:r>
              <a:rPr lang="he-IL" dirty="0" err="1"/>
              <a:t>בערימה</a:t>
            </a:r>
            <a:r>
              <a:rPr lang="he-IL" dirty="0"/>
              <a:t> הזו.</a:t>
            </a:r>
          </a:p>
        </p:txBody>
      </p:sp>
      <p:sp>
        <p:nvSpPr>
          <p:cNvPr id="4" name="מציין מיקום של מספר שקופית 3">
            <a:extLst>
              <a:ext uri="{FF2B5EF4-FFF2-40B4-BE49-F238E27FC236}">
                <a16:creationId xmlns:a16="http://schemas.microsoft.com/office/drawing/2014/main" id="{726AF3EE-E750-BC59-4F22-920A4B2AF05A}"/>
              </a:ext>
            </a:extLst>
          </p:cNvPr>
          <p:cNvSpPr>
            <a:spLocks noGrp="1"/>
          </p:cNvSpPr>
          <p:nvPr>
            <p:ph type="sldNum" sz="quarter" idx="5"/>
          </p:nvPr>
        </p:nvSpPr>
        <p:spPr/>
        <p:txBody>
          <a:bodyPr/>
          <a:lstStyle/>
          <a:p>
            <a:fld id="{208B4F07-5AE9-4D7D-9C2D-629F376B63CC}" type="slidenum">
              <a:rPr lang="he-IL" smtClean="0"/>
              <a:t>12</a:t>
            </a:fld>
            <a:endParaRPr lang="he-IL"/>
          </a:p>
        </p:txBody>
      </p:sp>
    </p:spTree>
    <p:extLst>
      <p:ext uri="{BB962C8B-B14F-4D97-AF65-F5344CB8AC3E}">
        <p14:creationId xmlns:p14="http://schemas.microsoft.com/office/powerpoint/2010/main" val="415950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550BD-12F8-9190-3EB2-DF244B00026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A717D70-53B0-59D5-0C3D-6ED7BC2E28E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649C230-566F-8B12-FCA3-0629C00F07D6}"/>
              </a:ext>
            </a:extLst>
          </p:cNvPr>
          <p:cNvSpPr>
            <a:spLocks noGrp="1"/>
          </p:cNvSpPr>
          <p:nvPr>
            <p:ph type="body" idx="1"/>
          </p:nvPr>
        </p:nvSpPr>
        <p:spPr/>
        <p:txBody>
          <a:bodyPr/>
          <a:lstStyle/>
          <a:p>
            <a:r>
              <a:rPr lang="he-IL" dirty="0"/>
              <a:t>נתרגל עם התלמידים מיון של חפצים לפי שיטת הארגון של להשאיר, לזרוק או לבדוק באמצעות פעילות ים, יבשה, </a:t>
            </a:r>
            <a:r>
              <a:rPr lang="he-IL" dirty="0" err="1"/>
              <a:t>ימבשה</a:t>
            </a:r>
            <a:r>
              <a:rPr lang="he-IL" dirty="0"/>
              <a:t>:</a:t>
            </a:r>
          </a:p>
          <a:p>
            <a:r>
              <a:rPr lang="he-IL" dirty="0"/>
              <a:t>בכל פעם נציג קלף אחד ועל התלמידים יהיה לעמוד בים אם יש </a:t>
            </a:r>
            <a:r>
              <a:rPr lang="he-IL" b="1" dirty="0"/>
              <a:t>להשאיר</a:t>
            </a:r>
            <a:r>
              <a:rPr lang="he-IL" dirty="0"/>
              <a:t> את החפץ (נגדיר צד בכיתה שיהווה ים), לעמוד ביבשה אם יש </a:t>
            </a:r>
            <a:r>
              <a:rPr lang="he-IL" b="1" dirty="0"/>
              <a:t>לזרוק</a:t>
            </a:r>
            <a:r>
              <a:rPr lang="he-IL" dirty="0"/>
              <a:t> את החפץ ולעמוד </a:t>
            </a:r>
            <a:r>
              <a:rPr lang="he-IL" dirty="0" err="1"/>
              <a:t>בימבשה</a:t>
            </a:r>
            <a:r>
              <a:rPr lang="he-IL" dirty="0"/>
              <a:t> אם זהו חפץ שצריך </a:t>
            </a:r>
            <a:r>
              <a:rPr lang="he-IL" b="1" dirty="0"/>
              <a:t>לבדוק</a:t>
            </a:r>
            <a:r>
              <a:rPr lang="he-IL" dirty="0"/>
              <a:t> אם להשאיר או לזרוק.</a:t>
            </a:r>
          </a:p>
          <a:p>
            <a:r>
              <a:rPr lang="he-IL" dirty="0"/>
              <a:t>הקלפים עולים בלחיצת עכבר</a:t>
            </a:r>
          </a:p>
          <a:p>
            <a:r>
              <a:rPr lang="he-IL" b="1" dirty="0"/>
              <a:t>להשאיר </a:t>
            </a:r>
            <a:r>
              <a:rPr lang="he-IL" dirty="0"/>
              <a:t>- חבילת טושים, ספר לימוד, קלמר, בקבוק שתיה</a:t>
            </a:r>
          </a:p>
          <a:p>
            <a:r>
              <a:rPr lang="he-IL" b="1" dirty="0"/>
              <a:t>לזרוק </a:t>
            </a:r>
            <a:r>
              <a:rPr lang="he-IL" dirty="0"/>
              <a:t>- לחמנייה מעופשת, עפרון שבור, דף מקומט, עטיפה ריקה</a:t>
            </a:r>
          </a:p>
          <a:p>
            <a:r>
              <a:rPr lang="he-IL" b="1" dirty="0"/>
              <a:t>לבדוק </a:t>
            </a:r>
            <a:r>
              <a:rPr lang="he-IL" dirty="0"/>
              <a:t>- מחברת חנוכה (נבדוק עם אמא- מה עושים עם מחברת ישנה? שומרים בארון בבית? זורקים?)</a:t>
            </a:r>
          </a:p>
          <a:p>
            <a:r>
              <a:rPr lang="he-IL" dirty="0"/>
              <a:t>          - משחק קלפים (נבדוק- האם צריך את המשחק בילקוט? האם אני משחק </a:t>
            </a:r>
            <a:r>
              <a:rPr lang="he-IL" dirty="0" err="1"/>
              <a:t>איתו</a:t>
            </a:r>
            <a:r>
              <a:rPr lang="he-IL" dirty="0"/>
              <a:t> בבית הספר? אם כן, נשאיר, אם לא- כדאי להחזיר אותו לבית)  </a:t>
            </a:r>
          </a:p>
          <a:p>
            <a:r>
              <a:rPr lang="he-IL" dirty="0"/>
              <a:t>          - שרוך נעליים (נבדוק- אולי השרוך קרוע וכדאי לזרוק אותו? אולי השרוך טוב וצריך להחזיר אותו לבית?)</a:t>
            </a:r>
          </a:p>
          <a:p>
            <a:r>
              <a:rPr lang="he-IL" dirty="0"/>
              <a:t>          - ציור ישן שציירתי (נחשוב, מה כדאי לעשות עם הציור? אולי נשמור במגירה בבית? אולי נזרוק?)</a:t>
            </a:r>
          </a:p>
        </p:txBody>
      </p:sp>
      <p:sp>
        <p:nvSpPr>
          <p:cNvPr id="4" name="מציין מיקום של מספר שקופית 3">
            <a:extLst>
              <a:ext uri="{FF2B5EF4-FFF2-40B4-BE49-F238E27FC236}">
                <a16:creationId xmlns:a16="http://schemas.microsoft.com/office/drawing/2014/main" id="{37CEB847-4172-A562-FE23-81E219CE9AC0}"/>
              </a:ext>
            </a:extLst>
          </p:cNvPr>
          <p:cNvSpPr>
            <a:spLocks noGrp="1"/>
          </p:cNvSpPr>
          <p:nvPr>
            <p:ph type="sldNum" sz="quarter" idx="5"/>
          </p:nvPr>
        </p:nvSpPr>
        <p:spPr/>
        <p:txBody>
          <a:bodyPr/>
          <a:lstStyle/>
          <a:p>
            <a:fld id="{208B4F07-5AE9-4D7D-9C2D-629F376B63CC}" type="slidenum">
              <a:rPr lang="he-IL" smtClean="0"/>
              <a:t>13</a:t>
            </a:fld>
            <a:endParaRPr lang="he-IL"/>
          </a:p>
        </p:txBody>
      </p:sp>
    </p:spTree>
    <p:extLst>
      <p:ext uri="{BB962C8B-B14F-4D97-AF65-F5344CB8AC3E}">
        <p14:creationId xmlns:p14="http://schemas.microsoft.com/office/powerpoint/2010/main" val="370856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C565-8B06-80AA-8051-2A1C3336BA5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E6CB045-3C2D-C097-0800-AAADD88CA6B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F0BA889-9A0A-EC6E-D18C-2F655FC79ECB}"/>
              </a:ext>
            </a:extLst>
          </p:cNvPr>
          <p:cNvSpPr>
            <a:spLocks noGrp="1"/>
          </p:cNvSpPr>
          <p:nvPr>
            <p:ph type="body" idx="1"/>
          </p:nvPr>
        </p:nvSpPr>
        <p:spPr/>
        <p:txBody>
          <a:bodyPr/>
          <a:lstStyle/>
          <a:p>
            <a:r>
              <a:rPr lang="he-IL" dirty="0"/>
              <a:t>המשך פעילות </a:t>
            </a:r>
          </a:p>
        </p:txBody>
      </p:sp>
      <p:sp>
        <p:nvSpPr>
          <p:cNvPr id="4" name="מציין מיקום של מספר שקופית 3">
            <a:extLst>
              <a:ext uri="{FF2B5EF4-FFF2-40B4-BE49-F238E27FC236}">
                <a16:creationId xmlns:a16="http://schemas.microsoft.com/office/drawing/2014/main" id="{1AB7A079-96D8-09F4-5578-6DAC0E9440D0}"/>
              </a:ext>
            </a:extLst>
          </p:cNvPr>
          <p:cNvSpPr>
            <a:spLocks noGrp="1"/>
          </p:cNvSpPr>
          <p:nvPr>
            <p:ph type="sldNum" sz="quarter" idx="5"/>
          </p:nvPr>
        </p:nvSpPr>
        <p:spPr/>
        <p:txBody>
          <a:bodyPr/>
          <a:lstStyle/>
          <a:p>
            <a:fld id="{208B4F07-5AE9-4D7D-9C2D-629F376B63CC}" type="slidenum">
              <a:rPr lang="he-IL" smtClean="0"/>
              <a:t>14</a:t>
            </a:fld>
            <a:endParaRPr lang="he-IL"/>
          </a:p>
        </p:txBody>
      </p:sp>
    </p:spTree>
    <p:extLst>
      <p:ext uri="{BB962C8B-B14F-4D97-AF65-F5344CB8AC3E}">
        <p14:creationId xmlns:p14="http://schemas.microsoft.com/office/powerpoint/2010/main" val="424760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6A9A3-223C-A92F-86C1-2B6367CE3E1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3AA5F5B-169C-43FA-F2DC-59ECF74FF94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442B08D-C16B-6E70-7576-EE79578397ED}"/>
              </a:ext>
            </a:extLst>
          </p:cNvPr>
          <p:cNvSpPr>
            <a:spLocks noGrp="1"/>
          </p:cNvSpPr>
          <p:nvPr>
            <p:ph type="body" idx="1"/>
          </p:nvPr>
        </p:nvSpPr>
        <p:spPr/>
        <p:txBody>
          <a:bodyPr/>
          <a:lstStyle/>
          <a:p>
            <a:r>
              <a:rPr lang="he-IL" dirty="0"/>
              <a:t>לסיכום נקריא </a:t>
            </a:r>
            <a:r>
              <a:rPr lang="he-IL"/>
              <a:t>את החמשיר.</a:t>
            </a:r>
            <a:endParaRPr lang="he-IL" dirty="0"/>
          </a:p>
          <a:p>
            <a:r>
              <a:rPr lang="he-IL" dirty="0"/>
              <a:t>ניתן לשיר אותו במנגינה שמתחברת לכם...</a:t>
            </a:r>
          </a:p>
          <a:p>
            <a:r>
              <a:rPr lang="he-IL" dirty="0"/>
              <a:t>נשאל את התלמידים: מה למדנו </a:t>
            </a:r>
            <a:r>
              <a:rPr lang="he-IL" dirty="0" err="1"/>
              <a:t>מבאני</a:t>
            </a:r>
            <a:r>
              <a:rPr lang="he-IL" dirty="0"/>
              <a:t>? מהשיעור?</a:t>
            </a:r>
            <a:endParaRPr lang="en-US" dirty="0"/>
          </a:p>
          <a:p>
            <a:r>
              <a:rPr lang="he-IL" dirty="0"/>
              <a:t>אפשר לנסות לחבר מהתשובות של התלמידים משפט עם מסר קליל וקליט (ג'ינגל)</a:t>
            </a:r>
          </a:p>
        </p:txBody>
      </p:sp>
      <p:sp>
        <p:nvSpPr>
          <p:cNvPr id="4" name="מציין מיקום של מספר שקופית 3">
            <a:extLst>
              <a:ext uri="{FF2B5EF4-FFF2-40B4-BE49-F238E27FC236}">
                <a16:creationId xmlns:a16="http://schemas.microsoft.com/office/drawing/2014/main" id="{42B535AD-CD43-5578-46E7-B4C178E842D9}"/>
              </a:ext>
            </a:extLst>
          </p:cNvPr>
          <p:cNvSpPr>
            <a:spLocks noGrp="1"/>
          </p:cNvSpPr>
          <p:nvPr>
            <p:ph type="sldNum" sz="quarter" idx="5"/>
          </p:nvPr>
        </p:nvSpPr>
        <p:spPr/>
        <p:txBody>
          <a:bodyPr/>
          <a:lstStyle/>
          <a:p>
            <a:fld id="{208B4F07-5AE9-4D7D-9C2D-629F376B63CC}" type="slidenum">
              <a:rPr lang="he-IL" smtClean="0"/>
              <a:t>15</a:t>
            </a:fld>
            <a:endParaRPr lang="he-IL"/>
          </a:p>
        </p:txBody>
      </p:sp>
    </p:spTree>
    <p:extLst>
      <p:ext uri="{BB962C8B-B14F-4D97-AF65-F5344CB8AC3E}">
        <p14:creationId xmlns:p14="http://schemas.microsoft.com/office/powerpoint/2010/main" val="187806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D11A-491E-9A8A-BB6E-26A29254057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D8C3DCB-25F6-BA8A-C12E-CE0AC4B25F1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39C14D4-32D0-26B5-D0D9-00F4B151453F}"/>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נקשיב לשירו של ר' אלתר ע"ה ונשיר יחד.</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קישור לסרטון: </a:t>
            </a:r>
            <a:r>
              <a:rPr lang="en-US" dirty="0"/>
              <a:t>https://www.youtube.com/watch?v=itpiRrJYMnE</a:t>
            </a:r>
            <a:endParaRPr lang="he-IL" dirty="0"/>
          </a:p>
          <a:p>
            <a:r>
              <a:rPr lang="he-IL" dirty="0"/>
              <a:t>השיר מופיע מדקה 0:25 ועד 2:00</a:t>
            </a:r>
          </a:p>
          <a:p>
            <a:r>
              <a:rPr lang="he-IL" dirty="0"/>
              <a:t>אח"כ נשאל: על מה השיר מדבר? </a:t>
            </a:r>
          </a:p>
        </p:txBody>
      </p:sp>
      <p:sp>
        <p:nvSpPr>
          <p:cNvPr id="4" name="מציין מיקום של מספר שקופית 3">
            <a:extLst>
              <a:ext uri="{FF2B5EF4-FFF2-40B4-BE49-F238E27FC236}">
                <a16:creationId xmlns:a16="http://schemas.microsoft.com/office/drawing/2014/main" id="{AC8C3CB4-1520-2B15-34DE-746E74B01D3B}"/>
              </a:ext>
            </a:extLst>
          </p:cNvPr>
          <p:cNvSpPr>
            <a:spLocks noGrp="1"/>
          </p:cNvSpPr>
          <p:nvPr>
            <p:ph type="sldNum" sz="quarter" idx="5"/>
          </p:nvPr>
        </p:nvSpPr>
        <p:spPr/>
        <p:txBody>
          <a:bodyPr/>
          <a:lstStyle/>
          <a:p>
            <a:fld id="{208B4F07-5AE9-4D7D-9C2D-629F376B63CC}" type="slidenum">
              <a:rPr lang="he-IL" smtClean="0"/>
              <a:t>2</a:t>
            </a:fld>
            <a:endParaRPr lang="he-IL"/>
          </a:p>
        </p:txBody>
      </p:sp>
    </p:spTree>
    <p:extLst>
      <p:ext uri="{BB962C8B-B14F-4D97-AF65-F5344CB8AC3E}">
        <p14:creationId xmlns:p14="http://schemas.microsoft.com/office/powerpoint/2010/main" val="271037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נקריא את הסיפור "הבלגן של באני"</a:t>
            </a:r>
          </a:p>
          <a:p>
            <a:r>
              <a:rPr lang="he-IL" dirty="0"/>
              <a:t>מומלץ להדפיס את התמונה של באני (בנספחים) בגדול ולהדביק על מקל כדי שתהווה דמות שתלווה את הקראת הסיפור.</a:t>
            </a:r>
          </a:p>
        </p:txBody>
      </p:sp>
      <p:sp>
        <p:nvSpPr>
          <p:cNvPr id="4" name="מציין מיקום של מספר שקופית 3"/>
          <p:cNvSpPr>
            <a:spLocks noGrp="1"/>
          </p:cNvSpPr>
          <p:nvPr>
            <p:ph type="sldNum" sz="quarter" idx="5"/>
          </p:nvPr>
        </p:nvSpPr>
        <p:spPr/>
        <p:txBody>
          <a:bodyPr/>
          <a:lstStyle/>
          <a:p>
            <a:fld id="{208B4F07-5AE9-4D7D-9C2D-629F376B63CC}" type="slidenum">
              <a:rPr lang="he-IL" smtClean="0"/>
              <a:t>3</a:t>
            </a:fld>
            <a:endParaRPr lang="he-IL"/>
          </a:p>
        </p:txBody>
      </p:sp>
    </p:spTree>
    <p:extLst>
      <p:ext uri="{BB962C8B-B14F-4D97-AF65-F5344CB8AC3E}">
        <p14:creationId xmlns:p14="http://schemas.microsoft.com/office/powerpoint/2010/main" val="162508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7B94C-56C7-6BB5-FC55-320221951E5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CD20095-6D42-C8B4-37EA-C3AB91421D9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AD9AC5A-249F-F628-C5AC-1445238FDE89}"/>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10BC0421-0278-6855-E559-EBF475713A74}"/>
              </a:ext>
            </a:extLst>
          </p:cNvPr>
          <p:cNvSpPr>
            <a:spLocks noGrp="1"/>
          </p:cNvSpPr>
          <p:nvPr>
            <p:ph type="sldNum" sz="quarter" idx="5"/>
          </p:nvPr>
        </p:nvSpPr>
        <p:spPr/>
        <p:txBody>
          <a:bodyPr/>
          <a:lstStyle/>
          <a:p>
            <a:fld id="{208B4F07-5AE9-4D7D-9C2D-629F376B63CC}" type="slidenum">
              <a:rPr lang="he-IL" smtClean="0"/>
              <a:t>4</a:t>
            </a:fld>
            <a:endParaRPr lang="he-IL"/>
          </a:p>
        </p:txBody>
      </p:sp>
    </p:spTree>
    <p:extLst>
      <p:ext uri="{BB962C8B-B14F-4D97-AF65-F5344CB8AC3E}">
        <p14:creationId xmlns:p14="http://schemas.microsoft.com/office/powerpoint/2010/main" val="127564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B5AE4-5980-36AE-6A46-62A1C114211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31D03E2-61B5-B400-5CF6-CF1481BBC48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5BA06C4-32D8-7486-4BC5-A90378F062D8}"/>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1D8792AD-6B93-9670-26E9-F0CFFABD1239}"/>
              </a:ext>
            </a:extLst>
          </p:cNvPr>
          <p:cNvSpPr>
            <a:spLocks noGrp="1"/>
          </p:cNvSpPr>
          <p:nvPr>
            <p:ph type="sldNum" sz="quarter" idx="5"/>
          </p:nvPr>
        </p:nvSpPr>
        <p:spPr/>
        <p:txBody>
          <a:bodyPr/>
          <a:lstStyle/>
          <a:p>
            <a:fld id="{208B4F07-5AE9-4D7D-9C2D-629F376B63CC}" type="slidenum">
              <a:rPr lang="he-IL" smtClean="0"/>
              <a:t>5</a:t>
            </a:fld>
            <a:endParaRPr lang="he-IL"/>
          </a:p>
        </p:txBody>
      </p:sp>
    </p:spTree>
    <p:extLst>
      <p:ext uri="{BB962C8B-B14F-4D97-AF65-F5344CB8AC3E}">
        <p14:creationId xmlns:p14="http://schemas.microsoft.com/office/powerpoint/2010/main" val="289853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A2B0-0313-212E-0027-5FA609A1C28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CE9D3EB-A7AF-8CC5-D48B-CEA1B78A60A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2A82AC4-C7EA-A8DF-FA0B-56A4E6A45A59}"/>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E628DF7B-CFD8-F46B-648F-595FA19C2F13}"/>
              </a:ext>
            </a:extLst>
          </p:cNvPr>
          <p:cNvSpPr>
            <a:spLocks noGrp="1"/>
          </p:cNvSpPr>
          <p:nvPr>
            <p:ph type="sldNum" sz="quarter" idx="5"/>
          </p:nvPr>
        </p:nvSpPr>
        <p:spPr/>
        <p:txBody>
          <a:bodyPr/>
          <a:lstStyle/>
          <a:p>
            <a:fld id="{208B4F07-5AE9-4D7D-9C2D-629F376B63CC}" type="slidenum">
              <a:rPr lang="he-IL" smtClean="0"/>
              <a:t>6</a:t>
            </a:fld>
            <a:endParaRPr lang="he-IL"/>
          </a:p>
        </p:txBody>
      </p:sp>
    </p:spTree>
    <p:extLst>
      <p:ext uri="{BB962C8B-B14F-4D97-AF65-F5344CB8AC3E}">
        <p14:creationId xmlns:p14="http://schemas.microsoft.com/office/powerpoint/2010/main" val="346891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0BBF2-603D-DF78-1C00-AA96FB3A7FE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2784D9B-E3F0-F775-2CB9-BDA5BF93540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E9544DD-41E8-9261-2B2C-732356AF2F44}"/>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5F296D47-5143-BAA3-D539-BE479B0B462D}"/>
              </a:ext>
            </a:extLst>
          </p:cNvPr>
          <p:cNvSpPr>
            <a:spLocks noGrp="1"/>
          </p:cNvSpPr>
          <p:nvPr>
            <p:ph type="sldNum" sz="quarter" idx="5"/>
          </p:nvPr>
        </p:nvSpPr>
        <p:spPr/>
        <p:txBody>
          <a:bodyPr/>
          <a:lstStyle/>
          <a:p>
            <a:fld id="{208B4F07-5AE9-4D7D-9C2D-629F376B63CC}" type="slidenum">
              <a:rPr lang="he-IL" smtClean="0"/>
              <a:t>7</a:t>
            </a:fld>
            <a:endParaRPr lang="he-IL"/>
          </a:p>
        </p:txBody>
      </p:sp>
    </p:spTree>
    <p:extLst>
      <p:ext uri="{BB962C8B-B14F-4D97-AF65-F5344CB8AC3E}">
        <p14:creationId xmlns:p14="http://schemas.microsoft.com/office/powerpoint/2010/main" val="289767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נשאל את התלמידים את השאלות בעקבות הקריאה.</a:t>
            </a:r>
          </a:p>
          <a:p>
            <a:r>
              <a:rPr lang="he-IL" dirty="0"/>
              <a:t> נדגיש לתלמידים שחשוב לפנות לעזרה וכי זו מיומנות חשובה לחיים.</a:t>
            </a:r>
          </a:p>
          <a:p>
            <a:r>
              <a:rPr lang="he-IL" dirty="0"/>
              <a:t>נשאל את הילדים: באילו נושאים אתם פונים לעזרה?</a:t>
            </a:r>
          </a:p>
        </p:txBody>
      </p:sp>
      <p:sp>
        <p:nvSpPr>
          <p:cNvPr id="4" name="מציין מיקום של מספר שקופית 3"/>
          <p:cNvSpPr>
            <a:spLocks noGrp="1"/>
          </p:cNvSpPr>
          <p:nvPr>
            <p:ph type="sldNum" sz="quarter" idx="5"/>
          </p:nvPr>
        </p:nvSpPr>
        <p:spPr/>
        <p:txBody>
          <a:bodyPr/>
          <a:lstStyle/>
          <a:p>
            <a:fld id="{208B4F07-5AE9-4D7D-9C2D-629F376B63CC}" type="slidenum">
              <a:rPr lang="he-IL" smtClean="0"/>
              <a:t>8</a:t>
            </a:fld>
            <a:endParaRPr lang="he-IL"/>
          </a:p>
        </p:txBody>
      </p:sp>
    </p:spTree>
    <p:extLst>
      <p:ext uri="{BB962C8B-B14F-4D97-AF65-F5344CB8AC3E}">
        <p14:creationId xmlns:p14="http://schemas.microsoft.com/office/powerpoint/2010/main" val="276544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F0AE7-C7F7-14AB-A8FC-5F1A1B9B320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0A221C3-633E-B86A-EF71-3964A0B338E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7A7F0FA-3069-4D8E-1CEC-4ADE53AE9200}"/>
              </a:ext>
            </a:extLst>
          </p:cNvPr>
          <p:cNvSpPr>
            <a:spLocks noGrp="1"/>
          </p:cNvSpPr>
          <p:nvPr>
            <p:ph type="body" idx="1"/>
          </p:nvPr>
        </p:nvSpPr>
        <p:spPr/>
        <p:txBody>
          <a:bodyPr/>
          <a:lstStyle/>
          <a:p>
            <a:r>
              <a:rPr lang="he-IL" dirty="0"/>
              <a:t>המשך הסיפור</a:t>
            </a:r>
          </a:p>
        </p:txBody>
      </p:sp>
      <p:sp>
        <p:nvSpPr>
          <p:cNvPr id="4" name="מציין מיקום של מספר שקופית 3">
            <a:extLst>
              <a:ext uri="{FF2B5EF4-FFF2-40B4-BE49-F238E27FC236}">
                <a16:creationId xmlns:a16="http://schemas.microsoft.com/office/drawing/2014/main" id="{CF53B175-BCC2-5603-2F26-3FDA374AFC9D}"/>
              </a:ext>
            </a:extLst>
          </p:cNvPr>
          <p:cNvSpPr>
            <a:spLocks noGrp="1"/>
          </p:cNvSpPr>
          <p:nvPr>
            <p:ph type="sldNum" sz="quarter" idx="5"/>
          </p:nvPr>
        </p:nvSpPr>
        <p:spPr/>
        <p:txBody>
          <a:bodyPr/>
          <a:lstStyle/>
          <a:p>
            <a:fld id="{208B4F07-5AE9-4D7D-9C2D-629F376B63CC}" type="slidenum">
              <a:rPr lang="he-IL" smtClean="0"/>
              <a:t>9</a:t>
            </a:fld>
            <a:endParaRPr lang="he-IL"/>
          </a:p>
        </p:txBody>
      </p:sp>
    </p:spTree>
    <p:extLst>
      <p:ext uri="{BB962C8B-B14F-4D97-AF65-F5344CB8AC3E}">
        <p14:creationId xmlns:p14="http://schemas.microsoft.com/office/powerpoint/2010/main" val="9146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87889158-0F3A-4AC4-D72C-A22C599E2037}"/>
              </a:ext>
            </a:extLst>
          </p:cNvPr>
          <p:cNvSpPr/>
          <p:nvPr/>
        </p:nvSpPr>
        <p:spPr>
          <a:xfrm>
            <a:off x="0" y="-30408"/>
            <a:ext cx="18300640" cy="10317408"/>
          </a:xfrm>
          <a:prstGeom prst="rect">
            <a:avLst/>
          </a:prstGeom>
          <a:solidFill>
            <a:srgbClr val="5B7496"/>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 name="Group 2"/>
          <p:cNvGrpSpPr/>
          <p:nvPr/>
        </p:nvGrpSpPr>
        <p:grpSpPr>
          <a:xfrm>
            <a:off x="411104" y="396774"/>
            <a:ext cx="17465795" cy="9493452"/>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algn="r" defTabSz="1371600" rtl="1">
                <a:defRPr/>
              </a:pPr>
              <a:endParaRPr lang="he-IL" sz="3600">
                <a:solidFill>
                  <a:prstClr val="black"/>
                </a:solidFill>
                <a:latin typeface="Calibri"/>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algn="r" defTabSz="1371600" rtl="1">
                <a:defRPr/>
              </a:pPr>
              <a:endParaRPr lang="he-IL" sz="3600">
                <a:solidFill>
                  <a:prstClr val="black"/>
                </a:solidFill>
                <a:latin typeface="Calibri"/>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4000871" y="3829388"/>
            <a:ext cx="10194849" cy="3239295"/>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algn="r" defTabSz="1371600" rtl="1">
                <a:defRPr/>
              </a:pPr>
              <a:endParaRPr lang="he-IL" sz="2700">
                <a:solidFill>
                  <a:prstClr val="black"/>
                </a:solidFill>
                <a:latin typeface="Calibri"/>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76200" tIns="76200" rIns="76200" bIns="76200" rtlCol="0" anchor="ctr"/>
            <a:lstStyle/>
            <a:p>
              <a:pPr algn="ctr" defTabSz="1371600" rtl="1">
                <a:lnSpc>
                  <a:spcPts val="3989"/>
                </a:lnSpc>
                <a:defRPr/>
              </a:pPr>
              <a:endParaRPr sz="2700">
                <a:solidFill>
                  <a:prstClr val="black"/>
                </a:solidFill>
                <a:latin typeface="Calibri"/>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3310511" y="4198827"/>
            <a:ext cx="11666979" cy="248364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ctr" defTabSz="914445" rtl="1">
              <a:buNone/>
              <a:defRPr/>
            </a:pPr>
            <a:r>
              <a:rPr lang="he-IL" sz="5400" b="1" dirty="0">
                <a:solidFill>
                  <a:prstClr val="black"/>
                </a:solidFill>
                <a:latin typeface="Calibri" panose="020F0502020204030204" pitchFamily="34" charset="0"/>
                <a:cs typeface="Calibri" panose="020F0502020204030204" pitchFamily="34" charset="0"/>
              </a:rPr>
              <a:t>כלים ופעילויות</a:t>
            </a:r>
            <a:br>
              <a:rPr lang="en-US" sz="5400" b="1" dirty="0">
                <a:solidFill>
                  <a:prstClr val="black"/>
                </a:solidFill>
                <a:latin typeface="Calibri" panose="020F0502020204030204" pitchFamily="34" charset="0"/>
                <a:cs typeface="Calibri" panose="020F0502020204030204" pitchFamily="34" charset="0"/>
              </a:rPr>
            </a:br>
            <a:r>
              <a:rPr lang="he-IL" sz="5400" b="1" dirty="0">
                <a:solidFill>
                  <a:prstClr val="black"/>
                </a:solidFill>
                <a:latin typeface="Calibri" panose="020F0502020204030204" pitchFamily="34" charset="0"/>
                <a:cs typeface="Calibri" panose="020F0502020204030204" pitchFamily="34" charset="0"/>
              </a:rPr>
              <a:t> לחיזוק כוחות ולניהול שיח רגשי</a:t>
            </a:r>
          </a:p>
          <a:p>
            <a:pPr marL="0" indent="0" algn="ctr" defTabSz="914445" rtl="1">
              <a:buNone/>
              <a:defRPr/>
            </a:pPr>
            <a:r>
              <a:rPr lang="he-IL" sz="5400" dirty="0">
                <a:solidFill>
                  <a:prstClr val="black"/>
                </a:solidFill>
                <a:latin typeface="Calibri" panose="020F0502020204030204" pitchFamily="34" charset="0"/>
                <a:cs typeface="Calibri" panose="020F0502020204030204" pitchFamily="34" charset="0"/>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1175822" y="470741"/>
            <a:ext cx="1102710" cy="1267326"/>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53577" y="1505312"/>
            <a:ext cx="3212976" cy="607379"/>
          </a:xfrm>
          <a:prstGeom prst="rect">
            <a:avLst/>
          </a:prstGeom>
          <a:noFill/>
          <a:ln>
            <a:noFill/>
          </a:ln>
        </p:spPr>
        <p:txBody>
          <a:bodyPr spcFirstLastPara="1" wrap="square" lIns="137138" tIns="68550" rIns="137138" bIns="68550" anchor="t" anchorCtr="0">
            <a:noAutofit/>
          </a:bodyPr>
          <a:lstStyle/>
          <a:p>
            <a:pPr algn="ctr" defTabSz="1371600" rtl="1">
              <a:lnSpc>
                <a:spcPct val="88888"/>
              </a:lnSpc>
              <a:defRPr/>
            </a:pPr>
            <a:r>
              <a:rPr lang="x-none" sz="1500" dirty="0">
                <a:solidFill>
                  <a:srgbClr val="002060"/>
                </a:solidFill>
                <a:latin typeface="Calibri"/>
                <a:ea typeface="Calibri"/>
                <a:cs typeface="Calibri"/>
                <a:sym typeface="Calibri"/>
              </a:rPr>
              <a:t>משרד החינוך</a:t>
            </a:r>
            <a:endParaRPr sz="2400" dirty="0">
              <a:solidFill>
                <a:prstClr val="black"/>
              </a:solidFill>
              <a:latin typeface="Calibri"/>
            </a:endParaRPr>
          </a:p>
          <a:p>
            <a:pPr algn="ctr" defTabSz="1371600" rtl="1">
              <a:lnSpc>
                <a:spcPct val="88888"/>
              </a:lnSpc>
              <a:defRPr/>
            </a:pPr>
            <a:r>
              <a:rPr lang="x-none" sz="1500" dirty="0">
                <a:solidFill>
                  <a:srgbClr val="002060"/>
                </a:solidFill>
                <a:latin typeface="Calibri"/>
                <a:ea typeface="Calibri"/>
                <a:cs typeface="Calibri"/>
                <a:sym typeface="Calibri"/>
              </a:rPr>
              <a:t>מינהל פדגוגי</a:t>
            </a:r>
            <a:endParaRPr sz="1500" dirty="0">
              <a:solidFill>
                <a:srgbClr val="002060"/>
              </a:solidFill>
              <a:latin typeface="Calibri"/>
              <a:ea typeface="Calibri"/>
              <a:cs typeface="Calibri"/>
              <a:sym typeface="Calibri"/>
            </a:endParaRPr>
          </a:p>
          <a:p>
            <a:pPr algn="ctr" defTabSz="1371600" rtl="1">
              <a:lnSpc>
                <a:spcPct val="88888"/>
              </a:lnSpc>
              <a:defRPr/>
            </a:pPr>
            <a:r>
              <a:rPr lang="x-none" sz="1500" dirty="0">
                <a:solidFill>
                  <a:srgbClr val="002060"/>
                </a:solidFill>
                <a:latin typeface="Calibri"/>
                <a:ea typeface="Calibri"/>
                <a:cs typeface="Calibri"/>
                <a:sym typeface="Calibri"/>
              </a:rPr>
              <a:t>אגף בכיר שירות פסיכולוגי ייעוצי</a:t>
            </a:r>
            <a:endParaRPr sz="2400" dirty="0">
              <a:solidFill>
                <a:prstClr val="black"/>
              </a:solidFill>
              <a:latin typeface="Calibri"/>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13506266" y="1041621"/>
            <a:ext cx="3212976" cy="1534760"/>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5606795" y="-675981"/>
            <a:ext cx="7074413" cy="7074413"/>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11582400" y="8190417"/>
            <a:ext cx="9140427" cy="1523494"/>
          </a:xfrm>
          <a:prstGeom prst="rect">
            <a:avLst/>
          </a:prstGeom>
          <a:noFill/>
        </p:spPr>
        <p:txBody>
          <a:bodyPr wrap="square">
            <a:spAutoFit/>
          </a:bodyPr>
          <a:lstStyle/>
          <a:p>
            <a:pPr algn="ctr" defTabSz="1371600" rtl="1">
              <a:defRPr/>
            </a:pPr>
            <a:r>
              <a:rPr lang="he-IL" sz="4800" b="1" dirty="0">
                <a:solidFill>
                  <a:prstClr val="black"/>
                </a:solidFill>
                <a:latin typeface="Calibri" panose="020F0502020204030204" pitchFamily="34" charset="0"/>
                <a:cs typeface="Calibri" panose="020F0502020204030204" pitchFamily="34" charset="0"/>
              </a:rPr>
              <a:t>א-ג</a:t>
            </a:r>
          </a:p>
          <a:p>
            <a:pPr algn="ctr" defTabSz="1371600" rtl="1">
              <a:defRPr/>
            </a:pPr>
            <a:r>
              <a:rPr lang="he-IL" sz="4500" b="1" dirty="0">
                <a:solidFill>
                  <a:prstClr val="black"/>
                </a:solidFill>
                <a:latin typeface="Calibri" panose="020F0502020204030204" pitchFamily="34" charset="0"/>
                <a:cs typeface="Calibri" panose="020F0502020204030204" pitchFamily="34" charset="0"/>
              </a:rPr>
              <a:t>חברה חרדית</a:t>
            </a:r>
          </a:p>
        </p:txBody>
      </p:sp>
      <p:sp>
        <p:nvSpPr>
          <p:cNvPr id="7" name="תיבת טקסט 6">
            <a:extLst>
              <a:ext uri="{FF2B5EF4-FFF2-40B4-BE49-F238E27FC236}">
                <a16:creationId xmlns:a16="http://schemas.microsoft.com/office/drawing/2014/main" id="{DF8C7FDB-B142-8F3F-46D7-9468DAB57AA6}"/>
              </a:ext>
            </a:extLst>
          </p:cNvPr>
          <p:cNvSpPr txBox="1"/>
          <p:nvPr/>
        </p:nvSpPr>
        <p:spPr>
          <a:xfrm>
            <a:off x="444560" y="7124700"/>
            <a:ext cx="17390520" cy="1446550"/>
          </a:xfrm>
          <a:prstGeom prst="rect">
            <a:avLst/>
          </a:prstGeom>
          <a:noFill/>
        </p:spPr>
        <p:txBody>
          <a:bodyPr wrap="square">
            <a:spAutoFit/>
          </a:bodyPr>
          <a:lstStyle/>
          <a:p>
            <a:pPr algn="ctr"/>
            <a:r>
              <a:rPr lang="he-IL" sz="4400" b="1" dirty="0">
                <a:solidFill>
                  <a:srgbClr val="5B7496"/>
                </a:solidFill>
                <a:latin typeface="Calibri" panose="020F0502020204030204" pitchFamily="34" charset="0"/>
                <a:cs typeface="Calibri" panose="020F0502020204030204" pitchFamily="34" charset="0"/>
              </a:rPr>
              <a:t>לְפֶסַח מִתְכּוֹנְנִים </a:t>
            </a:r>
          </a:p>
          <a:p>
            <a:pPr algn="ctr"/>
            <a:r>
              <a:rPr lang="he-IL" sz="4400" b="1" dirty="0">
                <a:solidFill>
                  <a:srgbClr val="5B7496"/>
                </a:solidFill>
                <a:latin typeface="Calibri" panose="020F0502020204030204" pitchFamily="34" charset="0"/>
                <a:cs typeface="Calibri" panose="020F0502020204030204" pitchFamily="34" charset="0"/>
              </a:rPr>
              <a:t>אֶת הֶחָמֵץ מְבַעֲרִים</a:t>
            </a:r>
          </a:p>
        </p:txBody>
      </p:sp>
      <p:pic>
        <p:nvPicPr>
          <p:cNvPr id="16" name="תמונה 15" descr="C:\Users\HaUser\Downloads\image.png"/>
          <p:cNvPicPr/>
          <p:nvPr/>
        </p:nvPicPr>
        <p:blipFill>
          <a:blip r:embed="rId6">
            <a:extLst>
              <a:ext uri="{28A0092B-C50C-407E-A947-70E740481C1C}">
                <a14:useLocalDpi xmlns:a14="http://schemas.microsoft.com/office/drawing/2010/main" val="0"/>
              </a:ext>
            </a:extLst>
          </a:blip>
          <a:srcRect/>
          <a:stretch>
            <a:fillRect/>
          </a:stretch>
        </p:blipFill>
        <p:spPr bwMode="auto">
          <a:xfrm>
            <a:off x="2259034" y="650114"/>
            <a:ext cx="2763872" cy="1254423"/>
          </a:xfrm>
          <a:prstGeom prst="rect">
            <a:avLst/>
          </a:prstGeom>
          <a:noFill/>
          <a:ln>
            <a:noFill/>
          </a:ln>
        </p:spPr>
      </p:pic>
      <p:sp>
        <p:nvSpPr>
          <p:cNvPr id="18" name="TextBox 1"/>
          <p:cNvSpPr txBox="1"/>
          <p:nvPr/>
        </p:nvSpPr>
        <p:spPr>
          <a:xfrm>
            <a:off x="16678690" y="551031"/>
            <a:ext cx="3733325" cy="553998"/>
          </a:xfrm>
          <a:prstGeom prst="rect">
            <a:avLst/>
          </a:prstGeom>
          <a:noFill/>
        </p:spPr>
        <p:txBody>
          <a:bodyPr wrap="square" rtlCol="1">
            <a:spAutoFit/>
          </a:bodyPr>
          <a:lstStyle/>
          <a:p>
            <a:r>
              <a:rPr lang="he-IL" sz="3000" b="1" dirty="0">
                <a:solidFill>
                  <a:srgbClr val="5B7496"/>
                </a:solidFill>
                <a:latin typeface="Times New Roman" panose="02020603050405020304" pitchFamily="18" charset="0"/>
                <a:ea typeface="Calibri" panose="020F0502020204030204" pitchFamily="34" charset="0"/>
                <a:cs typeface="Calibri" panose="020F0502020204030204" pitchFamily="34" charset="0"/>
              </a:rPr>
              <a:t>בס"ד</a:t>
            </a:r>
            <a:endParaRPr lang="en-US" sz="3000" b="1" dirty="0">
              <a:solidFill>
                <a:srgbClr val="5B7496"/>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A6D7"/>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2E47C7E7-284A-C687-98ED-91BCB711836C}"/>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TextBox 8">
            <a:extLst>
              <a:ext uri="{FF2B5EF4-FFF2-40B4-BE49-F238E27FC236}">
                <a16:creationId xmlns:a16="http://schemas.microsoft.com/office/drawing/2014/main" id="{16F91417-6D13-3626-B84D-343DF27C2008}"/>
              </a:ext>
            </a:extLst>
          </p:cNvPr>
          <p:cNvSpPr txBox="1"/>
          <p:nvPr/>
        </p:nvSpPr>
        <p:spPr>
          <a:xfrm>
            <a:off x="1967056" y="1154822"/>
            <a:ext cx="14368063" cy="8166851"/>
          </a:xfrm>
          <a:prstGeom prst="rect">
            <a:avLst/>
          </a:prstGeom>
          <a:solidFill>
            <a:srgbClr val="FBFEE2"/>
          </a:solidFill>
        </p:spPr>
        <p:txBody>
          <a:bodyPr wrap="square" lIns="0" tIns="0" rIns="0" bIns="0" rtlCol="0" anchor="t">
            <a:spAutoFit/>
          </a:bodyPr>
          <a:lstStyle/>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גַּם אִם אֲנַחְנוּ לֹא שָׂמִים לֵב לַבָּלָגָן</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וְלֹא מַפְרִיעַ לָנוּ כְּשֶׁהַחֲפָצִים שֶׁלָּנוּ מְפֻזָּרִים,</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עָלֵינוּ לָקַחַת אַחְרָיוּת </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וְלִשְׁמֹר עַל הַסֵּדֶר בַּחֲפָצֵינוּ</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כְּדֵי שֶׁלַּחֲבֵרִים וְלַאֲחֵרִים בִּסְבִיבָתֵנוּ, וּבְעֶצֶם גַּם לָנוּ,</a:t>
            </a:r>
          </a:p>
          <a:p>
            <a:pPr algn="ctr" rtl="1">
              <a:lnSpc>
                <a:spcPct val="150000"/>
              </a:lnSpc>
            </a:pPr>
            <a:r>
              <a:rPr lang="he-IL" sz="6000" b="1" dirty="0">
                <a:latin typeface="Calibri" panose="020F0502020204030204" pitchFamily="34" charset="0"/>
                <a:ea typeface="Calibri" panose="020F0502020204030204" pitchFamily="34" charset="0"/>
                <a:cs typeface="Calibri" panose="020F0502020204030204" pitchFamily="34" charset="0"/>
                <a:sym typeface="HandMade"/>
                <a:rtl/>
              </a:rPr>
              <a:t>יִהְיֶה יוֹתֵר נָעִים</a:t>
            </a:r>
          </a:p>
        </p:txBody>
      </p:sp>
      <p:sp>
        <p:nvSpPr>
          <p:cNvPr id="7" name="Freeform 9">
            <a:extLst>
              <a:ext uri="{FF2B5EF4-FFF2-40B4-BE49-F238E27FC236}">
                <a16:creationId xmlns:a16="http://schemas.microsoft.com/office/drawing/2014/main" id="{F529940F-4F0F-B35A-6654-BC8078466072}"/>
              </a:ext>
            </a:extLst>
          </p:cNvPr>
          <p:cNvSpPr/>
          <p:nvPr/>
        </p:nvSpPr>
        <p:spPr>
          <a:xfrm rot="5575018">
            <a:off x="15991603" y="4789062"/>
            <a:ext cx="2996984" cy="894501"/>
          </a:xfrm>
          <a:custGeom>
            <a:avLst/>
            <a:gdLst/>
            <a:ahLst/>
            <a:cxnLst/>
            <a:rect l="l" t="t" r="r" b="b"/>
            <a:pathLst>
              <a:path w="2996984" h="894501">
                <a:moveTo>
                  <a:pt x="0" y="0"/>
                </a:moveTo>
                <a:lnTo>
                  <a:pt x="2996984" y="0"/>
                </a:lnTo>
                <a:lnTo>
                  <a:pt x="2996984" y="894502"/>
                </a:lnTo>
                <a:lnTo>
                  <a:pt x="0" y="894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8" name="Freeform 10">
            <a:extLst>
              <a:ext uri="{FF2B5EF4-FFF2-40B4-BE49-F238E27FC236}">
                <a16:creationId xmlns:a16="http://schemas.microsoft.com/office/drawing/2014/main" id="{99B7D475-E46F-7EEC-CC06-7B6E5B648248}"/>
              </a:ext>
            </a:extLst>
          </p:cNvPr>
          <p:cNvSpPr/>
          <p:nvPr/>
        </p:nvSpPr>
        <p:spPr>
          <a:xfrm rot="14794944">
            <a:off x="-490607" y="7795442"/>
            <a:ext cx="3269853" cy="2075882"/>
          </a:xfrm>
          <a:custGeom>
            <a:avLst/>
            <a:gdLst/>
            <a:ahLst/>
            <a:cxnLst/>
            <a:rect l="l" t="t" r="r" b="b"/>
            <a:pathLst>
              <a:path w="3269853" h="2075882">
                <a:moveTo>
                  <a:pt x="0" y="0"/>
                </a:moveTo>
                <a:lnTo>
                  <a:pt x="3269853" y="0"/>
                </a:lnTo>
                <a:lnTo>
                  <a:pt x="3269853" y="2075882"/>
                </a:lnTo>
                <a:lnTo>
                  <a:pt x="0" y="2075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dirty="0"/>
          </a:p>
        </p:txBody>
      </p:sp>
      <p:sp>
        <p:nvSpPr>
          <p:cNvPr id="24" name="Freeform 14"/>
          <p:cNvSpPr/>
          <p:nvPr/>
        </p:nvSpPr>
        <p:spPr>
          <a:xfrm>
            <a:off x="1302351" y="38100"/>
            <a:ext cx="1903680" cy="2356459"/>
          </a:xfrm>
          <a:custGeom>
            <a:avLst/>
            <a:gdLst/>
            <a:ahLst/>
            <a:cxnLst/>
            <a:rect l="l" t="t" r="r" b="b"/>
            <a:pathLst>
              <a:path w="815682" h="1001395">
                <a:moveTo>
                  <a:pt x="0" y="0"/>
                </a:moveTo>
                <a:lnTo>
                  <a:pt x="815682" y="0"/>
                </a:lnTo>
                <a:lnTo>
                  <a:pt x="815682" y="1001395"/>
                </a:lnTo>
                <a:lnTo>
                  <a:pt x="0" y="10013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1EC6-E8DE-A9A7-05B4-282AA6E59394}"/>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03F3BED8-FAB7-86B0-E01B-D521AB2C2B3E}"/>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5" name="Group 2">
            <a:extLst>
              <a:ext uri="{FF2B5EF4-FFF2-40B4-BE49-F238E27FC236}">
                <a16:creationId xmlns:a16="http://schemas.microsoft.com/office/drawing/2014/main" id="{54D51FFD-392E-54AF-43F8-7728F14F5F4A}"/>
              </a:ext>
            </a:extLst>
          </p:cNvPr>
          <p:cNvGrpSpPr/>
          <p:nvPr/>
        </p:nvGrpSpPr>
        <p:grpSpPr>
          <a:xfrm>
            <a:off x="739406" y="1046164"/>
            <a:ext cx="16809188" cy="1905000"/>
            <a:chOff x="0" y="0"/>
            <a:chExt cx="6512781" cy="9069131"/>
          </a:xfrm>
        </p:grpSpPr>
        <p:sp>
          <p:nvSpPr>
            <p:cNvPr id="6" name="Freeform 3">
              <a:extLst>
                <a:ext uri="{FF2B5EF4-FFF2-40B4-BE49-F238E27FC236}">
                  <a16:creationId xmlns:a16="http://schemas.microsoft.com/office/drawing/2014/main" id="{784505B2-2794-CE1F-B29B-D78AAECEF72C}"/>
                </a:ext>
              </a:extLst>
            </p:cNvPr>
            <p:cNvSpPr/>
            <p:nvPr/>
          </p:nvSpPr>
          <p:spPr>
            <a:xfrm>
              <a:off x="-9098" y="-6509"/>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75000"/>
              </a:schemeClr>
            </a:solidFill>
            <a:ln w="28575">
              <a:noFill/>
            </a:ln>
          </p:spPr>
          <p:txBody>
            <a:bodyPr/>
            <a:lstStyle/>
            <a:p>
              <a:endParaRPr lang="he-IL" dirty="0"/>
            </a:p>
          </p:txBody>
        </p:sp>
      </p:grpSp>
      <p:sp>
        <p:nvSpPr>
          <p:cNvPr id="3" name="TextBox 4">
            <a:extLst>
              <a:ext uri="{FF2B5EF4-FFF2-40B4-BE49-F238E27FC236}">
                <a16:creationId xmlns:a16="http://schemas.microsoft.com/office/drawing/2014/main" id="{0253C53C-9FEE-654E-387F-0A34C04B8BF9}"/>
              </a:ext>
            </a:extLst>
          </p:cNvPr>
          <p:cNvSpPr txBox="1"/>
          <p:nvPr/>
        </p:nvSpPr>
        <p:spPr>
          <a:xfrm>
            <a:off x="5607702" y="1369029"/>
            <a:ext cx="7211878" cy="923330"/>
          </a:xfrm>
          <a:prstGeom prst="rect">
            <a:avLst/>
          </a:prstGeom>
        </p:spPr>
        <p:txBody>
          <a:bodyPr wrap="square" lIns="0" tIns="0" rIns="0" bIns="0" rtlCol="0" anchor="t">
            <a:spAutoFit/>
          </a:bodyPr>
          <a:lstStyle/>
          <a:p>
            <a:pPr algn="ctr" rtl="1">
              <a:spcBef>
                <a:spcPct val="0"/>
              </a:spcBef>
            </a:pPr>
            <a:r>
              <a:rPr lang="he-IL" sz="6000" b="1" dirty="0">
                <a:solidFill>
                  <a:srgbClr val="FBFEE2"/>
                </a:solidFill>
                <a:latin typeface="Calibri" panose="020F0502020204030204" pitchFamily="34" charset="0"/>
                <a:ea typeface="Calibri" panose="020F0502020204030204" pitchFamily="34" charset="0"/>
                <a:cs typeface="Calibri" panose="020F0502020204030204" pitchFamily="34" charset="0"/>
                <a:sym typeface="HandMade"/>
                <a:rtl/>
              </a:rPr>
              <a:t>בָּאנִי פָּנָה לְעֶזְרַת אִמָּא</a:t>
            </a:r>
          </a:p>
        </p:txBody>
      </p:sp>
      <p:grpSp>
        <p:nvGrpSpPr>
          <p:cNvPr id="16" name="קבוצה 15">
            <a:extLst>
              <a:ext uri="{FF2B5EF4-FFF2-40B4-BE49-F238E27FC236}">
                <a16:creationId xmlns:a16="http://schemas.microsoft.com/office/drawing/2014/main" id="{31D04958-92AF-F180-8857-66127C33B74F}"/>
              </a:ext>
            </a:extLst>
          </p:cNvPr>
          <p:cNvGrpSpPr/>
          <p:nvPr/>
        </p:nvGrpSpPr>
        <p:grpSpPr>
          <a:xfrm>
            <a:off x="1096241" y="4000500"/>
            <a:ext cx="16809188" cy="4419600"/>
            <a:chOff x="1096241" y="4000500"/>
            <a:chExt cx="16809188" cy="4419600"/>
          </a:xfrm>
        </p:grpSpPr>
        <p:grpSp>
          <p:nvGrpSpPr>
            <p:cNvPr id="4" name="Group 2">
              <a:extLst>
                <a:ext uri="{FF2B5EF4-FFF2-40B4-BE49-F238E27FC236}">
                  <a16:creationId xmlns:a16="http://schemas.microsoft.com/office/drawing/2014/main" id="{5D5174C0-FB34-C568-A0DD-EDD1D1E1819B}"/>
                </a:ext>
              </a:extLst>
            </p:cNvPr>
            <p:cNvGrpSpPr/>
            <p:nvPr/>
          </p:nvGrpSpPr>
          <p:grpSpPr>
            <a:xfrm>
              <a:off x="1096241" y="4000500"/>
              <a:ext cx="16809188" cy="4419600"/>
              <a:chOff x="0" y="0"/>
              <a:chExt cx="6512781" cy="9069131"/>
            </a:xfrm>
          </p:grpSpPr>
          <p:sp>
            <p:nvSpPr>
              <p:cNvPr id="14" name="Freeform 3">
                <a:extLst>
                  <a:ext uri="{FF2B5EF4-FFF2-40B4-BE49-F238E27FC236}">
                    <a16:creationId xmlns:a16="http://schemas.microsoft.com/office/drawing/2014/main" id="{A7594308-00BD-2E2C-465A-25E6BFD8DCDB}"/>
                  </a:ext>
                </a:extLst>
              </p:cNvPr>
              <p:cNvSpPr/>
              <p:nvPr/>
            </p:nvSpPr>
            <p:spPr>
              <a:xfrm>
                <a:off x="-9098" y="-6509"/>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rgbClr val="FBFEE2"/>
              </a:solidFill>
              <a:ln w="28575">
                <a:solidFill>
                  <a:srgbClr val="FBFEE2"/>
                </a:solidFill>
              </a:ln>
            </p:spPr>
            <p:txBody>
              <a:bodyPr/>
              <a:lstStyle/>
              <a:p>
                <a:endParaRPr lang="he-IL" dirty="0"/>
              </a:p>
            </p:txBody>
          </p:sp>
        </p:grpSp>
        <p:sp>
          <p:nvSpPr>
            <p:cNvPr id="7" name="TextBox 4">
              <a:extLst>
                <a:ext uri="{FF2B5EF4-FFF2-40B4-BE49-F238E27FC236}">
                  <a16:creationId xmlns:a16="http://schemas.microsoft.com/office/drawing/2014/main" id="{EC4D10D7-A879-7B3F-209C-C05D647D915F}"/>
                </a:ext>
              </a:extLst>
            </p:cNvPr>
            <p:cNvSpPr txBox="1"/>
            <p:nvPr/>
          </p:nvSpPr>
          <p:spPr>
            <a:xfrm>
              <a:off x="4322520" y="5326515"/>
              <a:ext cx="9628782" cy="1846659"/>
            </a:xfrm>
            <a:prstGeom prst="rect">
              <a:avLst/>
            </a:prstGeom>
          </p:spPr>
          <p:txBody>
            <a:bodyPr wrap="square" lIns="0" tIns="0" rIns="0" bIns="0" rtlCol="0" anchor="t">
              <a:spAutoFit/>
            </a:bodyPr>
            <a:lstStyle/>
            <a:p>
              <a:pPr algn="ctr" rtl="1">
                <a:spcBef>
                  <a:spcPct val="0"/>
                </a:spcBef>
              </a:pPr>
              <a:r>
                <a:rPr lang="he-IL" sz="6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sym typeface="HandMade"/>
                  <a:rtl/>
                </a:rPr>
                <a:t>וְאִמָּא מְלַמֶּדֶת אֶת בָּאנִי אֵיךְ לְסַדֵּר </a:t>
              </a:r>
            </a:p>
            <a:p>
              <a:pPr algn="ctr" rtl="1">
                <a:spcBef>
                  <a:spcPct val="0"/>
                </a:spcBef>
              </a:pPr>
              <a:r>
                <a:rPr lang="he-IL" sz="6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sym typeface="HandMade"/>
                  <a:rtl/>
                </a:rPr>
                <a:t>אֶת הַחֲפָצִים שֶׁלּוֹ לִקְרַאת פֶּסַח</a:t>
              </a:r>
            </a:p>
          </p:txBody>
        </p:sp>
      </p:grpSp>
    </p:spTree>
    <p:extLst>
      <p:ext uri="{BB962C8B-B14F-4D97-AF65-F5344CB8AC3E}">
        <p14:creationId xmlns:p14="http://schemas.microsoft.com/office/powerpoint/2010/main" val="21508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45E0-164D-8FE4-E74B-800630ECC5D8}"/>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298865A1-F574-F1C5-2809-CFB327560B16}"/>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7" name="Group 2">
            <a:extLst>
              <a:ext uri="{FF2B5EF4-FFF2-40B4-BE49-F238E27FC236}">
                <a16:creationId xmlns:a16="http://schemas.microsoft.com/office/drawing/2014/main" id="{9698CE38-1CE2-E088-C095-6BE2C29744D2}"/>
              </a:ext>
            </a:extLst>
          </p:cNvPr>
          <p:cNvGrpSpPr/>
          <p:nvPr/>
        </p:nvGrpSpPr>
        <p:grpSpPr>
          <a:xfrm>
            <a:off x="12725400" y="1333500"/>
            <a:ext cx="4724400" cy="3103521"/>
            <a:chOff x="-1112343" y="6955210"/>
            <a:chExt cx="6527112" cy="9101185"/>
          </a:xfrm>
        </p:grpSpPr>
        <p:sp>
          <p:nvSpPr>
            <p:cNvPr id="28" name="Freeform 3">
              <a:extLst>
                <a:ext uri="{FF2B5EF4-FFF2-40B4-BE49-F238E27FC236}">
                  <a16:creationId xmlns:a16="http://schemas.microsoft.com/office/drawing/2014/main" id="{798BAA94-D1B6-AB10-C6D7-9B53E61EC0DE}"/>
                </a:ext>
              </a:extLst>
            </p:cNvPr>
            <p:cNvSpPr/>
            <p:nvPr/>
          </p:nvSpPr>
          <p:spPr>
            <a:xfrm>
              <a:off x="-1112343" y="6955210"/>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60000"/>
                <a:lumOff val="40000"/>
              </a:schemeClr>
            </a:solidFill>
            <a:ln w="28575">
              <a:noFill/>
            </a:ln>
          </p:spPr>
          <p:txBody>
            <a:bodyPr/>
            <a:lstStyle/>
            <a:p>
              <a:endParaRPr lang="he-IL" dirty="0"/>
            </a:p>
          </p:txBody>
        </p:sp>
      </p:grpSp>
      <p:sp>
        <p:nvSpPr>
          <p:cNvPr id="31" name="תיבת טקסט 30">
            <a:extLst>
              <a:ext uri="{FF2B5EF4-FFF2-40B4-BE49-F238E27FC236}">
                <a16:creationId xmlns:a16="http://schemas.microsoft.com/office/drawing/2014/main" id="{7C89550C-CCFC-CCB6-DC01-E908AD0C3A66}"/>
              </a:ext>
            </a:extLst>
          </p:cNvPr>
          <p:cNvSpPr txBox="1"/>
          <p:nvPr/>
        </p:nvSpPr>
        <p:spPr>
          <a:xfrm>
            <a:off x="12725400" y="1739247"/>
            <a:ext cx="4724400" cy="2308324"/>
          </a:xfrm>
          <a:prstGeom prst="rect">
            <a:avLst/>
          </a:prstGeom>
          <a:noFill/>
        </p:spPr>
        <p:txBody>
          <a:bodyPr wrap="square" rtlCol="1">
            <a:spAutoFit/>
          </a:bodyPr>
          <a:lstStyle/>
          <a:p>
            <a:pPr algn="ctr"/>
            <a:r>
              <a:rPr lang="he-IL" sz="7200" b="1" dirty="0">
                <a:latin typeface="Calibri" panose="020F0502020204030204" pitchFamily="34" charset="0"/>
                <a:cs typeface="Calibri" panose="020F0502020204030204" pitchFamily="34" charset="0"/>
              </a:rPr>
              <a:t>1 </a:t>
            </a:r>
          </a:p>
          <a:p>
            <a:pPr algn="ctr"/>
            <a:r>
              <a:rPr lang="he-IL" sz="7200" b="1" dirty="0">
                <a:latin typeface="Calibri" panose="020F0502020204030204" pitchFamily="34" charset="0"/>
                <a:cs typeface="Calibri" panose="020F0502020204030204" pitchFamily="34" charset="0"/>
              </a:rPr>
              <a:t>לְהַשְׁאִיר</a:t>
            </a:r>
          </a:p>
        </p:txBody>
      </p:sp>
      <p:grpSp>
        <p:nvGrpSpPr>
          <p:cNvPr id="2" name="Group 2">
            <a:extLst>
              <a:ext uri="{FF2B5EF4-FFF2-40B4-BE49-F238E27FC236}">
                <a16:creationId xmlns:a16="http://schemas.microsoft.com/office/drawing/2014/main" id="{2B78CFEC-37D2-D159-0423-892727E6B9AE}"/>
              </a:ext>
            </a:extLst>
          </p:cNvPr>
          <p:cNvGrpSpPr/>
          <p:nvPr/>
        </p:nvGrpSpPr>
        <p:grpSpPr>
          <a:xfrm>
            <a:off x="6934200" y="1181100"/>
            <a:ext cx="4724400" cy="3103521"/>
            <a:chOff x="-1112343" y="6955210"/>
            <a:chExt cx="6527112" cy="9101185"/>
          </a:xfrm>
        </p:grpSpPr>
        <p:sp>
          <p:nvSpPr>
            <p:cNvPr id="8" name="Freeform 3">
              <a:extLst>
                <a:ext uri="{FF2B5EF4-FFF2-40B4-BE49-F238E27FC236}">
                  <a16:creationId xmlns:a16="http://schemas.microsoft.com/office/drawing/2014/main" id="{FB7BE192-F204-3CF5-F52D-F26B63292510}"/>
                </a:ext>
              </a:extLst>
            </p:cNvPr>
            <p:cNvSpPr/>
            <p:nvPr/>
          </p:nvSpPr>
          <p:spPr>
            <a:xfrm>
              <a:off x="-1112343" y="6955210"/>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60000"/>
                <a:lumOff val="40000"/>
              </a:schemeClr>
            </a:solidFill>
            <a:ln w="28575">
              <a:noFill/>
            </a:ln>
          </p:spPr>
          <p:txBody>
            <a:bodyPr/>
            <a:lstStyle/>
            <a:p>
              <a:endParaRPr lang="he-IL" dirty="0"/>
            </a:p>
          </p:txBody>
        </p:sp>
      </p:grpSp>
      <p:sp>
        <p:nvSpPr>
          <p:cNvPr id="9" name="תיבת טקסט 8">
            <a:extLst>
              <a:ext uri="{FF2B5EF4-FFF2-40B4-BE49-F238E27FC236}">
                <a16:creationId xmlns:a16="http://schemas.microsoft.com/office/drawing/2014/main" id="{3AD60A94-11D4-6A24-E64B-C8C55C71E60D}"/>
              </a:ext>
            </a:extLst>
          </p:cNvPr>
          <p:cNvSpPr txBox="1"/>
          <p:nvPr/>
        </p:nvSpPr>
        <p:spPr>
          <a:xfrm>
            <a:off x="6934200" y="1586847"/>
            <a:ext cx="4724400" cy="2308324"/>
          </a:xfrm>
          <a:prstGeom prst="rect">
            <a:avLst/>
          </a:prstGeom>
          <a:noFill/>
          <a:ln>
            <a:noFill/>
          </a:ln>
        </p:spPr>
        <p:txBody>
          <a:bodyPr wrap="square" rtlCol="1">
            <a:spAutoFit/>
          </a:bodyPr>
          <a:lstStyle/>
          <a:p>
            <a:pPr algn="ctr"/>
            <a:r>
              <a:rPr lang="he-IL" sz="7200" b="1" dirty="0">
                <a:latin typeface="Calibri" panose="020F0502020204030204" pitchFamily="34" charset="0"/>
                <a:cs typeface="Calibri" panose="020F0502020204030204" pitchFamily="34" charset="0"/>
              </a:rPr>
              <a:t>2 </a:t>
            </a:r>
          </a:p>
          <a:p>
            <a:pPr algn="ctr"/>
            <a:r>
              <a:rPr lang="he-IL" sz="7200" b="1" dirty="0" err="1">
                <a:latin typeface="Calibri" panose="020F0502020204030204" pitchFamily="34" charset="0"/>
                <a:cs typeface="Calibri" panose="020F0502020204030204" pitchFamily="34" charset="0"/>
              </a:rPr>
              <a:t>לִזְרֹק</a:t>
            </a:r>
            <a:endParaRPr lang="he-IL" sz="7200" b="1" dirty="0">
              <a:latin typeface="Calibri" panose="020F0502020204030204" pitchFamily="34" charset="0"/>
              <a:cs typeface="Calibri" panose="020F0502020204030204" pitchFamily="34" charset="0"/>
            </a:endParaRPr>
          </a:p>
        </p:txBody>
      </p:sp>
      <p:grpSp>
        <p:nvGrpSpPr>
          <p:cNvPr id="10" name="Group 2">
            <a:extLst>
              <a:ext uri="{FF2B5EF4-FFF2-40B4-BE49-F238E27FC236}">
                <a16:creationId xmlns:a16="http://schemas.microsoft.com/office/drawing/2014/main" id="{1D1A6E8C-88B5-5D58-9C55-31A802F9FEEC}"/>
              </a:ext>
            </a:extLst>
          </p:cNvPr>
          <p:cNvGrpSpPr/>
          <p:nvPr/>
        </p:nvGrpSpPr>
        <p:grpSpPr>
          <a:xfrm>
            <a:off x="1021612" y="1181100"/>
            <a:ext cx="4724400" cy="3103521"/>
            <a:chOff x="-1112343" y="6955210"/>
            <a:chExt cx="6527112" cy="9101185"/>
          </a:xfrm>
        </p:grpSpPr>
        <p:sp>
          <p:nvSpPr>
            <p:cNvPr id="12" name="Freeform 3">
              <a:extLst>
                <a:ext uri="{FF2B5EF4-FFF2-40B4-BE49-F238E27FC236}">
                  <a16:creationId xmlns:a16="http://schemas.microsoft.com/office/drawing/2014/main" id="{4AB29F43-F6AA-601C-2A2D-0A2F42D0B00B}"/>
                </a:ext>
              </a:extLst>
            </p:cNvPr>
            <p:cNvSpPr/>
            <p:nvPr/>
          </p:nvSpPr>
          <p:spPr>
            <a:xfrm>
              <a:off x="-1112343" y="6955210"/>
              <a:ext cx="6527112" cy="9101185"/>
            </a:xfrm>
            <a:custGeom>
              <a:avLst/>
              <a:gdLst/>
              <a:ahLst/>
              <a:cxnLst/>
              <a:rect l="l" t="t" r="r" b="b"/>
              <a:pathLst>
                <a:path w="6527112" h="9101185">
                  <a:moveTo>
                    <a:pt x="63030" y="8507631"/>
                  </a:moveTo>
                  <a:cubicBezTo>
                    <a:pt x="63030" y="8507631"/>
                    <a:pt x="0" y="8261066"/>
                    <a:pt x="10218" y="1214762"/>
                  </a:cubicBezTo>
                  <a:cubicBezTo>
                    <a:pt x="18651" y="990971"/>
                    <a:pt x="65033" y="645332"/>
                    <a:pt x="65033" y="645332"/>
                  </a:cubicBezTo>
                  <a:cubicBezTo>
                    <a:pt x="82233" y="502466"/>
                    <a:pt x="56685" y="337866"/>
                    <a:pt x="181385" y="223925"/>
                  </a:cubicBezTo>
                  <a:cubicBezTo>
                    <a:pt x="346794" y="72788"/>
                    <a:pt x="621643" y="0"/>
                    <a:pt x="5634039" y="6965"/>
                  </a:cubicBezTo>
                  <a:cubicBezTo>
                    <a:pt x="5850787" y="16819"/>
                    <a:pt x="6055102" y="36481"/>
                    <a:pt x="6189291" y="101690"/>
                  </a:cubicBezTo>
                  <a:cubicBezTo>
                    <a:pt x="6445337" y="226120"/>
                    <a:pt x="6527112" y="459160"/>
                    <a:pt x="6521625" y="704684"/>
                  </a:cubicBezTo>
                  <a:cubicBezTo>
                    <a:pt x="6521625" y="704684"/>
                    <a:pt x="6478336" y="1013073"/>
                    <a:pt x="6485769" y="1248607"/>
                  </a:cubicBezTo>
                  <a:cubicBezTo>
                    <a:pt x="6492893" y="8249432"/>
                    <a:pt x="6500049" y="8445035"/>
                    <a:pt x="6500049" y="8445035"/>
                  </a:cubicBezTo>
                  <a:cubicBezTo>
                    <a:pt x="6483368" y="8660768"/>
                    <a:pt x="6368724" y="8871380"/>
                    <a:pt x="6171855" y="8983004"/>
                  </a:cubicBezTo>
                  <a:cubicBezTo>
                    <a:pt x="6021503" y="9068252"/>
                    <a:pt x="5823472" y="9083350"/>
                    <a:pt x="4625762" y="9072608"/>
                  </a:cubicBezTo>
                  <a:cubicBezTo>
                    <a:pt x="645952" y="9067331"/>
                    <a:pt x="384604" y="9101185"/>
                    <a:pt x="254278" y="8992026"/>
                  </a:cubicBezTo>
                  <a:cubicBezTo>
                    <a:pt x="145767" y="8901142"/>
                    <a:pt x="81795" y="8707830"/>
                    <a:pt x="63030" y="8507631"/>
                  </a:cubicBezTo>
                  <a:close/>
                </a:path>
              </a:pathLst>
            </a:custGeom>
            <a:solidFill>
              <a:schemeClr val="accent3">
                <a:lumMod val="60000"/>
                <a:lumOff val="40000"/>
              </a:schemeClr>
            </a:solidFill>
            <a:ln w="28575">
              <a:noFill/>
            </a:ln>
          </p:spPr>
          <p:txBody>
            <a:bodyPr/>
            <a:lstStyle/>
            <a:p>
              <a:endParaRPr lang="he-IL" dirty="0"/>
            </a:p>
          </p:txBody>
        </p:sp>
      </p:grpSp>
      <p:sp>
        <p:nvSpPr>
          <p:cNvPr id="13" name="תיבת טקסט 12">
            <a:extLst>
              <a:ext uri="{FF2B5EF4-FFF2-40B4-BE49-F238E27FC236}">
                <a16:creationId xmlns:a16="http://schemas.microsoft.com/office/drawing/2014/main" id="{67FE269F-FE14-83BC-56AD-37AFB950DFE3}"/>
              </a:ext>
            </a:extLst>
          </p:cNvPr>
          <p:cNvSpPr txBox="1"/>
          <p:nvPr/>
        </p:nvSpPr>
        <p:spPr>
          <a:xfrm>
            <a:off x="1021612" y="1586847"/>
            <a:ext cx="4724400" cy="2308324"/>
          </a:xfrm>
          <a:prstGeom prst="rect">
            <a:avLst/>
          </a:prstGeom>
          <a:noFill/>
        </p:spPr>
        <p:txBody>
          <a:bodyPr wrap="square" rtlCol="1">
            <a:spAutoFit/>
          </a:bodyPr>
          <a:lstStyle/>
          <a:p>
            <a:pPr algn="ctr"/>
            <a:r>
              <a:rPr lang="he-IL" sz="7200" b="1" dirty="0">
                <a:latin typeface="Calibri" panose="020F0502020204030204" pitchFamily="34" charset="0"/>
                <a:cs typeface="Calibri" panose="020F0502020204030204" pitchFamily="34" charset="0"/>
              </a:rPr>
              <a:t>3 </a:t>
            </a:r>
          </a:p>
          <a:p>
            <a:pPr algn="ctr"/>
            <a:r>
              <a:rPr lang="he-IL" sz="7200" b="1" dirty="0">
                <a:latin typeface="Calibri" panose="020F0502020204030204" pitchFamily="34" charset="0"/>
                <a:cs typeface="Calibri" panose="020F0502020204030204" pitchFamily="34" charset="0"/>
              </a:rPr>
              <a:t>לִבְדֹּק</a:t>
            </a:r>
          </a:p>
        </p:txBody>
      </p:sp>
      <p:pic>
        <p:nvPicPr>
          <p:cNvPr id="15" name="תמונה 14">
            <a:extLst>
              <a:ext uri="{FF2B5EF4-FFF2-40B4-BE49-F238E27FC236}">
                <a16:creationId xmlns:a16="http://schemas.microsoft.com/office/drawing/2014/main" id="{78C11512-9B12-5221-4499-586A284207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060277" y="5147941"/>
            <a:ext cx="4160923" cy="2907509"/>
          </a:xfrm>
          <a:prstGeom prst="rect">
            <a:avLst/>
          </a:prstGeom>
        </p:spPr>
      </p:pic>
      <p:pic>
        <p:nvPicPr>
          <p:cNvPr id="17" name="תמונה 16">
            <a:extLst>
              <a:ext uri="{FF2B5EF4-FFF2-40B4-BE49-F238E27FC236}">
                <a16:creationId xmlns:a16="http://schemas.microsoft.com/office/drawing/2014/main" id="{761A04D8-AB75-AFB3-8F07-CD86C1F051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55063" y="4780442"/>
            <a:ext cx="2484338" cy="3338635"/>
          </a:xfrm>
          <a:prstGeom prst="rect">
            <a:avLst/>
          </a:prstGeom>
        </p:spPr>
      </p:pic>
      <p:pic>
        <p:nvPicPr>
          <p:cNvPr id="19" name="תמונה 18">
            <a:extLst>
              <a:ext uri="{FF2B5EF4-FFF2-40B4-BE49-F238E27FC236}">
                <a16:creationId xmlns:a16="http://schemas.microsoft.com/office/drawing/2014/main" id="{A4085093-0515-988F-07E3-F97142CAB52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99527" y="4788189"/>
            <a:ext cx="2342421" cy="3220830"/>
          </a:xfrm>
          <a:prstGeom prst="rect">
            <a:avLst/>
          </a:prstGeom>
        </p:spPr>
      </p:pic>
      <p:sp>
        <p:nvSpPr>
          <p:cNvPr id="20" name="מלבן 19">
            <a:extLst>
              <a:ext uri="{FF2B5EF4-FFF2-40B4-BE49-F238E27FC236}">
                <a16:creationId xmlns:a16="http://schemas.microsoft.com/office/drawing/2014/main" id="{FDED6348-9DBB-1A5C-678C-C91FC786D40E}"/>
              </a:ext>
            </a:extLst>
          </p:cNvPr>
          <p:cNvSpPr/>
          <p:nvPr/>
        </p:nvSpPr>
        <p:spPr>
          <a:xfrm>
            <a:off x="12964392" y="4835148"/>
            <a:ext cx="4246415" cy="3424404"/>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extLst>
              <a:ext uri="{FF2B5EF4-FFF2-40B4-BE49-F238E27FC236}">
                <a16:creationId xmlns:a16="http://schemas.microsoft.com/office/drawing/2014/main" id="{E1A71A42-F93B-6CCA-02FE-A4C0AB408F10}"/>
              </a:ext>
            </a:extLst>
          </p:cNvPr>
          <p:cNvSpPr/>
          <p:nvPr/>
        </p:nvSpPr>
        <p:spPr>
          <a:xfrm>
            <a:off x="7211376" y="4678151"/>
            <a:ext cx="4246415" cy="3464337"/>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extLst>
              <a:ext uri="{FF2B5EF4-FFF2-40B4-BE49-F238E27FC236}">
                <a16:creationId xmlns:a16="http://schemas.microsoft.com/office/drawing/2014/main" id="{BAEE5251-029A-F47D-885A-E398D6F38E93}"/>
              </a:ext>
            </a:extLst>
          </p:cNvPr>
          <p:cNvSpPr/>
          <p:nvPr/>
        </p:nvSpPr>
        <p:spPr>
          <a:xfrm>
            <a:off x="1260604" y="4720768"/>
            <a:ext cx="4246415" cy="339453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55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p:bldP spid="13"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4D9BE-E885-DC66-60B2-EBFDE032F388}"/>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623A14BE-35E6-F487-7F84-3B0994919C0F}"/>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5" name="קבוצה 4">
            <a:extLst>
              <a:ext uri="{FF2B5EF4-FFF2-40B4-BE49-F238E27FC236}">
                <a16:creationId xmlns:a16="http://schemas.microsoft.com/office/drawing/2014/main" id="{14E4A2CE-1237-875E-0DF7-52AB2C583C4A}"/>
              </a:ext>
            </a:extLst>
          </p:cNvPr>
          <p:cNvGrpSpPr/>
          <p:nvPr/>
        </p:nvGrpSpPr>
        <p:grpSpPr>
          <a:xfrm>
            <a:off x="11839977" y="5185616"/>
            <a:ext cx="4586067" cy="4549405"/>
            <a:chOff x="11839977" y="5185616"/>
            <a:chExt cx="4586067" cy="4549405"/>
          </a:xfrm>
        </p:grpSpPr>
        <p:sp>
          <p:nvSpPr>
            <p:cNvPr id="37" name="מלבן 36">
              <a:extLst>
                <a:ext uri="{FF2B5EF4-FFF2-40B4-BE49-F238E27FC236}">
                  <a16:creationId xmlns:a16="http://schemas.microsoft.com/office/drawing/2014/main" id="{A778382B-B030-17DE-35B1-0CB4E0FC1C36}"/>
                </a:ext>
              </a:extLst>
            </p:cNvPr>
            <p:cNvSpPr/>
            <p:nvPr/>
          </p:nvSpPr>
          <p:spPr>
            <a:xfrm>
              <a:off x="11839977" y="5185616"/>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8" name="תמונה 37">
              <a:extLst>
                <a:ext uri="{FF2B5EF4-FFF2-40B4-BE49-F238E27FC236}">
                  <a16:creationId xmlns:a16="http://schemas.microsoft.com/office/drawing/2014/main" id="{4172355C-80E4-9EB5-EE23-5812470BAC7F}"/>
                </a:ext>
              </a:extLst>
            </p:cNvPr>
            <p:cNvPicPr>
              <a:picLocks noChangeAspect="1"/>
            </p:cNvPicPr>
            <p:nvPr/>
          </p:nvPicPr>
          <p:blipFill>
            <a:blip r:embed="rId3"/>
            <a:stretch>
              <a:fillRect/>
            </a:stretch>
          </p:blipFill>
          <p:spPr>
            <a:xfrm>
              <a:off x="12045175" y="6134100"/>
              <a:ext cx="4215685" cy="2668330"/>
            </a:xfrm>
            <a:prstGeom prst="rect">
              <a:avLst/>
            </a:prstGeom>
          </p:spPr>
        </p:pic>
      </p:grpSp>
      <p:grpSp>
        <p:nvGrpSpPr>
          <p:cNvPr id="3" name="קבוצה 2">
            <a:extLst>
              <a:ext uri="{FF2B5EF4-FFF2-40B4-BE49-F238E27FC236}">
                <a16:creationId xmlns:a16="http://schemas.microsoft.com/office/drawing/2014/main" id="{2B699796-4836-CBD1-C7FE-4F6D9EDE4CA3}"/>
              </a:ext>
            </a:extLst>
          </p:cNvPr>
          <p:cNvGrpSpPr/>
          <p:nvPr/>
        </p:nvGrpSpPr>
        <p:grpSpPr>
          <a:xfrm>
            <a:off x="6791327" y="326259"/>
            <a:ext cx="4586067" cy="4549405"/>
            <a:chOff x="6791327" y="326259"/>
            <a:chExt cx="4586067" cy="4549405"/>
          </a:xfrm>
        </p:grpSpPr>
        <p:sp>
          <p:nvSpPr>
            <p:cNvPr id="40" name="מלבן 39">
              <a:extLst>
                <a:ext uri="{FF2B5EF4-FFF2-40B4-BE49-F238E27FC236}">
                  <a16:creationId xmlns:a16="http://schemas.microsoft.com/office/drawing/2014/main" id="{30C95B7F-BC10-6631-BB44-196D15FA1EFD}"/>
                </a:ext>
              </a:extLst>
            </p:cNvPr>
            <p:cNvSpPr/>
            <p:nvPr/>
          </p:nvSpPr>
          <p:spPr>
            <a:xfrm>
              <a:off x="6791327"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תמונה 41">
              <a:extLst>
                <a:ext uri="{FF2B5EF4-FFF2-40B4-BE49-F238E27FC236}">
                  <a16:creationId xmlns:a16="http://schemas.microsoft.com/office/drawing/2014/main" id="{C5CFA139-576B-7A34-13EA-8E18CC020641}"/>
                </a:ext>
              </a:extLst>
            </p:cNvPr>
            <p:cNvPicPr>
              <a:picLocks noChangeAspect="1"/>
            </p:cNvPicPr>
            <p:nvPr/>
          </p:nvPicPr>
          <p:blipFill>
            <a:blip r:embed="rId4"/>
            <a:stretch>
              <a:fillRect/>
            </a:stretch>
          </p:blipFill>
          <p:spPr>
            <a:xfrm>
              <a:off x="7646502" y="542064"/>
              <a:ext cx="2803779" cy="4080052"/>
            </a:xfrm>
            <a:prstGeom prst="rect">
              <a:avLst/>
            </a:prstGeom>
          </p:spPr>
        </p:pic>
      </p:grpSp>
      <p:grpSp>
        <p:nvGrpSpPr>
          <p:cNvPr id="7" name="קבוצה 6">
            <a:extLst>
              <a:ext uri="{FF2B5EF4-FFF2-40B4-BE49-F238E27FC236}">
                <a16:creationId xmlns:a16="http://schemas.microsoft.com/office/drawing/2014/main" id="{C55AE7FB-0A5A-3DD5-0E65-2EF1697DD9A2}"/>
              </a:ext>
            </a:extLst>
          </p:cNvPr>
          <p:cNvGrpSpPr/>
          <p:nvPr/>
        </p:nvGrpSpPr>
        <p:grpSpPr>
          <a:xfrm>
            <a:off x="1676401" y="5185614"/>
            <a:ext cx="4586067" cy="4549405"/>
            <a:chOff x="1676401" y="5185614"/>
            <a:chExt cx="4586067" cy="4549405"/>
          </a:xfrm>
        </p:grpSpPr>
        <p:sp>
          <p:nvSpPr>
            <p:cNvPr id="46" name="מלבן 45">
              <a:extLst>
                <a:ext uri="{FF2B5EF4-FFF2-40B4-BE49-F238E27FC236}">
                  <a16:creationId xmlns:a16="http://schemas.microsoft.com/office/drawing/2014/main" id="{2BCCE853-5F79-5934-D704-50F29BAF7E83}"/>
                </a:ext>
              </a:extLst>
            </p:cNvPr>
            <p:cNvSpPr/>
            <p:nvPr/>
          </p:nvSpPr>
          <p:spPr>
            <a:xfrm>
              <a:off x="1676401" y="5185614"/>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7" name="תמונה 46">
              <a:extLst>
                <a:ext uri="{FF2B5EF4-FFF2-40B4-BE49-F238E27FC236}">
                  <a16:creationId xmlns:a16="http://schemas.microsoft.com/office/drawing/2014/main" id="{0ECB498A-D20A-40BF-5222-DD80829F8B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72190" y="6700681"/>
              <a:ext cx="4194484" cy="1727629"/>
            </a:xfrm>
            <a:prstGeom prst="rect">
              <a:avLst/>
            </a:prstGeom>
          </p:spPr>
        </p:pic>
      </p:grpSp>
      <p:grpSp>
        <p:nvGrpSpPr>
          <p:cNvPr id="2" name="קבוצה 1">
            <a:extLst>
              <a:ext uri="{FF2B5EF4-FFF2-40B4-BE49-F238E27FC236}">
                <a16:creationId xmlns:a16="http://schemas.microsoft.com/office/drawing/2014/main" id="{F32C8096-5313-6423-6711-7FB192A54050}"/>
              </a:ext>
            </a:extLst>
          </p:cNvPr>
          <p:cNvGrpSpPr/>
          <p:nvPr/>
        </p:nvGrpSpPr>
        <p:grpSpPr>
          <a:xfrm>
            <a:off x="11863700" y="326259"/>
            <a:ext cx="4586067" cy="4549405"/>
            <a:chOff x="11863700" y="326259"/>
            <a:chExt cx="4586067" cy="4549405"/>
          </a:xfrm>
        </p:grpSpPr>
        <p:sp>
          <p:nvSpPr>
            <p:cNvPr id="35" name="מלבן 34">
              <a:extLst>
                <a:ext uri="{FF2B5EF4-FFF2-40B4-BE49-F238E27FC236}">
                  <a16:creationId xmlns:a16="http://schemas.microsoft.com/office/drawing/2014/main" id="{F86CD8B1-898D-B457-0329-53C235F996A0}"/>
                </a:ext>
              </a:extLst>
            </p:cNvPr>
            <p:cNvSpPr/>
            <p:nvPr/>
          </p:nvSpPr>
          <p:spPr>
            <a:xfrm>
              <a:off x="11863700"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3" name="קבוצה 52">
              <a:extLst>
                <a:ext uri="{FF2B5EF4-FFF2-40B4-BE49-F238E27FC236}">
                  <a16:creationId xmlns:a16="http://schemas.microsoft.com/office/drawing/2014/main" id="{01AC0EEC-14D2-69EE-71AD-18B60559F6E2}"/>
                </a:ext>
              </a:extLst>
            </p:cNvPr>
            <p:cNvGrpSpPr/>
            <p:nvPr/>
          </p:nvGrpSpPr>
          <p:grpSpPr>
            <a:xfrm>
              <a:off x="12244301" y="1108160"/>
              <a:ext cx="4045134" cy="2992683"/>
              <a:chOff x="13586924" y="1108160"/>
              <a:chExt cx="4045134" cy="2992683"/>
            </a:xfrm>
          </p:grpSpPr>
          <p:pic>
            <p:nvPicPr>
              <p:cNvPr id="36" name="תמונה 35">
                <a:extLst>
                  <a:ext uri="{FF2B5EF4-FFF2-40B4-BE49-F238E27FC236}">
                    <a16:creationId xmlns:a16="http://schemas.microsoft.com/office/drawing/2014/main" id="{45B090FC-AEA7-82B7-C096-2E64F0E6A54C}"/>
                  </a:ext>
                </a:extLst>
              </p:cNvPr>
              <p:cNvPicPr>
                <a:picLocks noChangeAspect="1"/>
              </p:cNvPicPr>
              <p:nvPr/>
            </p:nvPicPr>
            <p:blipFill>
              <a:blip r:embed="rId6"/>
              <a:stretch>
                <a:fillRect/>
              </a:stretch>
            </p:blipFill>
            <p:spPr>
              <a:xfrm>
                <a:off x="13586924" y="1108160"/>
                <a:ext cx="4045134" cy="2992683"/>
              </a:xfrm>
              <a:prstGeom prst="rect">
                <a:avLst/>
              </a:prstGeom>
            </p:spPr>
          </p:pic>
          <p:sp>
            <p:nvSpPr>
              <p:cNvPr id="48" name="תיבת טקסט 47">
                <a:extLst>
                  <a:ext uri="{FF2B5EF4-FFF2-40B4-BE49-F238E27FC236}">
                    <a16:creationId xmlns:a16="http://schemas.microsoft.com/office/drawing/2014/main" id="{04328A83-CD11-E178-E93F-34D965135FF6}"/>
                  </a:ext>
                </a:extLst>
              </p:cNvPr>
              <p:cNvSpPr txBox="1"/>
              <p:nvPr/>
            </p:nvSpPr>
            <p:spPr>
              <a:xfrm rot="714337">
                <a:off x="15239075" y="3098667"/>
                <a:ext cx="1647423" cy="461665"/>
              </a:xfrm>
              <a:prstGeom prst="rect">
                <a:avLst/>
              </a:prstGeom>
              <a:noFill/>
            </p:spPr>
            <p:txBody>
              <a:bodyPr wrap="square" rtlCol="1">
                <a:spAutoFit/>
              </a:bodyPr>
              <a:lstStyle/>
              <a:p>
                <a:pPr algn="ctr"/>
                <a:r>
                  <a:rPr lang="he-IL" sz="2400" dirty="0">
                    <a:latin typeface="David" panose="020E0502060401010101" pitchFamily="34" charset="-79"/>
                    <a:cs typeface="David" panose="020E0502060401010101" pitchFamily="34" charset="-79"/>
                  </a:rPr>
                  <a:t>מַחְבֶּרֶת חֲנֻכָּה</a:t>
                </a:r>
              </a:p>
            </p:txBody>
          </p:sp>
          <p:pic>
            <p:nvPicPr>
              <p:cNvPr id="50" name="תמונה 49">
                <a:extLst>
                  <a:ext uri="{FF2B5EF4-FFF2-40B4-BE49-F238E27FC236}">
                    <a16:creationId xmlns:a16="http://schemas.microsoft.com/office/drawing/2014/main" id="{FCC2C18A-66E2-E684-DB00-69251C8D13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rot="691179">
                <a:off x="15529365" y="2097904"/>
                <a:ext cx="709838" cy="895886"/>
              </a:xfrm>
              <a:prstGeom prst="rect">
                <a:avLst/>
              </a:prstGeom>
            </p:spPr>
          </p:pic>
          <p:pic>
            <p:nvPicPr>
              <p:cNvPr id="52" name="תמונה 51">
                <a:extLst>
                  <a:ext uri="{FF2B5EF4-FFF2-40B4-BE49-F238E27FC236}">
                    <a16:creationId xmlns:a16="http://schemas.microsoft.com/office/drawing/2014/main" id="{B40536F5-B63D-0710-0BAA-040DC71CEAA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6254252" y="2477339"/>
                <a:ext cx="630127" cy="578307"/>
              </a:xfrm>
              <a:prstGeom prst="rect">
                <a:avLst/>
              </a:prstGeom>
            </p:spPr>
          </p:pic>
        </p:grpSp>
      </p:grpSp>
      <p:grpSp>
        <p:nvGrpSpPr>
          <p:cNvPr id="6" name="קבוצה 5">
            <a:extLst>
              <a:ext uri="{FF2B5EF4-FFF2-40B4-BE49-F238E27FC236}">
                <a16:creationId xmlns:a16="http://schemas.microsoft.com/office/drawing/2014/main" id="{FB863A92-18DD-089A-D9F8-4AF1C05542C9}"/>
              </a:ext>
            </a:extLst>
          </p:cNvPr>
          <p:cNvGrpSpPr/>
          <p:nvPr/>
        </p:nvGrpSpPr>
        <p:grpSpPr>
          <a:xfrm>
            <a:off x="6791326" y="5101384"/>
            <a:ext cx="4586067" cy="4633636"/>
            <a:chOff x="6791326" y="5101384"/>
            <a:chExt cx="4586067" cy="4633636"/>
          </a:xfrm>
        </p:grpSpPr>
        <p:sp>
          <p:nvSpPr>
            <p:cNvPr id="41" name="מלבן 40">
              <a:extLst>
                <a:ext uri="{FF2B5EF4-FFF2-40B4-BE49-F238E27FC236}">
                  <a16:creationId xmlns:a16="http://schemas.microsoft.com/office/drawing/2014/main" id="{D13999FA-6481-0157-019A-66F73DBFB540}"/>
                </a:ext>
              </a:extLst>
            </p:cNvPr>
            <p:cNvSpPr/>
            <p:nvPr/>
          </p:nvSpPr>
          <p:spPr>
            <a:xfrm>
              <a:off x="6791326" y="5185615"/>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4" name="תמונה 53">
              <a:extLst>
                <a:ext uri="{FF2B5EF4-FFF2-40B4-BE49-F238E27FC236}">
                  <a16:creationId xmlns:a16="http://schemas.microsoft.com/office/drawing/2014/main" id="{C6A6B415-3EF4-365F-A837-AB6E0D86CDB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137687" y="5101384"/>
              <a:ext cx="1768313" cy="4633635"/>
            </a:xfrm>
            <a:prstGeom prst="rect">
              <a:avLst/>
            </a:prstGeom>
          </p:spPr>
        </p:pic>
      </p:grpSp>
      <p:grpSp>
        <p:nvGrpSpPr>
          <p:cNvPr id="4" name="קבוצה 3">
            <a:extLst>
              <a:ext uri="{FF2B5EF4-FFF2-40B4-BE49-F238E27FC236}">
                <a16:creationId xmlns:a16="http://schemas.microsoft.com/office/drawing/2014/main" id="{F963DD8D-62B3-7715-2135-A1ECF8E8786F}"/>
              </a:ext>
            </a:extLst>
          </p:cNvPr>
          <p:cNvGrpSpPr/>
          <p:nvPr/>
        </p:nvGrpSpPr>
        <p:grpSpPr>
          <a:xfrm>
            <a:off x="1676400" y="328692"/>
            <a:ext cx="4586067" cy="4549405"/>
            <a:chOff x="1676400" y="328692"/>
            <a:chExt cx="4586067" cy="4549405"/>
          </a:xfrm>
        </p:grpSpPr>
        <p:sp>
          <p:nvSpPr>
            <p:cNvPr id="44" name="מלבן 43">
              <a:extLst>
                <a:ext uri="{FF2B5EF4-FFF2-40B4-BE49-F238E27FC236}">
                  <a16:creationId xmlns:a16="http://schemas.microsoft.com/office/drawing/2014/main" id="{E498D866-06DB-F332-1A3C-34E08D31F330}"/>
                </a:ext>
              </a:extLst>
            </p:cNvPr>
            <p:cNvSpPr/>
            <p:nvPr/>
          </p:nvSpPr>
          <p:spPr>
            <a:xfrm>
              <a:off x="1676400" y="328692"/>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6" name="תמונה 55">
              <a:extLst>
                <a:ext uri="{FF2B5EF4-FFF2-40B4-BE49-F238E27FC236}">
                  <a16:creationId xmlns:a16="http://schemas.microsoft.com/office/drawing/2014/main" id="{D5B44C26-943B-E9A3-4127-EBCF229CAEF3}"/>
                </a:ext>
              </a:extLst>
            </p:cNvPr>
            <p:cNvPicPr>
              <a:picLocks noChangeAspect="1"/>
            </p:cNvPicPr>
            <p:nvPr/>
          </p:nvPicPr>
          <p:blipFill>
            <a:blip r:embed="rId10">
              <a:clrChange>
                <a:clrFrom>
                  <a:srgbClr val="CECCD9"/>
                </a:clrFrom>
                <a:clrTo>
                  <a:srgbClr val="CECCD9">
                    <a:alpha val="0"/>
                  </a:srgbClr>
                </a:clrTo>
              </a:clrChange>
            </a:blip>
            <a:stretch>
              <a:fillRect/>
            </a:stretch>
          </p:blipFill>
          <p:spPr>
            <a:xfrm>
              <a:off x="2207545" y="542065"/>
              <a:ext cx="3600724" cy="4080050"/>
            </a:xfrm>
            <a:prstGeom prst="rect">
              <a:avLst/>
            </a:prstGeom>
          </p:spPr>
        </p:pic>
      </p:grpSp>
    </p:spTree>
    <p:extLst>
      <p:ext uri="{BB962C8B-B14F-4D97-AF65-F5344CB8AC3E}">
        <p14:creationId xmlns:p14="http://schemas.microsoft.com/office/powerpoint/2010/main" val="18972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87D5-FD7E-EC12-832D-9812ABF70C6B}"/>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1A45243D-FEF1-E34C-1729-188EDAA1A311}"/>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 name="קבוצה 2">
            <a:extLst>
              <a:ext uri="{FF2B5EF4-FFF2-40B4-BE49-F238E27FC236}">
                <a16:creationId xmlns:a16="http://schemas.microsoft.com/office/drawing/2014/main" id="{3B51CFE3-5FD1-AEB6-4E1F-22F0AEDB5AF5}"/>
              </a:ext>
            </a:extLst>
          </p:cNvPr>
          <p:cNvGrpSpPr/>
          <p:nvPr/>
        </p:nvGrpSpPr>
        <p:grpSpPr>
          <a:xfrm>
            <a:off x="11582400" y="326259"/>
            <a:ext cx="4586067" cy="4549405"/>
            <a:chOff x="11582400" y="326259"/>
            <a:chExt cx="4586067" cy="4549405"/>
          </a:xfrm>
        </p:grpSpPr>
        <p:sp>
          <p:nvSpPr>
            <p:cNvPr id="35" name="מלבן 34">
              <a:extLst>
                <a:ext uri="{FF2B5EF4-FFF2-40B4-BE49-F238E27FC236}">
                  <a16:creationId xmlns:a16="http://schemas.microsoft.com/office/drawing/2014/main" id="{1A4C7E09-9C30-AE02-EF23-AF50BC268B4C}"/>
                </a:ext>
              </a:extLst>
            </p:cNvPr>
            <p:cNvSpPr/>
            <p:nvPr/>
          </p:nvSpPr>
          <p:spPr>
            <a:xfrm>
              <a:off x="11582400"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a:extLst>
                <a:ext uri="{FF2B5EF4-FFF2-40B4-BE49-F238E27FC236}">
                  <a16:creationId xmlns:a16="http://schemas.microsoft.com/office/drawing/2014/main" id="{57E738D2-C436-51E9-B523-0DEF9D663FDB}"/>
                </a:ext>
              </a:extLst>
            </p:cNvPr>
            <p:cNvPicPr>
              <a:picLocks noChangeAspect="1"/>
            </p:cNvPicPr>
            <p:nvPr/>
          </p:nvPicPr>
          <p:blipFill>
            <a:blip r:embed="rId3"/>
            <a:stretch>
              <a:fillRect/>
            </a:stretch>
          </p:blipFill>
          <p:spPr>
            <a:xfrm>
              <a:off x="12297177" y="419100"/>
              <a:ext cx="3219569" cy="4316541"/>
            </a:xfrm>
            <a:prstGeom prst="rect">
              <a:avLst/>
            </a:prstGeom>
          </p:spPr>
        </p:pic>
      </p:grpSp>
      <p:grpSp>
        <p:nvGrpSpPr>
          <p:cNvPr id="5" name="קבוצה 4">
            <a:extLst>
              <a:ext uri="{FF2B5EF4-FFF2-40B4-BE49-F238E27FC236}">
                <a16:creationId xmlns:a16="http://schemas.microsoft.com/office/drawing/2014/main" id="{F4519C51-10A6-0677-A929-BB955FCEE4CA}"/>
              </a:ext>
            </a:extLst>
          </p:cNvPr>
          <p:cNvGrpSpPr/>
          <p:nvPr/>
        </p:nvGrpSpPr>
        <p:grpSpPr>
          <a:xfrm>
            <a:off x="6486527" y="326259"/>
            <a:ext cx="4586067" cy="4549405"/>
            <a:chOff x="6486527" y="326259"/>
            <a:chExt cx="4586067" cy="4549405"/>
          </a:xfrm>
        </p:grpSpPr>
        <p:sp>
          <p:nvSpPr>
            <p:cNvPr id="40" name="מלבן 39">
              <a:extLst>
                <a:ext uri="{FF2B5EF4-FFF2-40B4-BE49-F238E27FC236}">
                  <a16:creationId xmlns:a16="http://schemas.microsoft.com/office/drawing/2014/main" id="{A31C08A1-12B9-DF17-9968-501780D5877B}"/>
                </a:ext>
              </a:extLst>
            </p:cNvPr>
            <p:cNvSpPr/>
            <p:nvPr/>
          </p:nvSpPr>
          <p:spPr>
            <a:xfrm>
              <a:off x="6486527" y="326259"/>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a:extLst>
                <a:ext uri="{FF2B5EF4-FFF2-40B4-BE49-F238E27FC236}">
                  <a16:creationId xmlns:a16="http://schemas.microsoft.com/office/drawing/2014/main" id="{F8843809-2F9C-4A60-63DD-03A3ECD44B7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91284" y="753975"/>
              <a:ext cx="4372006" cy="3322725"/>
            </a:xfrm>
            <a:prstGeom prst="rect">
              <a:avLst/>
            </a:prstGeom>
          </p:spPr>
        </p:pic>
      </p:grpSp>
      <p:grpSp>
        <p:nvGrpSpPr>
          <p:cNvPr id="6" name="קבוצה 5">
            <a:extLst>
              <a:ext uri="{FF2B5EF4-FFF2-40B4-BE49-F238E27FC236}">
                <a16:creationId xmlns:a16="http://schemas.microsoft.com/office/drawing/2014/main" id="{498C3747-5050-6769-DBF4-4D0D5DDF1D4A}"/>
              </a:ext>
            </a:extLst>
          </p:cNvPr>
          <p:cNvGrpSpPr/>
          <p:nvPr/>
        </p:nvGrpSpPr>
        <p:grpSpPr>
          <a:xfrm>
            <a:off x="1371600" y="328692"/>
            <a:ext cx="4586067" cy="4549405"/>
            <a:chOff x="1371600" y="328692"/>
            <a:chExt cx="4586067" cy="4549405"/>
          </a:xfrm>
        </p:grpSpPr>
        <p:sp>
          <p:nvSpPr>
            <p:cNvPr id="44" name="מלבן 43">
              <a:extLst>
                <a:ext uri="{FF2B5EF4-FFF2-40B4-BE49-F238E27FC236}">
                  <a16:creationId xmlns:a16="http://schemas.microsoft.com/office/drawing/2014/main" id="{1A538559-9707-B623-C866-BDDD9D527833}"/>
                </a:ext>
              </a:extLst>
            </p:cNvPr>
            <p:cNvSpPr/>
            <p:nvPr/>
          </p:nvSpPr>
          <p:spPr>
            <a:xfrm>
              <a:off x="1371600" y="328692"/>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51C6252E-5EB2-4232-D9D2-9D23F4F55529}"/>
                </a:ext>
              </a:extLst>
            </p:cNvPr>
            <p:cNvPicPr>
              <a:picLocks noChangeAspect="1"/>
            </p:cNvPicPr>
            <p:nvPr/>
          </p:nvPicPr>
          <p:blipFill>
            <a:blip r:embed="rId5"/>
            <a:stretch>
              <a:fillRect/>
            </a:stretch>
          </p:blipFill>
          <p:spPr>
            <a:xfrm>
              <a:off x="1578091" y="551981"/>
              <a:ext cx="4059701" cy="4183660"/>
            </a:xfrm>
            <a:prstGeom prst="rect">
              <a:avLst/>
            </a:prstGeom>
          </p:spPr>
        </p:pic>
      </p:grpSp>
      <p:grpSp>
        <p:nvGrpSpPr>
          <p:cNvPr id="7" name="קבוצה 6">
            <a:extLst>
              <a:ext uri="{FF2B5EF4-FFF2-40B4-BE49-F238E27FC236}">
                <a16:creationId xmlns:a16="http://schemas.microsoft.com/office/drawing/2014/main" id="{CD2D0D0E-D709-AF65-9C7B-7A8724C12C70}"/>
              </a:ext>
            </a:extLst>
          </p:cNvPr>
          <p:cNvGrpSpPr/>
          <p:nvPr/>
        </p:nvGrpSpPr>
        <p:grpSpPr>
          <a:xfrm>
            <a:off x="11618235" y="5202378"/>
            <a:ext cx="4586067" cy="4549405"/>
            <a:chOff x="11618235" y="5202378"/>
            <a:chExt cx="4586067" cy="4549405"/>
          </a:xfrm>
        </p:grpSpPr>
        <p:sp>
          <p:nvSpPr>
            <p:cNvPr id="37" name="מלבן 36">
              <a:extLst>
                <a:ext uri="{FF2B5EF4-FFF2-40B4-BE49-F238E27FC236}">
                  <a16:creationId xmlns:a16="http://schemas.microsoft.com/office/drawing/2014/main" id="{00C881B2-E924-A795-A1CA-1FCBFD6D55EB}"/>
                </a:ext>
              </a:extLst>
            </p:cNvPr>
            <p:cNvSpPr/>
            <p:nvPr/>
          </p:nvSpPr>
          <p:spPr>
            <a:xfrm>
              <a:off x="11618235" y="5202378"/>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תמונה 9">
              <a:extLst>
                <a:ext uri="{FF2B5EF4-FFF2-40B4-BE49-F238E27FC236}">
                  <a16:creationId xmlns:a16="http://schemas.microsoft.com/office/drawing/2014/main" id="{131DE05B-4FF3-B41A-49A4-591B51427C90}"/>
                </a:ext>
              </a:extLst>
            </p:cNvPr>
            <p:cNvPicPr>
              <a:picLocks noChangeAspect="1"/>
            </p:cNvPicPr>
            <p:nvPr/>
          </p:nvPicPr>
          <p:blipFill>
            <a:blip r:embed="rId6"/>
            <a:stretch>
              <a:fillRect/>
            </a:stretch>
          </p:blipFill>
          <p:spPr>
            <a:xfrm>
              <a:off x="11866021" y="5878827"/>
              <a:ext cx="4087847" cy="2971800"/>
            </a:xfrm>
            <a:prstGeom prst="rect">
              <a:avLst/>
            </a:prstGeom>
          </p:spPr>
        </p:pic>
      </p:grpSp>
      <p:grpSp>
        <p:nvGrpSpPr>
          <p:cNvPr id="9" name="קבוצה 8">
            <a:extLst>
              <a:ext uri="{FF2B5EF4-FFF2-40B4-BE49-F238E27FC236}">
                <a16:creationId xmlns:a16="http://schemas.microsoft.com/office/drawing/2014/main" id="{EBDB1D3D-04FD-335F-86A8-0977A512528E}"/>
              </a:ext>
            </a:extLst>
          </p:cNvPr>
          <p:cNvGrpSpPr/>
          <p:nvPr/>
        </p:nvGrpSpPr>
        <p:grpSpPr>
          <a:xfrm>
            <a:off x="6486526" y="5185615"/>
            <a:ext cx="4586067" cy="4549405"/>
            <a:chOff x="6486526" y="5185615"/>
            <a:chExt cx="4586067" cy="4549405"/>
          </a:xfrm>
        </p:grpSpPr>
        <p:sp>
          <p:nvSpPr>
            <p:cNvPr id="41" name="מלבן 40">
              <a:extLst>
                <a:ext uri="{FF2B5EF4-FFF2-40B4-BE49-F238E27FC236}">
                  <a16:creationId xmlns:a16="http://schemas.microsoft.com/office/drawing/2014/main" id="{02A233C7-B532-5258-F3B8-09812277E8BC}"/>
                </a:ext>
              </a:extLst>
            </p:cNvPr>
            <p:cNvSpPr/>
            <p:nvPr/>
          </p:nvSpPr>
          <p:spPr>
            <a:xfrm>
              <a:off x="6486526" y="5185615"/>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16ED202E-634F-FA13-CDFE-AADAE9ACB1BB}"/>
                </a:ext>
              </a:extLst>
            </p:cNvPr>
            <p:cNvPicPr>
              <a:picLocks noChangeAspect="1"/>
            </p:cNvPicPr>
            <p:nvPr/>
          </p:nvPicPr>
          <p:blipFill>
            <a:blip r:embed="rId7"/>
            <a:stretch>
              <a:fillRect/>
            </a:stretch>
          </p:blipFill>
          <p:spPr>
            <a:xfrm>
              <a:off x="6709572" y="5878827"/>
              <a:ext cx="4265286" cy="2847189"/>
            </a:xfrm>
            <a:prstGeom prst="rect">
              <a:avLst/>
            </a:prstGeom>
          </p:spPr>
        </p:pic>
      </p:grpSp>
      <p:grpSp>
        <p:nvGrpSpPr>
          <p:cNvPr id="13" name="קבוצה 12">
            <a:extLst>
              <a:ext uri="{FF2B5EF4-FFF2-40B4-BE49-F238E27FC236}">
                <a16:creationId xmlns:a16="http://schemas.microsoft.com/office/drawing/2014/main" id="{BBE86B62-A0CF-7C95-41E0-0BAA6E84D95C}"/>
              </a:ext>
            </a:extLst>
          </p:cNvPr>
          <p:cNvGrpSpPr/>
          <p:nvPr/>
        </p:nvGrpSpPr>
        <p:grpSpPr>
          <a:xfrm>
            <a:off x="1371601" y="5185614"/>
            <a:ext cx="4711284" cy="4549405"/>
            <a:chOff x="1371601" y="5185614"/>
            <a:chExt cx="4711284" cy="4549405"/>
          </a:xfrm>
        </p:grpSpPr>
        <p:sp>
          <p:nvSpPr>
            <p:cNvPr id="46" name="מלבן 45">
              <a:extLst>
                <a:ext uri="{FF2B5EF4-FFF2-40B4-BE49-F238E27FC236}">
                  <a16:creationId xmlns:a16="http://schemas.microsoft.com/office/drawing/2014/main" id="{FFB1EB2E-A1D2-82DA-1291-B2EA53CC9A52}"/>
                </a:ext>
              </a:extLst>
            </p:cNvPr>
            <p:cNvSpPr/>
            <p:nvPr/>
          </p:nvSpPr>
          <p:spPr>
            <a:xfrm>
              <a:off x="1371601" y="5185614"/>
              <a:ext cx="4586067" cy="4549405"/>
            </a:xfrm>
            <a:prstGeom prst="rect">
              <a:avLst/>
            </a:prstGeom>
            <a:solidFill>
              <a:srgbClr val="FBFEE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4" name="תמונה 13">
              <a:extLst>
                <a:ext uri="{FF2B5EF4-FFF2-40B4-BE49-F238E27FC236}">
                  <a16:creationId xmlns:a16="http://schemas.microsoft.com/office/drawing/2014/main" id="{FECDA02B-6E1F-FBBE-AB5F-831260C030F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602004" y="5878827"/>
              <a:ext cx="4480881" cy="2895939"/>
            </a:xfrm>
            <a:prstGeom prst="rect">
              <a:avLst/>
            </a:prstGeom>
          </p:spPr>
        </p:pic>
      </p:grpSp>
    </p:spTree>
    <p:extLst>
      <p:ext uri="{BB962C8B-B14F-4D97-AF65-F5344CB8AC3E}">
        <p14:creationId xmlns:p14="http://schemas.microsoft.com/office/powerpoint/2010/main" val="26252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A6D7"/>
        </a:solidFill>
        <a:effectLst/>
      </p:bgPr>
    </p:bg>
    <p:spTree>
      <p:nvGrpSpPr>
        <p:cNvPr id="1" name="">
          <a:extLst>
            <a:ext uri="{FF2B5EF4-FFF2-40B4-BE49-F238E27FC236}">
              <a16:creationId xmlns:a16="http://schemas.microsoft.com/office/drawing/2014/main" id="{457E8D60-6147-2843-20A0-3F0C145990F7}"/>
            </a:ext>
          </a:extLst>
        </p:cNvPr>
        <p:cNvGrpSpPr/>
        <p:nvPr/>
      </p:nvGrpSpPr>
      <p:grpSpPr>
        <a:xfrm>
          <a:off x="0" y="0"/>
          <a:ext cx="0" cy="0"/>
          <a:chOff x="0" y="0"/>
          <a:chExt cx="0" cy="0"/>
        </a:xfrm>
      </p:grpSpPr>
      <p:grpSp>
        <p:nvGrpSpPr>
          <p:cNvPr id="10" name="קבוצה 9">
            <a:extLst>
              <a:ext uri="{FF2B5EF4-FFF2-40B4-BE49-F238E27FC236}">
                <a16:creationId xmlns:a16="http://schemas.microsoft.com/office/drawing/2014/main" id="{FC7BD281-355E-C653-9365-1804465A2303}"/>
              </a:ext>
            </a:extLst>
          </p:cNvPr>
          <p:cNvGrpSpPr/>
          <p:nvPr/>
        </p:nvGrpSpPr>
        <p:grpSpPr>
          <a:xfrm>
            <a:off x="-6967501" y="0"/>
            <a:ext cx="25255501" cy="11565060"/>
            <a:chOff x="-6967501" y="0"/>
            <a:chExt cx="25255501" cy="11565060"/>
          </a:xfrm>
        </p:grpSpPr>
        <p:sp>
          <p:nvSpPr>
            <p:cNvPr id="3" name="מלבן 2">
              <a:extLst>
                <a:ext uri="{FF2B5EF4-FFF2-40B4-BE49-F238E27FC236}">
                  <a16:creationId xmlns:a16="http://schemas.microsoft.com/office/drawing/2014/main" id="{4F937BFC-E240-72E5-1669-149FEA8AE114}"/>
                </a:ext>
              </a:extLst>
            </p:cNvPr>
            <p:cNvSpPr/>
            <p:nvPr/>
          </p:nvSpPr>
          <p:spPr>
            <a:xfrm>
              <a:off x="-14177"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Freeform 2">
              <a:extLst>
                <a:ext uri="{FF2B5EF4-FFF2-40B4-BE49-F238E27FC236}">
                  <a16:creationId xmlns:a16="http://schemas.microsoft.com/office/drawing/2014/main" id="{3789BD6C-A4B1-3AE8-80BB-1D13B4D6BF4A}"/>
                </a:ext>
              </a:extLst>
            </p:cNvPr>
            <p:cNvSpPr/>
            <p:nvPr/>
          </p:nvSpPr>
          <p:spPr>
            <a:xfrm rot="20807282">
              <a:off x="-6967501" y="3335460"/>
              <a:ext cx="8966451"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he-IL" dirty="0"/>
            </a:p>
          </p:txBody>
        </p:sp>
        <p:grpSp>
          <p:nvGrpSpPr>
            <p:cNvPr id="9" name="קבוצה 8">
              <a:extLst>
                <a:ext uri="{FF2B5EF4-FFF2-40B4-BE49-F238E27FC236}">
                  <a16:creationId xmlns:a16="http://schemas.microsoft.com/office/drawing/2014/main" id="{9B0F897A-77F1-648B-2F34-0511FA2EA025}"/>
                </a:ext>
              </a:extLst>
            </p:cNvPr>
            <p:cNvGrpSpPr/>
            <p:nvPr/>
          </p:nvGrpSpPr>
          <p:grpSpPr>
            <a:xfrm>
              <a:off x="0" y="0"/>
              <a:ext cx="18268950" cy="10298519"/>
              <a:chOff x="-6838861" y="5866598"/>
              <a:chExt cx="18268950" cy="10298519"/>
            </a:xfrm>
          </p:grpSpPr>
          <p:sp>
            <p:nvSpPr>
              <p:cNvPr id="4" name="Freeform 2">
                <a:extLst>
                  <a:ext uri="{FF2B5EF4-FFF2-40B4-BE49-F238E27FC236}">
                    <a16:creationId xmlns:a16="http://schemas.microsoft.com/office/drawing/2014/main" id="{E43EE294-A668-A3D4-C4D8-195618460E1E}"/>
                  </a:ext>
                </a:extLst>
              </p:cNvPr>
              <p:cNvSpPr/>
              <p:nvPr/>
            </p:nvSpPr>
            <p:spPr>
              <a:xfrm>
                <a:off x="-6838861" y="5866598"/>
                <a:ext cx="18268950" cy="10298519"/>
              </a:xfrm>
              <a:custGeom>
                <a:avLst/>
                <a:gdLst/>
                <a:ahLst/>
                <a:cxnLst/>
                <a:rect l="l" t="t" r="r" b="b"/>
                <a:pathLst>
                  <a:path w="12858750" h="8229600">
                    <a:moveTo>
                      <a:pt x="0" y="0"/>
                    </a:moveTo>
                    <a:lnTo>
                      <a:pt x="12858750" y="0"/>
                    </a:lnTo>
                    <a:lnTo>
                      <a:pt x="12858750" y="8229600"/>
                    </a:lnTo>
                    <a:lnTo>
                      <a:pt x="0" y="8229600"/>
                    </a:lnTo>
                    <a:lnTo>
                      <a:pt x="0" y="0"/>
                    </a:lnTo>
                    <a:close/>
                  </a:path>
                </a:pathLst>
              </a:custGeom>
              <a: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a:blipFill>
            </p:spPr>
            <p:txBody>
              <a:bodyPr/>
              <a:lstStyle/>
              <a:p>
                <a:endParaRPr lang="he-IL" dirty="0"/>
              </a:p>
            </p:txBody>
          </p:sp>
          <p:sp>
            <p:nvSpPr>
              <p:cNvPr id="8" name="מלבן 7">
                <a:extLst>
                  <a:ext uri="{FF2B5EF4-FFF2-40B4-BE49-F238E27FC236}">
                    <a16:creationId xmlns:a16="http://schemas.microsoft.com/office/drawing/2014/main" id="{93B0904C-065E-9EF4-8903-BF55EF973159}"/>
                  </a:ext>
                </a:extLst>
              </p:cNvPr>
              <p:cNvSpPr/>
              <p:nvPr/>
            </p:nvSpPr>
            <p:spPr>
              <a:xfrm>
                <a:off x="6290380" y="10878458"/>
                <a:ext cx="3733800" cy="2438400"/>
              </a:xfrm>
              <a:prstGeom prst="rect">
                <a:avLst/>
              </a:prstGeom>
              <a:solidFill>
                <a:srgbClr val="EBF1DE"/>
              </a:solidFill>
              <a:ln>
                <a:solidFill>
                  <a:srgbClr val="EBF1DE"/>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TextBox 8">
              <a:extLst>
                <a:ext uri="{FF2B5EF4-FFF2-40B4-BE49-F238E27FC236}">
                  <a16:creationId xmlns:a16="http://schemas.microsoft.com/office/drawing/2014/main" id="{E3FF78BD-7DD3-30F4-EE58-8EB426C07245}"/>
                </a:ext>
              </a:extLst>
            </p:cNvPr>
            <p:cNvSpPr txBox="1"/>
            <p:nvPr/>
          </p:nvSpPr>
          <p:spPr>
            <a:xfrm>
              <a:off x="9852934" y="845427"/>
              <a:ext cx="7977050" cy="8596145"/>
            </a:xfrm>
            <a:prstGeom prst="roundRect">
              <a:avLst/>
            </a:prstGeom>
            <a:solidFill>
              <a:srgbClr val="FBFEE2">
                <a:alpha val="58000"/>
              </a:srgbClr>
            </a:solidFill>
          </p:spPr>
          <p:txBody>
            <a:bodyPr wrap="square" lIns="0" tIns="0" rIns="0" bIns="0" rtlCol="0" anchor="t">
              <a:spAutoFit/>
            </a:bodyPr>
            <a:lstStyle/>
            <a:p>
              <a:pPr algn="ctr" rtl="1">
                <a:lnSpc>
                  <a:spcPct val="150000"/>
                </a:lnSpc>
              </a:pPr>
              <a:endParaRPr lang="he-IL" sz="4300" b="1" dirty="0">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פֶּסַח בָּא, פֶּסַח בָּא,</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קָדִימָה, הָעֲבוֹדָה רַבָּה</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מִצְוָה לְהוֹצִיא אֶת הֶחָמֵץ,</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מִכָּל פִּנָּה בִּמְלוֹא הַמֶּרֶץ</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לְנַקּוֹת, לְסַדֵּר,</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גַּם אֲנִי, גַּם הֶחָבֵר.</a:t>
              </a:r>
            </a:p>
            <a:p>
              <a:pPr algn="ctr" rtl="1">
                <a:lnSpc>
                  <a:spcPct val="150000"/>
                </a:lnSpc>
              </a:pPr>
              <a:endParaRPr lang="he-IL" sz="4300" b="1" dirty="0">
                <a:latin typeface="Calibri" panose="020F0502020204030204" pitchFamily="34" charset="0"/>
                <a:ea typeface="Calibri" panose="020F0502020204030204" pitchFamily="34" charset="0"/>
                <a:cs typeface="Calibri" panose="020F0502020204030204" pitchFamily="34" charset="0"/>
                <a:sym typeface="HandMade"/>
                <a:rtl/>
              </a:endParaRPr>
            </a:p>
          </p:txBody>
        </p:sp>
        <p:sp>
          <p:nvSpPr>
            <p:cNvPr id="2" name="TextBox 8">
              <a:extLst>
                <a:ext uri="{FF2B5EF4-FFF2-40B4-BE49-F238E27FC236}">
                  <a16:creationId xmlns:a16="http://schemas.microsoft.com/office/drawing/2014/main" id="{0E996375-6DF9-A18A-9923-6CCFB8A990E1}"/>
                </a:ext>
              </a:extLst>
            </p:cNvPr>
            <p:cNvSpPr txBox="1"/>
            <p:nvPr/>
          </p:nvSpPr>
          <p:spPr>
            <a:xfrm>
              <a:off x="641824" y="1702374"/>
              <a:ext cx="8422040" cy="8596145"/>
            </a:xfrm>
            <a:prstGeom prst="roundRect">
              <a:avLst/>
            </a:prstGeom>
            <a:solidFill>
              <a:srgbClr val="FBFEE2">
                <a:alpha val="49000"/>
              </a:srgbClr>
            </a:solidFill>
          </p:spPr>
          <p:txBody>
            <a:bodyPr wrap="square" lIns="0" tIns="0" rIns="0" bIns="0" rtlCol="0" anchor="t">
              <a:spAutoFit/>
            </a:bodyPr>
            <a:lstStyle/>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וְגַם אִם לִי לֹא מְאוֹד חָשׁוּב</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לְסַדֵּר וּלְאַרְגֵּן שׁוּב וָשׁוּב</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אֶקַּח אַחְרָיוּת </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וַאֲגַלֶּה שֶׁיֵּשׁ בִּי </a:t>
              </a:r>
              <a:r>
                <a:rPr lang="he-IL" sz="4300" b="1" dirty="0" err="1">
                  <a:latin typeface="Calibri" panose="020F0502020204030204" pitchFamily="34" charset="0"/>
                  <a:ea typeface="Calibri" panose="020F0502020204030204" pitchFamily="34" charset="0"/>
                  <a:cs typeface="Calibri" panose="020F0502020204030204" pitchFamily="34" charset="0"/>
                  <a:sym typeface="HandMade"/>
                  <a:rtl/>
                </a:rPr>
                <a:t>הַכֹּח</a:t>
              </a: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לָשִׂים לֵב שֶׁגַּם לַאֲחֵרִים</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יִהְיֶה נָעִים וְנֹחַ.</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כָּךְ, מִצְוָה גְּדוֹלָה וַאֲוִירָהּ טוֹבָה </a:t>
              </a:r>
            </a:p>
            <a:p>
              <a:pPr algn="ctr" rtl="1">
                <a:lnSpc>
                  <a:spcPct val="150000"/>
                </a:lnSpc>
              </a:pPr>
              <a:r>
                <a:rPr lang="he-IL" sz="4300" b="1" dirty="0">
                  <a:latin typeface="Calibri" panose="020F0502020204030204" pitchFamily="34" charset="0"/>
                  <a:ea typeface="Calibri" panose="020F0502020204030204" pitchFamily="34" charset="0"/>
                  <a:cs typeface="Calibri" panose="020F0502020204030204" pitchFamily="34" charset="0"/>
                  <a:sym typeface="HandMade"/>
                  <a:rtl/>
                </a:rPr>
                <a:t>כֻּלָּנוּ נַרְוִיחַ.</a:t>
              </a:r>
            </a:p>
          </p:txBody>
        </p:sp>
      </p:grpSp>
    </p:spTree>
    <p:extLst>
      <p:ext uri="{BB962C8B-B14F-4D97-AF65-F5344CB8AC3E}">
        <p14:creationId xmlns:p14="http://schemas.microsoft.com/office/powerpoint/2010/main" val="11871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CABE6"/>
        </a:solidFill>
        <a:effectLst/>
      </p:bgPr>
    </p:bg>
    <p:spTree>
      <p:nvGrpSpPr>
        <p:cNvPr id="1" name="">
          <a:extLst>
            <a:ext uri="{FF2B5EF4-FFF2-40B4-BE49-F238E27FC236}">
              <a16:creationId xmlns:a16="http://schemas.microsoft.com/office/drawing/2014/main" id="{22D005A0-2DC1-C9FC-65C2-8053467224F7}"/>
            </a:ext>
          </a:extLst>
        </p:cNvPr>
        <p:cNvGrpSpPr/>
        <p:nvPr/>
      </p:nvGrpSpPr>
      <p:grpSpPr>
        <a:xfrm>
          <a:off x="0" y="0"/>
          <a:ext cx="0" cy="0"/>
          <a:chOff x="0" y="0"/>
          <a:chExt cx="0" cy="0"/>
        </a:xfrm>
      </p:grpSpPr>
      <p:sp>
        <p:nvSpPr>
          <p:cNvPr id="11" name="מלבן 10">
            <a:extLst>
              <a:ext uri="{FF2B5EF4-FFF2-40B4-BE49-F238E27FC236}">
                <a16:creationId xmlns:a16="http://schemas.microsoft.com/office/drawing/2014/main" id="{059069B9-8264-BD3D-1EB6-4B644F8EEF24}"/>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Freeform 2">
            <a:extLst>
              <a:ext uri="{FF2B5EF4-FFF2-40B4-BE49-F238E27FC236}">
                <a16:creationId xmlns:a16="http://schemas.microsoft.com/office/drawing/2014/main" id="{06655FA1-D235-5CC1-9E90-BA25A30BEEBA}"/>
              </a:ext>
            </a:extLst>
          </p:cNvPr>
          <p:cNvSpPr/>
          <p:nvPr/>
        </p:nvSpPr>
        <p:spPr>
          <a:xfrm>
            <a:off x="-152400" y="2003"/>
            <a:ext cx="18268950" cy="10298519"/>
          </a:xfrm>
          <a:custGeom>
            <a:avLst/>
            <a:gdLst/>
            <a:ahLst/>
            <a:cxnLst/>
            <a:rect l="l" t="t" r="r" b="b"/>
            <a:pathLst>
              <a:path w="12858750" h="8229600">
                <a:moveTo>
                  <a:pt x="0" y="0"/>
                </a:moveTo>
                <a:lnTo>
                  <a:pt x="12858750" y="0"/>
                </a:lnTo>
                <a:lnTo>
                  <a:pt x="12858750" y="8229600"/>
                </a:lnTo>
                <a:lnTo>
                  <a:pt x="0" y="8229600"/>
                </a:lnTo>
                <a:lnTo>
                  <a:pt x="0" y="0"/>
                </a:lnTo>
                <a:close/>
              </a:path>
            </a:pathLst>
          </a:custGeom>
          <a:blipFill>
            <a:blip r:embed="rId3"/>
            <a:stretch>
              <a:fillRect/>
            </a:stretch>
          </a:blipFill>
        </p:spPr>
        <p:txBody>
          <a:bodyPr/>
          <a:lstStyle/>
          <a:p>
            <a:endParaRPr lang="he-IL"/>
          </a:p>
        </p:txBody>
      </p:sp>
      <p:sp>
        <p:nvSpPr>
          <p:cNvPr id="6" name="TextBox 4">
            <a:extLst>
              <a:ext uri="{FF2B5EF4-FFF2-40B4-BE49-F238E27FC236}">
                <a16:creationId xmlns:a16="http://schemas.microsoft.com/office/drawing/2014/main" id="{67029A3A-A193-1500-7343-AD7880818D63}"/>
              </a:ext>
            </a:extLst>
          </p:cNvPr>
          <p:cNvSpPr txBox="1"/>
          <p:nvPr/>
        </p:nvSpPr>
        <p:spPr>
          <a:xfrm>
            <a:off x="533400" y="5151263"/>
            <a:ext cx="15544801" cy="1410643"/>
          </a:xfrm>
          <a:prstGeom prst="rect">
            <a:avLst/>
          </a:prstGeom>
        </p:spPr>
        <p:txBody>
          <a:bodyPr wrap="square" lIns="0" tIns="0" rIns="0" bIns="0" rtlCol="0" anchor="t">
            <a:spAutoFit/>
          </a:bodyPr>
          <a:lstStyle/>
          <a:p>
            <a:pPr marL="0" lvl="0" indent="0" algn="ctr" rtl="1">
              <a:lnSpc>
                <a:spcPts val="10999"/>
              </a:lnSpc>
            </a:pPr>
            <a:r>
              <a:rPr lang="he-IL" sz="9999" dirty="0">
                <a:solidFill>
                  <a:srgbClr val="AB543A"/>
                </a:solidFill>
                <a:latin typeface="Calibri" panose="020F0502020204030204" pitchFamily="34" charset="0"/>
                <a:ea typeface="Calibri" panose="020F0502020204030204" pitchFamily="34" charset="0"/>
                <a:cs typeface="Calibri" panose="020F0502020204030204" pitchFamily="34" charset="0"/>
                <a:sym typeface="HandMade"/>
                <a:rtl/>
              </a:rPr>
              <a:t>פֶּסַח כְּבָר מַגִּיעַ</a:t>
            </a:r>
          </a:p>
        </p:txBody>
      </p:sp>
      <p:sp>
        <p:nvSpPr>
          <p:cNvPr id="16" name="Freeform 2">
            <a:extLst>
              <a:ext uri="{FF2B5EF4-FFF2-40B4-BE49-F238E27FC236}">
                <a16:creationId xmlns:a16="http://schemas.microsoft.com/office/drawing/2014/main" id="{28E4AC95-EA3E-D75B-280C-26BB087B69B2}"/>
              </a:ext>
            </a:extLst>
          </p:cNvPr>
          <p:cNvSpPr/>
          <p:nvPr/>
        </p:nvSpPr>
        <p:spPr>
          <a:xfrm rot="21006975">
            <a:off x="-5602404" y="3304281"/>
            <a:ext cx="9057196"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a:stretch>
              <a:fillRect/>
            </a:stretch>
          </a:blipFill>
        </p:spPr>
        <p:txBody>
          <a:bodyPr/>
          <a:lstStyle/>
          <a:p>
            <a:endParaRPr lang="he-IL"/>
          </a:p>
        </p:txBody>
      </p:sp>
      <p:sp>
        <p:nvSpPr>
          <p:cNvPr id="2" name="TextBox 4">
            <a:extLst>
              <a:ext uri="{FF2B5EF4-FFF2-40B4-BE49-F238E27FC236}">
                <a16:creationId xmlns:a16="http://schemas.microsoft.com/office/drawing/2014/main" id="{6D8AED44-D1E2-3286-39D5-F160FE1761AE}"/>
              </a:ext>
            </a:extLst>
          </p:cNvPr>
          <p:cNvSpPr txBox="1"/>
          <p:nvPr/>
        </p:nvSpPr>
        <p:spPr>
          <a:xfrm>
            <a:off x="4246283" y="7347234"/>
            <a:ext cx="8274788" cy="1077218"/>
          </a:xfrm>
          <a:prstGeom prst="rect">
            <a:avLst/>
          </a:prstGeom>
        </p:spPr>
        <p:txBody>
          <a:bodyPr wrap="square" lIns="0" tIns="0" rIns="0" bIns="0" rtlCol="0" anchor="t">
            <a:spAutoFit/>
          </a:bodyPr>
          <a:lstStyle/>
          <a:p>
            <a:pPr marL="0" lvl="0" indent="0" algn="ctr" rtl="1"/>
            <a:r>
              <a:rPr lang="he-IL" sz="3500" dirty="0">
                <a:solidFill>
                  <a:srgbClr val="AB543A"/>
                </a:solidFill>
                <a:latin typeface="Calibri" panose="020F0502020204030204" pitchFamily="34" charset="0"/>
                <a:ea typeface="Calibri" panose="020F0502020204030204" pitchFamily="34" charset="0"/>
                <a:cs typeface="Calibri" panose="020F0502020204030204" pitchFamily="34" charset="0"/>
                <a:sym typeface="HandMade"/>
                <a:rtl/>
              </a:rPr>
              <a:t>נַאֲזִין יַחַד לָשִׁיר</a:t>
            </a:r>
          </a:p>
          <a:p>
            <a:pPr marL="0" lvl="0" indent="0" algn="ctr" rtl="1"/>
            <a:r>
              <a:rPr lang="he-IL" sz="3500" dirty="0">
                <a:solidFill>
                  <a:srgbClr val="AB543A"/>
                </a:solidFill>
                <a:latin typeface="Calibri" panose="020F0502020204030204" pitchFamily="34" charset="0"/>
                <a:ea typeface="Calibri" panose="020F0502020204030204" pitchFamily="34" charset="0"/>
                <a:cs typeface="Calibri" panose="020F0502020204030204" pitchFamily="34" charset="0"/>
                <a:sym typeface="HandMade"/>
                <a:rtl/>
              </a:rPr>
              <a:t>בַּקִּשּׁוּר הַמּוֹפִיעַ בַּהֶעָרוֹת</a:t>
            </a:r>
          </a:p>
        </p:txBody>
      </p:sp>
    </p:spTree>
    <p:extLst>
      <p:ext uri="{BB962C8B-B14F-4D97-AF65-F5344CB8AC3E}">
        <p14:creationId xmlns:p14="http://schemas.microsoft.com/office/powerpoint/2010/main" val="333295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2956CA62-94CB-F1E3-B435-CEAACB097BAC}"/>
              </a:ext>
            </a:extLst>
          </p:cNvPr>
          <p:cNvSpPr/>
          <p:nvPr/>
        </p:nvSpPr>
        <p:spPr>
          <a:xfrm>
            <a:off x="0" y="-3810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p:cNvSpPr txBox="1"/>
          <p:nvPr/>
        </p:nvSpPr>
        <p:spPr>
          <a:xfrm>
            <a:off x="3754120" y="1678971"/>
            <a:ext cx="9906624" cy="7394140"/>
          </a:xfrm>
          <a:prstGeom prst="rect">
            <a:avLst/>
          </a:prstGeom>
        </p:spPr>
        <p:txBody>
          <a:bodyPr lIns="0" tIns="0" rIns="0" bIns="0" rtlCol="0" anchor="t">
            <a:spAutoFit/>
          </a:bodyPr>
          <a:lstStyle/>
          <a:p>
            <a:pPr algn="ctr" rtl="1">
              <a:lnSpc>
                <a:spcPts val="4899"/>
              </a:lnSpc>
            </a:pPr>
            <a:r>
              <a:rPr lang="he-IL" sz="55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sym typeface="HandMade"/>
                <a:rtl/>
              </a:rPr>
              <a:t>הַבָּלָגָן ש</a:t>
            </a:r>
            <a:r>
              <a:rPr lang="he-IL" sz="5500" b="1"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 </a:t>
            </a:r>
            <a:r>
              <a:rPr lang="he-IL" sz="55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sym typeface="HandMade"/>
                <a:rtl/>
              </a:rPr>
              <a:t>בָּאנִי</a:t>
            </a:r>
            <a:endParaRPr lang="he-IL" sz="55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ts val="4899"/>
              </a:lnSpc>
            </a:pPr>
            <a:endPar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בָּאַנִי </a:t>
            </a:r>
            <a:r>
              <a:rPr lang="he-IL" sz="4500" kern="100" dirty="0" err="1">
                <a:effectLst/>
                <a:latin typeface="Calibri" panose="020F0502020204030204" pitchFamily="34" charset="0"/>
                <a:ea typeface="Calibri" panose="020F0502020204030204" pitchFamily="34" charset="0"/>
                <a:cs typeface="Calibri" panose="020F0502020204030204" pitchFamily="34" charset="0"/>
              </a:rPr>
              <a:t>בָּלׇגָּנִי</a:t>
            </a:r>
            <a:r>
              <a:rPr lang="he-IL" sz="4500" kern="100" dirty="0">
                <a:effectLst/>
                <a:latin typeface="Calibri" panose="020F0502020204030204" pitchFamily="34" charset="0"/>
                <a:ea typeface="Calibri" panose="020F0502020204030204" pitchFamily="34" charset="0"/>
                <a:cs typeface="Calibri" panose="020F0502020204030204" pitchFamily="34" charset="0"/>
              </a:rPr>
              <a:t> קָם בְּבֹקֶר דֵּיי שָׂמֵחַ</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מוֹדֶה אֲנִי אוֹמֵר וְאֶת גּוּפוֹ מוֹתֵחַ</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הוֹפּ, הַפִּיגָ'מָה מִתְעוֹפֶפֶת אַחַת וּשְׁתַּיִם</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בַּדֶּרֶךְ לַמִּקְלַחַת, לְצַחְצֵחַ הַשִּׁנַּיִם</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אֶת הַמִּשְׁחָה הִשְׁאִיר פְּתוּחָה, שָׁכַח לִסְגֹּר הַפְּקָק</a:t>
            </a:r>
          </a:p>
          <a:p>
            <a:pPr algn="ctr" rtl="1">
              <a:lnSpc>
                <a:spcPct val="115000"/>
              </a:lnSpc>
              <a:spcAft>
                <a:spcPts val="1000"/>
              </a:spcAft>
              <a:buNone/>
            </a:pPr>
            <a:r>
              <a:rPr lang="he-IL" sz="4500" kern="100" dirty="0">
                <a:effectLst/>
                <a:latin typeface="Calibri" panose="020F0502020204030204" pitchFamily="34" charset="0"/>
                <a:ea typeface="Calibri" panose="020F0502020204030204" pitchFamily="34" charset="0"/>
                <a:cs typeface="Calibri" panose="020F0502020204030204" pitchFamily="34" charset="0"/>
              </a:rPr>
              <a:t>וְהַמַּגֶּבֶת לֹא תָּלָה, עַל הָרִצְפָּה זָרַק</a:t>
            </a:r>
            <a:endPar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a:p>
            <a:pPr algn="ctr" rtl="1">
              <a:lnSpc>
                <a:spcPts val="4899"/>
              </a:lnSpc>
            </a:pPr>
            <a:endParaRPr lang="he-IL" sz="3499"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sp>
        <p:nvSpPr>
          <p:cNvPr id="6" name="Freeform 6"/>
          <p:cNvSpPr/>
          <p:nvPr/>
        </p:nvSpPr>
        <p:spPr>
          <a:xfrm>
            <a:off x="5503249" y="-286578"/>
            <a:ext cx="2196684" cy="907847"/>
          </a:xfrm>
          <a:custGeom>
            <a:avLst/>
            <a:gdLst/>
            <a:ahLst/>
            <a:cxnLst/>
            <a:rect l="l" t="t" r="r" b="b"/>
            <a:pathLst>
              <a:path w="2196684" h="907847">
                <a:moveTo>
                  <a:pt x="0" y="0"/>
                </a:moveTo>
                <a:lnTo>
                  <a:pt x="2196684" y="0"/>
                </a:lnTo>
                <a:lnTo>
                  <a:pt x="2196684" y="907847"/>
                </a:lnTo>
                <a:lnTo>
                  <a:pt x="0" y="9078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pic>
        <p:nvPicPr>
          <p:cNvPr id="1028" name="Picture 4" descr="וקטור, צחצוח שיניים, מושג, עם, דמות מצוירת">
            <a:extLst>
              <a:ext uri="{FF2B5EF4-FFF2-40B4-BE49-F238E27FC236}">
                <a16:creationId xmlns:a16="http://schemas.microsoft.com/office/drawing/2014/main" id="{80D2B74E-FDD0-2527-5DFD-B0D946A4B3D1}"/>
              </a:ext>
            </a:extLst>
          </p:cNvPr>
          <p:cNvPicPr>
            <a:picLocks noChangeAspect="1" noChangeArrowheads="1"/>
          </p:cNvPicPr>
          <p:nvPr/>
        </p:nvPicPr>
        <p:blipFill>
          <a:blip r:embed="rId5">
            <a:clrChange>
              <a:clrFrom>
                <a:srgbClr val="F1D6E9"/>
              </a:clrFrom>
              <a:clrTo>
                <a:srgbClr val="F1D6E9">
                  <a:alpha val="0"/>
                </a:srgbClr>
              </a:clrTo>
            </a:clrChange>
            <a:extLst>
              <a:ext uri="{28A0092B-C50C-407E-A947-70E740481C1C}">
                <a14:useLocalDpi xmlns:a14="http://schemas.microsoft.com/office/drawing/2010/main" val="0"/>
              </a:ext>
            </a:extLst>
          </a:blip>
          <a:srcRect/>
          <a:stretch>
            <a:fillRect/>
          </a:stretch>
        </p:blipFill>
        <p:spPr bwMode="auto">
          <a:xfrm rot="19596895">
            <a:off x="542863" y="1067967"/>
            <a:ext cx="4532121" cy="4177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שטיח ורוד או שטיח כיסוי רצפה מחצלת עיצוב פנים עם קצוות קישוט בית נעים מבודד על רקע לבן אייקון לעיצוב אינטרנט מגבת מפית שטיח איור וקטור מצויר">
            <a:extLst>
              <a:ext uri="{FF2B5EF4-FFF2-40B4-BE49-F238E27FC236}">
                <a16:creationId xmlns:a16="http://schemas.microsoft.com/office/drawing/2014/main" id="{CA64ADCF-FE16-8958-08FF-B4292CF82420}"/>
              </a:ext>
            </a:extLst>
          </p:cNvPr>
          <p:cNvPicPr>
            <a:picLocks noChangeAspect="1" noChangeArrowheads="1"/>
          </p:cNvPicPr>
          <p:nvPr/>
        </p:nvPicPr>
        <p:blipFill>
          <a:blip r:embed="rId6">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0268681">
            <a:off x="-1017397" y="5506181"/>
            <a:ext cx="59626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דמות מצוירת של ארנב עליז מחייכת באיור וקטור">
            <a:extLst>
              <a:ext uri="{FF2B5EF4-FFF2-40B4-BE49-F238E27FC236}">
                <a16:creationId xmlns:a16="http://schemas.microsoft.com/office/drawing/2014/main" id="{F0F0F735-C39E-4377-896F-2B477A2428D5}"/>
              </a:ext>
            </a:extLst>
          </p:cNvPr>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2954000" y="3166291"/>
            <a:ext cx="4705350" cy="596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6C806-F2E9-293F-C21B-FEC39287631D}"/>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0A478C26-A624-B0D4-5936-6BE98A470F1B}"/>
              </a:ext>
            </a:extLst>
          </p:cNvPr>
          <p:cNvSpPr/>
          <p:nvPr/>
        </p:nvSpPr>
        <p:spPr>
          <a:xfrm>
            <a:off x="-33227" y="57895"/>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a:extLst>
              <a:ext uri="{FF2B5EF4-FFF2-40B4-BE49-F238E27FC236}">
                <a16:creationId xmlns:a16="http://schemas.microsoft.com/office/drawing/2014/main" id="{28B67211-7813-D98F-A11A-2D5CD48DB64E}"/>
              </a:ext>
            </a:extLst>
          </p:cNvPr>
          <p:cNvSpPr txBox="1"/>
          <p:nvPr/>
        </p:nvSpPr>
        <p:spPr>
          <a:xfrm>
            <a:off x="9489521" y="57895"/>
            <a:ext cx="9906624" cy="5989012"/>
          </a:xfrm>
          <a:prstGeom prst="rect">
            <a:avLst/>
          </a:prstGeom>
        </p:spPr>
        <p:txBody>
          <a:bodyPr lIns="0" tIns="0" rIns="0" bIns="0" rtlCol="0" anchor="t">
            <a:spAutoFit/>
          </a:bodyPr>
          <a:lstStyle/>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a:t>
            </a:r>
            <a:r>
              <a:rPr lang="he-IL" sz="44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לְבָאנִי</a:t>
            </a: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זֶה לֹא חָשׁוּב</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הוּא לֹא שָׂם לֵב,</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לֹא הָיָה לוֹ </a:t>
            </a:r>
            <a:r>
              <a:rPr lang="he-IL" sz="44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כֹּח</a:t>
            </a: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הוּא לֹא חָשַׁב עַל כָּךְ </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שֶׁלָּאֲחֵרִים זֶה לֹא מְאוֹד נָעִים</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וְאוּלַי גַּם קְצָת לֹא נֹחַ</a:t>
            </a:r>
          </a:p>
        </p:txBody>
      </p:sp>
      <p:pic>
        <p:nvPicPr>
          <p:cNvPr id="2050" name="Picture 2" descr="ארנב חמוד עם בועת דיבור">
            <a:extLst>
              <a:ext uri="{FF2B5EF4-FFF2-40B4-BE49-F238E27FC236}">
                <a16:creationId xmlns:a16="http://schemas.microsoft.com/office/drawing/2014/main" id="{CA7EA081-36DB-DA9F-3F6A-5445F05320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95132">
            <a:off x="904712" y="1830021"/>
            <a:ext cx="8099096" cy="749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אימוג'י אימוטיקון עם הבעה קנאית שמסתכל הצידה">
            <a:extLst>
              <a:ext uri="{FF2B5EF4-FFF2-40B4-BE49-F238E27FC236}">
                <a16:creationId xmlns:a16="http://schemas.microsoft.com/office/drawing/2014/main" id="{A14AA4DB-7218-68F8-9BEA-33CC7BE04CFD}"/>
              </a:ext>
            </a:extLst>
          </p:cNvPr>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106032">
            <a:off x="4730125" y="2128773"/>
            <a:ext cx="2095039" cy="2215362"/>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05FA8980-B399-9C8A-8520-8154B29DB9C3}"/>
              </a:ext>
            </a:extLst>
          </p:cNvPr>
          <p:cNvSpPr txBox="1"/>
          <p:nvPr/>
        </p:nvSpPr>
        <p:spPr>
          <a:xfrm>
            <a:off x="4495800" y="5682416"/>
            <a:ext cx="7543800" cy="4135491"/>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כִּי כְּשֶׁכָּל דָּבָר מֻנָּח בִּמְקוֹמוֹ הַיָּדוּעַ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הַלֵּב יוֹתֵר רָגוּעַ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וּכְשֶׁהַדְּבָרִים מְסֻדָּרִים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הַרְבֵּה יוֹתֵר נָעִים.</a:t>
            </a:r>
            <a:endParaRPr lang="he-IL" dirty="0"/>
          </a:p>
        </p:txBody>
      </p:sp>
    </p:spTree>
    <p:extLst>
      <p:ext uri="{BB962C8B-B14F-4D97-AF65-F5344CB8AC3E}">
        <p14:creationId xmlns:p14="http://schemas.microsoft.com/office/powerpoint/2010/main" val="148125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25F92-5363-4C28-114F-7D137B768990}"/>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52E5CA4B-F860-3E34-DE32-05D3F66A7E70}"/>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p:cNvSpPr txBox="1"/>
          <p:nvPr/>
        </p:nvSpPr>
        <p:spPr>
          <a:xfrm>
            <a:off x="1762125" y="571500"/>
            <a:ext cx="9639007" cy="7163884"/>
          </a:xfrm>
          <a:prstGeom prst="rect">
            <a:avLst/>
          </a:prstGeom>
        </p:spPr>
        <p:txBody>
          <a:bodyPr lIns="0" tIns="0" rIns="0" bIns="0" rtlCol="0" anchor="t">
            <a:spAutoFit/>
          </a:bodyPr>
          <a:lstStyle/>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גַּם בְּבֵית הַסֵּפֶר,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בָּלָגָּנִי.</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כְּשֶׁהַמּוֹרָה אוֹמֶרֶת לְהוֹצִיא מַחְבֶּרֶת</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אֶת כָּל תְּכוּלַת הַתִּיק שׁוֹפֵךְ,</a:t>
            </a:r>
          </a:p>
          <a:p>
            <a:pPr algn="ctr" rtl="1">
              <a:lnSpc>
                <a:spcPct val="150000"/>
              </a:lnSpc>
            </a:pPr>
            <a:r>
              <a:rPr lang="he-IL" sz="45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הַכֹּל</a:t>
            </a: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 גּוֹלֵשׁ וּמִתְהַפֵּךְ</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נִמְרַח גַּם לַצַּד שֶׁל הֶחָבֵר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וְלֹא רוֹאִים שֻׁלְחָן יוֹתֵר.</a:t>
            </a:r>
            <a:endParaRPr lang="ar-EG"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pic>
        <p:nvPicPr>
          <p:cNvPr id="2" name="Picture 10" descr="דמות מצוירת של ארנב עליז מחייכת באיור וקטור">
            <a:extLst>
              <a:ext uri="{FF2B5EF4-FFF2-40B4-BE49-F238E27FC236}">
                <a16:creationId xmlns:a16="http://schemas.microsoft.com/office/drawing/2014/main" id="{F888AE14-00E7-F968-1714-74ABD39C9C00}"/>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3963503" y="3905225"/>
            <a:ext cx="47053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סרט מצויר ארנב חמוד">
            <a:extLst>
              <a:ext uri="{FF2B5EF4-FFF2-40B4-BE49-F238E27FC236}">
                <a16:creationId xmlns:a16="http://schemas.microsoft.com/office/drawing/2014/main" id="{B014873D-59D3-BCDF-4888-69DB428AE6B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190500"/>
            <a:ext cx="59626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ציוד חדש לבית הספר">
            <a:extLst>
              <a:ext uri="{FF2B5EF4-FFF2-40B4-BE49-F238E27FC236}">
                <a16:creationId xmlns:a16="http://schemas.microsoft.com/office/drawing/2014/main" id="{74EC7D28-7E02-0C7D-D858-A060C4C7985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415892">
            <a:off x="9326540" y="3297361"/>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0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B90A-B77A-BB07-83CE-E5EEDC44D13A}"/>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7F2BA0B3-ADDC-2565-790D-2AD648D5004E}"/>
              </a:ext>
            </a:extLst>
          </p:cNvPr>
          <p:cNvSpPr/>
          <p:nvPr/>
        </p:nvSpPr>
        <p:spPr>
          <a:xfrm>
            <a:off x="63315" y="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a:extLst>
              <a:ext uri="{FF2B5EF4-FFF2-40B4-BE49-F238E27FC236}">
                <a16:creationId xmlns:a16="http://schemas.microsoft.com/office/drawing/2014/main" id="{B597105A-52C8-F83B-CA48-BE658843CA85}"/>
              </a:ext>
            </a:extLst>
          </p:cNvPr>
          <p:cNvSpPr txBox="1"/>
          <p:nvPr/>
        </p:nvSpPr>
        <p:spPr>
          <a:xfrm>
            <a:off x="10134600" y="-646"/>
            <a:ext cx="9906624" cy="7071551"/>
          </a:xfrm>
          <a:prstGeom prst="rect">
            <a:avLst/>
          </a:prstGeom>
        </p:spPr>
        <p:txBody>
          <a:bodyPr lIns="0" tIns="0" rIns="0" bIns="0" rtlCol="0" anchor="t">
            <a:spAutoFit/>
          </a:bodyPr>
          <a:lstStyle/>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לְבָאנִי זֶה לֹא חָשׁוּב</a:t>
            </a:r>
          </a:p>
          <a:p>
            <a:pPr marL="0" marR="0" lvl="0" indent="0" algn="ctr" defTabSz="914400" rtl="1" eaLnBrk="1" fontAlgn="auto" latinLnBrk="0" hangingPunct="1">
              <a:lnSpc>
                <a:spcPct val="150000"/>
              </a:lnSpc>
              <a:spcBef>
                <a:spcPts val="0"/>
              </a:spcBef>
              <a:spcAft>
                <a:spcPts val="0"/>
              </a:spcAft>
              <a:buClrTx/>
              <a:buSzTx/>
              <a:buFontTx/>
              <a:buNone/>
              <a:tabLst/>
              <a:defRPr/>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הוּא לֹא שָׂם לֵב,</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אוּלַי לֹא הָיָה לוֹ </a:t>
            </a:r>
            <a:r>
              <a:rPr lang="he-IL" sz="44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כֹּח</a:t>
            </a: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הוּא לֹא חָשַׁב עַל כָּךְ </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שֶׁלָּאֲחֵרִים זֶה לֹא מְאוֹד נָעִים</a:t>
            </a:r>
          </a:p>
          <a:p>
            <a:pPr algn="ctr" rtl="1">
              <a:lnSpc>
                <a:spcPct val="150000"/>
              </a:lnSpc>
            </a:pPr>
            <a:r>
              <a:rPr lang="he-IL" sz="44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וְאוּלַי גַּם קְצָת לֹא נֹחַ</a:t>
            </a:r>
          </a:p>
          <a:p>
            <a:pPr algn="ctr" rtl="1">
              <a:lnSpc>
                <a:spcPct val="150000"/>
              </a:lnSpc>
            </a:pPr>
            <a:endPar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pic>
        <p:nvPicPr>
          <p:cNvPr id="3" name="Picture 2" descr="ארנב חמוד עם בועת דיבור">
            <a:extLst>
              <a:ext uri="{FF2B5EF4-FFF2-40B4-BE49-F238E27FC236}">
                <a16:creationId xmlns:a16="http://schemas.microsoft.com/office/drawing/2014/main" id="{BB3A38C3-4B26-5141-D758-AEAF2CA3729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95132">
            <a:off x="744364" y="618695"/>
            <a:ext cx="9264411" cy="85725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בועות דיבור צ'אט">
            <a:extLst>
              <a:ext uri="{FF2B5EF4-FFF2-40B4-BE49-F238E27FC236}">
                <a16:creationId xmlns:a16="http://schemas.microsoft.com/office/drawing/2014/main" id="{68115415-5967-1000-6FC6-61DFEE5E4CB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44368">
            <a:off x="4111146" y="625332"/>
            <a:ext cx="412545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23CCB097-0C61-3608-5550-2715A2586398}"/>
              </a:ext>
            </a:extLst>
          </p:cNvPr>
          <p:cNvSpPr txBox="1"/>
          <p:nvPr/>
        </p:nvSpPr>
        <p:spPr>
          <a:xfrm>
            <a:off x="4957177" y="5659473"/>
            <a:ext cx="7161129" cy="4135491"/>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כִּי כְּשֶׁכָּל דָּבָר מֻנָּח בִּמְקוֹמוֹ הַיָּדוּעַ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הַלֵּב יוֹתֵר רָגוּעַ</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וּכְשֶׁהַדְּבָרִים מְסֻדָּרִים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4500" b="0" i="0" u="none" strike="noStrike" kern="1200" cap="none" spc="0" normalizeH="0" baseline="0" noProof="0" dirty="0">
                <a:ln>
                  <a:noFill/>
                </a:ln>
                <a:solidFill>
                  <a:srgbClr val="4F6228"/>
                </a:solidFill>
                <a:effectLst/>
                <a:uLnTx/>
                <a:uFillTx/>
                <a:latin typeface="Calibri" panose="020F0502020204030204" pitchFamily="34" charset="0"/>
                <a:ea typeface="Calibri" panose="020F0502020204030204" pitchFamily="34" charset="0"/>
                <a:cs typeface="Calibri" panose="020F0502020204030204" pitchFamily="34" charset="0"/>
                <a:sym typeface="HandMade"/>
                <a:rtl/>
              </a:rPr>
              <a:t>הַרְבֵּה יוֹתֵר נָעִים.</a:t>
            </a:r>
            <a:endParaRPr lang="he-IL" dirty="0"/>
          </a:p>
        </p:txBody>
      </p:sp>
    </p:spTree>
    <p:extLst>
      <p:ext uri="{BB962C8B-B14F-4D97-AF65-F5344CB8AC3E}">
        <p14:creationId xmlns:p14="http://schemas.microsoft.com/office/powerpoint/2010/main" val="291617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5557-3339-0C4E-FDA7-8EC15FE380BA}"/>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F9520DE8-4B62-7688-E9EF-C0A4EDED4D1F}"/>
              </a:ext>
            </a:extLst>
          </p:cNvPr>
          <p:cNvSpPr/>
          <p:nvPr/>
        </p:nvSpPr>
        <p:spPr>
          <a:xfrm>
            <a:off x="-14177" y="-37686"/>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a:extLst>
              <a:ext uri="{FF2B5EF4-FFF2-40B4-BE49-F238E27FC236}">
                <a16:creationId xmlns:a16="http://schemas.microsoft.com/office/drawing/2014/main" id="{823677FC-F7B3-EBF2-3D70-9E1C2AAB3911}"/>
              </a:ext>
            </a:extLst>
          </p:cNvPr>
          <p:cNvSpPr txBox="1"/>
          <p:nvPr/>
        </p:nvSpPr>
        <p:spPr>
          <a:xfrm>
            <a:off x="-1524000" y="-107521"/>
            <a:ext cx="10511294" cy="10280122"/>
          </a:xfrm>
          <a:prstGeom prst="rect">
            <a:avLst/>
          </a:prstGeom>
        </p:spPr>
        <p:txBody>
          <a:bodyPr wrap="square" lIns="0" tIns="0" rIns="0" bIns="0" rtlCol="0" anchor="t">
            <a:spAutoFit/>
          </a:bodyPr>
          <a:lstStyle/>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חַג הַפֶּסַח כְּבָר בַּפֶתַח,</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בָּלָגָּנִי קְצָת בְּמֶתַח.</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הַמּוֹרָה אוֹמֶרֶת שֶׁכֻּלָּם צְרִיכִים</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לַעֲשׂוֹת סֵדֶר בַּכִּתָּה וּבַחֲפָצִים</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כָּל אֶחָד לוֹקֵחַ אַחְרָיוּת אִישִׁית</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יַחַד נַרְגִּישׁ אֲוִירָה נְעִימָה וּמִשְׁפַּחְתִּית.</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בָּאַנִי חוֹשֵׁב לוֹ, כֵּיצַד אֶשְׁתַּפֵּר?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אֵיךְ לְסֵדֶר </a:t>
            </a:r>
            <a:r>
              <a:rPr lang="he-IL" sz="45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וּלְנִקְיוֹן</a:t>
            </a: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 אֶתְחַבֵּר?</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הוּא יוֹדֵעַ מָה! הוּא יְבַקֵּשׁ עֶזְרָה</a:t>
            </a:r>
          </a:p>
          <a:p>
            <a:pPr algn="ctr" rtl="1">
              <a:lnSpc>
                <a:spcPct val="150000"/>
              </a:lnSpc>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מֵחָבֵר, מֵאִמָּא אוֹ מַהֲמוֹרָה.</a:t>
            </a:r>
            <a:endParaRPr lang="ar-EG"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sp>
        <p:nvSpPr>
          <p:cNvPr id="2" name="Freeform 2">
            <a:extLst>
              <a:ext uri="{FF2B5EF4-FFF2-40B4-BE49-F238E27FC236}">
                <a16:creationId xmlns:a16="http://schemas.microsoft.com/office/drawing/2014/main" id="{C6CFAEC5-63C1-D004-8BA8-91820C5EFA3A}"/>
              </a:ext>
            </a:extLst>
          </p:cNvPr>
          <p:cNvSpPr/>
          <p:nvPr/>
        </p:nvSpPr>
        <p:spPr>
          <a:xfrm>
            <a:off x="12878118" y="26167"/>
            <a:ext cx="5416508" cy="3506779"/>
          </a:xfrm>
          <a:custGeom>
            <a:avLst/>
            <a:gdLst/>
            <a:ahLst/>
            <a:cxnLst/>
            <a:rect l="l" t="t" r="r" b="b"/>
            <a:pathLst>
              <a:path w="12858750" h="8229600">
                <a:moveTo>
                  <a:pt x="0" y="0"/>
                </a:moveTo>
                <a:lnTo>
                  <a:pt x="12858750" y="0"/>
                </a:lnTo>
                <a:lnTo>
                  <a:pt x="12858750" y="8229600"/>
                </a:lnTo>
                <a:lnTo>
                  <a:pt x="0" y="8229600"/>
                </a:lnTo>
                <a:lnTo>
                  <a:pt x="0" y="0"/>
                </a:lnTo>
                <a:close/>
              </a:path>
            </a:pathLst>
          </a:custGeom>
          <a:blipFill>
            <a:blip r:embed="rId3"/>
            <a:stretch>
              <a:fillRect l="-112543" r="2" b="-82586"/>
            </a:stretch>
          </a:blipFill>
        </p:spPr>
        <p:txBody>
          <a:bodyPr/>
          <a:lstStyle/>
          <a:p>
            <a:endParaRPr lang="he-IL"/>
          </a:p>
        </p:txBody>
      </p:sp>
      <p:pic>
        <p:nvPicPr>
          <p:cNvPr id="3" name="Picture 10" descr="דמות מצוירת של ארנב עליז מחייכת באיור וקטור">
            <a:extLst>
              <a:ext uri="{FF2B5EF4-FFF2-40B4-BE49-F238E27FC236}">
                <a16:creationId xmlns:a16="http://schemas.microsoft.com/office/drawing/2014/main" id="{D7F62FC2-C27C-8F58-CE41-CE5D03487945}"/>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3636583" y="4209951"/>
            <a:ext cx="47053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חקירת שרבוט וסימן קריאה">
            <a:extLst>
              <a:ext uri="{FF2B5EF4-FFF2-40B4-BE49-F238E27FC236}">
                <a16:creationId xmlns:a16="http://schemas.microsoft.com/office/drawing/2014/main" id="{B8C2B1EA-3AAA-F73F-B912-857D694C9FC4}"/>
              </a:ext>
            </a:extLst>
          </p:cNvPr>
          <p:cNvPicPr>
            <a:picLocks noChangeAspect="1" noChangeArrowheads="1"/>
          </p:cNvPicPr>
          <p:nvPr/>
        </p:nvPicPr>
        <p:blipFill>
          <a:blip r:embed="rId6">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300708" y="2464130"/>
            <a:ext cx="2831451" cy="2831451"/>
          </a:xfrm>
          <a:prstGeom prst="rect">
            <a:avLst/>
          </a:prstGeom>
          <a:noFill/>
          <a:extLst>
            <a:ext uri="{909E8E84-426E-40DD-AFC4-6F175D3DCCD1}">
              <a14:hiddenFill xmlns:a14="http://schemas.microsoft.com/office/drawing/2010/main">
                <a:solidFill>
                  <a:srgbClr val="FFFFFF"/>
                </a:solidFill>
              </a14:hiddenFill>
            </a:ext>
          </a:extLst>
        </p:spPr>
      </p:pic>
      <p:sp>
        <p:nvSpPr>
          <p:cNvPr id="4" name="בועת מחשבה: ענן 3">
            <a:extLst>
              <a:ext uri="{FF2B5EF4-FFF2-40B4-BE49-F238E27FC236}">
                <a16:creationId xmlns:a16="http://schemas.microsoft.com/office/drawing/2014/main" id="{149F8846-5CEA-1AAE-8EA3-41730B7422BC}"/>
              </a:ext>
            </a:extLst>
          </p:cNvPr>
          <p:cNvSpPr/>
          <p:nvPr/>
        </p:nvSpPr>
        <p:spPr>
          <a:xfrm>
            <a:off x="7610122" y="2455847"/>
            <a:ext cx="6096000" cy="3124200"/>
          </a:xfrm>
          <a:prstGeom prst="cloudCallout">
            <a:avLst>
              <a:gd name="adj1" fmla="val 68841"/>
              <a:gd name="adj2" fmla="val 67590"/>
            </a:avLst>
          </a:prstGeom>
          <a:noFill/>
          <a:ln w="76200">
            <a:solidFill>
              <a:srgbClr val="FD6890"/>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1416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D4"/>
        </a:solidFill>
        <a:effectLst/>
      </p:bgPr>
    </p:bg>
    <p:spTree>
      <p:nvGrpSpPr>
        <p:cNvPr id="1" name=""/>
        <p:cNvGrpSpPr/>
        <p:nvPr/>
      </p:nvGrpSpPr>
      <p:grpSpPr>
        <a:xfrm>
          <a:off x="0" y="0"/>
          <a:ext cx="0" cy="0"/>
          <a:chOff x="0" y="0"/>
          <a:chExt cx="0" cy="0"/>
        </a:xfrm>
      </p:grpSpPr>
      <p:sp>
        <p:nvSpPr>
          <p:cNvPr id="15" name="מלבן 14">
            <a:extLst>
              <a:ext uri="{FF2B5EF4-FFF2-40B4-BE49-F238E27FC236}">
                <a16:creationId xmlns:a16="http://schemas.microsoft.com/office/drawing/2014/main" id="{0147783F-00CE-D5B1-BE19-05ECB82FA761}"/>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2"/>
          <p:cNvSpPr txBox="1"/>
          <p:nvPr/>
        </p:nvSpPr>
        <p:spPr>
          <a:xfrm>
            <a:off x="1759642" y="8400477"/>
            <a:ext cx="13556557" cy="527452"/>
          </a:xfrm>
          <a:prstGeom prst="rect">
            <a:avLst/>
          </a:prstGeom>
        </p:spPr>
        <p:txBody>
          <a:bodyPr wrap="square" lIns="0" tIns="0" rIns="0" bIns="0" rtlCol="0" anchor="t">
            <a:spAutoFit/>
          </a:bodyPr>
          <a:lstStyle/>
          <a:p>
            <a:pPr marL="0" lvl="0" indent="0" algn="r" rtl="1">
              <a:lnSpc>
                <a:spcPts val="3900"/>
              </a:lnSpc>
              <a:spcBef>
                <a:spcPct val="0"/>
              </a:spcBef>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כָּל אֶחָד יָכוֹל לִפְעָמִים לִהְיוֹת כְּמוֹ בָּאנִי בָּלָגָּנִי, לְמִי זֶה קָרָה פַּעַם?</a:t>
            </a:r>
          </a:p>
        </p:txBody>
      </p:sp>
      <p:sp>
        <p:nvSpPr>
          <p:cNvPr id="3" name="TextBox 3"/>
          <p:cNvSpPr txBox="1"/>
          <p:nvPr/>
        </p:nvSpPr>
        <p:spPr>
          <a:xfrm>
            <a:off x="4999812" y="1917474"/>
            <a:ext cx="10316387" cy="527452"/>
          </a:xfrm>
          <a:prstGeom prst="rect">
            <a:avLst/>
          </a:prstGeom>
        </p:spPr>
        <p:txBody>
          <a:bodyPr wrap="square" lIns="0" tIns="0" rIns="0" bIns="0" rtlCol="0" anchor="t">
            <a:spAutoFit/>
          </a:bodyPr>
          <a:lstStyle/>
          <a:p>
            <a:pPr marL="0" lvl="0" indent="0" algn="r" rtl="1">
              <a:lnSpc>
                <a:spcPts val="3900"/>
              </a:lnSpc>
              <a:spcBef>
                <a:spcPct val="0"/>
              </a:spcBef>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אֵיךְ בָּאנִי הִרְגִּישׁ כְּשֶׁהַחֲפָצִים שֶׁלּוֹ הָיוּ מְפֻזָּרִים?</a:t>
            </a:r>
          </a:p>
        </p:txBody>
      </p:sp>
      <p:sp>
        <p:nvSpPr>
          <p:cNvPr id="4" name="TextBox 4"/>
          <p:cNvSpPr txBox="1"/>
          <p:nvPr/>
        </p:nvSpPr>
        <p:spPr>
          <a:xfrm>
            <a:off x="969540" y="3862221"/>
            <a:ext cx="14346660" cy="1449051"/>
          </a:xfrm>
          <a:prstGeom prst="rect">
            <a:avLst/>
          </a:prstGeom>
        </p:spPr>
        <p:txBody>
          <a:bodyPr wrap="square" lIns="0" tIns="0" rIns="0" bIns="0" rtlCol="0" anchor="t">
            <a:spAutoFit/>
          </a:bodyPr>
          <a:lstStyle/>
          <a:p>
            <a:pPr algn="r" rtl="1">
              <a:lnSpc>
                <a:spcPct val="107000"/>
              </a:lnSpc>
              <a:spcAft>
                <a:spcPts val="800"/>
              </a:spcAft>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rtl/>
              </a:rPr>
              <a:t>אֵיךְ לְדַעְתְּכֶם הִשְׁפִּיעַ הַבָּלָגָן שֶׁל בָּאנִי עַל הַסְּבִיבָה: עַל הַחֲבֵרִים וּבְנֵי הַמִּשְׁפָּחָה?</a:t>
            </a:r>
          </a:p>
        </p:txBody>
      </p:sp>
      <p:sp>
        <p:nvSpPr>
          <p:cNvPr id="6" name="Freeform 6"/>
          <p:cNvSpPr/>
          <p:nvPr/>
        </p:nvSpPr>
        <p:spPr>
          <a:xfrm rot="2482422">
            <a:off x="15687628" y="3780433"/>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dirty="0"/>
          </a:p>
        </p:txBody>
      </p:sp>
      <p:sp>
        <p:nvSpPr>
          <p:cNvPr id="7" name="Freeform 7"/>
          <p:cNvSpPr/>
          <p:nvPr/>
        </p:nvSpPr>
        <p:spPr>
          <a:xfrm rot="2482422">
            <a:off x="15713796" y="1804646"/>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r>
              <a:rPr lang="he-IL" dirty="0"/>
              <a:t>ב</a:t>
            </a:r>
          </a:p>
        </p:txBody>
      </p:sp>
      <p:sp>
        <p:nvSpPr>
          <p:cNvPr id="9" name="Freeform 9"/>
          <p:cNvSpPr/>
          <p:nvPr/>
        </p:nvSpPr>
        <p:spPr>
          <a:xfrm rot="2482422">
            <a:off x="15604386" y="8191860"/>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dirty="0"/>
          </a:p>
        </p:txBody>
      </p:sp>
      <p:sp>
        <p:nvSpPr>
          <p:cNvPr id="14" name="Freeform 14"/>
          <p:cNvSpPr/>
          <p:nvPr/>
        </p:nvSpPr>
        <p:spPr>
          <a:xfrm>
            <a:off x="-504554" y="9560550"/>
            <a:ext cx="1757762" cy="726449"/>
          </a:xfrm>
          <a:custGeom>
            <a:avLst/>
            <a:gdLst/>
            <a:ahLst/>
            <a:cxnLst/>
            <a:rect l="l" t="t" r="r" b="b"/>
            <a:pathLst>
              <a:path w="1757762" h="726449">
                <a:moveTo>
                  <a:pt x="0" y="0"/>
                </a:moveTo>
                <a:lnTo>
                  <a:pt x="1757762" y="0"/>
                </a:lnTo>
                <a:lnTo>
                  <a:pt x="1757762" y="726449"/>
                </a:lnTo>
                <a:lnTo>
                  <a:pt x="0" y="7264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pic>
        <p:nvPicPr>
          <p:cNvPr id="5" name="תמונה 4">
            <a:extLst>
              <a:ext uri="{FF2B5EF4-FFF2-40B4-BE49-F238E27FC236}">
                <a16:creationId xmlns:a16="http://schemas.microsoft.com/office/drawing/2014/main" id="{1B17A3D7-BDE0-91CC-6687-7D5CAF35004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69869" y1="22556" x2="69869" y2="22556"/>
                        <a14:foregroundMark x1="35808" y1="13158" x2="35808" y2="13158"/>
                        <a14:foregroundMark x1="41048" y1="15038" x2="41048" y2="15038"/>
                        <a14:foregroundMark x1="31441" y1="36090" x2="31441" y2="36090"/>
                        <a14:foregroundMark x1="20087" y1="54135" x2="20087" y2="54135"/>
                        <a14:foregroundMark x1="23581" y1="75940" x2="23581" y2="75940"/>
                        <a14:foregroundMark x1="56769" y1="77820" x2="56769" y2="77820"/>
                        <a14:foregroundMark x1="80786" y1="75940" x2="80786" y2="75940"/>
                        <a14:foregroundMark x1="84279" y1="43609" x2="84279" y2="43609"/>
                      </a14:backgroundRemoval>
                    </a14:imgEffect>
                  </a14:imgLayer>
                </a14:imgProps>
              </a:ext>
            </a:extLst>
          </a:blip>
          <a:stretch>
            <a:fillRect/>
          </a:stretch>
        </p:blipFill>
        <p:spPr>
          <a:xfrm>
            <a:off x="-365937" y="-1075808"/>
            <a:ext cx="4251158" cy="4938029"/>
          </a:xfrm>
          <a:prstGeom prst="rect">
            <a:avLst/>
          </a:prstGeom>
        </p:spPr>
      </p:pic>
      <p:sp>
        <p:nvSpPr>
          <p:cNvPr id="8" name="Freeform 7">
            <a:extLst>
              <a:ext uri="{FF2B5EF4-FFF2-40B4-BE49-F238E27FC236}">
                <a16:creationId xmlns:a16="http://schemas.microsoft.com/office/drawing/2014/main" id="{F77E41E1-41A5-EC68-718C-8C4515981932}"/>
              </a:ext>
            </a:extLst>
          </p:cNvPr>
          <p:cNvSpPr/>
          <p:nvPr/>
        </p:nvSpPr>
        <p:spPr>
          <a:xfrm rot="2482422">
            <a:off x="15541529" y="6142633"/>
            <a:ext cx="771339" cy="753107"/>
          </a:xfrm>
          <a:custGeom>
            <a:avLst/>
            <a:gdLst/>
            <a:ahLst/>
            <a:cxnLst/>
            <a:rect l="l" t="t" r="r" b="b"/>
            <a:pathLst>
              <a:path w="771339" h="753107">
                <a:moveTo>
                  <a:pt x="0" y="0"/>
                </a:moveTo>
                <a:lnTo>
                  <a:pt x="771339" y="0"/>
                </a:lnTo>
                <a:lnTo>
                  <a:pt x="771339" y="753107"/>
                </a:lnTo>
                <a:lnTo>
                  <a:pt x="0" y="7531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r>
              <a:rPr lang="he-IL" dirty="0"/>
              <a:t>ב</a:t>
            </a:r>
          </a:p>
        </p:txBody>
      </p:sp>
      <p:sp>
        <p:nvSpPr>
          <p:cNvPr id="10" name="TextBox 2">
            <a:extLst>
              <a:ext uri="{FF2B5EF4-FFF2-40B4-BE49-F238E27FC236}">
                <a16:creationId xmlns:a16="http://schemas.microsoft.com/office/drawing/2014/main" id="{F2BA3E93-F608-357B-40A8-18BD8BE5705D}"/>
              </a:ext>
            </a:extLst>
          </p:cNvPr>
          <p:cNvSpPr txBox="1"/>
          <p:nvPr/>
        </p:nvSpPr>
        <p:spPr>
          <a:xfrm>
            <a:off x="1895196" y="6347237"/>
            <a:ext cx="13556557" cy="527452"/>
          </a:xfrm>
          <a:prstGeom prst="rect">
            <a:avLst/>
          </a:prstGeom>
        </p:spPr>
        <p:txBody>
          <a:bodyPr wrap="square" lIns="0" tIns="0" rIns="0" bIns="0" rtlCol="0" anchor="t">
            <a:spAutoFit/>
          </a:bodyPr>
          <a:lstStyle/>
          <a:p>
            <a:pPr marL="0" lvl="0" indent="0" algn="r" rtl="1">
              <a:lnSpc>
                <a:spcPts val="3900"/>
              </a:lnSpc>
              <a:spcBef>
                <a:spcPct val="0"/>
              </a:spcBef>
            </a:pP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מָה עָזַר </a:t>
            </a:r>
            <a:r>
              <a:rPr lang="he-IL" sz="45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לְבָאנִי</a:t>
            </a:r>
            <a:r>
              <a:rPr lang="he-IL" sz="4500" dirty="0">
                <a:solidFill>
                  <a:srgbClr val="000000"/>
                </a:solidFill>
                <a:latin typeface="Calibri" panose="020F0502020204030204" pitchFamily="34" charset="0"/>
                <a:ea typeface="Calibri" panose="020F0502020204030204" pitchFamily="34" charset="0"/>
                <a:cs typeface="Calibri" panose="020F0502020204030204" pitchFamily="34" charset="0"/>
                <a:sym typeface="HandMade"/>
                <a:rtl/>
              </a:rPr>
              <a:t> לַעֲשׂוֹת שִׁנּוּי?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5619F-1CE9-F750-5730-9DCC69114593}"/>
            </a:ext>
          </a:extLst>
        </p:cNvPr>
        <p:cNvGrpSpPr/>
        <p:nvPr/>
      </p:nvGrpSpPr>
      <p:grpSpPr>
        <a:xfrm>
          <a:off x="0" y="0"/>
          <a:ext cx="0" cy="0"/>
          <a:chOff x="0" y="0"/>
          <a:chExt cx="0" cy="0"/>
        </a:xfrm>
      </p:grpSpPr>
      <p:sp>
        <p:nvSpPr>
          <p:cNvPr id="7" name="מלבן 6">
            <a:extLst>
              <a:ext uri="{FF2B5EF4-FFF2-40B4-BE49-F238E27FC236}">
                <a16:creationId xmlns:a16="http://schemas.microsoft.com/office/drawing/2014/main" id="{323DF033-9EBA-C90F-D44C-AEC607A1AD01}"/>
              </a:ext>
            </a:extLst>
          </p:cNvPr>
          <p:cNvSpPr/>
          <p:nvPr/>
        </p:nvSpPr>
        <p:spPr>
          <a:xfrm>
            <a:off x="0" y="-11520"/>
            <a:ext cx="18302177" cy="10298519"/>
          </a:xfrm>
          <a:prstGeom prst="rect">
            <a:avLst/>
          </a:prstGeom>
          <a:solidFill>
            <a:schemeClr val="accent3">
              <a:lumMod val="20000"/>
              <a:lumOff val="80000"/>
            </a:schemeClr>
          </a:solidFill>
          <a:ln>
            <a:solidFill>
              <a:srgbClr val="FDF5F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TextBox 7">
            <a:extLst>
              <a:ext uri="{FF2B5EF4-FFF2-40B4-BE49-F238E27FC236}">
                <a16:creationId xmlns:a16="http://schemas.microsoft.com/office/drawing/2014/main" id="{91ECF943-AFE0-67C1-E7BC-93516E11CDA8}"/>
              </a:ext>
            </a:extLst>
          </p:cNvPr>
          <p:cNvSpPr txBox="1"/>
          <p:nvPr/>
        </p:nvSpPr>
        <p:spPr>
          <a:xfrm>
            <a:off x="8686800" y="-11520"/>
            <a:ext cx="10511294" cy="10280122"/>
          </a:xfrm>
          <a:prstGeom prst="rect">
            <a:avLst/>
          </a:prstGeom>
        </p:spPr>
        <p:txBody>
          <a:bodyPr wrap="square" lIns="0" tIns="0" rIns="0" bIns="0" rtlCol="0" anchor="t">
            <a:spAutoFit/>
          </a:bodyPr>
          <a:lstStyle/>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עַכְשָׁיו לְבָאנִי זֶה מְאוֹד מוּבָן</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עַכְשָׁיו הוּא כְּבָר מוּכָן</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עַל מַעֲשָׂיו לָקַחַת אַחְרָיוּת</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לְהִשְׁתַּדֵּל לֹא לִגְרֹם לְאִי סֵדֶר וְחֹסֶר נוֹחוּת</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הוּא לָמַד לְהִתְחַשֵּׁב</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בַּמִּשְׁפָּחָה, בַּחֲבֵרִים, וּבְכָל מִי שֶׁהוּא אוֹהֵב.</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כִּי כְּשֶׁכָּל חֵפֶץ מֻנָּח בִּמְקוֹמוֹ הַיָּדוּעַ</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הַלֵּב שֶׁלּוֹ יוֹתֵר רָגוּעַ</a:t>
            </a:r>
          </a:p>
          <a:p>
            <a:pPr algn="ctr" rtl="1">
              <a:lnSpc>
                <a:spcPct val="150000"/>
              </a:lnSpc>
            </a:pP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וּכְשֶׁבָּאנִי וַחֲפָצָיו יוֹתֵר מְסֻדָּרִים </a:t>
            </a:r>
          </a:p>
          <a:p>
            <a:pPr algn="ctr" rtl="1">
              <a:lnSpc>
                <a:spcPct val="150000"/>
              </a:lnSpc>
            </a:pPr>
            <a:r>
              <a:rPr lang="he-IL" sz="4500" dirty="0" err="1">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לְכֻלָּם</a:t>
            </a:r>
            <a:r>
              <a:rPr lang="he-IL"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rPr>
              <a:t> יוֹתֵר נָעִים.</a:t>
            </a:r>
            <a:endParaRPr lang="ar-EG" sz="4500" dirty="0">
              <a:solidFill>
                <a:srgbClr val="4F6228"/>
              </a:solidFill>
              <a:latin typeface="Calibri" panose="020F0502020204030204" pitchFamily="34" charset="0"/>
              <a:ea typeface="Calibri" panose="020F0502020204030204" pitchFamily="34" charset="0"/>
              <a:cs typeface="Calibri" panose="020F0502020204030204" pitchFamily="34" charset="0"/>
              <a:sym typeface="HandMade"/>
              <a:rtl/>
            </a:endParaRPr>
          </a:p>
        </p:txBody>
      </p:sp>
      <p:pic>
        <p:nvPicPr>
          <p:cNvPr id="6146" name="Picture 2" descr="ארנב חמוד מצויר עם שלט ריק מבודד על רקע לבן איור וקטור">
            <a:extLst>
              <a:ext uri="{FF2B5EF4-FFF2-40B4-BE49-F238E27FC236}">
                <a16:creationId xmlns:a16="http://schemas.microsoft.com/office/drawing/2014/main" id="{189DEA7A-99D9-7D6E-B691-D3E72FB125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257300"/>
            <a:ext cx="6942744" cy="69427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קליגרפיה לב שחור וקטורארט">
            <a:extLst>
              <a:ext uri="{FF2B5EF4-FFF2-40B4-BE49-F238E27FC236}">
                <a16:creationId xmlns:a16="http://schemas.microsoft.com/office/drawing/2014/main" id="{CB9FE77B-276E-F245-A664-F7D5D22D8A16}"/>
              </a:ext>
            </a:extLst>
          </p:cNvPr>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9" y="4728672"/>
            <a:ext cx="6648450" cy="596265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84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1105</Words>
  <Application>Microsoft Office PowerPoint</Application>
  <PresentationFormat>מותאם אישית</PresentationFormat>
  <Paragraphs>163</Paragraphs>
  <Slides>15</Slides>
  <Notes>15</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Arial</vt:lpstr>
      <vt:lpstr>David</vt:lpstr>
      <vt:lpstr>Calibri</vt:lpstr>
      <vt:lpstr>Times New Roman</vt:lpstr>
      <vt:lpstr>arial black</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חוייע7ר</dc:title>
  <dc:creator>USER</dc:creator>
  <cp:lastModifiedBy>דנה וסר הררי</cp:lastModifiedBy>
  <cp:revision>66</cp:revision>
  <dcterms:created xsi:type="dcterms:W3CDTF">2006-08-16T00:00:00Z</dcterms:created>
  <dcterms:modified xsi:type="dcterms:W3CDTF">2025-03-27T08:46:10Z</dcterms:modified>
  <dc:identifier>DAGY9juSG5A</dc:identifier>
</cp:coreProperties>
</file>