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85" r:id="rId2"/>
  </p:sldMasterIdLst>
  <p:notesMasterIdLst>
    <p:notesMasterId r:id="rId18"/>
  </p:notesMasterIdLst>
  <p:sldIdLst>
    <p:sldId id="282" r:id="rId3"/>
    <p:sldId id="300" r:id="rId4"/>
    <p:sldId id="587" r:id="rId5"/>
    <p:sldId id="588" r:id="rId6"/>
    <p:sldId id="589" r:id="rId7"/>
    <p:sldId id="590" r:id="rId8"/>
    <p:sldId id="591" r:id="rId9"/>
    <p:sldId id="592" r:id="rId10"/>
    <p:sldId id="593" r:id="rId11"/>
    <p:sldId id="594" r:id="rId12"/>
    <p:sldId id="595" r:id="rId13"/>
    <p:sldId id="596" r:id="rId14"/>
    <p:sldId id="597" r:id="rId15"/>
    <p:sldId id="598" r:id="rId16"/>
    <p:sldId id="599" r:id="rId1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9A63D3-F978-C809-5A02-F391D21E2325}" name="דפנה הדר" initials="דה" userId="S::dafnaha@reali.org.il::4f419a13-f067-4491-a6c4-de657f92cb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fna Hadar Pecker" initials="D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EA1"/>
    <a:srgbClr val="8898AC"/>
    <a:srgbClr val="8294AB"/>
    <a:srgbClr val="6481A4"/>
    <a:srgbClr val="3096AD"/>
    <a:srgbClr val="FFF3CD"/>
    <a:srgbClr val="FBCFC2"/>
    <a:srgbClr val="B27953"/>
    <a:srgbClr val="644C00"/>
    <a:srgbClr val="A8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89573" autoAdjust="0"/>
  </p:normalViewPr>
  <p:slideViewPr>
    <p:cSldViewPr snapToGrid="0">
      <p:cViewPr varScale="1">
        <p:scale>
          <a:sx n="77" d="100"/>
          <a:sy n="77" d="100"/>
        </p:scale>
        <p:origin x="91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3EC2B61-7632-4291-AFCD-8486EFC201A5}" type="datetimeFigureOut">
              <a:rPr lang="he-IL" smtClean="0"/>
              <a:t>ד'/טבת/תשפ"ו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5082276-8C5F-4518-92D9-C847F979F5AE}" type="slidenum">
              <a:rPr lang="he-IL" smtClean="0"/>
              <a:t>‹#›</a:t>
            </a:fld>
            <a:endParaRPr lang="he-IL"/>
          </a:p>
        </p:txBody>
      </p:sp>
    </p:spTree>
    <p:extLst>
      <p:ext uri="{BB962C8B-B14F-4D97-AF65-F5344CB8AC3E}">
        <p14:creationId xmlns:p14="http://schemas.microsoft.com/office/powerpoint/2010/main" val="8948085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photo/?fbid=10215061794216131&amp;set=a.10202491853575471&amp;locale=he_I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מטרות המפגש</a:t>
            </a:r>
            <a:endParaRPr lang="he-IL" sz="1000" b="0" dirty="0">
              <a:latin typeface="Heebo" pitchFamily="2" charset="-79"/>
              <a:ea typeface="Calibri" panose="020F0502020204030204" pitchFamily="34" charset="0"/>
              <a:cs typeface="Heebo" pitchFamily="2" charset="-79"/>
            </a:endParaRPr>
          </a:p>
          <a:p>
            <a:pPr marL="171450" marR="0" lvl="0" indent="-171450" algn="r" defTabSz="914400" rtl="1" eaLnBrk="1" fontAlgn="auto" latinLnBrk="0" hangingPunct="1">
              <a:lnSpc>
                <a:spcPct val="110000"/>
              </a:lnSpc>
              <a:spcBef>
                <a:spcPts val="0"/>
              </a:spcBef>
              <a:spcAft>
                <a:spcPts val="600"/>
              </a:spcAft>
              <a:buClrTx/>
              <a:buSzTx/>
              <a:buFontTx/>
              <a:buChar char="-"/>
              <a:tabLst/>
              <a:defRPr/>
            </a:pPr>
            <a:r>
              <a:rPr lang="he-IL" sz="1000" b="0" dirty="0">
                <a:latin typeface="Heebo" pitchFamily="2" charset="-79"/>
                <a:ea typeface="Calibri" panose="020F0502020204030204" pitchFamily="34" charset="0"/>
                <a:cs typeface="Heebo" pitchFamily="2" charset="-79"/>
              </a:rPr>
              <a:t>שיח על אודות רס"ל רן גואילי החטוף האחרון בעזה שהוגדר כחלל במעמד חטוף. </a:t>
            </a:r>
          </a:p>
          <a:p>
            <a:pPr marL="171450" marR="0" lvl="0" indent="-171450" algn="r" defTabSz="914400" rtl="1" eaLnBrk="1" fontAlgn="auto" latinLnBrk="0" hangingPunct="1">
              <a:lnSpc>
                <a:spcPct val="110000"/>
              </a:lnSpc>
              <a:spcBef>
                <a:spcPts val="0"/>
              </a:spcBef>
              <a:spcAft>
                <a:spcPts val="600"/>
              </a:spcAft>
              <a:buClrTx/>
              <a:buSzTx/>
              <a:buFontTx/>
              <a:buChar char="-"/>
              <a:tabLst/>
              <a:defRPr/>
            </a:pPr>
            <a:r>
              <a:rPr lang="he-IL" sz="1000" b="0" dirty="0">
                <a:latin typeface="Heebo" pitchFamily="2" charset="-79"/>
                <a:ea typeface="Calibri" panose="020F0502020204030204" pitchFamily="34" charset="0"/>
                <a:cs typeface="Heebo" pitchFamily="2" charset="-79"/>
              </a:rPr>
              <a:t>דרך התוודעות לרן ולפועלו, נעסוק בנושא האחריות החברתית – אחריות היחיד כלפי האחרים ואחריות הכלל כלפי היחיד. מתוך כך, נשוחח עם התלמידים על האחריות החברתית לפעול </a:t>
            </a:r>
            <a:r>
              <a:rPr lang="he-IL" sz="1000" dirty="0">
                <a:latin typeface="Calibri" panose="020F0502020204030204" pitchFamily="34" charset="0"/>
                <a:ea typeface="Calibri" panose="020F0502020204030204" pitchFamily="34" charset="0"/>
                <a:cs typeface="Calibri" panose="020F0502020204030204" pitchFamily="34" charset="0"/>
              </a:rPr>
              <a:t>למען משפחתו של רן ולמען העלאת המודעות להשבתו ארצה.</a:t>
            </a:r>
            <a:endParaRPr lang="en-US" sz="1000" dirty="0">
              <a:latin typeface="Calibri" panose="020F0502020204030204" pitchFamily="34" charset="0"/>
              <a:ea typeface="Calibri" panose="020F0502020204030204" pitchFamily="34" charset="0"/>
              <a:cs typeface="Calibri" panose="020F0502020204030204" pitchFamily="34" charset="0"/>
            </a:endParaRPr>
          </a:p>
          <a:p>
            <a:pPr marL="171450" marR="0" lvl="0" indent="-171450" algn="r" defTabSz="914400" rtl="1" eaLnBrk="1" fontAlgn="auto" latinLnBrk="0" hangingPunct="1">
              <a:lnSpc>
                <a:spcPct val="110000"/>
              </a:lnSpc>
              <a:spcBef>
                <a:spcPts val="0"/>
              </a:spcBef>
              <a:spcAft>
                <a:spcPts val="600"/>
              </a:spcAft>
              <a:buClrTx/>
              <a:buSzTx/>
              <a:buFontTx/>
              <a:buChar char="-"/>
              <a:tabLst/>
              <a:defRPr/>
            </a:pPr>
            <a:endParaRPr lang="he-IL" sz="1000" b="0" dirty="0">
              <a:latin typeface="Heebo" pitchFamily="2" charset="-79"/>
              <a:ea typeface="Calibri" panose="020F0502020204030204" pitchFamily="34" charset="0"/>
              <a:cs typeface="Heebo" pitchFamily="2" charset="-79"/>
            </a:endParaRPr>
          </a:p>
          <a:p>
            <a:pPr marR="0" lvl="0" algn="r" defTabSz="914400" rtl="1" eaLnBrk="1" fontAlgn="auto" latinLnBrk="0" hangingPunct="1">
              <a:lnSpc>
                <a:spcPct val="150000"/>
              </a:lnSpc>
              <a:spcBef>
                <a:spcPts val="0"/>
              </a:spcBef>
              <a:spcAft>
                <a:spcPts val="0"/>
              </a:spcAft>
              <a:buClr>
                <a:schemeClr val="tx1"/>
              </a:buClr>
              <a:buSzPts val="2400"/>
              <a:tabLst/>
              <a:defRPr/>
            </a:pPr>
            <a:r>
              <a:rPr kumimoji="0" lang="he-IL" sz="800" b="1" i="0" u="none" strike="noStrike" kern="0" cap="none" spc="0" normalizeH="0" baseline="0" noProof="0" dirty="0">
                <a:ln>
                  <a:noFill/>
                </a:ln>
                <a:solidFill>
                  <a:schemeClr val="tx1"/>
                </a:solidFill>
                <a:effectLst/>
                <a:uLnTx/>
                <a:uFillTx/>
                <a:latin typeface="Calibri"/>
                <a:ea typeface="Calibri"/>
                <a:cs typeface="Calibri"/>
                <a:sym typeface="Calibri"/>
              </a:rPr>
              <a:t>דגשים חשובים למורה:</a:t>
            </a: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800" b="0" dirty="0">
                <a:effectLst/>
                <a:latin typeface="Calibri" panose="020F0502020204030204" pitchFamily="34" charset="0"/>
                <a:ea typeface="Calibri" panose="020F0502020204030204" pitchFamily="34" charset="0"/>
                <a:cs typeface="Arial" panose="020B0604020202020204" pitchFamily="34" charset="0"/>
              </a:rPr>
              <a:t>נהיה ערניים </a:t>
            </a:r>
            <a:r>
              <a:rPr lang="he-IL" sz="1800" b="1" dirty="0">
                <a:effectLst/>
                <a:latin typeface="Calibri" panose="020F0502020204030204" pitchFamily="34" charset="0"/>
                <a:ea typeface="Calibri" panose="020F0502020204030204" pitchFamily="34" charset="0"/>
                <a:cs typeface="Arial" panose="020B0604020202020204" pitchFamily="34" charset="0"/>
              </a:rPr>
              <a:t>למיפוי מעגלי הפגיעה</a:t>
            </a:r>
            <a:r>
              <a:rPr lang="he-IL" sz="1800" b="0" dirty="0">
                <a:effectLst/>
                <a:latin typeface="Calibri" panose="020F0502020204030204" pitchFamily="34" charset="0"/>
                <a:ea typeface="Calibri" panose="020F0502020204030204" pitchFamily="34" charset="0"/>
                <a:cs typeface="Arial" panose="020B0604020202020204" pitchFamily="34" charset="0"/>
              </a:rPr>
              <a:t> בכיתה</a:t>
            </a:r>
            <a:r>
              <a:rPr kumimoji="0" lang="he-IL" sz="1050" b="0" i="0" u="none" strike="noStrike" kern="0" cap="none" spc="0" normalizeH="0" baseline="0" noProof="0" dirty="0">
                <a:ln>
                  <a:noFill/>
                </a:ln>
                <a:solidFill>
                  <a:schemeClr val="tx1"/>
                </a:solidFill>
                <a:effectLst/>
                <a:uLnTx/>
                <a:uFillTx/>
                <a:latin typeface="Calibri"/>
                <a:ea typeface="Calibri"/>
                <a:cs typeface="Calibri"/>
                <a:sym typeface="Calibri"/>
              </a:rPr>
              <a:t>:</a:t>
            </a:r>
          </a:p>
          <a:p>
            <a:pPr lvl="0" rtl="1"/>
            <a:r>
              <a:rPr lang="he-IL" sz="1050" kern="1200" dirty="0">
                <a:solidFill>
                  <a:schemeClr val="tx1"/>
                </a:solidFill>
                <a:effectLst/>
                <a:latin typeface="+mn-lt"/>
                <a:ea typeface="+mn-ea"/>
                <a:cs typeface="+mn-cs"/>
              </a:rPr>
              <a:t>תלמידים שבים, ששבו זה מכבר. </a:t>
            </a:r>
            <a:endParaRPr lang="en-US" sz="1050" kern="1200" dirty="0">
              <a:solidFill>
                <a:schemeClr val="tx1"/>
              </a:solidFill>
              <a:effectLst/>
              <a:latin typeface="+mn-lt"/>
              <a:ea typeface="+mn-ea"/>
              <a:cs typeface="+mn-cs"/>
            </a:endParaRPr>
          </a:p>
          <a:p>
            <a:pPr lvl="0" rtl="1"/>
            <a:r>
              <a:rPr lang="he-IL" sz="1050" kern="1200" dirty="0">
                <a:solidFill>
                  <a:schemeClr val="tx1"/>
                </a:solidFill>
                <a:effectLst/>
                <a:latin typeface="+mn-lt"/>
                <a:ea typeface="+mn-ea"/>
                <a:cs typeface="+mn-cs"/>
              </a:rPr>
              <a:t>תלמידים ממשפחות השבים והחטופים עתה וזה מכבר.</a:t>
            </a:r>
            <a:endParaRPr lang="en-US" sz="1050" kern="1200" dirty="0">
              <a:solidFill>
                <a:schemeClr val="tx1"/>
              </a:solidFill>
              <a:effectLst/>
              <a:latin typeface="+mn-lt"/>
              <a:ea typeface="+mn-ea"/>
              <a:cs typeface="+mn-cs"/>
            </a:endParaRPr>
          </a:p>
          <a:p>
            <a:pPr lvl="0" rtl="1"/>
            <a:r>
              <a:rPr lang="he-IL" sz="1050" kern="1200" dirty="0">
                <a:solidFill>
                  <a:schemeClr val="tx1"/>
                </a:solidFill>
                <a:effectLst/>
                <a:latin typeface="+mn-lt"/>
                <a:ea typeface="+mn-ea"/>
                <a:cs typeface="+mn-cs"/>
              </a:rPr>
              <a:t>תלמידים ומשפחות שמתמודדים עם השלכות המלחמה (משפחות השכול, משפחות נפגעי הטרור, משפחות הפצועים, משפחות כוחות הביטחון, משפחות שמפונות מביתן). </a:t>
            </a:r>
            <a:endParaRPr lang="en-US" sz="1050" kern="1200" dirty="0">
              <a:solidFill>
                <a:schemeClr val="tx1"/>
              </a:solidFill>
              <a:effectLst/>
              <a:latin typeface="+mn-lt"/>
              <a:ea typeface="+mn-ea"/>
              <a:cs typeface="+mn-cs"/>
            </a:endParaRPr>
          </a:p>
          <a:p>
            <a:pPr lvl="0" rtl="1"/>
            <a:r>
              <a:rPr lang="he-IL" sz="1050" kern="1200" dirty="0">
                <a:solidFill>
                  <a:schemeClr val="tx1"/>
                </a:solidFill>
                <a:effectLst/>
                <a:latin typeface="+mn-lt"/>
                <a:ea typeface="+mn-ea"/>
                <a:cs typeface="+mn-cs"/>
              </a:rPr>
              <a:t>תלמידים ומשפחות שאותרו ב'מיפוי מעגלי פגיעה' נוספים.</a:t>
            </a:r>
            <a:endParaRPr lang="en-US" sz="1050" kern="1200" dirty="0">
              <a:solidFill>
                <a:schemeClr val="tx1"/>
              </a:solidFill>
              <a:effectLst/>
              <a:latin typeface="+mn-lt"/>
              <a:ea typeface="+mn-ea"/>
              <a:cs typeface="+mn-cs"/>
            </a:endParaRP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endParaRPr kumimoji="0" lang="he-IL" sz="1050" b="0" i="0" u="none" strike="noStrike" kern="0" cap="none" spc="0" normalizeH="0" baseline="0" noProof="0" dirty="0">
              <a:ln>
                <a:noFill/>
              </a:ln>
              <a:solidFill>
                <a:schemeClr val="tx1"/>
              </a:solidFill>
              <a:effectLst/>
              <a:uLnTx/>
              <a:uFillTx/>
              <a:latin typeface="Calibri"/>
              <a:ea typeface="Calibri"/>
              <a:cs typeface="Calibri"/>
              <a:sym typeface="Calibri"/>
            </a:endParaRP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kumimoji="0" lang="he-IL" sz="1050" b="0" i="0" u="none" strike="noStrike" kern="0" cap="none" spc="0" normalizeH="0" baseline="0" noProof="0" dirty="0">
                <a:ln>
                  <a:noFill/>
                </a:ln>
                <a:solidFill>
                  <a:schemeClr val="tx1"/>
                </a:solidFill>
                <a:effectLst/>
                <a:uLnTx/>
                <a:uFillTx/>
                <a:latin typeface="Calibri"/>
                <a:ea typeface="Calibri"/>
                <a:cs typeface="Calibri"/>
                <a:sym typeface="Calibri"/>
              </a:rPr>
              <a:t>נ</a:t>
            </a:r>
            <a:r>
              <a:rPr lang="he-IL" sz="1200" b="0" dirty="0">
                <a:effectLst/>
                <a:latin typeface="Aptos" panose="020B0004020202020204" pitchFamily="34" charset="0"/>
                <a:ea typeface="Aptos" panose="020B0004020202020204" pitchFamily="34" charset="0"/>
                <a:cs typeface="Arial" panose="020B0604020202020204" pitchFamily="34" charset="0"/>
              </a:rPr>
              <a:t>שים לב לתלמידים שיביעו קושי או הצפה רגשית. בסוף השיחה נשוחח עמם, נקשיב להם ונהיה עמם ואף נעדכן את היועצת והפסיכולוגית ואת הוריהם.</a:t>
            </a: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endParaRPr lang="he-IL" sz="1200" b="0" dirty="0">
              <a:effectLst/>
              <a:latin typeface="Aptos" panose="020B0004020202020204" pitchFamily="34" charset="0"/>
              <a:ea typeface="Aptos" panose="020B0004020202020204" pitchFamily="34" charset="0"/>
              <a:cs typeface="Arial" panose="020B0604020202020204" pitchFamily="34" charset="0"/>
            </a:endParaRP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200" dirty="0">
                <a:effectLst/>
                <a:latin typeface="Calibri" panose="020F0502020204030204" pitchFamily="34" charset="0"/>
                <a:ea typeface="Calibri" panose="020F0502020204030204" pitchFamily="34" charset="0"/>
                <a:cs typeface="Arial" panose="020B0604020202020204" pitchFamily="34" charset="0"/>
              </a:rPr>
              <a:t>נגלה רגישות והבנה לתלמידים שיבחרו לא להתבטא ואולי אף לעסוק במשהו אחר.</a:t>
            </a: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endParaRPr lang="he-IL" sz="1000" dirty="0">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0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נאפשר מקום</a:t>
            </a:r>
            <a:r>
              <a:rPr lang="he-IL" sz="1000" dirty="0">
                <a:effectLst/>
                <a:latin typeface="Calibri" panose="020F0502020204030204" pitchFamily="34" charset="0"/>
                <a:ea typeface="Calibri" panose="020F0502020204030204" pitchFamily="34" charset="0"/>
                <a:cs typeface="Arial" panose="020B0604020202020204" pitchFamily="34" charset="0"/>
              </a:rPr>
              <a:t> למנעד רגשי רחב ולמגוון תגובות.</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a:t>
            </a:fld>
            <a:endParaRPr lang="he-IL"/>
          </a:p>
        </p:txBody>
      </p:sp>
    </p:spTree>
    <p:extLst>
      <p:ext uri="{BB962C8B-B14F-4D97-AF65-F5344CB8AC3E}">
        <p14:creationId xmlns:p14="http://schemas.microsoft.com/office/powerpoint/2010/main" val="3422136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BCEC1-592E-897C-69D8-AD33B1DF317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05011C07-FB74-9B36-8593-17DF466BC440}"/>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D988C48A-DF27-1B97-CF34-0DAA73F43257}"/>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של מספר שקופית 3">
            <a:extLst>
              <a:ext uri="{FF2B5EF4-FFF2-40B4-BE49-F238E27FC236}">
                <a16:creationId xmlns:a16="http://schemas.microsoft.com/office/drawing/2014/main" id="{0E2ECB95-66CB-60AE-44C6-5691827DE92B}"/>
              </a:ext>
            </a:extLst>
          </p:cNvPr>
          <p:cNvSpPr>
            <a:spLocks noGrp="1"/>
          </p:cNvSpPr>
          <p:nvPr>
            <p:ph type="sldNum" sz="quarter" idx="5"/>
          </p:nvPr>
        </p:nvSpPr>
        <p:spPr/>
        <p:txBody>
          <a:bodyPr/>
          <a:lstStyle/>
          <a:p>
            <a:fld id="{2CAF4A93-7027-4BD7-8018-A331F611504E}" type="slidenum">
              <a:rPr lang="he-IL" smtClean="0"/>
              <a:t>10</a:t>
            </a:fld>
            <a:endParaRPr lang="he-IL"/>
          </a:p>
        </p:txBody>
      </p:sp>
    </p:spTree>
    <p:extLst>
      <p:ext uri="{BB962C8B-B14F-4D97-AF65-F5344CB8AC3E}">
        <p14:creationId xmlns:p14="http://schemas.microsoft.com/office/powerpoint/2010/main" val="3064026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97699-64B8-AD8B-B1DA-CEF14DC2C8F6}"/>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5C27EFC9-7F9A-F87A-B848-F6E94451E133}"/>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8D8D4E19-1C8A-EE40-9F3B-DAD10D4EDA2C}"/>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של מספר שקופית 3">
            <a:extLst>
              <a:ext uri="{FF2B5EF4-FFF2-40B4-BE49-F238E27FC236}">
                <a16:creationId xmlns:a16="http://schemas.microsoft.com/office/drawing/2014/main" id="{F6F4023F-9389-9F17-2C46-C855691EF93C}"/>
              </a:ext>
            </a:extLst>
          </p:cNvPr>
          <p:cNvSpPr>
            <a:spLocks noGrp="1"/>
          </p:cNvSpPr>
          <p:nvPr>
            <p:ph type="sldNum" sz="quarter" idx="5"/>
          </p:nvPr>
        </p:nvSpPr>
        <p:spPr/>
        <p:txBody>
          <a:bodyPr/>
          <a:lstStyle/>
          <a:p>
            <a:fld id="{2CAF4A93-7027-4BD7-8018-A331F611504E}" type="slidenum">
              <a:rPr lang="he-IL" smtClean="0"/>
              <a:t>11</a:t>
            </a:fld>
            <a:endParaRPr lang="he-IL"/>
          </a:p>
        </p:txBody>
      </p:sp>
    </p:spTree>
    <p:extLst>
      <p:ext uri="{BB962C8B-B14F-4D97-AF65-F5344CB8AC3E}">
        <p14:creationId xmlns:p14="http://schemas.microsoft.com/office/powerpoint/2010/main" val="2369553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1179C-7516-DB9D-FD9F-B05950263F3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BB84DD2-E058-5EFA-8A8E-0AFB62ABB2C7}"/>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C29925C9-9858-140A-0CBF-B10BD7550C18}"/>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נקרא את השיר שכתבה רחלי מושקוביץ על רן גואילי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ונזמין את התלמידים להתייחס לשיר ולשתף בביטוי או ברעיון שנוגע בהם.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הקישור לשיר המלא נמצא בדף </a:t>
            </a:r>
            <a:r>
              <a:rPr lang="he-IL" sz="1200" kern="1200" dirty="0" err="1">
                <a:solidFill>
                  <a:schemeClr val="tx1"/>
                </a:solidFill>
                <a:effectLst/>
                <a:latin typeface="+mn-lt"/>
                <a:ea typeface="+mn-ea"/>
                <a:cs typeface="+mn-cs"/>
              </a:rPr>
              <a:t>הפייסבוק</a:t>
            </a:r>
            <a:r>
              <a:rPr lang="he-IL" sz="1200" kern="1200" dirty="0">
                <a:solidFill>
                  <a:schemeClr val="tx1"/>
                </a:solidFill>
                <a:effectLst/>
                <a:latin typeface="+mn-lt"/>
                <a:ea typeface="+mn-ea"/>
                <a:cs typeface="+mn-cs"/>
              </a:rPr>
              <a:t> שלה – </a:t>
            </a:r>
          </a:p>
          <a:p>
            <a:pPr marL="0" marR="0" lvl="0" indent="0" algn="r" defTabSz="914400" rtl="1" eaLnBrk="1" fontAlgn="auto" latinLnBrk="0" hangingPunct="1">
              <a:lnSpc>
                <a:spcPct val="100000"/>
              </a:lnSpc>
              <a:spcBef>
                <a:spcPts val="0"/>
              </a:spcBef>
              <a:spcAft>
                <a:spcPts val="0"/>
              </a:spcAft>
              <a:buClrTx/>
              <a:buSzTx/>
              <a:buFontTx/>
              <a:buNone/>
              <a:tabLst/>
              <a:defRPr/>
            </a:pPr>
            <a:r>
              <a:rPr lang="en-US" dirty="0">
                <a:hlinkClick r:id="rId3"/>
              </a:rPr>
              <a:t>(20+) Facebook</a:t>
            </a:r>
            <a:endParaRPr lang="he-IL" sz="1200" kern="1200" dirty="0">
              <a:solidFill>
                <a:schemeClr val="tx1"/>
              </a:solidFill>
              <a:effectLst/>
              <a:latin typeface="+mn-lt"/>
              <a:ea typeface="+mn-ea"/>
              <a:cs typeface="+mn-cs"/>
            </a:endParaRPr>
          </a:p>
        </p:txBody>
      </p:sp>
      <p:sp>
        <p:nvSpPr>
          <p:cNvPr id="4" name="מציין מיקום של מספר שקופית 3">
            <a:extLst>
              <a:ext uri="{FF2B5EF4-FFF2-40B4-BE49-F238E27FC236}">
                <a16:creationId xmlns:a16="http://schemas.microsoft.com/office/drawing/2014/main" id="{BD97EAB6-193B-AD48-3A90-08A25696A87D}"/>
              </a:ext>
            </a:extLst>
          </p:cNvPr>
          <p:cNvSpPr>
            <a:spLocks noGrp="1"/>
          </p:cNvSpPr>
          <p:nvPr>
            <p:ph type="sldNum" sz="quarter" idx="5"/>
          </p:nvPr>
        </p:nvSpPr>
        <p:spPr/>
        <p:txBody>
          <a:bodyPr/>
          <a:lstStyle/>
          <a:p>
            <a:fld id="{2CAF4A93-7027-4BD7-8018-A331F611504E}" type="slidenum">
              <a:rPr lang="he-IL" smtClean="0"/>
              <a:t>12</a:t>
            </a:fld>
            <a:endParaRPr lang="he-IL"/>
          </a:p>
        </p:txBody>
      </p:sp>
    </p:spTree>
    <p:extLst>
      <p:ext uri="{BB962C8B-B14F-4D97-AF65-F5344CB8AC3E}">
        <p14:creationId xmlns:p14="http://schemas.microsoft.com/office/powerpoint/2010/main" val="846187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BA29D-6226-56ED-F319-97ADAFCFC11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82500C8-8A95-B630-7DF0-928D56FEAC7C}"/>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8C38DD79-9D2F-E534-5CFC-CA197B42F382}"/>
              </a:ext>
            </a:extLst>
          </p:cNvPr>
          <p:cNvSpPr>
            <a:spLocks noGrp="1"/>
          </p:cNvSpPr>
          <p:nvPr>
            <p:ph type="body" idx="1"/>
          </p:nvPr>
        </p:nvSpPr>
        <p:spPr/>
        <p:txBody>
          <a:bodyPr/>
          <a:lstStyle/>
          <a:p>
            <a:pPr rtl="1"/>
            <a:r>
              <a:rPr lang="he-IL" sz="1200" kern="1200" dirty="0">
                <a:solidFill>
                  <a:schemeClr val="tx1"/>
                </a:solidFill>
                <a:effectLst/>
                <a:latin typeface="+mn-lt"/>
                <a:ea typeface="+mn-ea"/>
                <a:cs typeface="+mn-cs"/>
              </a:rPr>
              <a:t>בהשראת השיר, נשאל – איך נוכל לעזור לאור "לפרוץ"?</a:t>
            </a:r>
            <a:endParaRPr lang="en-US" sz="1200" kern="1200" dirty="0">
              <a:solidFill>
                <a:schemeClr val="tx1"/>
              </a:solidFill>
              <a:effectLst/>
              <a:latin typeface="+mn-lt"/>
              <a:ea typeface="+mn-ea"/>
              <a:cs typeface="+mn-cs"/>
            </a:endParaRPr>
          </a:p>
          <a:p>
            <a:pPr rtl="1"/>
            <a:br>
              <a:rPr lang="en-US" sz="1200" kern="1200" dirty="0">
                <a:solidFill>
                  <a:schemeClr val="tx1"/>
                </a:solidFill>
                <a:effectLst/>
                <a:latin typeface="+mn-lt"/>
                <a:ea typeface="+mn-ea"/>
                <a:cs typeface="+mn-cs"/>
              </a:rPr>
            </a:br>
            <a:r>
              <a:rPr lang="he-IL" sz="1200" kern="1200" dirty="0">
                <a:solidFill>
                  <a:schemeClr val="tx1"/>
                </a:solidFill>
                <a:effectLst/>
                <a:latin typeface="+mn-lt"/>
                <a:ea typeface="+mn-ea"/>
                <a:cs typeface="+mn-cs"/>
              </a:rPr>
              <a:t>חזרתו המיוחלת של רן תסמן את סיומה של תקופה כואבת וקשה ואת תחילתה של תקופה שיש בה אור.</a:t>
            </a:r>
            <a:endParaRPr lang="en-US" sz="1200" kern="1200" dirty="0">
              <a:solidFill>
                <a:schemeClr val="tx1"/>
              </a:solidFill>
              <a:effectLst/>
              <a:latin typeface="+mn-lt"/>
              <a:ea typeface="+mn-ea"/>
              <a:cs typeface="+mn-cs"/>
            </a:endParaRPr>
          </a:p>
          <a:p>
            <a:pPr rtl="1"/>
            <a:endParaRPr lang="he-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נדגיש כי כל אחד מאיתנו, בכל מעשה, יכול להביא טוב ואור לחברה.</a:t>
            </a:r>
            <a:br>
              <a:rPr lang="en-US" sz="1200" kern="1200" dirty="0">
                <a:solidFill>
                  <a:schemeClr val="tx1"/>
                </a:solidFill>
                <a:effectLst/>
                <a:latin typeface="+mn-lt"/>
                <a:ea typeface="+mn-ea"/>
                <a:cs typeface="+mn-cs"/>
              </a:rPr>
            </a:br>
            <a:r>
              <a:rPr lang="he-IL" sz="1200" kern="1200" dirty="0">
                <a:solidFill>
                  <a:schemeClr val="tx1"/>
                </a:solidFill>
                <a:effectLst/>
                <a:latin typeface="+mn-lt"/>
                <a:ea typeface="+mn-ea"/>
                <a:cs typeface="+mn-cs"/>
              </a:rPr>
              <a:t>כל אחד משנה - כל תרומה, כל מעשה, כל מחווה – לכל אחד יש מה לתת ולתרום: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נחישות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לא לעמוד מהצד</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לפעול למען</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אכפתיות</a:t>
            </a:r>
          </a:p>
          <a:p>
            <a:pPr rtl="1"/>
            <a:r>
              <a:rPr lang="he-IL" sz="1200" kern="1200" dirty="0">
                <a:solidFill>
                  <a:schemeClr val="tx1"/>
                </a:solidFill>
                <a:effectLst/>
                <a:latin typeface="+mn-lt"/>
                <a:ea typeface="+mn-ea"/>
                <a:cs typeface="+mn-cs"/>
              </a:rPr>
              <a:t>"לעשות טוב"</a:t>
            </a:r>
            <a:endParaRPr lang="en-US" sz="1200" kern="1200" dirty="0">
              <a:solidFill>
                <a:schemeClr val="tx1"/>
              </a:solidFill>
              <a:effectLst/>
              <a:latin typeface="+mn-lt"/>
              <a:ea typeface="+mn-ea"/>
              <a:cs typeface="+mn-cs"/>
            </a:endParaRPr>
          </a:p>
        </p:txBody>
      </p:sp>
      <p:sp>
        <p:nvSpPr>
          <p:cNvPr id="4" name="מציין מיקום של מספר שקופית 3">
            <a:extLst>
              <a:ext uri="{FF2B5EF4-FFF2-40B4-BE49-F238E27FC236}">
                <a16:creationId xmlns:a16="http://schemas.microsoft.com/office/drawing/2014/main" id="{2E0AF66E-A385-AE86-0599-95C68EAFEDF0}"/>
              </a:ext>
            </a:extLst>
          </p:cNvPr>
          <p:cNvSpPr>
            <a:spLocks noGrp="1"/>
          </p:cNvSpPr>
          <p:nvPr>
            <p:ph type="sldNum" sz="quarter" idx="5"/>
          </p:nvPr>
        </p:nvSpPr>
        <p:spPr/>
        <p:txBody>
          <a:bodyPr/>
          <a:lstStyle/>
          <a:p>
            <a:fld id="{2CAF4A93-7027-4BD7-8018-A331F611504E}" type="slidenum">
              <a:rPr lang="he-IL" smtClean="0"/>
              <a:t>13</a:t>
            </a:fld>
            <a:endParaRPr lang="he-IL"/>
          </a:p>
        </p:txBody>
      </p:sp>
    </p:spTree>
    <p:extLst>
      <p:ext uri="{BB962C8B-B14F-4D97-AF65-F5344CB8AC3E}">
        <p14:creationId xmlns:p14="http://schemas.microsoft.com/office/powerpoint/2010/main" val="3517074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027D2-6C17-23EC-C5E1-45D8E0A9EF85}"/>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5080E93B-FA4D-42BE-0F93-4394993FAE7E}"/>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692800F1-30EB-516A-3851-81E2FB334468}"/>
              </a:ext>
            </a:extLst>
          </p:cNvPr>
          <p:cNvSpPr>
            <a:spLocks noGrp="1"/>
          </p:cNvSpPr>
          <p:nvPr>
            <p:ph type="body" idx="1"/>
          </p:nvPr>
        </p:nvSpPr>
        <p:spPr/>
        <p:txBody>
          <a:bodyPr/>
          <a:lstStyle/>
          <a:p>
            <a:pPr rtl="1"/>
            <a:endParaRPr lang="en-US" sz="1200" kern="1200" dirty="0">
              <a:solidFill>
                <a:schemeClr val="tx1"/>
              </a:solidFill>
              <a:effectLst/>
              <a:latin typeface="+mn-lt"/>
              <a:ea typeface="+mn-ea"/>
              <a:cs typeface="+mn-cs"/>
            </a:endParaRPr>
          </a:p>
        </p:txBody>
      </p:sp>
      <p:sp>
        <p:nvSpPr>
          <p:cNvPr id="4" name="מציין מיקום של מספר שקופית 3">
            <a:extLst>
              <a:ext uri="{FF2B5EF4-FFF2-40B4-BE49-F238E27FC236}">
                <a16:creationId xmlns:a16="http://schemas.microsoft.com/office/drawing/2014/main" id="{828AB505-35DE-9E58-4DB6-AEA3C7D9BEDF}"/>
              </a:ext>
            </a:extLst>
          </p:cNvPr>
          <p:cNvSpPr>
            <a:spLocks noGrp="1"/>
          </p:cNvSpPr>
          <p:nvPr>
            <p:ph type="sldNum" sz="quarter" idx="5"/>
          </p:nvPr>
        </p:nvSpPr>
        <p:spPr/>
        <p:txBody>
          <a:bodyPr/>
          <a:lstStyle/>
          <a:p>
            <a:fld id="{2CAF4A93-7027-4BD7-8018-A331F611504E}" type="slidenum">
              <a:rPr lang="he-IL" smtClean="0"/>
              <a:t>14</a:t>
            </a:fld>
            <a:endParaRPr lang="he-IL"/>
          </a:p>
        </p:txBody>
      </p:sp>
    </p:spTree>
    <p:extLst>
      <p:ext uri="{BB962C8B-B14F-4D97-AF65-F5344CB8AC3E}">
        <p14:creationId xmlns:p14="http://schemas.microsoft.com/office/powerpoint/2010/main" val="4239567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E7981-E512-7B9D-0A5B-A4C96E64E67A}"/>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EB9D71D-68AD-F00A-F1F2-D7FF9F54C2F5}"/>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7B95596C-7CDF-8CF2-7C86-BFFDD03E5A28}"/>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tx1"/>
                </a:solidFill>
                <a:effectLst/>
                <a:latin typeface="+mn-lt"/>
                <a:ea typeface="+mn-ea"/>
                <a:cs typeface="+mn-cs"/>
              </a:rPr>
              <a:t>אחד בשביל כולם, כולם בשביל אחד</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בסיום המפגש, נחזור למסר שבו פתחנו – אחד בשביל כולם, כולם בשביל אחד.</a:t>
            </a:r>
          </a:p>
          <a:p>
            <a:pPr rtl="1"/>
            <a:r>
              <a:rPr lang="he-IL" sz="1200" kern="1200" dirty="0">
                <a:solidFill>
                  <a:schemeClr val="tx1"/>
                </a:solidFill>
                <a:effectLst/>
                <a:latin typeface="+mn-lt"/>
                <a:ea typeface="+mn-ea"/>
                <a:cs typeface="+mn-cs"/>
              </a:rPr>
              <a:t>נדגיש את הכבוד שרן העניק לחיי אנשים בישראל והכבוד שהוא ראוי לו כעת.</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נדגיש כיצד נוכל דרך המעשים שלנו לממש את ערכיו של רן של כבוד ונתינה לאחר – ולפעול למען הכלל.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כך, ניצור יחד חברה שיש בה תחושת יחד חזקה – המושתתת על תחושת שייכות וערבות ההדדית.</a:t>
            </a:r>
          </a:p>
          <a:p>
            <a:pPr rtl="1"/>
            <a:endParaRPr lang="he-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נדגיש כיצד אדם אחד יכול לחזק אחרים במעשה אחד - להעניק תשומת לב לכל אחד ואחת, לחייך, להאיר פנים, להתעניין, להזכיר שאכפת לנו.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נזכיר שאף אחד אף פעם לא לבד ושתמיד יש את החבר האחד, המורה האחת, קרוב המשפחה האחד שזמין לנו ורואה אותנו.</a:t>
            </a:r>
            <a:endParaRPr lang="en-US" sz="1200" kern="1200" dirty="0">
              <a:solidFill>
                <a:schemeClr val="tx1"/>
              </a:solidFill>
              <a:effectLst/>
              <a:latin typeface="+mn-lt"/>
              <a:ea typeface="+mn-ea"/>
              <a:cs typeface="+mn-cs"/>
            </a:endParaRPr>
          </a:p>
        </p:txBody>
      </p:sp>
      <p:sp>
        <p:nvSpPr>
          <p:cNvPr id="4" name="מציין מיקום של מספר שקופית 3">
            <a:extLst>
              <a:ext uri="{FF2B5EF4-FFF2-40B4-BE49-F238E27FC236}">
                <a16:creationId xmlns:a16="http://schemas.microsoft.com/office/drawing/2014/main" id="{A0EA6824-7733-7D90-1B88-5880372ABCD7}"/>
              </a:ext>
            </a:extLst>
          </p:cNvPr>
          <p:cNvSpPr>
            <a:spLocks noGrp="1"/>
          </p:cNvSpPr>
          <p:nvPr>
            <p:ph type="sldNum" sz="quarter" idx="5"/>
          </p:nvPr>
        </p:nvSpPr>
        <p:spPr/>
        <p:txBody>
          <a:bodyPr/>
          <a:lstStyle/>
          <a:p>
            <a:fld id="{2CAF4A93-7027-4BD7-8018-A331F611504E}" type="slidenum">
              <a:rPr lang="he-IL" smtClean="0"/>
              <a:t>15</a:t>
            </a:fld>
            <a:endParaRPr lang="he-IL"/>
          </a:p>
        </p:txBody>
      </p:sp>
    </p:spTree>
    <p:extLst>
      <p:ext uri="{BB962C8B-B14F-4D97-AF65-F5344CB8AC3E}">
        <p14:creationId xmlns:p14="http://schemas.microsoft.com/office/powerpoint/2010/main" val="1445807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10000"/>
              </a:lnSpc>
              <a:spcBef>
                <a:spcPts val="0"/>
              </a:spcBef>
              <a:spcAft>
                <a:spcPts val="600"/>
              </a:spcAft>
              <a:buClrTx/>
              <a:buSzTx/>
              <a:buFontTx/>
              <a:buNone/>
              <a:tabLst/>
              <a:defRPr/>
            </a:pPr>
            <a:r>
              <a:rPr lang="he-IL" sz="1200" b="0" dirty="0">
                <a:latin typeface="Heebo" pitchFamily="2" charset="-79"/>
                <a:ea typeface="Calibri" panose="020F0502020204030204" pitchFamily="34" charset="0"/>
                <a:cs typeface="Heebo" pitchFamily="2" charset="-79"/>
              </a:rPr>
              <a:t>במפגש נשוחח על הערכים שלאורם רן פעל - אחריות חברתית ודאגה לאחרים, </a:t>
            </a:r>
            <a:br>
              <a:rPr lang="en-US" sz="1200" b="0" dirty="0">
                <a:latin typeface="Heebo" pitchFamily="2" charset="-79"/>
                <a:ea typeface="Calibri" panose="020F0502020204030204" pitchFamily="34" charset="0"/>
                <a:cs typeface="Heebo" pitchFamily="2" charset="-79"/>
              </a:rPr>
            </a:br>
            <a:r>
              <a:rPr lang="he-IL" sz="1200" b="0" dirty="0">
                <a:latin typeface="Heebo" pitchFamily="2" charset="-79"/>
                <a:ea typeface="Calibri" panose="020F0502020204030204" pitchFamily="34" charset="0"/>
                <a:cs typeface="Heebo" pitchFamily="2" charset="-79"/>
              </a:rPr>
              <a:t>ובהמשך לכך, נעסוק באחריות הכלל לתמוך </a:t>
            </a:r>
            <a:r>
              <a:rPr lang="he-IL" sz="1200" b="0">
                <a:latin typeface="Heebo" pitchFamily="2" charset="-79"/>
                <a:ea typeface="Calibri" panose="020F0502020204030204" pitchFamily="34" charset="0"/>
                <a:cs typeface="Heebo" pitchFamily="2" charset="-79"/>
              </a:rPr>
              <a:t>בהשבתו המיוחלת </a:t>
            </a:r>
            <a:r>
              <a:rPr lang="he-IL" sz="1200" b="0" dirty="0">
                <a:latin typeface="Heebo" pitchFamily="2" charset="-79"/>
                <a:ea typeface="Calibri" panose="020F0502020204030204" pitchFamily="34" charset="0"/>
                <a:cs typeface="Heebo" pitchFamily="2" charset="-79"/>
              </a:rPr>
              <a:t>של רן ארצה.</a:t>
            </a:r>
          </a:p>
        </p:txBody>
      </p:sp>
      <p:sp>
        <p:nvSpPr>
          <p:cNvPr id="4" name="מציין מיקום של מספר שקופית 3"/>
          <p:cNvSpPr>
            <a:spLocks noGrp="1"/>
          </p:cNvSpPr>
          <p:nvPr>
            <p:ph type="sldNum" sz="quarter" idx="5"/>
          </p:nvPr>
        </p:nvSpPr>
        <p:spPr/>
        <p:txBody>
          <a:bodyPr/>
          <a:lstStyle/>
          <a:p>
            <a:fld id="{2CAF4A93-7027-4BD7-8018-A331F611504E}" type="slidenum">
              <a:rPr lang="he-IL" smtClean="0"/>
              <a:t>2</a:t>
            </a:fld>
            <a:endParaRPr lang="he-IL"/>
          </a:p>
        </p:txBody>
      </p:sp>
    </p:spTree>
    <p:extLst>
      <p:ext uri="{BB962C8B-B14F-4D97-AF65-F5344CB8AC3E}">
        <p14:creationId xmlns:p14="http://schemas.microsoft.com/office/powerpoint/2010/main" val="3055255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5E860-1132-FC6D-8B43-D0D2226C688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EB42C82-09C7-ABFE-92E5-865E9C63425C}"/>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88A0A67C-A6C4-4440-0014-8EECDCDA1122}"/>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של מספר שקופית 3">
            <a:extLst>
              <a:ext uri="{FF2B5EF4-FFF2-40B4-BE49-F238E27FC236}">
                <a16:creationId xmlns:a16="http://schemas.microsoft.com/office/drawing/2014/main" id="{CD797B62-BF13-2204-D800-CC888C434A38}"/>
              </a:ext>
            </a:extLst>
          </p:cNvPr>
          <p:cNvSpPr>
            <a:spLocks noGrp="1"/>
          </p:cNvSpPr>
          <p:nvPr>
            <p:ph type="sldNum" sz="quarter" idx="5"/>
          </p:nvPr>
        </p:nvSpPr>
        <p:spPr/>
        <p:txBody>
          <a:bodyPr/>
          <a:lstStyle/>
          <a:p>
            <a:fld id="{2CAF4A93-7027-4BD7-8018-A331F611504E}" type="slidenum">
              <a:rPr lang="he-IL" smtClean="0"/>
              <a:t>3</a:t>
            </a:fld>
            <a:endParaRPr lang="he-IL"/>
          </a:p>
        </p:txBody>
      </p:sp>
    </p:spTree>
    <p:extLst>
      <p:ext uri="{BB962C8B-B14F-4D97-AF65-F5344CB8AC3E}">
        <p14:creationId xmlns:p14="http://schemas.microsoft.com/office/powerpoint/2010/main" val="1756965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AA700-DC41-7CE6-CE4D-A7F7E0188DA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A0F4BE3-9CEE-E6EC-1B85-AFDB0425714F}"/>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F394771E-F90B-49FB-1244-A9B5BE49902E}"/>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מציין מיקום של מספר שקופית 3">
            <a:extLst>
              <a:ext uri="{FF2B5EF4-FFF2-40B4-BE49-F238E27FC236}">
                <a16:creationId xmlns:a16="http://schemas.microsoft.com/office/drawing/2014/main" id="{1E51B00E-18A7-E5F4-95B1-4E113F41BE35}"/>
              </a:ext>
            </a:extLst>
          </p:cNvPr>
          <p:cNvSpPr>
            <a:spLocks noGrp="1"/>
          </p:cNvSpPr>
          <p:nvPr>
            <p:ph type="sldNum" sz="quarter" idx="5"/>
          </p:nvPr>
        </p:nvSpPr>
        <p:spPr/>
        <p:txBody>
          <a:bodyPr/>
          <a:lstStyle/>
          <a:p>
            <a:fld id="{2CAF4A93-7027-4BD7-8018-A331F611504E}" type="slidenum">
              <a:rPr lang="he-IL" smtClean="0"/>
              <a:t>4</a:t>
            </a:fld>
            <a:endParaRPr lang="he-IL"/>
          </a:p>
        </p:txBody>
      </p:sp>
    </p:spTree>
    <p:extLst>
      <p:ext uri="{BB962C8B-B14F-4D97-AF65-F5344CB8AC3E}">
        <p14:creationId xmlns:p14="http://schemas.microsoft.com/office/powerpoint/2010/main" val="2669111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7CD18-66F1-35E3-CE64-20B930CB819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47F4C0AD-4C95-303C-0DB6-B532DAFDD7AD}"/>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45279BDF-5DC3-1C37-1C51-E37445630F97}"/>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של מספר שקופית 3">
            <a:extLst>
              <a:ext uri="{FF2B5EF4-FFF2-40B4-BE49-F238E27FC236}">
                <a16:creationId xmlns:a16="http://schemas.microsoft.com/office/drawing/2014/main" id="{5F26F051-920A-69F0-B1B7-7C7CEB543659}"/>
              </a:ext>
            </a:extLst>
          </p:cNvPr>
          <p:cNvSpPr>
            <a:spLocks noGrp="1"/>
          </p:cNvSpPr>
          <p:nvPr>
            <p:ph type="sldNum" sz="quarter" idx="5"/>
          </p:nvPr>
        </p:nvSpPr>
        <p:spPr/>
        <p:txBody>
          <a:bodyPr/>
          <a:lstStyle/>
          <a:p>
            <a:fld id="{2CAF4A93-7027-4BD7-8018-A331F611504E}" type="slidenum">
              <a:rPr lang="he-IL" smtClean="0"/>
              <a:t>5</a:t>
            </a:fld>
            <a:endParaRPr lang="he-IL"/>
          </a:p>
        </p:txBody>
      </p:sp>
    </p:spTree>
    <p:extLst>
      <p:ext uri="{BB962C8B-B14F-4D97-AF65-F5344CB8AC3E}">
        <p14:creationId xmlns:p14="http://schemas.microsoft.com/office/powerpoint/2010/main" val="1658808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513FA-F039-2465-1E5A-26BCF58E24F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1279DA2-0F8C-12AB-3F75-B529D7A93821}"/>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2D132BC8-AB14-1ED4-4DF8-4F20451A0C51}"/>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של מספר שקופית 3">
            <a:extLst>
              <a:ext uri="{FF2B5EF4-FFF2-40B4-BE49-F238E27FC236}">
                <a16:creationId xmlns:a16="http://schemas.microsoft.com/office/drawing/2014/main" id="{31C73B35-668B-00ED-CBFC-9DCF396B655B}"/>
              </a:ext>
            </a:extLst>
          </p:cNvPr>
          <p:cNvSpPr>
            <a:spLocks noGrp="1"/>
          </p:cNvSpPr>
          <p:nvPr>
            <p:ph type="sldNum" sz="quarter" idx="5"/>
          </p:nvPr>
        </p:nvSpPr>
        <p:spPr/>
        <p:txBody>
          <a:bodyPr/>
          <a:lstStyle/>
          <a:p>
            <a:fld id="{2CAF4A93-7027-4BD7-8018-A331F611504E}" type="slidenum">
              <a:rPr lang="he-IL" smtClean="0"/>
              <a:t>6</a:t>
            </a:fld>
            <a:endParaRPr lang="he-IL"/>
          </a:p>
        </p:txBody>
      </p:sp>
    </p:spTree>
    <p:extLst>
      <p:ext uri="{BB962C8B-B14F-4D97-AF65-F5344CB8AC3E}">
        <p14:creationId xmlns:p14="http://schemas.microsoft.com/office/powerpoint/2010/main" val="197032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9DBD5-B96E-7A14-C75D-0C5CC30AFC47}"/>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6B1952F-C3A7-1F84-B5EE-8CAD4A1CE7E6}"/>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BCE226F6-35CD-D2BF-4E8F-37C1C4DE4E37}"/>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של מספר שקופית 3">
            <a:extLst>
              <a:ext uri="{FF2B5EF4-FFF2-40B4-BE49-F238E27FC236}">
                <a16:creationId xmlns:a16="http://schemas.microsoft.com/office/drawing/2014/main" id="{F84ACE65-A0DF-C942-F057-BE57E4EDB432}"/>
              </a:ext>
            </a:extLst>
          </p:cNvPr>
          <p:cNvSpPr>
            <a:spLocks noGrp="1"/>
          </p:cNvSpPr>
          <p:nvPr>
            <p:ph type="sldNum" sz="quarter" idx="5"/>
          </p:nvPr>
        </p:nvSpPr>
        <p:spPr/>
        <p:txBody>
          <a:bodyPr/>
          <a:lstStyle/>
          <a:p>
            <a:fld id="{2CAF4A93-7027-4BD7-8018-A331F611504E}" type="slidenum">
              <a:rPr lang="he-IL" smtClean="0"/>
              <a:t>7</a:t>
            </a:fld>
            <a:endParaRPr lang="he-IL"/>
          </a:p>
        </p:txBody>
      </p:sp>
    </p:spTree>
    <p:extLst>
      <p:ext uri="{BB962C8B-B14F-4D97-AF65-F5344CB8AC3E}">
        <p14:creationId xmlns:p14="http://schemas.microsoft.com/office/powerpoint/2010/main" val="2286644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180BC-1F39-E587-4DE2-6DE43E605B3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0FCCB145-008D-3486-E17F-4BB6FC34B13E}"/>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8301B91E-6FB0-D979-1120-649C84FC7FEC}"/>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של מספר שקופית 3">
            <a:extLst>
              <a:ext uri="{FF2B5EF4-FFF2-40B4-BE49-F238E27FC236}">
                <a16:creationId xmlns:a16="http://schemas.microsoft.com/office/drawing/2014/main" id="{C47F6532-6DC8-9C27-3F68-CC14D09DAD1D}"/>
              </a:ext>
            </a:extLst>
          </p:cNvPr>
          <p:cNvSpPr>
            <a:spLocks noGrp="1"/>
          </p:cNvSpPr>
          <p:nvPr>
            <p:ph type="sldNum" sz="quarter" idx="5"/>
          </p:nvPr>
        </p:nvSpPr>
        <p:spPr/>
        <p:txBody>
          <a:bodyPr/>
          <a:lstStyle/>
          <a:p>
            <a:fld id="{2CAF4A93-7027-4BD7-8018-A331F611504E}" type="slidenum">
              <a:rPr lang="he-IL" smtClean="0"/>
              <a:t>8</a:t>
            </a:fld>
            <a:endParaRPr lang="he-IL"/>
          </a:p>
        </p:txBody>
      </p:sp>
    </p:spTree>
    <p:extLst>
      <p:ext uri="{BB962C8B-B14F-4D97-AF65-F5344CB8AC3E}">
        <p14:creationId xmlns:p14="http://schemas.microsoft.com/office/powerpoint/2010/main" val="2237656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F4DEA-7572-A08F-CD54-311580265B42}"/>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4F49B980-1806-0DC1-1092-43164B0050A7}"/>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4A4B1B95-13A4-FF2E-9B25-384BBDF62207}"/>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של מספר שקופית 3">
            <a:extLst>
              <a:ext uri="{FF2B5EF4-FFF2-40B4-BE49-F238E27FC236}">
                <a16:creationId xmlns:a16="http://schemas.microsoft.com/office/drawing/2014/main" id="{C6290C9B-794F-BF61-4626-BA250F76221E}"/>
              </a:ext>
            </a:extLst>
          </p:cNvPr>
          <p:cNvSpPr>
            <a:spLocks noGrp="1"/>
          </p:cNvSpPr>
          <p:nvPr>
            <p:ph type="sldNum" sz="quarter" idx="5"/>
          </p:nvPr>
        </p:nvSpPr>
        <p:spPr/>
        <p:txBody>
          <a:bodyPr/>
          <a:lstStyle/>
          <a:p>
            <a:fld id="{2CAF4A93-7027-4BD7-8018-A331F611504E}" type="slidenum">
              <a:rPr lang="he-IL" smtClean="0"/>
              <a:t>9</a:t>
            </a:fld>
            <a:endParaRPr lang="he-IL"/>
          </a:p>
        </p:txBody>
      </p:sp>
    </p:spTree>
    <p:extLst>
      <p:ext uri="{BB962C8B-B14F-4D97-AF65-F5344CB8AC3E}">
        <p14:creationId xmlns:p14="http://schemas.microsoft.com/office/powerpoint/2010/main" val="56505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7C7FB09-98B1-305E-9BC4-A1B2C10FC0DD}"/>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C7804BB5-0EDE-2198-6585-9B9E7A0C4B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72FC846D-A7BA-8F5E-7C6A-096F40816177}"/>
              </a:ext>
            </a:extLst>
          </p:cNvPr>
          <p:cNvSpPr>
            <a:spLocks noGrp="1"/>
          </p:cNvSpPr>
          <p:nvPr>
            <p:ph type="dt" sz="half" idx="10"/>
          </p:nvPr>
        </p:nvSpPr>
        <p:spPr/>
        <p:txBody>
          <a:bodyPr/>
          <a:lstStyle/>
          <a:p>
            <a:fld id="{E9218DE7-D5C4-437F-A766-5792968228E0}" type="datetimeFigureOut">
              <a:rPr lang="he-IL" smtClean="0"/>
              <a:t>ד'/טבת/תשפ"ו</a:t>
            </a:fld>
            <a:endParaRPr lang="he-IL"/>
          </a:p>
        </p:txBody>
      </p:sp>
      <p:sp>
        <p:nvSpPr>
          <p:cNvPr id="5" name="מציין מיקום של כותרת תחתונה 4">
            <a:extLst>
              <a:ext uri="{FF2B5EF4-FFF2-40B4-BE49-F238E27FC236}">
                <a16:creationId xmlns:a16="http://schemas.microsoft.com/office/drawing/2014/main" id="{437DA366-408A-C6CF-D78D-D44CE898689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131E6F9-7288-C365-2EDF-A7A664E113AB}"/>
              </a:ext>
            </a:extLst>
          </p:cNvPr>
          <p:cNvSpPr>
            <a:spLocks noGrp="1"/>
          </p:cNvSpPr>
          <p:nvPr>
            <p:ph type="sldNum" sz="quarter" idx="12"/>
          </p:nvPr>
        </p:nvSpPr>
        <p:spPr/>
        <p:txBody>
          <a:bodyPr/>
          <a:lstStyle/>
          <a:p>
            <a:fld id="{48C250C9-2F5E-4B1A-A440-9709810E0AF4}" type="slidenum">
              <a:rPr lang="he-IL" smtClean="0"/>
              <a:t>‹#›</a:t>
            </a:fld>
            <a:endParaRPr lang="he-IL"/>
          </a:p>
        </p:txBody>
      </p:sp>
    </p:spTree>
    <p:extLst>
      <p:ext uri="{BB962C8B-B14F-4D97-AF65-F5344CB8AC3E}">
        <p14:creationId xmlns:p14="http://schemas.microsoft.com/office/powerpoint/2010/main" val="322777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1F6A05D-057D-32EB-3CCC-AA2709EFC4A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BE5B66F3-F395-81C0-0BC9-7FA336F9AEB6}"/>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29E76C8-59D3-F3FE-630D-18C5F3AB9AE1}"/>
              </a:ext>
            </a:extLst>
          </p:cNvPr>
          <p:cNvSpPr>
            <a:spLocks noGrp="1"/>
          </p:cNvSpPr>
          <p:nvPr>
            <p:ph type="dt" sz="half" idx="10"/>
          </p:nvPr>
        </p:nvSpPr>
        <p:spPr/>
        <p:txBody>
          <a:bodyPr/>
          <a:lstStyle/>
          <a:p>
            <a:fld id="{E9218DE7-D5C4-437F-A766-5792968228E0}" type="datetimeFigureOut">
              <a:rPr lang="he-IL" smtClean="0"/>
              <a:t>ד'/טבת/תשפ"ו</a:t>
            </a:fld>
            <a:endParaRPr lang="he-IL"/>
          </a:p>
        </p:txBody>
      </p:sp>
      <p:sp>
        <p:nvSpPr>
          <p:cNvPr id="5" name="מציין מיקום של כותרת תחתונה 4">
            <a:extLst>
              <a:ext uri="{FF2B5EF4-FFF2-40B4-BE49-F238E27FC236}">
                <a16:creationId xmlns:a16="http://schemas.microsoft.com/office/drawing/2014/main" id="{CD87128E-1EDA-88DE-325D-1A83C4FECC5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02105C8-D373-1FE4-8412-240AB92E17EC}"/>
              </a:ext>
            </a:extLst>
          </p:cNvPr>
          <p:cNvSpPr>
            <a:spLocks noGrp="1"/>
          </p:cNvSpPr>
          <p:nvPr>
            <p:ph type="sldNum" sz="quarter" idx="12"/>
          </p:nvPr>
        </p:nvSpPr>
        <p:spPr/>
        <p:txBody>
          <a:bodyPr/>
          <a:lstStyle/>
          <a:p>
            <a:fld id="{48C250C9-2F5E-4B1A-A440-9709810E0AF4}" type="slidenum">
              <a:rPr lang="he-IL" smtClean="0"/>
              <a:t>‹#›</a:t>
            </a:fld>
            <a:endParaRPr lang="he-IL"/>
          </a:p>
        </p:txBody>
      </p:sp>
    </p:spTree>
    <p:extLst>
      <p:ext uri="{BB962C8B-B14F-4D97-AF65-F5344CB8AC3E}">
        <p14:creationId xmlns:p14="http://schemas.microsoft.com/office/powerpoint/2010/main" val="2415238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F5D39C99-D15F-0155-E3F4-7EBBDF29652D}"/>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96DAFA6-C550-A100-ABDD-F6268B75B417}"/>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FD2DFB3-B63B-3EE7-8479-5F945E5F94DD}"/>
              </a:ext>
            </a:extLst>
          </p:cNvPr>
          <p:cNvSpPr>
            <a:spLocks noGrp="1"/>
          </p:cNvSpPr>
          <p:nvPr>
            <p:ph type="dt" sz="half" idx="10"/>
          </p:nvPr>
        </p:nvSpPr>
        <p:spPr/>
        <p:txBody>
          <a:bodyPr/>
          <a:lstStyle/>
          <a:p>
            <a:fld id="{E9218DE7-D5C4-437F-A766-5792968228E0}" type="datetimeFigureOut">
              <a:rPr lang="he-IL" smtClean="0"/>
              <a:t>ד'/טבת/תשפ"ו</a:t>
            </a:fld>
            <a:endParaRPr lang="he-IL"/>
          </a:p>
        </p:txBody>
      </p:sp>
      <p:sp>
        <p:nvSpPr>
          <p:cNvPr id="5" name="מציין מיקום של כותרת תחתונה 4">
            <a:extLst>
              <a:ext uri="{FF2B5EF4-FFF2-40B4-BE49-F238E27FC236}">
                <a16:creationId xmlns:a16="http://schemas.microsoft.com/office/drawing/2014/main" id="{63221630-7107-27BD-E098-94CC38752A1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FC3EAE5-6829-D504-9C05-78094A302019}"/>
              </a:ext>
            </a:extLst>
          </p:cNvPr>
          <p:cNvSpPr>
            <a:spLocks noGrp="1"/>
          </p:cNvSpPr>
          <p:nvPr>
            <p:ph type="sldNum" sz="quarter" idx="12"/>
          </p:nvPr>
        </p:nvSpPr>
        <p:spPr/>
        <p:txBody>
          <a:bodyPr/>
          <a:lstStyle/>
          <a:p>
            <a:fld id="{48C250C9-2F5E-4B1A-A440-9709810E0AF4}" type="slidenum">
              <a:rPr lang="he-IL" smtClean="0"/>
              <a:t>‹#›</a:t>
            </a:fld>
            <a:endParaRPr lang="he-IL"/>
          </a:p>
        </p:txBody>
      </p:sp>
    </p:spTree>
    <p:extLst>
      <p:ext uri="{BB962C8B-B14F-4D97-AF65-F5344CB8AC3E}">
        <p14:creationId xmlns:p14="http://schemas.microsoft.com/office/powerpoint/2010/main" val="820000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852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6890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191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7106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2235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772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2000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0896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F60246-9023-269D-8887-4E7CCACA4A4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72E7536-C1B4-222C-EF7E-C1A592BA613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4C2C496-C184-B2C8-81CD-FD557152572C}"/>
              </a:ext>
            </a:extLst>
          </p:cNvPr>
          <p:cNvSpPr>
            <a:spLocks noGrp="1"/>
          </p:cNvSpPr>
          <p:nvPr>
            <p:ph type="dt" sz="half" idx="10"/>
          </p:nvPr>
        </p:nvSpPr>
        <p:spPr/>
        <p:txBody>
          <a:bodyPr/>
          <a:lstStyle/>
          <a:p>
            <a:fld id="{E9218DE7-D5C4-437F-A766-5792968228E0}" type="datetimeFigureOut">
              <a:rPr lang="he-IL" smtClean="0"/>
              <a:t>ד'/טבת/תשפ"ו</a:t>
            </a:fld>
            <a:endParaRPr lang="he-IL"/>
          </a:p>
        </p:txBody>
      </p:sp>
      <p:sp>
        <p:nvSpPr>
          <p:cNvPr id="5" name="מציין מיקום של כותרת תחתונה 4">
            <a:extLst>
              <a:ext uri="{FF2B5EF4-FFF2-40B4-BE49-F238E27FC236}">
                <a16:creationId xmlns:a16="http://schemas.microsoft.com/office/drawing/2014/main" id="{BAE57D21-2C81-6327-D88C-01441950F51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7B7A914-538A-3DCB-F62D-2845C8BBAB5F}"/>
              </a:ext>
            </a:extLst>
          </p:cNvPr>
          <p:cNvSpPr>
            <a:spLocks noGrp="1"/>
          </p:cNvSpPr>
          <p:nvPr>
            <p:ph type="sldNum" sz="quarter" idx="12"/>
          </p:nvPr>
        </p:nvSpPr>
        <p:spPr/>
        <p:txBody>
          <a:bodyPr/>
          <a:lstStyle/>
          <a:p>
            <a:fld id="{48C250C9-2F5E-4B1A-A440-9709810E0AF4}" type="slidenum">
              <a:rPr lang="he-IL" smtClean="0"/>
              <a:t>‹#›</a:t>
            </a:fld>
            <a:endParaRPr lang="he-IL"/>
          </a:p>
        </p:txBody>
      </p:sp>
    </p:spTree>
    <p:extLst>
      <p:ext uri="{BB962C8B-B14F-4D97-AF65-F5344CB8AC3E}">
        <p14:creationId xmlns:p14="http://schemas.microsoft.com/office/powerpoint/2010/main" val="2969692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6876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3334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0179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80E8ADF-9D13-970A-6969-E5ACF3101738}"/>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373298C-0A14-C5BA-F94B-3A7527468D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CA5C2C6-7202-E4F7-D534-4C14466FAD3A}"/>
              </a:ext>
            </a:extLst>
          </p:cNvPr>
          <p:cNvSpPr>
            <a:spLocks noGrp="1"/>
          </p:cNvSpPr>
          <p:nvPr>
            <p:ph type="dt" sz="half" idx="10"/>
          </p:nvPr>
        </p:nvSpPr>
        <p:spPr/>
        <p:txBody>
          <a:bodyPr/>
          <a:lstStyle/>
          <a:p>
            <a:fld id="{E9218DE7-D5C4-437F-A766-5792968228E0}" type="datetimeFigureOut">
              <a:rPr lang="he-IL" smtClean="0"/>
              <a:t>ד'/טבת/תשפ"ו</a:t>
            </a:fld>
            <a:endParaRPr lang="he-IL"/>
          </a:p>
        </p:txBody>
      </p:sp>
      <p:sp>
        <p:nvSpPr>
          <p:cNvPr id="5" name="מציין מיקום של כותרת תחתונה 4">
            <a:extLst>
              <a:ext uri="{FF2B5EF4-FFF2-40B4-BE49-F238E27FC236}">
                <a16:creationId xmlns:a16="http://schemas.microsoft.com/office/drawing/2014/main" id="{23B1FE07-4782-AFE7-8AB3-0309A8459C9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99451A8-DA4F-E50C-70E3-9B1065AF7139}"/>
              </a:ext>
            </a:extLst>
          </p:cNvPr>
          <p:cNvSpPr>
            <a:spLocks noGrp="1"/>
          </p:cNvSpPr>
          <p:nvPr>
            <p:ph type="sldNum" sz="quarter" idx="12"/>
          </p:nvPr>
        </p:nvSpPr>
        <p:spPr/>
        <p:txBody>
          <a:bodyPr/>
          <a:lstStyle/>
          <a:p>
            <a:fld id="{48C250C9-2F5E-4B1A-A440-9709810E0AF4}" type="slidenum">
              <a:rPr lang="he-IL" smtClean="0"/>
              <a:t>‹#›</a:t>
            </a:fld>
            <a:endParaRPr lang="he-IL"/>
          </a:p>
        </p:txBody>
      </p:sp>
    </p:spTree>
    <p:extLst>
      <p:ext uri="{BB962C8B-B14F-4D97-AF65-F5344CB8AC3E}">
        <p14:creationId xmlns:p14="http://schemas.microsoft.com/office/powerpoint/2010/main" val="361914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56C766-1B80-E080-E6E3-05598087559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0C81A98-7CC5-C08C-059E-9B786C6822F0}"/>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BB39B231-6D0B-029D-2E67-3AA9FDA69C3A}"/>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B4015B2C-F09A-1156-EEFA-044AAEA2D5D7}"/>
              </a:ext>
            </a:extLst>
          </p:cNvPr>
          <p:cNvSpPr>
            <a:spLocks noGrp="1"/>
          </p:cNvSpPr>
          <p:nvPr>
            <p:ph type="dt" sz="half" idx="10"/>
          </p:nvPr>
        </p:nvSpPr>
        <p:spPr/>
        <p:txBody>
          <a:bodyPr/>
          <a:lstStyle/>
          <a:p>
            <a:fld id="{E9218DE7-D5C4-437F-A766-5792968228E0}" type="datetimeFigureOut">
              <a:rPr lang="he-IL" smtClean="0"/>
              <a:t>ד'/טבת/תשפ"ו</a:t>
            </a:fld>
            <a:endParaRPr lang="he-IL"/>
          </a:p>
        </p:txBody>
      </p:sp>
      <p:sp>
        <p:nvSpPr>
          <p:cNvPr id="6" name="מציין מיקום של כותרת תחתונה 5">
            <a:extLst>
              <a:ext uri="{FF2B5EF4-FFF2-40B4-BE49-F238E27FC236}">
                <a16:creationId xmlns:a16="http://schemas.microsoft.com/office/drawing/2014/main" id="{B8D8F870-8192-11C2-4971-41FA53E46CB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76D214D-D711-3339-D297-BCB23DA23C6B}"/>
              </a:ext>
            </a:extLst>
          </p:cNvPr>
          <p:cNvSpPr>
            <a:spLocks noGrp="1"/>
          </p:cNvSpPr>
          <p:nvPr>
            <p:ph type="sldNum" sz="quarter" idx="12"/>
          </p:nvPr>
        </p:nvSpPr>
        <p:spPr/>
        <p:txBody>
          <a:bodyPr/>
          <a:lstStyle/>
          <a:p>
            <a:fld id="{48C250C9-2F5E-4B1A-A440-9709810E0AF4}" type="slidenum">
              <a:rPr lang="he-IL" smtClean="0"/>
              <a:t>‹#›</a:t>
            </a:fld>
            <a:endParaRPr lang="he-IL"/>
          </a:p>
        </p:txBody>
      </p:sp>
    </p:spTree>
    <p:extLst>
      <p:ext uri="{BB962C8B-B14F-4D97-AF65-F5344CB8AC3E}">
        <p14:creationId xmlns:p14="http://schemas.microsoft.com/office/powerpoint/2010/main" val="241334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0BC6EC-78D8-0F49-0FB7-9887868A6EF8}"/>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BC6E222-13A5-29EA-70C4-734995469C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EC920F68-B378-78B1-E974-659BF364E30D}"/>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6FC1F4E2-B013-0D00-F4ED-221A5DED82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A6736BD6-CE2F-AEEE-4976-E93E25EC88E6}"/>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897A52BE-B7A6-20D2-43EE-B9743774CD13}"/>
              </a:ext>
            </a:extLst>
          </p:cNvPr>
          <p:cNvSpPr>
            <a:spLocks noGrp="1"/>
          </p:cNvSpPr>
          <p:nvPr>
            <p:ph type="dt" sz="half" idx="10"/>
          </p:nvPr>
        </p:nvSpPr>
        <p:spPr/>
        <p:txBody>
          <a:bodyPr/>
          <a:lstStyle/>
          <a:p>
            <a:fld id="{E9218DE7-D5C4-437F-A766-5792968228E0}" type="datetimeFigureOut">
              <a:rPr lang="he-IL" smtClean="0"/>
              <a:t>ד'/טבת/תשפ"ו</a:t>
            </a:fld>
            <a:endParaRPr lang="he-IL"/>
          </a:p>
        </p:txBody>
      </p:sp>
      <p:sp>
        <p:nvSpPr>
          <p:cNvPr id="8" name="מציין מיקום של כותרת תחתונה 7">
            <a:extLst>
              <a:ext uri="{FF2B5EF4-FFF2-40B4-BE49-F238E27FC236}">
                <a16:creationId xmlns:a16="http://schemas.microsoft.com/office/drawing/2014/main" id="{A4497A1C-9F56-D457-6414-1263F4B0F01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7E9F2E56-3E37-884C-4120-0295BD97C746}"/>
              </a:ext>
            </a:extLst>
          </p:cNvPr>
          <p:cNvSpPr>
            <a:spLocks noGrp="1"/>
          </p:cNvSpPr>
          <p:nvPr>
            <p:ph type="sldNum" sz="quarter" idx="12"/>
          </p:nvPr>
        </p:nvSpPr>
        <p:spPr/>
        <p:txBody>
          <a:bodyPr/>
          <a:lstStyle/>
          <a:p>
            <a:fld id="{48C250C9-2F5E-4B1A-A440-9709810E0AF4}" type="slidenum">
              <a:rPr lang="he-IL" smtClean="0"/>
              <a:t>‹#›</a:t>
            </a:fld>
            <a:endParaRPr lang="he-IL"/>
          </a:p>
        </p:txBody>
      </p:sp>
    </p:spTree>
    <p:extLst>
      <p:ext uri="{BB962C8B-B14F-4D97-AF65-F5344CB8AC3E}">
        <p14:creationId xmlns:p14="http://schemas.microsoft.com/office/powerpoint/2010/main" val="417581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F2D89E5-458A-9115-82B0-C87408CBDBB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0D28D083-62DD-E0D6-AFD1-1A79F2339B89}"/>
              </a:ext>
            </a:extLst>
          </p:cNvPr>
          <p:cNvSpPr>
            <a:spLocks noGrp="1"/>
          </p:cNvSpPr>
          <p:nvPr>
            <p:ph type="dt" sz="half" idx="10"/>
          </p:nvPr>
        </p:nvSpPr>
        <p:spPr/>
        <p:txBody>
          <a:bodyPr/>
          <a:lstStyle/>
          <a:p>
            <a:fld id="{E9218DE7-D5C4-437F-A766-5792968228E0}" type="datetimeFigureOut">
              <a:rPr lang="he-IL" smtClean="0"/>
              <a:t>ד'/טבת/תשפ"ו</a:t>
            </a:fld>
            <a:endParaRPr lang="he-IL"/>
          </a:p>
        </p:txBody>
      </p:sp>
      <p:sp>
        <p:nvSpPr>
          <p:cNvPr id="4" name="מציין מיקום של כותרת תחתונה 3">
            <a:extLst>
              <a:ext uri="{FF2B5EF4-FFF2-40B4-BE49-F238E27FC236}">
                <a16:creationId xmlns:a16="http://schemas.microsoft.com/office/drawing/2014/main" id="{097A87AE-B568-9C96-849B-AEB10E44C8DC}"/>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7BBA8ED9-439C-9F63-F659-58D486A8F186}"/>
              </a:ext>
            </a:extLst>
          </p:cNvPr>
          <p:cNvSpPr>
            <a:spLocks noGrp="1"/>
          </p:cNvSpPr>
          <p:nvPr>
            <p:ph type="sldNum" sz="quarter" idx="12"/>
          </p:nvPr>
        </p:nvSpPr>
        <p:spPr/>
        <p:txBody>
          <a:bodyPr/>
          <a:lstStyle/>
          <a:p>
            <a:fld id="{48C250C9-2F5E-4B1A-A440-9709810E0AF4}" type="slidenum">
              <a:rPr lang="he-IL" smtClean="0"/>
              <a:t>‹#›</a:t>
            </a:fld>
            <a:endParaRPr lang="he-IL"/>
          </a:p>
        </p:txBody>
      </p:sp>
    </p:spTree>
    <p:extLst>
      <p:ext uri="{BB962C8B-B14F-4D97-AF65-F5344CB8AC3E}">
        <p14:creationId xmlns:p14="http://schemas.microsoft.com/office/powerpoint/2010/main" val="230725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47BCDD5C-AC98-FBC0-ED4C-AE3BD9958BA1}"/>
              </a:ext>
            </a:extLst>
          </p:cNvPr>
          <p:cNvSpPr>
            <a:spLocks noGrp="1"/>
          </p:cNvSpPr>
          <p:nvPr>
            <p:ph type="dt" sz="half" idx="10"/>
          </p:nvPr>
        </p:nvSpPr>
        <p:spPr/>
        <p:txBody>
          <a:bodyPr/>
          <a:lstStyle/>
          <a:p>
            <a:fld id="{E9218DE7-D5C4-437F-A766-5792968228E0}" type="datetimeFigureOut">
              <a:rPr lang="he-IL" smtClean="0"/>
              <a:t>ד'/טבת/תשפ"ו</a:t>
            </a:fld>
            <a:endParaRPr lang="he-IL"/>
          </a:p>
        </p:txBody>
      </p:sp>
      <p:sp>
        <p:nvSpPr>
          <p:cNvPr id="3" name="מציין מיקום של כותרת תחתונה 2">
            <a:extLst>
              <a:ext uri="{FF2B5EF4-FFF2-40B4-BE49-F238E27FC236}">
                <a16:creationId xmlns:a16="http://schemas.microsoft.com/office/drawing/2014/main" id="{75357ACD-DF9E-98F7-5ACA-239D7693DEC7}"/>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C4C36C55-0FAA-7A13-D2F8-6150AFE6A63B}"/>
              </a:ext>
            </a:extLst>
          </p:cNvPr>
          <p:cNvSpPr>
            <a:spLocks noGrp="1"/>
          </p:cNvSpPr>
          <p:nvPr>
            <p:ph type="sldNum" sz="quarter" idx="12"/>
          </p:nvPr>
        </p:nvSpPr>
        <p:spPr/>
        <p:txBody>
          <a:bodyPr/>
          <a:lstStyle/>
          <a:p>
            <a:fld id="{48C250C9-2F5E-4B1A-A440-9709810E0AF4}" type="slidenum">
              <a:rPr lang="he-IL" smtClean="0"/>
              <a:t>‹#›</a:t>
            </a:fld>
            <a:endParaRPr lang="he-IL"/>
          </a:p>
        </p:txBody>
      </p:sp>
    </p:spTree>
    <p:extLst>
      <p:ext uri="{BB962C8B-B14F-4D97-AF65-F5344CB8AC3E}">
        <p14:creationId xmlns:p14="http://schemas.microsoft.com/office/powerpoint/2010/main" val="2933190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1CD1879-5AB4-59D2-BA88-B61C5A1386F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EF0FE77-B51B-6815-59EE-A3050D81F6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E69814D7-8303-9962-2392-8C03470720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01D8F06C-7A6E-1517-7BAA-C9AA578C20DE}"/>
              </a:ext>
            </a:extLst>
          </p:cNvPr>
          <p:cNvSpPr>
            <a:spLocks noGrp="1"/>
          </p:cNvSpPr>
          <p:nvPr>
            <p:ph type="dt" sz="half" idx="10"/>
          </p:nvPr>
        </p:nvSpPr>
        <p:spPr/>
        <p:txBody>
          <a:bodyPr/>
          <a:lstStyle/>
          <a:p>
            <a:fld id="{E9218DE7-D5C4-437F-A766-5792968228E0}" type="datetimeFigureOut">
              <a:rPr lang="he-IL" smtClean="0"/>
              <a:t>ד'/טבת/תשפ"ו</a:t>
            </a:fld>
            <a:endParaRPr lang="he-IL"/>
          </a:p>
        </p:txBody>
      </p:sp>
      <p:sp>
        <p:nvSpPr>
          <p:cNvPr id="6" name="מציין מיקום של כותרת תחתונה 5">
            <a:extLst>
              <a:ext uri="{FF2B5EF4-FFF2-40B4-BE49-F238E27FC236}">
                <a16:creationId xmlns:a16="http://schemas.microsoft.com/office/drawing/2014/main" id="{45C70108-EED8-684F-885F-B4AE5F1B956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49F6F2F-5B78-D0C3-1252-F093B0C24C50}"/>
              </a:ext>
            </a:extLst>
          </p:cNvPr>
          <p:cNvSpPr>
            <a:spLocks noGrp="1"/>
          </p:cNvSpPr>
          <p:nvPr>
            <p:ph type="sldNum" sz="quarter" idx="12"/>
          </p:nvPr>
        </p:nvSpPr>
        <p:spPr/>
        <p:txBody>
          <a:bodyPr/>
          <a:lstStyle/>
          <a:p>
            <a:fld id="{48C250C9-2F5E-4B1A-A440-9709810E0AF4}" type="slidenum">
              <a:rPr lang="he-IL" smtClean="0"/>
              <a:t>‹#›</a:t>
            </a:fld>
            <a:endParaRPr lang="he-IL"/>
          </a:p>
        </p:txBody>
      </p:sp>
    </p:spTree>
    <p:extLst>
      <p:ext uri="{BB962C8B-B14F-4D97-AF65-F5344CB8AC3E}">
        <p14:creationId xmlns:p14="http://schemas.microsoft.com/office/powerpoint/2010/main" val="1948478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4D62027-4CCE-DEBB-6822-02DDF7305E8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8510A6C3-01AF-0163-6B45-9E9B191D9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0A3735E9-3F3A-DC2A-0D6B-FC8C1C2506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8D85C56-EC37-C817-2870-8F1C7703BC38}"/>
              </a:ext>
            </a:extLst>
          </p:cNvPr>
          <p:cNvSpPr>
            <a:spLocks noGrp="1"/>
          </p:cNvSpPr>
          <p:nvPr>
            <p:ph type="dt" sz="half" idx="10"/>
          </p:nvPr>
        </p:nvSpPr>
        <p:spPr/>
        <p:txBody>
          <a:bodyPr/>
          <a:lstStyle/>
          <a:p>
            <a:fld id="{E9218DE7-D5C4-437F-A766-5792968228E0}" type="datetimeFigureOut">
              <a:rPr lang="he-IL" smtClean="0"/>
              <a:t>ד'/טבת/תשפ"ו</a:t>
            </a:fld>
            <a:endParaRPr lang="he-IL"/>
          </a:p>
        </p:txBody>
      </p:sp>
      <p:sp>
        <p:nvSpPr>
          <p:cNvPr id="6" name="מציין מיקום של כותרת תחתונה 5">
            <a:extLst>
              <a:ext uri="{FF2B5EF4-FFF2-40B4-BE49-F238E27FC236}">
                <a16:creationId xmlns:a16="http://schemas.microsoft.com/office/drawing/2014/main" id="{D2F53BF8-A189-8833-BCE7-2CC61E045C6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3671FDE-DD16-5E68-D6BA-233E5F3E19A9}"/>
              </a:ext>
            </a:extLst>
          </p:cNvPr>
          <p:cNvSpPr>
            <a:spLocks noGrp="1"/>
          </p:cNvSpPr>
          <p:nvPr>
            <p:ph type="sldNum" sz="quarter" idx="12"/>
          </p:nvPr>
        </p:nvSpPr>
        <p:spPr/>
        <p:txBody>
          <a:bodyPr/>
          <a:lstStyle/>
          <a:p>
            <a:fld id="{48C250C9-2F5E-4B1A-A440-9709810E0AF4}" type="slidenum">
              <a:rPr lang="he-IL" smtClean="0"/>
              <a:t>‹#›</a:t>
            </a:fld>
            <a:endParaRPr lang="he-IL"/>
          </a:p>
        </p:txBody>
      </p:sp>
    </p:spTree>
    <p:extLst>
      <p:ext uri="{BB962C8B-B14F-4D97-AF65-F5344CB8AC3E}">
        <p14:creationId xmlns:p14="http://schemas.microsoft.com/office/powerpoint/2010/main" val="65404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578C6ED8-7321-970B-95C4-D417F537061C}"/>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DD2C7E3-A50F-E462-FBD1-F7858AA426C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6C642E6-5669-8D1E-CE3D-3F5BF8DA8CD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9218DE7-D5C4-437F-A766-5792968228E0}" type="datetimeFigureOut">
              <a:rPr lang="he-IL" smtClean="0"/>
              <a:t>ד'/טבת/תשפ"ו</a:t>
            </a:fld>
            <a:endParaRPr lang="he-IL"/>
          </a:p>
        </p:txBody>
      </p:sp>
      <p:sp>
        <p:nvSpPr>
          <p:cNvPr id="5" name="מציין מיקום של כותרת תחתונה 4">
            <a:extLst>
              <a:ext uri="{FF2B5EF4-FFF2-40B4-BE49-F238E27FC236}">
                <a16:creationId xmlns:a16="http://schemas.microsoft.com/office/drawing/2014/main" id="{D77D447E-AC59-80F6-DA15-6E58EB8497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4040E55A-D10E-E4D3-6F5E-A47F112CC68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8C250C9-2F5E-4B1A-A440-9709810E0AF4}" type="slidenum">
              <a:rPr lang="he-IL" smtClean="0"/>
              <a:t>‹#›</a:t>
            </a:fld>
            <a:endParaRPr lang="he-IL"/>
          </a:p>
        </p:txBody>
      </p:sp>
    </p:spTree>
    <p:extLst>
      <p:ext uri="{BB962C8B-B14F-4D97-AF65-F5344CB8AC3E}">
        <p14:creationId xmlns:p14="http://schemas.microsoft.com/office/powerpoint/2010/main" val="2184346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12/24/2025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491647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https://www.facebook.com/photo/?fbid=10215061794216131&amp;set=a.10202491853575471&amp;locale=he_IL" TargetMode="Externa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274068" y="264516"/>
            <a:ext cx="11643863" cy="6328968"/>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nvGrpSpPr>
          <p:cNvPr id="8" name="Group 7">
            <a:extLst>
              <a:ext uri="{FF2B5EF4-FFF2-40B4-BE49-F238E27FC236}">
                <a16:creationId xmlns:a16="http://schemas.microsoft.com/office/drawing/2014/main" id="{E89AAEA6-16FD-6156-64C1-0157D2A06D75}"/>
              </a:ext>
              <a:ext uri="{C183D7F6-B498-43B3-948B-1728B52AA6E4}">
                <adec:decorative xmlns:adec="http://schemas.microsoft.com/office/drawing/2017/decorative" val="1"/>
              </a:ext>
            </a:extLst>
          </p:cNvPr>
          <p:cNvGrpSpPr/>
          <p:nvPr/>
        </p:nvGrpSpPr>
        <p:grpSpPr>
          <a:xfrm>
            <a:off x="2667247" y="2552925"/>
            <a:ext cx="6796566" cy="2159530"/>
            <a:chOff x="0" y="0"/>
            <a:chExt cx="4274726" cy="1821471"/>
          </a:xfrm>
        </p:grpSpPr>
        <p:sp>
          <p:nvSpPr>
            <p:cNvPr id="9" name="Freeform 8">
              <a:extLst>
                <a:ext uri="{FF2B5EF4-FFF2-40B4-BE49-F238E27FC236}">
                  <a16:creationId xmlns:a16="http://schemas.microsoft.com/office/drawing/2014/main" id="{A4976BE7-4827-FACF-6880-55BC080E3361}"/>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8B0A79CC-921C-DF7E-6E76-893CB229D2FA}"/>
                </a:ext>
              </a:extLst>
            </p:cNvPr>
            <p:cNvSpPr txBox="1"/>
            <p:nvPr/>
          </p:nvSpPr>
          <p:spPr>
            <a:xfrm>
              <a:off x="0" y="-12700"/>
              <a:ext cx="812800" cy="698500"/>
            </a:xfrm>
            <a:prstGeom prst="rect">
              <a:avLst/>
            </a:prstGeom>
          </p:spPr>
          <p:txBody>
            <a:bodyPr lIns="50800" tIns="50800" rIns="50800" bIns="50800" rtlCol="0" anchor="ctr"/>
            <a:lstStyle/>
            <a:p>
              <a:pPr marL="0" marR="0" lvl="0" indent="0" algn="ctr" defTabSz="914400" rtl="1"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5" name="Google Shape;127;p15" descr="לוגו הכ&quot;חות שבדרך">
            <a:extLst>
              <a:ext uri="{FF2B5EF4-FFF2-40B4-BE49-F238E27FC236}">
                <a16:creationId xmlns:a16="http://schemas.microsoft.com/office/drawing/2014/main" id="{1DF68F69-7E62-82AD-5132-48250B4CEA69}"/>
              </a:ext>
            </a:extLst>
          </p:cNvPr>
          <p:cNvPicPr preferRelativeResize="0"/>
          <p:nvPr/>
        </p:nvPicPr>
        <p:blipFill>
          <a:blip r:embed="rId3">
            <a:alphaModFix/>
          </a:blip>
          <a:stretch>
            <a:fillRect/>
          </a:stretch>
        </p:blipFill>
        <p:spPr>
          <a:xfrm>
            <a:off x="9577826" y="300760"/>
            <a:ext cx="2141984" cy="1023173"/>
          </a:xfrm>
          <a:prstGeom prst="rect">
            <a:avLst/>
          </a:prstGeom>
          <a:noFill/>
          <a:ln>
            <a:noFill/>
          </a:ln>
        </p:spPr>
      </p:pic>
      <p:pic>
        <p:nvPicPr>
          <p:cNvPr id="6" name="תמונה 5" descr="לוגו מאגרי כ&quot;ח">
            <a:extLst>
              <a:ext uri="{FF2B5EF4-FFF2-40B4-BE49-F238E27FC236}">
                <a16:creationId xmlns:a16="http://schemas.microsoft.com/office/drawing/2014/main" id="{CC97B4A4-0067-0DD3-A926-BB2AEF68F163}"/>
              </a:ext>
            </a:extLst>
          </p:cNvPr>
          <p:cNvPicPr>
            <a:picLocks noChangeAspect="1"/>
          </p:cNvPicPr>
          <p:nvPr/>
        </p:nvPicPr>
        <p:blipFill>
          <a:blip r:embed="rId4">
            <a:clrChange>
              <a:clrFrom>
                <a:srgbClr val="FFFBF8"/>
              </a:clrFrom>
              <a:clrTo>
                <a:srgbClr val="FFFBF8">
                  <a:alpha val="0"/>
                </a:srgbClr>
              </a:clrTo>
            </a:clrChange>
          </a:blip>
          <a:stretch>
            <a:fillRect/>
          </a:stretch>
        </p:blipFill>
        <p:spPr>
          <a:xfrm>
            <a:off x="3737863" y="-450654"/>
            <a:ext cx="4716275" cy="4716275"/>
          </a:xfrm>
          <a:prstGeom prst="rect">
            <a:avLst/>
          </a:prstGeom>
        </p:spPr>
      </p:pic>
      <p:pic>
        <p:nvPicPr>
          <p:cNvPr id="13" name="Google Shape;121;p15" descr="סמל המדינה">
            <a:extLst>
              <a:ext uri="{FF2B5EF4-FFF2-40B4-BE49-F238E27FC236}">
                <a16:creationId xmlns:a16="http://schemas.microsoft.com/office/drawing/2014/main" id="{2679F65A-8AF3-7D95-99D9-317EBBFC6859}"/>
              </a:ext>
            </a:extLst>
          </p:cNvPr>
          <p:cNvPicPr preferRelativeResize="0"/>
          <p:nvPr/>
        </p:nvPicPr>
        <p:blipFill rotWithShape="1">
          <a:blip r:embed="rId5">
            <a:alphaModFix/>
          </a:blip>
          <a:srcRect/>
          <a:stretch/>
        </p:blipFill>
        <p:spPr>
          <a:xfrm>
            <a:off x="783881" y="313827"/>
            <a:ext cx="735140" cy="844884"/>
          </a:xfrm>
          <a:prstGeom prst="rect">
            <a:avLst/>
          </a:prstGeom>
          <a:noFill/>
          <a:ln>
            <a:noFill/>
          </a:ln>
        </p:spPr>
      </p:pic>
      <p:sp>
        <p:nvSpPr>
          <p:cNvPr id="14" name="Google Shape;122;p15">
            <a:extLst>
              <a:ext uri="{FF2B5EF4-FFF2-40B4-BE49-F238E27FC236}">
                <a16:creationId xmlns:a16="http://schemas.microsoft.com/office/drawing/2014/main" id="{79D5C9EF-DEDA-A6B4-32EE-146257DB4488}"/>
              </a:ext>
            </a:extLst>
          </p:cNvPr>
          <p:cNvSpPr/>
          <p:nvPr/>
        </p:nvSpPr>
        <p:spPr>
          <a:xfrm>
            <a:off x="35718" y="1003541"/>
            <a:ext cx="2141984" cy="404919"/>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משרד החינוך</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מינהל פדגוגי</a:t>
            </a:r>
            <a:endParaRPr kumimoji="0" sz="10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אגף בכיר שירות פסיכולוגי ייעוצי</a:t>
            </a: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כותרת משנה 2">
            <a:extLst>
              <a:ext uri="{FF2B5EF4-FFF2-40B4-BE49-F238E27FC236}">
                <a16:creationId xmlns:a16="http://schemas.microsoft.com/office/drawing/2014/main" id="{F9657573-CD58-BDF6-721D-2498525F8CE2}"/>
              </a:ext>
            </a:extLst>
          </p:cNvPr>
          <p:cNvSpPr txBox="1">
            <a:spLocks noGrp="1"/>
          </p:cNvSpPr>
          <p:nvPr>
            <p:ph type="title" idx="4294967295"/>
          </p:nvPr>
        </p:nvSpPr>
        <p:spPr>
          <a:xfrm>
            <a:off x="884582" y="4876628"/>
            <a:ext cx="9886950" cy="876300"/>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normAutofit fontScale="90000"/>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4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אחד בשביל כולם – כולם בשביל אחד</a:t>
            </a:r>
            <a:br>
              <a:rPr kumimoji="0" lang="he-IL" sz="4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br>
            <a:r>
              <a:rPr kumimoji="0" lang="he-IL" sz="4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שיח בכיתות על החטוף האחרון בשבי, רס"ל רן גואילי </a:t>
            </a:r>
          </a:p>
        </p:txBody>
      </p:sp>
      <p:sp>
        <p:nvSpPr>
          <p:cNvPr id="12" name="כותרת משנה 2">
            <a:extLst>
              <a:ext uri="{FF2B5EF4-FFF2-40B4-BE49-F238E27FC236}">
                <a16:creationId xmlns:a16="http://schemas.microsoft.com/office/drawing/2014/main" id="{CF204086-0AE9-7C97-49EF-868761915B90}"/>
              </a:ext>
            </a:extLst>
          </p:cNvPr>
          <p:cNvSpPr txBox="1">
            <a:spLocks/>
          </p:cNvSpPr>
          <p:nvPr/>
        </p:nvSpPr>
        <p:spPr>
          <a:xfrm>
            <a:off x="2207007" y="2799218"/>
            <a:ext cx="7777986" cy="1655762"/>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כלים ופעילויות</a:t>
            </a:r>
            <a:b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לחיזוק כוחות ולניהול שיח רגשי</a:t>
            </a:r>
          </a:p>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לתלמידים ולצוות החינוכי</a:t>
            </a:r>
          </a:p>
        </p:txBody>
      </p:sp>
      <p:sp>
        <p:nvSpPr>
          <p:cNvPr id="17" name="תיבת טקסט 16">
            <a:extLst>
              <a:ext uri="{FF2B5EF4-FFF2-40B4-BE49-F238E27FC236}">
                <a16:creationId xmlns:a16="http://schemas.microsoft.com/office/drawing/2014/main" id="{5B348087-EAFB-0FF1-DA30-9C8A835FFE69}"/>
              </a:ext>
            </a:extLst>
          </p:cNvPr>
          <p:cNvSpPr txBox="1"/>
          <p:nvPr/>
        </p:nvSpPr>
        <p:spPr>
          <a:xfrm>
            <a:off x="9420471" y="5868273"/>
            <a:ext cx="2456694"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על יסודי</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027B1-70E1-F03C-76A3-D924D1D0C33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6AD7CA7-B49E-F568-923A-F41AA349B3EF}"/>
              </a:ext>
              <a:ext uri="{C183D7F6-B498-43B3-948B-1728B52AA6E4}">
                <adec:decorative xmlns:adec="http://schemas.microsoft.com/office/drawing/2017/decorative" val="1"/>
              </a:ext>
            </a:extLst>
          </p:cNvPr>
          <p:cNvGrpSpPr/>
          <p:nvPr/>
        </p:nvGrpSpPr>
        <p:grpSpPr>
          <a:xfrm>
            <a:off x="162308" y="0"/>
            <a:ext cx="11979726" cy="6858000"/>
            <a:chOff x="0" y="0"/>
            <a:chExt cx="24384000" cy="13716000"/>
          </a:xfrm>
        </p:grpSpPr>
        <p:sp>
          <p:nvSpPr>
            <p:cNvPr id="5" name="Freeform 3">
              <a:extLst>
                <a:ext uri="{FF2B5EF4-FFF2-40B4-BE49-F238E27FC236}">
                  <a16:creationId xmlns:a16="http://schemas.microsoft.com/office/drawing/2014/main" id="{A6D3D2D6-68E2-5536-69B7-C4F964C5C21E}"/>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26B9E01F-AD6D-1715-CB60-1EADC5345449}"/>
              </a:ext>
            </a:extLst>
          </p:cNvPr>
          <p:cNvSpPr txBox="1">
            <a:spLocks noGrp="1"/>
          </p:cNvSpPr>
          <p:nvPr>
            <p:ph type="title" idx="4294967295"/>
          </p:nvPr>
        </p:nvSpPr>
        <p:spPr>
          <a:xfrm>
            <a:off x="5505977" y="622852"/>
            <a:ext cx="6636057" cy="1200329"/>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rtl="1"/>
            <a:r>
              <a:rPr lang="he-IL" sz="7200" b="1" dirty="0">
                <a:solidFill>
                  <a:schemeClr val="accent1"/>
                </a:solidFill>
                <a:latin typeface="Calibri" panose="020F0502020204030204" pitchFamily="34" charset="0"/>
                <a:ea typeface="Calibri" panose="020F0502020204030204" pitchFamily="34" charset="0"/>
                <a:cs typeface="Calibri" panose="020F0502020204030204" pitchFamily="34" charset="0"/>
              </a:rPr>
              <a:t>"תעשו טוב"</a:t>
            </a:r>
            <a:endParaRPr lang="en-US" sz="72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תיבת טקסט 6">
            <a:extLst>
              <a:ext uri="{FF2B5EF4-FFF2-40B4-BE49-F238E27FC236}">
                <a16:creationId xmlns:a16="http://schemas.microsoft.com/office/drawing/2014/main" id="{B90943D5-E2AA-E1CE-D2AF-3F567765A726}"/>
              </a:ext>
            </a:extLst>
          </p:cNvPr>
          <p:cNvSpPr txBox="1"/>
          <p:nvPr/>
        </p:nvSpPr>
        <p:spPr>
          <a:xfrm>
            <a:off x="4893626" y="2528671"/>
            <a:ext cx="6936697" cy="1446550"/>
          </a:xfrm>
          <a:prstGeom prst="rect">
            <a:avLst/>
          </a:prstGeom>
          <a:noFill/>
        </p:spPr>
        <p:txBody>
          <a:bodyPr wrap="square">
            <a:spAutoFit/>
          </a:bodyPr>
          <a:lstStyle/>
          <a:p>
            <a:r>
              <a:rPr lang="he-IL" sz="4400" dirty="0">
                <a:latin typeface="Calibri" panose="020F0502020204030204" pitchFamily="34" charset="0"/>
                <a:ea typeface="Calibri" panose="020F0502020204030204" pitchFamily="34" charset="0"/>
                <a:cs typeface="Calibri" panose="020F0502020204030204" pitchFamily="34" charset="0"/>
              </a:rPr>
              <a:t>הקהילה החינוכית ניצבת איתן – </a:t>
            </a:r>
            <a:br>
              <a:rPr lang="en-US" sz="4400" dirty="0">
                <a:latin typeface="Calibri" panose="020F0502020204030204" pitchFamily="34" charset="0"/>
                <a:ea typeface="Calibri" panose="020F0502020204030204" pitchFamily="34" charset="0"/>
                <a:cs typeface="Calibri" panose="020F0502020204030204" pitchFamily="34" charset="0"/>
              </a:rPr>
            </a:br>
            <a:r>
              <a:rPr lang="he-IL" sz="4400" dirty="0">
                <a:latin typeface="Calibri" panose="020F0502020204030204" pitchFamily="34" charset="0"/>
                <a:ea typeface="Calibri" panose="020F0502020204030204" pitchFamily="34" charset="0"/>
                <a:cs typeface="Calibri" panose="020F0502020204030204" pitchFamily="34" charset="0"/>
              </a:rPr>
              <a:t>מחכה ומייחלת להשבתו של רן.</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תמונה 3" descr="רן גואילי - הקהילה החינוכית ניצבת איתן מחכה ומייחלת להשבתו של רן">
            <a:extLst>
              <a:ext uri="{FF2B5EF4-FFF2-40B4-BE49-F238E27FC236}">
                <a16:creationId xmlns:a16="http://schemas.microsoft.com/office/drawing/2014/main" id="{F1D8269E-1AFF-3F9E-573D-BFCA79E2455E}"/>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66" y="63795"/>
            <a:ext cx="4731318" cy="6730409"/>
          </a:xfrm>
          <a:prstGeom prst="rect">
            <a:avLst/>
          </a:prstGeom>
        </p:spPr>
      </p:pic>
    </p:spTree>
    <p:extLst>
      <p:ext uri="{BB962C8B-B14F-4D97-AF65-F5344CB8AC3E}">
        <p14:creationId xmlns:p14="http://schemas.microsoft.com/office/powerpoint/2010/main" val="2071315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EA58-DB75-C37A-562C-9AE439A06A0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095E051-8DD3-EF1B-87D4-FAFB695D4F9A}"/>
              </a:ext>
              <a:ext uri="{C183D7F6-B498-43B3-948B-1728B52AA6E4}">
                <adec:decorative xmlns:adec="http://schemas.microsoft.com/office/drawing/2017/decorative" val="1"/>
              </a:ext>
            </a:extLst>
          </p:cNvPr>
          <p:cNvGrpSpPr/>
          <p:nvPr/>
        </p:nvGrpSpPr>
        <p:grpSpPr>
          <a:xfrm>
            <a:off x="0" y="56174"/>
            <a:ext cx="12192000" cy="6858000"/>
            <a:chOff x="0" y="0"/>
            <a:chExt cx="24384000" cy="13716000"/>
          </a:xfrm>
        </p:grpSpPr>
        <p:sp>
          <p:nvSpPr>
            <p:cNvPr id="5" name="Freeform 3">
              <a:extLst>
                <a:ext uri="{FF2B5EF4-FFF2-40B4-BE49-F238E27FC236}">
                  <a16:creationId xmlns:a16="http://schemas.microsoft.com/office/drawing/2014/main" id="{AA549F5C-DCC2-0288-44A8-6E1FF07D3D5B}"/>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pic>
        <p:nvPicPr>
          <p:cNvPr id="3" name="תמונה 2">
            <a:extLst>
              <a:ext uri="{FF2B5EF4-FFF2-40B4-BE49-F238E27FC236}">
                <a16:creationId xmlns:a16="http://schemas.microsoft.com/office/drawing/2014/main" id="{3AE6BEBB-6B85-2783-F19C-DE1E9F99333D}"/>
              </a:ext>
              <a:ext uri="{C183D7F6-B498-43B3-948B-1728B52AA6E4}">
                <adec:decorative xmlns:adec="http://schemas.microsoft.com/office/drawing/2017/decorative" val="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3601" y="1147020"/>
            <a:ext cx="14961704" cy="7315072"/>
          </a:xfrm>
          <a:prstGeom prst="rect">
            <a:avLst/>
          </a:prstGeom>
        </p:spPr>
      </p:pic>
      <p:sp>
        <p:nvSpPr>
          <p:cNvPr id="15" name="TextBox 14">
            <a:extLst>
              <a:ext uri="{FF2B5EF4-FFF2-40B4-BE49-F238E27FC236}">
                <a16:creationId xmlns:a16="http://schemas.microsoft.com/office/drawing/2014/main" id="{F6644DC7-A014-4E01-74EF-5651F77E0658}"/>
              </a:ext>
            </a:extLst>
          </p:cNvPr>
          <p:cNvSpPr txBox="1">
            <a:spLocks noGrp="1"/>
          </p:cNvSpPr>
          <p:nvPr>
            <p:ph type="title" idx="4294967295"/>
          </p:nvPr>
        </p:nvSpPr>
        <p:spPr>
          <a:xfrm>
            <a:off x="106136" y="185530"/>
            <a:ext cx="11979727" cy="2862322"/>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rtl="1"/>
            <a:r>
              <a:rPr lang="he-IL" sz="6000" b="1" dirty="0">
                <a:solidFill>
                  <a:schemeClr val="accent1"/>
                </a:solidFill>
                <a:latin typeface="Calibri" panose="020F0502020204030204" pitchFamily="34" charset="0"/>
                <a:ea typeface="Calibri" panose="020F0502020204030204" pitchFamily="34" charset="0"/>
                <a:cs typeface="Calibri" panose="020F0502020204030204" pitchFamily="34" charset="0"/>
              </a:rPr>
              <a:t>אחד בשביל כולם</a:t>
            </a:r>
            <a:r>
              <a:rPr lang="he-IL" sz="60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br>
              <a:rPr lang="he-IL" sz="6000" dirty="0">
                <a:solidFill>
                  <a:schemeClr val="accent1"/>
                </a:solidFill>
                <a:latin typeface="Calibri" panose="020F0502020204030204" pitchFamily="34" charset="0"/>
                <a:ea typeface="Calibri" panose="020F0502020204030204" pitchFamily="34" charset="0"/>
                <a:cs typeface="Calibri" panose="020F0502020204030204" pitchFamily="34" charset="0"/>
              </a:rPr>
            </a:br>
            <a:r>
              <a:rPr lang="he-IL" sz="6000" b="1" dirty="0">
                <a:solidFill>
                  <a:schemeClr val="accent1"/>
                </a:solidFill>
                <a:latin typeface="Calibri" panose="020F0502020204030204" pitchFamily="34" charset="0"/>
                <a:ea typeface="Calibri" panose="020F0502020204030204" pitchFamily="34" charset="0"/>
                <a:cs typeface="Calibri" panose="020F0502020204030204" pitchFamily="34" charset="0"/>
              </a:rPr>
              <a:t>כל אחד הוא עולם ומלואו, </a:t>
            </a:r>
            <a:br>
              <a:rPr lang="he-IL" sz="6000" b="1" dirty="0">
                <a:solidFill>
                  <a:schemeClr val="accent1"/>
                </a:solidFill>
                <a:latin typeface="Calibri" panose="020F0502020204030204" pitchFamily="34" charset="0"/>
                <a:ea typeface="Calibri" panose="020F0502020204030204" pitchFamily="34" charset="0"/>
                <a:cs typeface="Calibri" panose="020F0502020204030204" pitchFamily="34" charset="0"/>
              </a:rPr>
            </a:br>
            <a:r>
              <a:rPr lang="he-IL" sz="6000" b="1" dirty="0">
                <a:solidFill>
                  <a:schemeClr val="accent1"/>
                </a:solidFill>
                <a:latin typeface="Calibri" panose="020F0502020204030204" pitchFamily="34" charset="0"/>
                <a:ea typeface="Calibri" panose="020F0502020204030204" pitchFamily="34" charset="0"/>
                <a:cs typeface="Calibri" panose="020F0502020204030204" pitchFamily="34" charset="0"/>
              </a:rPr>
              <a:t>כל אחד יכול לעשות טוב </a:t>
            </a:r>
            <a:endParaRPr lang="en-US" sz="60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2515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346C8-B3B7-30B9-A9F2-172C948A537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65DD708-AD73-8EFD-4B0A-063C1B59E0F8}"/>
              </a:ext>
              <a:ext uri="{C183D7F6-B498-43B3-948B-1728B52AA6E4}">
                <adec:decorative xmlns:adec="http://schemas.microsoft.com/office/drawing/2017/decorative" val="1"/>
              </a:ext>
            </a:extLst>
          </p:cNvPr>
          <p:cNvGrpSpPr/>
          <p:nvPr/>
        </p:nvGrpSpPr>
        <p:grpSpPr>
          <a:xfrm>
            <a:off x="0" y="56174"/>
            <a:ext cx="12192000" cy="6858000"/>
            <a:chOff x="0" y="0"/>
            <a:chExt cx="24384000" cy="13716000"/>
          </a:xfrm>
        </p:grpSpPr>
        <p:sp>
          <p:nvSpPr>
            <p:cNvPr id="5" name="Freeform 3">
              <a:extLst>
                <a:ext uri="{FF2B5EF4-FFF2-40B4-BE49-F238E27FC236}">
                  <a16:creationId xmlns:a16="http://schemas.microsoft.com/office/drawing/2014/main" id="{9C91033E-840D-3CCE-64D1-E57E5212D8BF}"/>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pic>
        <p:nvPicPr>
          <p:cNvPr id="4" name="תמונה 3">
            <a:extLst>
              <a:ext uri="{FF2B5EF4-FFF2-40B4-BE49-F238E27FC236}">
                <a16:creationId xmlns:a16="http://schemas.microsoft.com/office/drawing/2014/main" id="{4E850B2F-10FF-513C-7100-B3A5BF7E8771}"/>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03583" y="3524992"/>
            <a:ext cx="6283399" cy="4189282"/>
          </a:xfrm>
          <a:prstGeom prst="rect">
            <a:avLst/>
          </a:prstGeom>
        </p:spPr>
      </p:pic>
      <p:sp>
        <p:nvSpPr>
          <p:cNvPr id="8" name="TextBox 14">
            <a:extLst>
              <a:ext uri="{FF2B5EF4-FFF2-40B4-BE49-F238E27FC236}">
                <a16:creationId xmlns:a16="http://schemas.microsoft.com/office/drawing/2014/main" id="{A0F71213-AD51-F6D6-4C94-1696A327DFCF}"/>
              </a:ext>
            </a:extLst>
          </p:cNvPr>
          <p:cNvSpPr txBox="1">
            <a:spLocks noGrp="1"/>
          </p:cNvSpPr>
          <p:nvPr>
            <p:ph type="title" idx="4294967295"/>
          </p:nvPr>
        </p:nvSpPr>
        <p:spPr>
          <a:xfrm>
            <a:off x="783771" y="662670"/>
            <a:ext cx="9030710" cy="3293209"/>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marL="0" marR="0" lvl="0" indent="0" algn="r" defTabSz="609630" rtl="1" eaLnBrk="1" fontAlgn="auto" latinLnBrk="0" hangingPunct="1">
              <a:lnSpc>
                <a:spcPct val="100000"/>
              </a:lnSpc>
              <a:spcBef>
                <a:spcPct val="0"/>
              </a:spcBef>
              <a:spcAft>
                <a:spcPts val="0"/>
              </a:spcAft>
              <a:buClrTx/>
              <a:buSzTx/>
              <a:buFontTx/>
              <a:buNone/>
              <a:tabLst/>
              <a:defRPr/>
            </a:pPr>
            <a:r>
              <a:rPr kumimoji="0" lang="he-IL"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רחלי מושקוביץ כתבה על רן:</a:t>
            </a:r>
            <a:endParaRPr kumimoji="0" lang="he-IL" sz="600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r" defTabSz="609630" rtl="1" eaLnBrk="1" fontAlgn="auto" latinLnBrk="0" hangingPunct="1">
              <a:lnSpc>
                <a:spcPct val="100000"/>
              </a:lnSpc>
              <a:spcBef>
                <a:spcPct val="0"/>
              </a:spcBef>
              <a:spcAft>
                <a:spcPts val="0"/>
              </a:spcAft>
              <a:buClrTx/>
              <a:buSzTx/>
              <a:buFontTx/>
              <a:buNone/>
              <a:tabLst/>
              <a:defRPr/>
            </a:pPr>
            <a:r>
              <a:rPr kumimoji="0" lang="he-IL" sz="6000" b="1" i="1"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"...האחרון מכבה את החושך.</a:t>
            </a:r>
          </a:p>
          <a:p>
            <a:pPr marL="0" marR="0" lvl="0" indent="0" algn="r" defTabSz="609630" rtl="1" eaLnBrk="1" fontAlgn="auto" latinLnBrk="0" hangingPunct="1">
              <a:lnSpc>
                <a:spcPct val="100000"/>
              </a:lnSpc>
              <a:spcBef>
                <a:spcPct val="0"/>
              </a:spcBef>
              <a:spcAft>
                <a:spcPts val="0"/>
              </a:spcAft>
              <a:buClrTx/>
              <a:buSzTx/>
              <a:buFontTx/>
              <a:buNone/>
              <a:tabLst/>
              <a:defRPr/>
            </a:pPr>
            <a:r>
              <a:rPr kumimoji="0" lang="he-IL" sz="6000" b="1" i="1"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רגע לפני פרוץ האור,</a:t>
            </a:r>
          </a:p>
          <a:p>
            <a:pPr marL="0" marR="0" lvl="0" indent="0" algn="r" defTabSz="609630" rtl="1" eaLnBrk="1" fontAlgn="auto" latinLnBrk="0" hangingPunct="1">
              <a:lnSpc>
                <a:spcPct val="100000"/>
              </a:lnSpc>
              <a:spcBef>
                <a:spcPct val="0"/>
              </a:spcBef>
              <a:spcAft>
                <a:spcPts val="0"/>
              </a:spcAft>
              <a:buClrTx/>
              <a:buSzTx/>
              <a:buFontTx/>
              <a:buNone/>
              <a:tabLst/>
              <a:defRPr/>
            </a:pPr>
            <a:r>
              <a:rPr kumimoji="0" lang="he-IL" sz="6000" b="1" i="1"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עד שתחזור..."</a:t>
            </a:r>
          </a:p>
        </p:txBody>
      </p:sp>
      <p:sp>
        <p:nvSpPr>
          <p:cNvPr id="7" name="תיבת טקסט 6">
            <a:extLst>
              <a:ext uri="{FF2B5EF4-FFF2-40B4-BE49-F238E27FC236}">
                <a16:creationId xmlns:a16="http://schemas.microsoft.com/office/drawing/2014/main" id="{C70DD87E-FCFC-84F6-C6A9-C16CCAD4783E}"/>
              </a:ext>
            </a:extLst>
          </p:cNvPr>
          <p:cNvSpPr txBox="1"/>
          <p:nvPr/>
        </p:nvSpPr>
        <p:spPr>
          <a:xfrm>
            <a:off x="174171" y="6195330"/>
            <a:ext cx="2158999" cy="523220"/>
          </a:xfrm>
          <a:prstGeom prst="rect">
            <a:avLst/>
          </a:prstGeom>
          <a:noFill/>
        </p:spPr>
        <p:txBody>
          <a:bodyPr wrap="square">
            <a:spAutoFit/>
          </a:bodyPr>
          <a:lstStyle/>
          <a:p>
            <a:r>
              <a:rPr lang="he-IL" sz="2800" dirty="0">
                <a:latin typeface="Calibri" panose="020F0502020204030204" pitchFamily="34" charset="0"/>
                <a:ea typeface="Calibri" panose="020F0502020204030204" pitchFamily="34" charset="0"/>
                <a:cs typeface="Calibri" panose="020F0502020204030204" pitchFamily="34" charset="0"/>
                <a:hlinkClick r:id="rId5"/>
              </a:rPr>
              <a:t>הקישור לשיר</a:t>
            </a:r>
            <a:endParaRPr lang="he-IL"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342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AFB24-FA73-8362-5D22-C2044A32481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64DE5B8-3904-3698-51C4-622D7A94FD88}"/>
              </a:ext>
              <a:ext uri="{C183D7F6-B498-43B3-948B-1728B52AA6E4}">
                <adec:decorative xmlns:adec="http://schemas.microsoft.com/office/drawing/2017/decorative" val="1"/>
              </a:ext>
            </a:extLst>
          </p:cNvPr>
          <p:cNvGrpSpPr/>
          <p:nvPr/>
        </p:nvGrpSpPr>
        <p:grpSpPr>
          <a:xfrm>
            <a:off x="0" y="56174"/>
            <a:ext cx="12192000" cy="6858000"/>
            <a:chOff x="0" y="0"/>
            <a:chExt cx="24384000" cy="13716000"/>
          </a:xfrm>
        </p:grpSpPr>
        <p:sp>
          <p:nvSpPr>
            <p:cNvPr id="5" name="Freeform 3">
              <a:extLst>
                <a:ext uri="{FF2B5EF4-FFF2-40B4-BE49-F238E27FC236}">
                  <a16:creationId xmlns:a16="http://schemas.microsoft.com/office/drawing/2014/main" id="{3802ACAB-B350-C887-7716-7E97E35F6E39}"/>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9" name="TextBox 14">
            <a:extLst>
              <a:ext uri="{FF2B5EF4-FFF2-40B4-BE49-F238E27FC236}">
                <a16:creationId xmlns:a16="http://schemas.microsoft.com/office/drawing/2014/main" id="{6D963294-9565-728C-03B6-739390D385DB}"/>
              </a:ext>
            </a:extLst>
          </p:cNvPr>
          <p:cNvSpPr txBox="1">
            <a:spLocks noGrp="1"/>
          </p:cNvSpPr>
          <p:nvPr>
            <p:ph type="title" idx="4294967295"/>
          </p:nvPr>
        </p:nvSpPr>
        <p:spPr>
          <a:xfrm>
            <a:off x="5505977" y="622852"/>
            <a:ext cx="6636057" cy="1200329"/>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marL="0" marR="0" lvl="0" indent="0" algn="ctr" defTabSz="609630" rtl="1" eaLnBrk="1" fontAlgn="auto" latinLnBrk="0" hangingPunct="1">
              <a:lnSpc>
                <a:spcPct val="100000"/>
              </a:lnSpc>
              <a:spcBef>
                <a:spcPct val="0"/>
              </a:spcBef>
              <a:spcAft>
                <a:spcPts val="0"/>
              </a:spcAft>
              <a:buClrTx/>
              <a:buSzTx/>
              <a:buFontTx/>
              <a:buNone/>
              <a:tabLst/>
              <a:defRPr/>
            </a:pPr>
            <a:r>
              <a:rPr kumimoji="0" lang="he-IL" sz="72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כולם בשביל אחד</a:t>
            </a:r>
            <a:endParaRPr kumimoji="0" lang="en-US" sz="72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תיבת טקסט 5">
            <a:extLst>
              <a:ext uri="{FF2B5EF4-FFF2-40B4-BE49-F238E27FC236}">
                <a16:creationId xmlns:a16="http://schemas.microsoft.com/office/drawing/2014/main" id="{8AF76AEE-51F7-68A9-CABD-46DDEB3FC238}"/>
              </a:ext>
            </a:extLst>
          </p:cNvPr>
          <p:cNvSpPr txBox="1"/>
          <p:nvPr/>
        </p:nvSpPr>
        <p:spPr>
          <a:xfrm>
            <a:off x="6194111" y="2767280"/>
            <a:ext cx="6096000" cy="1323439"/>
          </a:xfrm>
          <a:prstGeom prst="rect">
            <a:avLst/>
          </a:prstGeom>
          <a:noFill/>
        </p:spPr>
        <p:txBody>
          <a:bodyPr wrap="square">
            <a:spAutoFit/>
          </a:bodyPr>
          <a:lstStyle/>
          <a:p>
            <a:pPr algn="ctr" rtl="1">
              <a:buNone/>
            </a:pPr>
            <a:r>
              <a:rPr lang="he-IL" sz="4000" kern="100" dirty="0">
                <a:effectLst/>
                <a:latin typeface="Aptos" panose="020B0004020202020204" pitchFamily="34" charset="0"/>
                <a:ea typeface="Aptos" panose="020B0004020202020204" pitchFamily="34" charset="0"/>
                <a:cs typeface="Calibri" panose="020F0502020204030204" pitchFamily="34" charset="0"/>
              </a:rPr>
              <a:t>איך "מכבים את החושך", </a:t>
            </a:r>
            <a:br>
              <a:rPr lang="en-US" sz="4000" kern="100" dirty="0">
                <a:effectLst/>
                <a:latin typeface="Aptos" panose="020B0004020202020204" pitchFamily="34" charset="0"/>
                <a:ea typeface="Aptos" panose="020B0004020202020204" pitchFamily="34" charset="0"/>
                <a:cs typeface="Calibri" panose="020F0502020204030204" pitchFamily="34" charset="0"/>
              </a:rPr>
            </a:br>
            <a:r>
              <a:rPr lang="he-IL" sz="4000" kern="100" dirty="0">
                <a:effectLst/>
                <a:latin typeface="Aptos" panose="020B0004020202020204" pitchFamily="34" charset="0"/>
                <a:ea typeface="Aptos" panose="020B0004020202020204" pitchFamily="34" charset="0"/>
                <a:cs typeface="Calibri" panose="020F0502020204030204" pitchFamily="34" charset="0"/>
              </a:rPr>
              <a:t>איך עוזרים לאור "לפרוץ"?</a:t>
            </a:r>
            <a:endParaRPr lang="en-US" sz="3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14" name="Freeform 2">
            <a:extLst>
              <a:ext uri="{FF2B5EF4-FFF2-40B4-BE49-F238E27FC236}">
                <a16:creationId xmlns:a16="http://schemas.microsoft.com/office/drawing/2014/main" id="{08293ACA-E4D2-121F-C58B-985D5563FB43}"/>
              </a:ext>
              <a:ext uri="{C183D7F6-B498-43B3-948B-1728B52AA6E4}">
                <adec:decorative xmlns:adec="http://schemas.microsoft.com/office/drawing/2017/decorative" val="1"/>
              </a:ext>
            </a:extLst>
          </p:cNvPr>
          <p:cNvSpPr/>
          <p:nvPr/>
        </p:nvSpPr>
        <p:spPr>
          <a:xfrm>
            <a:off x="-868680" y="1257300"/>
            <a:ext cx="8101061" cy="5845386"/>
          </a:xfrm>
          <a:custGeom>
            <a:avLst/>
            <a:gdLst/>
            <a:ahLst/>
            <a:cxnLst/>
            <a:rect l="l" t="t" r="r" b="b"/>
            <a:pathLst>
              <a:path w="12814262" h="8142396">
                <a:moveTo>
                  <a:pt x="0" y="0"/>
                </a:moveTo>
                <a:lnTo>
                  <a:pt x="12814262" y="0"/>
                </a:lnTo>
                <a:lnTo>
                  <a:pt x="12814262" y="8142395"/>
                </a:lnTo>
                <a:lnTo>
                  <a:pt x="0" y="81423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Tree>
    <p:extLst>
      <p:ext uri="{BB962C8B-B14F-4D97-AF65-F5344CB8AC3E}">
        <p14:creationId xmlns:p14="http://schemas.microsoft.com/office/powerpoint/2010/main" val="3384573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165AD-725B-D305-D2F7-51AE67C7721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ADAD508-069E-F0C6-54B5-F104F1D5C51B}"/>
              </a:ext>
              <a:ext uri="{C183D7F6-B498-43B3-948B-1728B52AA6E4}">
                <adec:decorative xmlns:adec="http://schemas.microsoft.com/office/drawing/2017/decorative" val="1"/>
              </a:ext>
            </a:extLst>
          </p:cNvPr>
          <p:cNvGrpSpPr/>
          <p:nvPr/>
        </p:nvGrpSpPr>
        <p:grpSpPr>
          <a:xfrm>
            <a:off x="0" y="56174"/>
            <a:ext cx="12192000" cy="6858000"/>
            <a:chOff x="0" y="0"/>
            <a:chExt cx="24384000" cy="13716000"/>
          </a:xfrm>
        </p:grpSpPr>
        <p:sp>
          <p:nvSpPr>
            <p:cNvPr id="5" name="Freeform 3">
              <a:extLst>
                <a:ext uri="{FF2B5EF4-FFF2-40B4-BE49-F238E27FC236}">
                  <a16:creationId xmlns:a16="http://schemas.microsoft.com/office/drawing/2014/main" id="{CBEBB98D-C848-02A0-BAA0-0A7E98CD0F6D}"/>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9" name="TextBox 14">
            <a:extLst>
              <a:ext uri="{FF2B5EF4-FFF2-40B4-BE49-F238E27FC236}">
                <a16:creationId xmlns:a16="http://schemas.microsoft.com/office/drawing/2014/main" id="{5FD27152-3C24-0311-B196-E3FB298666AE}"/>
              </a:ext>
            </a:extLst>
          </p:cNvPr>
          <p:cNvSpPr txBox="1">
            <a:spLocks noGrp="1"/>
          </p:cNvSpPr>
          <p:nvPr>
            <p:ph type="title" idx="4294967295"/>
          </p:nvPr>
        </p:nvSpPr>
        <p:spPr>
          <a:xfrm>
            <a:off x="4068763" y="333375"/>
            <a:ext cx="6635750" cy="1200150"/>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marL="0" marR="0" lvl="0" indent="0" algn="ctr" defTabSz="609630" rtl="1" eaLnBrk="1" fontAlgn="auto" latinLnBrk="0" hangingPunct="1">
              <a:lnSpc>
                <a:spcPct val="100000"/>
              </a:lnSpc>
              <a:spcBef>
                <a:spcPct val="0"/>
              </a:spcBef>
              <a:spcAft>
                <a:spcPts val="0"/>
              </a:spcAft>
              <a:buClrTx/>
              <a:buSzTx/>
              <a:buFontTx/>
              <a:buNone/>
              <a:tabLst/>
              <a:defRPr/>
            </a:pPr>
            <a:r>
              <a:rPr kumimoji="0" lang="he-IL" sz="72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כולם בשביל אחד</a:t>
            </a:r>
            <a:endParaRPr kumimoji="0" lang="en-US" sz="72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תיבת טקסט 5">
            <a:extLst>
              <a:ext uri="{FF2B5EF4-FFF2-40B4-BE49-F238E27FC236}">
                <a16:creationId xmlns:a16="http://schemas.microsoft.com/office/drawing/2014/main" id="{B33CDD82-9275-2CB1-CE73-AC6491921E1B}"/>
              </a:ext>
            </a:extLst>
          </p:cNvPr>
          <p:cNvSpPr txBox="1"/>
          <p:nvPr/>
        </p:nvSpPr>
        <p:spPr>
          <a:xfrm>
            <a:off x="4310742" y="2138399"/>
            <a:ext cx="7682783" cy="4247317"/>
          </a:xfrm>
          <a:prstGeom prst="rect">
            <a:avLst/>
          </a:prstGeom>
          <a:noFill/>
        </p:spPr>
        <p:txBody>
          <a:bodyPr wrap="square">
            <a:spAutoFit/>
          </a:bodyPr>
          <a:lstStyle/>
          <a:p>
            <a:pPr algn="ctr"/>
            <a:r>
              <a:rPr lang="he-IL" sz="5400" dirty="0">
                <a:latin typeface="Calibri" panose="020F0502020204030204" pitchFamily="34" charset="0"/>
                <a:ea typeface="Calibri" panose="020F0502020204030204" pitchFamily="34" charset="0"/>
                <a:cs typeface="Calibri" panose="020F0502020204030204" pitchFamily="34" charset="0"/>
              </a:rPr>
              <a:t>ומה הדבר שכל אחד מאיתנו, </a:t>
            </a:r>
          </a:p>
          <a:p>
            <a:pPr algn="ctr"/>
            <a:r>
              <a:rPr lang="he-IL" sz="5400" dirty="0">
                <a:latin typeface="Calibri" panose="020F0502020204030204" pitchFamily="34" charset="0"/>
                <a:ea typeface="Calibri" panose="020F0502020204030204" pitchFamily="34" charset="0"/>
                <a:cs typeface="Calibri" panose="020F0502020204030204" pitchFamily="34" charset="0"/>
              </a:rPr>
              <a:t>או כולנו יחד ככיתה, </a:t>
            </a:r>
          </a:p>
          <a:p>
            <a:pPr algn="ctr"/>
            <a:r>
              <a:rPr lang="he-IL" sz="5400" dirty="0">
                <a:latin typeface="Calibri" panose="020F0502020204030204" pitchFamily="34" charset="0"/>
                <a:ea typeface="Calibri" panose="020F0502020204030204" pitchFamily="34" charset="0"/>
                <a:cs typeface="Calibri" panose="020F0502020204030204" pitchFamily="34" charset="0"/>
              </a:rPr>
              <a:t>נוכל לעשות למען משפחתו של רן ולמען העלאת המודעות לחשיבות השבתו ארצה?</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תמונה 3">
            <a:extLst>
              <a:ext uri="{FF2B5EF4-FFF2-40B4-BE49-F238E27FC236}">
                <a16:creationId xmlns:a16="http://schemas.microsoft.com/office/drawing/2014/main" id="{AC8040F8-1630-C01A-E98E-4F9D4B45ECBE}"/>
              </a:ext>
              <a:ext uri="{C183D7F6-B498-43B3-948B-1728B52AA6E4}">
                <adec:decorative xmlns:adec="http://schemas.microsoft.com/office/drawing/2017/decorative" val="1"/>
              </a:ext>
            </a:extLst>
          </p:cNvPr>
          <p:cNvPicPr>
            <a:picLocks noChangeAspect="1"/>
          </p:cNvPicPr>
          <p:nvPr/>
        </p:nvPicPr>
        <p:blipFill>
          <a:blip r:embed="rId4" cstate="print">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rot="1696176">
            <a:off x="-2215937" y="-68999"/>
            <a:ext cx="9223645" cy="9223645"/>
          </a:xfrm>
          <a:prstGeom prst="rect">
            <a:avLst/>
          </a:prstGeom>
        </p:spPr>
      </p:pic>
    </p:spTree>
    <p:extLst>
      <p:ext uri="{BB962C8B-B14F-4D97-AF65-F5344CB8AC3E}">
        <p14:creationId xmlns:p14="http://schemas.microsoft.com/office/powerpoint/2010/main" val="3888917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95C06-6047-6161-37BC-08E9CDA4275E}"/>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CFFF80C7-A929-E60C-2F78-ADDC6C253871}"/>
              </a:ext>
              <a:ext uri="{C183D7F6-B498-43B3-948B-1728B52AA6E4}">
                <adec:decorative xmlns:adec="http://schemas.microsoft.com/office/drawing/2017/decorative" val="1"/>
              </a:ext>
            </a:extLst>
          </p:cNvPr>
          <p:cNvGrpSpPr/>
          <p:nvPr/>
        </p:nvGrpSpPr>
        <p:grpSpPr>
          <a:xfrm>
            <a:off x="1" y="0"/>
            <a:ext cx="12192000" cy="6858000"/>
            <a:chOff x="0" y="0"/>
            <a:chExt cx="24384000" cy="13716000"/>
          </a:xfrm>
        </p:grpSpPr>
        <p:sp>
          <p:nvSpPr>
            <p:cNvPr id="7" name="Freeform 3">
              <a:extLst>
                <a:ext uri="{FF2B5EF4-FFF2-40B4-BE49-F238E27FC236}">
                  <a16:creationId xmlns:a16="http://schemas.microsoft.com/office/drawing/2014/main" id="{61D70ECE-5DE3-0B10-AA19-69E616B9CF80}"/>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8" name="TextBox 14">
            <a:extLst>
              <a:ext uri="{FF2B5EF4-FFF2-40B4-BE49-F238E27FC236}">
                <a16:creationId xmlns:a16="http://schemas.microsoft.com/office/drawing/2014/main" id="{F10F1713-54A6-EB6F-683C-8F5BF27197B6}"/>
              </a:ext>
            </a:extLst>
          </p:cNvPr>
          <p:cNvSpPr txBox="1">
            <a:spLocks noGrp="1"/>
          </p:cNvSpPr>
          <p:nvPr>
            <p:ph type="title" idx="4294967295"/>
          </p:nvPr>
        </p:nvSpPr>
        <p:spPr>
          <a:xfrm>
            <a:off x="3099936" y="967946"/>
            <a:ext cx="7976810" cy="3046988"/>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marL="0" marR="0" lvl="0" indent="0" algn="ctr" defTabSz="609630" rtl="1" eaLnBrk="1" fontAlgn="auto" latinLnBrk="0" hangingPunct="1">
              <a:lnSpc>
                <a:spcPct val="100000"/>
              </a:lnSpc>
              <a:spcBef>
                <a:spcPct val="0"/>
              </a:spcBef>
              <a:spcAft>
                <a:spcPts val="0"/>
              </a:spcAft>
              <a:buClrTx/>
              <a:buSzTx/>
              <a:buFontTx/>
              <a:buNone/>
              <a:tabLst/>
              <a:defRPr/>
            </a:pPr>
            <a:r>
              <a:rPr kumimoji="0" lang="he-IL" sz="96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אחד</a:t>
            </a:r>
            <a:r>
              <a:rPr kumimoji="0" lang="he-IL" sz="8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בשביל כולם</a:t>
            </a:r>
            <a:br>
              <a:rPr kumimoji="0" lang="en-US" sz="8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he-IL" sz="8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כולם בשביל </a:t>
            </a:r>
            <a:r>
              <a:rPr kumimoji="0" lang="he-IL" sz="96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אחד</a:t>
            </a:r>
            <a:endParaRPr kumimoji="0" lang="en-US" sz="88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Freeform 2">
            <a:extLst>
              <a:ext uri="{FF2B5EF4-FFF2-40B4-BE49-F238E27FC236}">
                <a16:creationId xmlns:a16="http://schemas.microsoft.com/office/drawing/2014/main" id="{62641FCF-F832-2485-3747-D5B5DF7DC4A2}"/>
              </a:ext>
              <a:ext uri="{C183D7F6-B498-43B3-948B-1728B52AA6E4}">
                <adec:decorative xmlns:adec="http://schemas.microsoft.com/office/drawing/2017/decorative" val="1"/>
              </a:ext>
            </a:extLst>
          </p:cNvPr>
          <p:cNvSpPr/>
          <p:nvPr/>
        </p:nvSpPr>
        <p:spPr>
          <a:xfrm>
            <a:off x="-702366" y="-119268"/>
            <a:ext cx="4542845" cy="6977268"/>
          </a:xfrm>
          <a:custGeom>
            <a:avLst/>
            <a:gdLst/>
            <a:ahLst/>
            <a:cxnLst/>
            <a:rect l="l" t="t" r="r" b="b"/>
            <a:pathLst>
              <a:path w="7537565" h="10287000">
                <a:moveTo>
                  <a:pt x="0" y="0"/>
                </a:moveTo>
                <a:lnTo>
                  <a:pt x="7537565" y="0"/>
                </a:lnTo>
                <a:lnTo>
                  <a:pt x="7537565"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Tree>
    <p:extLst>
      <p:ext uri="{BB962C8B-B14F-4D97-AF65-F5344CB8AC3E}">
        <p14:creationId xmlns:p14="http://schemas.microsoft.com/office/powerpoint/2010/main" val="1094770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7653336-8277-4E1D-CA62-61DAC4388362}"/>
              </a:ext>
              <a:ext uri="{C183D7F6-B498-43B3-948B-1728B52AA6E4}">
                <adec:decorative xmlns:adec="http://schemas.microsoft.com/office/drawing/2017/decorative" val="1"/>
              </a:ext>
            </a:extLst>
          </p:cNvPr>
          <p:cNvGrpSpPr/>
          <p:nvPr/>
        </p:nvGrpSpPr>
        <p:grpSpPr>
          <a:xfrm>
            <a:off x="1" y="0"/>
            <a:ext cx="12192000" cy="6858000"/>
            <a:chOff x="0" y="0"/>
            <a:chExt cx="24384000" cy="13716000"/>
          </a:xfrm>
        </p:grpSpPr>
        <p:sp>
          <p:nvSpPr>
            <p:cNvPr id="5" name="Freeform 3">
              <a:extLst>
                <a:ext uri="{FF2B5EF4-FFF2-40B4-BE49-F238E27FC236}">
                  <a16:creationId xmlns:a16="http://schemas.microsoft.com/office/drawing/2014/main" id="{CD9E1571-D86F-42D3-6370-6843AD5D9844}"/>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Box 14"/>
          <p:cNvSpPr txBox="1">
            <a:spLocks noGrp="1"/>
          </p:cNvSpPr>
          <p:nvPr>
            <p:ph type="ctrTitle"/>
          </p:nvPr>
        </p:nvSpPr>
        <p:spPr>
          <a:xfrm>
            <a:off x="3471331" y="792333"/>
            <a:ext cx="8517467" cy="3046988"/>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rtl="1"/>
            <a:r>
              <a:rPr lang="he-IL" sz="9600" b="1" dirty="0">
                <a:solidFill>
                  <a:schemeClr val="accent1"/>
                </a:solidFill>
                <a:latin typeface="Calibri" panose="020F0502020204030204" pitchFamily="34" charset="0"/>
                <a:ea typeface="Calibri" panose="020F0502020204030204" pitchFamily="34" charset="0"/>
                <a:cs typeface="Calibri" panose="020F0502020204030204" pitchFamily="34" charset="0"/>
              </a:rPr>
              <a:t>אחד</a:t>
            </a:r>
            <a:r>
              <a:rPr lang="he-IL" sz="8800" b="1" dirty="0">
                <a:latin typeface="Calibri" panose="020F0502020204030204" pitchFamily="34" charset="0"/>
                <a:ea typeface="Calibri" panose="020F0502020204030204" pitchFamily="34" charset="0"/>
                <a:cs typeface="Calibri" panose="020F0502020204030204" pitchFamily="34" charset="0"/>
              </a:rPr>
              <a:t> בשביל כולם</a:t>
            </a:r>
            <a:br>
              <a:rPr lang="en-US" sz="8800" dirty="0">
                <a:latin typeface="Calibri" panose="020F0502020204030204" pitchFamily="34" charset="0"/>
                <a:ea typeface="Calibri" panose="020F0502020204030204" pitchFamily="34" charset="0"/>
                <a:cs typeface="Calibri" panose="020F0502020204030204" pitchFamily="34" charset="0"/>
              </a:rPr>
            </a:br>
            <a:r>
              <a:rPr lang="he-IL" sz="8800" b="1" dirty="0">
                <a:latin typeface="Calibri" panose="020F0502020204030204" pitchFamily="34" charset="0"/>
                <a:ea typeface="Calibri" panose="020F0502020204030204" pitchFamily="34" charset="0"/>
                <a:cs typeface="Calibri" panose="020F0502020204030204" pitchFamily="34" charset="0"/>
              </a:rPr>
              <a:t>כולם בשביל </a:t>
            </a:r>
            <a:r>
              <a:rPr lang="he-IL" sz="9600" b="1" dirty="0">
                <a:solidFill>
                  <a:schemeClr val="accent1"/>
                </a:solidFill>
                <a:latin typeface="Calibri" panose="020F0502020204030204" pitchFamily="34" charset="0"/>
                <a:ea typeface="Calibri" panose="020F0502020204030204" pitchFamily="34" charset="0"/>
                <a:cs typeface="Calibri" panose="020F0502020204030204" pitchFamily="34" charset="0"/>
              </a:rPr>
              <a:t>אחד</a:t>
            </a:r>
            <a:endParaRPr lang="en-US" sz="88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תיבת טקסט 7">
            <a:extLst>
              <a:ext uri="{FF2B5EF4-FFF2-40B4-BE49-F238E27FC236}">
                <a16:creationId xmlns:a16="http://schemas.microsoft.com/office/drawing/2014/main" id="{7D31EB71-FEE4-5610-BCE9-C7A9C78864D5}"/>
              </a:ext>
            </a:extLst>
          </p:cNvPr>
          <p:cNvSpPr txBox="1"/>
          <p:nvPr/>
        </p:nvSpPr>
        <p:spPr>
          <a:xfrm>
            <a:off x="3917707" y="4331417"/>
            <a:ext cx="7624717" cy="1323439"/>
          </a:xfrm>
          <a:prstGeom prst="rect">
            <a:avLst/>
          </a:prstGeom>
          <a:noFill/>
        </p:spPr>
        <p:txBody>
          <a:bodyPr wrap="square">
            <a:spAutoFit/>
          </a:bodyPr>
          <a:lstStyle/>
          <a:p>
            <a:pPr algn="ctr" rtl="1">
              <a:buNone/>
            </a:pPr>
            <a:r>
              <a:rPr lang="he-IL" sz="4000" kern="100" dirty="0">
                <a:effectLst/>
                <a:latin typeface="Aptos" panose="020B0004020202020204" pitchFamily="34" charset="0"/>
                <a:ea typeface="Aptos" panose="020B0004020202020204" pitchFamily="34" charset="0"/>
                <a:cs typeface="Calibri" panose="020F0502020204030204" pitchFamily="34" charset="0"/>
              </a:rPr>
              <a:t>כיצד משפט זה מתחבר לסיפורו של </a:t>
            </a:r>
            <a:br>
              <a:rPr lang="en-US" sz="4000" kern="100" dirty="0">
                <a:effectLst/>
                <a:latin typeface="Aptos" panose="020B0004020202020204" pitchFamily="34" charset="0"/>
                <a:ea typeface="Aptos" panose="020B0004020202020204" pitchFamily="34" charset="0"/>
                <a:cs typeface="Calibri" panose="020F0502020204030204" pitchFamily="34" charset="0"/>
              </a:rPr>
            </a:br>
            <a:r>
              <a:rPr lang="he-IL" sz="4000" kern="100" dirty="0">
                <a:effectLst/>
                <a:latin typeface="Aptos" panose="020B0004020202020204" pitchFamily="34" charset="0"/>
                <a:ea typeface="Aptos" panose="020B0004020202020204" pitchFamily="34" charset="0"/>
                <a:cs typeface="Calibri" panose="020F0502020204030204" pitchFamily="34" charset="0"/>
              </a:rPr>
              <a:t>רן גואילי, החטוף האחרון שטרם הושב?</a:t>
            </a:r>
            <a:endParaRPr lang="en-US" sz="40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10" name="Freeform 2">
            <a:extLst>
              <a:ext uri="{C183D7F6-B498-43B3-948B-1728B52AA6E4}">
                <adec:decorative xmlns:adec="http://schemas.microsoft.com/office/drawing/2017/decorative" val="1"/>
              </a:ext>
            </a:extLst>
          </p:cNvPr>
          <p:cNvSpPr/>
          <p:nvPr/>
        </p:nvSpPr>
        <p:spPr>
          <a:xfrm>
            <a:off x="-457039" y="-208478"/>
            <a:ext cx="4542845" cy="6977268"/>
          </a:xfrm>
          <a:custGeom>
            <a:avLst/>
            <a:gdLst/>
            <a:ahLst/>
            <a:cxnLst/>
            <a:rect l="l" t="t" r="r" b="b"/>
            <a:pathLst>
              <a:path w="7537565" h="10287000">
                <a:moveTo>
                  <a:pt x="0" y="0"/>
                </a:moveTo>
                <a:lnTo>
                  <a:pt x="7537565" y="0"/>
                </a:lnTo>
                <a:lnTo>
                  <a:pt x="7537565"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Tree>
    <p:extLst>
      <p:ext uri="{BB962C8B-B14F-4D97-AF65-F5344CB8AC3E}">
        <p14:creationId xmlns:p14="http://schemas.microsoft.com/office/powerpoint/2010/main" val="419044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4F15A-0AD4-35DC-B982-BFCDB654635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D1E6F55-A948-751D-8A31-DC6E1A9F0557}"/>
              </a:ext>
              <a:ext uri="{C183D7F6-B498-43B3-948B-1728B52AA6E4}">
                <adec:decorative xmlns:adec="http://schemas.microsoft.com/office/drawing/2017/decorative" val="1"/>
              </a:ext>
            </a:extLst>
          </p:cNvPr>
          <p:cNvGrpSpPr/>
          <p:nvPr/>
        </p:nvGrpSpPr>
        <p:grpSpPr>
          <a:xfrm>
            <a:off x="162308" y="0"/>
            <a:ext cx="11979726" cy="6858000"/>
            <a:chOff x="0" y="0"/>
            <a:chExt cx="24384000" cy="13716000"/>
          </a:xfrm>
        </p:grpSpPr>
        <p:sp>
          <p:nvSpPr>
            <p:cNvPr id="5" name="Freeform 3">
              <a:extLst>
                <a:ext uri="{FF2B5EF4-FFF2-40B4-BE49-F238E27FC236}">
                  <a16:creationId xmlns:a16="http://schemas.microsoft.com/office/drawing/2014/main" id="{8A461A32-0701-A257-2CE6-D38B5C40FF55}"/>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A1D7AAC8-D8C7-FAC2-8077-E6E31A921876}"/>
              </a:ext>
            </a:extLst>
          </p:cNvPr>
          <p:cNvSpPr txBox="1">
            <a:spLocks noGrp="1"/>
          </p:cNvSpPr>
          <p:nvPr>
            <p:ph type="title" idx="4294967295"/>
          </p:nvPr>
        </p:nvSpPr>
        <p:spPr>
          <a:xfrm>
            <a:off x="6416512" y="540047"/>
            <a:ext cx="4972608" cy="2308324"/>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rtl="1"/>
            <a:r>
              <a:rPr lang="he-IL" sz="7200" b="1" dirty="0">
                <a:solidFill>
                  <a:schemeClr val="accent1"/>
                </a:solidFill>
                <a:latin typeface="Calibri" panose="020F0502020204030204" pitchFamily="34" charset="0"/>
                <a:ea typeface="Calibri" panose="020F0502020204030204" pitchFamily="34" charset="0"/>
                <a:cs typeface="Calibri" panose="020F0502020204030204" pitchFamily="34" charset="0"/>
              </a:rPr>
              <a:t>רן גואילי </a:t>
            </a:r>
            <a:br>
              <a:rPr lang="he-IL" sz="7200" b="1" dirty="0">
                <a:solidFill>
                  <a:schemeClr val="accent1"/>
                </a:solidFill>
                <a:latin typeface="Calibri" panose="020F0502020204030204" pitchFamily="34" charset="0"/>
                <a:ea typeface="Calibri" panose="020F0502020204030204" pitchFamily="34" charset="0"/>
                <a:cs typeface="Calibri" panose="020F0502020204030204" pitchFamily="34" charset="0"/>
              </a:rPr>
            </a:br>
            <a:r>
              <a:rPr lang="he-IL" sz="7200" b="1" dirty="0">
                <a:solidFill>
                  <a:schemeClr val="accent1"/>
                </a:solidFill>
                <a:latin typeface="Calibri" panose="020F0502020204030204" pitchFamily="34" charset="0"/>
                <a:ea typeface="Calibri" panose="020F0502020204030204" pitchFamily="34" charset="0"/>
                <a:cs typeface="Calibri" panose="020F0502020204030204" pitchFamily="34" charset="0"/>
              </a:rPr>
              <a:t>עולם ומלואו</a:t>
            </a:r>
            <a:endParaRPr lang="en-US" sz="72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גרפיקה 3">
            <a:extLst>
              <a:ext uri="{FF2B5EF4-FFF2-40B4-BE49-F238E27FC236}">
                <a16:creationId xmlns:a16="http://schemas.microsoft.com/office/drawing/2014/main" id="{9AECBDC8-787F-3A91-9565-D6390C58DA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6416512" y="3758658"/>
            <a:ext cx="5402074" cy="2308324"/>
          </a:xfrm>
          <a:prstGeom prst="rect">
            <a:avLst/>
          </a:prstGeom>
        </p:spPr>
      </p:pic>
      <p:sp>
        <p:nvSpPr>
          <p:cNvPr id="7" name="תיבת טקסט 6">
            <a:extLst>
              <a:ext uri="{FF2B5EF4-FFF2-40B4-BE49-F238E27FC236}">
                <a16:creationId xmlns:a16="http://schemas.microsoft.com/office/drawing/2014/main" id="{3D220730-8726-3EC2-FDE9-BD33ED100B7D}"/>
              </a:ext>
            </a:extLst>
          </p:cNvPr>
          <p:cNvSpPr txBox="1"/>
          <p:nvPr/>
        </p:nvSpPr>
        <p:spPr>
          <a:xfrm>
            <a:off x="6606540" y="4595737"/>
            <a:ext cx="5048034" cy="1323439"/>
          </a:xfrm>
          <a:prstGeom prst="rect">
            <a:avLst/>
          </a:prstGeom>
          <a:noFill/>
        </p:spPr>
        <p:txBody>
          <a:bodyPr wrap="square">
            <a:spAutoFit/>
          </a:bodyPr>
          <a:lstStyle/>
          <a:p>
            <a:pPr algn="ctr" rtl="1">
              <a:buNone/>
            </a:pPr>
            <a:r>
              <a:rPr lang="he-IL" sz="4000" kern="100" dirty="0">
                <a:latin typeface="Aptos" panose="020B0004020202020204" pitchFamily="34" charset="0"/>
                <a:ea typeface="Aptos" panose="020B0004020202020204" pitchFamily="34" charset="0"/>
                <a:cs typeface="Calibri" panose="020F0502020204030204" pitchFamily="34" charset="0"/>
              </a:rPr>
              <a:t>מה אתם יודעים לספר</a:t>
            </a:r>
          </a:p>
          <a:p>
            <a:pPr algn="ctr" rtl="1">
              <a:buNone/>
            </a:pPr>
            <a:r>
              <a:rPr lang="he-IL" sz="4000" kern="100" dirty="0">
                <a:effectLst/>
                <a:latin typeface="Aptos" panose="020B0004020202020204" pitchFamily="34" charset="0"/>
                <a:ea typeface="Aptos" panose="020B0004020202020204" pitchFamily="34" charset="0"/>
                <a:cs typeface="Calibri" panose="020F0502020204030204" pitchFamily="34" charset="0"/>
              </a:rPr>
              <a:t>על רן?</a:t>
            </a:r>
            <a:endParaRPr lang="en-US" sz="40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10" name="Picture 6" descr="רן גואילי">
            <a:extLst>
              <a:ext uri="{FF2B5EF4-FFF2-40B4-BE49-F238E27FC236}">
                <a16:creationId xmlns:a16="http://schemas.microsoft.com/office/drawing/2014/main" id="{8234AAB7-C8C9-A4B0-7750-8C4E684D4C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062" y="684454"/>
            <a:ext cx="5131556" cy="5131556"/>
          </a:xfrm>
          <a:prstGeom prst="rect">
            <a:avLst/>
          </a:prstGeom>
          <a:noFill/>
          <a:extLst>
            <a:ext uri="{909E8E84-426E-40DD-AFC4-6F175D3DCCD1}">
              <a14:hiddenFill xmlns:a14="http://schemas.microsoft.com/office/drawing/2010/main">
                <a:solidFill>
                  <a:srgbClr val="FFFFFF"/>
                </a:solidFill>
              </a14:hiddenFill>
            </a:ext>
          </a:extLst>
        </p:spPr>
      </p:pic>
      <p:sp>
        <p:nvSpPr>
          <p:cNvPr id="9" name="תיבת טקסט 8">
            <a:extLst>
              <a:ext uri="{FF2B5EF4-FFF2-40B4-BE49-F238E27FC236}">
                <a16:creationId xmlns:a16="http://schemas.microsoft.com/office/drawing/2014/main" id="{2DF15DBE-A0F7-6F9F-74A6-A5B903353C11}"/>
              </a:ext>
            </a:extLst>
          </p:cNvPr>
          <p:cNvSpPr txBox="1"/>
          <p:nvPr/>
        </p:nvSpPr>
        <p:spPr>
          <a:xfrm>
            <a:off x="552062" y="5998451"/>
            <a:ext cx="5131556" cy="307777"/>
          </a:xfrm>
          <a:prstGeom prst="rect">
            <a:avLst/>
          </a:prstGeom>
          <a:noFill/>
        </p:spPr>
        <p:txBody>
          <a:bodyPr wrap="square">
            <a:spAutoFit/>
          </a:bodyPr>
          <a:lstStyle/>
          <a:p>
            <a:pPr algn="ctr"/>
            <a:r>
              <a:rPr lang="he-IL" sz="1400" b="1"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רן גואילי | </a:t>
            </a:r>
            <a:r>
              <a:rPr lang="he-IL" sz="1400" b="0"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מתוך: אתר מטה המשפחות להחזרת החטופים והנעדרים</a:t>
            </a:r>
            <a:endParaRPr lang="he-IL" sz="1400" dirty="0">
              <a:solidFill>
                <a:srgbClr val="436EA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8069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044C4-A7D8-2E74-CF6A-80F2D3C4FD8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BFBB7EE-7882-8AE1-8588-747BFC48AC2D}"/>
              </a:ext>
              <a:ext uri="{C183D7F6-B498-43B3-948B-1728B52AA6E4}">
                <adec:decorative xmlns:adec="http://schemas.microsoft.com/office/drawing/2017/decorative" val="1"/>
              </a:ext>
            </a:extLst>
          </p:cNvPr>
          <p:cNvGrpSpPr/>
          <p:nvPr/>
        </p:nvGrpSpPr>
        <p:grpSpPr>
          <a:xfrm>
            <a:off x="162308" y="0"/>
            <a:ext cx="11979726" cy="6858000"/>
            <a:chOff x="0" y="0"/>
            <a:chExt cx="24384000" cy="13716000"/>
          </a:xfrm>
        </p:grpSpPr>
        <p:sp>
          <p:nvSpPr>
            <p:cNvPr id="5" name="Freeform 3">
              <a:extLst>
                <a:ext uri="{FF2B5EF4-FFF2-40B4-BE49-F238E27FC236}">
                  <a16:creationId xmlns:a16="http://schemas.microsoft.com/office/drawing/2014/main" id="{5437CB60-0250-0A8F-E458-C3F90BE4972E}"/>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5DA61B89-1A22-EE2D-135E-1002DA9224AD}"/>
              </a:ext>
            </a:extLst>
          </p:cNvPr>
          <p:cNvSpPr txBox="1">
            <a:spLocks noGrp="1"/>
          </p:cNvSpPr>
          <p:nvPr>
            <p:ph type="title" idx="4294967295"/>
          </p:nvPr>
        </p:nvSpPr>
        <p:spPr>
          <a:xfrm>
            <a:off x="5948679" y="0"/>
            <a:ext cx="4972608" cy="2308324"/>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rtl="1"/>
            <a:r>
              <a:rPr lang="he-IL" sz="7200" b="1" dirty="0">
                <a:solidFill>
                  <a:schemeClr val="accent1"/>
                </a:solidFill>
                <a:latin typeface="Calibri" panose="020F0502020204030204" pitchFamily="34" charset="0"/>
                <a:ea typeface="Calibri" panose="020F0502020204030204" pitchFamily="34" charset="0"/>
                <a:cs typeface="Calibri" panose="020F0502020204030204" pitchFamily="34" charset="0"/>
              </a:rPr>
              <a:t>רן גואילי </a:t>
            </a:r>
            <a:br>
              <a:rPr lang="he-IL" sz="7200" b="1" dirty="0">
                <a:solidFill>
                  <a:schemeClr val="accent1"/>
                </a:solidFill>
                <a:latin typeface="Calibri" panose="020F0502020204030204" pitchFamily="34" charset="0"/>
                <a:ea typeface="Calibri" panose="020F0502020204030204" pitchFamily="34" charset="0"/>
                <a:cs typeface="Calibri" panose="020F0502020204030204" pitchFamily="34" charset="0"/>
              </a:rPr>
            </a:br>
            <a:r>
              <a:rPr lang="he-IL" sz="7200" b="1" dirty="0">
                <a:solidFill>
                  <a:schemeClr val="accent1"/>
                </a:solidFill>
                <a:latin typeface="Calibri" panose="020F0502020204030204" pitchFamily="34" charset="0"/>
                <a:ea typeface="Calibri" panose="020F0502020204030204" pitchFamily="34" charset="0"/>
                <a:cs typeface="Calibri" panose="020F0502020204030204" pitchFamily="34" charset="0"/>
              </a:rPr>
              <a:t>עולם ומלואו</a:t>
            </a:r>
            <a:endParaRPr lang="en-US" sz="72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תיבת טקסט 6">
            <a:extLst>
              <a:ext uri="{FF2B5EF4-FFF2-40B4-BE49-F238E27FC236}">
                <a16:creationId xmlns:a16="http://schemas.microsoft.com/office/drawing/2014/main" id="{4DFBF1BB-423E-A231-BBBE-CF0326FB7DAF}"/>
              </a:ext>
            </a:extLst>
          </p:cNvPr>
          <p:cNvSpPr txBox="1"/>
          <p:nvPr/>
        </p:nvSpPr>
        <p:spPr>
          <a:xfrm>
            <a:off x="5199317" y="2096423"/>
            <a:ext cx="6857653" cy="4524315"/>
          </a:xfrm>
          <a:prstGeom prst="rect">
            <a:avLst/>
          </a:prstGeom>
          <a:noFill/>
        </p:spPr>
        <p:txBody>
          <a:bodyPr wrap="square">
            <a:spAutoFit/>
          </a:bodyPr>
          <a:lstStyle/>
          <a:p>
            <a:r>
              <a:rPr lang="he-IL" sz="3200" dirty="0">
                <a:latin typeface="Calibri" panose="020F0502020204030204" pitchFamily="34" charset="0"/>
                <a:ea typeface="Calibri" panose="020F0502020204030204" pitchFamily="34" charset="0"/>
                <a:cs typeface="Calibri" panose="020F0502020204030204" pitchFamily="34" charset="0"/>
              </a:rPr>
              <a:t>רס"ל רן גואילי, לוחם היס"מ וגיבור ישראל, הוא החטוף האחרון שנשאר על אדמת עזה, בשבי חמאס. למעלה מ800 ימים שכולנו מתפללים להשבתו לישראל ומייחלים לשובו. </a:t>
            </a:r>
            <a:endParaRPr lang="en-US" sz="3200" dirty="0">
              <a:latin typeface="Calibri" panose="020F0502020204030204" pitchFamily="34" charset="0"/>
              <a:ea typeface="Calibri" panose="020F0502020204030204" pitchFamily="34" charset="0"/>
              <a:cs typeface="Calibri" panose="020F0502020204030204" pitchFamily="34" charset="0"/>
            </a:endParaRPr>
          </a:p>
          <a:p>
            <a:r>
              <a:rPr lang="he-IL" sz="3200" dirty="0">
                <a:latin typeface="Calibri" panose="020F0502020204030204" pitchFamily="34" charset="0"/>
                <a:ea typeface="Calibri" panose="020F0502020204030204" pitchFamily="34" charset="0"/>
                <a:cs typeface="Calibri" panose="020F0502020204030204" pitchFamily="34" charset="0"/>
              </a:rPr>
              <a:t> </a:t>
            </a:r>
            <a:endParaRPr lang="en-US" sz="3200" dirty="0">
              <a:latin typeface="Calibri" panose="020F0502020204030204" pitchFamily="34" charset="0"/>
              <a:ea typeface="Calibri" panose="020F0502020204030204" pitchFamily="34" charset="0"/>
              <a:cs typeface="Calibri" panose="020F0502020204030204" pitchFamily="34" charset="0"/>
            </a:endParaRPr>
          </a:p>
          <a:p>
            <a:r>
              <a:rPr lang="he-IL" sz="3200" dirty="0">
                <a:latin typeface="Calibri" panose="020F0502020204030204" pitchFamily="34" charset="0"/>
                <a:ea typeface="Calibri" panose="020F0502020204030204" pitchFamily="34" charset="0"/>
                <a:cs typeface="Calibri" panose="020F0502020204030204" pitchFamily="34" charset="0"/>
              </a:rPr>
              <a:t>רן, בן 24 במותו, בוגר מערכת החינוך, </a:t>
            </a:r>
          </a:p>
          <a:p>
            <a:r>
              <a:rPr lang="he-IL" sz="3200" dirty="0">
                <a:latin typeface="Calibri" panose="020F0502020204030204" pitchFamily="34" charset="0"/>
                <a:ea typeface="Calibri" panose="020F0502020204030204" pitchFamily="34" charset="0"/>
                <a:cs typeface="Calibri" panose="020F0502020204030204" pitchFamily="34" charset="0"/>
              </a:rPr>
              <a:t>תושב מיתר, לוחם במשטרת ישראל, </a:t>
            </a:r>
            <a:br>
              <a:rPr lang="en-US" sz="3200" dirty="0">
                <a:latin typeface="Calibri" panose="020F0502020204030204" pitchFamily="34" charset="0"/>
                <a:ea typeface="Calibri" panose="020F0502020204030204" pitchFamily="34" charset="0"/>
                <a:cs typeface="Calibri" panose="020F0502020204030204" pitchFamily="34" charset="0"/>
              </a:rPr>
            </a:br>
            <a:r>
              <a:rPr lang="he-IL" sz="3200" dirty="0">
                <a:latin typeface="Calibri" panose="020F0502020204030204" pitchFamily="34" charset="0"/>
                <a:ea typeface="Calibri" panose="020F0502020204030204" pitchFamily="34" charset="0"/>
                <a:cs typeface="Calibri" panose="020F0502020204030204" pitchFamily="34" charset="0"/>
              </a:rPr>
              <a:t>בן אהוב להוריו, איציק </a:t>
            </a:r>
            <a:r>
              <a:rPr lang="he-IL" sz="3200" dirty="0" err="1">
                <a:latin typeface="Calibri" panose="020F0502020204030204" pitchFamily="34" charset="0"/>
                <a:ea typeface="Calibri" panose="020F0502020204030204" pitchFamily="34" charset="0"/>
                <a:cs typeface="Calibri" panose="020F0502020204030204" pitchFamily="34" charset="0"/>
              </a:rPr>
              <a:t>וטליק</a:t>
            </a:r>
            <a:r>
              <a:rPr lang="he-IL" sz="3200" dirty="0">
                <a:latin typeface="Calibri" panose="020F0502020204030204" pitchFamily="34" charset="0"/>
                <a:ea typeface="Calibri" panose="020F0502020204030204" pitchFamily="34" charset="0"/>
                <a:cs typeface="Calibri" panose="020F0502020204030204" pitchFamily="34" charset="0"/>
              </a:rPr>
              <a:t>, אח אהוב לעומרי ושירה, וחבר מסור ויקר לעמיתיו וחבריו. </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6" descr="רן גואילי">
            <a:extLst>
              <a:ext uri="{FF2B5EF4-FFF2-40B4-BE49-F238E27FC236}">
                <a16:creationId xmlns:a16="http://schemas.microsoft.com/office/drawing/2014/main" id="{62C541B6-4651-1DC4-1698-2773E6D97E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308" y="907738"/>
            <a:ext cx="5131556" cy="5131556"/>
          </a:xfrm>
          <a:prstGeom prst="rect">
            <a:avLst/>
          </a:prstGeom>
          <a:noFill/>
          <a:extLst>
            <a:ext uri="{909E8E84-426E-40DD-AFC4-6F175D3DCCD1}">
              <a14:hiddenFill xmlns:a14="http://schemas.microsoft.com/office/drawing/2010/main">
                <a:solidFill>
                  <a:srgbClr val="FFFFFF"/>
                </a:solidFill>
              </a14:hiddenFill>
            </a:ext>
          </a:extLst>
        </p:spPr>
      </p:pic>
      <p:sp>
        <p:nvSpPr>
          <p:cNvPr id="10" name="תיבת טקסט 9">
            <a:extLst>
              <a:ext uri="{FF2B5EF4-FFF2-40B4-BE49-F238E27FC236}">
                <a16:creationId xmlns:a16="http://schemas.microsoft.com/office/drawing/2014/main" id="{C541DE66-B30F-8BBC-1C3A-5950BB484571}"/>
              </a:ext>
            </a:extLst>
          </p:cNvPr>
          <p:cNvSpPr txBox="1"/>
          <p:nvPr/>
        </p:nvSpPr>
        <p:spPr>
          <a:xfrm>
            <a:off x="183569" y="6110093"/>
            <a:ext cx="5131556" cy="307777"/>
          </a:xfrm>
          <a:prstGeom prst="rect">
            <a:avLst/>
          </a:prstGeom>
          <a:noFill/>
        </p:spPr>
        <p:txBody>
          <a:bodyPr wrap="square">
            <a:spAutoFit/>
          </a:bodyPr>
          <a:lstStyle/>
          <a:p>
            <a:pPr algn="ctr"/>
            <a:r>
              <a:rPr lang="he-IL" sz="1400" b="1"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רן גואילי | </a:t>
            </a:r>
            <a:r>
              <a:rPr lang="he-IL" sz="1400" b="0"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מתוך: אתר מטה המשפחות להחזרת החטופים והנעדרים</a:t>
            </a:r>
            <a:endParaRPr lang="he-IL" sz="1400" dirty="0">
              <a:solidFill>
                <a:srgbClr val="436EA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121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687A2-33D7-9226-1005-3636C6EE20E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9D0EDBD-D232-32F3-2D29-17231B45BA49}"/>
              </a:ext>
              <a:ext uri="{C183D7F6-B498-43B3-948B-1728B52AA6E4}">
                <adec:decorative xmlns:adec="http://schemas.microsoft.com/office/drawing/2017/decorative" val="1"/>
              </a:ext>
            </a:extLst>
          </p:cNvPr>
          <p:cNvGrpSpPr/>
          <p:nvPr/>
        </p:nvGrpSpPr>
        <p:grpSpPr>
          <a:xfrm>
            <a:off x="162308" y="0"/>
            <a:ext cx="11979726" cy="6858000"/>
            <a:chOff x="0" y="0"/>
            <a:chExt cx="24384000" cy="13716000"/>
          </a:xfrm>
        </p:grpSpPr>
        <p:sp>
          <p:nvSpPr>
            <p:cNvPr id="5" name="Freeform 3">
              <a:extLst>
                <a:ext uri="{FF2B5EF4-FFF2-40B4-BE49-F238E27FC236}">
                  <a16:creationId xmlns:a16="http://schemas.microsoft.com/office/drawing/2014/main" id="{A199F1A5-99CE-5728-F226-448927CB7D53}"/>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EC04845A-C755-7700-2C94-45234A7C5225}"/>
              </a:ext>
            </a:extLst>
          </p:cNvPr>
          <p:cNvSpPr txBox="1">
            <a:spLocks noGrp="1"/>
          </p:cNvSpPr>
          <p:nvPr>
            <p:ph type="title" idx="4294967295"/>
          </p:nvPr>
        </p:nvSpPr>
        <p:spPr>
          <a:xfrm>
            <a:off x="5134754" y="531093"/>
            <a:ext cx="5637677" cy="2308324"/>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rtl="1"/>
            <a:r>
              <a:rPr lang="he-IL" sz="7200" b="1" dirty="0">
                <a:solidFill>
                  <a:schemeClr val="accent1"/>
                </a:solidFill>
                <a:latin typeface="Calibri" panose="020F0502020204030204" pitchFamily="34" charset="0"/>
                <a:ea typeface="Calibri" panose="020F0502020204030204" pitchFamily="34" charset="0"/>
                <a:cs typeface="Calibri" panose="020F0502020204030204" pitchFamily="34" charset="0"/>
              </a:rPr>
              <a:t>אחד </a:t>
            </a:r>
            <a:br>
              <a:rPr lang="en-US" sz="7200" b="1" dirty="0">
                <a:solidFill>
                  <a:schemeClr val="accent1"/>
                </a:solidFill>
                <a:latin typeface="Calibri" panose="020F0502020204030204" pitchFamily="34" charset="0"/>
                <a:ea typeface="Calibri" panose="020F0502020204030204" pitchFamily="34" charset="0"/>
                <a:cs typeface="Calibri" panose="020F0502020204030204" pitchFamily="34" charset="0"/>
              </a:rPr>
            </a:br>
            <a:r>
              <a:rPr lang="he-IL" sz="7200" b="1" dirty="0">
                <a:solidFill>
                  <a:schemeClr val="accent1"/>
                </a:solidFill>
                <a:latin typeface="Calibri" panose="020F0502020204030204" pitchFamily="34" charset="0"/>
                <a:ea typeface="Calibri" panose="020F0502020204030204" pitchFamily="34" charset="0"/>
                <a:cs typeface="Calibri" panose="020F0502020204030204" pitchFamily="34" charset="0"/>
              </a:rPr>
              <a:t>בשביל כולם</a:t>
            </a:r>
            <a:endParaRPr lang="en-US" sz="72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גרפיקה 2">
            <a:extLst>
              <a:ext uri="{FF2B5EF4-FFF2-40B4-BE49-F238E27FC236}">
                <a16:creationId xmlns:a16="http://schemas.microsoft.com/office/drawing/2014/main" id="{E5BAB19D-79BC-0EFB-76FA-F4D7A5EAA10B}"/>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723937" y="3135190"/>
            <a:ext cx="6052962" cy="2308324"/>
          </a:xfrm>
          <a:prstGeom prst="rect">
            <a:avLst/>
          </a:prstGeom>
        </p:spPr>
      </p:pic>
      <p:sp>
        <p:nvSpPr>
          <p:cNvPr id="7" name="תיבת טקסט 6">
            <a:extLst>
              <a:ext uri="{FF2B5EF4-FFF2-40B4-BE49-F238E27FC236}">
                <a16:creationId xmlns:a16="http://schemas.microsoft.com/office/drawing/2014/main" id="{D72D755E-AF02-C35B-8C55-30AB9076FABC}"/>
              </a:ext>
            </a:extLst>
          </p:cNvPr>
          <p:cNvSpPr txBox="1"/>
          <p:nvPr/>
        </p:nvSpPr>
        <p:spPr>
          <a:xfrm>
            <a:off x="4856459" y="3824303"/>
            <a:ext cx="5915972" cy="1323439"/>
          </a:xfrm>
          <a:prstGeom prst="rect">
            <a:avLst/>
          </a:prstGeom>
          <a:noFill/>
        </p:spPr>
        <p:txBody>
          <a:bodyPr wrap="square">
            <a:spAutoFit/>
          </a:bodyPr>
          <a:lstStyle/>
          <a:p>
            <a:pPr algn="ctr"/>
            <a:r>
              <a:rPr lang="he-IL" sz="4000" dirty="0">
                <a:latin typeface="Calibri" panose="020F0502020204030204" pitchFamily="34" charset="0"/>
                <a:ea typeface="Calibri" panose="020F0502020204030204" pitchFamily="34" charset="0"/>
                <a:cs typeface="Calibri" panose="020F0502020204030204" pitchFamily="34" charset="0"/>
              </a:rPr>
              <a:t>מה ידוע לכם על פועלו של רן </a:t>
            </a:r>
          </a:p>
          <a:p>
            <a:pPr algn="ctr"/>
            <a:r>
              <a:rPr lang="he-IL" sz="4000" dirty="0">
                <a:latin typeface="Calibri" panose="020F0502020204030204" pitchFamily="34" charset="0"/>
                <a:ea typeface="Calibri" panose="020F0502020204030204" pitchFamily="34" charset="0"/>
                <a:cs typeface="Calibri" panose="020F0502020204030204" pitchFamily="34" charset="0"/>
              </a:rPr>
              <a:t>בבוקר השבעה באוקטובר?</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4" descr="הפוסט של אמו של רן גואילי - החטוף האחרון">
            <a:extLst>
              <a:ext uri="{FF2B5EF4-FFF2-40B4-BE49-F238E27FC236}">
                <a16:creationId xmlns:a16="http://schemas.microsoft.com/office/drawing/2014/main" id="{712A1DB4-6A28-E3D8-D226-8F4C8662A5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303" t="3607" r="12419" b="11299"/>
          <a:stretch>
            <a:fillRect/>
          </a:stretch>
        </p:blipFill>
        <p:spPr bwMode="auto">
          <a:xfrm>
            <a:off x="414668" y="148856"/>
            <a:ext cx="3136605" cy="6563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תיבת טקסט 5">
            <a:extLst>
              <a:ext uri="{FF2B5EF4-FFF2-40B4-BE49-F238E27FC236}">
                <a16:creationId xmlns:a16="http://schemas.microsoft.com/office/drawing/2014/main" id="{A0DA895F-DAF6-AAB5-60DF-E4A1E22C3F1B}"/>
              </a:ext>
            </a:extLst>
          </p:cNvPr>
          <p:cNvSpPr txBox="1"/>
          <p:nvPr/>
        </p:nvSpPr>
        <p:spPr>
          <a:xfrm>
            <a:off x="0" y="6549654"/>
            <a:ext cx="3955312" cy="307777"/>
          </a:xfrm>
          <a:prstGeom prst="rect">
            <a:avLst/>
          </a:prstGeom>
          <a:noFill/>
        </p:spPr>
        <p:txBody>
          <a:bodyPr wrap="square">
            <a:spAutoFit/>
          </a:bodyPr>
          <a:lstStyle/>
          <a:p>
            <a:pPr algn="ctr"/>
            <a:r>
              <a:rPr lang="he-IL" sz="1400" b="1"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רן גואילי | </a:t>
            </a:r>
            <a:r>
              <a:rPr lang="he-IL" sz="1400" b="0"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מתוך: פוסט של </a:t>
            </a:r>
            <a:r>
              <a:rPr lang="he-IL" sz="1400" b="0" i="0" u="none" strike="noStrike" dirty="0" err="1">
                <a:solidFill>
                  <a:srgbClr val="436EA1"/>
                </a:solidFill>
                <a:effectLst/>
                <a:latin typeface="Calibri" panose="020F0502020204030204" pitchFamily="34" charset="0"/>
                <a:ea typeface="Calibri" panose="020F0502020204030204" pitchFamily="34" charset="0"/>
                <a:cs typeface="Calibri" panose="020F0502020204030204" pitchFamily="34" charset="0"/>
              </a:rPr>
              <a:t>אמו</a:t>
            </a:r>
            <a:r>
              <a:rPr lang="he-IL" sz="1400" b="0"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 של רן, טליק</a:t>
            </a:r>
            <a:endParaRPr lang="he-IL" sz="1400" dirty="0">
              <a:solidFill>
                <a:srgbClr val="436EA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3462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B2071-3F3F-EF4C-6B85-7F60F4A1F01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F08B6BA-3A1B-465B-B021-DE8A03890712}"/>
              </a:ext>
              <a:ext uri="{C183D7F6-B498-43B3-948B-1728B52AA6E4}">
                <adec:decorative xmlns:adec="http://schemas.microsoft.com/office/drawing/2017/decorative" val="1"/>
              </a:ext>
            </a:extLst>
          </p:cNvPr>
          <p:cNvGrpSpPr/>
          <p:nvPr/>
        </p:nvGrpSpPr>
        <p:grpSpPr>
          <a:xfrm>
            <a:off x="162308" y="0"/>
            <a:ext cx="11979726" cy="6858000"/>
            <a:chOff x="0" y="0"/>
            <a:chExt cx="24384000" cy="13716000"/>
          </a:xfrm>
        </p:grpSpPr>
        <p:sp>
          <p:nvSpPr>
            <p:cNvPr id="5" name="Freeform 3">
              <a:extLst>
                <a:ext uri="{FF2B5EF4-FFF2-40B4-BE49-F238E27FC236}">
                  <a16:creationId xmlns:a16="http://schemas.microsoft.com/office/drawing/2014/main" id="{08003F32-F154-F015-3B94-1F84B7ED18EE}"/>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E403A387-7689-26B6-8BA1-FE6C883F11C8}"/>
              </a:ext>
            </a:extLst>
          </p:cNvPr>
          <p:cNvSpPr txBox="1">
            <a:spLocks noGrp="1"/>
          </p:cNvSpPr>
          <p:nvPr>
            <p:ph type="title" idx="4294967295"/>
          </p:nvPr>
        </p:nvSpPr>
        <p:spPr>
          <a:xfrm>
            <a:off x="6416512" y="-198782"/>
            <a:ext cx="4972608" cy="2123658"/>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rtl="1"/>
            <a:r>
              <a:rPr lang="he-IL" sz="6600" b="1" dirty="0">
                <a:solidFill>
                  <a:schemeClr val="accent1"/>
                </a:solidFill>
                <a:latin typeface="Calibri" panose="020F0502020204030204" pitchFamily="34" charset="0"/>
                <a:ea typeface="Calibri" panose="020F0502020204030204" pitchFamily="34" charset="0"/>
                <a:cs typeface="Calibri" panose="020F0502020204030204" pitchFamily="34" charset="0"/>
              </a:rPr>
              <a:t>אחד </a:t>
            </a:r>
            <a:br>
              <a:rPr lang="en-US" sz="6600" b="1" dirty="0">
                <a:solidFill>
                  <a:schemeClr val="accent1"/>
                </a:solidFill>
                <a:latin typeface="Calibri" panose="020F0502020204030204" pitchFamily="34" charset="0"/>
                <a:ea typeface="Calibri" panose="020F0502020204030204" pitchFamily="34" charset="0"/>
                <a:cs typeface="Calibri" panose="020F0502020204030204" pitchFamily="34" charset="0"/>
              </a:rPr>
            </a:br>
            <a:r>
              <a:rPr lang="he-IL" sz="6600" b="1" dirty="0">
                <a:solidFill>
                  <a:schemeClr val="accent1"/>
                </a:solidFill>
                <a:latin typeface="Calibri" panose="020F0502020204030204" pitchFamily="34" charset="0"/>
                <a:ea typeface="Calibri" panose="020F0502020204030204" pitchFamily="34" charset="0"/>
                <a:cs typeface="Calibri" panose="020F0502020204030204" pitchFamily="34" charset="0"/>
              </a:rPr>
              <a:t>בשביל כולם</a:t>
            </a:r>
            <a:endParaRPr lang="en-US" sz="66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תיבת טקסט 6">
            <a:extLst>
              <a:ext uri="{FF2B5EF4-FFF2-40B4-BE49-F238E27FC236}">
                <a16:creationId xmlns:a16="http://schemas.microsoft.com/office/drawing/2014/main" id="{FC3E5367-DB53-6571-1555-A239B51C7905}"/>
              </a:ext>
            </a:extLst>
          </p:cNvPr>
          <p:cNvSpPr txBox="1"/>
          <p:nvPr/>
        </p:nvSpPr>
        <p:spPr>
          <a:xfrm>
            <a:off x="3551273" y="1754372"/>
            <a:ext cx="8478419" cy="5016758"/>
          </a:xfrm>
          <a:prstGeom prst="rect">
            <a:avLst/>
          </a:prstGeom>
          <a:noFill/>
        </p:spPr>
        <p:txBody>
          <a:bodyPr wrap="square">
            <a:spAutoFit/>
          </a:bodyPr>
          <a:lstStyle/>
          <a:p>
            <a:r>
              <a:rPr lang="he-IL" sz="2800" dirty="0">
                <a:latin typeface="Calibri" panose="020F0502020204030204" pitchFamily="34" charset="0"/>
                <a:ea typeface="Calibri" panose="020F0502020204030204" pitchFamily="34" charset="0"/>
                <a:cs typeface="Calibri" panose="020F0502020204030204" pitchFamily="34" charset="0"/>
              </a:rPr>
              <a:t>בפרוץ המלחמה רן היה בחופשת מחלה בביתו, </a:t>
            </a:r>
            <a:br>
              <a:rPr lang="en-US" sz="2800" dirty="0">
                <a:latin typeface="Calibri" panose="020F0502020204030204" pitchFamily="34" charset="0"/>
                <a:ea typeface="Calibri" panose="020F0502020204030204" pitchFamily="34" charset="0"/>
                <a:cs typeface="Calibri" panose="020F0502020204030204" pitchFamily="34" charset="0"/>
              </a:rPr>
            </a:br>
            <a:r>
              <a:rPr lang="he-IL" sz="2800" dirty="0">
                <a:latin typeface="Calibri" panose="020F0502020204030204" pitchFamily="34" charset="0"/>
                <a:ea typeface="Calibri" panose="020F0502020204030204" pitchFamily="34" charset="0"/>
                <a:cs typeface="Calibri" panose="020F0502020204030204" pitchFamily="34" charset="0"/>
              </a:rPr>
              <a:t>והוא המתין לניתוח בכתפו הפצועה. </a:t>
            </a:r>
            <a:endParaRPr lang="en-US" sz="2800" dirty="0">
              <a:latin typeface="Calibri" panose="020F0502020204030204" pitchFamily="34" charset="0"/>
              <a:ea typeface="Calibri" panose="020F0502020204030204" pitchFamily="34" charset="0"/>
              <a:cs typeface="Calibri" panose="020F0502020204030204" pitchFamily="34" charset="0"/>
            </a:endParaRPr>
          </a:p>
          <a:p>
            <a:r>
              <a:rPr lang="he-IL" sz="2800" dirty="0">
                <a:latin typeface="Calibri" panose="020F0502020204030204" pitchFamily="34" charset="0"/>
                <a:ea typeface="Calibri" panose="020F0502020204030204" pitchFamily="34" charset="0"/>
                <a:cs typeface="Calibri" panose="020F0502020204030204" pitchFamily="34" charset="0"/>
              </a:rPr>
              <a:t>עם היוודע דבר פלישת מחבלי החמאס לישראל רן לא הסס </a:t>
            </a:r>
            <a:br>
              <a:rPr lang="en-US" sz="2800" dirty="0">
                <a:latin typeface="Calibri" panose="020F0502020204030204" pitchFamily="34" charset="0"/>
                <a:ea typeface="Calibri" panose="020F0502020204030204" pitchFamily="34" charset="0"/>
                <a:cs typeface="Calibri" panose="020F0502020204030204" pitchFamily="34" charset="0"/>
              </a:rPr>
            </a:br>
            <a:r>
              <a:rPr lang="he-IL" sz="2800" dirty="0">
                <a:latin typeface="Calibri" panose="020F0502020204030204" pitchFamily="34" charset="0"/>
                <a:ea typeface="Calibri" panose="020F0502020204030204" pitchFamily="34" charset="0"/>
                <a:cs typeface="Calibri" panose="020F0502020204030204" pitchFamily="34" charset="0"/>
              </a:rPr>
              <a:t>ובחר לצאת להילחם על שלום תושבי מדינת ישראל.</a:t>
            </a:r>
            <a:endParaRPr lang="en-US" sz="2800" dirty="0">
              <a:latin typeface="Calibri" panose="020F0502020204030204" pitchFamily="34" charset="0"/>
              <a:ea typeface="Calibri" panose="020F0502020204030204" pitchFamily="34" charset="0"/>
              <a:cs typeface="Calibri" panose="020F0502020204030204" pitchFamily="34" charset="0"/>
            </a:endParaRPr>
          </a:p>
          <a:p>
            <a:r>
              <a:rPr lang="he-IL" sz="2800" dirty="0">
                <a:latin typeface="Calibri" panose="020F0502020204030204" pitchFamily="34" charset="0"/>
                <a:ea typeface="Calibri" panose="020F0502020204030204" pitchFamily="34" charset="0"/>
                <a:cs typeface="Calibri" panose="020F0502020204030204" pitchFamily="34" charset="0"/>
              </a:rPr>
              <a:t> </a:t>
            </a:r>
            <a:endParaRPr lang="en-US" sz="2800" dirty="0">
              <a:latin typeface="Calibri" panose="020F0502020204030204" pitchFamily="34" charset="0"/>
              <a:ea typeface="Calibri" panose="020F0502020204030204" pitchFamily="34" charset="0"/>
              <a:cs typeface="Calibri" panose="020F0502020204030204" pitchFamily="34" charset="0"/>
            </a:endParaRPr>
          </a:p>
          <a:p>
            <a:r>
              <a:rPr lang="he-IL" sz="2800" dirty="0">
                <a:latin typeface="Calibri" panose="020F0502020204030204" pitchFamily="34" charset="0"/>
                <a:ea typeface="Calibri" panose="020F0502020204030204" pitchFamily="34" charset="0"/>
                <a:cs typeface="Calibri" panose="020F0502020204030204" pitchFamily="34" charset="0"/>
              </a:rPr>
              <a:t>אמא של רן, או רני, כפי שקוראים לו אוהביו, אומרת שעכשיו רני הוא </a:t>
            </a:r>
            <a:r>
              <a:rPr lang="he-IL" sz="3200" dirty="0">
                <a:solidFill>
                  <a:schemeClr val="accent1"/>
                </a:solidFill>
                <a:latin typeface="Calibri" panose="020F0502020204030204" pitchFamily="34" charset="0"/>
                <a:ea typeface="Calibri" panose="020F0502020204030204" pitchFamily="34" charset="0"/>
                <a:cs typeface="Calibri" panose="020F0502020204030204" pitchFamily="34" charset="0"/>
              </a:rPr>
              <a:t>"קצת הילד של כולנו".</a:t>
            </a:r>
          </a:p>
          <a:p>
            <a:r>
              <a:rPr lang="he-IL" sz="2800" dirty="0">
                <a:latin typeface="Calibri" panose="020F0502020204030204" pitchFamily="34" charset="0"/>
                <a:ea typeface="Calibri" panose="020F0502020204030204" pitchFamily="34" charset="0"/>
                <a:cs typeface="Calibri" panose="020F0502020204030204" pitchFamily="34" charset="0"/>
              </a:rPr>
              <a:t>בראיונות עימם קרוביו מספרים שבאותה שבת רן היה נחוש להציל ולסייע, ושהוא יצא מביתו למרות מצבו הרפואי,</a:t>
            </a:r>
            <a:r>
              <a:rPr lang="he-IL" sz="3200" dirty="0">
                <a:solidFill>
                  <a:schemeClr val="accent1"/>
                </a:solidFill>
                <a:latin typeface="Calibri" panose="020F0502020204030204" pitchFamily="34" charset="0"/>
                <a:ea typeface="Calibri" panose="020F0502020204030204" pitchFamily="34" charset="0"/>
                <a:cs typeface="Calibri" panose="020F0502020204030204" pitchFamily="34" charset="0"/>
              </a:rPr>
              <a:t> כי המחשבה על אלו שצריכים אותו</a:t>
            </a:r>
            <a:r>
              <a:rPr lang="he-IL" sz="2800" dirty="0">
                <a:latin typeface="Calibri" panose="020F0502020204030204" pitchFamily="34" charset="0"/>
                <a:ea typeface="Calibri" panose="020F0502020204030204" pitchFamily="34" charset="0"/>
                <a:cs typeface="Calibri" panose="020F0502020204030204" pitchFamily="34" charset="0"/>
              </a:rPr>
              <a:t> הייתה חזקה יותר מכאבי הכתף השבורה שלו.</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4" descr="הפוסט של אמו של רן גואילי - החטוף האחרון">
            <a:extLst>
              <a:ext uri="{FF2B5EF4-FFF2-40B4-BE49-F238E27FC236}">
                <a16:creationId xmlns:a16="http://schemas.microsoft.com/office/drawing/2014/main" id="{314D4252-3294-AD27-1D36-6AB4DC0490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303" t="3607" r="12419" b="11299"/>
          <a:stretch>
            <a:fillRect/>
          </a:stretch>
        </p:blipFill>
        <p:spPr bwMode="auto">
          <a:xfrm>
            <a:off x="414668" y="148856"/>
            <a:ext cx="3136605" cy="6563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706580E4-FBF9-FEE0-C2DA-20DDC3FA858C}"/>
              </a:ext>
            </a:extLst>
          </p:cNvPr>
          <p:cNvSpPr txBox="1"/>
          <p:nvPr/>
        </p:nvSpPr>
        <p:spPr>
          <a:xfrm>
            <a:off x="0" y="6549654"/>
            <a:ext cx="3955312" cy="307777"/>
          </a:xfrm>
          <a:prstGeom prst="rect">
            <a:avLst/>
          </a:prstGeom>
          <a:noFill/>
        </p:spPr>
        <p:txBody>
          <a:bodyPr wrap="square">
            <a:spAutoFit/>
          </a:bodyPr>
          <a:lstStyle/>
          <a:p>
            <a:pPr algn="ctr"/>
            <a:r>
              <a:rPr lang="he-IL" sz="1400" b="1"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רן גואילי | </a:t>
            </a:r>
            <a:r>
              <a:rPr lang="he-IL" sz="1400" b="0"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מתוך: פוסט של </a:t>
            </a:r>
            <a:r>
              <a:rPr lang="he-IL" sz="1400" b="0" i="0" u="none" strike="noStrike" dirty="0" err="1">
                <a:solidFill>
                  <a:srgbClr val="436EA1"/>
                </a:solidFill>
                <a:effectLst/>
                <a:latin typeface="Calibri" panose="020F0502020204030204" pitchFamily="34" charset="0"/>
                <a:ea typeface="Calibri" panose="020F0502020204030204" pitchFamily="34" charset="0"/>
                <a:cs typeface="Calibri" panose="020F0502020204030204" pitchFamily="34" charset="0"/>
              </a:rPr>
              <a:t>אמו</a:t>
            </a:r>
            <a:r>
              <a:rPr lang="he-IL" sz="1400" b="0"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 של רן, טליק</a:t>
            </a:r>
            <a:endParaRPr lang="he-IL" sz="1400" dirty="0">
              <a:solidFill>
                <a:srgbClr val="436EA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1239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2D125-D37C-DA22-2F48-56F6E8A286E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AA48D4C-91AE-6548-BB67-F4314C1D3349}"/>
              </a:ext>
              <a:ext uri="{C183D7F6-B498-43B3-948B-1728B52AA6E4}">
                <adec:decorative xmlns:adec="http://schemas.microsoft.com/office/drawing/2017/decorative" val="1"/>
              </a:ext>
            </a:extLst>
          </p:cNvPr>
          <p:cNvGrpSpPr/>
          <p:nvPr/>
        </p:nvGrpSpPr>
        <p:grpSpPr>
          <a:xfrm>
            <a:off x="162308" y="0"/>
            <a:ext cx="11979726" cy="6858000"/>
            <a:chOff x="0" y="0"/>
            <a:chExt cx="24384000" cy="13716000"/>
          </a:xfrm>
        </p:grpSpPr>
        <p:sp>
          <p:nvSpPr>
            <p:cNvPr id="5" name="Freeform 3">
              <a:extLst>
                <a:ext uri="{FF2B5EF4-FFF2-40B4-BE49-F238E27FC236}">
                  <a16:creationId xmlns:a16="http://schemas.microsoft.com/office/drawing/2014/main" id="{A55C0C12-D4CD-4501-1C8F-46A5D1B946FC}"/>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AA7161AD-8D7E-B86C-DDD1-BB369A41AABE}"/>
              </a:ext>
            </a:extLst>
          </p:cNvPr>
          <p:cNvSpPr txBox="1">
            <a:spLocks noGrp="1"/>
          </p:cNvSpPr>
          <p:nvPr>
            <p:ph type="title" idx="4294967295"/>
          </p:nvPr>
        </p:nvSpPr>
        <p:spPr>
          <a:xfrm>
            <a:off x="6350251" y="-286310"/>
            <a:ext cx="4972608" cy="2123658"/>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rtl="1"/>
            <a:r>
              <a:rPr lang="he-IL" sz="6600" b="1" dirty="0">
                <a:solidFill>
                  <a:schemeClr val="accent1"/>
                </a:solidFill>
                <a:latin typeface="Calibri" panose="020F0502020204030204" pitchFamily="34" charset="0"/>
                <a:ea typeface="Calibri" panose="020F0502020204030204" pitchFamily="34" charset="0"/>
                <a:cs typeface="Calibri" panose="020F0502020204030204" pitchFamily="34" charset="0"/>
              </a:rPr>
              <a:t>אחד </a:t>
            </a:r>
            <a:br>
              <a:rPr lang="en-US" sz="6600" b="1" dirty="0">
                <a:solidFill>
                  <a:schemeClr val="accent1"/>
                </a:solidFill>
                <a:latin typeface="Calibri" panose="020F0502020204030204" pitchFamily="34" charset="0"/>
                <a:ea typeface="Calibri" panose="020F0502020204030204" pitchFamily="34" charset="0"/>
                <a:cs typeface="Calibri" panose="020F0502020204030204" pitchFamily="34" charset="0"/>
              </a:rPr>
            </a:br>
            <a:r>
              <a:rPr lang="he-IL" sz="6600" b="1" dirty="0">
                <a:solidFill>
                  <a:schemeClr val="accent1"/>
                </a:solidFill>
                <a:latin typeface="Calibri" panose="020F0502020204030204" pitchFamily="34" charset="0"/>
                <a:ea typeface="Calibri" panose="020F0502020204030204" pitchFamily="34" charset="0"/>
                <a:cs typeface="Calibri" panose="020F0502020204030204" pitchFamily="34" charset="0"/>
              </a:rPr>
              <a:t>בשביל כולם</a:t>
            </a:r>
            <a:endParaRPr lang="en-US" sz="66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תיבת טקסט 6">
            <a:extLst>
              <a:ext uri="{FF2B5EF4-FFF2-40B4-BE49-F238E27FC236}">
                <a16:creationId xmlns:a16="http://schemas.microsoft.com/office/drawing/2014/main" id="{9DB8A511-3893-A9FA-EDBE-896F845AE10A}"/>
              </a:ext>
            </a:extLst>
          </p:cNvPr>
          <p:cNvSpPr txBox="1"/>
          <p:nvPr/>
        </p:nvSpPr>
        <p:spPr>
          <a:xfrm>
            <a:off x="3628586" y="1542335"/>
            <a:ext cx="8401106" cy="5386090"/>
          </a:xfrm>
          <a:prstGeom prst="rect">
            <a:avLst/>
          </a:prstGeom>
          <a:noFill/>
        </p:spPr>
        <p:txBody>
          <a:bodyPr wrap="square">
            <a:spAutoFit/>
          </a:bodyPr>
          <a:lstStyle/>
          <a:p>
            <a:r>
              <a:rPr lang="he-IL" sz="2800" dirty="0">
                <a:latin typeface="Calibri" panose="020F0502020204030204" pitchFamily="34" charset="0"/>
                <a:ea typeface="Calibri" panose="020F0502020204030204" pitchFamily="34" charset="0"/>
                <a:cs typeface="Calibri" panose="020F0502020204030204" pitchFamily="34" charset="0"/>
              </a:rPr>
              <a:t>משפחתו של רן וחבריו אומרים שלא מפתיע אותם שרן הוא החטוף האחרון כי </a:t>
            </a:r>
            <a:r>
              <a:rPr lang="he-IL" sz="3200" dirty="0">
                <a:latin typeface="Calibri" panose="020F0502020204030204" pitchFamily="34" charset="0"/>
                <a:ea typeface="Calibri" panose="020F0502020204030204" pitchFamily="34" charset="0"/>
                <a:cs typeface="Calibri" panose="020F0502020204030204" pitchFamily="34" charset="0"/>
              </a:rPr>
              <a:t>כך הוא היה גם בחייו –  </a:t>
            </a:r>
            <a:br>
              <a:rPr lang="en-US" sz="3200" dirty="0">
                <a:latin typeface="Calibri" panose="020F0502020204030204" pitchFamily="34" charset="0"/>
                <a:ea typeface="Calibri" panose="020F0502020204030204" pitchFamily="34" charset="0"/>
                <a:cs typeface="Calibri" panose="020F0502020204030204" pitchFamily="34" charset="0"/>
              </a:rPr>
            </a:br>
            <a:r>
              <a:rPr lang="he-IL" sz="3200" dirty="0">
                <a:solidFill>
                  <a:schemeClr val="accent1"/>
                </a:solidFill>
                <a:latin typeface="Calibri" panose="020F0502020204030204" pitchFamily="34" charset="0"/>
                <a:ea typeface="Calibri" panose="020F0502020204030204" pitchFamily="34" charset="0"/>
                <a:cs typeface="Calibri" panose="020F0502020204030204" pitchFamily="34" charset="0"/>
              </a:rPr>
              <a:t>נדיב ודואג לרווחת כולם ולשלום הזולת</a:t>
            </a:r>
            <a:r>
              <a:rPr lang="he-IL" sz="3200" dirty="0">
                <a:latin typeface="Calibri" panose="020F0502020204030204" pitchFamily="34" charset="0"/>
                <a:ea typeface="Calibri" panose="020F0502020204030204" pitchFamily="34" charset="0"/>
                <a:cs typeface="Calibri" panose="020F0502020204030204" pitchFamily="34" charset="0"/>
              </a:rPr>
              <a:t>. </a:t>
            </a:r>
            <a:endParaRPr lang="en-US" sz="3200" dirty="0">
              <a:latin typeface="Calibri" panose="020F0502020204030204" pitchFamily="34" charset="0"/>
              <a:ea typeface="Calibri" panose="020F0502020204030204" pitchFamily="34" charset="0"/>
              <a:cs typeface="Calibri" panose="020F0502020204030204" pitchFamily="34" charset="0"/>
            </a:endParaRPr>
          </a:p>
          <a:p>
            <a:r>
              <a:rPr lang="he-IL" sz="2800" dirty="0">
                <a:latin typeface="Calibri" panose="020F0502020204030204" pitchFamily="34" charset="0"/>
                <a:ea typeface="Calibri" panose="020F0502020204030204" pitchFamily="34" charset="0"/>
                <a:cs typeface="Calibri" panose="020F0502020204030204" pitchFamily="34" charset="0"/>
              </a:rPr>
              <a:t> </a:t>
            </a:r>
            <a:endParaRPr lang="en-US" sz="2800" dirty="0">
              <a:latin typeface="Calibri" panose="020F0502020204030204" pitchFamily="34" charset="0"/>
              <a:ea typeface="Calibri" panose="020F0502020204030204" pitchFamily="34" charset="0"/>
              <a:cs typeface="Calibri" panose="020F0502020204030204" pitchFamily="34" charset="0"/>
            </a:endParaRPr>
          </a:p>
          <a:p>
            <a:r>
              <a:rPr lang="he-IL" sz="2800" dirty="0">
                <a:latin typeface="Calibri" panose="020F0502020204030204" pitchFamily="34" charset="0"/>
                <a:ea typeface="Calibri" panose="020F0502020204030204" pitchFamily="34" charset="0"/>
                <a:cs typeface="Calibri" panose="020F0502020204030204" pitchFamily="34" charset="0"/>
              </a:rPr>
              <a:t>באותה שבת נלחם רן בגבורה, הציל עשרות ממשתתפי פסטיבל נובה ובהמשך הדף עשרות מחבלים שניסו לחדור לקיבוץ עלומים.</a:t>
            </a:r>
            <a:endParaRPr lang="en-US" sz="2800" dirty="0">
              <a:latin typeface="Calibri" panose="020F0502020204030204" pitchFamily="34" charset="0"/>
              <a:ea typeface="Calibri" panose="020F0502020204030204" pitchFamily="34" charset="0"/>
              <a:cs typeface="Calibri" panose="020F0502020204030204" pitchFamily="34" charset="0"/>
            </a:endParaRPr>
          </a:p>
          <a:p>
            <a:r>
              <a:rPr lang="he-IL" sz="2800" dirty="0">
                <a:latin typeface="Calibri" panose="020F0502020204030204" pitchFamily="34" charset="0"/>
                <a:ea typeface="Calibri" panose="020F0502020204030204" pitchFamily="34" charset="0"/>
                <a:cs typeface="Calibri" panose="020F0502020204030204" pitchFamily="34" charset="0"/>
              </a:rPr>
              <a:t>רן נורה ונפצע קשה, ולמרות זאת המשיך להילחם עד שנחטף לעזה.</a:t>
            </a:r>
          </a:p>
          <a:p>
            <a:r>
              <a:rPr lang="he-IL" sz="2800" dirty="0">
                <a:latin typeface="Calibri" panose="020F0502020204030204" pitchFamily="34" charset="0"/>
                <a:ea typeface="Calibri" panose="020F0502020204030204" pitchFamily="34" charset="0"/>
                <a:cs typeface="Calibri" panose="020F0502020204030204" pitchFamily="34" charset="0"/>
              </a:rPr>
              <a:t>מספר חודשים מאוחר יותר קיבלו הוריו את בשורת מותו והוא הוגדר כחלל במעמד חטוף. נציגי המשטרה אמרו להוריו של רן שהוא "פעל בעוז ובחירוף נפש בחזית הלחימה מול האויב בקרב בעלומים."  לאחר נפילתו הועלה רן לדרגת רב סמל ראשון.</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4" descr="הפוסט של אמו של רן גואילי - החטוף האחרון">
            <a:extLst>
              <a:ext uri="{FF2B5EF4-FFF2-40B4-BE49-F238E27FC236}">
                <a16:creationId xmlns:a16="http://schemas.microsoft.com/office/drawing/2014/main" id="{01B3085F-C7C0-FEB5-CF08-C8F003621A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303" t="3607" r="12419" b="11299"/>
          <a:stretch>
            <a:fillRect/>
          </a:stretch>
        </p:blipFill>
        <p:spPr bwMode="auto">
          <a:xfrm>
            <a:off x="414668" y="148856"/>
            <a:ext cx="3136605" cy="6563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1D9E9F9B-3C6D-A7AC-E71B-72537AFBFADA}"/>
              </a:ext>
            </a:extLst>
          </p:cNvPr>
          <p:cNvSpPr txBox="1"/>
          <p:nvPr/>
        </p:nvSpPr>
        <p:spPr>
          <a:xfrm>
            <a:off x="0" y="6549654"/>
            <a:ext cx="3955312" cy="307777"/>
          </a:xfrm>
          <a:prstGeom prst="rect">
            <a:avLst/>
          </a:prstGeom>
          <a:noFill/>
        </p:spPr>
        <p:txBody>
          <a:bodyPr wrap="square">
            <a:spAutoFit/>
          </a:bodyPr>
          <a:lstStyle/>
          <a:p>
            <a:pPr algn="ctr"/>
            <a:r>
              <a:rPr lang="he-IL" sz="1400" b="1"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רן גואילי | </a:t>
            </a:r>
            <a:r>
              <a:rPr lang="he-IL" sz="1400" b="0"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מתוך: פוסט של </a:t>
            </a:r>
            <a:r>
              <a:rPr lang="he-IL" sz="1400" b="0" i="0" u="none" strike="noStrike" dirty="0" err="1">
                <a:solidFill>
                  <a:srgbClr val="436EA1"/>
                </a:solidFill>
                <a:effectLst/>
                <a:latin typeface="Calibri" panose="020F0502020204030204" pitchFamily="34" charset="0"/>
                <a:ea typeface="Calibri" panose="020F0502020204030204" pitchFamily="34" charset="0"/>
                <a:cs typeface="Calibri" panose="020F0502020204030204" pitchFamily="34" charset="0"/>
              </a:rPr>
              <a:t>אמו</a:t>
            </a:r>
            <a:r>
              <a:rPr lang="he-IL" sz="1400" b="0"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 של רן, טליק</a:t>
            </a:r>
            <a:endParaRPr lang="he-IL" sz="1400" dirty="0">
              <a:solidFill>
                <a:srgbClr val="436EA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8476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33E79-F3D1-DE76-1FDF-B07C4E4D3EF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8B2A276-5B4E-D65F-9117-B9EEBC94593C}"/>
              </a:ext>
              <a:ext uri="{C183D7F6-B498-43B3-948B-1728B52AA6E4}">
                <adec:decorative xmlns:adec="http://schemas.microsoft.com/office/drawing/2017/decorative" val="1"/>
              </a:ext>
            </a:extLst>
          </p:cNvPr>
          <p:cNvGrpSpPr/>
          <p:nvPr/>
        </p:nvGrpSpPr>
        <p:grpSpPr>
          <a:xfrm>
            <a:off x="162308" y="0"/>
            <a:ext cx="11979726" cy="6858000"/>
            <a:chOff x="0" y="0"/>
            <a:chExt cx="24384000" cy="13716000"/>
          </a:xfrm>
        </p:grpSpPr>
        <p:sp>
          <p:nvSpPr>
            <p:cNvPr id="5" name="Freeform 3">
              <a:extLst>
                <a:ext uri="{FF2B5EF4-FFF2-40B4-BE49-F238E27FC236}">
                  <a16:creationId xmlns:a16="http://schemas.microsoft.com/office/drawing/2014/main" id="{8A57040C-4949-4C78-9138-585ED65C10E9}"/>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CE5EB42F-88E5-1BEE-6E58-EF3BE8388AC2}"/>
              </a:ext>
            </a:extLst>
          </p:cNvPr>
          <p:cNvSpPr txBox="1">
            <a:spLocks noGrp="1"/>
          </p:cNvSpPr>
          <p:nvPr>
            <p:ph type="title" idx="4294967295"/>
          </p:nvPr>
        </p:nvSpPr>
        <p:spPr>
          <a:xfrm>
            <a:off x="5393635" y="0"/>
            <a:ext cx="6636057" cy="2308324"/>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rtl="1"/>
            <a:r>
              <a:rPr lang="he-IL" sz="7200" b="1" dirty="0">
                <a:solidFill>
                  <a:schemeClr val="accent1"/>
                </a:solidFill>
                <a:latin typeface="Calibri" panose="020F0502020204030204" pitchFamily="34" charset="0"/>
                <a:ea typeface="Calibri" panose="020F0502020204030204" pitchFamily="34" charset="0"/>
                <a:cs typeface="Calibri" panose="020F0502020204030204" pitchFamily="34" charset="0"/>
              </a:rPr>
              <a:t>אחד בשביל כולם: מגן עלומים</a:t>
            </a:r>
            <a:endParaRPr lang="en-US" sz="72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תיבת טקסט 6">
            <a:extLst>
              <a:ext uri="{FF2B5EF4-FFF2-40B4-BE49-F238E27FC236}">
                <a16:creationId xmlns:a16="http://schemas.microsoft.com/office/drawing/2014/main" id="{BDBFF8DC-DDAC-69CF-2358-4C0C4B7ABB46}"/>
              </a:ext>
            </a:extLst>
          </p:cNvPr>
          <p:cNvSpPr txBox="1"/>
          <p:nvPr/>
        </p:nvSpPr>
        <p:spPr>
          <a:xfrm>
            <a:off x="6501051" y="2691786"/>
            <a:ext cx="5184087" cy="2677656"/>
          </a:xfrm>
          <a:prstGeom prst="rect">
            <a:avLst/>
          </a:prstGeom>
          <a:noFill/>
        </p:spPr>
        <p:txBody>
          <a:bodyPr wrap="square">
            <a:spAutoFit/>
          </a:bodyPr>
          <a:lstStyle/>
          <a:p>
            <a:r>
              <a:rPr lang="he-IL" sz="3200" dirty="0">
                <a:latin typeface="Calibri" panose="020F0502020204030204" pitchFamily="34" charset="0"/>
                <a:ea typeface="Calibri" panose="020F0502020204030204" pitchFamily="34" charset="0"/>
                <a:cs typeface="Calibri" panose="020F0502020204030204" pitchFamily="34" charset="0"/>
              </a:rPr>
              <a:t>תושבי קיבוץ עלומים, </a:t>
            </a:r>
          </a:p>
          <a:p>
            <a:r>
              <a:rPr lang="he-IL" sz="3200" dirty="0">
                <a:latin typeface="Calibri" panose="020F0502020204030204" pitchFamily="34" charset="0"/>
                <a:ea typeface="Calibri" panose="020F0502020204030204" pitchFamily="34" charset="0"/>
                <a:cs typeface="Calibri" panose="020F0502020204030204" pitchFamily="34" charset="0"/>
              </a:rPr>
              <a:t>מכנים את רן "מגן עלומים". </a:t>
            </a:r>
          </a:p>
          <a:p>
            <a:endParaRPr lang="he-IL" sz="3200" dirty="0">
              <a:latin typeface="Calibri" panose="020F0502020204030204" pitchFamily="34" charset="0"/>
              <a:ea typeface="Calibri" panose="020F0502020204030204" pitchFamily="34" charset="0"/>
              <a:cs typeface="Calibri" panose="020F0502020204030204" pitchFamily="34" charset="0"/>
            </a:endParaRPr>
          </a:p>
          <a:p>
            <a:r>
              <a:rPr lang="he-IL" sz="3200" dirty="0">
                <a:latin typeface="Calibri" panose="020F0502020204030204" pitchFamily="34" charset="0"/>
                <a:ea typeface="Calibri" panose="020F0502020204030204" pitchFamily="34" charset="0"/>
                <a:cs typeface="Calibri" panose="020F0502020204030204" pitchFamily="34" charset="0"/>
              </a:rPr>
              <a:t>יש המספרים שרן נהג לומר: </a:t>
            </a:r>
            <a:br>
              <a:rPr lang="en-US" sz="3200" dirty="0">
                <a:latin typeface="Calibri" panose="020F0502020204030204" pitchFamily="34" charset="0"/>
                <a:ea typeface="Calibri" panose="020F0502020204030204" pitchFamily="34" charset="0"/>
                <a:cs typeface="Calibri" panose="020F0502020204030204" pitchFamily="34" charset="0"/>
              </a:rPr>
            </a:br>
            <a:r>
              <a:rPr lang="he-IL" sz="3600" dirty="0">
                <a:solidFill>
                  <a:schemeClr val="accent1"/>
                </a:solidFill>
                <a:latin typeface="Calibri" panose="020F0502020204030204" pitchFamily="34" charset="0"/>
                <a:ea typeface="Calibri" panose="020F0502020204030204" pitchFamily="34" charset="0"/>
                <a:cs typeface="Calibri" panose="020F0502020204030204" pitchFamily="34" charset="0"/>
              </a:rPr>
              <a:t>"תהיו אמיצים </a:t>
            </a:r>
            <a:r>
              <a:rPr lang="he-IL" sz="4000" b="1" dirty="0">
                <a:solidFill>
                  <a:schemeClr val="accent1"/>
                </a:solidFill>
                <a:latin typeface="Calibri" panose="020F0502020204030204" pitchFamily="34" charset="0"/>
                <a:ea typeface="Calibri" panose="020F0502020204030204" pitchFamily="34" charset="0"/>
                <a:cs typeface="Calibri" panose="020F0502020204030204" pitchFamily="34" charset="0"/>
              </a:rPr>
              <a:t>ותעשו טוב</a:t>
            </a:r>
            <a:r>
              <a:rPr lang="he-IL" sz="3600" dirty="0">
                <a:solidFill>
                  <a:schemeClr val="accent1"/>
                </a:solidFill>
                <a:latin typeface="Calibri" panose="020F0502020204030204" pitchFamily="34" charset="0"/>
                <a:ea typeface="Calibri" panose="020F0502020204030204" pitchFamily="34" charset="0"/>
                <a:cs typeface="Calibri" panose="020F0502020204030204" pitchFamily="34" charset="0"/>
              </a:rPr>
              <a:t>".</a:t>
            </a:r>
            <a:endParaRPr lang="en-US" sz="36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6146" name="Picture 2" descr="רן גואילי - מגן עלומים">
            <a:extLst>
              <a:ext uri="{FF2B5EF4-FFF2-40B4-BE49-F238E27FC236}">
                <a16:creationId xmlns:a16="http://schemas.microsoft.com/office/drawing/2014/main" id="{9E649481-2580-E5E0-9CC9-9363108451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585" y="1488558"/>
            <a:ext cx="6166466" cy="46655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A05F1240-1E10-30D4-A7C4-14377086B1E9}"/>
              </a:ext>
            </a:extLst>
          </p:cNvPr>
          <p:cNvSpPr txBox="1"/>
          <p:nvPr/>
        </p:nvSpPr>
        <p:spPr>
          <a:xfrm>
            <a:off x="441082" y="6079629"/>
            <a:ext cx="5633652" cy="307777"/>
          </a:xfrm>
          <a:prstGeom prst="rect">
            <a:avLst/>
          </a:prstGeom>
          <a:noFill/>
        </p:spPr>
        <p:txBody>
          <a:bodyPr wrap="square">
            <a:spAutoFit/>
          </a:bodyPr>
          <a:lstStyle/>
          <a:p>
            <a:pPr algn="ctr"/>
            <a:r>
              <a:rPr lang="he-IL" sz="1400" b="1"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רן גואילי | </a:t>
            </a:r>
            <a:r>
              <a:rPr lang="he-IL" sz="1400" b="0"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מתוך: העמוד הרשמי של קיבוץ עלומים</a:t>
            </a:r>
            <a:endParaRPr lang="he-IL" sz="1400" dirty="0">
              <a:solidFill>
                <a:srgbClr val="436EA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6032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B2B66-EB22-93FD-FCAC-28B357CB2B4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C5AF85D-627F-1209-0D97-D4286491D57B}"/>
              </a:ext>
              <a:ext uri="{C183D7F6-B498-43B3-948B-1728B52AA6E4}">
                <adec:decorative xmlns:adec="http://schemas.microsoft.com/office/drawing/2017/decorative" val="1"/>
              </a:ext>
            </a:extLst>
          </p:cNvPr>
          <p:cNvGrpSpPr/>
          <p:nvPr/>
        </p:nvGrpSpPr>
        <p:grpSpPr>
          <a:xfrm>
            <a:off x="162308" y="0"/>
            <a:ext cx="11979726" cy="6858000"/>
            <a:chOff x="0" y="0"/>
            <a:chExt cx="24384000" cy="13716000"/>
          </a:xfrm>
        </p:grpSpPr>
        <p:sp>
          <p:nvSpPr>
            <p:cNvPr id="5" name="Freeform 3">
              <a:extLst>
                <a:ext uri="{FF2B5EF4-FFF2-40B4-BE49-F238E27FC236}">
                  <a16:creationId xmlns:a16="http://schemas.microsoft.com/office/drawing/2014/main" id="{4B821EAF-235D-9246-6DE8-4A23F59AB9DB}"/>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89E8DCC1-EC43-BB62-B5D4-39EDD27AC5C8}"/>
              </a:ext>
            </a:extLst>
          </p:cNvPr>
          <p:cNvSpPr txBox="1">
            <a:spLocks noGrp="1"/>
          </p:cNvSpPr>
          <p:nvPr>
            <p:ph type="title" idx="4294967295"/>
          </p:nvPr>
        </p:nvSpPr>
        <p:spPr>
          <a:xfrm>
            <a:off x="5699051" y="665382"/>
            <a:ext cx="5677439" cy="1200329"/>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rtl="1"/>
            <a:r>
              <a:rPr lang="he-IL" sz="7200" b="1" dirty="0">
                <a:solidFill>
                  <a:schemeClr val="accent1"/>
                </a:solidFill>
                <a:latin typeface="Calibri" panose="020F0502020204030204" pitchFamily="34" charset="0"/>
                <a:ea typeface="Calibri" panose="020F0502020204030204" pitchFamily="34" charset="0"/>
                <a:cs typeface="Calibri" panose="020F0502020204030204" pitchFamily="34" charset="0"/>
              </a:rPr>
              <a:t>"תעשו טוב"</a:t>
            </a:r>
            <a:endParaRPr lang="en-US" sz="72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תיבת טקסט 6">
            <a:extLst>
              <a:ext uri="{FF2B5EF4-FFF2-40B4-BE49-F238E27FC236}">
                <a16:creationId xmlns:a16="http://schemas.microsoft.com/office/drawing/2014/main" id="{65CC71DF-D570-1441-6EBE-52BB8901C05A}"/>
              </a:ext>
            </a:extLst>
          </p:cNvPr>
          <p:cNvSpPr txBox="1"/>
          <p:nvPr/>
        </p:nvSpPr>
        <p:spPr>
          <a:xfrm>
            <a:off x="5699051" y="2273488"/>
            <a:ext cx="5200246" cy="3046988"/>
          </a:xfrm>
          <a:prstGeom prst="rect">
            <a:avLst/>
          </a:prstGeom>
          <a:noFill/>
        </p:spPr>
        <p:txBody>
          <a:bodyPr wrap="square">
            <a:spAutoFit/>
          </a:bodyPr>
          <a:lstStyle/>
          <a:p>
            <a:r>
              <a:rPr lang="he-IL" sz="3200" dirty="0">
                <a:latin typeface="Calibri" panose="020F0502020204030204" pitchFamily="34" charset="0"/>
                <a:ea typeface="Calibri" panose="020F0502020204030204" pitchFamily="34" charset="0"/>
                <a:cs typeface="Calibri" panose="020F0502020204030204" pitchFamily="34" charset="0"/>
              </a:rPr>
              <a:t>המאבק על השבתו של רן נמשך למעלה מ-800 ימים, וכולנו, תלמידים, מורים ומשפחות שותפים למשאלה של טליק ואיציק להחזיר את רני שלהם הביתה, </a:t>
            </a:r>
          </a:p>
          <a:p>
            <a:r>
              <a:rPr lang="he-IL" sz="3200" dirty="0">
                <a:latin typeface="Calibri" panose="020F0502020204030204" pitchFamily="34" charset="0"/>
                <a:ea typeface="Calibri" panose="020F0502020204030204" pitchFamily="34" charset="0"/>
                <a:cs typeface="Calibri" panose="020F0502020204030204" pitchFamily="34" charset="0"/>
              </a:rPr>
              <a:t>ולהביאו לקבורה בישראל. </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10" name="תמונה 9" descr="רן גואילי - הקהילה החינוכית ניצבת איתן מחכה ומייחלת להשבתו של רן">
            <a:extLst>
              <a:ext uri="{FF2B5EF4-FFF2-40B4-BE49-F238E27FC236}">
                <a16:creationId xmlns:a16="http://schemas.microsoft.com/office/drawing/2014/main" id="{7F5D3D87-93DA-BC08-793D-DC712628D8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66" y="63795"/>
            <a:ext cx="4731318" cy="6730409"/>
          </a:xfrm>
          <a:prstGeom prst="rect">
            <a:avLst/>
          </a:prstGeom>
        </p:spPr>
      </p:pic>
    </p:spTree>
    <p:extLst>
      <p:ext uri="{BB962C8B-B14F-4D97-AF65-F5344CB8AC3E}">
        <p14:creationId xmlns:p14="http://schemas.microsoft.com/office/powerpoint/2010/main" val="4226761752"/>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11709</TotalTime>
  <Words>1046</Words>
  <Application>Microsoft Office PowerPoint</Application>
  <PresentationFormat>מסך רחב</PresentationFormat>
  <Paragraphs>114</Paragraphs>
  <Slides>15</Slides>
  <Notes>15</Notes>
  <HiddenSlides>0</HiddenSlides>
  <MMClips>0</MMClips>
  <ScaleCrop>false</ScaleCrop>
  <HeadingPairs>
    <vt:vector size="6" baseType="variant">
      <vt:variant>
        <vt:lpstr>גופנים בשימוש</vt:lpstr>
      </vt:variant>
      <vt:variant>
        <vt:i4>5</vt:i4>
      </vt:variant>
      <vt:variant>
        <vt:lpstr>ערכת נושא</vt:lpstr>
      </vt:variant>
      <vt:variant>
        <vt:i4>2</vt:i4>
      </vt:variant>
      <vt:variant>
        <vt:lpstr>כותרות שקופיות</vt:lpstr>
      </vt:variant>
      <vt:variant>
        <vt:i4>15</vt:i4>
      </vt:variant>
    </vt:vector>
  </HeadingPairs>
  <TitlesOfParts>
    <vt:vector size="22" baseType="lpstr">
      <vt:lpstr>Aptos</vt:lpstr>
      <vt:lpstr>Arial</vt:lpstr>
      <vt:lpstr>Calibri</vt:lpstr>
      <vt:lpstr>Calibri Light</vt:lpstr>
      <vt:lpstr>Heebo</vt:lpstr>
      <vt:lpstr>ערכת נושא Office</vt:lpstr>
      <vt:lpstr>Office Theme</vt:lpstr>
      <vt:lpstr>אחד בשביל כולם – כולם בשביל אחד שיח בכיתות על החטוף האחרון בשבי, רס"ל רן גואילי </vt:lpstr>
      <vt:lpstr>אחד בשביל כולם כולם בשביל אחד</vt:lpstr>
      <vt:lpstr>רן גואילי  עולם ומלואו</vt:lpstr>
      <vt:lpstr>רן גואילי  עולם ומלואו</vt:lpstr>
      <vt:lpstr>אחד  בשביל כולם</vt:lpstr>
      <vt:lpstr>אחד  בשביל כולם</vt:lpstr>
      <vt:lpstr>אחד  בשביל כולם</vt:lpstr>
      <vt:lpstr>אחד בשביל כולם: מגן עלומים</vt:lpstr>
      <vt:lpstr>"תעשו טוב"</vt:lpstr>
      <vt:lpstr>"תעשו טוב"</vt:lpstr>
      <vt:lpstr>אחד בשביל כולם:  כל אחד הוא עולם ומלואו,  כל אחד יכול לעשות טוב </vt:lpstr>
      <vt:lpstr>רחלי מושקוביץ כתבה על רן: "...האחרון מכבה את החושך. רגע לפני פרוץ האור, עד שתחזור..."</vt:lpstr>
      <vt:lpstr>כולם בשביל אחד</vt:lpstr>
      <vt:lpstr>כולם בשביל אחד</vt:lpstr>
      <vt:lpstr>אחד בשביל כולם כולם בשביל אחד</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מיכל בן ארצי</dc:creator>
  <cp:lastModifiedBy>איריס וכטל</cp:lastModifiedBy>
  <cp:revision>176</cp:revision>
  <dcterms:created xsi:type="dcterms:W3CDTF">2024-02-07T08:48:23Z</dcterms:created>
  <dcterms:modified xsi:type="dcterms:W3CDTF">2025-12-24T10:21:12Z</dcterms:modified>
</cp:coreProperties>
</file>