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85" r:id="rId2"/>
  </p:sldMasterIdLst>
  <p:notesMasterIdLst>
    <p:notesMasterId r:id="rId20"/>
  </p:notesMasterIdLst>
  <p:sldIdLst>
    <p:sldId id="282" r:id="rId3"/>
    <p:sldId id="300" r:id="rId4"/>
    <p:sldId id="600" r:id="rId5"/>
    <p:sldId id="587" r:id="rId6"/>
    <p:sldId id="588" r:id="rId7"/>
    <p:sldId id="589" r:id="rId8"/>
    <p:sldId id="590" r:id="rId9"/>
    <p:sldId id="591" r:id="rId10"/>
    <p:sldId id="592" r:id="rId11"/>
    <p:sldId id="593" r:id="rId12"/>
    <p:sldId id="594" r:id="rId13"/>
    <p:sldId id="595" r:id="rId14"/>
    <p:sldId id="596" r:id="rId15"/>
    <p:sldId id="597" r:id="rId16"/>
    <p:sldId id="598" r:id="rId17"/>
    <p:sldId id="601" r:id="rId18"/>
    <p:sldId id="599"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9A63D3-F978-C809-5A02-F391D21E2325}" name="דפנה הדר" initials="דה" userId="S::dafnaha@reali.org.il::4f419a13-f067-4491-a6c4-de657f92cb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fna Hadar Pecker" initials="D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EA1"/>
    <a:srgbClr val="8898AC"/>
    <a:srgbClr val="8294AB"/>
    <a:srgbClr val="6481A4"/>
    <a:srgbClr val="3096AD"/>
    <a:srgbClr val="FFF3CD"/>
    <a:srgbClr val="FBCFC2"/>
    <a:srgbClr val="B27953"/>
    <a:srgbClr val="644C00"/>
    <a:srgbClr val="A8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05" autoAdjust="0"/>
    <p:restoredTop sz="89573" autoAdjust="0"/>
  </p:normalViewPr>
  <p:slideViewPr>
    <p:cSldViewPr snapToGrid="0">
      <p:cViewPr varScale="1">
        <p:scale>
          <a:sx n="77" d="100"/>
          <a:sy n="77" d="100"/>
        </p:scale>
        <p:origin x="91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8/10/relationships/authors" Target="authors.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3EC2B61-7632-4291-AFCD-8486EFC201A5}" type="datetimeFigureOut">
              <a:rPr lang="he-IL" smtClean="0"/>
              <a:t>ה'/טבת/תשפ"ו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5082276-8C5F-4518-92D9-C847F979F5AE}" type="slidenum">
              <a:rPr lang="he-IL" smtClean="0"/>
              <a:t>‹#›</a:t>
            </a:fld>
            <a:endParaRPr lang="he-IL"/>
          </a:p>
        </p:txBody>
      </p:sp>
    </p:spTree>
    <p:extLst>
      <p:ext uri="{BB962C8B-B14F-4D97-AF65-F5344CB8AC3E}">
        <p14:creationId xmlns:p14="http://schemas.microsoft.com/office/powerpoint/2010/main" val="8948085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photo/?fbid=10215061794216131&amp;set=a.10202491853575471&amp;locale=he_I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מטרות המפגש</a:t>
            </a:r>
            <a:endParaRPr lang="he-IL" sz="1000" b="0" dirty="0">
              <a:latin typeface="Heebo" pitchFamily="2" charset="-79"/>
              <a:ea typeface="Calibri" panose="020F0502020204030204" pitchFamily="34" charset="0"/>
              <a:cs typeface="Heebo" pitchFamily="2" charset="-79"/>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b="0" dirty="0">
                <a:latin typeface="Heebo" pitchFamily="2" charset="-79"/>
                <a:ea typeface="Calibri" panose="020F0502020204030204" pitchFamily="34" charset="0"/>
                <a:cs typeface="Heebo" pitchFamily="2" charset="-79"/>
              </a:rPr>
              <a:t>שיח על אודות רס"ל רן גואילי החטוף האחרון בעזה שהוגדר כחלל במעמד חטוף. </a:t>
            </a:r>
          </a:p>
          <a:p>
            <a:pPr marL="171450" marR="0" lvl="0" indent="-171450" algn="r" defTabSz="914400" rtl="1" eaLnBrk="1" fontAlgn="auto" latinLnBrk="0" hangingPunct="1">
              <a:lnSpc>
                <a:spcPct val="110000"/>
              </a:lnSpc>
              <a:spcBef>
                <a:spcPts val="0"/>
              </a:spcBef>
              <a:spcAft>
                <a:spcPts val="600"/>
              </a:spcAft>
              <a:buClrTx/>
              <a:buSzTx/>
              <a:buFontTx/>
              <a:buChar char="-"/>
              <a:tabLst/>
              <a:defRPr/>
            </a:pPr>
            <a:r>
              <a:rPr lang="he-IL" sz="1000" b="0" dirty="0">
                <a:latin typeface="Heebo" pitchFamily="2" charset="-79"/>
                <a:ea typeface="Calibri" panose="020F0502020204030204" pitchFamily="34" charset="0"/>
                <a:cs typeface="Heebo" pitchFamily="2" charset="-79"/>
              </a:rPr>
              <a:t>דרך התוודעות לרן ולפועלו, נעסוק בנושא האחריות החברתית – אחריות היחיד כלפי האחרים ואחריות הכלל כלפי היחיד. מתוך כך, נשוחח עם התלמידים על האחריות החברתית לפעול </a:t>
            </a:r>
            <a:r>
              <a:rPr lang="he-IL" sz="1000" dirty="0">
                <a:latin typeface="Calibri" panose="020F0502020204030204" pitchFamily="34" charset="0"/>
                <a:ea typeface="Calibri" panose="020F0502020204030204" pitchFamily="34" charset="0"/>
                <a:cs typeface="Calibri" panose="020F0502020204030204" pitchFamily="34" charset="0"/>
              </a:rPr>
              <a:t>למען משפחתו של רן ולמען העלאת המודעות להשבתו ארצה.</a:t>
            </a:r>
            <a:endParaRPr lang="en-US" sz="1000" dirty="0">
              <a:latin typeface="Calibri" panose="020F0502020204030204" pitchFamily="34" charset="0"/>
              <a:ea typeface="Calibri" panose="020F0502020204030204" pitchFamily="34" charset="0"/>
              <a:cs typeface="Calibri" panose="020F0502020204030204" pitchFamily="34" charset="0"/>
            </a:endParaRPr>
          </a:p>
          <a:p>
            <a:pPr marL="171450" marR="0" lvl="0" indent="-171450" algn="r" defTabSz="914400" rtl="1" eaLnBrk="1" fontAlgn="auto" latinLnBrk="0" hangingPunct="1">
              <a:lnSpc>
                <a:spcPct val="110000"/>
              </a:lnSpc>
              <a:spcBef>
                <a:spcPts val="0"/>
              </a:spcBef>
              <a:spcAft>
                <a:spcPts val="600"/>
              </a:spcAft>
              <a:buClrTx/>
              <a:buSzTx/>
              <a:buFontTx/>
              <a:buChar char="-"/>
              <a:tabLst/>
              <a:defRPr/>
            </a:pPr>
            <a:endParaRPr lang="he-IL" sz="1000" b="0" dirty="0">
              <a:latin typeface="Heebo" pitchFamily="2" charset="-79"/>
              <a:ea typeface="Calibri" panose="020F0502020204030204" pitchFamily="34" charset="0"/>
              <a:cs typeface="Heebo" pitchFamily="2" charset="-79"/>
            </a:endParaRPr>
          </a:p>
          <a:p>
            <a:pPr marR="0" lvl="0" algn="r" defTabSz="914400" rtl="1" eaLnBrk="1" fontAlgn="auto" latinLnBrk="0" hangingPunct="1">
              <a:lnSpc>
                <a:spcPct val="150000"/>
              </a:lnSpc>
              <a:spcBef>
                <a:spcPts val="0"/>
              </a:spcBef>
              <a:spcAft>
                <a:spcPts val="0"/>
              </a:spcAft>
              <a:buClr>
                <a:schemeClr val="tx1"/>
              </a:buClr>
              <a:buSzPts val="2400"/>
              <a:tabLst/>
              <a:defRPr/>
            </a:pPr>
            <a:r>
              <a:rPr kumimoji="0" lang="he-IL" sz="800" b="1" i="0" u="none" strike="noStrike" kern="0" cap="none" spc="0" normalizeH="0" baseline="0" noProof="0" dirty="0">
                <a:ln>
                  <a:noFill/>
                </a:ln>
                <a:solidFill>
                  <a:schemeClr val="tx1"/>
                </a:solidFill>
                <a:effectLst/>
                <a:uLnTx/>
                <a:uFillTx/>
                <a:latin typeface="Calibri"/>
                <a:ea typeface="Calibri"/>
                <a:cs typeface="Calibri"/>
                <a:sym typeface="Calibri"/>
              </a:rPr>
              <a:t>דגשים חשובים למורה:</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800" b="0" dirty="0">
                <a:effectLst/>
                <a:latin typeface="Calibri" panose="020F0502020204030204" pitchFamily="34" charset="0"/>
                <a:ea typeface="Calibri" panose="020F0502020204030204" pitchFamily="34" charset="0"/>
                <a:cs typeface="Arial" panose="020B0604020202020204" pitchFamily="34" charset="0"/>
              </a:rPr>
              <a:t>נהיה ערניים </a:t>
            </a:r>
            <a:r>
              <a:rPr lang="he-IL" sz="1800" b="1" dirty="0">
                <a:effectLst/>
                <a:latin typeface="Calibri" panose="020F0502020204030204" pitchFamily="34" charset="0"/>
                <a:ea typeface="Calibri" panose="020F0502020204030204" pitchFamily="34" charset="0"/>
                <a:cs typeface="Arial" panose="020B0604020202020204" pitchFamily="34" charset="0"/>
              </a:rPr>
              <a:t>למיפוי מעגלי הפגיעה</a:t>
            </a:r>
            <a:r>
              <a:rPr lang="he-IL" sz="1800" b="0" dirty="0">
                <a:effectLst/>
                <a:latin typeface="Calibri" panose="020F0502020204030204" pitchFamily="34" charset="0"/>
                <a:ea typeface="Calibri" panose="020F0502020204030204" pitchFamily="34" charset="0"/>
                <a:cs typeface="Arial" panose="020B0604020202020204" pitchFamily="34" charset="0"/>
              </a:rPr>
              <a:t> בכיתה</a:t>
            </a:r>
            <a:r>
              <a:rPr kumimoji="0" lang="he-IL" sz="1050" b="0" i="0" u="none" strike="noStrike" kern="0" cap="none" spc="0" normalizeH="0" baseline="0" noProof="0" dirty="0">
                <a:ln>
                  <a:noFill/>
                </a:ln>
                <a:solidFill>
                  <a:schemeClr val="tx1"/>
                </a:solidFill>
                <a:effectLst/>
                <a:uLnTx/>
                <a:uFillTx/>
                <a:latin typeface="Calibri"/>
                <a:ea typeface="Calibri"/>
                <a:cs typeface="Calibri"/>
                <a:sym typeface="Calibri"/>
              </a:rPr>
              <a:t>:</a:t>
            </a:r>
          </a:p>
          <a:p>
            <a:pPr lvl="0" rtl="1"/>
            <a:r>
              <a:rPr lang="he-IL" sz="1050" kern="1200" dirty="0">
                <a:solidFill>
                  <a:schemeClr val="tx1"/>
                </a:solidFill>
                <a:effectLst/>
                <a:latin typeface="+mn-lt"/>
                <a:ea typeface="+mn-ea"/>
                <a:cs typeface="+mn-cs"/>
              </a:rPr>
              <a:t>תלמידים שבים, ששבו זה מכבר. </a:t>
            </a:r>
            <a:endParaRPr lang="en-US" sz="1050" kern="1200" dirty="0">
              <a:solidFill>
                <a:schemeClr val="tx1"/>
              </a:solidFill>
              <a:effectLst/>
              <a:latin typeface="+mn-lt"/>
              <a:ea typeface="+mn-ea"/>
              <a:cs typeface="+mn-cs"/>
            </a:endParaRPr>
          </a:p>
          <a:p>
            <a:pPr lvl="0" rtl="1"/>
            <a:r>
              <a:rPr lang="he-IL" sz="1050" kern="1200" dirty="0">
                <a:solidFill>
                  <a:schemeClr val="tx1"/>
                </a:solidFill>
                <a:effectLst/>
                <a:latin typeface="+mn-lt"/>
                <a:ea typeface="+mn-ea"/>
                <a:cs typeface="+mn-cs"/>
              </a:rPr>
              <a:t>תלמידים ממשפחות השבים והחטופים עתה וזה מכבר.</a:t>
            </a:r>
            <a:endParaRPr lang="en-US" sz="1050" kern="1200" dirty="0">
              <a:solidFill>
                <a:schemeClr val="tx1"/>
              </a:solidFill>
              <a:effectLst/>
              <a:latin typeface="+mn-lt"/>
              <a:ea typeface="+mn-ea"/>
              <a:cs typeface="+mn-cs"/>
            </a:endParaRPr>
          </a:p>
          <a:p>
            <a:pPr lvl="0" rtl="1"/>
            <a:r>
              <a:rPr lang="he-IL" sz="1050" kern="1200" dirty="0">
                <a:solidFill>
                  <a:schemeClr val="tx1"/>
                </a:solidFill>
                <a:effectLst/>
                <a:latin typeface="+mn-lt"/>
                <a:ea typeface="+mn-ea"/>
                <a:cs typeface="+mn-cs"/>
              </a:rPr>
              <a:t>תלמידים ומשפחות שמתמודדים עם השלכות המלחמה (משפחות השכול, משפחות נפגעי הטרור, משפחות הפצועים, משפחות כוחות הביטחון, משפחות שמפונות מביתן). </a:t>
            </a:r>
            <a:endParaRPr lang="en-US" sz="1050" kern="1200" dirty="0">
              <a:solidFill>
                <a:schemeClr val="tx1"/>
              </a:solidFill>
              <a:effectLst/>
              <a:latin typeface="+mn-lt"/>
              <a:ea typeface="+mn-ea"/>
              <a:cs typeface="+mn-cs"/>
            </a:endParaRPr>
          </a:p>
          <a:p>
            <a:pPr lvl="0" rtl="1"/>
            <a:r>
              <a:rPr lang="he-IL" sz="1050" kern="1200" dirty="0">
                <a:solidFill>
                  <a:schemeClr val="tx1"/>
                </a:solidFill>
                <a:effectLst/>
                <a:latin typeface="+mn-lt"/>
                <a:ea typeface="+mn-ea"/>
                <a:cs typeface="+mn-cs"/>
              </a:rPr>
              <a:t>תלמידים ומשפחות שאותרו ב'מיפוי מעגלי פגיעה' נוספים.</a:t>
            </a:r>
            <a:endParaRPr lang="en-US" sz="1050" kern="1200" dirty="0">
              <a:solidFill>
                <a:schemeClr val="tx1"/>
              </a:solidFill>
              <a:effectLst/>
              <a:latin typeface="+mn-lt"/>
              <a:ea typeface="+mn-ea"/>
              <a:cs typeface="+mn-cs"/>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endParaRPr kumimoji="0" lang="he-IL" sz="1050" b="0" i="0" u="none" strike="noStrike" kern="0" cap="none" spc="0" normalizeH="0" baseline="0" noProof="0" dirty="0">
              <a:ln>
                <a:noFill/>
              </a:ln>
              <a:solidFill>
                <a:schemeClr val="tx1"/>
              </a:solidFill>
              <a:effectLst/>
              <a:uLnTx/>
              <a:uFillTx/>
              <a:latin typeface="Calibri"/>
              <a:ea typeface="Calibri"/>
              <a:cs typeface="Calibri"/>
              <a:sym typeface="Calibri"/>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kumimoji="0" lang="he-IL" sz="1050" b="0" i="0" u="none" strike="noStrike" kern="0" cap="none" spc="0" normalizeH="0" baseline="0" noProof="0" dirty="0">
                <a:ln>
                  <a:noFill/>
                </a:ln>
                <a:solidFill>
                  <a:schemeClr val="tx1"/>
                </a:solidFill>
                <a:effectLst/>
                <a:uLnTx/>
                <a:uFillTx/>
                <a:latin typeface="Calibri"/>
                <a:ea typeface="Calibri"/>
                <a:cs typeface="Calibri"/>
                <a:sym typeface="Calibri"/>
              </a:rPr>
              <a:t>נ</a:t>
            </a:r>
            <a:r>
              <a:rPr lang="he-IL" sz="1200" b="0" dirty="0">
                <a:effectLst/>
                <a:latin typeface="Aptos" panose="020B0004020202020204" pitchFamily="34" charset="0"/>
                <a:ea typeface="Aptos" panose="020B0004020202020204" pitchFamily="34" charset="0"/>
                <a:cs typeface="Arial" panose="020B0604020202020204" pitchFamily="34" charset="0"/>
              </a:rPr>
              <a:t>שים לב לתלמידים שיביעו קושי או הצפה רגשית. בסוף השיחה נשוחח עמם, נקשיב להם ונהיה עמם ואף נעדכן את היועצת והפסיכולוגית ואת הוריהם.</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endParaRPr lang="he-IL" sz="1200" b="0" dirty="0">
              <a:effectLst/>
              <a:latin typeface="Aptos" panose="020B0004020202020204" pitchFamily="34" charset="0"/>
              <a:ea typeface="Aptos" panose="020B0004020202020204" pitchFamily="34" charset="0"/>
              <a:cs typeface="Arial" panose="020B0604020202020204" pitchFamily="34" charset="0"/>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200" dirty="0">
                <a:effectLst/>
                <a:latin typeface="Calibri" panose="020F0502020204030204" pitchFamily="34" charset="0"/>
                <a:ea typeface="Calibri" panose="020F0502020204030204" pitchFamily="34" charset="0"/>
                <a:cs typeface="Arial" panose="020B0604020202020204" pitchFamily="34" charset="0"/>
              </a:rPr>
              <a:t>נגלה רגישות והבנה לתלמידים שיבחרו לא להתבטא ואולי אף לעסוק במשהו אחר.</a:t>
            </a: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endPar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endParaRPr>
          </a:p>
          <a:p>
            <a:pPr marL="171450" marR="0" lvl="0" indent="-171450" algn="r" defTabSz="914400" rtl="1" eaLnBrk="1" fontAlgn="auto" latinLnBrk="0" hangingPunct="1">
              <a:lnSpc>
                <a:spcPct val="150000"/>
              </a:lnSpc>
              <a:spcBef>
                <a:spcPts val="0"/>
              </a:spcBef>
              <a:spcAft>
                <a:spcPts val="0"/>
              </a:spcAft>
              <a:buClr>
                <a:schemeClr val="tx1"/>
              </a:buClr>
              <a:buSzPts val="2400"/>
              <a:buFontTx/>
              <a:buChar char="-"/>
              <a:tabLst/>
              <a:defRPr/>
            </a:pPr>
            <a:r>
              <a:rPr lang="he-IL" sz="1000" dirty="0">
                <a:effectLst/>
                <a:highlight>
                  <a:srgbClr val="00FF00"/>
                </a:highlight>
                <a:latin typeface="Calibri" panose="020F0502020204030204" pitchFamily="34" charset="0"/>
                <a:ea typeface="Calibri" panose="020F0502020204030204" pitchFamily="34" charset="0"/>
                <a:cs typeface="Arial" panose="020B0604020202020204" pitchFamily="34" charset="0"/>
              </a:rPr>
              <a:t>נאפשר מקום</a:t>
            </a:r>
            <a:r>
              <a:rPr lang="he-IL" sz="1000" dirty="0">
                <a:effectLst/>
                <a:latin typeface="Calibri" panose="020F0502020204030204" pitchFamily="34" charset="0"/>
                <a:ea typeface="Calibri" panose="020F0502020204030204" pitchFamily="34" charset="0"/>
                <a:cs typeface="Arial" panose="020B0604020202020204" pitchFamily="34" charset="0"/>
              </a:rPr>
              <a:t> למנעד רגשי רחב ולמגוון תגובות.</a:t>
            </a:r>
          </a:p>
        </p:txBody>
      </p:sp>
      <p:sp>
        <p:nvSpPr>
          <p:cNvPr id="4" name="מציין מיקום של מספר שקופית 3"/>
          <p:cNvSpPr>
            <a:spLocks noGrp="1"/>
          </p:cNvSpPr>
          <p:nvPr>
            <p:ph type="sldNum" sz="quarter" idx="5"/>
          </p:nvPr>
        </p:nvSpPr>
        <p:spPr/>
        <p:txBody>
          <a:bodyPr/>
          <a:lstStyle/>
          <a:p>
            <a:fld id="{4D09FABA-6F11-4152-9F65-7E0FE3E5FE2E}" type="slidenum">
              <a:rPr lang="he-IL" smtClean="0"/>
              <a:t>1</a:t>
            </a:fld>
            <a:endParaRPr lang="he-IL"/>
          </a:p>
        </p:txBody>
      </p:sp>
    </p:spTree>
    <p:extLst>
      <p:ext uri="{BB962C8B-B14F-4D97-AF65-F5344CB8AC3E}">
        <p14:creationId xmlns:p14="http://schemas.microsoft.com/office/powerpoint/2010/main" val="3422136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F4DEA-7572-A08F-CD54-311580265B42}"/>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F49B980-1806-0DC1-1092-43164B0050A7}"/>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4A4B1B95-13A4-FF2E-9B25-384BBDF62207}"/>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C6290C9B-794F-BF61-4626-BA250F76221E}"/>
              </a:ext>
            </a:extLst>
          </p:cNvPr>
          <p:cNvSpPr>
            <a:spLocks noGrp="1"/>
          </p:cNvSpPr>
          <p:nvPr>
            <p:ph type="sldNum" sz="quarter" idx="5"/>
          </p:nvPr>
        </p:nvSpPr>
        <p:spPr/>
        <p:txBody>
          <a:bodyPr/>
          <a:lstStyle/>
          <a:p>
            <a:fld id="{2CAF4A93-7027-4BD7-8018-A331F611504E}" type="slidenum">
              <a:rPr lang="he-IL" smtClean="0"/>
              <a:t>10</a:t>
            </a:fld>
            <a:endParaRPr lang="he-IL"/>
          </a:p>
        </p:txBody>
      </p:sp>
    </p:spTree>
    <p:extLst>
      <p:ext uri="{BB962C8B-B14F-4D97-AF65-F5344CB8AC3E}">
        <p14:creationId xmlns:p14="http://schemas.microsoft.com/office/powerpoint/2010/main" val="56505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BCEC1-592E-897C-69D8-AD33B1DF317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5011C07-FB74-9B36-8593-17DF466BC440}"/>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D988C48A-DF27-1B97-CF34-0DAA73F43257}"/>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0E2ECB95-66CB-60AE-44C6-5691827DE92B}"/>
              </a:ext>
            </a:extLst>
          </p:cNvPr>
          <p:cNvSpPr>
            <a:spLocks noGrp="1"/>
          </p:cNvSpPr>
          <p:nvPr>
            <p:ph type="sldNum" sz="quarter" idx="5"/>
          </p:nvPr>
        </p:nvSpPr>
        <p:spPr/>
        <p:txBody>
          <a:bodyPr/>
          <a:lstStyle/>
          <a:p>
            <a:fld id="{2CAF4A93-7027-4BD7-8018-A331F611504E}" type="slidenum">
              <a:rPr lang="he-IL" smtClean="0"/>
              <a:t>11</a:t>
            </a:fld>
            <a:endParaRPr lang="he-IL"/>
          </a:p>
        </p:txBody>
      </p:sp>
    </p:spTree>
    <p:extLst>
      <p:ext uri="{BB962C8B-B14F-4D97-AF65-F5344CB8AC3E}">
        <p14:creationId xmlns:p14="http://schemas.microsoft.com/office/powerpoint/2010/main" val="306402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97699-64B8-AD8B-B1DA-CEF14DC2C8F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C27EFC9-7F9A-F87A-B848-F6E94451E133}"/>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8D8D4E19-1C8A-EE40-9F3B-DAD10D4EDA2C}"/>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F6F4023F-9389-9F17-2C46-C855691EF93C}"/>
              </a:ext>
            </a:extLst>
          </p:cNvPr>
          <p:cNvSpPr>
            <a:spLocks noGrp="1"/>
          </p:cNvSpPr>
          <p:nvPr>
            <p:ph type="sldNum" sz="quarter" idx="5"/>
          </p:nvPr>
        </p:nvSpPr>
        <p:spPr/>
        <p:txBody>
          <a:bodyPr/>
          <a:lstStyle/>
          <a:p>
            <a:fld id="{2CAF4A93-7027-4BD7-8018-A331F611504E}" type="slidenum">
              <a:rPr lang="he-IL" smtClean="0"/>
              <a:t>12</a:t>
            </a:fld>
            <a:endParaRPr lang="he-IL"/>
          </a:p>
        </p:txBody>
      </p:sp>
    </p:spTree>
    <p:extLst>
      <p:ext uri="{BB962C8B-B14F-4D97-AF65-F5344CB8AC3E}">
        <p14:creationId xmlns:p14="http://schemas.microsoft.com/office/powerpoint/2010/main" val="236955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1179C-7516-DB9D-FD9F-B05950263F3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BB84DD2-E058-5EFA-8A8E-0AFB62ABB2C7}"/>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C29925C9-9858-140A-0CBF-B10BD7550C18}"/>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נקרא את השיר שכתבה רחלי מושקוביץ על רן גואילי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ונזמין את התלמידים להתייחס לשיר ולשתף בביטוי או ברעיון שנוגע בהם.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הקישור לשיר המלא נמצא בדף </a:t>
            </a:r>
            <a:r>
              <a:rPr lang="he-IL" sz="1200" kern="1200" dirty="0" err="1">
                <a:solidFill>
                  <a:schemeClr val="tx1"/>
                </a:solidFill>
                <a:effectLst/>
                <a:latin typeface="+mn-lt"/>
                <a:ea typeface="+mn-ea"/>
                <a:cs typeface="+mn-cs"/>
              </a:rPr>
              <a:t>הפייסבוק</a:t>
            </a:r>
            <a:r>
              <a:rPr lang="he-IL" sz="1200" kern="1200" dirty="0">
                <a:solidFill>
                  <a:schemeClr val="tx1"/>
                </a:solidFill>
                <a:effectLst/>
                <a:latin typeface="+mn-lt"/>
                <a:ea typeface="+mn-ea"/>
                <a:cs typeface="+mn-cs"/>
              </a:rPr>
              <a:t> שלה – </a:t>
            </a:r>
          </a:p>
          <a:p>
            <a:pPr marL="0" marR="0" lvl="0" indent="0" algn="r" defTabSz="914400" rtl="1" eaLnBrk="1" fontAlgn="auto" latinLnBrk="0" hangingPunct="1">
              <a:lnSpc>
                <a:spcPct val="100000"/>
              </a:lnSpc>
              <a:spcBef>
                <a:spcPts val="0"/>
              </a:spcBef>
              <a:spcAft>
                <a:spcPts val="0"/>
              </a:spcAft>
              <a:buClrTx/>
              <a:buSzTx/>
              <a:buFontTx/>
              <a:buNone/>
              <a:tabLst/>
              <a:defRPr/>
            </a:pPr>
            <a:r>
              <a:rPr lang="en-US" dirty="0">
                <a:hlinkClick r:id="rId3"/>
              </a:rPr>
              <a:t>(20+) Facebook</a:t>
            </a:r>
            <a:endParaRPr lang="he-IL"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BD97EAB6-193B-AD48-3A90-08A25696A87D}"/>
              </a:ext>
            </a:extLst>
          </p:cNvPr>
          <p:cNvSpPr>
            <a:spLocks noGrp="1"/>
          </p:cNvSpPr>
          <p:nvPr>
            <p:ph type="sldNum" sz="quarter" idx="5"/>
          </p:nvPr>
        </p:nvSpPr>
        <p:spPr/>
        <p:txBody>
          <a:bodyPr/>
          <a:lstStyle/>
          <a:p>
            <a:fld id="{2CAF4A93-7027-4BD7-8018-A331F611504E}" type="slidenum">
              <a:rPr lang="he-IL" smtClean="0"/>
              <a:t>13</a:t>
            </a:fld>
            <a:endParaRPr lang="he-IL"/>
          </a:p>
        </p:txBody>
      </p:sp>
    </p:spTree>
    <p:extLst>
      <p:ext uri="{BB962C8B-B14F-4D97-AF65-F5344CB8AC3E}">
        <p14:creationId xmlns:p14="http://schemas.microsoft.com/office/powerpoint/2010/main" val="846187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BA29D-6226-56ED-F319-97ADAFCFC11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82500C8-8A95-B630-7DF0-928D56FEAC7C}"/>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8C38DD79-9D2F-E534-5CFC-CA197B42F382}"/>
              </a:ext>
            </a:extLst>
          </p:cNvPr>
          <p:cNvSpPr>
            <a:spLocks noGrp="1"/>
          </p:cNvSpPr>
          <p:nvPr>
            <p:ph type="body" idx="1"/>
          </p:nvPr>
        </p:nvSpPr>
        <p:spPr/>
        <p:txBody>
          <a:bodyPr/>
          <a:lstStyle/>
          <a:p>
            <a:pPr rtl="1"/>
            <a:r>
              <a:rPr lang="he-IL" sz="1200" kern="1200" dirty="0">
                <a:solidFill>
                  <a:schemeClr val="tx1"/>
                </a:solidFill>
                <a:effectLst/>
                <a:latin typeface="+mn-lt"/>
                <a:ea typeface="+mn-ea"/>
                <a:cs typeface="+mn-cs"/>
              </a:rPr>
              <a:t>בהשראת השיר, נשאל – איך נוכל לעזור לאור "לפרוץ"?</a:t>
            </a:r>
            <a:endParaRPr lang="en-US" sz="1200" kern="1200" dirty="0">
              <a:solidFill>
                <a:schemeClr val="tx1"/>
              </a:solidFill>
              <a:effectLst/>
              <a:latin typeface="+mn-lt"/>
              <a:ea typeface="+mn-ea"/>
              <a:cs typeface="+mn-cs"/>
            </a:endParaRPr>
          </a:p>
          <a:p>
            <a:pPr rtl="1"/>
            <a:br>
              <a:rPr lang="en-US"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חזרתו המיוחלת של רן תסמן את סיומה של תקופה כואבת וקשה ואת תחילתה של תקופה שיש בה אור.</a:t>
            </a:r>
            <a:endParaRPr lang="en-US" sz="1200" kern="1200" dirty="0">
              <a:solidFill>
                <a:schemeClr val="tx1"/>
              </a:solidFill>
              <a:effectLst/>
              <a:latin typeface="+mn-lt"/>
              <a:ea typeface="+mn-ea"/>
              <a:cs typeface="+mn-cs"/>
            </a:endParaRP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נדגיש כי כל אחד מאיתנו, בכל מעשה, יכול להביא טוב ואור לחברה.</a:t>
            </a:r>
            <a:br>
              <a:rPr lang="en-US" sz="1200" kern="1200" dirty="0">
                <a:solidFill>
                  <a:schemeClr val="tx1"/>
                </a:solidFill>
                <a:effectLst/>
                <a:latin typeface="+mn-lt"/>
                <a:ea typeface="+mn-ea"/>
                <a:cs typeface="+mn-cs"/>
              </a:rPr>
            </a:br>
            <a:r>
              <a:rPr lang="he-IL" sz="1200" kern="1200" dirty="0">
                <a:solidFill>
                  <a:schemeClr val="tx1"/>
                </a:solidFill>
                <a:effectLst/>
                <a:latin typeface="+mn-lt"/>
                <a:ea typeface="+mn-ea"/>
                <a:cs typeface="+mn-cs"/>
              </a:rPr>
              <a:t>כל אחד משנה - כל תרומה, כל מעשה, כל מחווה – לכל אחד יש מה לתת ולתרום: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נחישות </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לא לעמוד מהצד</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לפעול למען</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אכפתיות</a:t>
            </a:r>
          </a:p>
          <a:p>
            <a:pPr rtl="1"/>
            <a:r>
              <a:rPr lang="he-IL" sz="1200" kern="1200" dirty="0">
                <a:solidFill>
                  <a:schemeClr val="tx1"/>
                </a:solidFill>
                <a:effectLst/>
                <a:latin typeface="+mn-lt"/>
                <a:ea typeface="+mn-ea"/>
                <a:cs typeface="+mn-cs"/>
              </a:rPr>
              <a:t>"לעשות טוב"</a:t>
            </a:r>
            <a:endParaRPr lang="en-US"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2E0AF66E-A385-AE86-0599-95C68EAFEDF0}"/>
              </a:ext>
            </a:extLst>
          </p:cNvPr>
          <p:cNvSpPr>
            <a:spLocks noGrp="1"/>
          </p:cNvSpPr>
          <p:nvPr>
            <p:ph type="sldNum" sz="quarter" idx="5"/>
          </p:nvPr>
        </p:nvSpPr>
        <p:spPr/>
        <p:txBody>
          <a:bodyPr/>
          <a:lstStyle/>
          <a:p>
            <a:fld id="{2CAF4A93-7027-4BD7-8018-A331F611504E}" type="slidenum">
              <a:rPr lang="he-IL" smtClean="0"/>
              <a:t>14</a:t>
            </a:fld>
            <a:endParaRPr lang="he-IL"/>
          </a:p>
        </p:txBody>
      </p:sp>
    </p:spTree>
    <p:extLst>
      <p:ext uri="{BB962C8B-B14F-4D97-AF65-F5344CB8AC3E}">
        <p14:creationId xmlns:p14="http://schemas.microsoft.com/office/powerpoint/2010/main" val="3517074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027D2-6C17-23EC-C5E1-45D8E0A9EF8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5080E93B-FA4D-42BE-0F93-4394993FAE7E}"/>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692800F1-30EB-516A-3851-81E2FB334468}"/>
              </a:ext>
            </a:extLst>
          </p:cNvPr>
          <p:cNvSpPr>
            <a:spLocks noGrp="1"/>
          </p:cNvSpPr>
          <p:nvPr>
            <p:ph type="body" idx="1"/>
          </p:nvPr>
        </p:nvSpPr>
        <p:spPr/>
        <p:txBody>
          <a:bodyPr/>
          <a:lstStyle/>
          <a:p>
            <a:pPr rtl="1"/>
            <a:r>
              <a:rPr lang="he-IL" sz="1200" kern="1200" dirty="0">
                <a:solidFill>
                  <a:schemeClr val="tx1"/>
                </a:solidFill>
                <a:effectLst/>
                <a:latin typeface="+mn-lt"/>
                <a:ea typeface="+mn-ea"/>
                <a:cs typeface="+mn-cs"/>
              </a:rPr>
              <a:t>נדגיש את התפילה מעומק הלב להשבתו, בכל הזדמנות, בהפרשת חלה ובהקדשת שיעורי </a:t>
            </a:r>
            <a:r>
              <a:rPr lang="he-IL" sz="1200" kern="1200">
                <a:solidFill>
                  <a:schemeClr val="tx1"/>
                </a:solidFill>
                <a:effectLst/>
                <a:latin typeface="+mn-lt"/>
                <a:ea typeface="+mn-ea"/>
                <a:cs typeface="+mn-cs"/>
              </a:rPr>
              <a:t>קודש ועוד</a:t>
            </a:r>
            <a:endParaRPr lang="en-US"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828AB505-35DE-9E58-4DB6-AEA3C7D9BEDF}"/>
              </a:ext>
            </a:extLst>
          </p:cNvPr>
          <p:cNvSpPr>
            <a:spLocks noGrp="1"/>
          </p:cNvSpPr>
          <p:nvPr>
            <p:ph type="sldNum" sz="quarter" idx="5"/>
          </p:nvPr>
        </p:nvSpPr>
        <p:spPr/>
        <p:txBody>
          <a:bodyPr/>
          <a:lstStyle/>
          <a:p>
            <a:fld id="{2CAF4A93-7027-4BD7-8018-A331F611504E}" type="slidenum">
              <a:rPr lang="he-IL" smtClean="0"/>
              <a:t>15</a:t>
            </a:fld>
            <a:endParaRPr lang="he-IL"/>
          </a:p>
        </p:txBody>
      </p:sp>
    </p:spTree>
    <p:extLst>
      <p:ext uri="{BB962C8B-B14F-4D97-AF65-F5344CB8AC3E}">
        <p14:creationId xmlns:p14="http://schemas.microsoft.com/office/powerpoint/2010/main" val="423956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0C16E-00CC-0E45-B986-0AF4BA9BD8D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B338EF4-BB6D-1499-2648-6BD077BA18F8}"/>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8F0CD73A-D7B5-01BE-FD51-6C6A56BBAF2E}"/>
              </a:ext>
            </a:extLst>
          </p:cNvPr>
          <p:cNvSpPr>
            <a:spLocks noGrp="1"/>
          </p:cNvSpPr>
          <p:nvPr>
            <p:ph type="body" idx="1"/>
          </p:nvPr>
        </p:nvSpPr>
        <p:spPr/>
        <p:txBody>
          <a:bodyPr/>
          <a:lstStyle/>
          <a:p>
            <a:pPr rtl="1"/>
            <a:endParaRPr lang="en-US"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C45DFD87-5A6D-E237-77DA-DCFACC4E6087}"/>
              </a:ext>
            </a:extLst>
          </p:cNvPr>
          <p:cNvSpPr>
            <a:spLocks noGrp="1"/>
          </p:cNvSpPr>
          <p:nvPr>
            <p:ph type="sldNum" sz="quarter" idx="5"/>
          </p:nvPr>
        </p:nvSpPr>
        <p:spPr/>
        <p:txBody>
          <a:bodyPr/>
          <a:lstStyle/>
          <a:p>
            <a:fld id="{2CAF4A93-7027-4BD7-8018-A331F611504E}" type="slidenum">
              <a:rPr lang="he-IL" smtClean="0"/>
              <a:t>16</a:t>
            </a:fld>
            <a:endParaRPr lang="he-IL"/>
          </a:p>
        </p:txBody>
      </p:sp>
    </p:spTree>
    <p:extLst>
      <p:ext uri="{BB962C8B-B14F-4D97-AF65-F5344CB8AC3E}">
        <p14:creationId xmlns:p14="http://schemas.microsoft.com/office/powerpoint/2010/main" val="3118615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E7981-E512-7B9D-0A5B-A4C96E64E67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EB9D71D-68AD-F00A-F1F2-D7FF9F54C2F5}"/>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7B95596C-7CDF-8CF2-7C86-BFFDD03E5A28}"/>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tx1"/>
                </a:solidFill>
                <a:effectLst/>
                <a:latin typeface="+mn-lt"/>
                <a:ea typeface="+mn-ea"/>
                <a:cs typeface="+mn-cs"/>
              </a:rPr>
              <a:t>אחד בשביל כולם, כולם בשביל אחד</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בסיום המפגש, נחזור למסר שבו פתחנו – אחד בשביל כולם, כולם בשביל אחד.</a:t>
            </a:r>
          </a:p>
          <a:p>
            <a:pPr rtl="1"/>
            <a:r>
              <a:rPr lang="he-IL" sz="1200" kern="1200" dirty="0">
                <a:solidFill>
                  <a:schemeClr val="tx1"/>
                </a:solidFill>
                <a:effectLst/>
                <a:latin typeface="+mn-lt"/>
                <a:ea typeface="+mn-ea"/>
                <a:cs typeface="+mn-cs"/>
              </a:rPr>
              <a:t>נדגיש את הכבוד שרן העניק לחיי אנשים בישראל והכבוד שהוא ראוי לו כעת.</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נדגיש כיצד נוכל דרך המעשים שלנו לממש את ערכיו של רן של כבוד ונתינה לאחר – ולפעול למען הכלל.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כך, ניצור יחד חברה שיש בה תחושת יחד חזקה – המושתתת על תחושת שייכות וערבות ההדדית.</a:t>
            </a:r>
          </a:p>
          <a:p>
            <a:pPr rtl="1"/>
            <a:endParaRPr lang="he-IL"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נדגיש כיצד אדם אחד יכול לחזק אחרים במעשה אחד - להעניק תשומת לב לכל אחד ואחת, לחייך, להאיר פנים, להתעניין, להזכיר שאכפת לנו.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נזכיר שאף אחד אף פעם לא לבד ושתמיד יש את החבר האחד, המורה האחת, קרוב המשפחה האחד שזמין לנו ורואה אותנו.</a:t>
            </a:r>
            <a:endParaRPr lang="en-US"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A0EA6824-7733-7D90-1B88-5880372ABCD7}"/>
              </a:ext>
            </a:extLst>
          </p:cNvPr>
          <p:cNvSpPr>
            <a:spLocks noGrp="1"/>
          </p:cNvSpPr>
          <p:nvPr>
            <p:ph type="sldNum" sz="quarter" idx="5"/>
          </p:nvPr>
        </p:nvSpPr>
        <p:spPr/>
        <p:txBody>
          <a:bodyPr/>
          <a:lstStyle/>
          <a:p>
            <a:fld id="{2CAF4A93-7027-4BD7-8018-A331F611504E}" type="slidenum">
              <a:rPr lang="he-IL" smtClean="0"/>
              <a:t>17</a:t>
            </a:fld>
            <a:endParaRPr lang="he-IL"/>
          </a:p>
        </p:txBody>
      </p:sp>
    </p:spTree>
    <p:extLst>
      <p:ext uri="{BB962C8B-B14F-4D97-AF65-F5344CB8AC3E}">
        <p14:creationId xmlns:p14="http://schemas.microsoft.com/office/powerpoint/2010/main" val="144580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txBody>
          <a:bodyPr/>
          <a:lstStyle/>
          <a:p>
            <a:endParaRPr lang="he-IL"/>
          </a:p>
        </p:txBody>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10000"/>
              </a:lnSpc>
              <a:spcBef>
                <a:spcPts val="0"/>
              </a:spcBef>
              <a:spcAft>
                <a:spcPts val="600"/>
              </a:spcAft>
              <a:buClrTx/>
              <a:buSzTx/>
              <a:buFontTx/>
              <a:buNone/>
              <a:tabLst/>
              <a:defRPr/>
            </a:pPr>
            <a:r>
              <a:rPr lang="he-IL" sz="1200" b="0" dirty="0">
                <a:latin typeface="Heebo" pitchFamily="2" charset="-79"/>
                <a:ea typeface="Calibri" panose="020F0502020204030204" pitchFamily="34" charset="0"/>
                <a:cs typeface="Heebo" pitchFamily="2" charset="-79"/>
              </a:rPr>
              <a:t>במפגש נשוחח על הערכים שלאורם רן פעל - אחריות חברתית ודאגה לאחרים, </a:t>
            </a:r>
            <a:br>
              <a:rPr lang="en-US" sz="1200" b="0" dirty="0">
                <a:latin typeface="Heebo" pitchFamily="2" charset="-79"/>
                <a:ea typeface="Calibri" panose="020F0502020204030204" pitchFamily="34" charset="0"/>
                <a:cs typeface="Heebo" pitchFamily="2" charset="-79"/>
              </a:rPr>
            </a:br>
            <a:r>
              <a:rPr lang="he-IL" sz="1200" b="0" dirty="0">
                <a:latin typeface="Heebo" pitchFamily="2" charset="-79"/>
                <a:ea typeface="Calibri" panose="020F0502020204030204" pitchFamily="34" charset="0"/>
                <a:cs typeface="Heebo" pitchFamily="2" charset="-79"/>
              </a:rPr>
              <a:t>ובהמשך לכך, נעסוק באחריות הכלל לתמוך </a:t>
            </a:r>
            <a:r>
              <a:rPr lang="he-IL" sz="1200" b="0">
                <a:latin typeface="Heebo" pitchFamily="2" charset="-79"/>
                <a:ea typeface="Calibri" panose="020F0502020204030204" pitchFamily="34" charset="0"/>
                <a:cs typeface="Heebo" pitchFamily="2" charset="-79"/>
              </a:rPr>
              <a:t>בהשבתו המיוחלת </a:t>
            </a:r>
            <a:r>
              <a:rPr lang="he-IL" sz="1200" b="0" dirty="0">
                <a:latin typeface="Heebo" pitchFamily="2" charset="-79"/>
                <a:ea typeface="Calibri" panose="020F0502020204030204" pitchFamily="34" charset="0"/>
                <a:cs typeface="Heebo" pitchFamily="2" charset="-79"/>
              </a:rPr>
              <a:t>של רן ארצה.</a:t>
            </a:r>
          </a:p>
        </p:txBody>
      </p:sp>
      <p:sp>
        <p:nvSpPr>
          <p:cNvPr id="4" name="מציין מיקום של מספר שקופית 3"/>
          <p:cNvSpPr>
            <a:spLocks noGrp="1"/>
          </p:cNvSpPr>
          <p:nvPr>
            <p:ph type="sldNum" sz="quarter" idx="5"/>
          </p:nvPr>
        </p:nvSpPr>
        <p:spPr/>
        <p:txBody>
          <a:bodyPr/>
          <a:lstStyle/>
          <a:p>
            <a:fld id="{2CAF4A93-7027-4BD7-8018-A331F611504E}" type="slidenum">
              <a:rPr lang="he-IL" smtClean="0"/>
              <a:t>2</a:t>
            </a:fld>
            <a:endParaRPr lang="he-IL"/>
          </a:p>
        </p:txBody>
      </p:sp>
    </p:spTree>
    <p:extLst>
      <p:ext uri="{BB962C8B-B14F-4D97-AF65-F5344CB8AC3E}">
        <p14:creationId xmlns:p14="http://schemas.microsoft.com/office/powerpoint/2010/main" val="3055255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F4480-0785-15F6-E7AE-DEF63D57413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CC86371-B569-D514-FDE8-7663241791A5}"/>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1D34B068-0B54-B77C-0CCB-BA0E27AA6BDF}"/>
              </a:ext>
            </a:extLst>
          </p:cNvPr>
          <p:cNvSpPr>
            <a:spLocks noGrp="1"/>
          </p:cNvSpPr>
          <p:nvPr>
            <p:ph type="body" idx="1"/>
          </p:nvPr>
        </p:nvSpPr>
        <p:spPr/>
        <p:txBody>
          <a:bodyPr/>
          <a:lstStyle/>
          <a:p>
            <a:pPr marL="0" marR="0" lvl="0" indent="0" algn="r" defTabSz="914400" rtl="1" eaLnBrk="1" fontAlgn="auto" latinLnBrk="0" hangingPunct="1">
              <a:lnSpc>
                <a:spcPct val="110000"/>
              </a:lnSpc>
              <a:spcBef>
                <a:spcPts val="0"/>
              </a:spcBef>
              <a:spcAft>
                <a:spcPts val="600"/>
              </a:spcAft>
              <a:buClrTx/>
              <a:buSzTx/>
              <a:buFontTx/>
              <a:buNone/>
              <a:tabLst/>
              <a:defRPr/>
            </a:pPr>
            <a:endParaRPr lang="he-IL" sz="1200" b="0" dirty="0">
              <a:latin typeface="Heebo" pitchFamily="2" charset="-79"/>
              <a:ea typeface="Calibri" panose="020F0502020204030204" pitchFamily="34" charset="0"/>
              <a:cs typeface="Heebo" pitchFamily="2" charset="-79"/>
            </a:endParaRPr>
          </a:p>
        </p:txBody>
      </p:sp>
      <p:sp>
        <p:nvSpPr>
          <p:cNvPr id="4" name="מציין מיקום של מספר שקופית 3">
            <a:extLst>
              <a:ext uri="{FF2B5EF4-FFF2-40B4-BE49-F238E27FC236}">
                <a16:creationId xmlns:a16="http://schemas.microsoft.com/office/drawing/2014/main" id="{95CFCA58-0CD9-0443-C490-5093BE8CF96F}"/>
              </a:ext>
            </a:extLst>
          </p:cNvPr>
          <p:cNvSpPr>
            <a:spLocks noGrp="1"/>
          </p:cNvSpPr>
          <p:nvPr>
            <p:ph type="sldNum" sz="quarter" idx="5"/>
          </p:nvPr>
        </p:nvSpPr>
        <p:spPr/>
        <p:txBody>
          <a:bodyPr/>
          <a:lstStyle/>
          <a:p>
            <a:fld id="{2CAF4A93-7027-4BD7-8018-A331F611504E}" type="slidenum">
              <a:rPr lang="he-IL" smtClean="0"/>
              <a:t>3</a:t>
            </a:fld>
            <a:endParaRPr lang="he-IL"/>
          </a:p>
        </p:txBody>
      </p:sp>
    </p:spTree>
    <p:extLst>
      <p:ext uri="{BB962C8B-B14F-4D97-AF65-F5344CB8AC3E}">
        <p14:creationId xmlns:p14="http://schemas.microsoft.com/office/powerpoint/2010/main" val="316936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5E860-1132-FC6D-8B43-D0D2226C688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EB42C82-09C7-ABFE-92E5-865E9C63425C}"/>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88A0A67C-A6C4-4440-0014-8EECDCDA1122}"/>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CD797B62-BF13-2204-D800-CC888C434A38}"/>
              </a:ext>
            </a:extLst>
          </p:cNvPr>
          <p:cNvSpPr>
            <a:spLocks noGrp="1"/>
          </p:cNvSpPr>
          <p:nvPr>
            <p:ph type="sldNum" sz="quarter" idx="5"/>
          </p:nvPr>
        </p:nvSpPr>
        <p:spPr/>
        <p:txBody>
          <a:bodyPr/>
          <a:lstStyle/>
          <a:p>
            <a:fld id="{2CAF4A93-7027-4BD7-8018-A331F611504E}" type="slidenum">
              <a:rPr lang="he-IL" smtClean="0"/>
              <a:t>4</a:t>
            </a:fld>
            <a:endParaRPr lang="he-IL"/>
          </a:p>
        </p:txBody>
      </p:sp>
    </p:spTree>
    <p:extLst>
      <p:ext uri="{BB962C8B-B14F-4D97-AF65-F5344CB8AC3E}">
        <p14:creationId xmlns:p14="http://schemas.microsoft.com/office/powerpoint/2010/main" val="175696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AA700-DC41-7CE6-CE4D-A7F7E0188DA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A0F4BE3-9CEE-E6EC-1B85-AFDB0425714F}"/>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F394771E-F90B-49FB-1244-A9B5BE49902E}"/>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מציין מיקום של מספר שקופית 3">
            <a:extLst>
              <a:ext uri="{FF2B5EF4-FFF2-40B4-BE49-F238E27FC236}">
                <a16:creationId xmlns:a16="http://schemas.microsoft.com/office/drawing/2014/main" id="{1E51B00E-18A7-E5F4-95B1-4E113F41BE35}"/>
              </a:ext>
            </a:extLst>
          </p:cNvPr>
          <p:cNvSpPr>
            <a:spLocks noGrp="1"/>
          </p:cNvSpPr>
          <p:nvPr>
            <p:ph type="sldNum" sz="quarter" idx="5"/>
          </p:nvPr>
        </p:nvSpPr>
        <p:spPr/>
        <p:txBody>
          <a:bodyPr/>
          <a:lstStyle/>
          <a:p>
            <a:fld id="{2CAF4A93-7027-4BD7-8018-A331F611504E}" type="slidenum">
              <a:rPr lang="he-IL" smtClean="0"/>
              <a:t>5</a:t>
            </a:fld>
            <a:endParaRPr lang="he-IL"/>
          </a:p>
        </p:txBody>
      </p:sp>
    </p:spTree>
    <p:extLst>
      <p:ext uri="{BB962C8B-B14F-4D97-AF65-F5344CB8AC3E}">
        <p14:creationId xmlns:p14="http://schemas.microsoft.com/office/powerpoint/2010/main" val="2669111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CD18-66F1-35E3-CE64-20B930CB819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7F4C0AD-4C95-303C-0DB6-B532DAFDD7AD}"/>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45279BDF-5DC3-1C37-1C51-E37445630F97}"/>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5F26F051-920A-69F0-B1B7-7C7CEB543659}"/>
              </a:ext>
            </a:extLst>
          </p:cNvPr>
          <p:cNvSpPr>
            <a:spLocks noGrp="1"/>
          </p:cNvSpPr>
          <p:nvPr>
            <p:ph type="sldNum" sz="quarter" idx="5"/>
          </p:nvPr>
        </p:nvSpPr>
        <p:spPr/>
        <p:txBody>
          <a:bodyPr/>
          <a:lstStyle/>
          <a:p>
            <a:fld id="{2CAF4A93-7027-4BD7-8018-A331F611504E}" type="slidenum">
              <a:rPr lang="he-IL" smtClean="0"/>
              <a:t>6</a:t>
            </a:fld>
            <a:endParaRPr lang="he-IL"/>
          </a:p>
        </p:txBody>
      </p:sp>
    </p:spTree>
    <p:extLst>
      <p:ext uri="{BB962C8B-B14F-4D97-AF65-F5344CB8AC3E}">
        <p14:creationId xmlns:p14="http://schemas.microsoft.com/office/powerpoint/2010/main" val="165880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513FA-F039-2465-1E5A-26BCF58E24F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1279DA2-0F8C-12AB-3F75-B529D7A93821}"/>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2D132BC8-AB14-1ED4-4DF8-4F20451A0C51}"/>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31C73B35-668B-00ED-CBFC-9DCF396B655B}"/>
              </a:ext>
            </a:extLst>
          </p:cNvPr>
          <p:cNvSpPr>
            <a:spLocks noGrp="1"/>
          </p:cNvSpPr>
          <p:nvPr>
            <p:ph type="sldNum" sz="quarter" idx="5"/>
          </p:nvPr>
        </p:nvSpPr>
        <p:spPr/>
        <p:txBody>
          <a:bodyPr/>
          <a:lstStyle/>
          <a:p>
            <a:fld id="{2CAF4A93-7027-4BD7-8018-A331F611504E}" type="slidenum">
              <a:rPr lang="he-IL" smtClean="0"/>
              <a:t>7</a:t>
            </a:fld>
            <a:endParaRPr lang="he-IL"/>
          </a:p>
        </p:txBody>
      </p:sp>
    </p:spTree>
    <p:extLst>
      <p:ext uri="{BB962C8B-B14F-4D97-AF65-F5344CB8AC3E}">
        <p14:creationId xmlns:p14="http://schemas.microsoft.com/office/powerpoint/2010/main" val="197032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9DBD5-B96E-7A14-C75D-0C5CC30AFC4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6B1952F-C3A7-1F84-B5EE-8CAD4A1CE7E6}"/>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BCE226F6-35CD-D2BF-4E8F-37C1C4DE4E37}"/>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F84ACE65-A0DF-C942-F057-BE57E4EDB432}"/>
              </a:ext>
            </a:extLst>
          </p:cNvPr>
          <p:cNvSpPr>
            <a:spLocks noGrp="1"/>
          </p:cNvSpPr>
          <p:nvPr>
            <p:ph type="sldNum" sz="quarter" idx="5"/>
          </p:nvPr>
        </p:nvSpPr>
        <p:spPr/>
        <p:txBody>
          <a:bodyPr/>
          <a:lstStyle/>
          <a:p>
            <a:fld id="{2CAF4A93-7027-4BD7-8018-A331F611504E}" type="slidenum">
              <a:rPr lang="he-IL" smtClean="0"/>
              <a:t>8</a:t>
            </a:fld>
            <a:endParaRPr lang="he-IL"/>
          </a:p>
        </p:txBody>
      </p:sp>
    </p:spTree>
    <p:extLst>
      <p:ext uri="{BB962C8B-B14F-4D97-AF65-F5344CB8AC3E}">
        <p14:creationId xmlns:p14="http://schemas.microsoft.com/office/powerpoint/2010/main" val="228664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180BC-1F39-E587-4DE2-6DE43E605B3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0FCCB145-008D-3486-E17F-4BB6FC34B13E}"/>
              </a:ext>
            </a:extLst>
          </p:cNvPr>
          <p:cNvSpPr>
            <a:spLocks noGrp="1" noRot="1" noChangeAspect="1"/>
          </p:cNvSpPr>
          <p:nvPr>
            <p:ph type="sldImg"/>
          </p:nvPr>
        </p:nvSpPr>
        <p:spPr/>
        <p:txBody>
          <a:bodyPr/>
          <a:lstStyle/>
          <a:p>
            <a:endParaRPr lang="he-IL"/>
          </a:p>
        </p:txBody>
      </p:sp>
      <p:sp>
        <p:nvSpPr>
          <p:cNvPr id="3" name="מציין מיקום של הערות 2">
            <a:extLst>
              <a:ext uri="{FF2B5EF4-FFF2-40B4-BE49-F238E27FC236}">
                <a16:creationId xmlns:a16="http://schemas.microsoft.com/office/drawing/2014/main" id="{8301B91E-6FB0-D979-1120-649C84FC7FEC}"/>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מציין מיקום של מספר שקופית 3">
            <a:extLst>
              <a:ext uri="{FF2B5EF4-FFF2-40B4-BE49-F238E27FC236}">
                <a16:creationId xmlns:a16="http://schemas.microsoft.com/office/drawing/2014/main" id="{C47F6532-6DC8-9C27-3F68-CC14D09DAD1D}"/>
              </a:ext>
            </a:extLst>
          </p:cNvPr>
          <p:cNvSpPr>
            <a:spLocks noGrp="1"/>
          </p:cNvSpPr>
          <p:nvPr>
            <p:ph type="sldNum" sz="quarter" idx="5"/>
          </p:nvPr>
        </p:nvSpPr>
        <p:spPr/>
        <p:txBody>
          <a:bodyPr/>
          <a:lstStyle/>
          <a:p>
            <a:fld id="{2CAF4A93-7027-4BD7-8018-A331F611504E}" type="slidenum">
              <a:rPr lang="he-IL" smtClean="0"/>
              <a:t>9</a:t>
            </a:fld>
            <a:endParaRPr lang="he-IL"/>
          </a:p>
        </p:txBody>
      </p:sp>
    </p:spTree>
    <p:extLst>
      <p:ext uri="{BB962C8B-B14F-4D97-AF65-F5344CB8AC3E}">
        <p14:creationId xmlns:p14="http://schemas.microsoft.com/office/powerpoint/2010/main" val="223765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7C7FB09-98B1-305E-9BC4-A1B2C10FC0DD}"/>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7804BB5-0EDE-2198-6585-9B9E7A0C4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72FC846D-A7BA-8F5E-7C6A-096F40816177}"/>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5" name="מציין מיקום של כותרת תחתונה 4">
            <a:extLst>
              <a:ext uri="{FF2B5EF4-FFF2-40B4-BE49-F238E27FC236}">
                <a16:creationId xmlns:a16="http://schemas.microsoft.com/office/drawing/2014/main" id="{437DA366-408A-C6CF-D78D-D44CE898689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131E6F9-7288-C365-2EDF-A7A664E113AB}"/>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322777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1F6A05D-057D-32EB-3CCC-AA2709EFC4A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BE5B66F3-F395-81C0-0BC9-7FA336F9AEB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29E76C8-59D3-F3FE-630D-18C5F3AB9AE1}"/>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5" name="מציין מיקום של כותרת תחתונה 4">
            <a:extLst>
              <a:ext uri="{FF2B5EF4-FFF2-40B4-BE49-F238E27FC236}">
                <a16:creationId xmlns:a16="http://schemas.microsoft.com/office/drawing/2014/main" id="{CD87128E-1EDA-88DE-325D-1A83C4FECC5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02105C8-D373-1FE4-8412-240AB92E17EC}"/>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2415238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5D39C99-D15F-0155-E3F4-7EBBDF29652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96DAFA6-C550-A100-ABDD-F6268B75B41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FD2DFB3-B63B-3EE7-8479-5F945E5F94DD}"/>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5" name="מציין מיקום של כותרת תחתונה 4">
            <a:extLst>
              <a:ext uri="{FF2B5EF4-FFF2-40B4-BE49-F238E27FC236}">
                <a16:creationId xmlns:a16="http://schemas.microsoft.com/office/drawing/2014/main" id="{63221630-7107-27BD-E098-94CC38752A1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FC3EAE5-6829-D504-9C05-78094A302019}"/>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82000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852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6890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191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7106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2235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72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2000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89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F60246-9023-269D-8887-4E7CCACA4A4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72E7536-C1B4-222C-EF7E-C1A592BA613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4C2C496-C184-B2C8-81CD-FD557152572C}"/>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5" name="מציין מיקום של כותרת תחתונה 4">
            <a:extLst>
              <a:ext uri="{FF2B5EF4-FFF2-40B4-BE49-F238E27FC236}">
                <a16:creationId xmlns:a16="http://schemas.microsoft.com/office/drawing/2014/main" id="{BAE57D21-2C81-6327-D88C-01441950F51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7B7A914-538A-3DCB-F62D-2845C8BBAB5F}"/>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2969692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876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3334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017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0E8ADF-9D13-970A-6969-E5ACF310173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373298C-0A14-C5BA-F94B-3A7527468D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CA5C2C6-7202-E4F7-D534-4C14466FAD3A}"/>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5" name="מציין מיקום של כותרת תחתונה 4">
            <a:extLst>
              <a:ext uri="{FF2B5EF4-FFF2-40B4-BE49-F238E27FC236}">
                <a16:creationId xmlns:a16="http://schemas.microsoft.com/office/drawing/2014/main" id="{23B1FE07-4782-AFE7-8AB3-0309A8459C9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99451A8-DA4F-E50C-70E3-9B1065AF7139}"/>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361914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56C766-1B80-E080-E6E3-05598087559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0C81A98-7CC5-C08C-059E-9B786C6822F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B39B231-6D0B-029D-2E67-3AA9FDA69C3A}"/>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4015B2C-F09A-1156-EEFA-044AAEA2D5D7}"/>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6" name="מציין מיקום של כותרת תחתונה 5">
            <a:extLst>
              <a:ext uri="{FF2B5EF4-FFF2-40B4-BE49-F238E27FC236}">
                <a16:creationId xmlns:a16="http://schemas.microsoft.com/office/drawing/2014/main" id="{B8D8F870-8192-11C2-4971-41FA53E46CB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76D214D-D711-3339-D297-BCB23DA23C6B}"/>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241334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0BC6EC-78D8-0F49-0FB7-9887868A6EF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C6E222-13A5-29EA-70C4-734995469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EC920F68-B378-78B1-E974-659BF364E30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FC1F4E2-B013-0D00-F4ED-221A5DED82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6736BD6-CE2F-AEEE-4976-E93E25EC88E6}"/>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97A52BE-B7A6-20D2-43EE-B9743774CD13}"/>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8" name="מציין מיקום של כותרת תחתונה 7">
            <a:extLst>
              <a:ext uri="{FF2B5EF4-FFF2-40B4-BE49-F238E27FC236}">
                <a16:creationId xmlns:a16="http://schemas.microsoft.com/office/drawing/2014/main" id="{A4497A1C-9F56-D457-6414-1263F4B0F01E}"/>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E9F2E56-3E37-884C-4120-0295BD97C746}"/>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4175814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F2D89E5-458A-9115-82B0-C87408CBDBB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0D28D083-62DD-E0D6-AFD1-1A79F2339B89}"/>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4" name="מציין מיקום של כותרת תחתונה 3">
            <a:extLst>
              <a:ext uri="{FF2B5EF4-FFF2-40B4-BE49-F238E27FC236}">
                <a16:creationId xmlns:a16="http://schemas.microsoft.com/office/drawing/2014/main" id="{097A87AE-B568-9C96-849B-AEB10E44C8DC}"/>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BBA8ED9-439C-9F63-F659-58D486A8F186}"/>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230725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47BCDD5C-AC98-FBC0-ED4C-AE3BD9958BA1}"/>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3" name="מציין מיקום של כותרת תחתונה 2">
            <a:extLst>
              <a:ext uri="{FF2B5EF4-FFF2-40B4-BE49-F238E27FC236}">
                <a16:creationId xmlns:a16="http://schemas.microsoft.com/office/drawing/2014/main" id="{75357ACD-DF9E-98F7-5ACA-239D7693DEC7}"/>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4C36C55-0FAA-7A13-D2F8-6150AFE6A63B}"/>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293319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CD1879-5AB4-59D2-BA88-B61C5A1386F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EF0FE77-B51B-6815-59EE-A3050D81F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69814D7-8303-9962-2392-8C0347072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1D8F06C-7A6E-1517-7BAA-C9AA578C20DE}"/>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6" name="מציין מיקום של כותרת תחתונה 5">
            <a:extLst>
              <a:ext uri="{FF2B5EF4-FFF2-40B4-BE49-F238E27FC236}">
                <a16:creationId xmlns:a16="http://schemas.microsoft.com/office/drawing/2014/main" id="{45C70108-EED8-684F-885F-B4AE5F1B956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49F6F2F-5B78-D0C3-1252-F093B0C24C50}"/>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194847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4D62027-4CCE-DEBB-6822-02DDF7305E8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8510A6C3-01AF-0163-6B45-9E9B191D9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A3735E9-3F3A-DC2A-0D6B-FC8C1C250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8D85C56-EC37-C817-2870-8F1C7703BC38}"/>
              </a:ext>
            </a:extLst>
          </p:cNvPr>
          <p:cNvSpPr>
            <a:spLocks noGrp="1"/>
          </p:cNvSpPr>
          <p:nvPr>
            <p:ph type="dt" sz="half" idx="10"/>
          </p:nvPr>
        </p:nvSpPr>
        <p:spPr/>
        <p:txBody>
          <a:bodyPr/>
          <a:lstStyle/>
          <a:p>
            <a:fld id="{E9218DE7-D5C4-437F-A766-5792968228E0}" type="datetimeFigureOut">
              <a:rPr lang="he-IL" smtClean="0"/>
              <a:t>ה'/טבת/תשפ"ו</a:t>
            </a:fld>
            <a:endParaRPr lang="he-IL"/>
          </a:p>
        </p:txBody>
      </p:sp>
      <p:sp>
        <p:nvSpPr>
          <p:cNvPr id="6" name="מציין מיקום של כותרת תחתונה 5">
            <a:extLst>
              <a:ext uri="{FF2B5EF4-FFF2-40B4-BE49-F238E27FC236}">
                <a16:creationId xmlns:a16="http://schemas.microsoft.com/office/drawing/2014/main" id="{D2F53BF8-A189-8833-BCE7-2CC61E045C6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3671FDE-DD16-5E68-D6BA-233E5F3E19A9}"/>
              </a:ext>
            </a:extLst>
          </p:cNvPr>
          <p:cNvSpPr>
            <a:spLocks noGrp="1"/>
          </p:cNvSpPr>
          <p:nvPr>
            <p:ph type="sldNum" sz="quarter" idx="12"/>
          </p:nvPr>
        </p:nvSpPr>
        <p:spPr/>
        <p:txBody>
          <a:bodyPr/>
          <a:lstStyle/>
          <a:p>
            <a:fld id="{48C250C9-2F5E-4B1A-A440-9709810E0AF4}" type="slidenum">
              <a:rPr lang="he-IL" smtClean="0"/>
              <a:t>‹#›</a:t>
            </a:fld>
            <a:endParaRPr lang="he-IL"/>
          </a:p>
        </p:txBody>
      </p:sp>
    </p:spTree>
    <p:extLst>
      <p:ext uri="{BB962C8B-B14F-4D97-AF65-F5344CB8AC3E}">
        <p14:creationId xmlns:p14="http://schemas.microsoft.com/office/powerpoint/2010/main" val="65404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78C6ED8-7321-970B-95C4-D417F537061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DD2C7E3-A50F-E462-FBD1-F7858AA426C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6C642E6-5669-8D1E-CE3D-3F5BF8DA8CD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9218DE7-D5C4-437F-A766-5792968228E0}" type="datetimeFigureOut">
              <a:rPr lang="he-IL" smtClean="0"/>
              <a:t>ה'/טבת/תשפ"ו</a:t>
            </a:fld>
            <a:endParaRPr lang="he-IL"/>
          </a:p>
        </p:txBody>
      </p:sp>
      <p:sp>
        <p:nvSpPr>
          <p:cNvPr id="5" name="מציין מיקום של כותרת תחתונה 4">
            <a:extLst>
              <a:ext uri="{FF2B5EF4-FFF2-40B4-BE49-F238E27FC236}">
                <a16:creationId xmlns:a16="http://schemas.microsoft.com/office/drawing/2014/main" id="{D77D447E-AC59-80F6-DA15-6E58EB849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040E55A-D10E-E4D3-6F5E-A47F112CC68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8C250C9-2F5E-4B1A-A440-9709810E0AF4}" type="slidenum">
              <a:rPr lang="he-IL" smtClean="0"/>
              <a:t>‹#›</a:t>
            </a:fld>
            <a:endParaRPr lang="he-IL"/>
          </a:p>
        </p:txBody>
      </p:sp>
    </p:spTree>
    <p:extLst>
      <p:ext uri="{BB962C8B-B14F-4D97-AF65-F5344CB8AC3E}">
        <p14:creationId xmlns:p14="http://schemas.microsoft.com/office/powerpoint/2010/main" val="2184346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12/25/2025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491647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www.facebook.com/photo/?fbid=10215061794216131&amp;set=a.10202491853575471&amp;locale=he_IL"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8.sv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74068" y="264516"/>
            <a:ext cx="11643863" cy="6328968"/>
            <a:chOff x="0" y="0"/>
            <a:chExt cx="5304118" cy="2883029"/>
          </a:xfrm>
        </p:grpSpPr>
        <p:sp>
          <p:nvSpPr>
            <p:cNvPr id="3" name="Freeform 3"/>
            <p:cNvSpPr/>
            <p:nvPr/>
          </p:nvSpPr>
          <p:spPr>
            <a:xfrm>
              <a:off x="10160" y="16510"/>
              <a:ext cx="5281258" cy="2855089"/>
            </a:xfrm>
            <a:custGeom>
              <a:avLst/>
              <a:gdLst/>
              <a:ahLst/>
              <a:cxnLst/>
              <a:rect l="l" t="t" r="r" b="b"/>
              <a:pathLst>
                <a:path w="5281258" h="2855089">
                  <a:moveTo>
                    <a:pt x="5281258" y="2855089"/>
                  </a:moveTo>
                  <a:lnTo>
                    <a:pt x="0" y="2847469"/>
                  </a:lnTo>
                  <a:lnTo>
                    <a:pt x="0" y="1003446"/>
                  </a:lnTo>
                  <a:lnTo>
                    <a:pt x="17780" y="19050"/>
                  </a:lnTo>
                  <a:lnTo>
                    <a:pt x="2631561" y="0"/>
                  </a:lnTo>
                  <a:lnTo>
                    <a:pt x="5262208" y="5080"/>
                  </a:lnTo>
                  <a:close/>
                </a:path>
              </a:pathLst>
            </a:custGeom>
            <a:solidFill>
              <a:srgbClr val="FFFFFF"/>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 name="Freeform 4"/>
            <p:cNvSpPr/>
            <p:nvPr/>
          </p:nvSpPr>
          <p:spPr>
            <a:xfrm>
              <a:off x="-3810" y="0"/>
              <a:ext cx="5310467" cy="2881758"/>
            </a:xfrm>
            <a:custGeom>
              <a:avLst/>
              <a:gdLst/>
              <a:ahLst/>
              <a:cxnLst/>
              <a:rect l="l" t="t" r="r" b="b"/>
              <a:pathLst>
                <a:path w="5310467" h="2881758">
                  <a:moveTo>
                    <a:pt x="5276178" y="21590"/>
                  </a:moveTo>
                  <a:cubicBezTo>
                    <a:pt x="5277448" y="34290"/>
                    <a:pt x="5277448" y="44450"/>
                    <a:pt x="5278717" y="54610"/>
                  </a:cubicBezTo>
                  <a:cubicBezTo>
                    <a:pt x="5281258" y="106981"/>
                    <a:pt x="5282528" y="168728"/>
                    <a:pt x="5285067" y="228270"/>
                  </a:cubicBezTo>
                  <a:cubicBezTo>
                    <a:pt x="5285067" y="314275"/>
                    <a:pt x="5297767" y="2010116"/>
                    <a:pt x="5304117" y="2096121"/>
                  </a:cubicBezTo>
                  <a:cubicBezTo>
                    <a:pt x="5310467" y="2226231"/>
                    <a:pt x="5306658" y="2358546"/>
                    <a:pt x="5306658" y="2488656"/>
                  </a:cubicBezTo>
                  <a:cubicBezTo>
                    <a:pt x="5306658" y="2603329"/>
                    <a:pt x="5307928" y="2709182"/>
                    <a:pt x="5309198" y="2820798"/>
                  </a:cubicBezTo>
                  <a:cubicBezTo>
                    <a:pt x="5309198" y="2842389"/>
                    <a:pt x="5309198" y="2856358"/>
                    <a:pt x="5309198" y="2880489"/>
                  </a:cubicBezTo>
                  <a:cubicBezTo>
                    <a:pt x="5286338" y="2880489"/>
                    <a:pt x="5266017" y="2881758"/>
                    <a:pt x="5234034" y="2880489"/>
                  </a:cubicBezTo>
                  <a:cubicBezTo>
                    <a:pt x="4966116" y="2875408"/>
                    <a:pt x="4694076" y="2881758"/>
                    <a:pt x="4426157" y="2876679"/>
                  </a:cubicBezTo>
                  <a:cubicBezTo>
                    <a:pt x="4265406" y="2872868"/>
                    <a:pt x="4108777" y="2875408"/>
                    <a:pt x="3948026" y="2872868"/>
                  </a:cubicBezTo>
                  <a:cubicBezTo>
                    <a:pt x="3873833" y="2871598"/>
                    <a:pt x="3799641" y="2870329"/>
                    <a:pt x="3725448" y="2869058"/>
                  </a:cubicBezTo>
                  <a:cubicBezTo>
                    <a:pt x="3680108" y="2869058"/>
                    <a:pt x="3638889" y="2870329"/>
                    <a:pt x="3593549" y="2870329"/>
                  </a:cubicBezTo>
                  <a:cubicBezTo>
                    <a:pt x="3478138" y="2869058"/>
                    <a:pt x="3160758" y="2870329"/>
                    <a:pt x="3045347" y="2869058"/>
                  </a:cubicBezTo>
                  <a:cubicBezTo>
                    <a:pt x="2962911" y="2867789"/>
                    <a:pt x="1314183" y="2876679"/>
                    <a:pt x="1231746" y="2875408"/>
                  </a:cubicBezTo>
                  <a:cubicBezTo>
                    <a:pt x="1211137" y="2875408"/>
                    <a:pt x="1186406" y="2876679"/>
                    <a:pt x="1165797" y="2876679"/>
                  </a:cubicBezTo>
                  <a:cubicBezTo>
                    <a:pt x="1116335" y="2876679"/>
                    <a:pt x="1070995" y="2877948"/>
                    <a:pt x="1021533" y="2877948"/>
                  </a:cubicBezTo>
                  <a:cubicBezTo>
                    <a:pt x="897879" y="2877948"/>
                    <a:pt x="778346" y="2876679"/>
                    <a:pt x="654691" y="2875408"/>
                  </a:cubicBezTo>
                  <a:cubicBezTo>
                    <a:pt x="580498" y="2874139"/>
                    <a:pt x="506306" y="2872868"/>
                    <a:pt x="436235" y="2871598"/>
                  </a:cubicBezTo>
                  <a:cubicBezTo>
                    <a:pt x="304336" y="2870329"/>
                    <a:pt x="172438" y="2869058"/>
                    <a:pt x="48260" y="2869058"/>
                  </a:cubicBezTo>
                  <a:cubicBezTo>
                    <a:pt x="38100" y="2869058"/>
                    <a:pt x="29210" y="2869058"/>
                    <a:pt x="19050" y="2867789"/>
                  </a:cubicBezTo>
                  <a:cubicBezTo>
                    <a:pt x="10160" y="2866518"/>
                    <a:pt x="5080" y="2860168"/>
                    <a:pt x="7620" y="2851279"/>
                  </a:cubicBezTo>
                  <a:cubicBezTo>
                    <a:pt x="16510" y="2819445"/>
                    <a:pt x="12700" y="2764313"/>
                    <a:pt x="11430" y="2706976"/>
                  </a:cubicBezTo>
                  <a:cubicBezTo>
                    <a:pt x="10160" y="2590098"/>
                    <a:pt x="6350" y="2475424"/>
                    <a:pt x="7620" y="2358546"/>
                  </a:cubicBezTo>
                  <a:cubicBezTo>
                    <a:pt x="5080" y="2212999"/>
                    <a:pt x="0" y="411306"/>
                    <a:pt x="7620" y="263554"/>
                  </a:cubicBezTo>
                  <a:cubicBezTo>
                    <a:pt x="8890" y="234885"/>
                    <a:pt x="7620" y="204012"/>
                    <a:pt x="8890" y="175343"/>
                  </a:cubicBezTo>
                  <a:cubicBezTo>
                    <a:pt x="10160" y="129033"/>
                    <a:pt x="12700" y="78312"/>
                    <a:pt x="13970" y="44450"/>
                  </a:cubicBezTo>
                  <a:cubicBezTo>
                    <a:pt x="13970" y="41910"/>
                    <a:pt x="15240" y="39370"/>
                    <a:pt x="16510" y="38100"/>
                  </a:cubicBezTo>
                  <a:cubicBezTo>
                    <a:pt x="38100" y="35560"/>
                    <a:pt x="69393" y="30480"/>
                    <a:pt x="135342" y="29210"/>
                  </a:cubicBezTo>
                  <a:cubicBezTo>
                    <a:pt x="246631" y="25400"/>
                    <a:pt x="357920" y="22860"/>
                    <a:pt x="473331" y="20320"/>
                  </a:cubicBezTo>
                  <a:cubicBezTo>
                    <a:pt x="551646" y="17780"/>
                    <a:pt x="629960" y="16510"/>
                    <a:pt x="704153" y="13970"/>
                  </a:cubicBezTo>
                  <a:cubicBezTo>
                    <a:pt x="778346" y="11430"/>
                    <a:pt x="856660" y="8890"/>
                    <a:pt x="930853" y="8890"/>
                  </a:cubicBezTo>
                  <a:cubicBezTo>
                    <a:pt x="1013290" y="7620"/>
                    <a:pt x="1095726" y="10160"/>
                    <a:pt x="1178162" y="8890"/>
                  </a:cubicBezTo>
                  <a:cubicBezTo>
                    <a:pt x="1281208" y="8890"/>
                    <a:pt x="3148393" y="6350"/>
                    <a:pt x="3251438" y="5080"/>
                  </a:cubicBezTo>
                  <a:cubicBezTo>
                    <a:pt x="3350362" y="3810"/>
                    <a:pt x="3449286" y="2540"/>
                    <a:pt x="3552331" y="2540"/>
                  </a:cubicBezTo>
                  <a:cubicBezTo>
                    <a:pt x="3721326" y="1270"/>
                    <a:pt x="3886199" y="0"/>
                    <a:pt x="4055193" y="0"/>
                  </a:cubicBezTo>
                  <a:cubicBezTo>
                    <a:pt x="4125264" y="0"/>
                    <a:pt x="4199457" y="2540"/>
                    <a:pt x="4269528" y="2540"/>
                  </a:cubicBezTo>
                  <a:cubicBezTo>
                    <a:pt x="4463254" y="3810"/>
                    <a:pt x="4661101" y="5080"/>
                    <a:pt x="4854827" y="7620"/>
                  </a:cubicBezTo>
                  <a:cubicBezTo>
                    <a:pt x="4957872" y="8890"/>
                    <a:pt x="5060918" y="12700"/>
                    <a:pt x="5163963" y="16510"/>
                  </a:cubicBezTo>
                  <a:cubicBezTo>
                    <a:pt x="5188694" y="16510"/>
                    <a:pt x="5213425" y="16510"/>
                    <a:pt x="5234034" y="16510"/>
                  </a:cubicBezTo>
                  <a:cubicBezTo>
                    <a:pt x="5257128" y="17780"/>
                    <a:pt x="5266017" y="20320"/>
                    <a:pt x="5276178" y="21590"/>
                  </a:cubicBezTo>
                  <a:close/>
                  <a:moveTo>
                    <a:pt x="5286338" y="2863979"/>
                  </a:moveTo>
                  <a:cubicBezTo>
                    <a:pt x="5287608" y="2847468"/>
                    <a:pt x="5288878" y="2834768"/>
                    <a:pt x="5288878" y="2822068"/>
                  </a:cubicBezTo>
                  <a:cubicBezTo>
                    <a:pt x="5287608" y="2698155"/>
                    <a:pt x="5286338" y="2581277"/>
                    <a:pt x="5286338" y="2455577"/>
                  </a:cubicBezTo>
                  <a:cubicBezTo>
                    <a:pt x="5286338" y="2398241"/>
                    <a:pt x="5288878" y="2340904"/>
                    <a:pt x="5287608" y="2283567"/>
                  </a:cubicBezTo>
                  <a:cubicBezTo>
                    <a:pt x="5287608" y="2230641"/>
                    <a:pt x="5286338" y="2175510"/>
                    <a:pt x="5285067" y="2122584"/>
                  </a:cubicBezTo>
                  <a:cubicBezTo>
                    <a:pt x="5279988" y="2040989"/>
                    <a:pt x="5268558" y="351764"/>
                    <a:pt x="5268558" y="270169"/>
                  </a:cubicBezTo>
                  <a:cubicBezTo>
                    <a:pt x="5266017" y="201806"/>
                    <a:pt x="5263478" y="131238"/>
                    <a:pt x="5260938" y="63500"/>
                  </a:cubicBezTo>
                  <a:cubicBezTo>
                    <a:pt x="5259667" y="44450"/>
                    <a:pt x="5258398" y="43180"/>
                    <a:pt x="5221669" y="41910"/>
                  </a:cubicBezTo>
                  <a:cubicBezTo>
                    <a:pt x="5209303" y="41910"/>
                    <a:pt x="5201059" y="41910"/>
                    <a:pt x="5188694" y="40640"/>
                  </a:cubicBezTo>
                  <a:cubicBezTo>
                    <a:pt x="5085649" y="36830"/>
                    <a:pt x="4978481" y="31750"/>
                    <a:pt x="4875436" y="30480"/>
                  </a:cubicBezTo>
                  <a:cubicBezTo>
                    <a:pt x="4624005" y="26670"/>
                    <a:pt x="4368452" y="25400"/>
                    <a:pt x="4117021" y="22860"/>
                  </a:cubicBezTo>
                  <a:cubicBezTo>
                    <a:pt x="4079924" y="22860"/>
                    <a:pt x="4038706" y="22860"/>
                    <a:pt x="4001610" y="22860"/>
                  </a:cubicBezTo>
                  <a:cubicBezTo>
                    <a:pt x="3939783" y="22860"/>
                    <a:pt x="3877955" y="22860"/>
                    <a:pt x="3820250" y="22860"/>
                  </a:cubicBezTo>
                  <a:cubicBezTo>
                    <a:pt x="3688351" y="22860"/>
                    <a:pt x="3556453" y="22860"/>
                    <a:pt x="3428677" y="24130"/>
                  </a:cubicBezTo>
                  <a:cubicBezTo>
                    <a:pt x="3317387" y="25400"/>
                    <a:pt x="1441959" y="29210"/>
                    <a:pt x="1330670" y="29210"/>
                  </a:cubicBezTo>
                  <a:cubicBezTo>
                    <a:pt x="1149310" y="29210"/>
                    <a:pt x="967950" y="26670"/>
                    <a:pt x="786590" y="33020"/>
                  </a:cubicBezTo>
                  <a:cubicBezTo>
                    <a:pt x="691788" y="36830"/>
                    <a:pt x="601108" y="36830"/>
                    <a:pt x="510427" y="38100"/>
                  </a:cubicBezTo>
                  <a:cubicBezTo>
                    <a:pt x="353798" y="41910"/>
                    <a:pt x="197169" y="45720"/>
                    <a:pt x="49530" y="50800"/>
                  </a:cubicBezTo>
                  <a:cubicBezTo>
                    <a:pt x="36830" y="50800"/>
                    <a:pt x="34290" y="53340"/>
                    <a:pt x="33020" y="71696"/>
                  </a:cubicBezTo>
                  <a:cubicBezTo>
                    <a:pt x="31750" y="111391"/>
                    <a:pt x="31750" y="151086"/>
                    <a:pt x="30480" y="190780"/>
                  </a:cubicBezTo>
                  <a:cubicBezTo>
                    <a:pt x="29210" y="256938"/>
                    <a:pt x="26670" y="320890"/>
                    <a:pt x="25400" y="387048"/>
                  </a:cubicBezTo>
                  <a:cubicBezTo>
                    <a:pt x="20320" y="457616"/>
                    <a:pt x="26670" y="2182126"/>
                    <a:pt x="29210" y="2252694"/>
                  </a:cubicBezTo>
                  <a:cubicBezTo>
                    <a:pt x="29210" y="2327672"/>
                    <a:pt x="29210" y="2404857"/>
                    <a:pt x="30480" y="2479835"/>
                  </a:cubicBezTo>
                  <a:cubicBezTo>
                    <a:pt x="30480" y="2534967"/>
                    <a:pt x="33020" y="2590098"/>
                    <a:pt x="33020" y="2645229"/>
                  </a:cubicBezTo>
                  <a:cubicBezTo>
                    <a:pt x="33020" y="2704771"/>
                    <a:pt x="33020" y="2764313"/>
                    <a:pt x="31750" y="2822068"/>
                  </a:cubicBezTo>
                  <a:cubicBezTo>
                    <a:pt x="31750" y="2825879"/>
                    <a:pt x="31750" y="2828418"/>
                    <a:pt x="31750" y="2832229"/>
                  </a:cubicBezTo>
                  <a:cubicBezTo>
                    <a:pt x="31750" y="2842389"/>
                    <a:pt x="35560" y="2846199"/>
                    <a:pt x="44450" y="2846199"/>
                  </a:cubicBezTo>
                  <a:cubicBezTo>
                    <a:pt x="77636" y="2846199"/>
                    <a:pt x="135342" y="2847468"/>
                    <a:pt x="188925" y="2847468"/>
                  </a:cubicBezTo>
                  <a:cubicBezTo>
                    <a:pt x="267240" y="2847468"/>
                    <a:pt x="349676" y="2844929"/>
                    <a:pt x="427991" y="2847468"/>
                  </a:cubicBezTo>
                  <a:cubicBezTo>
                    <a:pt x="555768" y="2851279"/>
                    <a:pt x="683544" y="2853818"/>
                    <a:pt x="811320" y="2852549"/>
                  </a:cubicBezTo>
                  <a:cubicBezTo>
                    <a:pt x="893757" y="2851279"/>
                    <a:pt x="972071" y="2853818"/>
                    <a:pt x="1054508" y="2853818"/>
                  </a:cubicBezTo>
                  <a:cubicBezTo>
                    <a:pt x="1174041" y="2853818"/>
                    <a:pt x="1293573" y="2852549"/>
                    <a:pt x="1413106" y="2853818"/>
                  </a:cubicBezTo>
                  <a:cubicBezTo>
                    <a:pt x="1590345" y="2855089"/>
                    <a:pt x="3535844" y="2844929"/>
                    <a:pt x="3717204" y="2847468"/>
                  </a:cubicBezTo>
                  <a:cubicBezTo>
                    <a:pt x="3795519" y="2848739"/>
                    <a:pt x="3873833" y="2850008"/>
                    <a:pt x="3948026" y="2850008"/>
                  </a:cubicBezTo>
                  <a:cubicBezTo>
                    <a:pt x="4084046" y="2852549"/>
                    <a:pt x="4215944" y="2848739"/>
                    <a:pt x="4351965" y="2852549"/>
                  </a:cubicBezTo>
                  <a:cubicBezTo>
                    <a:pt x="4463254" y="2855089"/>
                    <a:pt x="4574543" y="2855089"/>
                    <a:pt x="4685832" y="2857629"/>
                  </a:cubicBezTo>
                  <a:cubicBezTo>
                    <a:pt x="4850705" y="2861439"/>
                    <a:pt x="5015578" y="2863979"/>
                    <a:pt x="5180451" y="2865249"/>
                  </a:cubicBezTo>
                  <a:cubicBezTo>
                    <a:pt x="5242278" y="2865249"/>
                    <a:pt x="5266017" y="2863979"/>
                    <a:pt x="5286338" y="2863979"/>
                  </a:cubicBezTo>
                  <a:close/>
                </a:path>
              </a:pathLst>
            </a:custGeom>
            <a:solidFill>
              <a:srgbClr val="442816"/>
            </a:solidFill>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grpSp>
      <p:grpSp>
        <p:nvGrpSpPr>
          <p:cNvPr id="8" name="Group 7">
            <a:extLst>
              <a:ext uri="{FF2B5EF4-FFF2-40B4-BE49-F238E27FC236}">
                <a16:creationId xmlns:a16="http://schemas.microsoft.com/office/drawing/2014/main" id="{E89AAEA6-16FD-6156-64C1-0157D2A06D75}"/>
              </a:ext>
              <a:ext uri="{C183D7F6-B498-43B3-948B-1728B52AA6E4}">
                <adec:decorative xmlns:adec="http://schemas.microsoft.com/office/drawing/2017/decorative" val="1"/>
              </a:ext>
            </a:extLst>
          </p:cNvPr>
          <p:cNvGrpSpPr/>
          <p:nvPr/>
        </p:nvGrpSpPr>
        <p:grpSpPr>
          <a:xfrm>
            <a:off x="2667247" y="2552925"/>
            <a:ext cx="6796566" cy="2159530"/>
            <a:chOff x="0" y="0"/>
            <a:chExt cx="4274726" cy="1821471"/>
          </a:xfrm>
        </p:grpSpPr>
        <p:sp>
          <p:nvSpPr>
            <p:cNvPr id="9" name="Freeform 8">
              <a:extLst>
                <a:ext uri="{FF2B5EF4-FFF2-40B4-BE49-F238E27FC236}">
                  <a16:creationId xmlns:a16="http://schemas.microsoft.com/office/drawing/2014/main" id="{A4976BE7-4827-FACF-6880-55BC080E3361}"/>
                </a:ext>
              </a:extLst>
            </p:cNvPr>
            <p:cNvSpPr/>
            <p:nvPr/>
          </p:nvSpPr>
          <p:spPr>
            <a:xfrm>
              <a:off x="0" y="0"/>
              <a:ext cx="4274726" cy="1821471"/>
            </a:xfrm>
            <a:custGeom>
              <a:avLst/>
              <a:gdLst/>
              <a:ahLst/>
              <a:cxnLst/>
              <a:rect l="l" t="t" r="r" b="b"/>
              <a:pathLst>
                <a:path w="4274726" h="1821471">
                  <a:moveTo>
                    <a:pt x="0" y="50800"/>
                  </a:moveTo>
                  <a:lnTo>
                    <a:pt x="2137363" y="0"/>
                  </a:lnTo>
                  <a:lnTo>
                    <a:pt x="4274726" y="50800"/>
                  </a:lnTo>
                  <a:lnTo>
                    <a:pt x="4274726" y="1770671"/>
                  </a:lnTo>
                  <a:lnTo>
                    <a:pt x="2137363" y="1821471"/>
                  </a:lnTo>
                  <a:lnTo>
                    <a:pt x="0" y="1770671"/>
                  </a:lnTo>
                  <a:lnTo>
                    <a:pt x="0" y="50800"/>
                  </a:lnTo>
                  <a:close/>
                </a:path>
              </a:pathLst>
            </a:custGeom>
            <a:solidFill>
              <a:srgbClr val="F8F6F4"/>
            </a:solidFill>
            <a:ln w="38100" cap="sq">
              <a:solidFill>
                <a:srgbClr val="000000"/>
              </a:solidFill>
              <a:prstDash val="solid"/>
              <a:miter/>
            </a:ln>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0" name="TextBox 9">
              <a:extLst>
                <a:ext uri="{FF2B5EF4-FFF2-40B4-BE49-F238E27FC236}">
                  <a16:creationId xmlns:a16="http://schemas.microsoft.com/office/drawing/2014/main" id="{8B0A79CC-921C-DF7E-6E76-893CB229D2FA}"/>
                </a:ext>
              </a:extLst>
            </p:cNvPr>
            <p:cNvSpPr txBox="1"/>
            <p:nvPr/>
          </p:nvSpPr>
          <p:spPr>
            <a:xfrm>
              <a:off x="0" y="-12700"/>
              <a:ext cx="812800" cy="698500"/>
            </a:xfrm>
            <a:prstGeom prst="rect">
              <a:avLst/>
            </a:prstGeom>
          </p:spPr>
          <p:txBody>
            <a:bodyPr lIns="50800" tIns="50800" rIns="50800" bIns="50800" rtlCol="0" anchor="ctr"/>
            <a:lstStyle/>
            <a:p>
              <a:pPr marL="0" marR="0" lvl="0" indent="0" algn="ctr" defTabSz="914400" rtl="1"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5" name="Google Shape;127;p15" descr="לוגו הכ&quot;חות שבדרך">
            <a:extLst>
              <a:ext uri="{FF2B5EF4-FFF2-40B4-BE49-F238E27FC236}">
                <a16:creationId xmlns:a16="http://schemas.microsoft.com/office/drawing/2014/main" id="{1DF68F69-7E62-82AD-5132-48250B4CEA69}"/>
              </a:ext>
            </a:extLst>
          </p:cNvPr>
          <p:cNvPicPr preferRelativeResize="0"/>
          <p:nvPr/>
        </p:nvPicPr>
        <p:blipFill>
          <a:blip r:embed="rId3">
            <a:alphaModFix/>
          </a:blip>
          <a:stretch>
            <a:fillRect/>
          </a:stretch>
        </p:blipFill>
        <p:spPr>
          <a:xfrm>
            <a:off x="9577826" y="300760"/>
            <a:ext cx="2141984" cy="1023173"/>
          </a:xfrm>
          <a:prstGeom prst="rect">
            <a:avLst/>
          </a:prstGeom>
          <a:noFill/>
          <a:ln>
            <a:noFill/>
          </a:ln>
        </p:spPr>
      </p:pic>
      <p:pic>
        <p:nvPicPr>
          <p:cNvPr id="6" name="תמונה 5" descr="לוגו מאגרי כ&quot;ח">
            <a:extLst>
              <a:ext uri="{FF2B5EF4-FFF2-40B4-BE49-F238E27FC236}">
                <a16:creationId xmlns:a16="http://schemas.microsoft.com/office/drawing/2014/main" id="{CC97B4A4-0067-0DD3-A926-BB2AEF68F163}"/>
              </a:ext>
            </a:extLst>
          </p:cNvPr>
          <p:cNvPicPr>
            <a:picLocks noChangeAspect="1"/>
          </p:cNvPicPr>
          <p:nvPr/>
        </p:nvPicPr>
        <p:blipFill>
          <a:blip r:embed="rId4">
            <a:clrChange>
              <a:clrFrom>
                <a:srgbClr val="FFFBF8"/>
              </a:clrFrom>
              <a:clrTo>
                <a:srgbClr val="FFFBF8">
                  <a:alpha val="0"/>
                </a:srgbClr>
              </a:clrTo>
            </a:clrChange>
          </a:blip>
          <a:stretch>
            <a:fillRect/>
          </a:stretch>
        </p:blipFill>
        <p:spPr>
          <a:xfrm>
            <a:off x="3735074" y="-374385"/>
            <a:ext cx="4716275" cy="4716275"/>
          </a:xfrm>
          <a:prstGeom prst="rect">
            <a:avLst/>
          </a:prstGeom>
        </p:spPr>
      </p:pic>
      <p:pic>
        <p:nvPicPr>
          <p:cNvPr id="13" name="Google Shape;121;p15" descr="סמל המדינה">
            <a:extLst>
              <a:ext uri="{FF2B5EF4-FFF2-40B4-BE49-F238E27FC236}">
                <a16:creationId xmlns:a16="http://schemas.microsoft.com/office/drawing/2014/main" id="{2679F65A-8AF3-7D95-99D9-317EBBFC6859}"/>
              </a:ext>
            </a:extLst>
          </p:cNvPr>
          <p:cNvPicPr preferRelativeResize="0"/>
          <p:nvPr/>
        </p:nvPicPr>
        <p:blipFill rotWithShape="1">
          <a:blip r:embed="rId5">
            <a:alphaModFix/>
          </a:blip>
          <a:srcRect/>
          <a:stretch/>
        </p:blipFill>
        <p:spPr>
          <a:xfrm>
            <a:off x="783881" y="313827"/>
            <a:ext cx="735140" cy="844884"/>
          </a:xfrm>
          <a:prstGeom prst="rect">
            <a:avLst/>
          </a:prstGeom>
          <a:noFill/>
          <a:ln>
            <a:noFill/>
          </a:ln>
        </p:spPr>
      </p:pic>
      <p:sp>
        <p:nvSpPr>
          <p:cNvPr id="14" name="Google Shape;122;p15">
            <a:extLst>
              <a:ext uri="{FF2B5EF4-FFF2-40B4-BE49-F238E27FC236}">
                <a16:creationId xmlns:a16="http://schemas.microsoft.com/office/drawing/2014/main" id="{79D5C9EF-DEDA-A6B4-32EE-146257DB4488}"/>
              </a:ext>
            </a:extLst>
          </p:cNvPr>
          <p:cNvSpPr/>
          <p:nvPr/>
        </p:nvSpPr>
        <p:spPr>
          <a:xfrm>
            <a:off x="35718" y="1003541"/>
            <a:ext cx="2141984" cy="404919"/>
          </a:xfrm>
          <a:prstGeom prst="rect">
            <a:avLst/>
          </a:prstGeom>
          <a:noFill/>
          <a:ln>
            <a:noFill/>
          </a:ln>
        </p:spPr>
        <p:txBody>
          <a:bodyPr spcFirstLastPara="1" wrap="square" lIns="91425" tIns="45700" rIns="91425" bIns="45700" anchor="t" anchorCtr="0">
            <a:noAutofit/>
          </a:bodyPr>
          <a:lstStyle/>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משרד החינוך</a:t>
            </a:r>
            <a:endParaRPr kumimoji="0"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מינהל פדגוגי</a:t>
            </a:r>
            <a:endParaRPr kumimoji="0" sz="1000" b="0" i="0" u="none" strike="noStrike" kern="1200" cap="none" spc="0" normalizeH="0" baseline="0" noProof="0" dirty="0">
              <a:ln>
                <a:noFill/>
              </a:ln>
              <a:solidFill>
                <a:srgbClr val="002060"/>
              </a:solidFill>
              <a:effectLst/>
              <a:uLnTx/>
              <a:uFillTx/>
              <a:latin typeface="Calibri"/>
              <a:ea typeface="Calibri"/>
              <a:cs typeface="Calibri"/>
              <a:sym typeface="Calibri"/>
            </a:endParaRPr>
          </a:p>
          <a:p>
            <a:pPr marL="0" marR="0" lvl="0" indent="0" algn="ctr" defTabSz="914400" rtl="1" eaLnBrk="1" fontAlgn="auto" latinLnBrk="0" hangingPunct="1">
              <a:lnSpc>
                <a:spcPct val="88888"/>
              </a:lnSpc>
              <a:spcBef>
                <a:spcPts val="0"/>
              </a:spcBef>
              <a:spcAft>
                <a:spcPts val="0"/>
              </a:spcAft>
              <a:buClrTx/>
              <a:buSzTx/>
              <a:buFontTx/>
              <a:buNone/>
              <a:tabLst/>
              <a:defRPr/>
            </a:pPr>
            <a:r>
              <a:rPr kumimoji="0" lang="x-none" sz="1000" b="0" i="0" u="none" strike="noStrike" kern="1200" cap="none" spc="0" normalizeH="0" baseline="0" noProof="0" dirty="0">
                <a:ln>
                  <a:noFill/>
                </a:ln>
                <a:solidFill>
                  <a:srgbClr val="002060"/>
                </a:solidFill>
                <a:effectLst/>
                <a:uLnTx/>
                <a:uFillTx/>
                <a:latin typeface="Calibri"/>
                <a:ea typeface="Calibri"/>
                <a:cs typeface="Calibri"/>
                <a:sym typeface="Calibri"/>
              </a:rPr>
              <a:t>אגף בכיר שירות פסיכולוגי ייעוצי</a:t>
            </a:r>
            <a:endParaRPr kumimoji="0"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כותרת משנה 2">
            <a:extLst>
              <a:ext uri="{FF2B5EF4-FFF2-40B4-BE49-F238E27FC236}">
                <a16:creationId xmlns:a16="http://schemas.microsoft.com/office/drawing/2014/main" id="{F9657573-CD58-BDF6-721D-2498525F8CE2}"/>
              </a:ext>
            </a:extLst>
          </p:cNvPr>
          <p:cNvSpPr txBox="1">
            <a:spLocks noGrp="1"/>
          </p:cNvSpPr>
          <p:nvPr>
            <p:ph type="title" idx="4294967295"/>
          </p:nvPr>
        </p:nvSpPr>
        <p:spPr>
          <a:xfrm>
            <a:off x="884582" y="4876628"/>
            <a:ext cx="9886950" cy="876300"/>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normAutofit fontScale="9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4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אחד בשביל כולם – כולם בשביל אחד</a:t>
            </a:r>
            <a:br>
              <a:rPr kumimoji="0" lang="he-IL" sz="4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br>
            <a:r>
              <a:rPr kumimoji="0" lang="he-IL" sz="40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שיח בכיתות על החטוף האחרון בשבי, רס"ל רן גואילי </a:t>
            </a:r>
          </a:p>
        </p:txBody>
      </p:sp>
      <p:sp>
        <p:nvSpPr>
          <p:cNvPr id="12" name="כותרת משנה 2">
            <a:extLst>
              <a:ext uri="{FF2B5EF4-FFF2-40B4-BE49-F238E27FC236}">
                <a16:creationId xmlns:a16="http://schemas.microsoft.com/office/drawing/2014/main" id="{CF204086-0AE9-7C97-49EF-868761915B90}"/>
              </a:ext>
            </a:extLst>
          </p:cNvPr>
          <p:cNvSpPr txBox="1">
            <a:spLocks/>
          </p:cNvSpPr>
          <p:nvPr/>
        </p:nvSpPr>
        <p:spPr>
          <a:xfrm>
            <a:off x="2207007" y="2799218"/>
            <a:ext cx="7777986" cy="1655762"/>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כלים ופעילויות</a:t>
            </a:r>
            <a:b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he-IL"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לחיזוק כוחות ולניהול שיח רגשי</a:t>
            </a:r>
          </a:p>
          <a:p>
            <a:pPr marL="0" marR="0" lvl="0" indent="0" algn="ctr" defTabSz="609630" rtl="1" eaLnBrk="1" fontAlgn="auto" latinLnBrk="0" hangingPunct="1">
              <a:lnSpc>
                <a:spcPct val="100000"/>
              </a:lnSpc>
              <a:spcBef>
                <a:spcPct val="20000"/>
              </a:spcBef>
              <a:spcAft>
                <a:spcPts val="0"/>
              </a:spcAft>
              <a:buClrTx/>
              <a:buSzTx/>
              <a:buFont typeface="Arial" pitchFamily="34" charset="0"/>
              <a:buNone/>
              <a:tabLst/>
              <a:defRPr/>
            </a:pPr>
            <a:r>
              <a:rPr kumimoji="0" lang="he-IL"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לתלמידים ולצוות החינוכי</a:t>
            </a:r>
          </a:p>
        </p:txBody>
      </p:sp>
      <p:sp>
        <p:nvSpPr>
          <p:cNvPr id="17" name="תיבת טקסט 16">
            <a:extLst>
              <a:ext uri="{FF2B5EF4-FFF2-40B4-BE49-F238E27FC236}">
                <a16:creationId xmlns:a16="http://schemas.microsoft.com/office/drawing/2014/main" id="{5B348087-EAFB-0FF1-DA30-9C8A835FFE69}"/>
              </a:ext>
            </a:extLst>
          </p:cNvPr>
          <p:cNvSpPr txBox="1"/>
          <p:nvPr/>
        </p:nvSpPr>
        <p:spPr>
          <a:xfrm>
            <a:off x="9420471" y="5868273"/>
            <a:ext cx="2456694" cy="584775"/>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על יסודי חמ"ד</a:t>
            </a:r>
          </a:p>
        </p:txBody>
      </p:sp>
      <p:pic>
        <p:nvPicPr>
          <p:cNvPr id="5" name="Picture 2" descr="https://lh4.googleusercontent.com/8nRRSCAcVTz6bY4JOpdRVQLqYC2-9FNFzr01ZHnANkdWoXgfBA8ZiUiq5SdUpJlx1NvNt1_xVh4dNYQztGfeqFRU3E1WRjRHcksMLGmdX4hu_WPe7nX_DKwB5he-5rid4A">
            <a:extLst>
              <a:ext uri="{FF2B5EF4-FFF2-40B4-BE49-F238E27FC236}">
                <a16:creationId xmlns:a16="http://schemas.microsoft.com/office/drawing/2014/main" id="{D328185D-5B97-6A48-3B1F-9B290F0AE5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9976" y="414309"/>
            <a:ext cx="1328369" cy="581704"/>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a:extLst>
              <a:ext uri="{FF2B5EF4-FFF2-40B4-BE49-F238E27FC236}">
                <a16:creationId xmlns:a16="http://schemas.microsoft.com/office/drawing/2014/main" id="{29F2109B-EF90-41CB-F919-2E52E7395C56}"/>
              </a:ext>
            </a:extLst>
          </p:cNvPr>
          <p:cNvPicPr>
            <a:picLocks noChangeAspect="1"/>
          </p:cNvPicPr>
          <p:nvPr/>
        </p:nvPicPr>
        <p:blipFill>
          <a:blip r:embed="rId7"/>
          <a:stretch>
            <a:fillRect/>
          </a:stretch>
        </p:blipFill>
        <p:spPr>
          <a:xfrm>
            <a:off x="1519021" y="913808"/>
            <a:ext cx="1627773" cy="512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B2B66-EB22-93FD-FCAC-28B357CB2B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C5AF85D-627F-1209-0D97-D4286491D57B}"/>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4B821EAF-235D-9246-6DE8-4A23F59AB9DB}"/>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89E8DCC1-EC43-BB62-B5D4-39EDD27AC5C8}"/>
              </a:ext>
            </a:extLst>
          </p:cNvPr>
          <p:cNvSpPr txBox="1">
            <a:spLocks noGrp="1"/>
          </p:cNvSpPr>
          <p:nvPr>
            <p:ph type="title" idx="4294967295"/>
          </p:nvPr>
        </p:nvSpPr>
        <p:spPr>
          <a:xfrm>
            <a:off x="5699051" y="665382"/>
            <a:ext cx="5677439" cy="1200329"/>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"תעשו טוב"</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65CC71DF-D570-1441-6EBE-52BB8901C05A}"/>
              </a:ext>
            </a:extLst>
          </p:cNvPr>
          <p:cNvSpPr txBox="1"/>
          <p:nvPr/>
        </p:nvSpPr>
        <p:spPr>
          <a:xfrm>
            <a:off x="5699051" y="2273488"/>
            <a:ext cx="5200246" cy="3046988"/>
          </a:xfrm>
          <a:prstGeom prst="rect">
            <a:avLst/>
          </a:prstGeom>
          <a:noFill/>
        </p:spPr>
        <p:txBody>
          <a:bodyPr wrap="square">
            <a:spAutoFit/>
          </a:bodyPr>
          <a:lstStyle/>
          <a:p>
            <a:r>
              <a:rPr lang="he-IL" sz="3200" dirty="0">
                <a:latin typeface="Calibri" panose="020F0502020204030204" pitchFamily="34" charset="0"/>
                <a:ea typeface="Calibri" panose="020F0502020204030204" pitchFamily="34" charset="0"/>
                <a:cs typeface="Calibri" panose="020F0502020204030204" pitchFamily="34" charset="0"/>
              </a:rPr>
              <a:t>המאבק על השבתו של רן נמשך למעלה מ-800 ימים, וכולנו, תלמידים, מורים ומשפחות שותפים למשאלה של טליק ואיציק להחזיר את רני שלהם הביתה, </a:t>
            </a:r>
          </a:p>
          <a:p>
            <a:r>
              <a:rPr lang="he-IL" sz="3200" dirty="0">
                <a:latin typeface="Calibri" panose="020F0502020204030204" pitchFamily="34" charset="0"/>
                <a:ea typeface="Calibri" panose="020F0502020204030204" pitchFamily="34" charset="0"/>
                <a:cs typeface="Calibri" panose="020F0502020204030204" pitchFamily="34" charset="0"/>
              </a:rPr>
              <a:t>ולהביאו לקבורה בישראל.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10" name="תמונה 9" descr="רן גואילי - הקהילה החינוכית ניצבת איתן מחכה ומייחלת להשבתו של רן">
            <a:extLst>
              <a:ext uri="{FF2B5EF4-FFF2-40B4-BE49-F238E27FC236}">
                <a16:creationId xmlns:a16="http://schemas.microsoft.com/office/drawing/2014/main" id="{7F5D3D87-93DA-BC08-793D-DC712628D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6" y="63795"/>
            <a:ext cx="4731318" cy="6730409"/>
          </a:xfrm>
          <a:prstGeom prst="rect">
            <a:avLst/>
          </a:prstGeom>
        </p:spPr>
      </p:pic>
    </p:spTree>
    <p:extLst>
      <p:ext uri="{BB962C8B-B14F-4D97-AF65-F5344CB8AC3E}">
        <p14:creationId xmlns:p14="http://schemas.microsoft.com/office/powerpoint/2010/main" val="422676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027B1-70E1-F03C-76A3-D924D1D0C33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6AD7CA7-B49E-F568-923A-F41AA349B3EF}"/>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A6D3D2D6-68E2-5536-69B7-C4F964C5C21E}"/>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26B9E01F-AD6D-1715-CB60-1EADC5345449}"/>
              </a:ext>
            </a:extLst>
          </p:cNvPr>
          <p:cNvSpPr txBox="1">
            <a:spLocks noGrp="1"/>
          </p:cNvSpPr>
          <p:nvPr>
            <p:ph type="title" idx="4294967295"/>
          </p:nvPr>
        </p:nvSpPr>
        <p:spPr>
          <a:xfrm>
            <a:off x="5505977" y="622852"/>
            <a:ext cx="6636057" cy="1200329"/>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"תעשו טוב"</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B90943D5-E2AA-E1CE-D2AF-3F567765A726}"/>
              </a:ext>
            </a:extLst>
          </p:cNvPr>
          <p:cNvSpPr txBox="1"/>
          <p:nvPr/>
        </p:nvSpPr>
        <p:spPr>
          <a:xfrm>
            <a:off x="4893626" y="2528671"/>
            <a:ext cx="6936697" cy="1446550"/>
          </a:xfrm>
          <a:prstGeom prst="rect">
            <a:avLst/>
          </a:prstGeom>
          <a:noFill/>
        </p:spPr>
        <p:txBody>
          <a:bodyPr wrap="square">
            <a:spAutoFit/>
          </a:bodyPr>
          <a:lstStyle/>
          <a:p>
            <a:r>
              <a:rPr lang="he-IL" sz="4400" dirty="0">
                <a:latin typeface="Calibri" panose="020F0502020204030204" pitchFamily="34" charset="0"/>
                <a:ea typeface="Calibri" panose="020F0502020204030204" pitchFamily="34" charset="0"/>
                <a:cs typeface="Calibri" panose="020F0502020204030204" pitchFamily="34" charset="0"/>
              </a:rPr>
              <a:t>הקהילה החינוכית ניצבת איתן – </a:t>
            </a:r>
            <a:br>
              <a:rPr lang="en-US" sz="4400" dirty="0">
                <a:latin typeface="Calibri" panose="020F0502020204030204" pitchFamily="34" charset="0"/>
                <a:ea typeface="Calibri" panose="020F0502020204030204" pitchFamily="34" charset="0"/>
                <a:cs typeface="Calibri" panose="020F0502020204030204" pitchFamily="34" charset="0"/>
              </a:rPr>
            </a:br>
            <a:r>
              <a:rPr lang="he-IL" sz="4400" dirty="0">
                <a:latin typeface="Calibri" panose="020F0502020204030204" pitchFamily="34" charset="0"/>
                <a:ea typeface="Calibri" panose="020F0502020204030204" pitchFamily="34" charset="0"/>
                <a:cs typeface="Calibri" panose="020F0502020204030204" pitchFamily="34" charset="0"/>
              </a:rPr>
              <a:t>מחכה ומייחלת להשבתו של רן.</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תמונה 3" descr="רן גואילי - הקהילה החינוכית ניצבת איתן מחכה ומייחלת להשבתו של רן">
            <a:extLst>
              <a:ext uri="{FF2B5EF4-FFF2-40B4-BE49-F238E27FC236}">
                <a16:creationId xmlns:a16="http://schemas.microsoft.com/office/drawing/2014/main" id="{F1D8269E-1AFF-3F9E-573D-BFCA79E2455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66" y="63795"/>
            <a:ext cx="4731318" cy="6730409"/>
          </a:xfrm>
          <a:prstGeom prst="rect">
            <a:avLst/>
          </a:prstGeom>
        </p:spPr>
      </p:pic>
    </p:spTree>
    <p:extLst>
      <p:ext uri="{BB962C8B-B14F-4D97-AF65-F5344CB8AC3E}">
        <p14:creationId xmlns:p14="http://schemas.microsoft.com/office/powerpoint/2010/main" val="207131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EA58-DB75-C37A-562C-9AE439A06A0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095E051-8DD3-EF1B-87D4-FAFB695D4F9A}"/>
              </a:ext>
              <a:ext uri="{C183D7F6-B498-43B3-948B-1728B52AA6E4}">
                <adec:decorative xmlns:adec="http://schemas.microsoft.com/office/drawing/2017/decorative" val="1"/>
              </a:ext>
            </a:extLst>
          </p:cNvPr>
          <p:cNvGrpSpPr/>
          <p:nvPr/>
        </p:nvGrpSpPr>
        <p:grpSpPr>
          <a:xfrm>
            <a:off x="0" y="56174"/>
            <a:ext cx="12192000" cy="6858000"/>
            <a:chOff x="0" y="0"/>
            <a:chExt cx="24384000" cy="13716000"/>
          </a:xfrm>
        </p:grpSpPr>
        <p:sp>
          <p:nvSpPr>
            <p:cNvPr id="5" name="Freeform 3">
              <a:extLst>
                <a:ext uri="{FF2B5EF4-FFF2-40B4-BE49-F238E27FC236}">
                  <a16:creationId xmlns:a16="http://schemas.microsoft.com/office/drawing/2014/main" id="{AA549F5C-DCC2-0288-44A8-6E1FF07D3D5B}"/>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pic>
        <p:nvPicPr>
          <p:cNvPr id="3" name="תמונה 2">
            <a:extLst>
              <a:ext uri="{FF2B5EF4-FFF2-40B4-BE49-F238E27FC236}">
                <a16:creationId xmlns:a16="http://schemas.microsoft.com/office/drawing/2014/main" id="{3AE6BEBB-6B85-2783-F19C-DE1E9F99333D}"/>
              </a:ext>
              <a:ext uri="{C183D7F6-B498-43B3-948B-1728B52AA6E4}">
                <adec:decorative xmlns:adec="http://schemas.microsoft.com/office/drawing/2017/decorative" val="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33601" y="1147020"/>
            <a:ext cx="14961704" cy="7315072"/>
          </a:xfrm>
          <a:prstGeom prst="rect">
            <a:avLst/>
          </a:prstGeom>
        </p:spPr>
      </p:pic>
      <p:sp>
        <p:nvSpPr>
          <p:cNvPr id="15" name="TextBox 14">
            <a:extLst>
              <a:ext uri="{FF2B5EF4-FFF2-40B4-BE49-F238E27FC236}">
                <a16:creationId xmlns:a16="http://schemas.microsoft.com/office/drawing/2014/main" id="{F6644DC7-A014-4E01-74EF-5651F77E0658}"/>
              </a:ext>
            </a:extLst>
          </p:cNvPr>
          <p:cNvSpPr txBox="1">
            <a:spLocks noGrp="1"/>
          </p:cNvSpPr>
          <p:nvPr>
            <p:ph type="title" idx="4294967295"/>
          </p:nvPr>
        </p:nvSpPr>
        <p:spPr>
          <a:xfrm>
            <a:off x="106136" y="185530"/>
            <a:ext cx="11979727" cy="2862322"/>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60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 בשביל כולם</a:t>
            </a:r>
            <a:r>
              <a:rPr lang="he-IL" sz="60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br>
              <a:rPr lang="he-IL" sz="6000"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6000" b="1" dirty="0">
                <a:solidFill>
                  <a:schemeClr val="accent1"/>
                </a:solidFill>
                <a:latin typeface="Calibri" panose="020F0502020204030204" pitchFamily="34" charset="0"/>
                <a:ea typeface="Calibri" panose="020F0502020204030204" pitchFamily="34" charset="0"/>
                <a:cs typeface="Calibri" panose="020F0502020204030204" pitchFamily="34" charset="0"/>
              </a:rPr>
              <a:t>כל אחד הוא עולם ומלואו, </a:t>
            </a:r>
            <a:br>
              <a:rPr lang="he-IL" sz="60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6000" b="1" dirty="0">
                <a:solidFill>
                  <a:schemeClr val="accent1"/>
                </a:solidFill>
                <a:latin typeface="Calibri" panose="020F0502020204030204" pitchFamily="34" charset="0"/>
                <a:ea typeface="Calibri" panose="020F0502020204030204" pitchFamily="34" charset="0"/>
                <a:cs typeface="Calibri" panose="020F0502020204030204" pitchFamily="34" charset="0"/>
              </a:rPr>
              <a:t>כל אחד יכול לעשות טוב </a:t>
            </a:r>
            <a:endParaRPr lang="en-US" sz="60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2515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46C8-B3B7-30B9-A9F2-172C948A537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65DD708-AD73-8EFD-4B0A-063C1B59E0F8}"/>
              </a:ext>
              <a:ext uri="{C183D7F6-B498-43B3-948B-1728B52AA6E4}">
                <adec:decorative xmlns:adec="http://schemas.microsoft.com/office/drawing/2017/decorative" val="1"/>
              </a:ext>
            </a:extLst>
          </p:cNvPr>
          <p:cNvGrpSpPr/>
          <p:nvPr/>
        </p:nvGrpSpPr>
        <p:grpSpPr>
          <a:xfrm>
            <a:off x="0" y="56174"/>
            <a:ext cx="12192000" cy="6858000"/>
            <a:chOff x="0" y="0"/>
            <a:chExt cx="24384000" cy="13716000"/>
          </a:xfrm>
        </p:grpSpPr>
        <p:sp>
          <p:nvSpPr>
            <p:cNvPr id="5" name="Freeform 3">
              <a:extLst>
                <a:ext uri="{FF2B5EF4-FFF2-40B4-BE49-F238E27FC236}">
                  <a16:creationId xmlns:a16="http://schemas.microsoft.com/office/drawing/2014/main" id="{9C91033E-840D-3CCE-64D1-E57E5212D8BF}"/>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pic>
        <p:nvPicPr>
          <p:cNvPr id="4" name="תמונה 3">
            <a:extLst>
              <a:ext uri="{FF2B5EF4-FFF2-40B4-BE49-F238E27FC236}">
                <a16:creationId xmlns:a16="http://schemas.microsoft.com/office/drawing/2014/main" id="{4E850B2F-10FF-513C-7100-B3A5BF7E8771}"/>
              </a:ext>
              <a:ext uri="{C183D7F6-B498-43B3-948B-1728B52AA6E4}">
                <adec:decorative xmlns:adec="http://schemas.microsoft.com/office/drawing/2017/decorative" val="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03583" y="3524992"/>
            <a:ext cx="6283399" cy="4189282"/>
          </a:xfrm>
          <a:prstGeom prst="rect">
            <a:avLst/>
          </a:prstGeom>
        </p:spPr>
      </p:pic>
      <p:sp>
        <p:nvSpPr>
          <p:cNvPr id="8" name="TextBox 14">
            <a:extLst>
              <a:ext uri="{FF2B5EF4-FFF2-40B4-BE49-F238E27FC236}">
                <a16:creationId xmlns:a16="http://schemas.microsoft.com/office/drawing/2014/main" id="{A0F71213-AD51-F6D6-4C94-1696A327DFCF}"/>
              </a:ext>
            </a:extLst>
          </p:cNvPr>
          <p:cNvSpPr txBox="1">
            <a:spLocks noGrp="1"/>
          </p:cNvSpPr>
          <p:nvPr>
            <p:ph type="title" idx="4294967295"/>
          </p:nvPr>
        </p:nvSpPr>
        <p:spPr>
          <a:xfrm>
            <a:off x="783771" y="662670"/>
            <a:ext cx="9030710" cy="3293209"/>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r" defTabSz="609630" rtl="1" eaLnBrk="1" fontAlgn="auto" latinLnBrk="0" hangingPunct="1">
              <a:lnSpc>
                <a:spcPct val="100000"/>
              </a:lnSpc>
              <a:spcBef>
                <a:spcPct val="0"/>
              </a:spcBef>
              <a:spcAft>
                <a:spcPts val="0"/>
              </a:spcAft>
              <a:buClrTx/>
              <a:buSzTx/>
              <a:buFontTx/>
              <a:buNone/>
              <a:tabLst/>
              <a:defRPr/>
            </a:pPr>
            <a:r>
              <a:rPr kumimoji="0" lang="he-IL" sz="280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רחלי מושקוביץ כתבה על רן:</a:t>
            </a:r>
            <a:endParaRPr kumimoji="0" lang="he-IL" sz="600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r" defTabSz="609630" rtl="1" eaLnBrk="1" fontAlgn="auto" latinLnBrk="0" hangingPunct="1">
              <a:lnSpc>
                <a:spcPct val="100000"/>
              </a:lnSpc>
              <a:spcBef>
                <a:spcPct val="0"/>
              </a:spcBef>
              <a:spcAft>
                <a:spcPts val="0"/>
              </a:spcAft>
              <a:buClrTx/>
              <a:buSzTx/>
              <a:buFontTx/>
              <a:buNone/>
              <a:tabLst/>
              <a:defRPr/>
            </a:pPr>
            <a:r>
              <a:rPr kumimoji="0" lang="he-IL" sz="6000" b="1" i="1"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"...האחרון מכבה את החושך.</a:t>
            </a:r>
          </a:p>
          <a:p>
            <a:pPr marL="0" marR="0" lvl="0" indent="0" algn="r" defTabSz="609630" rtl="1" eaLnBrk="1" fontAlgn="auto" latinLnBrk="0" hangingPunct="1">
              <a:lnSpc>
                <a:spcPct val="100000"/>
              </a:lnSpc>
              <a:spcBef>
                <a:spcPct val="0"/>
              </a:spcBef>
              <a:spcAft>
                <a:spcPts val="0"/>
              </a:spcAft>
              <a:buClrTx/>
              <a:buSzTx/>
              <a:buFontTx/>
              <a:buNone/>
              <a:tabLst/>
              <a:defRPr/>
            </a:pPr>
            <a:r>
              <a:rPr kumimoji="0" lang="he-IL" sz="6000" b="1" i="1"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רגע לפני פרוץ האור,</a:t>
            </a:r>
          </a:p>
          <a:p>
            <a:pPr marL="0" marR="0" lvl="0" indent="0" algn="r" defTabSz="609630" rtl="1" eaLnBrk="1" fontAlgn="auto" latinLnBrk="0" hangingPunct="1">
              <a:lnSpc>
                <a:spcPct val="100000"/>
              </a:lnSpc>
              <a:spcBef>
                <a:spcPct val="0"/>
              </a:spcBef>
              <a:spcAft>
                <a:spcPts val="0"/>
              </a:spcAft>
              <a:buClrTx/>
              <a:buSzTx/>
              <a:buFontTx/>
              <a:buNone/>
              <a:tabLst/>
              <a:defRPr/>
            </a:pPr>
            <a:r>
              <a:rPr kumimoji="0" lang="he-IL" sz="6000" b="1" i="1"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עד שתחזור..."</a:t>
            </a:r>
          </a:p>
        </p:txBody>
      </p:sp>
      <p:sp>
        <p:nvSpPr>
          <p:cNvPr id="7" name="תיבת טקסט 6">
            <a:extLst>
              <a:ext uri="{FF2B5EF4-FFF2-40B4-BE49-F238E27FC236}">
                <a16:creationId xmlns:a16="http://schemas.microsoft.com/office/drawing/2014/main" id="{C70DD87E-FCFC-84F6-C6A9-C16CCAD4783E}"/>
              </a:ext>
            </a:extLst>
          </p:cNvPr>
          <p:cNvSpPr txBox="1"/>
          <p:nvPr/>
        </p:nvSpPr>
        <p:spPr>
          <a:xfrm>
            <a:off x="174171" y="6195330"/>
            <a:ext cx="2158999" cy="523220"/>
          </a:xfrm>
          <a:prstGeom prst="rect">
            <a:avLst/>
          </a:prstGeom>
          <a:noFill/>
        </p:spPr>
        <p:txBody>
          <a:bodyPr wrap="square">
            <a:spAutoFit/>
          </a:bodyPr>
          <a:lstStyle/>
          <a:p>
            <a:r>
              <a:rPr lang="he-IL" sz="2800" dirty="0">
                <a:latin typeface="Calibri" panose="020F0502020204030204" pitchFamily="34" charset="0"/>
                <a:ea typeface="Calibri" panose="020F0502020204030204" pitchFamily="34" charset="0"/>
                <a:cs typeface="Calibri" panose="020F0502020204030204" pitchFamily="34" charset="0"/>
                <a:hlinkClick r:id="rId5"/>
              </a:rPr>
              <a:t>הקישור לשיר</a:t>
            </a:r>
            <a:endParaRPr lang="he-IL"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34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AFB24-FA73-8362-5D22-C2044A32481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64DE5B8-3904-3698-51C4-622D7A94FD88}"/>
              </a:ext>
              <a:ext uri="{C183D7F6-B498-43B3-948B-1728B52AA6E4}">
                <adec:decorative xmlns:adec="http://schemas.microsoft.com/office/drawing/2017/decorative" val="1"/>
              </a:ext>
            </a:extLst>
          </p:cNvPr>
          <p:cNvGrpSpPr/>
          <p:nvPr/>
        </p:nvGrpSpPr>
        <p:grpSpPr>
          <a:xfrm>
            <a:off x="0" y="56174"/>
            <a:ext cx="12192000" cy="6858000"/>
            <a:chOff x="0" y="0"/>
            <a:chExt cx="24384000" cy="13716000"/>
          </a:xfrm>
        </p:grpSpPr>
        <p:sp>
          <p:nvSpPr>
            <p:cNvPr id="5" name="Freeform 3">
              <a:extLst>
                <a:ext uri="{FF2B5EF4-FFF2-40B4-BE49-F238E27FC236}">
                  <a16:creationId xmlns:a16="http://schemas.microsoft.com/office/drawing/2014/main" id="{3802ACAB-B350-C887-7716-7E97E35F6E39}"/>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9" name="TextBox 14">
            <a:extLst>
              <a:ext uri="{FF2B5EF4-FFF2-40B4-BE49-F238E27FC236}">
                <a16:creationId xmlns:a16="http://schemas.microsoft.com/office/drawing/2014/main" id="{6D963294-9565-728C-03B6-739390D385DB}"/>
              </a:ext>
            </a:extLst>
          </p:cNvPr>
          <p:cNvSpPr txBox="1">
            <a:spLocks noGrp="1"/>
          </p:cNvSpPr>
          <p:nvPr>
            <p:ph type="title" idx="4294967295"/>
          </p:nvPr>
        </p:nvSpPr>
        <p:spPr>
          <a:xfrm>
            <a:off x="5505977" y="622852"/>
            <a:ext cx="6636057" cy="1200329"/>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1" eaLnBrk="1" fontAlgn="auto" latinLnBrk="0" hangingPunct="1">
              <a:lnSpc>
                <a:spcPct val="100000"/>
              </a:lnSpc>
              <a:spcBef>
                <a:spcPct val="0"/>
              </a:spcBef>
              <a:spcAft>
                <a:spcPts val="0"/>
              </a:spcAft>
              <a:buClrTx/>
              <a:buSzTx/>
              <a:buFontTx/>
              <a:buNone/>
              <a:tabLst/>
              <a:defRPr/>
            </a:pPr>
            <a:r>
              <a:rPr kumimoji="0" lang="he-IL" sz="72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כולם בשביל אחד</a:t>
            </a:r>
            <a:endParaRPr kumimoji="0" lang="en-US" sz="72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8AF76AEE-51F7-68A9-CABD-46DDEB3FC238}"/>
              </a:ext>
            </a:extLst>
          </p:cNvPr>
          <p:cNvSpPr txBox="1"/>
          <p:nvPr/>
        </p:nvSpPr>
        <p:spPr>
          <a:xfrm>
            <a:off x="6194111" y="2767280"/>
            <a:ext cx="6096000" cy="1323439"/>
          </a:xfrm>
          <a:prstGeom prst="rect">
            <a:avLst/>
          </a:prstGeom>
          <a:noFill/>
        </p:spPr>
        <p:txBody>
          <a:bodyPr wrap="square">
            <a:spAutoFit/>
          </a:bodyPr>
          <a:lstStyle/>
          <a:p>
            <a:pPr algn="ctr" rtl="1">
              <a:buNone/>
            </a:pPr>
            <a:r>
              <a:rPr lang="he-IL" sz="4000" kern="100" dirty="0">
                <a:effectLst/>
                <a:latin typeface="Aptos" panose="020B0004020202020204" pitchFamily="34" charset="0"/>
                <a:ea typeface="Aptos" panose="020B0004020202020204" pitchFamily="34" charset="0"/>
                <a:cs typeface="Calibri" panose="020F0502020204030204" pitchFamily="34" charset="0"/>
              </a:rPr>
              <a:t>איך "מכבים את החושך", </a:t>
            </a:r>
            <a:br>
              <a:rPr lang="en-US" sz="4000" kern="100" dirty="0">
                <a:effectLst/>
                <a:latin typeface="Aptos" panose="020B0004020202020204" pitchFamily="34" charset="0"/>
                <a:ea typeface="Aptos" panose="020B0004020202020204" pitchFamily="34" charset="0"/>
                <a:cs typeface="Calibri" panose="020F0502020204030204" pitchFamily="34" charset="0"/>
              </a:rPr>
            </a:br>
            <a:r>
              <a:rPr lang="he-IL" sz="4000" kern="100" dirty="0">
                <a:effectLst/>
                <a:latin typeface="Aptos" panose="020B0004020202020204" pitchFamily="34" charset="0"/>
                <a:ea typeface="Aptos" panose="020B0004020202020204" pitchFamily="34" charset="0"/>
                <a:cs typeface="Calibri" panose="020F0502020204030204" pitchFamily="34" charset="0"/>
              </a:rPr>
              <a:t>איך עוזרים לאור "לפרוץ"?</a:t>
            </a:r>
            <a:endParaRPr lang="en-US" sz="3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4" name="Freeform 2">
            <a:extLst>
              <a:ext uri="{FF2B5EF4-FFF2-40B4-BE49-F238E27FC236}">
                <a16:creationId xmlns:a16="http://schemas.microsoft.com/office/drawing/2014/main" id="{08293ACA-E4D2-121F-C58B-985D5563FB43}"/>
              </a:ext>
              <a:ext uri="{C183D7F6-B498-43B3-948B-1728B52AA6E4}">
                <adec:decorative xmlns:adec="http://schemas.microsoft.com/office/drawing/2017/decorative" val="1"/>
              </a:ext>
            </a:extLst>
          </p:cNvPr>
          <p:cNvSpPr/>
          <p:nvPr/>
        </p:nvSpPr>
        <p:spPr>
          <a:xfrm>
            <a:off x="-868680" y="1257300"/>
            <a:ext cx="8101061" cy="5845386"/>
          </a:xfrm>
          <a:custGeom>
            <a:avLst/>
            <a:gdLst/>
            <a:ahLst/>
            <a:cxnLst/>
            <a:rect l="l" t="t" r="r" b="b"/>
            <a:pathLst>
              <a:path w="12814262" h="8142396">
                <a:moveTo>
                  <a:pt x="0" y="0"/>
                </a:moveTo>
                <a:lnTo>
                  <a:pt x="12814262" y="0"/>
                </a:lnTo>
                <a:lnTo>
                  <a:pt x="12814262" y="8142395"/>
                </a:lnTo>
                <a:lnTo>
                  <a:pt x="0" y="81423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Tree>
    <p:extLst>
      <p:ext uri="{BB962C8B-B14F-4D97-AF65-F5344CB8AC3E}">
        <p14:creationId xmlns:p14="http://schemas.microsoft.com/office/powerpoint/2010/main" val="338457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165AD-725B-D305-D2F7-51AE67C7721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ADAD508-069E-F0C6-54B5-F104F1D5C51B}"/>
              </a:ext>
              <a:ext uri="{C183D7F6-B498-43B3-948B-1728B52AA6E4}">
                <adec:decorative xmlns:adec="http://schemas.microsoft.com/office/drawing/2017/decorative" val="1"/>
              </a:ext>
            </a:extLst>
          </p:cNvPr>
          <p:cNvGrpSpPr/>
          <p:nvPr/>
        </p:nvGrpSpPr>
        <p:grpSpPr>
          <a:xfrm>
            <a:off x="0" y="56174"/>
            <a:ext cx="12192000" cy="6858000"/>
            <a:chOff x="0" y="0"/>
            <a:chExt cx="24384000" cy="13716000"/>
          </a:xfrm>
        </p:grpSpPr>
        <p:sp>
          <p:nvSpPr>
            <p:cNvPr id="5" name="Freeform 3">
              <a:extLst>
                <a:ext uri="{FF2B5EF4-FFF2-40B4-BE49-F238E27FC236}">
                  <a16:creationId xmlns:a16="http://schemas.microsoft.com/office/drawing/2014/main" id="{CBEBB98D-C848-02A0-BAA0-0A7E98CD0F6D}"/>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9" name="TextBox 14">
            <a:extLst>
              <a:ext uri="{FF2B5EF4-FFF2-40B4-BE49-F238E27FC236}">
                <a16:creationId xmlns:a16="http://schemas.microsoft.com/office/drawing/2014/main" id="{5FD27152-3C24-0311-B196-E3FB298666AE}"/>
              </a:ext>
            </a:extLst>
          </p:cNvPr>
          <p:cNvSpPr txBox="1">
            <a:spLocks noGrp="1"/>
          </p:cNvSpPr>
          <p:nvPr>
            <p:ph type="title" idx="4294967295"/>
          </p:nvPr>
        </p:nvSpPr>
        <p:spPr>
          <a:xfrm>
            <a:off x="4068763" y="333375"/>
            <a:ext cx="6635750" cy="1200150"/>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1" eaLnBrk="1" fontAlgn="auto" latinLnBrk="0" hangingPunct="1">
              <a:lnSpc>
                <a:spcPct val="100000"/>
              </a:lnSpc>
              <a:spcBef>
                <a:spcPct val="0"/>
              </a:spcBef>
              <a:spcAft>
                <a:spcPts val="0"/>
              </a:spcAft>
              <a:buClrTx/>
              <a:buSzTx/>
              <a:buFontTx/>
              <a:buNone/>
              <a:tabLst/>
              <a:defRPr/>
            </a:pPr>
            <a:r>
              <a:rPr kumimoji="0" lang="he-IL" sz="72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כולם בשביל אחד</a:t>
            </a:r>
            <a:endParaRPr kumimoji="0" lang="en-US" sz="72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תיבת טקסט 5">
            <a:extLst>
              <a:ext uri="{FF2B5EF4-FFF2-40B4-BE49-F238E27FC236}">
                <a16:creationId xmlns:a16="http://schemas.microsoft.com/office/drawing/2014/main" id="{B33CDD82-9275-2CB1-CE73-AC6491921E1B}"/>
              </a:ext>
            </a:extLst>
          </p:cNvPr>
          <p:cNvSpPr txBox="1"/>
          <p:nvPr/>
        </p:nvSpPr>
        <p:spPr>
          <a:xfrm>
            <a:off x="4310742" y="2138399"/>
            <a:ext cx="7682783" cy="4247317"/>
          </a:xfrm>
          <a:prstGeom prst="rect">
            <a:avLst/>
          </a:prstGeom>
          <a:noFill/>
        </p:spPr>
        <p:txBody>
          <a:bodyPr wrap="square">
            <a:spAutoFit/>
          </a:bodyPr>
          <a:lstStyle/>
          <a:p>
            <a:pPr algn="ctr"/>
            <a:r>
              <a:rPr lang="he-IL" sz="5400" dirty="0">
                <a:latin typeface="Calibri" panose="020F0502020204030204" pitchFamily="34" charset="0"/>
                <a:ea typeface="Calibri" panose="020F0502020204030204" pitchFamily="34" charset="0"/>
                <a:cs typeface="Calibri" panose="020F0502020204030204" pitchFamily="34" charset="0"/>
              </a:rPr>
              <a:t>ומה הדבר שכל אחד מאיתנו, </a:t>
            </a:r>
          </a:p>
          <a:p>
            <a:pPr algn="ctr"/>
            <a:r>
              <a:rPr lang="he-IL" sz="5400" dirty="0">
                <a:latin typeface="Calibri" panose="020F0502020204030204" pitchFamily="34" charset="0"/>
                <a:ea typeface="Calibri" panose="020F0502020204030204" pitchFamily="34" charset="0"/>
                <a:cs typeface="Calibri" panose="020F0502020204030204" pitchFamily="34" charset="0"/>
              </a:rPr>
              <a:t>או כולנו יחד ככיתה, </a:t>
            </a:r>
          </a:p>
          <a:p>
            <a:pPr algn="ctr"/>
            <a:r>
              <a:rPr lang="he-IL" sz="5400" dirty="0">
                <a:latin typeface="Calibri" panose="020F0502020204030204" pitchFamily="34" charset="0"/>
                <a:ea typeface="Calibri" panose="020F0502020204030204" pitchFamily="34" charset="0"/>
                <a:cs typeface="Calibri" panose="020F0502020204030204" pitchFamily="34" charset="0"/>
              </a:rPr>
              <a:t>נוכל לעשות למען משפחתו של רן ולמען העלאת המודעות לחשיבות השבתו ארצה?</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תמונה 3">
            <a:extLst>
              <a:ext uri="{FF2B5EF4-FFF2-40B4-BE49-F238E27FC236}">
                <a16:creationId xmlns:a16="http://schemas.microsoft.com/office/drawing/2014/main" id="{AC8040F8-1630-C01A-E98E-4F9D4B45ECBE}"/>
              </a:ext>
              <a:ext uri="{C183D7F6-B498-43B3-948B-1728B52AA6E4}">
                <adec:decorative xmlns:adec="http://schemas.microsoft.com/office/drawing/2017/decorative" val="1"/>
              </a:ext>
            </a:extLst>
          </p:cNvPr>
          <p:cNvPicPr>
            <a:picLocks noChangeAspect="1"/>
          </p:cNvPicPr>
          <p:nvPr/>
        </p:nvPicPr>
        <p:blipFill>
          <a:blip r:embed="rId4"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rot="1696176">
            <a:off x="-2215937" y="-68999"/>
            <a:ext cx="9223645" cy="9223645"/>
          </a:xfrm>
          <a:prstGeom prst="rect">
            <a:avLst/>
          </a:prstGeom>
        </p:spPr>
      </p:pic>
    </p:spTree>
    <p:extLst>
      <p:ext uri="{BB962C8B-B14F-4D97-AF65-F5344CB8AC3E}">
        <p14:creationId xmlns:p14="http://schemas.microsoft.com/office/powerpoint/2010/main" val="3888917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C870-2A5D-3232-FD9A-1DC180F3557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7531AC4-FF3D-34AD-91CA-4D9C177DD40A}"/>
              </a:ext>
              <a:ext uri="{C183D7F6-B498-43B3-948B-1728B52AA6E4}">
                <adec:decorative xmlns:adec="http://schemas.microsoft.com/office/drawing/2017/decorative" val="1"/>
              </a:ext>
            </a:extLst>
          </p:cNvPr>
          <p:cNvGrpSpPr/>
          <p:nvPr/>
        </p:nvGrpSpPr>
        <p:grpSpPr>
          <a:xfrm>
            <a:off x="0" y="56174"/>
            <a:ext cx="12192000" cy="6858000"/>
            <a:chOff x="0" y="0"/>
            <a:chExt cx="24384000" cy="13716000"/>
          </a:xfrm>
        </p:grpSpPr>
        <p:sp>
          <p:nvSpPr>
            <p:cNvPr id="5" name="Freeform 3">
              <a:extLst>
                <a:ext uri="{FF2B5EF4-FFF2-40B4-BE49-F238E27FC236}">
                  <a16:creationId xmlns:a16="http://schemas.microsoft.com/office/drawing/2014/main" id="{B585CD1A-F94C-D41F-7AA4-94A734FCE662}"/>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6" name="כותרת 5">
            <a:extLst>
              <a:ext uri="{FF2B5EF4-FFF2-40B4-BE49-F238E27FC236}">
                <a16:creationId xmlns:a16="http://schemas.microsoft.com/office/drawing/2014/main" id="{7C4689F2-B79E-6626-5904-38FC30DCE381}"/>
              </a:ext>
            </a:extLst>
          </p:cNvPr>
          <p:cNvSpPr txBox="1">
            <a:spLocks noGrp="1"/>
          </p:cNvSpPr>
          <p:nvPr>
            <p:ph type="title" idx="4294967295"/>
          </p:nvPr>
        </p:nvSpPr>
        <p:spPr>
          <a:xfrm>
            <a:off x="527957" y="615517"/>
            <a:ext cx="11136086" cy="61863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שִׁ֥יר הַֽמַּעֲל֑וֹת מִמַּעֲמַקִּ֖ים קְרָאתִ֣יךָ השם: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ה' שִׁמְעָ֪ה בְק֫וֹלִ֥י תִּהְיֶ֣ינָה </a:t>
            </a:r>
            <a:r>
              <a:rPr kumimoji="0" lang="he-IL" sz="4400" b="0" i="0" u="none" strike="noStrike" kern="1200" cap="none" spc="0" normalizeH="0" baseline="0" noProof="0" dirty="0" err="1">
                <a:ln>
                  <a:noFill/>
                </a:ln>
                <a:solidFill>
                  <a:srgbClr val="534F49"/>
                </a:solidFill>
                <a:effectLst/>
                <a:uLnTx/>
                <a:uFillTx/>
                <a:latin typeface="Calibri" panose="020F0502020204030204" pitchFamily="34" charset="0"/>
                <a:ea typeface="+mn-ea"/>
                <a:cs typeface="Calibri" panose="020F0502020204030204" pitchFamily="34" charset="0"/>
              </a:rPr>
              <a:t>אָ֭זְנֶיך</a:t>
            </a: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קַשֻּׁב֑וֹת לְ֝ק֗וֹל תַּחֲנוּנָֽי: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אִם-עֲוֹנ֥וֹת תִּשְׁמָר-</a:t>
            </a:r>
            <a:r>
              <a:rPr kumimoji="0" lang="he-IL" sz="4400" b="0" i="0" u="none" strike="noStrike" kern="1200" cap="none" spc="0" normalizeH="0" baseline="0" noProof="0" dirty="0" err="1">
                <a:ln>
                  <a:noFill/>
                </a:ln>
                <a:solidFill>
                  <a:srgbClr val="534F49"/>
                </a:solidFill>
                <a:effectLst/>
                <a:uLnTx/>
                <a:uFillTx/>
                <a:latin typeface="Calibri" panose="020F0502020204030204" pitchFamily="34" charset="0"/>
                <a:ea typeface="+mn-ea"/>
                <a:cs typeface="Calibri" panose="020F0502020204030204" pitchFamily="34" charset="0"/>
              </a:rPr>
              <a:t>י'ה</a:t>
            </a: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 ה' מִ֣י יַעֲמֹֽד: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כִּֽי-עִמְּךָ֥ הַסְּלִיחָ֑ה לְ֝מַ֗עַן </a:t>
            </a:r>
            <a:r>
              <a:rPr kumimoji="0" lang="he-IL" sz="4400" b="0" i="0" u="none" strike="noStrike" kern="1200" cap="none" spc="0" normalizeH="0" baseline="0" noProof="0" dirty="0" err="1">
                <a:ln>
                  <a:noFill/>
                </a:ln>
                <a:solidFill>
                  <a:srgbClr val="534F49"/>
                </a:solidFill>
                <a:effectLst/>
                <a:uLnTx/>
                <a:uFillTx/>
                <a:latin typeface="Calibri" panose="020F0502020204030204" pitchFamily="34" charset="0"/>
                <a:ea typeface="+mn-ea"/>
                <a:cs typeface="Calibri" panose="020F0502020204030204" pitchFamily="34" charset="0"/>
              </a:rPr>
              <a:t>תִּוָּרֵֽא</a:t>
            </a: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a:t>
            </a:r>
            <a:r>
              <a:rPr kumimoji="0" lang="he-IL" sz="4400" b="0" i="0" u="none" strike="noStrike" kern="1200" cap="none" spc="0" normalizeH="0" baseline="0" noProof="0" dirty="0" err="1">
                <a:ln>
                  <a:noFill/>
                </a:ln>
                <a:solidFill>
                  <a:srgbClr val="534F49"/>
                </a:solidFill>
                <a:effectLst/>
                <a:uLnTx/>
                <a:uFillTx/>
                <a:latin typeface="Calibri" panose="020F0502020204030204" pitchFamily="34" charset="0"/>
                <a:ea typeface="+mn-ea"/>
                <a:cs typeface="Calibri" panose="020F0502020204030204" pitchFamily="34" charset="0"/>
              </a:rPr>
              <a:t>קִוִּ֣יתִי</a:t>
            </a: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ה' </a:t>
            </a:r>
            <a:r>
              <a:rPr kumimoji="0" lang="he-IL" sz="4400" b="0" i="0" u="none" strike="noStrike" kern="1200" cap="none" spc="0" normalizeH="0" baseline="0" noProof="0" dirty="0" err="1">
                <a:ln>
                  <a:noFill/>
                </a:ln>
                <a:solidFill>
                  <a:srgbClr val="534F49"/>
                </a:solidFill>
                <a:effectLst/>
                <a:uLnTx/>
                <a:uFillTx/>
                <a:latin typeface="Calibri" panose="020F0502020204030204" pitchFamily="34" charset="0"/>
                <a:ea typeface="+mn-ea"/>
                <a:cs typeface="Calibri" panose="020F0502020204030204" pitchFamily="34" charset="0"/>
              </a:rPr>
              <a:t>קִוְּתָ֣ה</a:t>
            </a: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נַפְשִׁ֑י וְֽלִדְבָר֥וֹ הוֹחָֽלְתִּי: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נַפְשִׁ֥י להשם מִשֹּׁמְרִ֥ים לַ֝בֹּ֗קֶר שֹׁמְרִ֥ים לַבֹּֽקֶר: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יַחֵ֥ל יִשְׂרָאֵ֗ל אֶל-השם כִּֽי-עִם-השם הַחֶ֑סֶד וְהַרְבֵּ֖ה עִמּ֣וֹ פְדֽוּת: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 וְ֭הוּא יִפְדֶּ֣ה אֶת-יִשְׂרָאֵ֑ל מִ֝כֹּ֗ל </a:t>
            </a:r>
            <a:r>
              <a:rPr kumimoji="0" lang="he-IL" sz="4400" b="0" i="0" u="none" strike="noStrike" kern="1200" cap="none" spc="0" normalizeH="0" baseline="0" noProof="0" dirty="0" err="1">
                <a:ln>
                  <a:noFill/>
                </a:ln>
                <a:solidFill>
                  <a:srgbClr val="534F49"/>
                </a:solidFill>
                <a:effectLst/>
                <a:uLnTx/>
                <a:uFillTx/>
                <a:latin typeface="Calibri" panose="020F0502020204030204" pitchFamily="34" charset="0"/>
                <a:ea typeface="+mn-ea"/>
                <a:cs typeface="Calibri" panose="020F0502020204030204" pitchFamily="34" charset="0"/>
              </a:rPr>
              <a:t>עֲוֹנֹתָֽיו</a:t>
            </a:r>
            <a:r>
              <a:rPr kumimoji="0" lang="he-IL" sz="4400" b="0" i="0" u="none" strike="noStrike" kern="1200" cap="none" spc="0" normalizeH="0" baseline="0" noProof="0" dirty="0">
                <a:ln>
                  <a:noFill/>
                </a:ln>
                <a:solidFill>
                  <a:srgbClr val="534F49"/>
                </a:solidFill>
                <a:effectLst/>
                <a:uLnTx/>
                <a:uFillTx/>
                <a:latin typeface="Calibri" panose="020F0502020204030204" pitchFamily="34" charset="0"/>
                <a:ea typeface="+mn-ea"/>
                <a:cs typeface="Calibri" panose="020F0502020204030204" pitchFamily="34" charset="0"/>
              </a:rPr>
              <a:t>:</a:t>
            </a:r>
            <a:endParaRPr kumimoji="0" lang="en-US" sz="4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6428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95C06-6047-6161-37BC-08E9CDA4275E}"/>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CFFF80C7-A929-E60C-2F78-ADDC6C253871}"/>
              </a:ext>
              <a:ext uri="{C183D7F6-B498-43B3-948B-1728B52AA6E4}">
                <adec:decorative xmlns:adec="http://schemas.microsoft.com/office/drawing/2017/decorative" val="1"/>
              </a:ext>
            </a:extLst>
          </p:cNvPr>
          <p:cNvGrpSpPr/>
          <p:nvPr/>
        </p:nvGrpSpPr>
        <p:grpSpPr>
          <a:xfrm>
            <a:off x="1" y="0"/>
            <a:ext cx="12192000" cy="6858000"/>
            <a:chOff x="0" y="0"/>
            <a:chExt cx="24384000" cy="13716000"/>
          </a:xfrm>
        </p:grpSpPr>
        <p:sp>
          <p:nvSpPr>
            <p:cNvPr id="7" name="Freeform 3">
              <a:extLst>
                <a:ext uri="{FF2B5EF4-FFF2-40B4-BE49-F238E27FC236}">
                  <a16:creationId xmlns:a16="http://schemas.microsoft.com/office/drawing/2014/main" id="{61D70ECE-5DE3-0B10-AA19-69E616B9CF80}"/>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8" name="TextBox 14">
            <a:extLst>
              <a:ext uri="{FF2B5EF4-FFF2-40B4-BE49-F238E27FC236}">
                <a16:creationId xmlns:a16="http://schemas.microsoft.com/office/drawing/2014/main" id="{F10F1713-54A6-EB6F-683C-8F5BF27197B6}"/>
              </a:ext>
            </a:extLst>
          </p:cNvPr>
          <p:cNvSpPr txBox="1">
            <a:spLocks noGrp="1"/>
          </p:cNvSpPr>
          <p:nvPr>
            <p:ph type="title" idx="4294967295"/>
          </p:nvPr>
        </p:nvSpPr>
        <p:spPr>
          <a:xfrm>
            <a:off x="3099936" y="967946"/>
            <a:ext cx="7976810" cy="3046988"/>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lvl1pPr algn="ctr" defTabSz="609630" rtl="0" eaLnBrk="1" latinLnBrk="0" hangingPunct="1">
              <a:spcBef>
                <a:spcPct val="0"/>
              </a:spcBef>
              <a:buNone/>
              <a:defRPr sz="2933" kern="1200">
                <a:solidFill>
                  <a:schemeClr val="tx1"/>
                </a:solidFill>
                <a:latin typeface="+mj-lt"/>
                <a:ea typeface="+mj-ea"/>
                <a:cs typeface="+mj-cs"/>
              </a:defRPr>
            </a:lvl1pPr>
          </a:lstStyle>
          <a:p>
            <a:pPr marL="0" marR="0" lvl="0" indent="0" algn="ctr" defTabSz="609630" rtl="1" eaLnBrk="1" fontAlgn="auto" latinLnBrk="0" hangingPunct="1">
              <a:lnSpc>
                <a:spcPct val="100000"/>
              </a:lnSpc>
              <a:spcBef>
                <a:spcPct val="0"/>
              </a:spcBef>
              <a:spcAft>
                <a:spcPts val="0"/>
              </a:spcAft>
              <a:buClrTx/>
              <a:buSzTx/>
              <a:buFontTx/>
              <a:buNone/>
              <a:tabLst/>
              <a:defRPr/>
            </a:pPr>
            <a:r>
              <a:rPr kumimoji="0" lang="he-IL" sz="96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אחד</a:t>
            </a:r>
            <a:r>
              <a:rPr kumimoji="0" lang="he-IL" sz="8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בשביל כולם</a:t>
            </a:r>
            <a:br>
              <a:rPr kumimoji="0" lang="en-US" sz="8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he-IL" sz="8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כולם בשביל </a:t>
            </a:r>
            <a:r>
              <a:rPr kumimoji="0" lang="he-IL" sz="9600" b="1"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אחד</a:t>
            </a:r>
            <a:endParaRPr kumimoji="0" lang="en-US" sz="8800" b="0" i="0" u="none" strike="noStrike" kern="12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Freeform 2">
            <a:extLst>
              <a:ext uri="{FF2B5EF4-FFF2-40B4-BE49-F238E27FC236}">
                <a16:creationId xmlns:a16="http://schemas.microsoft.com/office/drawing/2014/main" id="{62641FCF-F832-2485-3747-D5B5DF7DC4A2}"/>
              </a:ext>
              <a:ext uri="{C183D7F6-B498-43B3-948B-1728B52AA6E4}">
                <adec:decorative xmlns:adec="http://schemas.microsoft.com/office/drawing/2017/decorative" val="1"/>
              </a:ext>
            </a:extLst>
          </p:cNvPr>
          <p:cNvSpPr/>
          <p:nvPr/>
        </p:nvSpPr>
        <p:spPr>
          <a:xfrm>
            <a:off x="-702366" y="-119268"/>
            <a:ext cx="4542845" cy="6977268"/>
          </a:xfrm>
          <a:custGeom>
            <a:avLst/>
            <a:gdLst/>
            <a:ahLst/>
            <a:cxnLst/>
            <a:rect l="l" t="t" r="r" b="b"/>
            <a:pathLst>
              <a:path w="7537565" h="10287000">
                <a:moveTo>
                  <a:pt x="0" y="0"/>
                </a:moveTo>
                <a:lnTo>
                  <a:pt x="7537565" y="0"/>
                </a:lnTo>
                <a:lnTo>
                  <a:pt x="7537565"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Tree>
    <p:extLst>
      <p:ext uri="{BB962C8B-B14F-4D97-AF65-F5344CB8AC3E}">
        <p14:creationId xmlns:p14="http://schemas.microsoft.com/office/powerpoint/2010/main" val="109477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7653336-8277-4E1D-CA62-61DAC4388362}"/>
              </a:ext>
              <a:ext uri="{C183D7F6-B498-43B3-948B-1728B52AA6E4}">
                <adec:decorative xmlns:adec="http://schemas.microsoft.com/office/drawing/2017/decorative" val="1"/>
              </a:ext>
            </a:extLst>
          </p:cNvPr>
          <p:cNvGrpSpPr/>
          <p:nvPr/>
        </p:nvGrpSpPr>
        <p:grpSpPr>
          <a:xfrm>
            <a:off x="1" y="0"/>
            <a:ext cx="12192000" cy="6858000"/>
            <a:chOff x="0" y="0"/>
            <a:chExt cx="24384000" cy="13716000"/>
          </a:xfrm>
        </p:grpSpPr>
        <p:sp>
          <p:nvSpPr>
            <p:cNvPr id="5" name="Freeform 3">
              <a:extLst>
                <a:ext uri="{FF2B5EF4-FFF2-40B4-BE49-F238E27FC236}">
                  <a16:creationId xmlns:a16="http://schemas.microsoft.com/office/drawing/2014/main" id="{CD9E1571-D86F-42D3-6370-6843AD5D9844}"/>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p:cNvSpPr txBox="1">
            <a:spLocks noGrp="1"/>
          </p:cNvSpPr>
          <p:nvPr>
            <p:ph type="ctrTitle"/>
          </p:nvPr>
        </p:nvSpPr>
        <p:spPr>
          <a:xfrm>
            <a:off x="3471331" y="792333"/>
            <a:ext cx="8517467" cy="3046988"/>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96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a:t>
            </a:r>
            <a:r>
              <a:rPr lang="he-IL" sz="8800" b="1" dirty="0">
                <a:latin typeface="Calibri" panose="020F0502020204030204" pitchFamily="34" charset="0"/>
                <a:ea typeface="Calibri" panose="020F0502020204030204" pitchFamily="34" charset="0"/>
                <a:cs typeface="Calibri" panose="020F0502020204030204" pitchFamily="34" charset="0"/>
              </a:rPr>
              <a:t> בשביל כולם</a:t>
            </a:r>
            <a:br>
              <a:rPr lang="en-US" sz="8800" dirty="0">
                <a:latin typeface="Calibri" panose="020F0502020204030204" pitchFamily="34" charset="0"/>
                <a:ea typeface="Calibri" panose="020F0502020204030204" pitchFamily="34" charset="0"/>
                <a:cs typeface="Calibri" panose="020F0502020204030204" pitchFamily="34" charset="0"/>
              </a:rPr>
            </a:br>
            <a:r>
              <a:rPr lang="he-IL" sz="8800" b="1" dirty="0">
                <a:latin typeface="Calibri" panose="020F0502020204030204" pitchFamily="34" charset="0"/>
                <a:ea typeface="Calibri" panose="020F0502020204030204" pitchFamily="34" charset="0"/>
                <a:cs typeface="Calibri" panose="020F0502020204030204" pitchFamily="34" charset="0"/>
              </a:rPr>
              <a:t>כולם בשביל </a:t>
            </a:r>
            <a:r>
              <a:rPr lang="he-IL" sz="96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a:t>
            </a:r>
            <a:endParaRPr lang="en-US" sz="8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תיבת טקסט 7">
            <a:extLst>
              <a:ext uri="{FF2B5EF4-FFF2-40B4-BE49-F238E27FC236}">
                <a16:creationId xmlns:a16="http://schemas.microsoft.com/office/drawing/2014/main" id="{7D31EB71-FEE4-5610-BCE9-C7A9C78864D5}"/>
              </a:ext>
            </a:extLst>
          </p:cNvPr>
          <p:cNvSpPr txBox="1"/>
          <p:nvPr/>
        </p:nvSpPr>
        <p:spPr>
          <a:xfrm>
            <a:off x="3917707" y="4331417"/>
            <a:ext cx="7624717" cy="1323439"/>
          </a:xfrm>
          <a:prstGeom prst="rect">
            <a:avLst/>
          </a:prstGeom>
          <a:noFill/>
        </p:spPr>
        <p:txBody>
          <a:bodyPr wrap="square">
            <a:spAutoFit/>
          </a:bodyPr>
          <a:lstStyle/>
          <a:p>
            <a:pPr algn="ctr" rtl="1">
              <a:buNone/>
            </a:pPr>
            <a:r>
              <a:rPr lang="he-IL" sz="4000" kern="100" dirty="0">
                <a:effectLst/>
                <a:latin typeface="Aptos" panose="020B0004020202020204" pitchFamily="34" charset="0"/>
                <a:ea typeface="Aptos" panose="020B0004020202020204" pitchFamily="34" charset="0"/>
                <a:cs typeface="Calibri" panose="020F0502020204030204" pitchFamily="34" charset="0"/>
              </a:rPr>
              <a:t>כיצד משפט זה מתחבר לסיפורו של </a:t>
            </a:r>
            <a:br>
              <a:rPr lang="en-US" sz="4000" kern="100" dirty="0">
                <a:effectLst/>
                <a:latin typeface="Aptos" panose="020B0004020202020204" pitchFamily="34" charset="0"/>
                <a:ea typeface="Aptos" panose="020B0004020202020204" pitchFamily="34" charset="0"/>
                <a:cs typeface="Calibri" panose="020F0502020204030204" pitchFamily="34" charset="0"/>
              </a:rPr>
            </a:br>
            <a:r>
              <a:rPr lang="he-IL" sz="4000" kern="100" dirty="0">
                <a:effectLst/>
                <a:latin typeface="Aptos" panose="020B0004020202020204" pitchFamily="34" charset="0"/>
                <a:ea typeface="Aptos" panose="020B0004020202020204" pitchFamily="34" charset="0"/>
                <a:cs typeface="Calibri" panose="020F0502020204030204" pitchFamily="34" charset="0"/>
              </a:rPr>
              <a:t>רן גואילי, החטוף האחרון שטרם הושב?</a:t>
            </a:r>
            <a:endParaRPr lang="en-US" sz="4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0" name="Freeform 2">
            <a:extLst>
              <a:ext uri="{C183D7F6-B498-43B3-948B-1728B52AA6E4}">
                <adec:decorative xmlns:adec="http://schemas.microsoft.com/office/drawing/2017/decorative" val="1"/>
              </a:ext>
            </a:extLst>
          </p:cNvPr>
          <p:cNvSpPr/>
          <p:nvPr/>
        </p:nvSpPr>
        <p:spPr>
          <a:xfrm>
            <a:off x="-457039" y="-208478"/>
            <a:ext cx="4542845" cy="6977268"/>
          </a:xfrm>
          <a:custGeom>
            <a:avLst/>
            <a:gdLst/>
            <a:ahLst/>
            <a:cxnLst/>
            <a:rect l="l" t="t" r="r" b="b"/>
            <a:pathLst>
              <a:path w="7537565" h="10287000">
                <a:moveTo>
                  <a:pt x="0" y="0"/>
                </a:moveTo>
                <a:lnTo>
                  <a:pt x="7537565" y="0"/>
                </a:lnTo>
                <a:lnTo>
                  <a:pt x="7537565"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Tree>
    <p:extLst>
      <p:ext uri="{BB962C8B-B14F-4D97-AF65-F5344CB8AC3E}">
        <p14:creationId xmlns:p14="http://schemas.microsoft.com/office/powerpoint/2010/main" val="419044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6D903-4631-AA84-00AC-FC5161A1162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1A0BBAD-5570-0C88-2014-B90BC6EDCCA9}"/>
              </a:ext>
              <a:ext uri="{C183D7F6-B498-43B3-948B-1728B52AA6E4}">
                <adec:decorative xmlns:adec="http://schemas.microsoft.com/office/drawing/2017/decorative" val="1"/>
              </a:ext>
            </a:extLst>
          </p:cNvPr>
          <p:cNvGrpSpPr/>
          <p:nvPr/>
        </p:nvGrpSpPr>
        <p:grpSpPr>
          <a:xfrm>
            <a:off x="1" y="0"/>
            <a:ext cx="12192000" cy="6858000"/>
            <a:chOff x="0" y="0"/>
            <a:chExt cx="24384000" cy="13716000"/>
          </a:xfrm>
        </p:grpSpPr>
        <p:sp>
          <p:nvSpPr>
            <p:cNvPr id="5" name="Freeform 3">
              <a:extLst>
                <a:ext uri="{FF2B5EF4-FFF2-40B4-BE49-F238E27FC236}">
                  <a16:creationId xmlns:a16="http://schemas.microsoft.com/office/drawing/2014/main" id="{6347CC9E-53AA-B28A-7B4C-C196F00A5FD2}"/>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D48C96D6-CAF4-B355-EFFB-5D9D5302B0CB}"/>
              </a:ext>
            </a:extLst>
          </p:cNvPr>
          <p:cNvSpPr txBox="1">
            <a:spLocks noGrp="1"/>
          </p:cNvSpPr>
          <p:nvPr>
            <p:ph type="ctrTitle"/>
          </p:nvPr>
        </p:nvSpPr>
        <p:spPr>
          <a:xfrm>
            <a:off x="3471331" y="792333"/>
            <a:ext cx="8517467" cy="3046988"/>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9600" b="1" dirty="0">
                <a:solidFill>
                  <a:schemeClr val="accent1"/>
                </a:solidFill>
                <a:latin typeface="Calibri" panose="020F0502020204030204" pitchFamily="34" charset="0"/>
                <a:ea typeface="Calibri" panose="020F0502020204030204" pitchFamily="34" charset="0"/>
                <a:cs typeface="Calibri" panose="020F0502020204030204" pitchFamily="34" charset="0"/>
              </a:rPr>
              <a:t>"כל ישראל ערבים זה לזה"</a:t>
            </a:r>
            <a:endParaRPr lang="en-US" sz="88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Freeform 2">
            <a:extLst>
              <a:ext uri="{FF2B5EF4-FFF2-40B4-BE49-F238E27FC236}">
                <a16:creationId xmlns:a16="http://schemas.microsoft.com/office/drawing/2014/main" id="{6AEE2BEF-199F-C67C-DEE5-8FDE47AA054A}"/>
              </a:ext>
              <a:ext uri="{C183D7F6-B498-43B3-948B-1728B52AA6E4}">
                <adec:decorative xmlns:adec="http://schemas.microsoft.com/office/drawing/2017/decorative" val="1"/>
              </a:ext>
            </a:extLst>
          </p:cNvPr>
          <p:cNvSpPr/>
          <p:nvPr/>
        </p:nvSpPr>
        <p:spPr>
          <a:xfrm>
            <a:off x="-457039" y="-208478"/>
            <a:ext cx="4542845" cy="6977268"/>
          </a:xfrm>
          <a:custGeom>
            <a:avLst/>
            <a:gdLst/>
            <a:ahLst/>
            <a:cxnLst/>
            <a:rect l="l" t="t" r="r" b="b"/>
            <a:pathLst>
              <a:path w="7537565" h="10287000">
                <a:moveTo>
                  <a:pt x="0" y="0"/>
                </a:moveTo>
                <a:lnTo>
                  <a:pt x="7537565" y="0"/>
                </a:lnTo>
                <a:lnTo>
                  <a:pt x="7537565"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Tree>
    <p:extLst>
      <p:ext uri="{BB962C8B-B14F-4D97-AF65-F5344CB8AC3E}">
        <p14:creationId xmlns:p14="http://schemas.microsoft.com/office/powerpoint/2010/main" val="2542694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4F15A-0AD4-35DC-B982-BFCDB654635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D1E6F55-A948-751D-8A31-DC6E1A9F0557}"/>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8A461A32-0701-A257-2CE6-D38B5C40FF55}"/>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A1D7AAC8-D8C7-FAC2-8077-E6E31A921876}"/>
              </a:ext>
            </a:extLst>
          </p:cNvPr>
          <p:cNvSpPr txBox="1">
            <a:spLocks noGrp="1"/>
          </p:cNvSpPr>
          <p:nvPr>
            <p:ph type="title" idx="4294967295"/>
          </p:nvPr>
        </p:nvSpPr>
        <p:spPr>
          <a:xfrm>
            <a:off x="6416512" y="540047"/>
            <a:ext cx="4972608" cy="230832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רן גואילי </a:t>
            </a:r>
            <a:b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עולם ומלואו</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גרפיקה 3">
            <a:extLst>
              <a:ext uri="{FF2B5EF4-FFF2-40B4-BE49-F238E27FC236}">
                <a16:creationId xmlns:a16="http://schemas.microsoft.com/office/drawing/2014/main" id="{9AECBDC8-787F-3A91-9565-D6390C58DA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6416512" y="3758658"/>
            <a:ext cx="5402074" cy="2308324"/>
          </a:xfrm>
          <a:prstGeom prst="rect">
            <a:avLst/>
          </a:prstGeom>
        </p:spPr>
      </p:pic>
      <p:sp>
        <p:nvSpPr>
          <p:cNvPr id="7" name="תיבת טקסט 6">
            <a:extLst>
              <a:ext uri="{FF2B5EF4-FFF2-40B4-BE49-F238E27FC236}">
                <a16:creationId xmlns:a16="http://schemas.microsoft.com/office/drawing/2014/main" id="{3D220730-8726-3EC2-FDE9-BD33ED100B7D}"/>
              </a:ext>
            </a:extLst>
          </p:cNvPr>
          <p:cNvSpPr txBox="1"/>
          <p:nvPr/>
        </p:nvSpPr>
        <p:spPr>
          <a:xfrm>
            <a:off x="6606540" y="4595737"/>
            <a:ext cx="5048034" cy="1323439"/>
          </a:xfrm>
          <a:prstGeom prst="rect">
            <a:avLst/>
          </a:prstGeom>
          <a:noFill/>
        </p:spPr>
        <p:txBody>
          <a:bodyPr wrap="square">
            <a:spAutoFit/>
          </a:bodyPr>
          <a:lstStyle/>
          <a:p>
            <a:pPr algn="ctr" rtl="1">
              <a:buNone/>
            </a:pPr>
            <a:r>
              <a:rPr lang="he-IL" sz="4000" kern="100" dirty="0">
                <a:latin typeface="Aptos" panose="020B0004020202020204" pitchFamily="34" charset="0"/>
                <a:ea typeface="Aptos" panose="020B0004020202020204" pitchFamily="34" charset="0"/>
                <a:cs typeface="Calibri" panose="020F0502020204030204" pitchFamily="34" charset="0"/>
              </a:rPr>
              <a:t>מה אתם יודעים לספר</a:t>
            </a:r>
          </a:p>
          <a:p>
            <a:pPr algn="ctr" rtl="1">
              <a:buNone/>
            </a:pPr>
            <a:r>
              <a:rPr lang="he-IL" sz="4000" kern="100" dirty="0">
                <a:effectLst/>
                <a:latin typeface="Aptos" panose="020B0004020202020204" pitchFamily="34" charset="0"/>
                <a:ea typeface="Aptos" panose="020B0004020202020204" pitchFamily="34" charset="0"/>
                <a:cs typeface="Calibri" panose="020F0502020204030204" pitchFamily="34" charset="0"/>
              </a:rPr>
              <a:t>על רן?</a:t>
            </a:r>
            <a:endParaRPr lang="en-US" sz="40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10" name="Picture 6" descr="רן גואילי">
            <a:extLst>
              <a:ext uri="{FF2B5EF4-FFF2-40B4-BE49-F238E27FC236}">
                <a16:creationId xmlns:a16="http://schemas.microsoft.com/office/drawing/2014/main" id="{8234AAB7-C8C9-A4B0-7750-8C4E684D4C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062" y="684454"/>
            <a:ext cx="5131556" cy="5131556"/>
          </a:xfrm>
          <a:prstGeom prst="rect">
            <a:avLst/>
          </a:prstGeom>
          <a:noFill/>
          <a:extLst>
            <a:ext uri="{909E8E84-426E-40DD-AFC4-6F175D3DCCD1}">
              <a14:hiddenFill xmlns:a14="http://schemas.microsoft.com/office/drawing/2010/main">
                <a:solidFill>
                  <a:srgbClr val="FFFFFF"/>
                </a:solidFill>
              </a14:hiddenFill>
            </a:ext>
          </a:extLst>
        </p:spPr>
      </p:pic>
      <p:sp>
        <p:nvSpPr>
          <p:cNvPr id="9" name="תיבת טקסט 8">
            <a:extLst>
              <a:ext uri="{FF2B5EF4-FFF2-40B4-BE49-F238E27FC236}">
                <a16:creationId xmlns:a16="http://schemas.microsoft.com/office/drawing/2014/main" id="{2DF15DBE-A0F7-6F9F-74A6-A5B903353C11}"/>
              </a:ext>
            </a:extLst>
          </p:cNvPr>
          <p:cNvSpPr txBox="1"/>
          <p:nvPr/>
        </p:nvSpPr>
        <p:spPr>
          <a:xfrm>
            <a:off x="552062" y="5998451"/>
            <a:ext cx="5131556"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אתר מטה המשפחות להחזרת החטופים והנעדרים</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8069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044C4-A7D8-2E74-CF6A-80F2D3C4FD8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BFBB7EE-7882-8AE1-8588-747BFC48AC2D}"/>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5437CB60-0250-0A8F-E458-C3F90BE4972E}"/>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5DA61B89-1A22-EE2D-135E-1002DA9224AD}"/>
              </a:ext>
            </a:extLst>
          </p:cNvPr>
          <p:cNvSpPr txBox="1">
            <a:spLocks noGrp="1"/>
          </p:cNvSpPr>
          <p:nvPr>
            <p:ph type="title" idx="4294967295"/>
          </p:nvPr>
        </p:nvSpPr>
        <p:spPr>
          <a:xfrm>
            <a:off x="5948679" y="0"/>
            <a:ext cx="4972608" cy="230832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רן גואילי </a:t>
            </a:r>
            <a:b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עולם ומלואו</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4DFBF1BB-423E-A231-BBBE-CF0326FB7DAF}"/>
              </a:ext>
            </a:extLst>
          </p:cNvPr>
          <p:cNvSpPr txBox="1"/>
          <p:nvPr/>
        </p:nvSpPr>
        <p:spPr>
          <a:xfrm>
            <a:off x="5199317" y="2096423"/>
            <a:ext cx="6857653" cy="4524315"/>
          </a:xfrm>
          <a:prstGeom prst="rect">
            <a:avLst/>
          </a:prstGeom>
          <a:noFill/>
        </p:spPr>
        <p:txBody>
          <a:bodyPr wrap="square">
            <a:spAutoFit/>
          </a:bodyPr>
          <a:lstStyle/>
          <a:p>
            <a:r>
              <a:rPr lang="he-IL" sz="3200" dirty="0">
                <a:latin typeface="Calibri" panose="020F0502020204030204" pitchFamily="34" charset="0"/>
                <a:ea typeface="Calibri" panose="020F0502020204030204" pitchFamily="34" charset="0"/>
                <a:cs typeface="Calibri" panose="020F0502020204030204" pitchFamily="34" charset="0"/>
              </a:rPr>
              <a:t>רס"ל רן גואילי, לוחם היס"מ וגיבור ישראל, הוא החטוף האחרון שנשאר על אדמת עזה, בשבי חמאס. למעלה מ800 ימים שכולנו מתפללים להשבתו לישראל ומייחלים לשובו. </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he-IL" sz="3200" dirty="0">
                <a:latin typeface="Calibri" panose="020F0502020204030204" pitchFamily="34" charset="0"/>
                <a:ea typeface="Calibri" panose="020F0502020204030204" pitchFamily="34" charset="0"/>
                <a:cs typeface="Calibri" panose="020F0502020204030204" pitchFamily="34" charset="0"/>
              </a:rPr>
              <a:t> </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he-IL" sz="3200" dirty="0">
                <a:latin typeface="Calibri" panose="020F0502020204030204" pitchFamily="34" charset="0"/>
                <a:ea typeface="Calibri" panose="020F0502020204030204" pitchFamily="34" charset="0"/>
                <a:cs typeface="Calibri" panose="020F0502020204030204" pitchFamily="34" charset="0"/>
              </a:rPr>
              <a:t>רן, בן 24 במותו, בוגר מערכת החינוך, </a:t>
            </a:r>
          </a:p>
          <a:p>
            <a:r>
              <a:rPr lang="he-IL" sz="3200" dirty="0">
                <a:latin typeface="Calibri" panose="020F0502020204030204" pitchFamily="34" charset="0"/>
                <a:ea typeface="Calibri" panose="020F0502020204030204" pitchFamily="34" charset="0"/>
                <a:cs typeface="Calibri" panose="020F0502020204030204" pitchFamily="34" charset="0"/>
              </a:rPr>
              <a:t>תושב מיתר, לוחם במשטרת ישראל, </a:t>
            </a:r>
            <a:br>
              <a:rPr lang="en-US" sz="3200" dirty="0">
                <a:latin typeface="Calibri" panose="020F0502020204030204" pitchFamily="34" charset="0"/>
                <a:ea typeface="Calibri" panose="020F0502020204030204" pitchFamily="34" charset="0"/>
                <a:cs typeface="Calibri" panose="020F0502020204030204" pitchFamily="34" charset="0"/>
              </a:rPr>
            </a:br>
            <a:r>
              <a:rPr lang="he-IL" sz="3200" dirty="0">
                <a:latin typeface="Calibri" panose="020F0502020204030204" pitchFamily="34" charset="0"/>
                <a:ea typeface="Calibri" panose="020F0502020204030204" pitchFamily="34" charset="0"/>
                <a:cs typeface="Calibri" panose="020F0502020204030204" pitchFamily="34" charset="0"/>
              </a:rPr>
              <a:t>בן אהוב להוריו, איציק </a:t>
            </a:r>
            <a:r>
              <a:rPr lang="he-IL" sz="3200" dirty="0" err="1">
                <a:latin typeface="Calibri" panose="020F0502020204030204" pitchFamily="34" charset="0"/>
                <a:ea typeface="Calibri" panose="020F0502020204030204" pitchFamily="34" charset="0"/>
                <a:cs typeface="Calibri" panose="020F0502020204030204" pitchFamily="34" charset="0"/>
              </a:rPr>
              <a:t>וטליק</a:t>
            </a:r>
            <a:r>
              <a:rPr lang="he-IL" sz="3200" dirty="0">
                <a:latin typeface="Calibri" panose="020F0502020204030204" pitchFamily="34" charset="0"/>
                <a:ea typeface="Calibri" panose="020F0502020204030204" pitchFamily="34" charset="0"/>
                <a:cs typeface="Calibri" panose="020F0502020204030204" pitchFamily="34" charset="0"/>
              </a:rPr>
              <a:t>, אח אהוב לעומרי ושירה, וחבר מסור ויקר לעמיתיו וחבריו. </a:t>
            </a: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6" name="Picture 6" descr="רן גואילי">
            <a:extLst>
              <a:ext uri="{FF2B5EF4-FFF2-40B4-BE49-F238E27FC236}">
                <a16:creationId xmlns:a16="http://schemas.microsoft.com/office/drawing/2014/main" id="{62C541B6-4651-1DC4-1698-2773E6D97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308" y="907738"/>
            <a:ext cx="5131556" cy="5131556"/>
          </a:xfrm>
          <a:prstGeom prst="rect">
            <a:avLst/>
          </a:prstGeom>
          <a:noFill/>
          <a:extLst>
            <a:ext uri="{909E8E84-426E-40DD-AFC4-6F175D3DCCD1}">
              <a14:hiddenFill xmlns:a14="http://schemas.microsoft.com/office/drawing/2010/main">
                <a:solidFill>
                  <a:srgbClr val="FFFFFF"/>
                </a:solidFill>
              </a14:hiddenFill>
            </a:ext>
          </a:extLst>
        </p:spPr>
      </p:pic>
      <p:sp>
        <p:nvSpPr>
          <p:cNvPr id="10" name="תיבת טקסט 9">
            <a:extLst>
              <a:ext uri="{FF2B5EF4-FFF2-40B4-BE49-F238E27FC236}">
                <a16:creationId xmlns:a16="http://schemas.microsoft.com/office/drawing/2014/main" id="{C541DE66-B30F-8BBC-1C3A-5950BB484571}"/>
              </a:ext>
            </a:extLst>
          </p:cNvPr>
          <p:cNvSpPr txBox="1"/>
          <p:nvPr/>
        </p:nvSpPr>
        <p:spPr>
          <a:xfrm>
            <a:off x="183569" y="6110093"/>
            <a:ext cx="5131556"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אתר מטה המשפחות להחזרת החטופים והנעדרים</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12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687A2-33D7-9226-1005-3636C6EE20E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9D0EDBD-D232-32F3-2D29-17231B45BA49}"/>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A199F1A5-99CE-5728-F226-448927CB7D53}"/>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EC04845A-C755-7700-2C94-45234A7C5225}"/>
              </a:ext>
            </a:extLst>
          </p:cNvPr>
          <p:cNvSpPr txBox="1">
            <a:spLocks noGrp="1"/>
          </p:cNvSpPr>
          <p:nvPr>
            <p:ph type="title" idx="4294967295"/>
          </p:nvPr>
        </p:nvSpPr>
        <p:spPr>
          <a:xfrm>
            <a:off x="5134754" y="531093"/>
            <a:ext cx="5637677" cy="230832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 </a:t>
            </a:r>
            <a:br>
              <a:rPr lang="en-US"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בשביל כולם</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גרפיקה 2">
            <a:extLst>
              <a:ext uri="{FF2B5EF4-FFF2-40B4-BE49-F238E27FC236}">
                <a16:creationId xmlns:a16="http://schemas.microsoft.com/office/drawing/2014/main" id="{E5BAB19D-79BC-0EFB-76FA-F4D7A5EAA10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4723937" y="3135190"/>
            <a:ext cx="6052962" cy="2308324"/>
          </a:xfrm>
          <a:prstGeom prst="rect">
            <a:avLst/>
          </a:prstGeom>
        </p:spPr>
      </p:pic>
      <p:sp>
        <p:nvSpPr>
          <p:cNvPr id="7" name="תיבת טקסט 6">
            <a:extLst>
              <a:ext uri="{FF2B5EF4-FFF2-40B4-BE49-F238E27FC236}">
                <a16:creationId xmlns:a16="http://schemas.microsoft.com/office/drawing/2014/main" id="{D72D755E-AF02-C35B-8C55-30AB9076FABC}"/>
              </a:ext>
            </a:extLst>
          </p:cNvPr>
          <p:cNvSpPr txBox="1"/>
          <p:nvPr/>
        </p:nvSpPr>
        <p:spPr>
          <a:xfrm>
            <a:off x="4856459" y="3824303"/>
            <a:ext cx="5915972" cy="1323439"/>
          </a:xfrm>
          <a:prstGeom prst="rect">
            <a:avLst/>
          </a:prstGeom>
          <a:noFill/>
        </p:spPr>
        <p:txBody>
          <a:bodyPr wrap="square">
            <a:spAutoFit/>
          </a:bodyPr>
          <a:lstStyle/>
          <a:p>
            <a:pPr algn="ctr"/>
            <a:r>
              <a:rPr lang="he-IL" sz="4000" dirty="0">
                <a:latin typeface="Calibri" panose="020F0502020204030204" pitchFamily="34" charset="0"/>
                <a:ea typeface="Calibri" panose="020F0502020204030204" pitchFamily="34" charset="0"/>
                <a:cs typeface="Calibri" panose="020F0502020204030204" pitchFamily="34" charset="0"/>
              </a:rPr>
              <a:t>מה ידוע לכם על פועלו של רן </a:t>
            </a:r>
          </a:p>
          <a:p>
            <a:pPr algn="ctr"/>
            <a:r>
              <a:rPr lang="he-IL" sz="4000" dirty="0">
                <a:latin typeface="Calibri" panose="020F0502020204030204" pitchFamily="34" charset="0"/>
                <a:ea typeface="Calibri" panose="020F0502020204030204" pitchFamily="34" charset="0"/>
                <a:cs typeface="Calibri" panose="020F0502020204030204" pitchFamily="34" charset="0"/>
              </a:rPr>
              <a:t>בבוקר השבעה באוקטובר?</a:t>
            </a:r>
            <a:endParaRPr lang="en-US" sz="4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4" descr="הפוסט של אמו של רן גואילי - החטוף האחרון">
            <a:extLst>
              <a:ext uri="{FF2B5EF4-FFF2-40B4-BE49-F238E27FC236}">
                <a16:creationId xmlns:a16="http://schemas.microsoft.com/office/drawing/2014/main" id="{712A1DB4-6A28-E3D8-D226-8F4C8662A5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303" t="3607" r="12419" b="11299"/>
          <a:stretch>
            <a:fillRect/>
          </a:stretch>
        </p:blipFill>
        <p:spPr bwMode="auto">
          <a:xfrm>
            <a:off x="414668" y="148856"/>
            <a:ext cx="3136605" cy="6563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תיבת טקסט 5">
            <a:extLst>
              <a:ext uri="{FF2B5EF4-FFF2-40B4-BE49-F238E27FC236}">
                <a16:creationId xmlns:a16="http://schemas.microsoft.com/office/drawing/2014/main" id="{A0DA895F-DAF6-AAB5-60DF-E4A1E22C3F1B}"/>
              </a:ext>
            </a:extLst>
          </p:cNvPr>
          <p:cNvSpPr txBox="1"/>
          <p:nvPr/>
        </p:nvSpPr>
        <p:spPr>
          <a:xfrm>
            <a:off x="0" y="6549654"/>
            <a:ext cx="3955312"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פוסט של </a:t>
            </a:r>
            <a:r>
              <a:rPr lang="he-IL" sz="1400" b="0" i="0" u="none" strike="noStrike" dirty="0" err="1">
                <a:solidFill>
                  <a:srgbClr val="436EA1"/>
                </a:solidFill>
                <a:effectLst/>
                <a:latin typeface="Calibri" panose="020F0502020204030204" pitchFamily="34" charset="0"/>
                <a:ea typeface="Calibri" panose="020F0502020204030204" pitchFamily="34" charset="0"/>
                <a:cs typeface="Calibri" panose="020F0502020204030204" pitchFamily="34" charset="0"/>
              </a:rPr>
              <a:t>אמו</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 של רן, טליק</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346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B2071-3F3F-EF4C-6B85-7F60F4A1F01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F08B6BA-3A1B-465B-B021-DE8A03890712}"/>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08003F32-F154-F015-3B94-1F84B7ED18EE}"/>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E403A387-7689-26B6-8BA1-FE6C883F11C8}"/>
              </a:ext>
            </a:extLst>
          </p:cNvPr>
          <p:cNvSpPr txBox="1">
            <a:spLocks noGrp="1"/>
          </p:cNvSpPr>
          <p:nvPr>
            <p:ph type="title" idx="4294967295"/>
          </p:nvPr>
        </p:nvSpPr>
        <p:spPr>
          <a:xfrm>
            <a:off x="6416512" y="-198782"/>
            <a:ext cx="4972608" cy="2123658"/>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 </a:t>
            </a:r>
            <a:br>
              <a:rPr lang="en-US"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t>בשביל כולם</a:t>
            </a:r>
            <a:endParaRPr lang="en-US" sz="6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FC3E5367-DB53-6571-1555-A239B51C7905}"/>
              </a:ext>
            </a:extLst>
          </p:cNvPr>
          <p:cNvSpPr txBox="1"/>
          <p:nvPr/>
        </p:nvSpPr>
        <p:spPr>
          <a:xfrm>
            <a:off x="3551273" y="1754372"/>
            <a:ext cx="8478419" cy="5016758"/>
          </a:xfrm>
          <a:prstGeom prst="rect">
            <a:avLst/>
          </a:prstGeom>
          <a:noFill/>
        </p:spPr>
        <p:txBody>
          <a:bodyPr wrap="square">
            <a:spAutoFit/>
          </a:bodyPr>
          <a:lstStyle/>
          <a:p>
            <a:r>
              <a:rPr lang="he-IL" sz="2800" dirty="0">
                <a:latin typeface="Calibri" panose="020F0502020204030204" pitchFamily="34" charset="0"/>
                <a:ea typeface="Calibri" panose="020F0502020204030204" pitchFamily="34" charset="0"/>
                <a:cs typeface="Calibri" panose="020F0502020204030204" pitchFamily="34" charset="0"/>
              </a:rPr>
              <a:t>בפרוץ המלחמה רן היה בחופשת מחלה בביתו, </a:t>
            </a:r>
            <a:br>
              <a:rPr lang="en-US" sz="2800" dirty="0">
                <a:latin typeface="Calibri" panose="020F0502020204030204" pitchFamily="34" charset="0"/>
                <a:ea typeface="Calibri" panose="020F0502020204030204" pitchFamily="34" charset="0"/>
                <a:cs typeface="Calibri" panose="020F0502020204030204" pitchFamily="34" charset="0"/>
              </a:rPr>
            </a:br>
            <a:r>
              <a:rPr lang="he-IL" sz="2800" dirty="0">
                <a:latin typeface="Calibri" panose="020F0502020204030204" pitchFamily="34" charset="0"/>
                <a:ea typeface="Calibri" panose="020F0502020204030204" pitchFamily="34" charset="0"/>
                <a:cs typeface="Calibri" panose="020F0502020204030204" pitchFamily="34" charset="0"/>
              </a:rPr>
              <a:t>והוא המתין לניתוח בכתפו הפצועה. </a:t>
            </a:r>
            <a:endParaRPr lang="en-US"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עם היוודע דבר פלישת מחבלי החמאס לישראל רן לא הסס </a:t>
            </a:r>
            <a:br>
              <a:rPr lang="en-US" sz="2800" dirty="0">
                <a:latin typeface="Calibri" panose="020F0502020204030204" pitchFamily="34" charset="0"/>
                <a:ea typeface="Calibri" panose="020F0502020204030204" pitchFamily="34" charset="0"/>
                <a:cs typeface="Calibri" panose="020F0502020204030204" pitchFamily="34" charset="0"/>
              </a:rPr>
            </a:br>
            <a:r>
              <a:rPr lang="he-IL" sz="2800" dirty="0">
                <a:latin typeface="Calibri" panose="020F0502020204030204" pitchFamily="34" charset="0"/>
                <a:ea typeface="Calibri" panose="020F0502020204030204" pitchFamily="34" charset="0"/>
                <a:cs typeface="Calibri" panose="020F0502020204030204" pitchFamily="34" charset="0"/>
              </a:rPr>
              <a:t>ובחר לצאת להילחם על שלום תושבי מדינת ישראל.</a:t>
            </a:r>
            <a:endParaRPr lang="en-US"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אמא של רן, או רני, כפי שקוראים לו אוהביו, אומרת שעכשיו רני הוא </a:t>
            </a:r>
            <a:r>
              <a:rPr lang="he-IL" sz="3200" dirty="0">
                <a:solidFill>
                  <a:schemeClr val="accent1"/>
                </a:solidFill>
                <a:latin typeface="Calibri" panose="020F0502020204030204" pitchFamily="34" charset="0"/>
                <a:ea typeface="Calibri" panose="020F0502020204030204" pitchFamily="34" charset="0"/>
                <a:cs typeface="Calibri" panose="020F0502020204030204" pitchFamily="34" charset="0"/>
              </a:rPr>
              <a:t>"קצת הילד של כולנו".</a:t>
            </a:r>
          </a:p>
          <a:p>
            <a:r>
              <a:rPr lang="he-IL" sz="2800" dirty="0">
                <a:latin typeface="Calibri" panose="020F0502020204030204" pitchFamily="34" charset="0"/>
                <a:ea typeface="Calibri" panose="020F0502020204030204" pitchFamily="34" charset="0"/>
                <a:cs typeface="Calibri" panose="020F0502020204030204" pitchFamily="34" charset="0"/>
              </a:rPr>
              <a:t>בראיונות עימם קרוביו מספרים שבאותה שבת רן היה נחוש להציל ולסייע, ושהוא יצא מביתו למרות מצבו הרפואי,</a:t>
            </a:r>
            <a:r>
              <a:rPr lang="he-IL" sz="3200" dirty="0">
                <a:solidFill>
                  <a:schemeClr val="accent1"/>
                </a:solidFill>
                <a:latin typeface="Calibri" panose="020F0502020204030204" pitchFamily="34" charset="0"/>
                <a:ea typeface="Calibri" panose="020F0502020204030204" pitchFamily="34" charset="0"/>
                <a:cs typeface="Calibri" panose="020F0502020204030204" pitchFamily="34" charset="0"/>
              </a:rPr>
              <a:t> כי המחשבה על אלו שצריכים אותו</a:t>
            </a:r>
            <a:r>
              <a:rPr lang="he-IL" sz="2800" dirty="0">
                <a:latin typeface="Calibri" panose="020F0502020204030204" pitchFamily="34" charset="0"/>
                <a:ea typeface="Calibri" panose="020F0502020204030204" pitchFamily="34" charset="0"/>
                <a:cs typeface="Calibri" panose="020F0502020204030204" pitchFamily="34" charset="0"/>
              </a:rPr>
              <a:t> הייתה חזקה יותר מכאבי הכתף השבורה שלו.</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4" descr="הפוסט של אמו של רן גואילי - החטוף האחרון">
            <a:extLst>
              <a:ext uri="{FF2B5EF4-FFF2-40B4-BE49-F238E27FC236}">
                <a16:creationId xmlns:a16="http://schemas.microsoft.com/office/drawing/2014/main" id="{314D4252-3294-AD27-1D36-6AB4DC0490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03" t="3607" r="12419" b="11299"/>
          <a:stretch>
            <a:fillRect/>
          </a:stretch>
        </p:blipFill>
        <p:spPr bwMode="auto">
          <a:xfrm>
            <a:off x="414668" y="148856"/>
            <a:ext cx="3136605" cy="6563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706580E4-FBF9-FEE0-C2DA-20DDC3FA858C}"/>
              </a:ext>
            </a:extLst>
          </p:cNvPr>
          <p:cNvSpPr txBox="1"/>
          <p:nvPr/>
        </p:nvSpPr>
        <p:spPr>
          <a:xfrm>
            <a:off x="0" y="6549654"/>
            <a:ext cx="3955312"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פוסט של </a:t>
            </a:r>
            <a:r>
              <a:rPr lang="he-IL" sz="1400" b="0" i="0" u="none" strike="noStrike" dirty="0" err="1">
                <a:solidFill>
                  <a:srgbClr val="436EA1"/>
                </a:solidFill>
                <a:effectLst/>
                <a:latin typeface="Calibri" panose="020F0502020204030204" pitchFamily="34" charset="0"/>
                <a:ea typeface="Calibri" panose="020F0502020204030204" pitchFamily="34" charset="0"/>
                <a:cs typeface="Calibri" panose="020F0502020204030204" pitchFamily="34" charset="0"/>
              </a:rPr>
              <a:t>אמו</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 של רן, טליק</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123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2D125-D37C-DA22-2F48-56F6E8A286E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AA48D4C-91AE-6548-BB67-F4314C1D3349}"/>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A55C0C12-D4CD-4501-1C8F-46A5D1B946FC}"/>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AA7161AD-8D7E-B86C-DDD1-BB369A41AABE}"/>
              </a:ext>
            </a:extLst>
          </p:cNvPr>
          <p:cNvSpPr txBox="1">
            <a:spLocks noGrp="1"/>
          </p:cNvSpPr>
          <p:nvPr>
            <p:ph type="title" idx="4294967295"/>
          </p:nvPr>
        </p:nvSpPr>
        <p:spPr>
          <a:xfrm>
            <a:off x="6350251" y="-286310"/>
            <a:ext cx="4972608" cy="2123658"/>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 </a:t>
            </a:r>
            <a:br>
              <a:rPr lang="en-US"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br>
            <a:r>
              <a:rPr lang="he-IL" sz="6600" b="1" dirty="0">
                <a:solidFill>
                  <a:schemeClr val="accent1"/>
                </a:solidFill>
                <a:latin typeface="Calibri" panose="020F0502020204030204" pitchFamily="34" charset="0"/>
                <a:ea typeface="Calibri" panose="020F0502020204030204" pitchFamily="34" charset="0"/>
                <a:cs typeface="Calibri" panose="020F0502020204030204" pitchFamily="34" charset="0"/>
              </a:rPr>
              <a:t>בשביל כולם</a:t>
            </a:r>
            <a:endParaRPr lang="en-US" sz="6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9DB8A511-3893-A9FA-EDBE-896F845AE10A}"/>
              </a:ext>
            </a:extLst>
          </p:cNvPr>
          <p:cNvSpPr txBox="1"/>
          <p:nvPr/>
        </p:nvSpPr>
        <p:spPr>
          <a:xfrm>
            <a:off x="3628586" y="1542335"/>
            <a:ext cx="8401106" cy="5386090"/>
          </a:xfrm>
          <a:prstGeom prst="rect">
            <a:avLst/>
          </a:prstGeom>
          <a:noFill/>
        </p:spPr>
        <p:txBody>
          <a:bodyPr wrap="square">
            <a:spAutoFit/>
          </a:bodyPr>
          <a:lstStyle/>
          <a:p>
            <a:r>
              <a:rPr lang="he-IL" sz="2800" dirty="0">
                <a:latin typeface="Calibri" panose="020F0502020204030204" pitchFamily="34" charset="0"/>
                <a:ea typeface="Calibri" panose="020F0502020204030204" pitchFamily="34" charset="0"/>
                <a:cs typeface="Calibri" panose="020F0502020204030204" pitchFamily="34" charset="0"/>
              </a:rPr>
              <a:t>משפחתו של רן וחבריו אומרים שלא מפתיע אותם שרן הוא החטוף האחרון כי </a:t>
            </a:r>
            <a:r>
              <a:rPr lang="he-IL" sz="3200" dirty="0">
                <a:latin typeface="Calibri" panose="020F0502020204030204" pitchFamily="34" charset="0"/>
                <a:ea typeface="Calibri" panose="020F0502020204030204" pitchFamily="34" charset="0"/>
                <a:cs typeface="Calibri" panose="020F0502020204030204" pitchFamily="34" charset="0"/>
              </a:rPr>
              <a:t>כך הוא היה גם בחייו –  </a:t>
            </a:r>
            <a:br>
              <a:rPr lang="en-US" sz="3200" dirty="0">
                <a:latin typeface="Calibri" panose="020F0502020204030204" pitchFamily="34" charset="0"/>
                <a:ea typeface="Calibri" panose="020F0502020204030204" pitchFamily="34" charset="0"/>
                <a:cs typeface="Calibri" panose="020F0502020204030204" pitchFamily="34" charset="0"/>
              </a:rPr>
            </a:br>
            <a:r>
              <a:rPr lang="he-IL" sz="3200" dirty="0">
                <a:solidFill>
                  <a:schemeClr val="accent1"/>
                </a:solidFill>
                <a:latin typeface="Calibri" panose="020F0502020204030204" pitchFamily="34" charset="0"/>
                <a:ea typeface="Calibri" panose="020F0502020204030204" pitchFamily="34" charset="0"/>
                <a:cs typeface="Calibri" panose="020F0502020204030204" pitchFamily="34" charset="0"/>
              </a:rPr>
              <a:t>נדיב ודואג לרווחת כולם ולשלום הזולת</a:t>
            </a:r>
            <a:r>
              <a:rPr lang="he-IL" sz="3200" dirty="0">
                <a:latin typeface="Calibri" panose="020F0502020204030204" pitchFamily="34" charset="0"/>
                <a:ea typeface="Calibri" panose="020F0502020204030204" pitchFamily="34" charset="0"/>
                <a:cs typeface="Calibri" panose="020F0502020204030204" pitchFamily="34" charset="0"/>
              </a:rPr>
              <a:t>. </a:t>
            </a:r>
            <a:endParaRPr lang="en-US" sz="32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 </a:t>
            </a:r>
            <a:endParaRPr lang="en-US"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באותה שבת נלחם רן בגבורה, הציל עשרות ממשתתפי פסטיבל נובה ובהמשך הדף עשרות מחבלים שניסו לחדור לקיבוץ עלומים.</a:t>
            </a:r>
            <a:endParaRPr lang="en-US" sz="2800" dirty="0">
              <a:latin typeface="Calibri" panose="020F0502020204030204" pitchFamily="34" charset="0"/>
              <a:ea typeface="Calibri" panose="020F0502020204030204" pitchFamily="34" charset="0"/>
              <a:cs typeface="Calibri" panose="020F0502020204030204" pitchFamily="34" charset="0"/>
            </a:endParaRPr>
          </a:p>
          <a:p>
            <a:r>
              <a:rPr lang="he-IL" sz="2800" dirty="0">
                <a:latin typeface="Calibri" panose="020F0502020204030204" pitchFamily="34" charset="0"/>
                <a:ea typeface="Calibri" panose="020F0502020204030204" pitchFamily="34" charset="0"/>
                <a:cs typeface="Calibri" panose="020F0502020204030204" pitchFamily="34" charset="0"/>
              </a:rPr>
              <a:t>רן נורה ונפצע קשה, ולמרות זאת המשיך להילחם עד שנחטף לעזה.</a:t>
            </a:r>
          </a:p>
          <a:p>
            <a:r>
              <a:rPr lang="he-IL" sz="2800" dirty="0">
                <a:latin typeface="Calibri" panose="020F0502020204030204" pitchFamily="34" charset="0"/>
                <a:ea typeface="Calibri" panose="020F0502020204030204" pitchFamily="34" charset="0"/>
                <a:cs typeface="Calibri" panose="020F0502020204030204" pitchFamily="34" charset="0"/>
              </a:rPr>
              <a:t>מספר חודשים מאוחר יותר קיבלו הוריו את בשורת מותו והוא הוגדר כחלל במעמד חטוף. נציגי המשטרה אמרו להוריו של רן שהוא "פעל בעוז ובחירוף נפש בחזית הלחימה מול האויב בקרב בעלומים."  לאחר נפילתו הועלה רן לדרגת רב סמל ראשון.</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4" descr="הפוסט של אמו של רן גואילי - החטוף האחרון">
            <a:extLst>
              <a:ext uri="{FF2B5EF4-FFF2-40B4-BE49-F238E27FC236}">
                <a16:creationId xmlns:a16="http://schemas.microsoft.com/office/drawing/2014/main" id="{01B3085F-C7C0-FEB5-CF08-C8F003621A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03" t="3607" r="12419" b="11299"/>
          <a:stretch>
            <a:fillRect/>
          </a:stretch>
        </p:blipFill>
        <p:spPr bwMode="auto">
          <a:xfrm>
            <a:off x="414668" y="148856"/>
            <a:ext cx="3136605" cy="6563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1D9E9F9B-3C6D-A7AC-E71B-72537AFBFADA}"/>
              </a:ext>
            </a:extLst>
          </p:cNvPr>
          <p:cNvSpPr txBox="1"/>
          <p:nvPr/>
        </p:nvSpPr>
        <p:spPr>
          <a:xfrm>
            <a:off x="0" y="6549654"/>
            <a:ext cx="3955312"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פוסט של </a:t>
            </a:r>
            <a:r>
              <a:rPr lang="he-IL" sz="1400" b="0" i="0" u="none" strike="noStrike" dirty="0" err="1">
                <a:solidFill>
                  <a:srgbClr val="436EA1"/>
                </a:solidFill>
                <a:effectLst/>
                <a:latin typeface="Calibri" panose="020F0502020204030204" pitchFamily="34" charset="0"/>
                <a:ea typeface="Calibri" panose="020F0502020204030204" pitchFamily="34" charset="0"/>
                <a:cs typeface="Calibri" panose="020F0502020204030204" pitchFamily="34" charset="0"/>
              </a:rPr>
              <a:t>אמו</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 של רן, טליק</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476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33E79-F3D1-DE76-1FDF-B07C4E4D3EF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B2A276-5B4E-D65F-9117-B9EEBC94593C}"/>
              </a:ext>
              <a:ext uri="{C183D7F6-B498-43B3-948B-1728B52AA6E4}">
                <adec:decorative xmlns:adec="http://schemas.microsoft.com/office/drawing/2017/decorative" val="1"/>
              </a:ext>
            </a:extLst>
          </p:cNvPr>
          <p:cNvGrpSpPr/>
          <p:nvPr/>
        </p:nvGrpSpPr>
        <p:grpSpPr>
          <a:xfrm>
            <a:off x="162308" y="0"/>
            <a:ext cx="11979726" cy="6858000"/>
            <a:chOff x="0" y="0"/>
            <a:chExt cx="24384000" cy="13716000"/>
          </a:xfrm>
        </p:grpSpPr>
        <p:sp>
          <p:nvSpPr>
            <p:cNvPr id="5" name="Freeform 3">
              <a:extLst>
                <a:ext uri="{FF2B5EF4-FFF2-40B4-BE49-F238E27FC236}">
                  <a16:creationId xmlns:a16="http://schemas.microsoft.com/office/drawing/2014/main" id="{8A57040C-4949-4C78-9138-585ED65C10E9}"/>
                </a:ext>
              </a:extLst>
            </p:cNvPr>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3"/>
              <a:stretch>
                <a:fillRect t="-38888" b="-38888"/>
              </a:stretch>
            </a:blipFill>
          </p:spPr>
          <p:txBody>
            <a:bodyPr/>
            <a:lstStyle/>
            <a:p>
              <a:endParaRPr lang="he-IL" dirty="0">
                <a:latin typeface="Calibri" panose="020F0502020204030204" pitchFamily="34" charset="0"/>
                <a:ea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CE5EB42F-88E5-1BEE-6E58-EF3BE8388AC2}"/>
              </a:ext>
            </a:extLst>
          </p:cNvPr>
          <p:cNvSpPr txBox="1">
            <a:spLocks noGrp="1"/>
          </p:cNvSpPr>
          <p:nvPr>
            <p:ph type="title" idx="4294967295"/>
          </p:nvPr>
        </p:nvSpPr>
        <p:spPr>
          <a:xfrm>
            <a:off x="5393635" y="0"/>
            <a:ext cx="6636057" cy="2308324"/>
          </a:xfrm>
          <a:prstGeom prst="rect">
            <a:avLst/>
          </a:prstGeom>
          <a:noFill/>
          <a:ln>
            <a:noFill/>
            <a:prstDash/>
          </a:ln>
          <a:effectLst/>
        </p:spPr>
        <p:txBody>
          <a:bodyPr rot="0" spcFirstLastPara="0" vertOverflow="overflow" horzOverflow="overflow" vert="horz" wrap="square" lIns="91440" tIns="45720" rIns="91440" bIns="45720" numCol="1" spcCol="0" rtlCol="1" fromWordArt="0" anchor="t" anchorCtr="0" forceAA="0" compatLnSpc="1">
            <a:prstTxWarp prst="textNoShape">
              <a:avLst/>
            </a:prstTxWarp>
            <a:spAutoFit/>
          </a:bodyPr>
          <a:lstStyle/>
          <a:p>
            <a:pPr rtl="1"/>
            <a:r>
              <a:rPr lang="he-IL" sz="7200" b="1" dirty="0">
                <a:solidFill>
                  <a:schemeClr val="accent1"/>
                </a:solidFill>
                <a:latin typeface="Calibri" panose="020F0502020204030204" pitchFamily="34" charset="0"/>
                <a:ea typeface="Calibri" panose="020F0502020204030204" pitchFamily="34" charset="0"/>
                <a:cs typeface="Calibri" panose="020F0502020204030204" pitchFamily="34" charset="0"/>
              </a:rPr>
              <a:t>אחד בשביל כולם: מגן עלומים</a:t>
            </a:r>
            <a:endParaRPr lang="en-US" sz="72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תיבת טקסט 6">
            <a:extLst>
              <a:ext uri="{FF2B5EF4-FFF2-40B4-BE49-F238E27FC236}">
                <a16:creationId xmlns:a16="http://schemas.microsoft.com/office/drawing/2014/main" id="{BDBFF8DC-DDAC-69CF-2358-4C0C4B7ABB46}"/>
              </a:ext>
            </a:extLst>
          </p:cNvPr>
          <p:cNvSpPr txBox="1"/>
          <p:nvPr/>
        </p:nvSpPr>
        <p:spPr>
          <a:xfrm>
            <a:off x="6501051" y="2691786"/>
            <a:ext cx="5184087" cy="2677656"/>
          </a:xfrm>
          <a:prstGeom prst="rect">
            <a:avLst/>
          </a:prstGeom>
          <a:noFill/>
        </p:spPr>
        <p:txBody>
          <a:bodyPr wrap="square">
            <a:spAutoFit/>
          </a:bodyPr>
          <a:lstStyle/>
          <a:p>
            <a:r>
              <a:rPr lang="he-IL" sz="3200" dirty="0">
                <a:latin typeface="Calibri" panose="020F0502020204030204" pitchFamily="34" charset="0"/>
                <a:ea typeface="Calibri" panose="020F0502020204030204" pitchFamily="34" charset="0"/>
                <a:cs typeface="Calibri" panose="020F0502020204030204" pitchFamily="34" charset="0"/>
              </a:rPr>
              <a:t>תושבי קיבוץ עלומים, </a:t>
            </a:r>
          </a:p>
          <a:p>
            <a:r>
              <a:rPr lang="he-IL" sz="3200" dirty="0">
                <a:latin typeface="Calibri" panose="020F0502020204030204" pitchFamily="34" charset="0"/>
                <a:ea typeface="Calibri" panose="020F0502020204030204" pitchFamily="34" charset="0"/>
                <a:cs typeface="Calibri" panose="020F0502020204030204" pitchFamily="34" charset="0"/>
              </a:rPr>
              <a:t>מכנים את רן "מגן עלומים". </a:t>
            </a:r>
          </a:p>
          <a:p>
            <a:endParaRPr lang="he-IL" sz="3200" dirty="0">
              <a:latin typeface="Calibri" panose="020F0502020204030204" pitchFamily="34" charset="0"/>
              <a:ea typeface="Calibri" panose="020F0502020204030204" pitchFamily="34" charset="0"/>
              <a:cs typeface="Calibri" panose="020F0502020204030204" pitchFamily="34" charset="0"/>
            </a:endParaRPr>
          </a:p>
          <a:p>
            <a:r>
              <a:rPr lang="he-IL" sz="3200" dirty="0">
                <a:latin typeface="Calibri" panose="020F0502020204030204" pitchFamily="34" charset="0"/>
                <a:ea typeface="Calibri" panose="020F0502020204030204" pitchFamily="34" charset="0"/>
                <a:cs typeface="Calibri" panose="020F0502020204030204" pitchFamily="34" charset="0"/>
              </a:rPr>
              <a:t>יש המספרים שרן נהג לומר: </a:t>
            </a:r>
            <a:br>
              <a:rPr lang="en-US" sz="3200" dirty="0">
                <a:latin typeface="Calibri" panose="020F0502020204030204" pitchFamily="34" charset="0"/>
                <a:ea typeface="Calibri" panose="020F0502020204030204" pitchFamily="34" charset="0"/>
                <a:cs typeface="Calibri" panose="020F0502020204030204" pitchFamily="34" charset="0"/>
              </a:rPr>
            </a:br>
            <a:r>
              <a:rPr lang="he-IL" sz="3600" dirty="0">
                <a:solidFill>
                  <a:schemeClr val="accent1"/>
                </a:solidFill>
                <a:latin typeface="Calibri" panose="020F0502020204030204" pitchFamily="34" charset="0"/>
                <a:ea typeface="Calibri" panose="020F0502020204030204" pitchFamily="34" charset="0"/>
                <a:cs typeface="Calibri" panose="020F0502020204030204" pitchFamily="34" charset="0"/>
              </a:rPr>
              <a:t>"תהיו אמיצים </a:t>
            </a:r>
            <a:r>
              <a:rPr lang="he-IL"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ותעשו טוב</a:t>
            </a:r>
            <a:r>
              <a:rPr lang="he-IL" sz="3600" dirty="0">
                <a:solidFill>
                  <a:schemeClr val="accent1"/>
                </a:solidFill>
                <a:latin typeface="Calibri" panose="020F0502020204030204" pitchFamily="34" charset="0"/>
                <a:ea typeface="Calibri" panose="020F0502020204030204" pitchFamily="34" charset="0"/>
                <a:cs typeface="Calibri" panose="020F0502020204030204" pitchFamily="34" charset="0"/>
              </a:rPr>
              <a:t>".</a:t>
            </a:r>
            <a:endParaRPr lang="en-US" sz="360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pic>
        <p:nvPicPr>
          <p:cNvPr id="6146" name="Picture 2" descr="רן גואילי - מגן עלומים">
            <a:extLst>
              <a:ext uri="{FF2B5EF4-FFF2-40B4-BE49-F238E27FC236}">
                <a16:creationId xmlns:a16="http://schemas.microsoft.com/office/drawing/2014/main" id="{9E649481-2580-E5E0-9CC9-936310845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585" y="1488558"/>
            <a:ext cx="6166466" cy="46655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A05F1240-1E10-30D4-A7C4-14377086B1E9}"/>
              </a:ext>
            </a:extLst>
          </p:cNvPr>
          <p:cNvSpPr txBox="1"/>
          <p:nvPr/>
        </p:nvSpPr>
        <p:spPr>
          <a:xfrm>
            <a:off x="441082" y="6079629"/>
            <a:ext cx="5633652" cy="307777"/>
          </a:xfrm>
          <a:prstGeom prst="rect">
            <a:avLst/>
          </a:prstGeom>
          <a:noFill/>
        </p:spPr>
        <p:txBody>
          <a:bodyPr wrap="square">
            <a:spAutoFit/>
          </a:bodyPr>
          <a:lstStyle/>
          <a:p>
            <a:pPr algn="ctr"/>
            <a:r>
              <a:rPr lang="he-IL" sz="1400" b="1"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רן גואילי | </a:t>
            </a:r>
            <a:r>
              <a:rPr lang="he-IL" sz="1400" b="0" i="0" u="none" strike="noStrike" dirty="0">
                <a:solidFill>
                  <a:srgbClr val="436EA1"/>
                </a:solidFill>
                <a:effectLst/>
                <a:latin typeface="Calibri" panose="020F0502020204030204" pitchFamily="34" charset="0"/>
                <a:ea typeface="Calibri" panose="020F0502020204030204" pitchFamily="34" charset="0"/>
                <a:cs typeface="Calibri" panose="020F0502020204030204" pitchFamily="34" charset="0"/>
              </a:rPr>
              <a:t>מתוך: העמוד הרשמי של קיבוץ עלומים</a:t>
            </a:r>
            <a:endParaRPr lang="he-IL" sz="1400" dirty="0">
              <a:solidFill>
                <a:srgbClr val="436EA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3603232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11774</TotalTime>
  <Words>1137</Words>
  <Application>Microsoft Office PowerPoint</Application>
  <PresentationFormat>מסך רחב</PresentationFormat>
  <Paragraphs>126</Paragraphs>
  <Slides>17</Slides>
  <Notes>17</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17</vt:i4>
      </vt:variant>
    </vt:vector>
  </HeadingPairs>
  <TitlesOfParts>
    <vt:vector size="24" baseType="lpstr">
      <vt:lpstr>Aptos</vt:lpstr>
      <vt:lpstr>Arial</vt:lpstr>
      <vt:lpstr>Calibri</vt:lpstr>
      <vt:lpstr>Calibri Light</vt:lpstr>
      <vt:lpstr>Heebo</vt:lpstr>
      <vt:lpstr>ערכת נושא Office</vt:lpstr>
      <vt:lpstr>Office Theme</vt:lpstr>
      <vt:lpstr>אחד בשביל כולם – כולם בשביל אחד שיח בכיתות על החטוף האחרון בשבי, רס"ל רן גואילי </vt:lpstr>
      <vt:lpstr>אחד בשביל כולם כולם בשביל אחד</vt:lpstr>
      <vt:lpstr>"כל ישראל ערבים זה לזה"</vt:lpstr>
      <vt:lpstr>רן גואילי  עולם ומלואו</vt:lpstr>
      <vt:lpstr>רן גואילי  עולם ומלואו</vt:lpstr>
      <vt:lpstr>אחד  בשביל כולם</vt:lpstr>
      <vt:lpstr>אחד  בשביל כולם</vt:lpstr>
      <vt:lpstr>אחד  בשביל כולם</vt:lpstr>
      <vt:lpstr>אחד בשביל כולם: מגן עלומים</vt:lpstr>
      <vt:lpstr>"תעשו טוב"</vt:lpstr>
      <vt:lpstr>"תעשו טוב"</vt:lpstr>
      <vt:lpstr>אחד בשביל כולם:  כל אחד הוא עולם ומלואו,  כל אחד יכול לעשות טוב </vt:lpstr>
      <vt:lpstr>רחלי מושקוביץ כתבה על רן: "...האחרון מכבה את החושך. רגע לפני פרוץ האור, עד שתחזור..."</vt:lpstr>
      <vt:lpstr>כולם בשביל אחד</vt:lpstr>
      <vt:lpstr>כולם בשביל אחד</vt:lpstr>
      <vt:lpstr> שִׁ֥יר הַֽמַּעֲל֑וֹת מִמַּעֲמַקִּ֖ים קְרָאתִ֣יךָ השם:  ה' שִׁמְעָ֪ה בְק֫וֹלִ֥י תִּהְיֶ֣ינָה אָ֭זְנֶיךָ קַשֻּׁב֑וֹת לְ֝ק֗וֹל תַּחֲנוּנָֽי:   אִם-עֲוֹנ֥וֹת תִּשְׁמָר-י'ה , ה' מִ֣י יַעֲמֹֽד:  כִּֽי-עִמְּךָ֥ הַסְּלִיחָ֑ה לְ֝מַ֗עַן תִּוָּרֵֽא:   קִוִּ֣יתִי ה' קִוְּתָ֣ה נַפְשִׁ֑י וְֽלִדְבָר֥וֹ הוֹחָֽלְתִּי:   נַפְשִׁ֥י להשם מִשֹּׁמְרִ֥ים לַ֝בֹּ֗קֶר שֹׁמְרִ֥ים לַבֹּֽקֶר:   יַחֵ֥ל יִשְׂרָאֵ֗ל אֶל-השם כִּֽי-עִם-השם הַחֶ֑סֶד וְהַרְבֵּ֖ה עִמּ֣וֹ פְדֽוּת:   וְ֭הוּא יִפְדֶּ֣ה אֶת-יִשְׂרָאֵ֑ל מִ֝כֹּ֗ל עֲוֹנֹתָֽיו:</vt:lpstr>
      <vt:lpstr>אחד בשביל כולם כולם בשביל אחד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מיכל בן ארצי</dc:creator>
  <cp:lastModifiedBy>איריס וכטל</cp:lastModifiedBy>
  <cp:revision>179</cp:revision>
  <dcterms:created xsi:type="dcterms:W3CDTF">2024-02-07T08:48:23Z</dcterms:created>
  <dcterms:modified xsi:type="dcterms:W3CDTF">2025-12-25T06:44:55Z</dcterms:modified>
</cp:coreProperties>
</file>