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82" r:id="rId3"/>
    <p:sldId id="284" r:id="rId4"/>
    <p:sldId id="3104" r:id="rId5"/>
    <p:sldId id="3107" r:id="rId6"/>
    <p:sldId id="3108" r:id="rId7"/>
    <p:sldId id="3109" r:id="rId8"/>
    <p:sldId id="3105" r:id="rId9"/>
    <p:sldId id="3084" r:id="rId10"/>
    <p:sldId id="3100" r:id="rId1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72D8AE-591E-6ECF-CC9E-68D98DC3CD2F}" name="Dafna Hadar Pecker" initials="" userId="873281f71de5b194" providerId="Windows Live"/>
  <p188:author id="{DC9A63D3-F978-C809-5A02-F391D21E2325}" name="דפנה הדר" initials="דה" userId="S::dafnaha@reali.org.il::4f419a13-f067-4491-a6c4-de657f92cbfb" providerId="AD"/>
  <p188:author id="{79134DDC-39B4-864C-D18D-9E3A43289265}" name="hadas cohen" initials="hc" userId="aaa066b9589937c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fna Hadar Pecker" initials="DHP" lastIdx="2" clrIdx="0">
    <p:extLst>
      <p:ext uri="{19B8F6BF-5375-455C-9EA6-DF929625EA0E}">
        <p15:presenceInfo xmlns:p15="http://schemas.microsoft.com/office/powerpoint/2012/main" userId="873281f71de5b1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F1"/>
    <a:srgbClr val="F6F4EF"/>
    <a:srgbClr val="CBD6D6"/>
    <a:srgbClr val="98BCF2"/>
    <a:srgbClr val="758194"/>
    <a:srgbClr val="208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92" autoAdjust="0"/>
    <p:restoredTop sz="61497" autoAdjust="0"/>
  </p:normalViewPr>
  <p:slideViewPr>
    <p:cSldViewPr snapToGrid="0">
      <p:cViewPr varScale="1">
        <p:scale>
          <a:sx n="42" d="100"/>
          <a:sy n="42" d="100"/>
        </p:scale>
        <p:origin x="13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fna Hadar Pecker" userId="873281f71de5b194" providerId="LiveId" clId="{EF84B2A1-9CE1-446C-8840-B982CA6C2334}"/>
    <pc:docChg chg="undo custSel modSld">
      <pc:chgData name="Dafna Hadar Pecker" userId="873281f71de5b194" providerId="LiveId" clId="{EF84B2A1-9CE1-446C-8840-B982CA6C2334}" dt="2025-01-16T06:08:03.667" v="122" actId="20577"/>
      <pc:docMkLst>
        <pc:docMk/>
      </pc:docMkLst>
      <pc:sldChg chg="modSp mod">
        <pc:chgData name="Dafna Hadar Pecker" userId="873281f71de5b194" providerId="LiveId" clId="{EF84B2A1-9CE1-446C-8840-B982CA6C2334}" dt="2025-01-16T06:04:09.823" v="1" actId="403"/>
        <pc:sldMkLst>
          <pc:docMk/>
          <pc:sldMk cId="0" sldId="284"/>
        </pc:sldMkLst>
        <pc:spChg chg="mod">
          <ac:chgData name="Dafna Hadar Pecker" userId="873281f71de5b194" providerId="LiveId" clId="{EF84B2A1-9CE1-446C-8840-B982CA6C2334}" dt="2025-01-16T06:04:09.823" v="1" actId="403"/>
          <ac:spMkLst>
            <pc:docMk/>
            <pc:sldMk cId="0" sldId="284"/>
            <ac:spMk id="3" creationId="{0B6970AD-1812-E94C-E985-3BA4F4665A45}"/>
          </ac:spMkLst>
        </pc:spChg>
      </pc:sldChg>
      <pc:sldChg chg="modSp mod">
        <pc:chgData name="Dafna Hadar Pecker" userId="873281f71de5b194" providerId="LiveId" clId="{EF84B2A1-9CE1-446C-8840-B982CA6C2334}" dt="2025-01-16T06:08:03.667" v="122" actId="20577"/>
        <pc:sldMkLst>
          <pc:docMk/>
          <pc:sldMk cId="3724170947" sldId="3100"/>
        </pc:sldMkLst>
        <pc:spChg chg="mod">
          <ac:chgData name="Dafna Hadar Pecker" userId="873281f71de5b194" providerId="LiveId" clId="{EF84B2A1-9CE1-446C-8840-B982CA6C2334}" dt="2025-01-16T06:07:58.209" v="120" actId="1038"/>
          <ac:spMkLst>
            <pc:docMk/>
            <pc:sldMk cId="3724170947" sldId="3100"/>
            <ac:spMk id="3" creationId="{9FF1BFB3-B25B-F2E0-466D-244D07AB9236}"/>
          </ac:spMkLst>
        </pc:spChg>
        <pc:spChg chg="mod">
          <ac:chgData name="Dafna Hadar Pecker" userId="873281f71de5b194" providerId="LiveId" clId="{EF84B2A1-9CE1-446C-8840-B982CA6C2334}" dt="2025-01-16T06:08:03.667" v="122" actId="20577"/>
          <ac:spMkLst>
            <pc:docMk/>
            <pc:sldMk cId="3724170947" sldId="3100"/>
            <ac:spMk id="5" creationId="{EA6666AE-66A1-C5EC-06EA-4CF2C387CC99}"/>
          </ac:spMkLst>
        </pc:spChg>
        <pc:spChg chg="mod">
          <ac:chgData name="Dafna Hadar Pecker" userId="873281f71de5b194" providerId="LiveId" clId="{EF84B2A1-9CE1-446C-8840-B982CA6C2334}" dt="2025-01-16T06:07:58.209" v="120" actId="1038"/>
          <ac:spMkLst>
            <pc:docMk/>
            <pc:sldMk cId="3724170947" sldId="3100"/>
            <ac:spMk id="6" creationId="{1E408113-A6E3-58EC-532B-D11B24163AF1}"/>
          </ac:spMkLst>
        </pc:spChg>
        <pc:spChg chg="mod">
          <ac:chgData name="Dafna Hadar Pecker" userId="873281f71de5b194" providerId="LiveId" clId="{EF84B2A1-9CE1-446C-8840-B982CA6C2334}" dt="2025-01-16T06:07:58.209" v="120" actId="1038"/>
          <ac:spMkLst>
            <pc:docMk/>
            <pc:sldMk cId="3724170947" sldId="3100"/>
            <ac:spMk id="7" creationId="{2F024A50-8993-3D6B-88B5-B7780FD2E4F1}"/>
          </ac:spMkLst>
        </pc:spChg>
        <pc:spChg chg="mod">
          <ac:chgData name="Dafna Hadar Pecker" userId="873281f71de5b194" providerId="LiveId" clId="{EF84B2A1-9CE1-446C-8840-B982CA6C2334}" dt="2025-01-16T06:07:58.209" v="120" actId="1038"/>
          <ac:spMkLst>
            <pc:docMk/>
            <pc:sldMk cId="3724170947" sldId="3100"/>
            <ac:spMk id="10" creationId="{A6C80A66-40DD-9136-2C08-E856B788C4C5}"/>
          </ac:spMkLst>
        </pc:spChg>
        <pc:spChg chg="mod">
          <ac:chgData name="Dafna Hadar Pecker" userId="873281f71de5b194" providerId="LiveId" clId="{EF84B2A1-9CE1-446C-8840-B982CA6C2334}" dt="2025-01-16T06:07:58.209" v="120" actId="1038"/>
          <ac:spMkLst>
            <pc:docMk/>
            <pc:sldMk cId="3724170947" sldId="3100"/>
            <ac:spMk id="11" creationId="{5303A83B-4C78-0B29-79FC-4329AA54274F}"/>
          </ac:spMkLst>
        </pc:spChg>
        <pc:picChg chg="mod">
          <ac:chgData name="Dafna Hadar Pecker" userId="873281f71de5b194" providerId="LiveId" clId="{EF84B2A1-9CE1-446C-8840-B982CA6C2334}" dt="2025-01-16T06:07:58.209" v="120" actId="1038"/>
          <ac:picMkLst>
            <pc:docMk/>
            <pc:sldMk cId="3724170947" sldId="3100"/>
            <ac:picMk id="2" creationId="{B141CC18-CA5B-C168-4AF5-5089762B3ECF}"/>
          </ac:picMkLst>
        </pc:picChg>
      </pc:sldChg>
      <pc:sldChg chg="modSp mod">
        <pc:chgData name="Dafna Hadar Pecker" userId="873281f71de5b194" providerId="LiveId" clId="{EF84B2A1-9CE1-446C-8840-B982CA6C2334}" dt="2025-01-16T06:07:19.729" v="113" actId="404"/>
        <pc:sldMkLst>
          <pc:docMk/>
          <pc:sldMk cId="2799898291" sldId="3104"/>
        </pc:sldMkLst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15" creationId="{FD55DC44-C161-5D85-A460-757FBD43F23B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18" creationId="{4150CE82-55F0-8017-34DE-6E293C1E39A4}"/>
          </ac:spMkLst>
        </pc:spChg>
        <pc:spChg chg="mod">
          <ac:chgData name="Dafna Hadar Pecker" userId="873281f71de5b194" providerId="LiveId" clId="{EF84B2A1-9CE1-446C-8840-B982CA6C2334}" dt="2025-01-16T06:07:01.228" v="91" actId="1035"/>
          <ac:spMkLst>
            <pc:docMk/>
            <pc:sldMk cId="2799898291" sldId="3104"/>
            <ac:spMk id="24" creationId="{659B06E3-CC38-D8DA-290C-5973AF8445B3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67" creationId="{508E7173-D044-C5BB-C9FF-1D1FDADADFA9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85" creationId="{12AF61D9-649C-7D35-B509-DD4EE8562F7A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86" creationId="{19D76191-9375-F8BB-04C8-C1EE504A0076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87" creationId="{AFAEFA9A-336C-71B1-FD15-A02E5EAC6201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95" creationId="{E7FAF88C-CFE3-F759-A935-5FC8045F8996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96" creationId="{08458BA9-D71A-366B-0B0C-F38958BA76F7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126" creationId="{EC318C30-92C2-84FF-9B39-A0AD9A1FA0EB}"/>
          </ac:spMkLst>
        </pc:spChg>
        <pc:spChg chg="mod">
          <ac:chgData name="Dafna Hadar Pecker" userId="873281f71de5b194" providerId="LiveId" clId="{EF84B2A1-9CE1-446C-8840-B982CA6C2334}" dt="2025-01-16T06:04:15.720" v="2" actId="113"/>
          <ac:spMkLst>
            <pc:docMk/>
            <pc:sldMk cId="2799898291" sldId="3104"/>
            <ac:spMk id="128" creationId="{C249A6FB-6DFF-0382-8F62-3F18FF1E051E}"/>
          </ac:spMkLst>
        </pc:spChg>
        <pc:spChg chg="mod">
          <ac:chgData name="Dafna Hadar Pecker" userId="873281f71de5b194" providerId="LiveId" clId="{EF84B2A1-9CE1-446C-8840-B982CA6C2334}" dt="2025-01-16T06:07:19.729" v="113" actId="404"/>
          <ac:spMkLst>
            <pc:docMk/>
            <pc:sldMk cId="2799898291" sldId="3104"/>
            <ac:spMk id="144" creationId="{95B9370F-F165-8238-C6EC-1647ECD01C8D}"/>
          </ac:spMkLst>
        </pc:spChg>
      </pc:sldChg>
      <pc:sldChg chg="modSp mod">
        <pc:chgData name="Dafna Hadar Pecker" userId="873281f71de5b194" providerId="LiveId" clId="{EF84B2A1-9CE1-446C-8840-B982CA6C2334}" dt="2025-01-16T06:05:49.292" v="61" actId="255"/>
        <pc:sldMkLst>
          <pc:docMk/>
          <pc:sldMk cId="1808157011" sldId="3107"/>
        </pc:sldMkLst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9" creationId="{3D1F92A9-8846-F393-6396-E3C0BF75778C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31" creationId="{D4F98FA9-302A-8D29-45A7-FC918B599158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44" creationId="{A807632C-D14F-3940-4CD3-F561F8558006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89" creationId="{12D77445-A40E-3816-E6CE-175FBA789C96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110" creationId="{36662FD9-6B9C-3B53-155B-DBE759D1B98E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112" creationId="{D8C87C69-A4BD-DAB3-4A81-0B0E6435FE44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121" creationId="{312E7D4F-2554-8630-BD85-0B02CBE3A56C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135" creationId="{9322EB8E-6EAB-E415-B335-4520EEA7574C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150" creationId="{4EEB2E1C-C5D8-891C-E8A4-6A696216EF77}"/>
          </ac:spMkLst>
        </pc:spChg>
        <pc:spChg chg="mod">
          <ac:chgData name="Dafna Hadar Pecker" userId="873281f71de5b194" providerId="LiveId" clId="{EF84B2A1-9CE1-446C-8840-B982CA6C2334}" dt="2025-01-16T06:05:49.292" v="61" actId="255"/>
          <ac:spMkLst>
            <pc:docMk/>
            <pc:sldMk cId="1808157011" sldId="3107"/>
            <ac:spMk id="152" creationId="{599993D0-EDD4-69E8-40C1-8C434AA6B216}"/>
          </ac:spMkLst>
        </pc:spChg>
      </pc:sldChg>
      <pc:sldChg chg="modSp mod">
        <pc:chgData name="Dafna Hadar Pecker" userId="873281f71de5b194" providerId="LiveId" clId="{EF84B2A1-9CE1-446C-8840-B982CA6C2334}" dt="2025-01-16T06:04:23.609" v="4" actId="113"/>
        <pc:sldMkLst>
          <pc:docMk/>
          <pc:sldMk cId="2063331677" sldId="3108"/>
        </pc:sldMkLst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9" creationId="{9572F674-19A8-F45B-7F9C-2A00DA5CBAC4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10" creationId="{7935244C-0D17-4E8C-DFF3-19572A67C46D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29" creationId="{02DA38FE-F3B0-2A38-9BF0-29AFAF4D5E62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30" creationId="{E6F82DDF-2D56-CC5E-35EB-9C6459508083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31" creationId="{CB34525B-C553-F319-2332-473FA1B7D02E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44" creationId="{1B7B8E90-178F-A861-C00B-B3A7AD54C05E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89" creationId="{3816C666-3C35-677E-6409-F3AC8505C1ED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136" creationId="{3A981772-0CC1-FAFB-E5A1-556C47E438A7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142" creationId="{A49854BE-B3FB-1778-7EE7-9D6C47E5C478}"/>
          </ac:spMkLst>
        </pc:spChg>
        <pc:spChg chg="mod">
          <ac:chgData name="Dafna Hadar Pecker" userId="873281f71de5b194" providerId="LiveId" clId="{EF84B2A1-9CE1-446C-8840-B982CA6C2334}" dt="2025-01-16T06:04:23.609" v="4" actId="113"/>
          <ac:spMkLst>
            <pc:docMk/>
            <pc:sldMk cId="2063331677" sldId="3108"/>
            <ac:spMk id="153" creationId="{4D160D83-8744-252D-DD88-6EC0D13FD2E7}"/>
          </ac:spMkLst>
        </pc:spChg>
      </pc:sldChg>
      <pc:sldChg chg="modSp mod">
        <pc:chgData name="Dafna Hadar Pecker" userId="873281f71de5b194" providerId="LiveId" clId="{EF84B2A1-9CE1-446C-8840-B982CA6C2334}" dt="2025-01-16T06:07:44.995" v="118" actId="20577"/>
        <pc:sldMkLst>
          <pc:docMk/>
          <pc:sldMk cId="2404818462" sldId="3109"/>
        </pc:sldMkLst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28" creationId="{30631D4D-78A7-9AED-7A17-FB5DBEF0BF40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29" creationId="{64C204D7-F09B-D756-9911-3DA3CB1CD521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30" creationId="{131E6A24-AA54-35BB-3929-7EB6A9A9F817}"/>
          </ac:spMkLst>
        </pc:spChg>
        <pc:spChg chg="mod">
          <ac:chgData name="Dafna Hadar Pecker" userId="873281f71de5b194" providerId="LiveId" clId="{EF84B2A1-9CE1-446C-8840-B982CA6C2334}" dt="2025-01-16T06:07:44.995" v="118" actId="20577"/>
          <ac:spMkLst>
            <pc:docMk/>
            <pc:sldMk cId="2404818462" sldId="3109"/>
            <ac:spMk id="32" creationId="{069EC99F-1EAC-BF38-7C7A-1A1BB95E5D43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81" creationId="{146AD88B-B491-F7AE-8D9B-68997A81F250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89" creationId="{F52D221E-3374-D5D5-512C-238E39FD27DE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133" creationId="{D6AC0BC5-AE78-BFF9-EDDB-0B2204966FE7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134" creationId="{57AAA531-95F5-3996-8D50-B372439DE04F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136" creationId="{6E98DDC8-C9F4-55ED-1353-E86A8DE80CB0}"/>
          </ac:spMkLst>
        </pc:spChg>
        <pc:spChg chg="mod">
          <ac:chgData name="Dafna Hadar Pecker" userId="873281f71de5b194" providerId="LiveId" clId="{EF84B2A1-9CE1-446C-8840-B982CA6C2334}" dt="2025-01-16T06:04:38.483" v="6" actId="255"/>
          <ac:spMkLst>
            <pc:docMk/>
            <pc:sldMk cId="2404818462" sldId="3109"/>
            <ac:spMk id="150" creationId="{627EF0C3-517B-2B57-5F9C-6C4CD1601F2F}"/>
          </ac:spMkLst>
        </pc:spChg>
        <pc:spChg chg="mod">
          <ac:chgData name="Dafna Hadar Pecker" userId="873281f71de5b194" providerId="LiveId" clId="{EF84B2A1-9CE1-446C-8840-B982CA6C2334}" dt="2025-01-16T06:05:26.155" v="54" actId="1035"/>
          <ac:spMkLst>
            <pc:docMk/>
            <pc:sldMk cId="2404818462" sldId="3109"/>
            <ac:spMk id="153" creationId="{DDDF26DA-221E-025E-FD6E-B8314E1F3C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C440191-91A2-4788-BCBD-2253ABC680C6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D09FABA-6F11-4152-9F65-7E0FE3E5FE2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131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chemeClr val="dk1"/>
                </a:solidFill>
              </a:rPr>
              <a:t>רקע: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בימים אלו בהם עיניי כולנו נשואות לחזרת החטופים, ובהם אנו מתפללים לשלום החיילים וכואבים את כאבן של משפחות שיקיריהן נפלו,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נבקש לקיים עם התלמידים שיח שיש בו מקום למורכבות – כאב לצד תקווה, הקלה לצד דאגה ועוד.</a:t>
            </a:r>
          </a:p>
          <a:p>
            <a:pPr marL="0" marR="0" lvl="0" indent="0" algn="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he-IL" sz="1000" b="1" dirty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e-IL" sz="1000" b="1" dirty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מטרות הפעילות:</a:t>
            </a:r>
            <a:endParaRPr lang="he-IL" sz="1000" b="0" dirty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he-IL" sz="10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מתן מקום להבעת רגשות, לתיאור מחשבות ולהעלאת שאלות, המתעוררים בימים אלה, בהקשר לחזרת החטופים - השבים.</a:t>
            </a:r>
          </a:p>
          <a:p>
            <a:pPr marL="171450" marR="0" lvl="0" indent="-171450" algn="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he-IL" sz="10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יצירת מרחב כיתתי המאפשר שיח מוגן המתקיים</a:t>
            </a:r>
            <a:r>
              <a:rPr lang="he-IL" sz="1000" b="1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בתנאים של קירבה וקשר,</a:t>
            </a:r>
            <a:r>
              <a:rPr lang="he-IL" sz="10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מאפשר ביטוי פתוח אך גם שומר על גבולות.</a:t>
            </a:r>
            <a:endParaRPr lang="he-IL" sz="10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he-IL" sz="1000" b="0" dirty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הדגשת השייכות לכיתה כגורם חוסן וכמשאב אשר ניתן להיתמך בו ולהיעזר בתקופה זו.</a:t>
            </a:r>
          </a:p>
          <a:p>
            <a:pPr marL="171450" marR="0" lvl="0" indent="-171450" algn="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lang="he-IL" sz="1000" b="0" dirty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tabLst/>
              <a:defRPr/>
            </a:pPr>
            <a:r>
              <a:rPr kumimoji="0" lang="he-IL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דגשים חשובים למורה:</a:t>
            </a:r>
          </a:p>
          <a:p>
            <a:pPr marL="171450" marR="0" lvl="0" indent="-1714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Tx/>
              <a:buChar char="-"/>
              <a:tabLst/>
              <a:defRPr/>
            </a:pPr>
            <a:r>
              <a:rPr lang="he-IL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נהיה ערניים </a:t>
            </a:r>
            <a:r>
              <a:rPr lang="he-I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למיפוי מעגלי הפגיעה</a:t>
            </a:r>
            <a:r>
              <a:rPr lang="he-IL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בכיתה</a:t>
            </a:r>
            <a:r>
              <a:rPr kumimoji="0" lang="he-IL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he-IL" sz="105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ונ</a:t>
            </a:r>
            <a:r>
              <a:rPr lang="he-IL" sz="12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שים לב לתלמידים שיביעו קושי או הצפה רגשית. בסוף השיחה נשוחח עמם, נקשיב להם ונהיה עמם ואף נעדכן את היועצת והפסיכולוגית ואת הוריהם.</a:t>
            </a:r>
          </a:p>
          <a:p>
            <a:pPr marL="171450" marR="0" lvl="0" indent="-1714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Tx/>
              <a:buChar char="-"/>
              <a:tabLst/>
              <a:defRPr/>
            </a:pPr>
            <a:r>
              <a:rPr lang="he-I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נגלה רגישות והבנה לתלמידים שיבחרו לא להתבטא ואולי אף לעסוק במשהו אחר.</a:t>
            </a:r>
          </a:p>
          <a:p>
            <a:pPr marL="171450" marR="0" lvl="0" indent="-1714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Tx/>
              <a:buChar char="-"/>
              <a:tabLst/>
              <a:defRPr/>
            </a:pPr>
            <a:r>
              <a:rPr lang="he-IL" sz="10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נאפשר מקום</a:t>
            </a:r>
            <a:r>
              <a:rPr lang="he-I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למנעד רגשי רחב ולמגוון תגובות.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213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הנחיות לפעילות: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נאמר לתלמידים כי בימים אלו בהם עיניי כולנו נשואות לחזרת החטופים, ובהם אנו מתפללים לשלום החיילים וכואבים את כאבן של משפחות שיקיריהן נפלו, נבקש לקיים שיח שבו יוכלו </a:t>
            </a:r>
            <a:r>
              <a:rPr lang="he-IL" b="0" dirty="0"/>
              <a:t>לשתף מה מתעורר בהם בהקשר זה.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- בהתאם למצב, נעדכן ונתווך את עיקרי המידע ונזמין את התלמידים להתייחס למה שעולה בליבם ומתעורר בהם בהקשר זה.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C8356-B6D8-4026-9870-127BF5E91764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5374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61548-276C-D02B-B1DB-4F7A82EA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FA5EE56C-23B7-A6E6-8240-0AA169B00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69049B2-D1C2-B168-A4FE-49AFDE0DC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הנחיות לפעילות: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נזמין את התלמידים לבחור היגד אחד שאליו ירצו להתייחס בהקשר לשובם של החטופים.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/>
              <a:t>שיתוף </a:t>
            </a:r>
            <a:r>
              <a:rPr lang="he-IL" b="0" dirty="0"/>
              <a:t>בזוגות – בהיגד שבו בחרו.</a:t>
            </a:r>
          </a:p>
          <a:p>
            <a:pPr marL="0" indent="0">
              <a:buFontTx/>
              <a:buNone/>
            </a:pPr>
            <a:r>
              <a:rPr lang="he-IL" b="0" dirty="0"/>
              <a:t>בזוגות - </a:t>
            </a:r>
            <a:r>
              <a:rPr lang="he-IL" sz="1200" b="0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נזמין את התלמידים לשקף זה לזה כוחות אישיים שראו אחד בשני - ערכים, דרכי התמודדות משמעותיות, דרך חשיבה ייחודית ועוד.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D2F36AE-C43B-5750-D89E-C46DA060C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156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CAC6F-7744-7EA1-0EEF-F8A09F0B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62879AF-0AE5-CAD8-FF83-1EA917484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1E3C84FF-8BAD-9B64-B1BE-97295ECF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1890683-6C00-B01C-7188-6A0F291A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41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55B8B-998F-CF1F-758C-BDBB203D7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B6EAAADE-0B4E-1CD6-00C3-F3C5C6691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BF194294-C11D-A5AE-B0B5-DD408B01B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5D43D06-6C25-6EEF-98DD-5AF1F97FF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843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2A2A-460F-C450-0D6A-EF805611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92F7B98-01AF-0D1E-7694-9A0DD49AB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57184EC-07C6-CF7F-D154-7F699B05C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3BFD754-E34C-4C91-3AD2-8B43318AD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708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19CC1-496C-101C-C439-096B27E59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3E194E8-E7A6-37A8-4F5C-93B140AA3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D375240-6BCA-42F7-2120-B979515BB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dirty="0"/>
              <a:t>לאחר השיתוף בזוגות,</a:t>
            </a:r>
            <a:endParaRPr lang="he-IL" sz="1200" b="1" kern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12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נזמין את התלמידים לשקף זה לזה – אלו משאבים וכוחות אישיים ראו אחד בשני – </a:t>
            </a: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12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ערכים, דרכי התמודדות משמעותיות, דרך חשיבה ייחודית ועוד.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390D73F-949D-BAB1-ACC3-A1520F9AA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833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1200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במליאה – התלמידים ישתפו בכוחות הנפש, הערכים ומשאבי ההתמודדות שעלו בשיתוף.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896CA-7CA9-43F3-A924-F78EAB89C8D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57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בסיום השיח -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נדגיש את המקום שיש לכל מנעד הרגשות והמחשבות – כאב לצד תקווה, הקלה לצעד כעס ומועקה, אופטימיות לצד דאגה...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- נדגיש את חשיבות היחד הכיתתי </a:t>
            </a:r>
            <a:r>
              <a:rPr lang="he-IL" sz="1200" b="0" dirty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והשייכות כגורם חוסן וכמשאב אשר ניתן להיתמך ולהיעזר בתקופה זו.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נקדם נורמה חברתית שמעודדת שיתוף בחוויות, ברגשות קשים ובהתמודדויות כביטוי לחוסן האישי, הקהילתי והלאומי.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896CA-7CA9-43F3-A924-F78EAB89C8D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0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7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5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0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F18EFC-A046-787B-D93A-BA99361EA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030810-5B8C-EAF3-3F91-0404C7ACE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19335C-9C98-C311-E8B5-A7364658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E190804-D503-5DDD-6DEA-EB4E19A27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CBB84B-F30F-AEC0-5553-52468097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0340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2BD13D-7AFD-F45C-08BC-F145CF81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DBA549E-144D-088E-1228-CB58D6285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28D0A76-80FD-DC1A-C79A-92BD08F3E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3BA241B-0D47-9EB9-557D-0712FDCA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5AF826E-BF02-7C30-DDDF-AC0916A4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0810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0D0345-8717-4143-BD6D-A1B2AF2C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C538469-A5B1-1834-C6DD-56F88F0E4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F23F149-AAB5-6B8E-FEB0-180643CE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7244F46-F868-45A7-10EB-F1AA3E66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6052AF9-614B-D630-FEBA-5C70A55E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8758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7E5BC9-7674-6E84-6389-658A64BE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FD158FF-0493-6069-AC84-A09ADC448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B07CD10-758C-99C4-8015-09C19074F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96BE547-4DB2-60FC-6E38-F4AD5A05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04B5537-A2F3-FAC2-8D1D-077155AD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174B7A3-5A26-AAB5-7113-CFDFB7E3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167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8E4C22-7893-EF83-ED60-D3F82886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7A8E10D-9B4F-8D20-459A-FDD340A89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161DBD4-3F21-4B84-69BE-8CC599119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970E7C69-E282-6D46-BB41-4647AA1F5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ECA2E60-1F46-EED6-C461-5F4B023C1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2419998-D6E6-A4DC-B9EF-8E277747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F38C6EC-85A3-0111-8CA9-AABCB889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5BF7B0F-845E-BB83-9B85-28AD52E8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1414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E5995B-F1B6-0F54-54C9-D499790C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A3B58BB-8586-D070-6D55-1EC15765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6617C3F-0015-476E-9221-91A550D6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CF7E565-118A-2B1E-D2CC-03D11BD1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7005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C1523E9-2166-C854-D93A-6A01BF24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F111D19D-7136-7E6B-8F06-CF7A9A0C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48A5867-EBDD-1611-83AA-F20AC9C4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53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825525-58EE-86C5-0E18-9219EA61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DC9C6D7-6998-1DE2-591E-24873DC23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1276BF7-9F89-BF68-E950-D2FD3DF3D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C48E31A-6CB1-97BE-98A8-0DD7A3F4B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F3A547C-8EE6-A04F-F42A-5F2AF640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D440524-0258-CD9A-DB99-8359DD4D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080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83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3542128-8D1B-C83D-896B-515355F16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E8CA8D1-A898-CDC7-9051-A8070383C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C53ADBC-F6A7-E91A-830C-0DEB7528F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62C2C3D-2BAE-6985-D0DD-E741820A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1B56579-6E9A-1BDD-E867-9BC9F434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D4E5B9D-BA46-3063-0AB3-A7A0981E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198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752ECF-F953-1324-B61A-58A1E179B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80827A9-AA0F-42F9-39AC-C7B1F57C9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3ACBA9A-47B8-A92B-3FDB-A4FC38A4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8A27908-04C1-2DFE-1329-0E9F679B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910489D-279A-0D6B-0764-C01B50CB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2341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B3FB4DA-EFE7-58B5-91D9-3EBEBFA33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7CB11DE-4E86-3679-F72D-83520CBD2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29F2126-6F82-B7B2-65D7-C99E5BF8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A071289-0CCC-C180-DCDC-DF368FB4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FF7FA5E-2748-950D-5A75-33875988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10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3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52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6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4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4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0662938-9CCE-582A-A531-BF2169C9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29A40A8-57F5-2F91-F2C7-E8AEDF8E6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FF29C7A-6746-1CAD-A3BC-03C5DFAFB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526877-1CD4-4749-8B0F-5F4FCCBFDFAB}" type="datetimeFigureOut">
              <a:rPr lang="he-IL" smtClean="0"/>
              <a:t>ט"ז/טבת/תשפ"ה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F674702-F697-0684-185E-979B7848F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1D5BABA-5F4E-99EE-B023-D82E7F73A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21C6FA-F16A-4CA4-A168-46B75E94B7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23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7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4069" y="2645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</a:extLst>
          </p:cNvPr>
          <p:cNvGrpSpPr/>
          <p:nvPr/>
        </p:nvGrpSpPr>
        <p:grpSpPr>
          <a:xfrm>
            <a:off x="2677880" y="2243693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17640" y="2628214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כלים ופעילויות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לחיזוק כוחות ולניהול שיח רגשי</a:t>
            </a:r>
          </a:p>
        </p:txBody>
      </p: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7826" y="300760"/>
            <a:ext cx="2141984" cy="10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3656" y="-479456"/>
            <a:ext cx="4243228" cy="4243228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B348087-EAFB-0FF1-DA30-9C8A835FFE69}"/>
              </a:ext>
            </a:extLst>
          </p:cNvPr>
          <p:cNvSpPr txBox="1"/>
          <p:nvPr/>
        </p:nvSpPr>
        <p:spPr>
          <a:xfrm>
            <a:off x="5626192" y="5960202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על יסודי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02FFD3E-6E42-E792-3562-A57BA9D05B68}"/>
              </a:ext>
            </a:extLst>
          </p:cNvPr>
          <p:cNvSpPr txBox="1"/>
          <p:nvPr/>
        </p:nvSpPr>
        <p:spPr>
          <a:xfrm>
            <a:off x="922819" y="4466553"/>
            <a:ext cx="98161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1" eaLnBrk="1" fontAlgn="auto" latinLnBrk="0" hangingPunct="1"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e-IL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שיח כיתתי</a:t>
            </a:r>
          </a:p>
          <a:p>
            <a:pPr lvl="0" algn="ctr" defTabSz="609630">
              <a:defRPr/>
            </a:pPr>
            <a:r>
              <a:rPr lang="he-IL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לקראת שובם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לב, ולנטיינ'ס&#10;&#10;התיאור נוצר באופן אוטומטי">
            <a:extLst>
              <a:ext uri="{FF2B5EF4-FFF2-40B4-BE49-F238E27FC236}">
                <a16:creationId xmlns:a16="http://schemas.microsoft.com/office/drawing/2014/main" id="{E296AE4F-670A-E6A9-0058-198A38E23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6" y="-492367"/>
            <a:ext cx="12167032" cy="8112369"/>
          </a:xfrm>
          <a:prstGeom prst="rect">
            <a:avLst/>
          </a:prstGeom>
        </p:spPr>
      </p:pic>
      <p:sp>
        <p:nvSpPr>
          <p:cNvPr id="3" name="מציין מיקום טקסט 11">
            <a:extLst>
              <a:ext uri="{FF2B5EF4-FFF2-40B4-BE49-F238E27FC236}">
                <a16:creationId xmlns:a16="http://schemas.microsoft.com/office/drawing/2014/main" id="{0B6970AD-1812-E94C-E985-3BA4F4665A45}"/>
              </a:ext>
            </a:extLst>
          </p:cNvPr>
          <p:cNvSpPr txBox="1">
            <a:spLocks/>
          </p:cNvSpPr>
          <p:nvPr/>
        </p:nvSpPr>
        <p:spPr>
          <a:xfrm>
            <a:off x="1433776" y="2706158"/>
            <a:ext cx="5271824" cy="127148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1">
              <a:spcBef>
                <a:spcPts val="0"/>
              </a:spcBef>
              <a:buNone/>
            </a:pPr>
            <a:r>
              <a:rPr lang="he-IL" sz="7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בלב שלי...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D6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B7102-B3D0-2438-EE9B-A8FAD4FC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27708E17-3DE4-586F-F842-9141C1270031}"/>
              </a:ext>
            </a:extLst>
          </p:cNvPr>
          <p:cNvGrpSpPr/>
          <p:nvPr/>
        </p:nvGrpSpPr>
        <p:grpSpPr>
          <a:xfrm>
            <a:off x="8306573" y="1213123"/>
            <a:ext cx="3646154" cy="2533942"/>
            <a:chOff x="8235567" y="822261"/>
            <a:chExt cx="3160847" cy="2214678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6807377F-2693-E448-8E6D-B90B8D422ADF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FD55DC44-C161-5D85-A460-757FBD43F23B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B7557C65-00E6-A1A4-D510-E36AABBCFA9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873186B2-3923-F083-42E9-1677311D0089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4150CE82-55F0-8017-34DE-6E293C1E39A4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73D333E1-DDC6-EB8B-3FEF-AB7519D1FC9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E9B0469D-3115-9480-5274-821F6B4789C9}"/>
              </a:ext>
            </a:extLst>
          </p:cNvPr>
          <p:cNvSpPr/>
          <p:nvPr/>
        </p:nvSpPr>
        <p:spPr>
          <a:xfrm rot="10655102">
            <a:off x="6978759" y="2266668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DBC8E1EC-7E62-2724-56A8-A210FFB33E0E}"/>
              </a:ext>
            </a:extLst>
          </p:cNvPr>
          <p:cNvSpPr/>
          <p:nvPr/>
        </p:nvSpPr>
        <p:spPr>
          <a:xfrm>
            <a:off x="8403615" y="1697345"/>
            <a:ext cx="36324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רגשות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שעולים בי</a:t>
            </a:r>
          </a:p>
        </p:txBody>
      </p:sp>
      <p:grpSp>
        <p:nvGrpSpPr>
          <p:cNvPr id="61" name="קבוצה 60">
            <a:extLst>
              <a:ext uri="{FF2B5EF4-FFF2-40B4-BE49-F238E27FC236}">
                <a16:creationId xmlns:a16="http://schemas.microsoft.com/office/drawing/2014/main" id="{21F40FF8-D0E8-1BC1-B438-655A42E26E82}"/>
              </a:ext>
            </a:extLst>
          </p:cNvPr>
          <p:cNvGrpSpPr/>
          <p:nvPr/>
        </p:nvGrpSpPr>
        <p:grpSpPr>
          <a:xfrm>
            <a:off x="351017" y="1134585"/>
            <a:ext cx="3789661" cy="2523013"/>
            <a:chOff x="8235567" y="822261"/>
            <a:chExt cx="3160847" cy="2214678"/>
          </a:xfrm>
        </p:grpSpPr>
        <p:grpSp>
          <p:nvGrpSpPr>
            <p:cNvPr id="62" name="Group 14">
              <a:extLst>
                <a:ext uri="{FF2B5EF4-FFF2-40B4-BE49-F238E27FC236}">
                  <a16:creationId xmlns:a16="http://schemas.microsoft.com/office/drawing/2014/main" id="{AED3D2ED-A407-993F-623B-55C633B3F454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66" name="Freeform 15">
                <a:extLst>
                  <a:ext uri="{FF2B5EF4-FFF2-40B4-BE49-F238E27FC236}">
                    <a16:creationId xmlns:a16="http://schemas.microsoft.com/office/drawing/2014/main" id="{A57AF6EE-17DE-874D-C175-D8063486B35D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16">
                <a:extLst>
                  <a:ext uri="{FF2B5EF4-FFF2-40B4-BE49-F238E27FC236}">
                    <a16:creationId xmlns:a16="http://schemas.microsoft.com/office/drawing/2014/main" id="{508E7173-D044-C5BB-C9FF-1D1FDADADFA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17">
              <a:extLst>
                <a:ext uri="{FF2B5EF4-FFF2-40B4-BE49-F238E27FC236}">
                  <a16:creationId xmlns:a16="http://schemas.microsoft.com/office/drawing/2014/main" id="{37CF136D-DE70-F7D7-8341-45DBFAA65E68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66ACBC56-D964-62E8-3DE0-1A55E90FF974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19">
                <a:extLst>
                  <a:ext uri="{FF2B5EF4-FFF2-40B4-BE49-F238E27FC236}">
                    <a16:creationId xmlns:a16="http://schemas.microsoft.com/office/drawing/2014/main" id="{F7837352-833C-72F3-DDD1-3426188C4E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2" name="קבוצה 81">
            <a:extLst>
              <a:ext uri="{FF2B5EF4-FFF2-40B4-BE49-F238E27FC236}">
                <a16:creationId xmlns:a16="http://schemas.microsoft.com/office/drawing/2014/main" id="{7318B1B9-C9BC-E161-A263-BE024FCC4E85}"/>
              </a:ext>
            </a:extLst>
          </p:cNvPr>
          <p:cNvGrpSpPr/>
          <p:nvPr/>
        </p:nvGrpSpPr>
        <p:grpSpPr>
          <a:xfrm>
            <a:off x="4439604" y="3903269"/>
            <a:ext cx="3611718" cy="2533940"/>
            <a:chOff x="8235567" y="822261"/>
            <a:chExt cx="3160847" cy="2214678"/>
          </a:xfrm>
        </p:grpSpPr>
        <p:grpSp>
          <p:nvGrpSpPr>
            <p:cNvPr id="83" name="Group 14">
              <a:extLst>
                <a:ext uri="{FF2B5EF4-FFF2-40B4-BE49-F238E27FC236}">
                  <a16:creationId xmlns:a16="http://schemas.microsoft.com/office/drawing/2014/main" id="{B8486C45-0931-17BB-703D-3B91533D2B99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87" name="Freeform 15">
                <a:extLst>
                  <a:ext uri="{FF2B5EF4-FFF2-40B4-BE49-F238E27FC236}">
                    <a16:creationId xmlns:a16="http://schemas.microsoft.com/office/drawing/2014/main" id="{AFAEFA9A-336C-71B1-FD15-A02E5EAC6201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TextBox 16">
                <a:extLst>
                  <a:ext uri="{FF2B5EF4-FFF2-40B4-BE49-F238E27FC236}">
                    <a16:creationId xmlns:a16="http://schemas.microsoft.com/office/drawing/2014/main" id="{FCAC6AAF-7FF7-4693-FF98-759ED73A86D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4" name="Group 17">
              <a:extLst>
                <a:ext uri="{FF2B5EF4-FFF2-40B4-BE49-F238E27FC236}">
                  <a16:creationId xmlns:a16="http://schemas.microsoft.com/office/drawing/2014/main" id="{4C24C6E1-BA3B-F507-178D-BEBB969DFE11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id="{12AF61D9-649C-7D35-B509-DD4EE8562F7A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TextBox 19">
                <a:extLst>
                  <a:ext uri="{FF2B5EF4-FFF2-40B4-BE49-F238E27FC236}">
                    <a16:creationId xmlns:a16="http://schemas.microsoft.com/office/drawing/2014/main" id="{19D76191-9375-F8BB-04C8-C1EE504A007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09FB8B09-2103-8F50-8047-071020323C44}"/>
              </a:ext>
            </a:extLst>
          </p:cNvPr>
          <p:cNvSpPr/>
          <p:nvPr/>
        </p:nvSpPr>
        <p:spPr>
          <a:xfrm rot="10655102">
            <a:off x="6978759" y="4416478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2" name="קבוצה 91">
            <a:extLst>
              <a:ext uri="{FF2B5EF4-FFF2-40B4-BE49-F238E27FC236}">
                <a16:creationId xmlns:a16="http://schemas.microsoft.com/office/drawing/2014/main" id="{A3F92049-CA59-847C-3712-9CA08445893E}"/>
              </a:ext>
            </a:extLst>
          </p:cNvPr>
          <p:cNvGrpSpPr/>
          <p:nvPr/>
        </p:nvGrpSpPr>
        <p:grpSpPr>
          <a:xfrm>
            <a:off x="388526" y="3914195"/>
            <a:ext cx="3752153" cy="2523014"/>
            <a:chOff x="8235567" y="822261"/>
            <a:chExt cx="3160847" cy="2214678"/>
          </a:xfrm>
        </p:grpSpPr>
        <p:grpSp>
          <p:nvGrpSpPr>
            <p:cNvPr id="93" name="Group 14">
              <a:extLst>
                <a:ext uri="{FF2B5EF4-FFF2-40B4-BE49-F238E27FC236}">
                  <a16:creationId xmlns:a16="http://schemas.microsoft.com/office/drawing/2014/main" id="{396D6A6B-8FA0-48B9-C1D3-7127383F4A36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97" name="Freeform 15">
                <a:extLst>
                  <a:ext uri="{FF2B5EF4-FFF2-40B4-BE49-F238E27FC236}">
                    <a16:creationId xmlns:a16="http://schemas.microsoft.com/office/drawing/2014/main" id="{0A9DFB29-1D0D-3530-8393-2CE5D6A318F7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TextBox 16">
                <a:extLst>
                  <a:ext uri="{FF2B5EF4-FFF2-40B4-BE49-F238E27FC236}">
                    <a16:creationId xmlns:a16="http://schemas.microsoft.com/office/drawing/2014/main" id="{1C22E2C6-9798-EACA-B66C-04BA9B3F60D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4" name="Group 17">
              <a:extLst>
                <a:ext uri="{FF2B5EF4-FFF2-40B4-BE49-F238E27FC236}">
                  <a16:creationId xmlns:a16="http://schemas.microsoft.com/office/drawing/2014/main" id="{02969A52-2E09-AA2B-A996-36295DFB906A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95" name="Freeform 18">
                <a:extLst>
                  <a:ext uri="{FF2B5EF4-FFF2-40B4-BE49-F238E27FC236}">
                    <a16:creationId xmlns:a16="http://schemas.microsoft.com/office/drawing/2014/main" id="{E7FAF88C-CFE3-F759-A935-5FC8045F8996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TextBox 19">
                <a:extLst>
                  <a:ext uri="{FF2B5EF4-FFF2-40B4-BE49-F238E27FC236}">
                    <a16:creationId xmlns:a16="http://schemas.microsoft.com/office/drawing/2014/main" id="{08458BA9-D71A-366B-0B0C-F38958BA76F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0" name="Freeform 44">
            <a:extLst>
              <a:ext uri="{FF2B5EF4-FFF2-40B4-BE49-F238E27FC236}">
                <a16:creationId xmlns:a16="http://schemas.microsoft.com/office/drawing/2014/main" id="{BC59F720-E044-F2EF-B036-A4902B03C4F6}"/>
              </a:ext>
            </a:extLst>
          </p:cNvPr>
          <p:cNvSpPr/>
          <p:nvPr/>
        </p:nvSpPr>
        <p:spPr>
          <a:xfrm rot="10655102">
            <a:off x="6953384" y="6409128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3" name="קבוצה 122">
            <a:extLst>
              <a:ext uri="{FF2B5EF4-FFF2-40B4-BE49-F238E27FC236}">
                <a16:creationId xmlns:a16="http://schemas.microsoft.com/office/drawing/2014/main" id="{71DF1DD3-8CF4-26ED-E3B6-92998B83342E}"/>
              </a:ext>
            </a:extLst>
          </p:cNvPr>
          <p:cNvGrpSpPr/>
          <p:nvPr/>
        </p:nvGrpSpPr>
        <p:grpSpPr>
          <a:xfrm>
            <a:off x="4394552" y="1161657"/>
            <a:ext cx="3656770" cy="2523014"/>
            <a:chOff x="8235567" y="822261"/>
            <a:chExt cx="3160847" cy="2214678"/>
          </a:xfrm>
        </p:grpSpPr>
        <p:grpSp>
          <p:nvGrpSpPr>
            <p:cNvPr id="124" name="Group 14">
              <a:extLst>
                <a:ext uri="{FF2B5EF4-FFF2-40B4-BE49-F238E27FC236}">
                  <a16:creationId xmlns:a16="http://schemas.microsoft.com/office/drawing/2014/main" id="{0B1C8AE5-31EC-848B-1290-A8A9790A8FAA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28" name="Freeform 15">
                <a:extLst>
                  <a:ext uri="{FF2B5EF4-FFF2-40B4-BE49-F238E27FC236}">
                    <a16:creationId xmlns:a16="http://schemas.microsoft.com/office/drawing/2014/main" id="{C249A6FB-6DFF-0382-8F62-3F18FF1E051E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" name="TextBox 16">
                <a:extLst>
                  <a:ext uri="{FF2B5EF4-FFF2-40B4-BE49-F238E27FC236}">
                    <a16:creationId xmlns:a16="http://schemas.microsoft.com/office/drawing/2014/main" id="{9742D2BF-C9EE-CAD3-BA5A-3DDFD85CDCA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up 17">
              <a:extLst>
                <a:ext uri="{FF2B5EF4-FFF2-40B4-BE49-F238E27FC236}">
                  <a16:creationId xmlns:a16="http://schemas.microsoft.com/office/drawing/2014/main" id="{17ED999F-D1CE-4784-E77E-5144A238CD4D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26" name="Freeform 18">
                <a:extLst>
                  <a:ext uri="{FF2B5EF4-FFF2-40B4-BE49-F238E27FC236}">
                    <a16:creationId xmlns:a16="http://schemas.microsoft.com/office/drawing/2014/main" id="{EC318C30-92C2-84FF-9B39-A0AD9A1FA0EB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TextBox 19">
                <a:extLst>
                  <a:ext uri="{FF2B5EF4-FFF2-40B4-BE49-F238E27FC236}">
                    <a16:creationId xmlns:a16="http://schemas.microsoft.com/office/drawing/2014/main" id="{0B14F24F-B248-ADB6-0E28-0EBF3EA7067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44" name="תיבת טקסט 143">
            <a:extLst>
              <a:ext uri="{FF2B5EF4-FFF2-40B4-BE49-F238E27FC236}">
                <a16:creationId xmlns:a16="http://schemas.microsoft.com/office/drawing/2014/main" id="{95B9370F-F165-8238-C6EC-1647ECD01C8D}"/>
              </a:ext>
            </a:extLst>
          </p:cNvPr>
          <p:cNvSpPr txBox="1"/>
          <p:nvPr/>
        </p:nvSpPr>
        <p:spPr>
          <a:xfrm>
            <a:off x="4300391" y="4009103"/>
            <a:ext cx="37465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משהו שאני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זקוק לו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משהו שאני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זקוקה לו</a:t>
            </a:r>
          </a:p>
        </p:txBody>
      </p:sp>
      <p:sp>
        <p:nvSpPr>
          <p:cNvPr id="145" name="תיבת טקסט 144">
            <a:extLst>
              <a:ext uri="{FF2B5EF4-FFF2-40B4-BE49-F238E27FC236}">
                <a16:creationId xmlns:a16="http://schemas.microsoft.com/office/drawing/2014/main" id="{70078650-82B8-2739-A158-4FE319B35973}"/>
              </a:ext>
            </a:extLst>
          </p:cNvPr>
          <p:cNvSpPr txBox="1"/>
          <p:nvPr/>
        </p:nvSpPr>
        <p:spPr>
          <a:xfrm>
            <a:off x="4014420" y="1681817"/>
            <a:ext cx="45274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ציפיות </a:t>
            </a:r>
          </a:p>
          <a:p>
            <a:pPr algn="ctr"/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שיש לי</a:t>
            </a:r>
            <a:endParaRPr lang="he-IL" sz="4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תיבת טקסט 145">
            <a:extLst>
              <a:ext uri="{FF2B5EF4-FFF2-40B4-BE49-F238E27FC236}">
                <a16:creationId xmlns:a16="http://schemas.microsoft.com/office/drawing/2014/main" id="{E041E5C8-0BBC-D047-2B92-D95B6E3B4865}"/>
              </a:ext>
            </a:extLst>
          </p:cNvPr>
          <p:cNvSpPr txBox="1"/>
          <p:nvPr/>
        </p:nvSpPr>
        <p:spPr>
          <a:xfrm>
            <a:off x="392372" y="1697345"/>
            <a:ext cx="36633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מחשבות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שיש לי</a:t>
            </a:r>
          </a:p>
        </p:txBody>
      </p:sp>
      <p:sp>
        <p:nvSpPr>
          <p:cNvPr id="149" name="תיבת טקסט 148">
            <a:extLst>
              <a:ext uri="{FF2B5EF4-FFF2-40B4-BE49-F238E27FC236}">
                <a16:creationId xmlns:a16="http://schemas.microsoft.com/office/drawing/2014/main" id="{3DCDC77A-B61A-619C-0832-EC5AADE16129}"/>
              </a:ext>
            </a:extLst>
          </p:cNvPr>
          <p:cNvSpPr txBox="1"/>
          <p:nvPr/>
        </p:nvSpPr>
        <p:spPr>
          <a:xfrm>
            <a:off x="479971" y="4187785"/>
            <a:ext cx="3479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מחשבה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שמעוררת בי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תקווה</a:t>
            </a: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3952D7AA-2239-87E7-87F8-E5909B881E2F}"/>
              </a:ext>
            </a:extLst>
          </p:cNvPr>
          <p:cNvGrpSpPr/>
          <p:nvPr/>
        </p:nvGrpSpPr>
        <p:grpSpPr>
          <a:xfrm>
            <a:off x="8325198" y="3891161"/>
            <a:ext cx="3555133" cy="2533941"/>
            <a:chOff x="8235567" y="822261"/>
            <a:chExt cx="3160847" cy="2214678"/>
          </a:xfrm>
        </p:grpSpPr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D06693B5-AD83-FC5A-E3AC-00B677F13453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7D440DD2-0A98-088F-F4C0-8946E5405505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TextBox 16">
                <a:extLst>
                  <a:ext uri="{FF2B5EF4-FFF2-40B4-BE49-F238E27FC236}">
                    <a16:creationId xmlns:a16="http://schemas.microsoft.com/office/drawing/2014/main" id="{320F3D31-CDB4-50E9-3845-02D070B620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992A02B5-D66D-BDD4-9B2C-FF555C5928D0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6708C284-565A-7C61-CABB-AA18AF640ADD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B8EA5727-6973-D457-DD6B-E9C5298C8B8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659B06E3-CC38-D8DA-290C-5973AF8445B3}"/>
              </a:ext>
            </a:extLst>
          </p:cNvPr>
          <p:cNvSpPr txBox="1"/>
          <p:nvPr/>
        </p:nvSpPr>
        <p:spPr>
          <a:xfrm>
            <a:off x="8406725" y="4359066"/>
            <a:ext cx="33270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אני חושש ש...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אני חוששת ש...</a:t>
            </a:r>
          </a:p>
        </p:txBody>
      </p:sp>
    </p:spTree>
    <p:extLst>
      <p:ext uri="{BB962C8B-B14F-4D97-AF65-F5344CB8AC3E}">
        <p14:creationId xmlns:p14="http://schemas.microsoft.com/office/powerpoint/2010/main" val="279989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D6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D2A40-1EF2-3D44-47A0-520CA2236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4">
            <a:extLst>
              <a:ext uri="{FF2B5EF4-FFF2-40B4-BE49-F238E27FC236}">
                <a16:creationId xmlns:a16="http://schemas.microsoft.com/office/drawing/2014/main" id="{A807632C-D14F-3940-4CD3-F561F8558006}"/>
              </a:ext>
            </a:extLst>
          </p:cNvPr>
          <p:cNvSpPr/>
          <p:nvPr/>
        </p:nvSpPr>
        <p:spPr>
          <a:xfrm rot="10655102">
            <a:off x="6547438" y="1766338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B2501F5B-024F-EE1F-7E42-42BCF44C412B}"/>
              </a:ext>
            </a:extLst>
          </p:cNvPr>
          <p:cNvGrpSpPr/>
          <p:nvPr/>
        </p:nvGrpSpPr>
        <p:grpSpPr>
          <a:xfrm>
            <a:off x="7895716" y="3690354"/>
            <a:ext cx="3577445" cy="2533942"/>
            <a:chOff x="8235567" y="822261"/>
            <a:chExt cx="3160847" cy="2214678"/>
          </a:xfrm>
        </p:grpSpPr>
        <p:grpSp>
          <p:nvGrpSpPr>
            <p:cNvPr id="76" name="Group 14">
              <a:extLst>
                <a:ext uri="{FF2B5EF4-FFF2-40B4-BE49-F238E27FC236}">
                  <a16:creationId xmlns:a16="http://schemas.microsoft.com/office/drawing/2014/main" id="{E90B21A9-CAB5-7E88-F106-B37C99422873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819D8CFC-7EC9-E0C7-07E2-AA7E65D870D2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TextBox 16">
                <a:extLst>
                  <a:ext uri="{FF2B5EF4-FFF2-40B4-BE49-F238E27FC236}">
                    <a16:creationId xmlns:a16="http://schemas.microsoft.com/office/drawing/2014/main" id="{FE66EE89-A3AB-FD44-C4D5-5DF7AE4B81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roup 17">
              <a:extLst>
                <a:ext uri="{FF2B5EF4-FFF2-40B4-BE49-F238E27FC236}">
                  <a16:creationId xmlns:a16="http://schemas.microsoft.com/office/drawing/2014/main" id="{61B34100-6353-9D07-3B5C-76F0FA6D83DE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37D594C7-8414-F6D2-5F60-0DDC21E42A1F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TextBox 19">
                <a:extLst>
                  <a:ext uri="{FF2B5EF4-FFF2-40B4-BE49-F238E27FC236}">
                    <a16:creationId xmlns:a16="http://schemas.microsoft.com/office/drawing/2014/main" id="{026407FA-BAF4-4A5C-87D1-7020B762AE3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12D77445-A40E-3816-E6CE-175FBA789C96}"/>
              </a:ext>
            </a:extLst>
          </p:cNvPr>
          <p:cNvSpPr/>
          <p:nvPr/>
        </p:nvSpPr>
        <p:spPr>
          <a:xfrm rot="10655102">
            <a:off x="6547438" y="3916148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6" name="קבוצה 105">
            <a:extLst>
              <a:ext uri="{FF2B5EF4-FFF2-40B4-BE49-F238E27FC236}">
                <a16:creationId xmlns:a16="http://schemas.microsoft.com/office/drawing/2014/main" id="{40CE96ED-EC18-64AA-A4AF-464DFC486ABC}"/>
              </a:ext>
            </a:extLst>
          </p:cNvPr>
          <p:cNvGrpSpPr/>
          <p:nvPr/>
        </p:nvGrpSpPr>
        <p:grpSpPr>
          <a:xfrm>
            <a:off x="4347714" y="3711516"/>
            <a:ext cx="3375635" cy="2462959"/>
            <a:chOff x="8235567" y="822261"/>
            <a:chExt cx="3160847" cy="2214678"/>
          </a:xfrm>
        </p:grpSpPr>
        <p:grpSp>
          <p:nvGrpSpPr>
            <p:cNvPr id="107" name="Group 14">
              <a:extLst>
                <a:ext uri="{FF2B5EF4-FFF2-40B4-BE49-F238E27FC236}">
                  <a16:creationId xmlns:a16="http://schemas.microsoft.com/office/drawing/2014/main" id="{90BD1035-5605-EE67-4FD3-0E4C6A05C301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11" name="Freeform 15">
                <a:extLst>
                  <a:ext uri="{FF2B5EF4-FFF2-40B4-BE49-F238E27FC236}">
                    <a16:creationId xmlns:a16="http://schemas.microsoft.com/office/drawing/2014/main" id="{40356C4F-8F34-25BB-5E1B-506DA64F2C77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TextBox 16">
                <a:extLst>
                  <a:ext uri="{FF2B5EF4-FFF2-40B4-BE49-F238E27FC236}">
                    <a16:creationId xmlns:a16="http://schemas.microsoft.com/office/drawing/2014/main" id="{D8C87C69-A4BD-DAB3-4A81-0B0E6435FE4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8" name="Group 17">
              <a:extLst>
                <a:ext uri="{FF2B5EF4-FFF2-40B4-BE49-F238E27FC236}">
                  <a16:creationId xmlns:a16="http://schemas.microsoft.com/office/drawing/2014/main" id="{2CFE75A6-48DC-0E03-BAE8-B4E389124815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09" name="Freeform 18">
                <a:extLst>
                  <a:ext uri="{FF2B5EF4-FFF2-40B4-BE49-F238E27FC236}">
                    <a16:creationId xmlns:a16="http://schemas.microsoft.com/office/drawing/2014/main" id="{6476D5AD-81AB-5BD5-BD08-E561CBE696EE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TextBox 19">
                <a:extLst>
                  <a:ext uri="{FF2B5EF4-FFF2-40B4-BE49-F238E27FC236}">
                    <a16:creationId xmlns:a16="http://schemas.microsoft.com/office/drawing/2014/main" id="{36662FD9-6B9C-3B53-155B-DBE759D1B98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0" name="Freeform 44">
            <a:extLst>
              <a:ext uri="{FF2B5EF4-FFF2-40B4-BE49-F238E27FC236}">
                <a16:creationId xmlns:a16="http://schemas.microsoft.com/office/drawing/2014/main" id="{472BA075-6313-5EFA-D039-B52EC2F09ECB}"/>
              </a:ext>
            </a:extLst>
          </p:cNvPr>
          <p:cNvSpPr/>
          <p:nvPr/>
        </p:nvSpPr>
        <p:spPr>
          <a:xfrm rot="10655102">
            <a:off x="6522063" y="5908798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0" name="קבוצה 129">
            <a:extLst>
              <a:ext uri="{FF2B5EF4-FFF2-40B4-BE49-F238E27FC236}">
                <a16:creationId xmlns:a16="http://schemas.microsoft.com/office/drawing/2014/main" id="{27BB609F-C36B-89B8-70C4-1F51181A1F61}"/>
              </a:ext>
            </a:extLst>
          </p:cNvPr>
          <p:cNvGrpSpPr/>
          <p:nvPr/>
        </p:nvGrpSpPr>
        <p:grpSpPr>
          <a:xfrm>
            <a:off x="4347713" y="1000548"/>
            <a:ext cx="3410882" cy="2462958"/>
            <a:chOff x="8235567" y="822261"/>
            <a:chExt cx="3160847" cy="2214678"/>
          </a:xfrm>
        </p:grpSpPr>
        <p:grpSp>
          <p:nvGrpSpPr>
            <p:cNvPr id="131" name="Group 14">
              <a:extLst>
                <a:ext uri="{FF2B5EF4-FFF2-40B4-BE49-F238E27FC236}">
                  <a16:creationId xmlns:a16="http://schemas.microsoft.com/office/drawing/2014/main" id="{3D2926D8-2A1E-7019-E10A-E78882ED5CCD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35" name="Freeform 15">
                <a:extLst>
                  <a:ext uri="{FF2B5EF4-FFF2-40B4-BE49-F238E27FC236}">
                    <a16:creationId xmlns:a16="http://schemas.microsoft.com/office/drawing/2014/main" id="{9322EB8E-6EAB-E415-B335-4520EEA7574C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TextBox 16">
                <a:extLst>
                  <a:ext uri="{FF2B5EF4-FFF2-40B4-BE49-F238E27FC236}">
                    <a16:creationId xmlns:a16="http://schemas.microsoft.com/office/drawing/2014/main" id="{B2C72E26-CC06-6BB1-18D1-954CE01CD1F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Group 17">
              <a:extLst>
                <a:ext uri="{FF2B5EF4-FFF2-40B4-BE49-F238E27FC236}">
                  <a16:creationId xmlns:a16="http://schemas.microsoft.com/office/drawing/2014/main" id="{C76896B4-4E04-7CBA-3DA4-96FE059AFDC2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D166FBBD-39F2-423C-9D77-D2B99123B179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TextBox 19">
                <a:extLst>
                  <a:ext uri="{FF2B5EF4-FFF2-40B4-BE49-F238E27FC236}">
                    <a16:creationId xmlns:a16="http://schemas.microsoft.com/office/drawing/2014/main" id="{620A5D2C-09AC-EE2B-4C95-C0AF4E15292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37" name="קבוצה 136">
            <a:extLst>
              <a:ext uri="{FF2B5EF4-FFF2-40B4-BE49-F238E27FC236}">
                <a16:creationId xmlns:a16="http://schemas.microsoft.com/office/drawing/2014/main" id="{91AB47A8-90D0-48BB-887E-502FF165EF92}"/>
              </a:ext>
            </a:extLst>
          </p:cNvPr>
          <p:cNvGrpSpPr/>
          <p:nvPr/>
        </p:nvGrpSpPr>
        <p:grpSpPr>
          <a:xfrm>
            <a:off x="414068" y="1000546"/>
            <a:ext cx="3692625" cy="2462959"/>
            <a:chOff x="8235567" y="822261"/>
            <a:chExt cx="3160847" cy="2214678"/>
          </a:xfrm>
        </p:grpSpPr>
        <p:grpSp>
          <p:nvGrpSpPr>
            <p:cNvPr id="138" name="Group 14">
              <a:extLst>
                <a:ext uri="{FF2B5EF4-FFF2-40B4-BE49-F238E27FC236}">
                  <a16:creationId xmlns:a16="http://schemas.microsoft.com/office/drawing/2014/main" id="{ADBC8214-2FD1-43B7-89BD-A070007E36DF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42" name="Freeform 15">
                <a:extLst>
                  <a:ext uri="{FF2B5EF4-FFF2-40B4-BE49-F238E27FC236}">
                    <a16:creationId xmlns:a16="http://schemas.microsoft.com/office/drawing/2014/main" id="{86635FB5-5B44-5F4A-1B0B-1388279A9935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TextBox 16">
                <a:extLst>
                  <a:ext uri="{FF2B5EF4-FFF2-40B4-BE49-F238E27FC236}">
                    <a16:creationId xmlns:a16="http://schemas.microsoft.com/office/drawing/2014/main" id="{7E19D167-CE0E-8A9A-9EC8-4345549E4B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9" name="Group 17">
              <a:extLst>
                <a:ext uri="{FF2B5EF4-FFF2-40B4-BE49-F238E27FC236}">
                  <a16:creationId xmlns:a16="http://schemas.microsoft.com/office/drawing/2014/main" id="{CC858B7B-410B-6704-A4B7-E60A49D3BB95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40" name="Freeform 18">
                <a:extLst>
                  <a:ext uri="{FF2B5EF4-FFF2-40B4-BE49-F238E27FC236}">
                    <a16:creationId xmlns:a16="http://schemas.microsoft.com/office/drawing/2014/main" id="{C304BB1C-4E44-E5CB-9E1F-F54004D5AFB4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TextBox 19">
                <a:extLst>
                  <a:ext uri="{FF2B5EF4-FFF2-40B4-BE49-F238E27FC236}">
                    <a16:creationId xmlns:a16="http://schemas.microsoft.com/office/drawing/2014/main" id="{9015BC64-1C18-5B23-87B2-F77C1133D61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0" name="תיבת טקסט 149">
            <a:extLst>
              <a:ext uri="{FF2B5EF4-FFF2-40B4-BE49-F238E27FC236}">
                <a16:creationId xmlns:a16="http://schemas.microsoft.com/office/drawing/2014/main" id="{4EEB2E1C-C5D8-891C-E8A4-6A696216EF77}"/>
              </a:ext>
            </a:extLst>
          </p:cNvPr>
          <p:cNvSpPr txBox="1"/>
          <p:nvPr/>
        </p:nvSpPr>
        <p:spPr>
          <a:xfrm>
            <a:off x="7794244" y="4246052"/>
            <a:ext cx="38593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חשוב לי 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לבקש...</a:t>
            </a:r>
          </a:p>
        </p:txBody>
      </p:sp>
      <p:sp>
        <p:nvSpPr>
          <p:cNvPr id="152" name="תיבת טקסט 151">
            <a:extLst>
              <a:ext uri="{FF2B5EF4-FFF2-40B4-BE49-F238E27FC236}">
                <a16:creationId xmlns:a16="http://schemas.microsoft.com/office/drawing/2014/main" id="{599993D0-EDD4-69E8-40C1-8C434AA6B216}"/>
              </a:ext>
            </a:extLst>
          </p:cNvPr>
          <p:cNvSpPr txBox="1"/>
          <p:nvPr/>
        </p:nvSpPr>
        <p:spPr>
          <a:xfrm>
            <a:off x="4741408" y="4272466"/>
            <a:ext cx="2623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מדאיג אותי ש...</a:t>
            </a:r>
          </a:p>
        </p:txBody>
      </p:sp>
      <p:sp>
        <p:nvSpPr>
          <p:cNvPr id="153" name="תיבת טקסט 152">
            <a:extLst>
              <a:ext uri="{FF2B5EF4-FFF2-40B4-BE49-F238E27FC236}">
                <a16:creationId xmlns:a16="http://schemas.microsoft.com/office/drawing/2014/main" id="{74784B8B-C0CA-ED88-A3A9-455BCFAAB6EE}"/>
              </a:ext>
            </a:extLst>
          </p:cNvPr>
          <p:cNvSpPr txBox="1"/>
          <p:nvPr/>
        </p:nvSpPr>
        <p:spPr>
          <a:xfrm>
            <a:off x="4967575" y="1567803"/>
            <a:ext cx="20587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יעזור לי אם...</a:t>
            </a:r>
          </a:p>
        </p:txBody>
      </p:sp>
      <p:sp>
        <p:nvSpPr>
          <p:cNvPr id="121" name="תיבת טקסט 152">
            <a:extLst>
              <a:ext uri="{FF2B5EF4-FFF2-40B4-BE49-F238E27FC236}">
                <a16:creationId xmlns:a16="http://schemas.microsoft.com/office/drawing/2014/main" id="{312E7D4F-2554-8630-BD85-0B02CBE3A56C}"/>
              </a:ext>
            </a:extLst>
          </p:cNvPr>
          <p:cNvSpPr txBox="1"/>
          <p:nvPr/>
        </p:nvSpPr>
        <p:spPr>
          <a:xfrm>
            <a:off x="569383" y="1629130"/>
            <a:ext cx="3423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אבדוק עם עצמי אם...</a:t>
            </a:r>
          </a:p>
        </p:txBody>
      </p: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AEA8BE1C-4B0B-C16D-6654-6F29C87C1A08}"/>
              </a:ext>
            </a:extLst>
          </p:cNvPr>
          <p:cNvGrpSpPr/>
          <p:nvPr/>
        </p:nvGrpSpPr>
        <p:grpSpPr>
          <a:xfrm>
            <a:off x="7906871" y="980358"/>
            <a:ext cx="3555133" cy="2483146"/>
            <a:chOff x="8235567" y="822261"/>
            <a:chExt cx="3160847" cy="2214678"/>
          </a:xfrm>
        </p:grpSpPr>
        <p:grpSp>
          <p:nvGrpSpPr>
            <p:cNvPr id="26" name="Group 14">
              <a:extLst>
                <a:ext uri="{FF2B5EF4-FFF2-40B4-BE49-F238E27FC236}">
                  <a16:creationId xmlns:a16="http://schemas.microsoft.com/office/drawing/2014/main" id="{D708EC2D-4F6A-7957-4A7A-2527F01B19BF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C424C06B-D820-F1B3-CC02-2E55D8F3FA39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D4F98FA9-302A-8D29-45A7-FC918B59915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oup 17">
              <a:extLst>
                <a:ext uri="{FF2B5EF4-FFF2-40B4-BE49-F238E27FC236}">
                  <a16:creationId xmlns:a16="http://schemas.microsoft.com/office/drawing/2014/main" id="{40AB818D-11BA-91CE-F4E3-7D3FBAF1C599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BD34A3C-8D65-32DA-A7A7-748E1563C985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D6D3ADFE-EA94-B8F1-2BC1-71E5B8127D7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19567B79-2D29-89E3-0F78-11C27BD94EAF}"/>
              </a:ext>
            </a:extLst>
          </p:cNvPr>
          <p:cNvSpPr txBox="1"/>
          <p:nvPr/>
        </p:nvSpPr>
        <p:spPr>
          <a:xfrm>
            <a:off x="7773106" y="1485851"/>
            <a:ext cx="38352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חשוב לי 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להגיד...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5EF6354E-F630-24B4-BFF2-8718AFBA70E2}"/>
              </a:ext>
            </a:extLst>
          </p:cNvPr>
          <p:cNvGrpSpPr/>
          <p:nvPr/>
        </p:nvGrpSpPr>
        <p:grpSpPr>
          <a:xfrm>
            <a:off x="401040" y="3670754"/>
            <a:ext cx="3692625" cy="2462959"/>
            <a:chOff x="8235567" y="822261"/>
            <a:chExt cx="3160847" cy="2214678"/>
          </a:xfrm>
        </p:grpSpPr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E50F1D81-14D5-2C09-E3F6-3B2217E7F5C4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A80672EB-73AF-D207-FA5F-F5CDD1121D50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EFA78557-F462-D527-607A-25BF09396AC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C4300EAF-5B2E-3DB7-4633-071BDE9EEDA4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3D1F92A9-8846-F393-6396-E3C0BF75778C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0894CADF-EFF2-9C7C-246F-8C4C8B66B4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Rectangle 10">
            <a:extLst>
              <a:ext uri="{FF2B5EF4-FFF2-40B4-BE49-F238E27FC236}">
                <a16:creationId xmlns:a16="http://schemas.microsoft.com/office/drawing/2014/main" id="{27AF6A69-2043-096D-D345-DE5D6A9EAD3D}"/>
              </a:ext>
            </a:extLst>
          </p:cNvPr>
          <p:cNvSpPr/>
          <p:nvPr/>
        </p:nvSpPr>
        <p:spPr>
          <a:xfrm>
            <a:off x="852814" y="4240512"/>
            <a:ext cx="28570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משהו שחיזק אותי</a:t>
            </a:r>
          </a:p>
        </p:txBody>
      </p:sp>
    </p:spTree>
    <p:extLst>
      <p:ext uri="{BB962C8B-B14F-4D97-AF65-F5344CB8AC3E}">
        <p14:creationId xmlns:p14="http://schemas.microsoft.com/office/powerpoint/2010/main" val="180815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D6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A3D0A-87B9-494A-4178-4B3D249D4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4">
            <a:extLst>
              <a:ext uri="{FF2B5EF4-FFF2-40B4-BE49-F238E27FC236}">
                <a16:creationId xmlns:a16="http://schemas.microsoft.com/office/drawing/2014/main" id="{1B7B8E90-178F-A861-C00B-B3A7AD54C05E}"/>
              </a:ext>
            </a:extLst>
          </p:cNvPr>
          <p:cNvSpPr/>
          <p:nvPr/>
        </p:nvSpPr>
        <p:spPr>
          <a:xfrm rot="10655102">
            <a:off x="8595905" y="1835350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Freeform 44">
            <a:extLst>
              <a:ext uri="{FF2B5EF4-FFF2-40B4-BE49-F238E27FC236}">
                <a16:creationId xmlns:a16="http://schemas.microsoft.com/office/drawing/2014/main" id="{3816C666-3C35-677E-6409-F3AC8505C1ED}"/>
              </a:ext>
            </a:extLst>
          </p:cNvPr>
          <p:cNvSpPr/>
          <p:nvPr/>
        </p:nvSpPr>
        <p:spPr>
          <a:xfrm rot="10655102">
            <a:off x="8514260" y="3985160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Freeform 44">
            <a:extLst>
              <a:ext uri="{FF2B5EF4-FFF2-40B4-BE49-F238E27FC236}">
                <a16:creationId xmlns:a16="http://schemas.microsoft.com/office/drawing/2014/main" id="{FD89F960-189D-325E-6D26-79A6BCE830F0}"/>
              </a:ext>
            </a:extLst>
          </p:cNvPr>
          <p:cNvSpPr/>
          <p:nvPr/>
        </p:nvSpPr>
        <p:spPr>
          <a:xfrm rot="10655102">
            <a:off x="8488885" y="5977810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0" name="קבוצה 129">
            <a:extLst>
              <a:ext uri="{FF2B5EF4-FFF2-40B4-BE49-F238E27FC236}">
                <a16:creationId xmlns:a16="http://schemas.microsoft.com/office/drawing/2014/main" id="{7448D9C6-BB78-CFA9-7D55-C4F96745EB34}"/>
              </a:ext>
            </a:extLst>
          </p:cNvPr>
          <p:cNvGrpSpPr/>
          <p:nvPr/>
        </p:nvGrpSpPr>
        <p:grpSpPr>
          <a:xfrm>
            <a:off x="6396180" y="1069560"/>
            <a:ext cx="3410882" cy="2462958"/>
            <a:chOff x="8235567" y="822261"/>
            <a:chExt cx="3160847" cy="2214678"/>
          </a:xfrm>
        </p:grpSpPr>
        <p:grpSp>
          <p:nvGrpSpPr>
            <p:cNvPr id="131" name="Group 14">
              <a:extLst>
                <a:ext uri="{FF2B5EF4-FFF2-40B4-BE49-F238E27FC236}">
                  <a16:creationId xmlns:a16="http://schemas.microsoft.com/office/drawing/2014/main" id="{276E8AED-4063-4030-017D-A84BAC4CCA9D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35" name="Freeform 15">
                <a:extLst>
                  <a:ext uri="{FF2B5EF4-FFF2-40B4-BE49-F238E27FC236}">
                    <a16:creationId xmlns:a16="http://schemas.microsoft.com/office/drawing/2014/main" id="{350A6979-B4B7-29FA-A24C-9353FB26C898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TextBox 16">
                <a:extLst>
                  <a:ext uri="{FF2B5EF4-FFF2-40B4-BE49-F238E27FC236}">
                    <a16:creationId xmlns:a16="http://schemas.microsoft.com/office/drawing/2014/main" id="{3A981772-0CC1-FAFB-E5A1-556C47E438A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Group 17">
              <a:extLst>
                <a:ext uri="{FF2B5EF4-FFF2-40B4-BE49-F238E27FC236}">
                  <a16:creationId xmlns:a16="http://schemas.microsoft.com/office/drawing/2014/main" id="{B6CD0513-4C5A-8D25-0907-0F9FCA16A3E0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8A3E1B3B-E848-7754-2491-F1F13A43848A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TextBox 19">
                <a:extLst>
                  <a:ext uri="{FF2B5EF4-FFF2-40B4-BE49-F238E27FC236}">
                    <a16:creationId xmlns:a16="http://schemas.microsoft.com/office/drawing/2014/main" id="{AF3CB1FF-D5BB-052C-F6C3-DB14F9CB26A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37" name="קבוצה 136">
            <a:extLst>
              <a:ext uri="{FF2B5EF4-FFF2-40B4-BE49-F238E27FC236}">
                <a16:creationId xmlns:a16="http://schemas.microsoft.com/office/drawing/2014/main" id="{FAF3DFEC-F476-A0F5-8D74-F2D1E965B199}"/>
              </a:ext>
            </a:extLst>
          </p:cNvPr>
          <p:cNvGrpSpPr/>
          <p:nvPr/>
        </p:nvGrpSpPr>
        <p:grpSpPr>
          <a:xfrm>
            <a:off x="2462535" y="1069558"/>
            <a:ext cx="3692625" cy="2462959"/>
            <a:chOff x="8235567" y="822261"/>
            <a:chExt cx="3160847" cy="2214678"/>
          </a:xfrm>
        </p:grpSpPr>
        <p:grpSp>
          <p:nvGrpSpPr>
            <p:cNvPr id="138" name="Group 14">
              <a:extLst>
                <a:ext uri="{FF2B5EF4-FFF2-40B4-BE49-F238E27FC236}">
                  <a16:creationId xmlns:a16="http://schemas.microsoft.com/office/drawing/2014/main" id="{039A9EE3-2E52-2E77-52BD-A5F513201453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42" name="Freeform 15">
                <a:extLst>
                  <a:ext uri="{FF2B5EF4-FFF2-40B4-BE49-F238E27FC236}">
                    <a16:creationId xmlns:a16="http://schemas.microsoft.com/office/drawing/2014/main" id="{A49854BE-B3FB-1778-7EE7-9D6C47E5C478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TextBox 16">
                <a:extLst>
                  <a:ext uri="{FF2B5EF4-FFF2-40B4-BE49-F238E27FC236}">
                    <a16:creationId xmlns:a16="http://schemas.microsoft.com/office/drawing/2014/main" id="{A5C308A2-58B5-B062-EBA2-A1C6FD8298C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9" name="Group 17">
              <a:extLst>
                <a:ext uri="{FF2B5EF4-FFF2-40B4-BE49-F238E27FC236}">
                  <a16:creationId xmlns:a16="http://schemas.microsoft.com/office/drawing/2014/main" id="{B2537EFA-3E98-C616-FC74-6A38D0FBDB2C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40" name="Freeform 18">
                <a:extLst>
                  <a:ext uri="{FF2B5EF4-FFF2-40B4-BE49-F238E27FC236}">
                    <a16:creationId xmlns:a16="http://schemas.microsoft.com/office/drawing/2014/main" id="{0A090EC7-FEAB-F784-653C-03C07DB4FD80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TextBox 19">
                <a:extLst>
                  <a:ext uri="{FF2B5EF4-FFF2-40B4-BE49-F238E27FC236}">
                    <a16:creationId xmlns:a16="http://schemas.microsoft.com/office/drawing/2014/main" id="{5F28946C-AF39-AF8D-391B-1CFBF82CFD8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3" name="תיבת טקסט 152">
            <a:extLst>
              <a:ext uri="{FF2B5EF4-FFF2-40B4-BE49-F238E27FC236}">
                <a16:creationId xmlns:a16="http://schemas.microsoft.com/office/drawing/2014/main" id="{4D160D83-8744-252D-DD88-6EC0D13FD2E7}"/>
              </a:ext>
            </a:extLst>
          </p:cNvPr>
          <p:cNvSpPr txBox="1"/>
          <p:nvPr/>
        </p:nvSpPr>
        <p:spPr>
          <a:xfrm>
            <a:off x="6502229" y="1701827"/>
            <a:ext cx="31626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שאלה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שיש לי</a:t>
            </a:r>
          </a:p>
        </p:txBody>
      </p:sp>
      <p:sp>
        <p:nvSpPr>
          <p:cNvPr id="121" name="תיבת טקסט 152">
            <a:extLst>
              <a:ext uri="{FF2B5EF4-FFF2-40B4-BE49-F238E27FC236}">
                <a16:creationId xmlns:a16="http://schemas.microsoft.com/office/drawing/2014/main" id="{5442589B-3266-5282-C2CC-C6836CE3A968}"/>
              </a:ext>
            </a:extLst>
          </p:cNvPr>
          <p:cNvSpPr txBox="1"/>
          <p:nvPr/>
        </p:nvSpPr>
        <p:spPr>
          <a:xfrm>
            <a:off x="2554718" y="1656497"/>
            <a:ext cx="3423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משפט או מסר </a:t>
            </a:r>
          </a:p>
          <a:p>
            <a:pPr algn="ctr"/>
            <a:r>
              <a:rPr lang="he-I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שמחזק אותי</a:t>
            </a:r>
          </a:p>
        </p:txBody>
      </p: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2A62716F-6B02-CD53-BC3A-462DE282FAF5}"/>
              </a:ext>
            </a:extLst>
          </p:cNvPr>
          <p:cNvGrpSpPr/>
          <p:nvPr/>
        </p:nvGrpSpPr>
        <p:grpSpPr>
          <a:xfrm>
            <a:off x="6314536" y="3698816"/>
            <a:ext cx="3488819" cy="2533942"/>
            <a:chOff x="8235567" y="822261"/>
            <a:chExt cx="3160847" cy="2214678"/>
          </a:xfrm>
        </p:grpSpPr>
        <p:grpSp>
          <p:nvGrpSpPr>
            <p:cNvPr id="26" name="Group 14">
              <a:extLst>
                <a:ext uri="{FF2B5EF4-FFF2-40B4-BE49-F238E27FC236}">
                  <a16:creationId xmlns:a16="http://schemas.microsoft.com/office/drawing/2014/main" id="{48A94353-0ACC-BD0C-9A60-AE44953E0E5C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E6F82DDF-2D56-CC5E-35EB-9C6459508083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CB34525B-C553-F319-2332-473FA1B7D02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oup 17">
              <a:extLst>
                <a:ext uri="{FF2B5EF4-FFF2-40B4-BE49-F238E27FC236}">
                  <a16:creationId xmlns:a16="http://schemas.microsoft.com/office/drawing/2014/main" id="{CBFBF388-157A-0A3D-50B9-94EEF8DD3149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5E138442-4CBE-21C0-EEDD-2DEFE0C84C95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02DA38FE-F3B0-2A38-9BF0-29AFAF4D5E6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2E6C0A13-7ABF-B6A6-EB66-A19CD775F28B}"/>
              </a:ext>
            </a:extLst>
          </p:cNvPr>
          <p:cNvSpPr txBox="1"/>
          <p:nvPr/>
        </p:nvSpPr>
        <p:spPr>
          <a:xfrm>
            <a:off x="6183091" y="4008148"/>
            <a:ext cx="38352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משהו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שמרגש אותי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במיוחד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7D6DAC04-DB0A-DA02-453D-A531D169C669}"/>
              </a:ext>
            </a:extLst>
          </p:cNvPr>
          <p:cNvGrpSpPr/>
          <p:nvPr/>
        </p:nvGrpSpPr>
        <p:grpSpPr>
          <a:xfrm>
            <a:off x="2449507" y="3739766"/>
            <a:ext cx="3692625" cy="2462959"/>
            <a:chOff x="8235567" y="822261"/>
            <a:chExt cx="3160847" cy="2214678"/>
          </a:xfrm>
        </p:grpSpPr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E1BCDC70-8279-BE99-3655-12F0E9D7A8B6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23B5D050-D406-DA14-8984-A08B276DF670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610823C4-AD9B-5ED3-8C6B-230A0D75E6D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64D7A7BB-4232-9ABC-6A93-F63DC322C9EA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9572F674-19A8-F45B-7F9C-2A00DA5CBAC4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7935244C-0D17-4E8C-DFF3-19572A67C46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Rectangle 10">
            <a:extLst>
              <a:ext uri="{FF2B5EF4-FFF2-40B4-BE49-F238E27FC236}">
                <a16:creationId xmlns:a16="http://schemas.microsoft.com/office/drawing/2014/main" id="{3708E8E7-D1BE-B202-8947-CDD8A29AF0C7}"/>
              </a:ext>
            </a:extLst>
          </p:cNvPr>
          <p:cNvSpPr/>
          <p:nvPr/>
        </p:nvSpPr>
        <p:spPr>
          <a:xfrm>
            <a:off x="2838149" y="4611842"/>
            <a:ext cx="2857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רעיון שיש לי</a:t>
            </a:r>
          </a:p>
        </p:txBody>
      </p:sp>
    </p:spTree>
    <p:extLst>
      <p:ext uri="{BB962C8B-B14F-4D97-AF65-F5344CB8AC3E}">
        <p14:creationId xmlns:p14="http://schemas.microsoft.com/office/powerpoint/2010/main" val="206333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D6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24DEE-07F1-CA9A-EAF2-10886A374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4">
            <a:extLst>
              <a:ext uri="{FF2B5EF4-FFF2-40B4-BE49-F238E27FC236}">
                <a16:creationId xmlns:a16="http://schemas.microsoft.com/office/drawing/2014/main" id="{7C67DD5A-F169-6F58-30B6-53345B66F5B4}"/>
              </a:ext>
            </a:extLst>
          </p:cNvPr>
          <p:cNvSpPr/>
          <p:nvPr/>
        </p:nvSpPr>
        <p:spPr>
          <a:xfrm rot="10655102">
            <a:off x="4770397" y="1731832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8A10051A-7C42-11A2-2936-7577385FF274}"/>
              </a:ext>
            </a:extLst>
          </p:cNvPr>
          <p:cNvGrpSpPr/>
          <p:nvPr/>
        </p:nvGrpSpPr>
        <p:grpSpPr>
          <a:xfrm>
            <a:off x="6118675" y="3655848"/>
            <a:ext cx="3577445" cy="2404727"/>
            <a:chOff x="8235567" y="822261"/>
            <a:chExt cx="3160847" cy="2214678"/>
          </a:xfrm>
        </p:grpSpPr>
        <p:grpSp>
          <p:nvGrpSpPr>
            <p:cNvPr id="76" name="Group 14">
              <a:extLst>
                <a:ext uri="{FF2B5EF4-FFF2-40B4-BE49-F238E27FC236}">
                  <a16:creationId xmlns:a16="http://schemas.microsoft.com/office/drawing/2014/main" id="{5E7D0270-AEB2-DC2A-32FD-45383DB0D889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7B1321CE-9D5F-3577-D439-7402343087A1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TextBox 16">
                <a:extLst>
                  <a:ext uri="{FF2B5EF4-FFF2-40B4-BE49-F238E27FC236}">
                    <a16:creationId xmlns:a16="http://schemas.microsoft.com/office/drawing/2014/main" id="{146AD88B-B491-F7AE-8D9B-68997A81F25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roup 17">
              <a:extLst>
                <a:ext uri="{FF2B5EF4-FFF2-40B4-BE49-F238E27FC236}">
                  <a16:creationId xmlns:a16="http://schemas.microsoft.com/office/drawing/2014/main" id="{66FF12E9-7741-D0C8-2059-E5980087D6BF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92870783-A24F-69CD-4223-6ECE49EFAD10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TextBox 19">
                <a:extLst>
                  <a:ext uri="{FF2B5EF4-FFF2-40B4-BE49-F238E27FC236}">
                    <a16:creationId xmlns:a16="http://schemas.microsoft.com/office/drawing/2014/main" id="{1EA11401-5682-0C3C-76CA-E73E5626968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F52D221E-3374-D5D5-512C-238E39FD27DE}"/>
              </a:ext>
            </a:extLst>
          </p:cNvPr>
          <p:cNvSpPr/>
          <p:nvPr/>
        </p:nvSpPr>
        <p:spPr>
          <a:xfrm rot="10655102">
            <a:off x="4770397" y="3881642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6" name="קבוצה 105">
            <a:extLst>
              <a:ext uri="{FF2B5EF4-FFF2-40B4-BE49-F238E27FC236}">
                <a16:creationId xmlns:a16="http://schemas.microsoft.com/office/drawing/2014/main" id="{952702AC-7384-21D0-2E1A-1872288E6DF6}"/>
              </a:ext>
            </a:extLst>
          </p:cNvPr>
          <p:cNvGrpSpPr/>
          <p:nvPr/>
        </p:nvGrpSpPr>
        <p:grpSpPr>
          <a:xfrm>
            <a:off x="2570673" y="3677011"/>
            <a:ext cx="3375635" cy="2362398"/>
            <a:chOff x="8235567" y="822261"/>
            <a:chExt cx="3160847" cy="2214678"/>
          </a:xfrm>
        </p:grpSpPr>
        <p:grpSp>
          <p:nvGrpSpPr>
            <p:cNvPr id="107" name="Group 14">
              <a:extLst>
                <a:ext uri="{FF2B5EF4-FFF2-40B4-BE49-F238E27FC236}">
                  <a16:creationId xmlns:a16="http://schemas.microsoft.com/office/drawing/2014/main" id="{6643AEC8-3300-9C4B-125C-EBE87B9C48F1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11" name="Freeform 15">
                <a:extLst>
                  <a:ext uri="{FF2B5EF4-FFF2-40B4-BE49-F238E27FC236}">
                    <a16:creationId xmlns:a16="http://schemas.microsoft.com/office/drawing/2014/main" id="{48B2712B-E43A-151A-6E7F-5EA483C31F94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TextBox 16">
                <a:extLst>
                  <a:ext uri="{FF2B5EF4-FFF2-40B4-BE49-F238E27FC236}">
                    <a16:creationId xmlns:a16="http://schemas.microsoft.com/office/drawing/2014/main" id="{227B2D8F-5C56-A674-4F32-2793103EF61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8" name="Group 17">
              <a:extLst>
                <a:ext uri="{FF2B5EF4-FFF2-40B4-BE49-F238E27FC236}">
                  <a16:creationId xmlns:a16="http://schemas.microsoft.com/office/drawing/2014/main" id="{EC422FF2-8A9C-8F3A-EFCF-5EA971F86B48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09" name="Freeform 18">
                <a:extLst>
                  <a:ext uri="{FF2B5EF4-FFF2-40B4-BE49-F238E27FC236}">
                    <a16:creationId xmlns:a16="http://schemas.microsoft.com/office/drawing/2014/main" id="{5E1AA0DA-2211-675D-D962-258420588545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TextBox 19">
                <a:extLst>
                  <a:ext uri="{FF2B5EF4-FFF2-40B4-BE49-F238E27FC236}">
                    <a16:creationId xmlns:a16="http://schemas.microsoft.com/office/drawing/2014/main" id="{B30084EF-6FE4-5A2A-4FC8-9F5BE06E545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0" name="Freeform 44">
            <a:extLst>
              <a:ext uri="{FF2B5EF4-FFF2-40B4-BE49-F238E27FC236}">
                <a16:creationId xmlns:a16="http://schemas.microsoft.com/office/drawing/2014/main" id="{2A24E5CB-8D57-32B1-CE7B-9C5B3C8CC020}"/>
              </a:ext>
            </a:extLst>
          </p:cNvPr>
          <p:cNvSpPr/>
          <p:nvPr/>
        </p:nvSpPr>
        <p:spPr>
          <a:xfrm rot="10655102">
            <a:off x="4745022" y="5874292"/>
            <a:ext cx="1103604" cy="778162"/>
          </a:xfrm>
          <a:custGeom>
            <a:avLst/>
            <a:gdLst/>
            <a:ahLst/>
            <a:cxnLst/>
            <a:rect l="l" t="t" r="r" b="b"/>
            <a:pathLst>
              <a:path w="1655406" h="1167243">
                <a:moveTo>
                  <a:pt x="0" y="0"/>
                </a:moveTo>
                <a:lnTo>
                  <a:pt x="1655406" y="0"/>
                </a:lnTo>
                <a:lnTo>
                  <a:pt x="1655406" y="1167242"/>
                </a:lnTo>
                <a:lnTo>
                  <a:pt x="0" y="116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742" r="-805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0" name="קבוצה 129">
            <a:extLst>
              <a:ext uri="{FF2B5EF4-FFF2-40B4-BE49-F238E27FC236}">
                <a16:creationId xmlns:a16="http://schemas.microsoft.com/office/drawing/2014/main" id="{7A84279D-EAE7-AC58-3F02-2B73777F65CB}"/>
              </a:ext>
            </a:extLst>
          </p:cNvPr>
          <p:cNvGrpSpPr/>
          <p:nvPr/>
        </p:nvGrpSpPr>
        <p:grpSpPr>
          <a:xfrm>
            <a:off x="2570672" y="966042"/>
            <a:ext cx="3410882" cy="2462958"/>
            <a:chOff x="8235567" y="822261"/>
            <a:chExt cx="3160847" cy="2214678"/>
          </a:xfrm>
        </p:grpSpPr>
        <p:grpSp>
          <p:nvGrpSpPr>
            <p:cNvPr id="131" name="Group 14">
              <a:extLst>
                <a:ext uri="{FF2B5EF4-FFF2-40B4-BE49-F238E27FC236}">
                  <a16:creationId xmlns:a16="http://schemas.microsoft.com/office/drawing/2014/main" id="{1901B6FB-1DF0-0378-BA7D-5213C7756385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135" name="Freeform 15">
                <a:extLst>
                  <a:ext uri="{FF2B5EF4-FFF2-40B4-BE49-F238E27FC236}">
                    <a16:creationId xmlns:a16="http://schemas.microsoft.com/office/drawing/2014/main" id="{F5D603FD-E4C1-0DC1-16D8-69DDF27B9D27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TextBox 16">
                <a:extLst>
                  <a:ext uri="{FF2B5EF4-FFF2-40B4-BE49-F238E27FC236}">
                    <a16:creationId xmlns:a16="http://schemas.microsoft.com/office/drawing/2014/main" id="{6E98DDC8-C9F4-55ED-1353-E86A8DE80CB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Group 17">
              <a:extLst>
                <a:ext uri="{FF2B5EF4-FFF2-40B4-BE49-F238E27FC236}">
                  <a16:creationId xmlns:a16="http://schemas.microsoft.com/office/drawing/2014/main" id="{E3A468E4-F2E1-43C2-C47D-4872C0318B87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D6AC0BC5-AE78-BFF9-EDDB-0B2204966FE7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TextBox 19">
                <a:extLst>
                  <a:ext uri="{FF2B5EF4-FFF2-40B4-BE49-F238E27FC236}">
                    <a16:creationId xmlns:a16="http://schemas.microsoft.com/office/drawing/2014/main" id="{57AAA531-95F5-3996-8D50-B372439DE04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0" name="תיבת טקסט 149">
            <a:extLst>
              <a:ext uri="{FF2B5EF4-FFF2-40B4-BE49-F238E27FC236}">
                <a16:creationId xmlns:a16="http://schemas.microsoft.com/office/drawing/2014/main" id="{627EF0C3-517B-2B57-5F9C-6C4CD1601F2F}"/>
              </a:ext>
            </a:extLst>
          </p:cNvPr>
          <p:cNvSpPr txBox="1"/>
          <p:nvPr/>
        </p:nvSpPr>
        <p:spPr>
          <a:xfrm>
            <a:off x="5969601" y="4191706"/>
            <a:ext cx="38593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הייתי רוצה </a:t>
            </a:r>
          </a:p>
          <a:p>
            <a:pPr algn="ctr"/>
            <a:r>
              <a:rPr lang="he-I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לפעול למען...</a:t>
            </a:r>
          </a:p>
        </p:txBody>
      </p:sp>
      <p:sp>
        <p:nvSpPr>
          <p:cNvPr id="152" name="תיבת טקסט 151">
            <a:extLst>
              <a:ext uri="{FF2B5EF4-FFF2-40B4-BE49-F238E27FC236}">
                <a16:creationId xmlns:a16="http://schemas.microsoft.com/office/drawing/2014/main" id="{B6AB85F4-8EAA-BDAB-A77F-BE6CDE57D359}"/>
              </a:ext>
            </a:extLst>
          </p:cNvPr>
          <p:cNvSpPr txBox="1"/>
          <p:nvPr/>
        </p:nvSpPr>
        <p:spPr>
          <a:xfrm>
            <a:off x="2666928" y="3981045"/>
            <a:ext cx="3052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מסר מחזק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0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שחשוב לי להעביר הלאה</a:t>
            </a:r>
          </a:p>
        </p:txBody>
      </p:sp>
      <p:sp>
        <p:nvSpPr>
          <p:cNvPr id="153" name="תיבת טקסט 152">
            <a:extLst>
              <a:ext uri="{FF2B5EF4-FFF2-40B4-BE49-F238E27FC236}">
                <a16:creationId xmlns:a16="http://schemas.microsoft.com/office/drawing/2014/main" id="{DDDF26DA-221E-025E-FD6E-B8314E1F3C64}"/>
              </a:ext>
            </a:extLst>
          </p:cNvPr>
          <p:cNvSpPr txBox="1"/>
          <p:nvPr/>
        </p:nvSpPr>
        <p:spPr>
          <a:xfrm>
            <a:off x="2655820" y="1094096"/>
            <a:ext cx="31626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אני מרגיש...</a:t>
            </a:r>
          </a:p>
          <a:p>
            <a:pPr algn="ctr"/>
            <a:r>
              <a:rPr lang="he-IL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וגם...</a:t>
            </a:r>
          </a:p>
          <a:p>
            <a:pPr algn="ctr"/>
            <a:r>
              <a:rPr lang="he-IL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אני מרגישה... וגם...</a:t>
            </a:r>
          </a:p>
        </p:txBody>
      </p: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1CCAEEA1-15E3-5C96-D46E-600626E92C61}"/>
              </a:ext>
            </a:extLst>
          </p:cNvPr>
          <p:cNvGrpSpPr/>
          <p:nvPr/>
        </p:nvGrpSpPr>
        <p:grpSpPr>
          <a:xfrm>
            <a:off x="6199905" y="929563"/>
            <a:ext cx="3555133" cy="2533942"/>
            <a:chOff x="8235567" y="822261"/>
            <a:chExt cx="3160847" cy="2214678"/>
          </a:xfrm>
        </p:grpSpPr>
        <p:grpSp>
          <p:nvGrpSpPr>
            <p:cNvPr id="26" name="Group 14">
              <a:extLst>
                <a:ext uri="{FF2B5EF4-FFF2-40B4-BE49-F238E27FC236}">
                  <a16:creationId xmlns:a16="http://schemas.microsoft.com/office/drawing/2014/main" id="{88803F2C-672C-B6B6-771D-B556C8200056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131E6A24-AA54-35BB-3929-7EB6A9A9F817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4C95358C-FF9B-2FFE-5ED3-72690EC792B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oup 17">
              <a:extLst>
                <a:ext uri="{FF2B5EF4-FFF2-40B4-BE49-F238E27FC236}">
                  <a16:creationId xmlns:a16="http://schemas.microsoft.com/office/drawing/2014/main" id="{15892B52-ED3A-5C5D-F62C-5A156DF46387}"/>
                </a:ext>
              </a:extLst>
            </p:cNvPr>
            <p:cNvGrpSpPr/>
            <p:nvPr/>
          </p:nvGrpSpPr>
          <p:grpSpPr>
            <a:xfrm rot="-5400000">
              <a:off x="8798482" y="464194"/>
              <a:ext cx="1962795" cy="2930810"/>
              <a:chOff x="0" y="-28575"/>
              <a:chExt cx="776592" cy="1159592"/>
            </a:xfrm>
          </p:grpSpPr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30631D4D-78A7-9AED-7A17-FB5DBEF0BF40}"/>
                  </a:ext>
                </a:extLst>
              </p:cNvPr>
              <p:cNvSpPr/>
              <p:nvPr/>
            </p:nvSpPr>
            <p:spPr>
              <a:xfrm>
                <a:off x="0" y="0"/>
                <a:ext cx="776592" cy="113101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64C204D7-F09B-D756-9911-3DA3CB1CD52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069EC99F-1EAC-BF38-7C7A-1A1BB95E5D43}"/>
              </a:ext>
            </a:extLst>
          </p:cNvPr>
          <p:cNvSpPr txBox="1"/>
          <p:nvPr/>
        </p:nvSpPr>
        <p:spPr>
          <a:xfrm>
            <a:off x="6329803" y="1270978"/>
            <a:ext cx="31551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משהו שעורר בי תקווה,</a:t>
            </a:r>
          </a:p>
          <a:p>
            <a:pPr algn="ctr"/>
            <a:r>
              <a:rPr lang="he-I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שעודד אותי</a:t>
            </a:r>
          </a:p>
        </p:txBody>
      </p:sp>
    </p:spTree>
    <p:extLst>
      <p:ext uri="{BB962C8B-B14F-4D97-AF65-F5344CB8AC3E}">
        <p14:creationId xmlns:p14="http://schemas.microsoft.com/office/powerpoint/2010/main" val="240481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D6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C07CC-38AD-1153-AC4C-F1307B34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2">
            <a:extLst>
              <a:ext uri="{FF2B5EF4-FFF2-40B4-BE49-F238E27FC236}">
                <a16:creationId xmlns:a16="http://schemas.microsoft.com/office/drawing/2014/main" id="{700C03EF-8485-0F4D-5F26-3D7736036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661" y="116004"/>
            <a:ext cx="11258550" cy="2667000"/>
          </a:xfrm>
          <a:prstGeom prst="rect">
            <a:avLst/>
          </a:prstGeom>
        </p:spPr>
      </p:pic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6736A52A-89FA-CD98-605E-03B87A8CA565}"/>
              </a:ext>
            </a:extLst>
          </p:cNvPr>
          <p:cNvGrpSpPr/>
          <p:nvPr/>
        </p:nvGrpSpPr>
        <p:grpSpPr>
          <a:xfrm>
            <a:off x="953852" y="3285390"/>
            <a:ext cx="10278738" cy="3212111"/>
            <a:chOff x="8235567" y="822261"/>
            <a:chExt cx="3160847" cy="2214678"/>
          </a:xfrm>
        </p:grpSpPr>
        <p:grpSp>
          <p:nvGrpSpPr>
            <p:cNvPr id="76" name="Group 14">
              <a:extLst>
                <a:ext uri="{FF2B5EF4-FFF2-40B4-BE49-F238E27FC236}">
                  <a16:creationId xmlns:a16="http://schemas.microsoft.com/office/drawing/2014/main" id="{CAA18269-FC3C-D3B2-7CDE-2E7D49CB14FB}"/>
                </a:ext>
              </a:extLst>
            </p:cNvPr>
            <p:cNvGrpSpPr/>
            <p:nvPr/>
          </p:nvGrpSpPr>
          <p:grpSpPr>
            <a:xfrm rot="-5400000">
              <a:off x="8708652" y="349176"/>
              <a:ext cx="2214678" cy="3160847"/>
              <a:chOff x="0" y="0"/>
              <a:chExt cx="876250" cy="1250608"/>
            </a:xfrm>
          </p:grpSpPr>
          <p:sp>
            <p:nvSpPr>
              <p:cNvPr id="80" name="Freeform 15">
                <a:extLst>
                  <a:ext uri="{FF2B5EF4-FFF2-40B4-BE49-F238E27FC236}">
                    <a16:creationId xmlns:a16="http://schemas.microsoft.com/office/drawing/2014/main" id="{49B09341-449F-4CF2-0A95-C73EFE1F7120}"/>
                  </a:ext>
                </a:extLst>
              </p:cNvPr>
              <p:cNvSpPr/>
              <p:nvPr/>
            </p:nvSpPr>
            <p:spPr>
              <a:xfrm>
                <a:off x="0" y="0"/>
                <a:ext cx="876250" cy="1250608"/>
              </a:xfrm>
              <a:custGeom>
                <a:avLst/>
                <a:gdLst/>
                <a:ahLst/>
                <a:cxnLst/>
                <a:rect l="l" t="t" r="r" b="b"/>
                <a:pathLst>
                  <a:path w="876250" h="1250608">
                    <a:moveTo>
                      <a:pt x="62923" y="0"/>
                    </a:moveTo>
                    <a:lnTo>
                      <a:pt x="813327" y="0"/>
                    </a:lnTo>
                    <a:cubicBezTo>
                      <a:pt x="830016" y="0"/>
                      <a:pt x="846020" y="6629"/>
                      <a:pt x="857821" y="18430"/>
                    </a:cubicBezTo>
                    <a:cubicBezTo>
                      <a:pt x="869621" y="30230"/>
                      <a:pt x="876250" y="46235"/>
                      <a:pt x="876250" y="62923"/>
                    </a:cubicBezTo>
                    <a:lnTo>
                      <a:pt x="876250" y="1187685"/>
                    </a:lnTo>
                    <a:cubicBezTo>
                      <a:pt x="876250" y="1204373"/>
                      <a:pt x="869621" y="1220378"/>
                      <a:pt x="857821" y="1232178"/>
                    </a:cubicBezTo>
                    <a:cubicBezTo>
                      <a:pt x="846020" y="1243979"/>
                      <a:pt x="830016" y="1250608"/>
                      <a:pt x="813327" y="1250608"/>
                    </a:cubicBezTo>
                    <a:lnTo>
                      <a:pt x="62923" y="1250608"/>
                    </a:lnTo>
                    <a:cubicBezTo>
                      <a:pt x="46235" y="1250608"/>
                      <a:pt x="30230" y="1243979"/>
                      <a:pt x="18430" y="1232178"/>
                    </a:cubicBezTo>
                    <a:cubicBezTo>
                      <a:pt x="6629" y="1220378"/>
                      <a:pt x="0" y="1204373"/>
                      <a:pt x="0" y="1187685"/>
                    </a:cubicBezTo>
                    <a:lnTo>
                      <a:pt x="0" y="62923"/>
                    </a:lnTo>
                    <a:cubicBezTo>
                      <a:pt x="0" y="46235"/>
                      <a:pt x="6629" y="30230"/>
                      <a:pt x="18430" y="18430"/>
                    </a:cubicBezTo>
                    <a:cubicBezTo>
                      <a:pt x="30230" y="6629"/>
                      <a:pt x="46235" y="0"/>
                      <a:pt x="62923" y="0"/>
                    </a:cubicBezTo>
                    <a:close/>
                  </a:path>
                </a:pathLst>
              </a:custGeom>
              <a:solidFill>
                <a:srgbClr val="FAF4E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TextBox 16">
                <a:extLst>
                  <a:ext uri="{FF2B5EF4-FFF2-40B4-BE49-F238E27FC236}">
                    <a16:creationId xmlns:a16="http://schemas.microsoft.com/office/drawing/2014/main" id="{22C39F33-09A7-D5E3-149F-014B1C1FEA2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76250" cy="127918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roup 17">
              <a:extLst>
                <a:ext uri="{FF2B5EF4-FFF2-40B4-BE49-F238E27FC236}">
                  <a16:creationId xmlns:a16="http://schemas.microsoft.com/office/drawing/2014/main" id="{3E538C0C-3A40-B6A9-68B3-07525E3BFFEE}"/>
                </a:ext>
              </a:extLst>
            </p:cNvPr>
            <p:cNvGrpSpPr/>
            <p:nvPr/>
          </p:nvGrpSpPr>
          <p:grpSpPr>
            <a:xfrm rot="-5400000">
              <a:off x="8834593" y="428083"/>
              <a:ext cx="1962795" cy="3003032"/>
              <a:chOff x="0" y="-28575"/>
              <a:chExt cx="776592" cy="1188167"/>
            </a:xfrm>
          </p:grpSpPr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027E7BDF-93EA-BA23-B12C-170F02081F2C}"/>
                  </a:ext>
                </a:extLst>
              </p:cNvPr>
              <p:cNvSpPr/>
              <p:nvPr/>
            </p:nvSpPr>
            <p:spPr>
              <a:xfrm>
                <a:off x="0" y="-28575"/>
                <a:ext cx="776592" cy="1188167"/>
              </a:xfrm>
              <a:custGeom>
                <a:avLst/>
                <a:gdLst/>
                <a:ahLst/>
                <a:cxnLst/>
                <a:rect l="l" t="t" r="r" b="b"/>
                <a:pathLst>
                  <a:path w="776592" h="1131017">
                    <a:moveTo>
                      <a:pt x="44702" y="0"/>
                    </a:moveTo>
                    <a:lnTo>
                      <a:pt x="731889" y="0"/>
                    </a:lnTo>
                    <a:cubicBezTo>
                      <a:pt x="756578" y="0"/>
                      <a:pt x="776592" y="20014"/>
                      <a:pt x="776592" y="44702"/>
                    </a:cubicBezTo>
                    <a:lnTo>
                      <a:pt x="776592" y="1086315"/>
                    </a:lnTo>
                    <a:cubicBezTo>
                      <a:pt x="776592" y="1111003"/>
                      <a:pt x="756578" y="1131017"/>
                      <a:pt x="731889" y="1131017"/>
                    </a:cubicBezTo>
                    <a:lnTo>
                      <a:pt x="44702" y="1131017"/>
                    </a:lnTo>
                    <a:cubicBezTo>
                      <a:pt x="20014" y="1131017"/>
                      <a:pt x="0" y="1111003"/>
                      <a:pt x="0" y="1086315"/>
                    </a:cubicBezTo>
                    <a:lnTo>
                      <a:pt x="0" y="44702"/>
                    </a:lnTo>
                    <a:cubicBezTo>
                      <a:pt x="0" y="20014"/>
                      <a:pt x="20014" y="0"/>
                      <a:pt x="447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BCFB5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TextBox 19">
                <a:extLst>
                  <a:ext uri="{FF2B5EF4-FFF2-40B4-BE49-F238E27FC236}">
                    <a16:creationId xmlns:a16="http://schemas.microsoft.com/office/drawing/2014/main" id="{71C92069-5690-9FCF-6DBD-14CA3CF186C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76592" cy="11595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0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CDCD331-13BF-5809-35A2-26DB3FC1A325}"/>
              </a:ext>
            </a:extLst>
          </p:cNvPr>
          <p:cNvSpPr txBox="1"/>
          <p:nvPr/>
        </p:nvSpPr>
        <p:spPr>
          <a:xfrm>
            <a:off x="4758329" y="360499"/>
            <a:ext cx="26044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הכח שבשיתוף</a:t>
            </a:r>
          </a:p>
        </p:txBody>
      </p:sp>
      <p:sp>
        <p:nvSpPr>
          <p:cNvPr id="150" name="תיבת טקסט 149">
            <a:extLst>
              <a:ext uri="{FF2B5EF4-FFF2-40B4-BE49-F238E27FC236}">
                <a16:creationId xmlns:a16="http://schemas.microsoft.com/office/drawing/2014/main" id="{5EE90B8D-14C1-CDD8-88A1-C2AA931948D9}"/>
              </a:ext>
            </a:extLst>
          </p:cNvPr>
          <p:cNvSpPr txBox="1"/>
          <p:nvPr/>
        </p:nvSpPr>
        <p:spPr>
          <a:xfrm>
            <a:off x="979694" y="3389950"/>
            <a:ext cx="95306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8800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משאבים וכוחות אישיים שראיתי בך...</a:t>
            </a:r>
          </a:p>
        </p:txBody>
      </p:sp>
    </p:spTree>
    <p:extLst>
      <p:ext uri="{BB962C8B-B14F-4D97-AF65-F5344CB8AC3E}">
        <p14:creationId xmlns:p14="http://schemas.microsoft.com/office/powerpoint/2010/main" val="341452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תמונה שמכילה לבן, שרטוט, שחור ולבן&#10;&#10;התיאור נוצר באופן אוטומטי">
            <a:extLst>
              <a:ext uri="{FF2B5EF4-FFF2-40B4-BE49-F238E27FC236}">
                <a16:creationId xmlns:a16="http://schemas.microsoft.com/office/drawing/2014/main" id="{E7BCD3A3-2AB2-50EE-F4D5-330605AF1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600" y="-1402355"/>
            <a:ext cx="13361195" cy="8907463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9C1EE5E9-26B0-B1BD-7EAE-F60111DE3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761677" y="-1992291"/>
            <a:ext cx="15035225" cy="1213274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011EA16-EA67-B740-AB45-424DB1651669}"/>
              </a:ext>
            </a:extLst>
          </p:cNvPr>
          <p:cNvSpPr txBox="1"/>
          <p:nvPr/>
        </p:nvSpPr>
        <p:spPr>
          <a:xfrm>
            <a:off x="2745170" y="0"/>
            <a:ext cx="71845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5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כוחות נפש, ערכים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5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ומשאבי התמודדות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e-IL" sz="5400" b="1" kern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שעלו</a:t>
            </a:r>
          </a:p>
        </p:txBody>
      </p:sp>
    </p:spTree>
    <p:extLst>
      <p:ext uri="{BB962C8B-B14F-4D97-AF65-F5344CB8AC3E}">
        <p14:creationId xmlns:p14="http://schemas.microsoft.com/office/powerpoint/2010/main" val="14359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A6C80A66-40DD-9136-2C08-E856B788C4C5}"/>
              </a:ext>
            </a:extLst>
          </p:cNvPr>
          <p:cNvSpPr/>
          <p:nvPr/>
        </p:nvSpPr>
        <p:spPr>
          <a:xfrm rot="177688">
            <a:off x="7088391" y="561134"/>
            <a:ext cx="4660341" cy="3174858"/>
          </a:xfrm>
          <a:custGeom>
            <a:avLst/>
            <a:gdLst/>
            <a:ahLst/>
            <a:cxnLst/>
            <a:rect l="l" t="t" r="r" b="b"/>
            <a:pathLst>
              <a:path w="6040073" h="4114800">
                <a:moveTo>
                  <a:pt x="0" y="0"/>
                </a:moveTo>
                <a:lnTo>
                  <a:pt x="6040073" y="0"/>
                </a:lnTo>
                <a:lnTo>
                  <a:pt x="604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E408113-A6E3-58EC-532B-D11B24163AF1}"/>
              </a:ext>
            </a:extLst>
          </p:cNvPr>
          <p:cNvSpPr/>
          <p:nvPr/>
        </p:nvSpPr>
        <p:spPr>
          <a:xfrm>
            <a:off x="895390" y="442868"/>
            <a:ext cx="5217863" cy="3554669"/>
          </a:xfrm>
          <a:custGeom>
            <a:avLst/>
            <a:gdLst/>
            <a:ahLst/>
            <a:cxnLst/>
            <a:rect l="l" t="t" r="r" b="b"/>
            <a:pathLst>
              <a:path w="6040073" h="4114800">
                <a:moveTo>
                  <a:pt x="0" y="0"/>
                </a:moveTo>
                <a:lnTo>
                  <a:pt x="6040074" y="0"/>
                </a:lnTo>
                <a:lnTo>
                  <a:pt x="60400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FF1BFB3-B25B-F2E0-466D-244D07AB9236}"/>
              </a:ext>
            </a:extLst>
          </p:cNvPr>
          <p:cNvSpPr txBox="1"/>
          <p:nvPr/>
        </p:nvSpPr>
        <p:spPr>
          <a:xfrm>
            <a:off x="7113755" y="871713"/>
            <a:ext cx="46603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e-IL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מדוע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e-IL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השיחה הזו, בינינו, חשובה?</a:t>
            </a:r>
            <a:endParaRPr kumimoji="0" lang="he-IL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303A83B-4C78-0B29-79FC-4329AA54274F}"/>
              </a:ext>
            </a:extLst>
          </p:cNvPr>
          <p:cNvSpPr txBox="1"/>
          <p:nvPr/>
        </p:nvSpPr>
        <p:spPr>
          <a:xfrm>
            <a:off x="895390" y="764639"/>
            <a:ext cx="5262723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בעת הצורך,</a:t>
            </a:r>
            <a:r>
              <a:rPr kumimoji="0" lang="he-IL" sz="4000" b="1" i="0" u="none" strike="sng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 מי אוכל להישען?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ממי אבקש עזרה?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1" descr="תמונה שמכילה שרטוט, ציור, תמונה, צמח&#10;&#10;התיאור נוצר באופן אוטומטי">
            <a:extLst>
              <a:ext uri="{FF2B5EF4-FFF2-40B4-BE49-F238E27FC236}">
                <a16:creationId xmlns:a16="http://schemas.microsoft.com/office/drawing/2014/main" id="{B141CC18-CA5B-C168-4AF5-5089762B3E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F8F3"/>
              </a:clrFrom>
              <a:clrTo>
                <a:srgbClr val="EFF8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" b="7580"/>
          <a:stretch/>
        </p:blipFill>
        <p:spPr>
          <a:xfrm>
            <a:off x="-370296" y="3956081"/>
            <a:ext cx="2966032" cy="2891388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2F024A50-8993-3D6B-88B5-B7780FD2E4F1}"/>
              </a:ext>
            </a:extLst>
          </p:cNvPr>
          <p:cNvSpPr/>
          <p:nvPr/>
        </p:nvSpPr>
        <p:spPr>
          <a:xfrm flipH="1" flipV="1">
            <a:off x="3491973" y="3428998"/>
            <a:ext cx="5835112" cy="3138501"/>
          </a:xfrm>
          <a:custGeom>
            <a:avLst/>
            <a:gdLst/>
            <a:ahLst/>
            <a:cxnLst/>
            <a:rect l="l" t="t" r="r" b="b"/>
            <a:pathLst>
              <a:path w="6040073" h="4114800">
                <a:moveTo>
                  <a:pt x="0" y="0"/>
                </a:moveTo>
                <a:lnTo>
                  <a:pt x="6040073" y="0"/>
                </a:lnTo>
                <a:lnTo>
                  <a:pt x="604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A6666AE-66A1-C5EC-06EA-4CF2C387CC99}"/>
              </a:ext>
            </a:extLst>
          </p:cNvPr>
          <p:cNvSpPr txBox="1"/>
          <p:nvPr/>
        </p:nvSpPr>
        <p:spPr>
          <a:xfrm>
            <a:off x="3461493" y="4293141"/>
            <a:ext cx="58351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4000" b="1" dirty="0">
                <a:ln w="0"/>
                <a:solidFill>
                  <a:srgbClr val="4E4F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כוחות הנפש</a:t>
            </a:r>
          </a:p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4000" b="1">
                <a:ln w="0"/>
                <a:solidFill>
                  <a:srgbClr val="4E4F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ומשאבי </a:t>
            </a:r>
            <a:r>
              <a:rPr lang="he-IL" sz="4000" b="1" dirty="0">
                <a:ln w="0"/>
                <a:solidFill>
                  <a:srgbClr val="4E4F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התמודדות</a:t>
            </a:r>
          </a:p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4000" b="1" dirty="0">
                <a:ln w="0"/>
                <a:solidFill>
                  <a:srgbClr val="4E4F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שאקח איתי הלאה מהמפגש...</a:t>
            </a:r>
          </a:p>
        </p:txBody>
      </p:sp>
    </p:spTree>
    <p:extLst>
      <p:ext uri="{BB962C8B-B14F-4D97-AF65-F5344CB8AC3E}">
        <p14:creationId xmlns:p14="http://schemas.microsoft.com/office/powerpoint/2010/main" val="372417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9895</TotalTime>
  <Words>551</Words>
  <Application>Microsoft Office PowerPoint</Application>
  <PresentationFormat>מסך רחב</PresentationFormat>
  <Paragraphs>98</Paragraphs>
  <Slides>9</Slides>
  <Notes>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Heebo</vt:lpstr>
      <vt:lpstr>Times New Roman</vt:lpstr>
      <vt:lpstr>Office Theme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מאגרי כ"ח</dc:title>
  <dc:creator>Dafna Hadar Pecker</dc:creator>
  <cp:lastModifiedBy>יפעת זץ</cp:lastModifiedBy>
  <cp:revision>155</cp:revision>
  <dcterms:created xsi:type="dcterms:W3CDTF">2023-10-09T18:58:42Z</dcterms:created>
  <dcterms:modified xsi:type="dcterms:W3CDTF">2025-01-16T19:15:54Z</dcterms:modified>
</cp:coreProperties>
</file>