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5" r:id="rId2"/>
    <p:sldMasterId id="2147483671" r:id="rId3"/>
  </p:sldMasterIdLst>
  <p:notesMasterIdLst>
    <p:notesMasterId r:id="rId19"/>
  </p:notesMasterIdLst>
  <p:sldIdLst>
    <p:sldId id="256" r:id="rId4"/>
    <p:sldId id="3099" r:id="rId5"/>
    <p:sldId id="3084" r:id="rId6"/>
    <p:sldId id="3096" r:id="rId7"/>
    <p:sldId id="3095" r:id="rId8"/>
    <p:sldId id="3097" r:id="rId9"/>
    <p:sldId id="3093" r:id="rId10"/>
    <p:sldId id="343" r:id="rId11"/>
    <p:sldId id="3087" r:id="rId12"/>
    <p:sldId id="257" r:id="rId13"/>
    <p:sldId id="338" r:id="rId14"/>
    <p:sldId id="269" r:id="rId15"/>
    <p:sldId id="270" r:id="rId16"/>
    <p:sldId id="272" r:id="rId17"/>
    <p:sldId id="3098" r:id="rId1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fna Hadar Pecker" initials="DHP" lastIdx="44" clrIdx="0">
    <p:extLst>
      <p:ext uri="{19B8F6BF-5375-455C-9EA6-DF929625EA0E}">
        <p15:presenceInfo xmlns:p15="http://schemas.microsoft.com/office/powerpoint/2012/main" userId="873281f71de5b194" providerId="Windows Live"/>
      </p:ext>
    </p:extLst>
  </p:cmAuthor>
  <p:cmAuthor id="2" name="hadas cohen" initials="hc" lastIdx="6" clrIdx="1">
    <p:extLst>
      <p:ext uri="{19B8F6BF-5375-455C-9EA6-DF929625EA0E}">
        <p15:presenceInfo xmlns:p15="http://schemas.microsoft.com/office/powerpoint/2012/main" userId="aaa066b9589937ca" providerId="Windows Live"/>
      </p:ext>
    </p:extLst>
  </p:cmAuthor>
  <p:cmAuthor id="3" name="שגית ליאני יצחק" initials="של" lastIdx="1" clrIdx="2">
    <p:extLst>
      <p:ext uri="{19B8F6BF-5375-455C-9EA6-DF929625EA0E}">
        <p15:presenceInfo xmlns:p15="http://schemas.microsoft.com/office/powerpoint/2012/main" userId="S::sagitly@office.eduil.org::1265793c-da54-4850-b560-487d33588e25" providerId="AD"/>
      </p:ext>
    </p:extLst>
  </p:cmAuthor>
  <p:cmAuthor id="4" name="מיכל זאבי וינטר" initials="מז" lastIdx="2" clrIdx="3">
    <p:extLst>
      <p:ext uri="{19B8F6BF-5375-455C-9EA6-DF929625EA0E}">
        <p15:presenceInfo xmlns:p15="http://schemas.microsoft.com/office/powerpoint/2012/main" userId="S::michal.zeevi.vinter@sisma.org.il::93bf329a-3d8d-40fa-9bd7-5021cd0975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8200"/>
    <a:srgbClr val="CC9900"/>
    <a:srgbClr val="FFDC79"/>
    <a:srgbClr val="FFCE86"/>
    <a:srgbClr val="FFD384"/>
    <a:srgbClr val="CBD6D6"/>
    <a:srgbClr val="4E4F60"/>
    <a:srgbClr val="F4F1EB"/>
    <a:srgbClr val="156082"/>
    <a:srgbClr val="BDD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971" autoAdjust="0"/>
    <p:restoredTop sz="48818" autoAdjust="0"/>
  </p:normalViewPr>
  <p:slideViewPr>
    <p:cSldViewPr snapToGrid="0">
      <p:cViewPr varScale="1">
        <p:scale>
          <a:sx n="32" d="100"/>
          <a:sy n="32" d="100"/>
        </p:scale>
        <p:origin x="19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A6AD293-7DFF-45BE-B3A7-B414C8B6405B}" type="datetimeFigureOut">
              <a:rPr lang="he-IL" smtClean="0"/>
              <a:t>א'/ניסן/תשפ"ה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6B896CA-7CA9-43F3-A924-F78EAB89C8D2}" type="slidenum">
              <a:rPr lang="he-IL" smtClean="0"/>
              <a:t>‹#›</a:t>
            </a:fld>
            <a:endParaRPr lang="he-IL"/>
          </a:p>
        </p:txBody>
      </p:sp>
    </p:spTree>
    <p:extLst>
      <p:ext uri="{BB962C8B-B14F-4D97-AF65-F5344CB8AC3E}">
        <p14:creationId xmlns:p14="http://schemas.microsoft.com/office/powerpoint/2010/main" val="324307129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381000" y="685800"/>
            <a:ext cx="6096000" cy="3429000"/>
          </a:xfrm>
        </p:spPr>
      </p:sp>
      <p:sp>
        <p:nvSpPr>
          <p:cNvPr id="3" name="מציין מיקום של הערות 2"/>
          <p:cNvSpPr>
            <a:spLocks noGrp="1"/>
          </p:cNvSpPr>
          <p:nvPr>
            <p:ph type="body" idx="1"/>
          </p:nvPr>
        </p:nvSpPr>
        <p:spPr/>
        <p:txBody>
          <a:bodyPr/>
          <a:lstStyle/>
          <a:p>
            <a:pPr algn="r" rtl="1"/>
            <a:r>
              <a:rPr lang="he-IL" b="1" dirty="0"/>
              <a:t>רקע:</a:t>
            </a:r>
          </a:p>
          <a:p>
            <a:pPr marL="0" marR="0" lvl="0" indent="0" algn="r" defTabSz="914400" rtl="1" eaLnBrk="1" fontAlgn="auto" latinLnBrk="0" hangingPunct="1">
              <a:lnSpc>
                <a:spcPct val="150000"/>
              </a:lnSpc>
              <a:spcBef>
                <a:spcPts val="0"/>
              </a:spcBef>
              <a:spcAft>
                <a:spcPts val="800"/>
              </a:spcAft>
              <a:buClrTx/>
              <a:buSzTx/>
              <a:buFontTx/>
              <a:buNone/>
              <a:tabLst/>
              <a:defRPr/>
            </a:pPr>
            <a:r>
              <a:rPr lang="he-IL" sz="1200" b="1" i="0" dirty="0">
                <a:solidFill>
                  <a:srgbClr val="333333"/>
                </a:solidFill>
                <a:effectLst/>
                <a:latin typeface="Alef Hebrew"/>
              </a:rPr>
              <a:t>מבוסס על פעילות של טל הובר, מפקחת על הייעוץ מחוז צפון.</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solidFill>
                <a:schemeClr val="bg2">
                  <a:lumMod val="25000"/>
                </a:schemeClr>
              </a:solidFill>
              <a:effectLst/>
              <a:latin typeface="Assistant" pitchFamily="2" charset="-79"/>
              <a:ea typeface="Calibri" panose="020F0502020204030204" pitchFamily="34" charset="0"/>
              <a:cs typeface="Assistant"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chemeClr val="bg2">
                    <a:lumMod val="25000"/>
                  </a:schemeClr>
                </a:solidFill>
                <a:effectLst/>
                <a:latin typeface="Assistant" pitchFamily="2" charset="-79"/>
                <a:ea typeface="Calibri" panose="020F0502020204030204" pitchFamily="34" charset="0"/>
                <a:cs typeface="Assistant" pitchFamily="2" charset="-79"/>
              </a:rPr>
              <a:t>ההתמודדות עם המלחמה המתמשכת הותירה "שברים" בקרב חלק גדול מהאוכלוסייה, במעגלי הפגיעות השונים, וכרוכה בכאב ואובדן.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chemeClr val="bg2">
                    <a:lumMod val="25000"/>
                  </a:schemeClr>
                </a:solidFill>
                <a:effectLst/>
                <a:latin typeface="Assistant" pitchFamily="2" charset="-79"/>
                <a:ea typeface="Calibri" panose="020F0502020204030204" pitchFamily="34" charset="0"/>
                <a:cs typeface="Assistant" pitchFamily="2" charset="-79"/>
              </a:rPr>
              <a:t>לצד אלה, בתוך ההתמודדות, התגלו כוחות ותעוזת נפש שהובילו/יובילו בחלק גדול מהמקרים לצמיחה ממשבר.</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solidFill>
                <a:schemeClr val="bg2">
                  <a:lumMod val="25000"/>
                </a:schemeClr>
              </a:solidFill>
              <a:effectLst/>
              <a:latin typeface="Assistant" pitchFamily="2" charset="-79"/>
              <a:ea typeface="Calibri" panose="020F0502020204030204" pitchFamily="34" charset="0"/>
              <a:cs typeface="Assistant" pitchFamily="2" charset="-79"/>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solidFill>
                  <a:schemeClr val="bg2">
                    <a:lumMod val="25000"/>
                  </a:schemeClr>
                </a:solidFill>
                <a:effectLst/>
                <a:latin typeface="Assistant" pitchFamily="2" charset="-79"/>
                <a:ea typeface="Calibri" panose="020F0502020204030204" pitchFamily="34" charset="0"/>
                <a:cs typeface="Assistant" pitchFamily="2" charset="-79"/>
              </a:rPr>
              <a:t>מטרות המפגש:</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chemeClr val="bg2">
                    <a:lumMod val="25000"/>
                  </a:schemeClr>
                </a:solidFill>
                <a:effectLst/>
                <a:latin typeface="Assistant" pitchFamily="2" charset="-79"/>
                <a:ea typeface="Calibri" panose="020F0502020204030204" pitchFamily="34" charset="0"/>
                <a:cs typeface="Assistant" pitchFamily="2" charset="-79"/>
              </a:rPr>
              <a:t>- לתת תוקף לחוויות ולתחושות שמלוות אותנו בתקופה זו.</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a:solidFill>
                  <a:schemeClr val="bg2">
                    <a:lumMod val="25000"/>
                  </a:schemeClr>
                </a:solidFill>
                <a:effectLst/>
                <a:latin typeface="Assistant" pitchFamily="2" charset="-79"/>
                <a:ea typeface="Calibri" panose="020F0502020204030204" pitchFamily="34" charset="0"/>
                <a:cs typeface="Assistant" pitchFamily="2" charset="-79"/>
              </a:rPr>
              <a:t>- לחבר </a:t>
            </a:r>
            <a:r>
              <a:rPr lang="he-IL" sz="1200" dirty="0">
                <a:solidFill>
                  <a:schemeClr val="bg2">
                    <a:lumMod val="25000"/>
                  </a:schemeClr>
                </a:solidFill>
                <a:effectLst/>
                <a:latin typeface="Assistant" pitchFamily="2" charset="-79"/>
                <a:ea typeface="Calibri" panose="020F0502020204030204" pitchFamily="34" charset="0"/>
                <a:cs typeface="Assistant" pitchFamily="2" charset="-79"/>
              </a:rPr>
              <a:t>את הפרט אל משאב שנותן לו כוחות בתקופה זו.</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chemeClr val="bg2">
                    <a:lumMod val="25000"/>
                  </a:schemeClr>
                </a:solidFill>
                <a:effectLst/>
                <a:latin typeface="Assistant" pitchFamily="2" charset="-79"/>
                <a:ea typeface="Calibri" panose="020F0502020204030204" pitchFamily="34" charset="0"/>
                <a:cs typeface="Assistant" pitchFamily="2" charset="-79"/>
              </a:rPr>
              <a:t>- ליצור "חגורת כוחות" קבוצתית שתאפשר שייכות ויכולת "להישען" ולהיעזר בכוחה של הקבוצה.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solidFill>
                  <a:schemeClr val="bg2">
                    <a:lumMod val="25000"/>
                  </a:schemeClr>
                </a:solidFill>
                <a:effectLst/>
                <a:latin typeface="Assistant" pitchFamily="2" charset="-79"/>
                <a:ea typeface="Calibri" panose="020F0502020204030204" pitchFamily="34" charset="0"/>
                <a:cs typeface="Assistant" pitchFamily="2" charset="-79"/>
              </a:rPr>
              <a:t>- העברת מסרים של צמיחה במשבר ומתוכו וזיהוי החלקים של הצמיחה בנו. זאת, דרך חיבור לתפיסות ה</a:t>
            </a:r>
            <a:r>
              <a:rPr lang="he-IL" b="0" i="0" dirty="0">
                <a:solidFill>
                  <a:srgbClr val="202122"/>
                </a:solidFill>
                <a:effectLst/>
                <a:latin typeface="Arial" panose="020B0604020202020204" pitchFamily="34" charset="0"/>
              </a:rPr>
              <a:t>קינצוגי - טכניקה </a:t>
            </a:r>
            <a:r>
              <a:rPr lang="he-IL" b="0" i="0" u="none" strike="noStrike" dirty="0">
                <a:effectLst/>
                <a:latin typeface="Arial" panose="020B0604020202020204" pitchFamily="34" charset="0"/>
              </a:rPr>
              <a:t>אמנותית</a:t>
            </a:r>
            <a:r>
              <a:rPr lang="he-IL" b="0" i="0" dirty="0">
                <a:solidFill>
                  <a:srgbClr val="202122"/>
                </a:solidFill>
                <a:effectLst/>
                <a:latin typeface="Arial" panose="020B0604020202020204" pitchFamily="34" charset="0"/>
              </a:rPr>
              <a:t> יפנית העוסקת במילוי </a:t>
            </a:r>
            <a:r>
              <a:rPr lang="he-IL" sz="1200" dirty="0">
                <a:latin typeface="Calibri" panose="020F0502020204030204" pitchFamily="34" charset="0"/>
                <a:ea typeface="Calibri" panose="020F0502020204030204" pitchFamily="34" charset="0"/>
                <a:cs typeface="Calibri" panose="020F0502020204030204" pitchFamily="34" charset="0"/>
              </a:rPr>
              <a:t>הסדקים בזהב.</a:t>
            </a:r>
            <a:endParaRPr lang="he-IL" sz="1200" b="1" strike="sngStrike" dirty="0">
              <a:effectLs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7000"/>
              </a:lnSpc>
              <a:buFont typeface="+mj-lt"/>
              <a:buNone/>
            </a:pPr>
            <a:endParaRPr lang="he-IL" sz="1200" b="1" dirty="0">
              <a:effectLs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7000"/>
              </a:lnSpc>
              <a:buFont typeface="+mj-lt"/>
              <a:buNone/>
            </a:pPr>
            <a:r>
              <a:rPr lang="he-IL" sz="1200" b="1" dirty="0">
                <a:effectLst/>
                <a:latin typeface="Calibri" panose="020F0502020204030204" pitchFamily="34" charset="0"/>
                <a:ea typeface="Calibri" panose="020F0502020204030204" pitchFamily="34" charset="0"/>
                <a:cs typeface="Calibri" panose="020F0502020204030204" pitchFamily="34" charset="0"/>
              </a:rPr>
              <a:t>דגשים למנחה:</a:t>
            </a:r>
          </a:p>
          <a:p>
            <a:pPr marL="0" marR="0" lvl="0" indent="0" algn="r" defTabSz="914400" rtl="1" eaLnBrk="1" fontAlgn="auto" latinLnBrk="0" hangingPunct="1">
              <a:lnSpc>
                <a:spcPct val="107000"/>
              </a:lnSpc>
              <a:spcBef>
                <a:spcPts val="0"/>
              </a:spcBef>
              <a:spcAft>
                <a:spcPts val="0"/>
              </a:spcAft>
              <a:buClrTx/>
              <a:buSzTx/>
              <a:buFont typeface="+mj-lt"/>
              <a:buNone/>
              <a:tabLst/>
              <a:defRPr/>
            </a:pPr>
            <a:r>
              <a:rPr kumimoji="0" lang="he-IL" sz="1200" b="0"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חשוב לגלות רגישות רבה למשתתפים במעגלי פגיעות השונים - </a:t>
            </a:r>
            <a:r>
              <a:rPr lang="he-IL" sz="1200" b="0" kern="100" dirty="0">
                <a:effectLst/>
                <a:latin typeface="Heebo" pitchFamily="2" charset="-79"/>
                <a:ea typeface="Calibri" panose="020F0502020204030204" pitchFamily="34" charset="0"/>
                <a:cs typeface="Heebo" pitchFamily="2" charset="-79"/>
              </a:rPr>
              <a:t>יתכן שהסיפור והשיח פוגשים כאב אישי ויומיומי של משפחות בקהילת המוסד החינוכי שלנו והן זקוקות לנוכחות, לנחמה ולליווי מדויק ורגיש באופן פרטני.</a:t>
            </a:r>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1F95E44-42B4-42B7-AED2-E14DA1EE94E7}" type="slidenum">
              <a:rPr kumimoji="0" lang="he-IL"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he-IL"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45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למנחה:</a:t>
            </a:r>
          </a:p>
          <a:p>
            <a:r>
              <a:rPr lang="he-IL" b="1" dirty="0"/>
              <a:t>ניתן לערוך את הפעילות בכמה דרכים:</a:t>
            </a:r>
          </a:p>
          <a:p>
            <a:pPr marL="171450" indent="-171450">
              <a:buFontTx/>
              <a:buChar char="-"/>
            </a:pPr>
            <a:r>
              <a:rPr lang="he-IL" dirty="0"/>
              <a:t>עם כד חרס אמיתי (נשבור מבעוד מועד לשברי חרס) – כל אחד מחברי הצוות יקבל חלק שעליו ירשום את המשפט המחזק.</a:t>
            </a:r>
          </a:p>
          <a:p>
            <a:pPr marL="171450" indent="-171450">
              <a:buFontTx/>
              <a:buChar char="-"/>
            </a:pPr>
            <a:r>
              <a:rPr lang="he-IL" dirty="0"/>
              <a:t>עם איור של כד (מצורף בסוף המצגת) – ניתן לקרוע אותו לחלקים כמספר חברי הצוות ולתת לכל אחד מחברי הצוות חלק שעליו ירשום את המשפט המחזק.</a:t>
            </a:r>
          </a:p>
          <a:p>
            <a:pPr marL="171450" indent="-171450">
              <a:buFontTx/>
              <a:buChar char="-"/>
            </a:pPr>
            <a:r>
              <a:rPr lang="he-IL" dirty="0"/>
              <a:t>עם פתקים - כל אחד מחברי הצוות יקבל פתק שעליו ירשום את המשפט המחזק.</a:t>
            </a:r>
          </a:p>
          <a:p>
            <a:pPr marL="171450" indent="-171450">
              <a:buFontTx/>
              <a:buChar char="-"/>
            </a:pPr>
            <a:endParaRPr lang="he-IL" dirty="0"/>
          </a:p>
          <a:p>
            <a:pPr marL="0" indent="0">
              <a:buFontTx/>
              <a:buNone/>
            </a:pPr>
            <a:r>
              <a:rPr lang="he-IL" b="1" dirty="0"/>
              <a:t>בכל אחת מהאפשרויות, ההנחיה תהיה:</a:t>
            </a:r>
          </a:p>
          <a:p>
            <a:pPr marL="0" indent="0">
              <a:buFontTx/>
              <a:buNone/>
            </a:pPr>
            <a:r>
              <a:rPr lang="he-IL" b="1" dirty="0"/>
              <a:t>לחבר את החלקים</a:t>
            </a:r>
          </a:p>
          <a:p>
            <a:pPr marL="0" indent="0">
              <a:buFontTx/>
              <a:buNone/>
            </a:pPr>
            <a:r>
              <a:rPr lang="he-IL" b="1" dirty="0"/>
              <a:t>לעבור </a:t>
            </a:r>
            <a:r>
              <a:rPr lang="he-IL" sz="1200" b="1" dirty="0">
                <a:effectLst/>
                <a:ea typeface="Aptos" panose="020B0004020202020204" pitchFamily="34" charset="0"/>
                <a:cs typeface="Calibri" panose="020F0502020204030204" pitchFamily="34" charset="0"/>
              </a:rPr>
              <a:t>עם טוש מוזהב/נצנצים על השברים ולהבליט אותם.</a:t>
            </a:r>
          </a:p>
          <a:p>
            <a:pPr marL="0" indent="0">
              <a:buFontTx/>
              <a:buNone/>
            </a:pPr>
            <a:endParaRPr lang="he-IL" sz="1200" b="1" kern="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0" indent="0">
              <a:buFontTx/>
              <a:buNone/>
            </a:pPr>
            <a:r>
              <a:rPr lang="he-IL" sz="1200" b="1" kern="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Arial"/>
              </a:rPr>
              <a:t>נשאל: מה בעצם התקבל?</a:t>
            </a:r>
            <a:endParaRPr lang="he-IL" sz="2800" b="1" kern="0" baseline="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r>
              <a:rPr lang="he-IL" dirty="0"/>
              <a:t>נדגיש את כח היחד – חיבור החלקים של כולנו - תורם לחוסן האישי והחברתי שלנו – יוצר חוטי זהב.</a:t>
            </a:r>
          </a:p>
        </p:txBody>
      </p:sp>
      <p:sp>
        <p:nvSpPr>
          <p:cNvPr id="4" name="מציין מיקום של מספר שקופית 3"/>
          <p:cNvSpPr>
            <a:spLocks noGrp="1"/>
          </p:cNvSpPr>
          <p:nvPr>
            <p:ph type="sldNum" sz="quarter" idx="10"/>
          </p:nvPr>
        </p:nvSpPr>
        <p:spPr/>
        <p:txBody>
          <a:bodyPr/>
          <a:lstStyle/>
          <a:p>
            <a:fld id="{9701C312-8478-4E13-953D-296F219E8315}" type="slidenum">
              <a:rPr lang="he-IL" smtClean="0"/>
              <a:t>10</a:t>
            </a:fld>
            <a:endParaRPr lang="he-IL"/>
          </a:p>
        </p:txBody>
      </p:sp>
    </p:spTree>
    <p:extLst>
      <p:ext uri="{BB962C8B-B14F-4D97-AF65-F5344CB8AC3E}">
        <p14:creationId xmlns:p14="http://schemas.microsoft.com/office/powerpoint/2010/main" val="4080361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4D09FABA-6F11-4152-9F65-7E0FE3E5FE2E}" type="slidenum">
              <a:rPr lang="he-IL" smtClean="0"/>
              <a:t>11</a:t>
            </a:fld>
            <a:endParaRPr lang="he-IL"/>
          </a:p>
        </p:txBody>
      </p:sp>
    </p:spTree>
    <p:extLst>
      <p:ext uri="{BB962C8B-B14F-4D97-AF65-F5344CB8AC3E}">
        <p14:creationId xmlns:p14="http://schemas.microsoft.com/office/powerpoint/2010/main" val="1462385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48FAA-7B36-E8A0-4B0A-A0DDDE913CAB}"/>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B80BCB9-EFF3-0627-4B35-9B8A2B2C7FC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584E2631-8D7C-CFA6-4073-DC0014452658}"/>
              </a:ext>
            </a:extLst>
          </p:cNvPr>
          <p:cNvSpPr>
            <a:spLocks noGrp="1"/>
          </p:cNvSpPr>
          <p:nvPr>
            <p:ph type="body" idx="1"/>
          </p:nvPr>
        </p:nvSpPr>
        <p:spPr/>
        <p:txBody>
          <a:bodyPr/>
          <a:lstStyle/>
          <a:p>
            <a:pPr algn="r">
              <a:buNone/>
            </a:pPr>
            <a:r>
              <a:rPr lang="en-US" b="0" i="0" dirty="0">
                <a:solidFill>
                  <a:srgbClr val="000000"/>
                </a:solidFill>
                <a:effectLst/>
                <a:latin typeface="Arial" panose="020B0604020202020204" pitchFamily="34" charset="0"/>
              </a:rPr>
              <a:t>https://www.youtube.com/watch?v=L-ecgWs5Ea0</a:t>
            </a:r>
            <a:r>
              <a:rPr lang="he-IL" b="0" i="0" dirty="0">
                <a:solidFill>
                  <a:srgbClr val="000000"/>
                </a:solidFill>
                <a:effectLst/>
                <a:latin typeface="Arial" panose="020B0604020202020204" pitchFamily="34" charset="0"/>
              </a:rPr>
              <a:t> </a:t>
            </a:r>
          </a:p>
          <a:p>
            <a:pPr algn="r">
              <a:buNone/>
            </a:pPr>
            <a:r>
              <a:rPr lang="he-IL" b="0" i="0" dirty="0">
                <a:solidFill>
                  <a:srgbClr val="000000"/>
                </a:solidFill>
                <a:effectLst/>
                <a:latin typeface="Arial" panose="020B0604020202020204" pitchFamily="34" charset="0"/>
              </a:rPr>
              <a:t>ניתן להשמיע את השיר "לב נשבר" שהולחן ע"י נפתלי </a:t>
            </a:r>
            <a:r>
              <a:rPr lang="he-IL" b="0" i="0" dirty="0" err="1">
                <a:solidFill>
                  <a:srgbClr val="000000"/>
                </a:solidFill>
                <a:effectLst/>
                <a:latin typeface="Arial" panose="020B0604020202020204" pitchFamily="34" charset="0"/>
              </a:rPr>
              <a:t>קמפה</a:t>
            </a:r>
            <a:r>
              <a:rPr lang="he-IL" b="0" i="0" dirty="0">
                <a:solidFill>
                  <a:srgbClr val="000000"/>
                </a:solidFill>
                <a:effectLst/>
                <a:latin typeface="Arial" panose="020B0604020202020204" pitchFamily="34" charset="0"/>
              </a:rPr>
              <a:t> על מילותיו של רבי נחמן.</a:t>
            </a:r>
            <a:br>
              <a:rPr lang="he-IL" b="0" i="0" dirty="0">
                <a:solidFill>
                  <a:srgbClr val="000000"/>
                </a:solidFill>
                <a:effectLst/>
                <a:latin typeface="Arial" panose="020B0604020202020204" pitchFamily="34" charset="0"/>
              </a:rPr>
            </a:br>
            <a:r>
              <a:rPr lang="he-IL" b="0" i="0" dirty="0">
                <a:solidFill>
                  <a:srgbClr val="000000"/>
                </a:solidFill>
                <a:effectLst/>
                <a:latin typeface="Arial" panose="020B0604020202020204" pitchFamily="34" charset="0"/>
              </a:rPr>
              <a:t>רבי נחמן כותב פה שאם חשבנו שלב נשבר הוא מצב שאינו רצוי בעיני ה', כי הוא מעורר עצבות, אזי להפך, אין דבר שלם מלב שבור, שהרי ה' אוסף ושומר וקרוב לנשברי לב.</a:t>
            </a:r>
            <a:br>
              <a:rPr lang="he-IL" dirty="0"/>
            </a:br>
            <a:endParaRPr lang="he-IL" dirty="0"/>
          </a:p>
        </p:txBody>
      </p:sp>
      <p:sp>
        <p:nvSpPr>
          <p:cNvPr id="4" name="מציין מיקום של מספר שקופית 3">
            <a:extLst>
              <a:ext uri="{FF2B5EF4-FFF2-40B4-BE49-F238E27FC236}">
                <a16:creationId xmlns:a16="http://schemas.microsoft.com/office/drawing/2014/main" id="{F526A759-3AD0-F401-0759-570B209E3CA9}"/>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D09FABA-6F11-4152-9F65-7E0FE3E5FE2E}"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12</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188802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D3EDD-A546-7548-4877-27DCBB80A53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7E74EB9-6B57-0346-0B96-69B850193B8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DEF1672-3373-FFAF-5151-9FDBD729403F}"/>
              </a:ext>
            </a:extLst>
          </p:cNvPr>
          <p:cNvSpPr>
            <a:spLocks noGrp="1"/>
          </p:cNvSpPr>
          <p:nvPr>
            <p:ph type="body" idx="1"/>
          </p:nvPr>
        </p:nvSpPr>
        <p:spPr/>
        <p:txBody>
          <a:bodyPr/>
          <a:lstStyle/>
          <a:p>
            <a:pPr lvl="0" algn="r"/>
            <a:endParaRPr kumimoji="0" lang="en-US"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91ACCEC1-8B3A-B1EB-DCEB-BDD77195C2C6}"/>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13</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488647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41BD7-5F23-853A-FC16-CF3AE52EF9C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1EDB438-D4A0-0BFC-4683-6BFFDB219D1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47EFCFD-18CE-A12D-86D7-7E8F92E1298A}"/>
              </a:ext>
            </a:extLst>
          </p:cNvPr>
          <p:cNvSpPr>
            <a:spLocks noGrp="1"/>
          </p:cNvSpPr>
          <p:nvPr>
            <p:ph type="body" idx="1"/>
          </p:nvPr>
        </p:nvSpPr>
        <p:spPr/>
        <p:txBody>
          <a:bodyPr/>
          <a:lstStyle/>
          <a:p>
            <a:r>
              <a:rPr lang="he-IL" dirty="0"/>
              <a:t>כד להדפסה.</a:t>
            </a:r>
          </a:p>
        </p:txBody>
      </p:sp>
      <p:sp>
        <p:nvSpPr>
          <p:cNvPr id="4" name="מציין מיקום של מספר שקופית 3">
            <a:extLst>
              <a:ext uri="{FF2B5EF4-FFF2-40B4-BE49-F238E27FC236}">
                <a16:creationId xmlns:a16="http://schemas.microsoft.com/office/drawing/2014/main" id="{F1551FB0-727F-F7B4-364C-66820967DAE3}"/>
              </a:ext>
            </a:extLst>
          </p:cNvPr>
          <p:cNvSpPr>
            <a:spLocks noGrp="1"/>
          </p:cNvSpPr>
          <p:nvPr>
            <p:ph type="sldNum" sz="quarter" idx="10"/>
          </p:nvPr>
        </p:nvSpPr>
        <p:spPr/>
        <p:txBody>
          <a:bodyPr/>
          <a:lstStyle/>
          <a:p>
            <a:fld id="{9701C312-8478-4E13-953D-296F219E8315}" type="slidenum">
              <a:rPr lang="he-IL" smtClean="0"/>
              <a:t>15</a:t>
            </a:fld>
            <a:endParaRPr lang="he-IL"/>
          </a:p>
        </p:txBody>
      </p:sp>
    </p:spTree>
    <p:extLst>
      <p:ext uri="{BB962C8B-B14F-4D97-AF65-F5344CB8AC3E}">
        <p14:creationId xmlns:p14="http://schemas.microsoft.com/office/powerpoint/2010/main" val="3359656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2EB7B-39CB-3275-D035-CDC701B235A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92ABD4F-D7AE-ADE8-8591-3DE761ADD9F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E01326B-8BAB-23D9-189E-0F80CBB49999}"/>
              </a:ext>
            </a:extLst>
          </p:cNvPr>
          <p:cNvSpPr>
            <a:spLocks noGrp="1"/>
          </p:cNvSpPr>
          <p:nvPr>
            <p:ph type="body" idx="1"/>
          </p:nvPr>
        </p:nvSpPr>
        <p:spPr/>
        <p:txBody>
          <a:bodyPr/>
          <a:lstStyle/>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למנחה:</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נבקש מהמשתתפים לחשוב על שיר שמלווה אותם בתקופה הזו</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ולהתמקד במשפט שנוגע בהם – </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זה יכול משפט שמתאר את החוויה שלהם, מתאר את ההתמודדות או הכאב</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וזה יכול משפט שמחזק אותם וממלא אותם בכוחות.</a:t>
            </a:r>
          </a:p>
          <a:p>
            <a:pPr lvl="0" algn="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נזמין את המשתתפים לשתף במשפטים שכתבו.</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חשוב ליצור מרחב שבו נוכל לאפשר להם להעלות את האתגרים והכאב לצד הכוחות וההתמודדות.</a:t>
            </a:r>
          </a:p>
          <a:p>
            <a:pPr lvl="0" algn="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אם הצוות קטן יחסית, ניתן להזמין לשתף במשפט שבחרו במליאה. </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במקרה של צוות רב משתתפים כדאי לחלק ל 2-4 קבוצות ולשתף בקבוצה.</a:t>
            </a:r>
            <a:endParaRPr lang="he-IL" dirty="0"/>
          </a:p>
        </p:txBody>
      </p:sp>
      <p:sp>
        <p:nvSpPr>
          <p:cNvPr id="4" name="מציין מיקום של מספר שקופית 3">
            <a:extLst>
              <a:ext uri="{FF2B5EF4-FFF2-40B4-BE49-F238E27FC236}">
                <a16:creationId xmlns:a16="http://schemas.microsoft.com/office/drawing/2014/main" id="{39D9E0DB-BE9A-A9D4-7326-63599E8BA46B}"/>
              </a:ext>
            </a:extLst>
          </p:cNvPr>
          <p:cNvSpPr>
            <a:spLocks noGrp="1"/>
          </p:cNvSpPr>
          <p:nvPr>
            <p:ph type="sldNum" sz="quarter" idx="5"/>
          </p:nvPr>
        </p:nvSpPr>
        <p:spPr/>
        <p:txBody>
          <a:bodyPr/>
          <a:lstStyle/>
          <a:p>
            <a:fld id="{A6B896CA-7CA9-43F3-A924-F78EAB89C8D2}" type="slidenum">
              <a:rPr lang="he-IL" smtClean="0"/>
              <a:t>2</a:t>
            </a:fld>
            <a:endParaRPr lang="he-IL"/>
          </a:p>
        </p:txBody>
      </p:sp>
    </p:spTree>
    <p:extLst>
      <p:ext uri="{BB962C8B-B14F-4D97-AF65-F5344CB8AC3E}">
        <p14:creationId xmlns:p14="http://schemas.microsoft.com/office/powerpoint/2010/main" val="169924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למנחה:</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נבקש מהמשתתפים לחשוב על שיר שמלווה אותם בתקופה הזו</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ולהתמקד במשפט שנוגע בהם – </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זה יכול משפט שמתאר את החוויה שלהם, מתאר את ההתמודדות או הכאב</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וזה יכול משפט שמחזק אותם וממלא אותם בכוחות.</a:t>
            </a:r>
          </a:p>
          <a:p>
            <a:pPr lvl="0" algn="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נזמין את המשתתפים לשתף במשפטים שכתבו.</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חשוב ליצור מרחב שבו נוכל לאפשר להם להעלות את האתגרים והכאב לצד הכוחות וההתמודדות.</a:t>
            </a:r>
          </a:p>
          <a:p>
            <a:pPr lvl="0" algn="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אם הצוות קטן יחסית, ניתן להזמין לשתף במשפט שבחרו במליאה. </a:t>
            </a:r>
          </a:p>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במקרה של צוות רב משתתפים כדאי לחלק ל 2-4 קבוצות ולשתף בקבוצה.</a:t>
            </a:r>
          </a:p>
        </p:txBody>
      </p:sp>
      <p:sp>
        <p:nvSpPr>
          <p:cNvPr id="4" name="מציין מיקום של מספר שקופית 3"/>
          <p:cNvSpPr>
            <a:spLocks noGrp="1"/>
          </p:cNvSpPr>
          <p:nvPr>
            <p:ph type="sldNum" sz="quarter" idx="5"/>
          </p:nvPr>
        </p:nvSpPr>
        <p:spPr/>
        <p:txBody>
          <a:bodyPr/>
          <a:lstStyle/>
          <a:p>
            <a:fld id="{A6B896CA-7CA9-43F3-A924-F78EAB89C8D2}" type="slidenum">
              <a:rPr lang="he-IL" smtClean="0"/>
              <a:t>3</a:t>
            </a:fld>
            <a:endParaRPr lang="he-IL"/>
          </a:p>
        </p:txBody>
      </p:sp>
    </p:spTree>
    <p:extLst>
      <p:ext uri="{BB962C8B-B14F-4D97-AF65-F5344CB8AC3E}">
        <p14:creationId xmlns:p14="http://schemas.microsoft.com/office/powerpoint/2010/main" val="319885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BAAD-F1CD-B265-B7C9-EF225A7D812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1A32A950-B9F2-B84E-D7FF-27570469A52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D252371-306A-3A33-25C9-46F5A42FE6AA}"/>
              </a:ext>
            </a:extLst>
          </p:cNvPr>
          <p:cNvSpPr>
            <a:spLocks noGrp="1"/>
          </p:cNvSpPr>
          <p:nvPr>
            <p:ph type="body" idx="1"/>
          </p:nvPr>
        </p:nvSpPr>
        <p:spPr/>
        <p:txBody>
          <a:bodyPr/>
          <a:lstStyle/>
          <a:p>
            <a:pPr lvl="0" algn="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BD6A82AF-BC6F-B47A-6A5C-6AD79047C764}"/>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16590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E9165-B716-22A0-BEC0-6E1580341C3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5DF55B1-4B59-9E23-4F5A-21F4462ED39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1AAAB03-32F8-90F8-D09B-3960DC28A5D8}"/>
              </a:ext>
            </a:extLst>
          </p:cNvPr>
          <p:cNvSpPr>
            <a:spLocks noGrp="1"/>
          </p:cNvSpPr>
          <p:nvPr>
            <p:ph type="body" idx="1"/>
          </p:nvPr>
        </p:nvSpPr>
        <p:spPr/>
        <p:txBody>
          <a:bodyPr/>
          <a:lstStyle/>
          <a:p>
            <a:pPr lvl="0" algn="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לצפייה עד דקה 2:30</a:t>
            </a:r>
          </a:p>
          <a:p>
            <a:pPr lvl="0" algn="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a:p>
            <a:pPr lvl="0" algn="r"/>
            <a:r>
              <a:rPr lang="he-IL" b="0" i="0" dirty="0">
                <a:solidFill>
                  <a:srgbClr val="202122"/>
                </a:solidFill>
                <a:effectLst/>
                <a:latin typeface="Arial" panose="020B0604020202020204" pitchFamily="34" charset="0"/>
              </a:rPr>
              <a:t>קינצוגי היא טכניקה </a:t>
            </a:r>
            <a:r>
              <a:rPr lang="he-IL" b="0" i="0" u="none" strike="noStrike" dirty="0">
                <a:effectLst/>
                <a:latin typeface="Arial" panose="020B0604020202020204" pitchFamily="34" charset="0"/>
              </a:rPr>
              <a:t>אמנותית</a:t>
            </a:r>
            <a:r>
              <a:rPr lang="he-IL" b="0" i="0" dirty="0">
                <a:solidFill>
                  <a:srgbClr val="202122"/>
                </a:solidFill>
                <a:effectLst/>
                <a:latin typeface="Arial" panose="020B0604020202020204" pitchFamily="34" charset="0"/>
              </a:rPr>
              <a:t> יפנית העוסקת בתיקון כלי חרס שבורים,</a:t>
            </a: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a:p>
            <a:pPr lvl="0" algn="r"/>
            <a:r>
              <a:rPr lang="he-IL" b="0" i="0" dirty="0">
                <a:solidFill>
                  <a:srgbClr val="202122"/>
                </a:solidFill>
                <a:effectLst/>
                <a:latin typeface="Arial" panose="020B0604020202020204" pitchFamily="34" charset="0"/>
              </a:rPr>
              <a:t>"קין" ביפנית הוא זהב. "</a:t>
            </a:r>
            <a:r>
              <a:rPr lang="he-IL" b="0" i="0" dirty="0" err="1">
                <a:solidFill>
                  <a:srgbClr val="202122"/>
                </a:solidFill>
                <a:effectLst/>
                <a:latin typeface="Arial" panose="020B0604020202020204" pitchFamily="34" charset="0"/>
              </a:rPr>
              <a:t>צוגי</a:t>
            </a:r>
            <a:r>
              <a:rPr lang="he-IL" b="0" i="0" dirty="0">
                <a:solidFill>
                  <a:srgbClr val="202122"/>
                </a:solidFill>
                <a:effectLst/>
                <a:latin typeface="Arial" panose="020B0604020202020204" pitchFamily="34" charset="0"/>
              </a:rPr>
              <a:t>" ביפנית הוא חיבור. מכאן, הפירוש המילולי של קינצוגי הוא "חיבור עם זהב" או "חיבור מוזהב".</a:t>
            </a:r>
          </a:p>
          <a:p>
            <a:pPr lvl="0" algn="r"/>
            <a:endParaRPr kumimoji="0" lang="he-IL" sz="1200" b="0"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endParaRPr>
          </a:p>
          <a:p>
            <a:pPr lvl="0" algn="r"/>
            <a:r>
              <a:rPr kumimoji="0" lang="he-IL" sz="1200" b="0"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rPr>
              <a:t>הרחבה מתוך </a:t>
            </a:r>
            <a:r>
              <a:rPr kumimoji="0" lang="he-IL" sz="1200" b="0" i="0" u="none" strike="noStrike" kern="1200" cap="none" spc="0" normalizeH="0" baseline="0" noProof="0" dirty="0" err="1">
                <a:ln>
                  <a:noFill/>
                </a:ln>
                <a:solidFill>
                  <a:srgbClr val="202122"/>
                </a:solidFill>
                <a:effectLst/>
                <a:uLnTx/>
                <a:uFillTx/>
                <a:latin typeface="Arial" panose="020B0604020202020204" pitchFamily="34" charset="0"/>
                <a:ea typeface="+mn-ea"/>
                <a:cs typeface="Arial" panose="020B0604020202020204" pitchFamily="34" charset="0"/>
              </a:rPr>
              <a:t>הויקיפדיה</a:t>
            </a:r>
            <a:r>
              <a:rPr kumimoji="0" lang="he-IL" sz="1200" b="0" i="0" u="none" strike="noStrike" kern="1200" cap="none" spc="0" normalizeH="0" baseline="0" noProof="0" dirty="0">
                <a:ln>
                  <a:noFill/>
                </a:ln>
                <a:solidFill>
                  <a:srgbClr val="202122"/>
                </a:solidFill>
                <a:effectLst/>
                <a:uLnTx/>
                <a:uFillTx/>
                <a:latin typeface="Arial" panose="020B0604020202020204" pitchFamily="34" charset="0"/>
                <a:ea typeface="+mn-ea"/>
                <a:cs typeface="Arial" panose="020B0604020202020204" pitchFamily="34" charset="0"/>
              </a:rPr>
              <a:t>:</a:t>
            </a:r>
          </a:p>
          <a:p>
            <a:pPr marL="0" indent="0" algn="r" rtl="1">
              <a:lnSpc>
                <a:spcPct val="107000"/>
              </a:lnSpc>
              <a:spcBef>
                <a:spcPts val="600"/>
              </a:spcBef>
              <a:spcAft>
                <a:spcPts val="1200"/>
              </a:spcAft>
              <a:buNone/>
            </a:pPr>
            <a:r>
              <a:rPr lang="he-IL" sz="1200" dirty="0">
                <a:latin typeface="Calibri" panose="020F0502020204030204" pitchFamily="34" charset="0"/>
                <a:ea typeface="Times New Roman" panose="02020603050405020304" pitchFamily="18" charset="0"/>
              </a:rPr>
              <a:t>אומנות הקינצוגי הופיעה ביפן לפני כ-400–500 שנה, ומיושמת שם גם בימינו באופן נרחב.</a:t>
            </a:r>
            <a:r>
              <a:rPr lang="en-US" sz="1200" dirty="0">
                <a:latin typeface="Calibri" panose="020F0502020204030204" pitchFamily="34" charset="0"/>
                <a:ea typeface="Times New Roman" panose="02020603050405020304" pitchFamily="18" charset="0"/>
                <a:cs typeface="Arial" panose="020B0604020202020204" pitchFamily="34" charset="0"/>
              </a:rPr>
              <a:t> </a:t>
            </a:r>
            <a:r>
              <a:rPr lang="he-IL" sz="1200" dirty="0">
                <a:latin typeface="Calibri" panose="020F0502020204030204" pitchFamily="34" charset="0"/>
                <a:ea typeface="Times New Roman" panose="02020603050405020304" pitchFamily="18" charset="0"/>
              </a:rPr>
              <a:t>השימוש בלכות לציפוי ולקישוט כלים וחפצים הוא מסורת עתיקה ביפן, ובשלב כלשהו חל שילוב של מסורת זו ביחד עם טכניקת מאקי-אה (זריית אבקת זהב) כדי ליצור שיטה לתיקון כלי חרס לפי שיטה זו לא מסתירים את הנזק, אלא מעניקים לו יופי אמנותי אסתטי. </a:t>
            </a:r>
            <a:r>
              <a:rPr lang="en-US" sz="1200" dirty="0">
                <a:latin typeface="Arial" panose="020B0604020202020204" pitchFamily="34" charset="0"/>
                <a:ea typeface="Times New Roman" panose="02020603050405020304" pitchFamily="18" charset="0"/>
                <a:cs typeface="Arial" panose="020B0604020202020204" pitchFamily="34" charset="0"/>
              </a:rPr>
              <a:t> </a:t>
            </a:r>
            <a:endParaRPr lang="he-IL" sz="1200" dirty="0">
              <a:latin typeface="Arial" panose="020B0604020202020204" pitchFamily="34" charset="0"/>
              <a:ea typeface="Times New Roman" panose="02020603050405020304" pitchFamily="18" charset="0"/>
              <a:cs typeface="Arial" panose="020B0604020202020204" pitchFamily="34" charset="0"/>
            </a:endParaRPr>
          </a:p>
          <a:p>
            <a:pPr marL="0" indent="0" algn="r" rtl="1">
              <a:lnSpc>
                <a:spcPct val="100000"/>
              </a:lnSpc>
              <a:spcBef>
                <a:spcPts val="600"/>
              </a:spcBef>
              <a:spcAft>
                <a:spcPts val="1200"/>
              </a:spcAft>
              <a:buNone/>
            </a:pPr>
            <a:r>
              <a:rPr lang="he-IL" sz="1200" dirty="0">
                <a:latin typeface="Calibri" panose="020F0502020204030204" pitchFamily="34" charset="0"/>
                <a:ea typeface="Times New Roman" panose="02020603050405020304" pitchFamily="18" charset="0"/>
              </a:rPr>
              <a:t>התפיסה הפילוסופית מאחורי שיטה הקינצוגי מהווה ביטוי לתפיסה פילוסופית הרואה בשבר ובתיקונו כחלק מההיסטוריה ומאופיו של הכלי, ועל כן אף מוסיף לערכו. הקינצוגי תואם את תפיסת </a:t>
            </a:r>
            <a:r>
              <a:rPr lang="he-IL" sz="1200" dirty="0" err="1">
                <a:latin typeface="Calibri" panose="020F0502020204030204" pitchFamily="34" charset="0"/>
                <a:ea typeface="Times New Roman" panose="02020603050405020304" pitchFamily="18" charset="0"/>
              </a:rPr>
              <a:t>הוואבי</a:t>
            </a:r>
            <a:r>
              <a:rPr lang="he-IL" sz="1200" dirty="0">
                <a:latin typeface="Calibri" panose="020F0502020204030204" pitchFamily="34" charset="0"/>
                <a:ea typeface="Times New Roman" panose="02020603050405020304" pitchFamily="18" charset="0"/>
              </a:rPr>
              <a:t>-סאבי</a:t>
            </a:r>
            <a:r>
              <a:rPr lang="en-US" sz="1200" dirty="0">
                <a:latin typeface="Arial" panose="020B0604020202020204" pitchFamily="34" charset="0"/>
                <a:ea typeface="Times New Roman" panose="02020603050405020304" pitchFamily="18" charset="0"/>
                <a:cs typeface="Arial" panose="020B0604020202020204" pitchFamily="34" charset="0"/>
              </a:rPr>
              <a:t> (wabi-sabi) </a:t>
            </a:r>
            <a:r>
              <a:rPr lang="he-IL" sz="1200" dirty="0">
                <a:latin typeface="Calibri" panose="020F0502020204030204" pitchFamily="34" charset="0"/>
                <a:ea typeface="Times New Roman" panose="02020603050405020304" pitchFamily="18" charset="0"/>
              </a:rPr>
              <a:t>בזן היפני, המאמצת פגמים וחוסר שלמות, מטפחת פשטות וחוסר יומרה, ומעריכה את הישן - במיוחד אם יש בו עדות לבלייה</a:t>
            </a:r>
            <a:r>
              <a:rPr lang="en-US" sz="1200" dirty="0">
                <a:latin typeface="Arial" panose="020B0604020202020204" pitchFamily="34" charset="0"/>
                <a:ea typeface="Times New Roman" panose="02020603050405020304" pitchFamily="18" charset="0"/>
                <a:cs typeface="Arial" panose="020B0604020202020204" pitchFamily="34" charset="0"/>
              </a:rPr>
              <a:t> </a:t>
            </a:r>
            <a:r>
              <a:rPr lang="he-IL" sz="1200" dirty="0">
                <a:latin typeface="Calibri" panose="020F0502020204030204" pitchFamily="34" charset="0"/>
                <a:ea typeface="Times New Roman" panose="02020603050405020304" pitchFamily="18" charset="0"/>
              </a:rPr>
              <a:t>וחספוס שיצר הזמן החולף. השבר ותיקונו בשיטת הקינצוגי, מהווים אירוע נוסף בחיי הכלי, מעשירים את ההיסטוריה שלו ומחזקים את הקשר לבעליו.</a:t>
            </a:r>
          </a:p>
          <a:p>
            <a:pPr marL="0" indent="0" algn="r" rtl="1">
              <a:lnSpc>
                <a:spcPct val="100000"/>
              </a:lnSpc>
              <a:spcBef>
                <a:spcPts val="600"/>
              </a:spcBef>
              <a:spcAft>
                <a:spcPts val="1200"/>
              </a:spcAft>
              <a:buNone/>
            </a:pPr>
            <a:r>
              <a:rPr lang="he-IL" sz="1200" dirty="0">
                <a:latin typeface="Calibri" panose="020F0502020204030204" pitchFamily="34" charset="0"/>
                <a:ea typeface="Times New Roman" panose="02020603050405020304" pitchFamily="18" charset="0"/>
              </a:rPr>
              <a:t>לאורך ההיסטוריה, טיפחו חכמי הזן את התפיסה על פיה כלי קרמיקה יומיומיים, כגון סירים קערות וספלים, שנשברו או נפגמו בדרך כלשהי, אינם צריכים להיות מושלכים. עליהם להמשיך לקבל תשומת לב והערכה, ולהתרפא בתשומת לב רבה – גישה המסמלת התפייסות והשלמה עם כשלים ופגמים החלים עם הזמן העובר, ומעצימה בכך ערכי יסוד של הזן. לפי התפיסה יש לאסוף בזהירות את שברי הכלי שנשבר בשגגה, כולל כל הפיסות הקטנות, להרכיבן מחדש ולאחותן באמצעות לכה, ובסוף התהליך להדגיש את קווי השבר עם אבקת זהב עשירה. אסור שיהיה בתהליך ניסיון להסתיר או להסוות את הנזק. הרעיון הוא להעניק לקו השבר יופי ועוצמה ולהדגיש באמצעות עורקי הזהב את ערכם החיוני של כשלים ושברים</a:t>
            </a:r>
            <a:r>
              <a:rPr lang="en-US" sz="1200" dirty="0">
                <a:latin typeface="Arial" panose="020B0604020202020204" pitchFamily="34" charset="0"/>
                <a:ea typeface="Times New Roman" panose="02020603050405020304" pitchFamily="18" charset="0"/>
                <a:cs typeface="Arial" panose="020B0604020202020204" pitchFamily="34" charset="0"/>
              </a:rPr>
              <a:t>.</a:t>
            </a:r>
          </a:p>
        </p:txBody>
      </p:sp>
      <p:sp>
        <p:nvSpPr>
          <p:cNvPr id="4" name="מציין מיקום של מספר שקופית 3">
            <a:extLst>
              <a:ext uri="{FF2B5EF4-FFF2-40B4-BE49-F238E27FC236}">
                <a16:creationId xmlns:a16="http://schemas.microsoft.com/office/drawing/2014/main" id="{3A73AA88-7DA6-DAC8-33C3-63519CD0D5B8}"/>
              </a:ext>
            </a:extLst>
          </p:cNvPr>
          <p:cNvSpPr>
            <a:spLocks noGrp="1"/>
          </p:cNvSpPr>
          <p:nvPr>
            <p:ph type="sldNum" sz="quarter" idx="5"/>
          </p:nvPr>
        </p:nvSpPr>
        <p:spPr/>
        <p:txBody>
          <a:bodyPr/>
          <a:lstStyle/>
          <a:p>
            <a:fld id="{A6B896CA-7CA9-43F3-A924-F78EAB89C8D2}" type="slidenum">
              <a:rPr lang="he-IL" smtClean="0"/>
              <a:t>5</a:t>
            </a:fld>
            <a:endParaRPr lang="he-IL"/>
          </a:p>
        </p:txBody>
      </p:sp>
    </p:spTree>
    <p:extLst>
      <p:ext uri="{BB962C8B-B14F-4D97-AF65-F5344CB8AC3E}">
        <p14:creationId xmlns:p14="http://schemas.microsoft.com/office/powerpoint/2010/main" val="1579012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BECF3-6A28-79A4-9BDE-2A7EDB663D71}"/>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29D3FCEA-2337-5B67-6498-857F711E251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5E64ACE-14D2-8200-EFD0-18772748179D}"/>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4" name="מציין מיקום של מספר שקופית 3">
            <a:extLst>
              <a:ext uri="{FF2B5EF4-FFF2-40B4-BE49-F238E27FC236}">
                <a16:creationId xmlns:a16="http://schemas.microsoft.com/office/drawing/2014/main" id="{7FDB6579-0099-352F-68B0-A5ECD21B266D}"/>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722553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E9165-B716-22A0-BEC0-6E1580341C3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A5DF55B1-4B59-9E23-4F5A-21F4462ED39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1AAAB03-32F8-90F8-D09B-3960DC28A5D8}"/>
              </a:ext>
            </a:extLst>
          </p:cNvPr>
          <p:cNvSpPr>
            <a:spLocks noGrp="1"/>
          </p:cNvSpPr>
          <p:nvPr>
            <p:ph type="body" idx="1"/>
          </p:nvPr>
        </p:nvSpPr>
        <p:spPr/>
        <p:txBody>
          <a:bodyPr/>
          <a:lstStyle/>
          <a:p>
            <a:pPr lvl="0" algn="r"/>
            <a:endParaRPr kumimoji="0" lang="en-US"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a:extLst>
              <a:ext uri="{FF2B5EF4-FFF2-40B4-BE49-F238E27FC236}">
                <a16:creationId xmlns:a16="http://schemas.microsoft.com/office/drawing/2014/main" id="{3A73AA88-7DA6-DAC8-33C3-63519CD0D5B8}"/>
              </a:ext>
            </a:extLst>
          </p:cNvPr>
          <p:cNvSpPr>
            <a:spLocks noGrp="1"/>
          </p:cNvSpPr>
          <p:nvPr>
            <p:ph type="sldNum" sz="quarter" idx="5"/>
          </p:nvPr>
        </p:nvSpPr>
        <p:spPr/>
        <p:txBody>
          <a:bodyPr/>
          <a:lstStyle/>
          <a:p>
            <a:fld id="{A6B896CA-7CA9-43F3-A924-F78EAB89C8D2}" type="slidenum">
              <a:rPr lang="he-IL" smtClean="0"/>
              <a:t>7</a:t>
            </a:fld>
            <a:endParaRPr lang="he-IL"/>
          </a:p>
        </p:txBody>
      </p:sp>
    </p:spTree>
    <p:extLst>
      <p:ext uri="{BB962C8B-B14F-4D97-AF65-F5344CB8AC3E}">
        <p14:creationId xmlns:p14="http://schemas.microsoft.com/office/powerpoint/2010/main" val="303674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40F1D-C07D-3383-CCFE-64AAE915D6E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6776E15E-3775-6FE6-827D-5E719E679D0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DEB810B-2C0D-3104-AB7D-463A23288ED6}"/>
              </a:ext>
            </a:extLst>
          </p:cNvPr>
          <p:cNvSpPr>
            <a:spLocks noGrp="1"/>
          </p:cNvSpPr>
          <p:nvPr>
            <p:ph type="body" idx="1"/>
          </p:nvPr>
        </p:nvSpPr>
        <p:spPr/>
        <p:txBody>
          <a:bodyPr/>
          <a:lstStyle/>
          <a:p>
            <a:r>
              <a:rPr lang="he-IL" b="0" i="0" dirty="0">
                <a:solidFill>
                  <a:srgbClr val="000000"/>
                </a:solidFill>
                <a:effectLst/>
                <a:latin typeface="Arial" panose="020B0604020202020204" pitchFamily="34" charset="0"/>
              </a:rPr>
              <a:t>היכולת </a:t>
            </a:r>
            <a:r>
              <a:rPr lang="he-IL" b="1" i="0" dirty="0">
                <a:solidFill>
                  <a:srgbClr val="000000"/>
                </a:solidFill>
                <a:effectLst/>
                <a:latin typeface="Arial" panose="020B0604020202020204" pitchFamily="34" charset="0"/>
              </a:rPr>
              <a:t>לזהות</a:t>
            </a:r>
            <a:r>
              <a:rPr lang="he-IL" b="0" i="0" dirty="0">
                <a:solidFill>
                  <a:srgbClr val="000000"/>
                </a:solidFill>
                <a:effectLst/>
                <a:latin typeface="Arial" panose="020B0604020202020204" pitchFamily="34" charset="0"/>
              </a:rPr>
              <a:t> מקומות שהתחזקו בי ושצמחתי בהם, גם בעיצומו של משבר מקדמת תהליכי צמיחה והתפתחות.</a:t>
            </a:r>
          </a:p>
          <a:p>
            <a:r>
              <a:rPr lang="he-IL" b="0" i="0" dirty="0">
                <a:solidFill>
                  <a:srgbClr val="000000"/>
                </a:solidFill>
                <a:effectLst/>
                <a:latin typeface="Arial" panose="020B0604020202020204" pitchFamily="34" charset="0"/>
              </a:rPr>
              <a:t>היכולת הזו שווה </a:t>
            </a:r>
            <a:r>
              <a:rPr lang="he-IL" b="1" i="0" dirty="0">
                <a:solidFill>
                  <a:srgbClr val="000000"/>
                </a:solidFill>
                <a:effectLst/>
                <a:latin typeface="Arial" panose="020B0604020202020204" pitchFamily="34" charset="0"/>
              </a:rPr>
              <a:t>זהב</a:t>
            </a:r>
            <a:r>
              <a:rPr lang="he-IL" b="0" i="0" dirty="0">
                <a:solidFill>
                  <a:srgbClr val="000000"/>
                </a:solidFill>
                <a:effectLst/>
                <a:latin typeface="Arial" panose="020B0604020202020204" pitchFamily="34" charset="0"/>
              </a:rPr>
              <a:t> והיא חיונית לצמיחה.</a:t>
            </a:r>
          </a:p>
          <a:p>
            <a:endParaRPr lang="he-IL" b="0" i="0" dirty="0">
              <a:solidFill>
                <a:srgbClr val="000000"/>
              </a:solidFill>
              <a:effectLst/>
              <a:latin typeface="Arial" panose="020B0604020202020204" pitchFamily="34" charset="0"/>
            </a:endParaRPr>
          </a:p>
          <a:p>
            <a:r>
              <a:rPr lang="he-IL" b="0" i="0" dirty="0">
                <a:solidFill>
                  <a:srgbClr val="000000"/>
                </a:solidFill>
                <a:effectLst/>
                <a:latin typeface="Arial" panose="020B0604020202020204" pitchFamily="34" charset="0"/>
              </a:rPr>
              <a:t>התוספת של </a:t>
            </a:r>
            <a:r>
              <a:rPr lang="he-IL" b="1" i="0" dirty="0">
                <a:solidFill>
                  <a:srgbClr val="000000"/>
                </a:solidFill>
                <a:effectLst/>
                <a:latin typeface="Arial" panose="020B0604020202020204" pitchFamily="34" charset="0"/>
              </a:rPr>
              <a:t>'ברגע זה'</a:t>
            </a:r>
            <a:r>
              <a:rPr lang="he-IL" b="0" i="0" dirty="0">
                <a:solidFill>
                  <a:srgbClr val="000000"/>
                </a:solidFill>
                <a:effectLst/>
                <a:latin typeface="Arial" panose="020B0604020202020204" pitchFamily="34" charset="0"/>
              </a:rPr>
              <a:t> חשובה ומדגישה את התנועה שבתהליך הצמיחה, כשבכל רגע נתון אנחנו נמצאים בשלב אחר של התהליך. סביר להניח שכשנבחן את אותה השאלה במרחק של שבוע, חודש או יותר, נזהה מרכיבים נוספים של צמיחה. הכל בקצב שלו וכל אחד בקצב שמתאים לו.</a:t>
            </a:r>
          </a:p>
        </p:txBody>
      </p:sp>
      <p:sp>
        <p:nvSpPr>
          <p:cNvPr id="4" name="מציין מיקום של מספר שקופית 3">
            <a:extLst>
              <a:ext uri="{FF2B5EF4-FFF2-40B4-BE49-F238E27FC236}">
                <a16:creationId xmlns:a16="http://schemas.microsoft.com/office/drawing/2014/main" id="{407BB6F9-23CE-EA7D-16D5-7E1204FA9F81}"/>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D09FABA-6F11-4152-9F65-7E0FE3E5FE2E}"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67746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F40DE-8B37-AC3E-1925-07907517853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B456CBBD-B4DD-58E3-1403-41F8F21C0BCF}"/>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AAE4C04-2864-D71F-37FC-8A268C1561EB}"/>
              </a:ext>
            </a:extLst>
          </p:cNvPr>
          <p:cNvSpPr>
            <a:spLocks noGrp="1"/>
          </p:cNvSpPr>
          <p:nvPr>
            <p:ph type="body" idx="1"/>
          </p:nvPr>
        </p:nvSpPr>
        <p:spPr/>
        <p:txBody>
          <a:bodyPr/>
          <a:lstStyle/>
          <a:p>
            <a:r>
              <a:rPr lang="he-IL" dirty="0"/>
              <a:t>הערות למנחה:</a:t>
            </a:r>
          </a:p>
          <a:p>
            <a:r>
              <a:rPr lang="he-IL" dirty="0"/>
              <a:t>נשתף </a:t>
            </a:r>
            <a:r>
              <a:rPr lang="he-IL" b="1" dirty="0"/>
              <a:t>בזוגות – </a:t>
            </a:r>
          </a:p>
          <a:p>
            <a:r>
              <a:rPr lang="he-IL" b="1" dirty="0"/>
              <a:t>בהקשר לתקופה הנוכחית,</a:t>
            </a:r>
          </a:p>
          <a:p>
            <a:r>
              <a:rPr lang="he-IL" b="1" dirty="0"/>
              <a:t>באילו</a:t>
            </a:r>
            <a:r>
              <a:rPr lang="he-IL" b="1" baseline="0" dirty="0"/>
              <a:t> חוטי זהב (ערך מוסף/צמיחה ממשבר) השתמשנו/אנחנו משתמשים למילוי סדקי ומשברי התקופה?</a:t>
            </a:r>
          </a:p>
          <a:p>
            <a:endParaRPr lang="he-IL" baseline="0" dirty="0"/>
          </a:p>
          <a:p>
            <a:r>
              <a:rPr lang="he-IL" baseline="0" dirty="0"/>
              <a:t>נסביר כי ייתכן שלאורך התקופה, מתוך ההתמודדות ומתוך המפגש עם הכאב המתמשך, גילינו בעצמנו ובחברה חוזק פנימי וכוחות נפש שלא הכרנו לפני כן. צמיחה מתוך משבר מתייחסת, בין השאר, לאותם כוחות נפש, לתחושה של האדם שביכולתו להתמודד עם כל אתגר וקושי שיפגוש בעתיד, לאור ההיווכחות שלו ביכולתו להתמודד עם הכאב.</a:t>
            </a:r>
          </a:p>
          <a:p>
            <a:r>
              <a:rPr lang="he-IL" baseline="0" dirty="0"/>
              <a:t>הכוחות האלו שמתגלים בנו הופכים אותנו לחזקים ושלמים. אלו הם חוטי הזהב.</a:t>
            </a:r>
            <a:endParaRPr lang="he-IL" dirty="0"/>
          </a:p>
        </p:txBody>
      </p:sp>
      <p:sp>
        <p:nvSpPr>
          <p:cNvPr id="4" name="מציין מיקום של מספר שקופית 3">
            <a:extLst>
              <a:ext uri="{FF2B5EF4-FFF2-40B4-BE49-F238E27FC236}">
                <a16:creationId xmlns:a16="http://schemas.microsoft.com/office/drawing/2014/main" id="{06D5CF4A-BFE2-F3C4-5C49-B83D4CD92367}"/>
              </a:ext>
            </a:extLst>
          </p:cNvPr>
          <p:cNvSpPr>
            <a:spLocks noGrp="1"/>
          </p:cNvSpPr>
          <p:nvPr>
            <p:ph type="sldNum" sz="quarter" idx="10"/>
          </p:nvPr>
        </p:nvSpPr>
        <p:spPr/>
        <p:txBody>
          <a:bodyPr/>
          <a:lstStyle/>
          <a:p>
            <a:fld id="{9701C312-8478-4E13-953D-296F219E8315}" type="slidenum">
              <a:rPr lang="he-IL" smtClean="0"/>
              <a:t>9</a:t>
            </a:fld>
            <a:endParaRPr lang="he-IL"/>
          </a:p>
        </p:txBody>
      </p:sp>
    </p:spTree>
    <p:extLst>
      <p:ext uri="{BB962C8B-B14F-4D97-AF65-F5344CB8AC3E}">
        <p14:creationId xmlns:p14="http://schemas.microsoft.com/office/powerpoint/2010/main" val="41332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F18EFC-A046-787B-D93A-BA99361EA56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2030810-5B8C-EAF3-3F91-0404C7ACE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019335C-9C98-C311-E8B5-A73646584FCD}"/>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5" name="מציין מיקום של כותרת תחתונה 4">
            <a:extLst>
              <a:ext uri="{FF2B5EF4-FFF2-40B4-BE49-F238E27FC236}">
                <a16:creationId xmlns:a16="http://schemas.microsoft.com/office/drawing/2014/main" id="{1E190804-D503-5DDD-6DEA-EB4E19A2771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1CBB84B-F30F-AEC0-5553-524680976F97}"/>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604658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752ECF-F953-1324-B61A-58A1E179B76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80827A9-AA0F-42F9-39AC-C7B1F57C9A0A}"/>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ACBA9A-47B8-A92B-3FDB-A4FC38A4632B}"/>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5" name="מציין מיקום של כותרת תחתונה 4">
            <a:extLst>
              <a:ext uri="{FF2B5EF4-FFF2-40B4-BE49-F238E27FC236}">
                <a16:creationId xmlns:a16="http://schemas.microsoft.com/office/drawing/2014/main" id="{38A27908-04C1-2DFE-1329-0E9F679BD8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910489D-279A-0D6B-0764-C01B50CB6999}"/>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3766653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3FB4DA-EFE7-58B5-91D9-3EBEBFA3329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7CB11DE-4E86-3679-F72D-83520CBD238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29F2126-6F82-B7B2-65D7-C99E5BF807C4}"/>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5" name="מציין מיקום של כותרת תחתונה 4">
            <a:extLst>
              <a:ext uri="{FF2B5EF4-FFF2-40B4-BE49-F238E27FC236}">
                <a16:creationId xmlns:a16="http://schemas.microsoft.com/office/drawing/2014/main" id="{2A071289-0CCC-C180-DCDC-DF368FB4705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FF7FA5E-2748-950D-5A75-338759885A18}"/>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646973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17"/>
        <p:cNvGrpSpPr/>
        <p:nvPr/>
      </p:nvGrpSpPr>
      <p:grpSpPr>
        <a:xfrm>
          <a:off x="0" y="0"/>
          <a:ext cx="0" cy="0"/>
          <a:chOff x="0" y="0"/>
          <a:chExt cx="0" cy="0"/>
        </a:xfrm>
      </p:grpSpPr>
      <p:sp>
        <p:nvSpPr>
          <p:cNvPr id="18" name="Google Shape;18;p14"/>
          <p:cNvSpPr txBox="1">
            <a:spLocks noGrp="1"/>
          </p:cNvSpPr>
          <p:nvPr>
            <p:ph type="dt" idx="10"/>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lvl="0" algn="r" rtl="1">
              <a:lnSpc>
                <a:spcPct val="100000"/>
              </a:lnSpc>
              <a:spcBef>
                <a:spcPts val="0"/>
              </a:spcBef>
              <a:spcAft>
                <a:spcPts val="0"/>
              </a:spcAft>
              <a:buSzPts val="1100"/>
              <a:buNone/>
              <a:defRPr/>
            </a:lvl1pPr>
            <a:lvl2pPr lvl="1" algn="r" rtl="1">
              <a:lnSpc>
                <a:spcPct val="100000"/>
              </a:lnSpc>
              <a:spcBef>
                <a:spcPts val="0"/>
              </a:spcBef>
              <a:spcAft>
                <a:spcPts val="0"/>
              </a:spcAft>
              <a:buSzPts val="1100"/>
              <a:buNone/>
              <a:defRPr/>
            </a:lvl2pPr>
            <a:lvl3pPr lvl="2" algn="r" rtl="1">
              <a:lnSpc>
                <a:spcPct val="100000"/>
              </a:lnSpc>
              <a:spcBef>
                <a:spcPts val="0"/>
              </a:spcBef>
              <a:spcAft>
                <a:spcPts val="0"/>
              </a:spcAft>
              <a:buSzPts val="1100"/>
              <a:buNone/>
              <a:defRPr/>
            </a:lvl3pPr>
            <a:lvl4pPr lvl="3" algn="r" rtl="1">
              <a:lnSpc>
                <a:spcPct val="100000"/>
              </a:lnSpc>
              <a:spcBef>
                <a:spcPts val="0"/>
              </a:spcBef>
              <a:spcAft>
                <a:spcPts val="0"/>
              </a:spcAft>
              <a:buSzPts val="1100"/>
              <a:buNone/>
              <a:defRPr/>
            </a:lvl4pPr>
            <a:lvl5pPr lvl="4" algn="r" rtl="1">
              <a:lnSpc>
                <a:spcPct val="100000"/>
              </a:lnSpc>
              <a:spcBef>
                <a:spcPts val="0"/>
              </a:spcBef>
              <a:spcAft>
                <a:spcPts val="0"/>
              </a:spcAft>
              <a:buSzPts val="1100"/>
              <a:buNone/>
              <a:defRPr/>
            </a:lvl5pPr>
            <a:lvl6pPr lvl="5" algn="r" rtl="1">
              <a:lnSpc>
                <a:spcPct val="100000"/>
              </a:lnSpc>
              <a:spcBef>
                <a:spcPts val="0"/>
              </a:spcBef>
              <a:spcAft>
                <a:spcPts val="0"/>
              </a:spcAft>
              <a:buSzPts val="1100"/>
              <a:buNone/>
              <a:defRPr/>
            </a:lvl6pPr>
            <a:lvl7pPr lvl="6" algn="r" rtl="1">
              <a:lnSpc>
                <a:spcPct val="100000"/>
              </a:lnSpc>
              <a:spcBef>
                <a:spcPts val="0"/>
              </a:spcBef>
              <a:spcAft>
                <a:spcPts val="0"/>
              </a:spcAft>
              <a:buSzPts val="1100"/>
              <a:buNone/>
              <a:defRPr/>
            </a:lvl7pPr>
            <a:lvl8pPr lvl="7" algn="r" rtl="1">
              <a:lnSpc>
                <a:spcPct val="100000"/>
              </a:lnSpc>
              <a:spcBef>
                <a:spcPts val="0"/>
              </a:spcBef>
              <a:spcAft>
                <a:spcPts val="0"/>
              </a:spcAft>
              <a:buSzPts val="1100"/>
              <a:buNone/>
              <a:defRPr/>
            </a:lvl8pPr>
            <a:lvl9pPr lvl="8" algn="r" rtl="1">
              <a:lnSpc>
                <a:spcPct val="100000"/>
              </a:lnSpc>
              <a:spcBef>
                <a:spcPts val="0"/>
              </a:spcBef>
              <a:spcAft>
                <a:spcPts val="0"/>
              </a:spcAft>
              <a:buSzPts val="1100"/>
              <a:buNone/>
              <a:defRPr/>
            </a:lvl9pPr>
          </a:lstStyle>
          <a:p>
            <a:endParaRPr/>
          </a:p>
        </p:txBody>
      </p:sp>
      <p:sp>
        <p:nvSpPr>
          <p:cNvPr id="19" name="Google Shape;19;p14"/>
          <p:cNvSpPr txBox="1">
            <a:spLocks noGrp="1"/>
          </p:cNvSpPr>
          <p:nvPr>
            <p:ph type="sldNum" idx="12"/>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he" smtClean="0"/>
              <a:pPr/>
              <a:t>‹#›</a:t>
            </a:fld>
            <a:endParaRPr lang="he"/>
          </a:p>
        </p:txBody>
      </p:sp>
      <p:sp>
        <p:nvSpPr>
          <p:cNvPr id="20" name="Google Shape;20;p14"/>
          <p:cNvSpPr/>
          <p:nvPr/>
        </p:nvSpPr>
        <p:spPr>
          <a:xfrm>
            <a:off x="0" y="1"/>
            <a:ext cx="12192000" cy="1487055"/>
          </a:xfrm>
          <a:prstGeom prst="rect">
            <a:avLst/>
          </a:prstGeom>
          <a:solidFill>
            <a:srgbClr val="0ABFC8"/>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21" name="Google Shape;21;p14"/>
          <p:cNvSpPr txBox="1">
            <a:spLocks noGrp="1"/>
          </p:cNvSpPr>
          <p:nvPr>
            <p:ph type="title"/>
          </p:nvPr>
        </p:nvSpPr>
        <p:spPr>
          <a:xfrm>
            <a:off x="838200" y="161492"/>
            <a:ext cx="10515600" cy="1325563"/>
          </a:xfrm>
          <a:prstGeom prst="rect">
            <a:avLst/>
          </a:prstGeom>
          <a:noFill/>
          <a:ln>
            <a:noFill/>
          </a:ln>
        </p:spPr>
        <p:txBody>
          <a:bodyPr spcFirstLastPara="1" wrap="square" lIns="68575" tIns="34275" rIns="68575" bIns="34275" anchor="ctr" anchorCtr="0">
            <a:normAutofit/>
          </a:bodyPr>
          <a:lstStyle>
            <a:lvl1pPr lvl="0" algn="ctr" rtl="1">
              <a:lnSpc>
                <a:spcPct val="90000"/>
              </a:lnSpc>
              <a:spcBef>
                <a:spcPts val="0"/>
              </a:spcBef>
              <a:spcAft>
                <a:spcPts val="0"/>
              </a:spcAft>
              <a:buClr>
                <a:schemeClr val="lt1"/>
              </a:buClr>
              <a:buSzPts val="5400"/>
              <a:buFont typeface="Calibri"/>
              <a:buNone/>
              <a:defRPr sz="7200" b="1">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14"/>
          <p:cNvSpPr txBox="1">
            <a:spLocks noGrp="1"/>
          </p:cNvSpPr>
          <p:nvPr>
            <p:ph type="body" idx="1"/>
          </p:nvPr>
        </p:nvSpPr>
        <p:spPr>
          <a:xfrm>
            <a:off x="692727" y="2071688"/>
            <a:ext cx="10806547" cy="2714625"/>
          </a:xfrm>
          <a:prstGeom prst="rect">
            <a:avLst/>
          </a:prstGeom>
          <a:noFill/>
          <a:ln>
            <a:noFill/>
          </a:ln>
        </p:spPr>
        <p:txBody>
          <a:bodyPr spcFirstLastPara="1" wrap="square" lIns="68575" tIns="34275" rIns="68575" bIns="34275" anchor="t" anchorCtr="0">
            <a:normAutofit/>
          </a:bodyPr>
          <a:lstStyle>
            <a:lvl1pPr marL="609585" lvl="0" indent="-482588" algn="r" rtl="1">
              <a:lnSpc>
                <a:spcPct val="90000"/>
              </a:lnSpc>
              <a:spcBef>
                <a:spcPts val="1067"/>
              </a:spcBef>
              <a:spcAft>
                <a:spcPts val="0"/>
              </a:spcAft>
              <a:buClr>
                <a:schemeClr val="dk1"/>
              </a:buClr>
              <a:buSzPts val="2100"/>
              <a:buChar char="•"/>
              <a:defRPr>
                <a:latin typeface="Calibri"/>
                <a:ea typeface="Calibri"/>
                <a:cs typeface="Calibri"/>
                <a:sym typeface="Calibri"/>
              </a:defRPr>
            </a:lvl1pPr>
            <a:lvl2pPr marL="1219170" lvl="1" indent="-423323" algn="r" rtl="1">
              <a:lnSpc>
                <a:spcPct val="90000"/>
              </a:lnSpc>
              <a:spcBef>
                <a:spcPts val="533"/>
              </a:spcBef>
              <a:spcAft>
                <a:spcPts val="0"/>
              </a:spcAft>
              <a:buClr>
                <a:schemeClr val="dk1"/>
              </a:buClr>
              <a:buSzPts val="1400"/>
              <a:buChar char="•"/>
              <a:defRPr/>
            </a:lvl2pPr>
            <a:lvl3pPr marL="1828754" lvl="2" indent="-423323" algn="r" rtl="1">
              <a:lnSpc>
                <a:spcPct val="90000"/>
              </a:lnSpc>
              <a:spcBef>
                <a:spcPts val="533"/>
              </a:spcBef>
              <a:spcAft>
                <a:spcPts val="0"/>
              </a:spcAft>
              <a:buClr>
                <a:schemeClr val="dk1"/>
              </a:buClr>
              <a:buSzPts val="1400"/>
              <a:buChar char="•"/>
              <a:defRPr/>
            </a:lvl3pPr>
            <a:lvl4pPr marL="2438339" lvl="3" indent="-423323" algn="r" rtl="1">
              <a:lnSpc>
                <a:spcPct val="90000"/>
              </a:lnSpc>
              <a:spcBef>
                <a:spcPts val="533"/>
              </a:spcBef>
              <a:spcAft>
                <a:spcPts val="0"/>
              </a:spcAft>
              <a:buClr>
                <a:schemeClr val="dk1"/>
              </a:buClr>
              <a:buSzPts val="1400"/>
              <a:buChar char="•"/>
              <a:defRPr/>
            </a:lvl4pPr>
            <a:lvl5pPr marL="3047924" lvl="4" indent="-423323" algn="r" rtl="1">
              <a:lnSpc>
                <a:spcPct val="90000"/>
              </a:lnSpc>
              <a:spcBef>
                <a:spcPts val="533"/>
              </a:spcBef>
              <a:spcAft>
                <a:spcPts val="0"/>
              </a:spcAft>
              <a:buClr>
                <a:schemeClr val="dk1"/>
              </a:buClr>
              <a:buSzPts val="1400"/>
              <a:buChar char="•"/>
              <a:defRPr/>
            </a:lvl5pPr>
            <a:lvl6pPr marL="3657509" lvl="5" indent="-423323" algn="r" rtl="1">
              <a:lnSpc>
                <a:spcPct val="90000"/>
              </a:lnSpc>
              <a:spcBef>
                <a:spcPts val="533"/>
              </a:spcBef>
              <a:spcAft>
                <a:spcPts val="0"/>
              </a:spcAft>
              <a:buClr>
                <a:schemeClr val="dk1"/>
              </a:buClr>
              <a:buSzPts val="1400"/>
              <a:buChar char="•"/>
              <a:defRPr/>
            </a:lvl6pPr>
            <a:lvl7pPr marL="4267093" lvl="6" indent="-423323" algn="r" rtl="1">
              <a:lnSpc>
                <a:spcPct val="90000"/>
              </a:lnSpc>
              <a:spcBef>
                <a:spcPts val="533"/>
              </a:spcBef>
              <a:spcAft>
                <a:spcPts val="0"/>
              </a:spcAft>
              <a:buClr>
                <a:schemeClr val="dk1"/>
              </a:buClr>
              <a:buSzPts val="1400"/>
              <a:buChar char="•"/>
              <a:defRPr/>
            </a:lvl7pPr>
            <a:lvl8pPr marL="4876678" lvl="7" indent="-423323" algn="r" rtl="1">
              <a:lnSpc>
                <a:spcPct val="90000"/>
              </a:lnSpc>
              <a:spcBef>
                <a:spcPts val="533"/>
              </a:spcBef>
              <a:spcAft>
                <a:spcPts val="0"/>
              </a:spcAft>
              <a:buClr>
                <a:schemeClr val="dk1"/>
              </a:buClr>
              <a:buSzPts val="1400"/>
              <a:buChar char="•"/>
              <a:defRPr/>
            </a:lvl8pPr>
            <a:lvl9pPr marL="5486263" lvl="8" indent="-423323" algn="r" rtl="1">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543655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3"/>
        <p:cNvGrpSpPr/>
        <p:nvPr/>
      </p:nvGrpSpPr>
      <p:grpSpPr>
        <a:xfrm>
          <a:off x="0" y="0"/>
          <a:ext cx="0" cy="0"/>
          <a:chOff x="0" y="0"/>
          <a:chExt cx="0" cy="0"/>
        </a:xfrm>
      </p:grpSpPr>
      <p:sp>
        <p:nvSpPr>
          <p:cNvPr id="24" name="Google Shape;24;p15"/>
          <p:cNvSpPr/>
          <p:nvPr/>
        </p:nvSpPr>
        <p:spPr>
          <a:xfrm>
            <a:off x="0" y="0"/>
            <a:ext cx="3581400" cy="6858000"/>
          </a:xfrm>
          <a:prstGeom prst="rect">
            <a:avLst/>
          </a:prstGeom>
          <a:solidFill>
            <a:srgbClr val="0ABFC8"/>
          </a:solidFill>
          <a:ln>
            <a:noFill/>
          </a:ln>
        </p:spPr>
        <p:txBody>
          <a:bodyPr spcFirstLastPara="1" wrap="square" lIns="91433" tIns="45700" rIns="91433" bIns="45700" anchor="ctr" anchorCtr="0">
            <a:noAutofit/>
          </a:bodyPr>
          <a:lstStyle/>
          <a:p>
            <a:pPr marL="0" marR="0" lvl="0" indent="0" algn="ctr" rtl="1">
              <a:lnSpc>
                <a:spcPct val="100000"/>
              </a:lnSpc>
              <a:spcBef>
                <a:spcPts val="0"/>
              </a:spcBef>
              <a:spcAft>
                <a:spcPts val="0"/>
              </a:spcAft>
              <a:buClr>
                <a:srgbClr val="000000"/>
              </a:buClr>
              <a:buSzPts val="1400"/>
              <a:buFont typeface="Arial"/>
              <a:buNone/>
            </a:pPr>
            <a:endParaRPr sz="1867" b="0" i="0" u="none" strike="noStrike" cap="none">
              <a:solidFill>
                <a:srgbClr val="002060"/>
              </a:solidFill>
              <a:latin typeface="Calibri"/>
              <a:ea typeface="Calibri"/>
              <a:cs typeface="Calibri"/>
              <a:sym typeface="Calibri"/>
            </a:endParaRPr>
          </a:p>
        </p:txBody>
      </p:sp>
      <p:sp>
        <p:nvSpPr>
          <p:cNvPr id="25" name="Google Shape;25;p15"/>
          <p:cNvSpPr>
            <a:spLocks noGrp="1"/>
          </p:cNvSpPr>
          <p:nvPr>
            <p:ph type="pic" idx="2"/>
          </p:nvPr>
        </p:nvSpPr>
        <p:spPr>
          <a:xfrm>
            <a:off x="5183188" y="987426"/>
            <a:ext cx="6172200" cy="4873625"/>
          </a:xfrm>
          <a:prstGeom prst="rect">
            <a:avLst/>
          </a:prstGeom>
          <a:noFill/>
          <a:ln>
            <a:noFill/>
          </a:ln>
        </p:spPr>
      </p:sp>
      <p:sp>
        <p:nvSpPr>
          <p:cNvPr id="26" name="Google Shape;26;p15"/>
          <p:cNvSpPr txBox="1">
            <a:spLocks noGrp="1"/>
          </p:cNvSpPr>
          <p:nvPr>
            <p:ph type="title"/>
          </p:nvPr>
        </p:nvSpPr>
        <p:spPr>
          <a:xfrm>
            <a:off x="428626" y="1189831"/>
            <a:ext cx="2828636" cy="1325563"/>
          </a:xfrm>
          <a:prstGeom prst="rect">
            <a:avLst/>
          </a:prstGeom>
          <a:noFill/>
          <a:ln>
            <a:noFill/>
          </a:ln>
        </p:spPr>
        <p:txBody>
          <a:bodyPr spcFirstLastPara="1" wrap="square" lIns="68575" tIns="34275" rIns="68575" bIns="34275" anchor="ctr" anchorCtr="0">
            <a:normAutofit/>
          </a:bodyPr>
          <a:lstStyle>
            <a:lvl1pPr lvl="0" algn="ctr" rtl="1">
              <a:lnSpc>
                <a:spcPct val="90000"/>
              </a:lnSpc>
              <a:spcBef>
                <a:spcPts val="0"/>
              </a:spcBef>
              <a:spcAft>
                <a:spcPts val="0"/>
              </a:spcAft>
              <a:buClr>
                <a:schemeClr val="lt1"/>
              </a:buClr>
              <a:buSzPts val="4100"/>
              <a:buFont typeface="Calibri"/>
              <a:buNone/>
              <a:defRPr sz="5467" b="1">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15"/>
          <p:cNvSpPr txBox="1">
            <a:spLocks noGrp="1"/>
          </p:cNvSpPr>
          <p:nvPr>
            <p:ph type="dt" idx="10"/>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lvl="0" algn="r" rtl="1">
              <a:lnSpc>
                <a:spcPct val="100000"/>
              </a:lnSpc>
              <a:spcBef>
                <a:spcPts val="0"/>
              </a:spcBef>
              <a:spcAft>
                <a:spcPts val="0"/>
              </a:spcAft>
              <a:buSzPts val="1100"/>
              <a:buNone/>
              <a:defRPr/>
            </a:lvl1pPr>
            <a:lvl2pPr lvl="1" algn="r" rtl="1">
              <a:lnSpc>
                <a:spcPct val="100000"/>
              </a:lnSpc>
              <a:spcBef>
                <a:spcPts val="0"/>
              </a:spcBef>
              <a:spcAft>
                <a:spcPts val="0"/>
              </a:spcAft>
              <a:buSzPts val="1100"/>
              <a:buNone/>
              <a:defRPr/>
            </a:lvl2pPr>
            <a:lvl3pPr lvl="2" algn="r" rtl="1">
              <a:lnSpc>
                <a:spcPct val="100000"/>
              </a:lnSpc>
              <a:spcBef>
                <a:spcPts val="0"/>
              </a:spcBef>
              <a:spcAft>
                <a:spcPts val="0"/>
              </a:spcAft>
              <a:buSzPts val="1100"/>
              <a:buNone/>
              <a:defRPr/>
            </a:lvl3pPr>
            <a:lvl4pPr lvl="3" algn="r" rtl="1">
              <a:lnSpc>
                <a:spcPct val="100000"/>
              </a:lnSpc>
              <a:spcBef>
                <a:spcPts val="0"/>
              </a:spcBef>
              <a:spcAft>
                <a:spcPts val="0"/>
              </a:spcAft>
              <a:buSzPts val="1100"/>
              <a:buNone/>
              <a:defRPr/>
            </a:lvl4pPr>
            <a:lvl5pPr lvl="4" algn="r" rtl="1">
              <a:lnSpc>
                <a:spcPct val="100000"/>
              </a:lnSpc>
              <a:spcBef>
                <a:spcPts val="0"/>
              </a:spcBef>
              <a:spcAft>
                <a:spcPts val="0"/>
              </a:spcAft>
              <a:buSzPts val="1100"/>
              <a:buNone/>
              <a:defRPr/>
            </a:lvl5pPr>
            <a:lvl6pPr lvl="5" algn="r" rtl="1">
              <a:lnSpc>
                <a:spcPct val="100000"/>
              </a:lnSpc>
              <a:spcBef>
                <a:spcPts val="0"/>
              </a:spcBef>
              <a:spcAft>
                <a:spcPts val="0"/>
              </a:spcAft>
              <a:buSzPts val="1100"/>
              <a:buNone/>
              <a:defRPr/>
            </a:lvl6pPr>
            <a:lvl7pPr lvl="6" algn="r" rtl="1">
              <a:lnSpc>
                <a:spcPct val="100000"/>
              </a:lnSpc>
              <a:spcBef>
                <a:spcPts val="0"/>
              </a:spcBef>
              <a:spcAft>
                <a:spcPts val="0"/>
              </a:spcAft>
              <a:buSzPts val="1100"/>
              <a:buNone/>
              <a:defRPr/>
            </a:lvl7pPr>
            <a:lvl8pPr lvl="7" algn="r" rtl="1">
              <a:lnSpc>
                <a:spcPct val="100000"/>
              </a:lnSpc>
              <a:spcBef>
                <a:spcPts val="0"/>
              </a:spcBef>
              <a:spcAft>
                <a:spcPts val="0"/>
              </a:spcAft>
              <a:buSzPts val="1100"/>
              <a:buNone/>
              <a:defRPr/>
            </a:lvl8pPr>
            <a:lvl9pPr lvl="8" algn="r" rtl="1">
              <a:lnSpc>
                <a:spcPct val="100000"/>
              </a:lnSpc>
              <a:spcBef>
                <a:spcPts val="0"/>
              </a:spcBef>
              <a:spcAft>
                <a:spcPts val="0"/>
              </a:spcAft>
              <a:buSzPts val="1100"/>
              <a:buNone/>
              <a:defRPr/>
            </a:lvl9pPr>
          </a:lstStyle>
          <a:p>
            <a:endParaRPr/>
          </a:p>
        </p:txBody>
      </p:sp>
      <p:sp>
        <p:nvSpPr>
          <p:cNvPr id="28" name="Google Shape;28;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rtl="1">
              <a:lnSpc>
                <a:spcPct val="100000"/>
              </a:lnSpc>
              <a:spcBef>
                <a:spcPts val="0"/>
              </a:spcBef>
              <a:spcAft>
                <a:spcPts val="0"/>
              </a:spcAft>
              <a:buSzPts val="1100"/>
              <a:buNone/>
              <a:defRPr/>
            </a:lvl1pPr>
            <a:lvl2pPr lvl="1" algn="r" rtl="1">
              <a:lnSpc>
                <a:spcPct val="100000"/>
              </a:lnSpc>
              <a:spcBef>
                <a:spcPts val="0"/>
              </a:spcBef>
              <a:spcAft>
                <a:spcPts val="0"/>
              </a:spcAft>
              <a:buSzPts val="1100"/>
              <a:buNone/>
              <a:defRPr/>
            </a:lvl2pPr>
            <a:lvl3pPr lvl="2" algn="r" rtl="1">
              <a:lnSpc>
                <a:spcPct val="100000"/>
              </a:lnSpc>
              <a:spcBef>
                <a:spcPts val="0"/>
              </a:spcBef>
              <a:spcAft>
                <a:spcPts val="0"/>
              </a:spcAft>
              <a:buSzPts val="1100"/>
              <a:buNone/>
              <a:defRPr/>
            </a:lvl3pPr>
            <a:lvl4pPr lvl="3" algn="r" rtl="1">
              <a:lnSpc>
                <a:spcPct val="100000"/>
              </a:lnSpc>
              <a:spcBef>
                <a:spcPts val="0"/>
              </a:spcBef>
              <a:spcAft>
                <a:spcPts val="0"/>
              </a:spcAft>
              <a:buSzPts val="1100"/>
              <a:buNone/>
              <a:defRPr/>
            </a:lvl4pPr>
            <a:lvl5pPr lvl="4" algn="r" rtl="1">
              <a:lnSpc>
                <a:spcPct val="100000"/>
              </a:lnSpc>
              <a:spcBef>
                <a:spcPts val="0"/>
              </a:spcBef>
              <a:spcAft>
                <a:spcPts val="0"/>
              </a:spcAft>
              <a:buSzPts val="1100"/>
              <a:buNone/>
              <a:defRPr/>
            </a:lvl5pPr>
            <a:lvl6pPr lvl="5" algn="r" rtl="1">
              <a:lnSpc>
                <a:spcPct val="100000"/>
              </a:lnSpc>
              <a:spcBef>
                <a:spcPts val="0"/>
              </a:spcBef>
              <a:spcAft>
                <a:spcPts val="0"/>
              </a:spcAft>
              <a:buSzPts val="1100"/>
              <a:buNone/>
              <a:defRPr/>
            </a:lvl6pPr>
            <a:lvl7pPr lvl="6" algn="r" rtl="1">
              <a:lnSpc>
                <a:spcPct val="100000"/>
              </a:lnSpc>
              <a:spcBef>
                <a:spcPts val="0"/>
              </a:spcBef>
              <a:spcAft>
                <a:spcPts val="0"/>
              </a:spcAft>
              <a:buSzPts val="1100"/>
              <a:buNone/>
              <a:defRPr/>
            </a:lvl7pPr>
            <a:lvl8pPr lvl="7" algn="r" rtl="1">
              <a:lnSpc>
                <a:spcPct val="100000"/>
              </a:lnSpc>
              <a:spcBef>
                <a:spcPts val="0"/>
              </a:spcBef>
              <a:spcAft>
                <a:spcPts val="0"/>
              </a:spcAft>
              <a:buSzPts val="1100"/>
              <a:buNone/>
              <a:defRPr/>
            </a:lvl8pPr>
            <a:lvl9pPr lvl="8" algn="r" rtl="1">
              <a:lnSpc>
                <a:spcPct val="100000"/>
              </a:lnSpc>
              <a:spcBef>
                <a:spcPts val="0"/>
              </a:spcBef>
              <a:spcAft>
                <a:spcPts val="0"/>
              </a:spcAft>
              <a:buSzPts val="1100"/>
              <a:buNone/>
              <a:defRPr/>
            </a:lvl9pPr>
          </a:lstStyle>
          <a:p>
            <a:endParaRPr/>
          </a:p>
        </p:txBody>
      </p:sp>
      <p:sp>
        <p:nvSpPr>
          <p:cNvPr id="29" name="Google Shape;29;p15"/>
          <p:cNvSpPr txBox="1">
            <a:spLocks noGrp="1"/>
          </p:cNvSpPr>
          <p:nvPr>
            <p:ph type="sldNum" idx="12"/>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he" smtClean="0"/>
              <a:pPr/>
              <a:t>‹#›</a:t>
            </a:fld>
            <a:endParaRPr lang="he"/>
          </a:p>
        </p:txBody>
      </p:sp>
    </p:spTree>
    <p:extLst>
      <p:ext uri="{BB962C8B-B14F-4D97-AF65-F5344CB8AC3E}">
        <p14:creationId xmlns:p14="http://schemas.microsoft.com/office/powerpoint/2010/main" val="4096524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30"/>
        <p:cNvGrpSpPr/>
        <p:nvPr/>
      </p:nvGrpSpPr>
      <p:grpSpPr>
        <a:xfrm>
          <a:off x="0" y="0"/>
          <a:ext cx="0" cy="0"/>
          <a:chOff x="0" y="0"/>
          <a:chExt cx="0" cy="0"/>
        </a:xfrm>
      </p:grpSpPr>
      <p:sp>
        <p:nvSpPr>
          <p:cNvPr id="31" name="Google Shape;31;p16"/>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r" rtl="1">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16"/>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r" rtl="1">
              <a:lnSpc>
                <a:spcPct val="90000"/>
              </a:lnSpc>
              <a:spcBef>
                <a:spcPts val="1067"/>
              </a:spcBef>
              <a:spcAft>
                <a:spcPts val="0"/>
              </a:spcAft>
              <a:buClr>
                <a:schemeClr val="dk1"/>
              </a:buClr>
              <a:buSzPts val="1400"/>
              <a:buChar char="•"/>
              <a:defRPr/>
            </a:lvl1pPr>
            <a:lvl2pPr marL="1219170" lvl="1" indent="-423323" algn="r" rtl="1">
              <a:lnSpc>
                <a:spcPct val="90000"/>
              </a:lnSpc>
              <a:spcBef>
                <a:spcPts val="533"/>
              </a:spcBef>
              <a:spcAft>
                <a:spcPts val="0"/>
              </a:spcAft>
              <a:buClr>
                <a:schemeClr val="dk1"/>
              </a:buClr>
              <a:buSzPts val="1400"/>
              <a:buChar char="•"/>
              <a:defRPr/>
            </a:lvl2pPr>
            <a:lvl3pPr marL="1828754" lvl="2" indent="-423323" algn="r" rtl="1">
              <a:lnSpc>
                <a:spcPct val="90000"/>
              </a:lnSpc>
              <a:spcBef>
                <a:spcPts val="533"/>
              </a:spcBef>
              <a:spcAft>
                <a:spcPts val="0"/>
              </a:spcAft>
              <a:buClr>
                <a:schemeClr val="dk1"/>
              </a:buClr>
              <a:buSzPts val="1400"/>
              <a:buChar char="•"/>
              <a:defRPr/>
            </a:lvl3pPr>
            <a:lvl4pPr marL="2438339" lvl="3" indent="-423323" algn="r" rtl="1">
              <a:lnSpc>
                <a:spcPct val="90000"/>
              </a:lnSpc>
              <a:spcBef>
                <a:spcPts val="533"/>
              </a:spcBef>
              <a:spcAft>
                <a:spcPts val="0"/>
              </a:spcAft>
              <a:buClr>
                <a:schemeClr val="dk1"/>
              </a:buClr>
              <a:buSzPts val="1400"/>
              <a:buChar char="•"/>
              <a:defRPr/>
            </a:lvl4pPr>
            <a:lvl5pPr marL="3047924" lvl="4" indent="-423323" algn="r" rtl="1">
              <a:lnSpc>
                <a:spcPct val="90000"/>
              </a:lnSpc>
              <a:spcBef>
                <a:spcPts val="533"/>
              </a:spcBef>
              <a:spcAft>
                <a:spcPts val="0"/>
              </a:spcAft>
              <a:buClr>
                <a:schemeClr val="dk1"/>
              </a:buClr>
              <a:buSzPts val="1400"/>
              <a:buChar char="•"/>
              <a:defRPr/>
            </a:lvl5pPr>
            <a:lvl6pPr marL="3657509" lvl="5" indent="-423323" algn="r" rtl="1">
              <a:lnSpc>
                <a:spcPct val="90000"/>
              </a:lnSpc>
              <a:spcBef>
                <a:spcPts val="533"/>
              </a:spcBef>
              <a:spcAft>
                <a:spcPts val="0"/>
              </a:spcAft>
              <a:buClr>
                <a:schemeClr val="dk1"/>
              </a:buClr>
              <a:buSzPts val="1400"/>
              <a:buChar char="•"/>
              <a:defRPr/>
            </a:lvl6pPr>
            <a:lvl7pPr marL="4267093" lvl="6" indent="-423323" algn="r" rtl="1">
              <a:lnSpc>
                <a:spcPct val="90000"/>
              </a:lnSpc>
              <a:spcBef>
                <a:spcPts val="533"/>
              </a:spcBef>
              <a:spcAft>
                <a:spcPts val="0"/>
              </a:spcAft>
              <a:buClr>
                <a:schemeClr val="dk1"/>
              </a:buClr>
              <a:buSzPts val="1400"/>
              <a:buChar char="•"/>
              <a:defRPr/>
            </a:lvl7pPr>
            <a:lvl8pPr marL="4876678" lvl="7" indent="-423323" algn="r" rtl="1">
              <a:lnSpc>
                <a:spcPct val="90000"/>
              </a:lnSpc>
              <a:spcBef>
                <a:spcPts val="533"/>
              </a:spcBef>
              <a:spcAft>
                <a:spcPts val="0"/>
              </a:spcAft>
              <a:buClr>
                <a:schemeClr val="dk1"/>
              </a:buClr>
              <a:buSzPts val="1400"/>
              <a:buChar char="•"/>
              <a:defRPr/>
            </a:lvl8pPr>
            <a:lvl9pPr marL="5486263" lvl="8" indent="-423323" algn="r" rtl="1">
              <a:lnSpc>
                <a:spcPct val="90000"/>
              </a:lnSpc>
              <a:spcBef>
                <a:spcPts val="533"/>
              </a:spcBef>
              <a:spcAft>
                <a:spcPts val="0"/>
              </a:spcAft>
              <a:buClr>
                <a:schemeClr val="dk1"/>
              </a:buClr>
              <a:buSzPts val="1400"/>
              <a:buChar char="•"/>
              <a:defRPr/>
            </a:lvl9pPr>
          </a:lstStyle>
          <a:p>
            <a:endParaRPr/>
          </a:p>
        </p:txBody>
      </p:sp>
      <p:sp>
        <p:nvSpPr>
          <p:cNvPr id="33" name="Google Shape;33;p16"/>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r" rtl="1">
              <a:lnSpc>
                <a:spcPct val="90000"/>
              </a:lnSpc>
              <a:spcBef>
                <a:spcPts val="1067"/>
              </a:spcBef>
              <a:spcAft>
                <a:spcPts val="0"/>
              </a:spcAft>
              <a:buClr>
                <a:schemeClr val="dk1"/>
              </a:buClr>
              <a:buSzPts val="1400"/>
              <a:buChar char="•"/>
              <a:defRPr/>
            </a:lvl1pPr>
            <a:lvl2pPr marL="1219170" lvl="1" indent="-423323" algn="r" rtl="1">
              <a:lnSpc>
                <a:spcPct val="90000"/>
              </a:lnSpc>
              <a:spcBef>
                <a:spcPts val="533"/>
              </a:spcBef>
              <a:spcAft>
                <a:spcPts val="0"/>
              </a:spcAft>
              <a:buClr>
                <a:schemeClr val="dk1"/>
              </a:buClr>
              <a:buSzPts val="1400"/>
              <a:buChar char="•"/>
              <a:defRPr/>
            </a:lvl2pPr>
            <a:lvl3pPr marL="1828754" lvl="2" indent="-423323" algn="r" rtl="1">
              <a:lnSpc>
                <a:spcPct val="90000"/>
              </a:lnSpc>
              <a:spcBef>
                <a:spcPts val="533"/>
              </a:spcBef>
              <a:spcAft>
                <a:spcPts val="0"/>
              </a:spcAft>
              <a:buClr>
                <a:schemeClr val="dk1"/>
              </a:buClr>
              <a:buSzPts val="1400"/>
              <a:buChar char="•"/>
              <a:defRPr/>
            </a:lvl3pPr>
            <a:lvl4pPr marL="2438339" lvl="3" indent="-423323" algn="r" rtl="1">
              <a:lnSpc>
                <a:spcPct val="90000"/>
              </a:lnSpc>
              <a:spcBef>
                <a:spcPts val="533"/>
              </a:spcBef>
              <a:spcAft>
                <a:spcPts val="0"/>
              </a:spcAft>
              <a:buClr>
                <a:schemeClr val="dk1"/>
              </a:buClr>
              <a:buSzPts val="1400"/>
              <a:buChar char="•"/>
              <a:defRPr/>
            </a:lvl4pPr>
            <a:lvl5pPr marL="3047924" lvl="4" indent="-423323" algn="r" rtl="1">
              <a:lnSpc>
                <a:spcPct val="90000"/>
              </a:lnSpc>
              <a:spcBef>
                <a:spcPts val="533"/>
              </a:spcBef>
              <a:spcAft>
                <a:spcPts val="0"/>
              </a:spcAft>
              <a:buClr>
                <a:schemeClr val="dk1"/>
              </a:buClr>
              <a:buSzPts val="1400"/>
              <a:buChar char="•"/>
              <a:defRPr/>
            </a:lvl5pPr>
            <a:lvl6pPr marL="3657509" lvl="5" indent="-423323" algn="r" rtl="1">
              <a:lnSpc>
                <a:spcPct val="90000"/>
              </a:lnSpc>
              <a:spcBef>
                <a:spcPts val="533"/>
              </a:spcBef>
              <a:spcAft>
                <a:spcPts val="0"/>
              </a:spcAft>
              <a:buClr>
                <a:schemeClr val="dk1"/>
              </a:buClr>
              <a:buSzPts val="1400"/>
              <a:buChar char="•"/>
              <a:defRPr/>
            </a:lvl6pPr>
            <a:lvl7pPr marL="4267093" lvl="6" indent="-423323" algn="r" rtl="1">
              <a:lnSpc>
                <a:spcPct val="90000"/>
              </a:lnSpc>
              <a:spcBef>
                <a:spcPts val="533"/>
              </a:spcBef>
              <a:spcAft>
                <a:spcPts val="0"/>
              </a:spcAft>
              <a:buClr>
                <a:schemeClr val="dk1"/>
              </a:buClr>
              <a:buSzPts val="1400"/>
              <a:buChar char="•"/>
              <a:defRPr/>
            </a:lvl7pPr>
            <a:lvl8pPr marL="4876678" lvl="7" indent="-423323" algn="r" rtl="1">
              <a:lnSpc>
                <a:spcPct val="90000"/>
              </a:lnSpc>
              <a:spcBef>
                <a:spcPts val="533"/>
              </a:spcBef>
              <a:spcAft>
                <a:spcPts val="0"/>
              </a:spcAft>
              <a:buClr>
                <a:schemeClr val="dk1"/>
              </a:buClr>
              <a:buSzPts val="1400"/>
              <a:buChar char="•"/>
              <a:defRPr/>
            </a:lvl8pPr>
            <a:lvl9pPr marL="5486263" lvl="8" indent="-423323" algn="r" rtl="1">
              <a:lnSpc>
                <a:spcPct val="90000"/>
              </a:lnSpc>
              <a:spcBef>
                <a:spcPts val="533"/>
              </a:spcBef>
              <a:spcAft>
                <a:spcPts val="0"/>
              </a:spcAft>
              <a:buClr>
                <a:schemeClr val="dk1"/>
              </a:buClr>
              <a:buSzPts val="1400"/>
              <a:buChar char="•"/>
              <a:defRPr/>
            </a:lvl9pPr>
          </a:lstStyle>
          <a:p>
            <a:endParaRPr/>
          </a:p>
        </p:txBody>
      </p:sp>
      <p:sp>
        <p:nvSpPr>
          <p:cNvPr id="34" name="Google Shape;34;p16"/>
          <p:cNvSpPr txBox="1">
            <a:spLocks noGrp="1"/>
          </p:cNvSpPr>
          <p:nvPr>
            <p:ph type="dt" idx="10"/>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lvl="0" algn="r" rtl="1">
              <a:lnSpc>
                <a:spcPct val="100000"/>
              </a:lnSpc>
              <a:spcBef>
                <a:spcPts val="0"/>
              </a:spcBef>
              <a:spcAft>
                <a:spcPts val="0"/>
              </a:spcAft>
              <a:buSzPts val="1100"/>
              <a:buNone/>
              <a:defRPr/>
            </a:lvl1pPr>
            <a:lvl2pPr lvl="1" algn="r" rtl="1">
              <a:lnSpc>
                <a:spcPct val="100000"/>
              </a:lnSpc>
              <a:spcBef>
                <a:spcPts val="0"/>
              </a:spcBef>
              <a:spcAft>
                <a:spcPts val="0"/>
              </a:spcAft>
              <a:buSzPts val="1100"/>
              <a:buNone/>
              <a:defRPr/>
            </a:lvl2pPr>
            <a:lvl3pPr lvl="2" algn="r" rtl="1">
              <a:lnSpc>
                <a:spcPct val="100000"/>
              </a:lnSpc>
              <a:spcBef>
                <a:spcPts val="0"/>
              </a:spcBef>
              <a:spcAft>
                <a:spcPts val="0"/>
              </a:spcAft>
              <a:buSzPts val="1100"/>
              <a:buNone/>
              <a:defRPr/>
            </a:lvl3pPr>
            <a:lvl4pPr lvl="3" algn="r" rtl="1">
              <a:lnSpc>
                <a:spcPct val="100000"/>
              </a:lnSpc>
              <a:spcBef>
                <a:spcPts val="0"/>
              </a:spcBef>
              <a:spcAft>
                <a:spcPts val="0"/>
              </a:spcAft>
              <a:buSzPts val="1100"/>
              <a:buNone/>
              <a:defRPr/>
            </a:lvl4pPr>
            <a:lvl5pPr lvl="4" algn="r" rtl="1">
              <a:lnSpc>
                <a:spcPct val="100000"/>
              </a:lnSpc>
              <a:spcBef>
                <a:spcPts val="0"/>
              </a:spcBef>
              <a:spcAft>
                <a:spcPts val="0"/>
              </a:spcAft>
              <a:buSzPts val="1100"/>
              <a:buNone/>
              <a:defRPr/>
            </a:lvl5pPr>
            <a:lvl6pPr lvl="5" algn="r" rtl="1">
              <a:lnSpc>
                <a:spcPct val="100000"/>
              </a:lnSpc>
              <a:spcBef>
                <a:spcPts val="0"/>
              </a:spcBef>
              <a:spcAft>
                <a:spcPts val="0"/>
              </a:spcAft>
              <a:buSzPts val="1100"/>
              <a:buNone/>
              <a:defRPr/>
            </a:lvl6pPr>
            <a:lvl7pPr lvl="6" algn="r" rtl="1">
              <a:lnSpc>
                <a:spcPct val="100000"/>
              </a:lnSpc>
              <a:spcBef>
                <a:spcPts val="0"/>
              </a:spcBef>
              <a:spcAft>
                <a:spcPts val="0"/>
              </a:spcAft>
              <a:buSzPts val="1100"/>
              <a:buNone/>
              <a:defRPr/>
            </a:lvl7pPr>
            <a:lvl8pPr lvl="7" algn="r" rtl="1">
              <a:lnSpc>
                <a:spcPct val="100000"/>
              </a:lnSpc>
              <a:spcBef>
                <a:spcPts val="0"/>
              </a:spcBef>
              <a:spcAft>
                <a:spcPts val="0"/>
              </a:spcAft>
              <a:buSzPts val="1100"/>
              <a:buNone/>
              <a:defRPr/>
            </a:lvl8pPr>
            <a:lvl9pPr lvl="8" algn="r" rtl="1">
              <a:lnSpc>
                <a:spcPct val="100000"/>
              </a:lnSpc>
              <a:spcBef>
                <a:spcPts val="0"/>
              </a:spcBef>
              <a:spcAft>
                <a:spcPts val="0"/>
              </a:spcAft>
              <a:buSzPts val="1100"/>
              <a:buNone/>
              <a:defRPr/>
            </a:lvl9pPr>
          </a:lstStyle>
          <a:p>
            <a:endParaRPr/>
          </a:p>
        </p:txBody>
      </p:sp>
      <p:sp>
        <p:nvSpPr>
          <p:cNvPr id="35" name="Google Shape;35;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rtl="1">
              <a:lnSpc>
                <a:spcPct val="100000"/>
              </a:lnSpc>
              <a:spcBef>
                <a:spcPts val="0"/>
              </a:spcBef>
              <a:spcAft>
                <a:spcPts val="0"/>
              </a:spcAft>
              <a:buSzPts val="1100"/>
              <a:buNone/>
              <a:defRPr/>
            </a:lvl1pPr>
            <a:lvl2pPr lvl="1" algn="r" rtl="1">
              <a:lnSpc>
                <a:spcPct val="100000"/>
              </a:lnSpc>
              <a:spcBef>
                <a:spcPts val="0"/>
              </a:spcBef>
              <a:spcAft>
                <a:spcPts val="0"/>
              </a:spcAft>
              <a:buSzPts val="1100"/>
              <a:buNone/>
              <a:defRPr/>
            </a:lvl2pPr>
            <a:lvl3pPr lvl="2" algn="r" rtl="1">
              <a:lnSpc>
                <a:spcPct val="100000"/>
              </a:lnSpc>
              <a:spcBef>
                <a:spcPts val="0"/>
              </a:spcBef>
              <a:spcAft>
                <a:spcPts val="0"/>
              </a:spcAft>
              <a:buSzPts val="1100"/>
              <a:buNone/>
              <a:defRPr/>
            </a:lvl3pPr>
            <a:lvl4pPr lvl="3" algn="r" rtl="1">
              <a:lnSpc>
                <a:spcPct val="100000"/>
              </a:lnSpc>
              <a:spcBef>
                <a:spcPts val="0"/>
              </a:spcBef>
              <a:spcAft>
                <a:spcPts val="0"/>
              </a:spcAft>
              <a:buSzPts val="1100"/>
              <a:buNone/>
              <a:defRPr/>
            </a:lvl4pPr>
            <a:lvl5pPr lvl="4" algn="r" rtl="1">
              <a:lnSpc>
                <a:spcPct val="100000"/>
              </a:lnSpc>
              <a:spcBef>
                <a:spcPts val="0"/>
              </a:spcBef>
              <a:spcAft>
                <a:spcPts val="0"/>
              </a:spcAft>
              <a:buSzPts val="1100"/>
              <a:buNone/>
              <a:defRPr/>
            </a:lvl5pPr>
            <a:lvl6pPr lvl="5" algn="r" rtl="1">
              <a:lnSpc>
                <a:spcPct val="100000"/>
              </a:lnSpc>
              <a:spcBef>
                <a:spcPts val="0"/>
              </a:spcBef>
              <a:spcAft>
                <a:spcPts val="0"/>
              </a:spcAft>
              <a:buSzPts val="1100"/>
              <a:buNone/>
              <a:defRPr/>
            </a:lvl6pPr>
            <a:lvl7pPr lvl="6" algn="r" rtl="1">
              <a:lnSpc>
                <a:spcPct val="100000"/>
              </a:lnSpc>
              <a:spcBef>
                <a:spcPts val="0"/>
              </a:spcBef>
              <a:spcAft>
                <a:spcPts val="0"/>
              </a:spcAft>
              <a:buSzPts val="1100"/>
              <a:buNone/>
              <a:defRPr/>
            </a:lvl7pPr>
            <a:lvl8pPr lvl="7" algn="r" rtl="1">
              <a:lnSpc>
                <a:spcPct val="100000"/>
              </a:lnSpc>
              <a:spcBef>
                <a:spcPts val="0"/>
              </a:spcBef>
              <a:spcAft>
                <a:spcPts val="0"/>
              </a:spcAft>
              <a:buSzPts val="1100"/>
              <a:buNone/>
              <a:defRPr/>
            </a:lvl8pPr>
            <a:lvl9pPr lvl="8" algn="r" rtl="1">
              <a:lnSpc>
                <a:spcPct val="100000"/>
              </a:lnSpc>
              <a:spcBef>
                <a:spcPts val="0"/>
              </a:spcBef>
              <a:spcAft>
                <a:spcPts val="0"/>
              </a:spcAft>
              <a:buSzPts val="1100"/>
              <a:buNone/>
              <a:defRPr/>
            </a:lvl9pPr>
          </a:lstStyle>
          <a:p>
            <a:endParaRPr/>
          </a:p>
        </p:txBody>
      </p:sp>
      <p:sp>
        <p:nvSpPr>
          <p:cNvPr id="36" name="Google Shape;36;p16"/>
          <p:cNvSpPr txBox="1">
            <a:spLocks noGrp="1"/>
          </p:cNvSpPr>
          <p:nvPr>
            <p:ph type="sldNum" idx="12"/>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he" smtClean="0"/>
              <a:pPr/>
              <a:t>‹#›</a:t>
            </a:fld>
            <a:endParaRPr lang="he"/>
          </a:p>
        </p:txBody>
      </p:sp>
    </p:spTree>
    <p:extLst>
      <p:ext uri="{BB962C8B-B14F-4D97-AF65-F5344CB8AC3E}">
        <p14:creationId xmlns:p14="http://schemas.microsoft.com/office/powerpoint/2010/main" val="3507577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37"/>
        <p:cNvGrpSpPr/>
        <p:nvPr/>
      </p:nvGrpSpPr>
      <p:grpSpPr>
        <a:xfrm>
          <a:off x="0" y="0"/>
          <a:ext cx="0" cy="0"/>
          <a:chOff x="0" y="0"/>
          <a:chExt cx="0" cy="0"/>
        </a:xfrm>
      </p:grpSpPr>
      <p:sp>
        <p:nvSpPr>
          <p:cNvPr id="38" name="Google Shape;38;p17"/>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r" rtl="1">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 name="Google Shape;39;p17"/>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r" rtl="1">
              <a:lnSpc>
                <a:spcPct val="90000"/>
              </a:lnSpc>
              <a:spcBef>
                <a:spcPts val="1067"/>
              </a:spcBef>
              <a:spcAft>
                <a:spcPts val="0"/>
              </a:spcAft>
              <a:buClr>
                <a:schemeClr val="dk1"/>
              </a:buClr>
              <a:buSzPts val="1800"/>
              <a:buNone/>
              <a:defRPr sz="2400" b="1"/>
            </a:lvl1pPr>
            <a:lvl2pPr marL="1219170" lvl="1" indent="-304792" algn="r" rtl="1">
              <a:lnSpc>
                <a:spcPct val="90000"/>
              </a:lnSpc>
              <a:spcBef>
                <a:spcPts val="533"/>
              </a:spcBef>
              <a:spcAft>
                <a:spcPts val="0"/>
              </a:spcAft>
              <a:buClr>
                <a:schemeClr val="dk1"/>
              </a:buClr>
              <a:buSzPts val="1500"/>
              <a:buNone/>
              <a:defRPr sz="2000" b="1"/>
            </a:lvl2pPr>
            <a:lvl3pPr marL="1828754" lvl="2" indent="-304792" algn="r" rtl="1">
              <a:lnSpc>
                <a:spcPct val="90000"/>
              </a:lnSpc>
              <a:spcBef>
                <a:spcPts val="533"/>
              </a:spcBef>
              <a:spcAft>
                <a:spcPts val="0"/>
              </a:spcAft>
              <a:buClr>
                <a:schemeClr val="dk1"/>
              </a:buClr>
              <a:buSzPts val="1400"/>
              <a:buNone/>
              <a:defRPr sz="1867" b="1"/>
            </a:lvl3pPr>
            <a:lvl4pPr marL="2438339" lvl="3" indent="-304792" algn="r" rtl="1">
              <a:lnSpc>
                <a:spcPct val="90000"/>
              </a:lnSpc>
              <a:spcBef>
                <a:spcPts val="533"/>
              </a:spcBef>
              <a:spcAft>
                <a:spcPts val="0"/>
              </a:spcAft>
              <a:buClr>
                <a:schemeClr val="dk1"/>
              </a:buClr>
              <a:buSzPts val="1200"/>
              <a:buNone/>
              <a:defRPr sz="1600" b="1"/>
            </a:lvl4pPr>
            <a:lvl5pPr marL="3047924" lvl="4" indent="-304792" algn="r" rtl="1">
              <a:lnSpc>
                <a:spcPct val="90000"/>
              </a:lnSpc>
              <a:spcBef>
                <a:spcPts val="533"/>
              </a:spcBef>
              <a:spcAft>
                <a:spcPts val="0"/>
              </a:spcAft>
              <a:buClr>
                <a:schemeClr val="dk1"/>
              </a:buClr>
              <a:buSzPts val="1200"/>
              <a:buNone/>
              <a:defRPr sz="1600" b="1"/>
            </a:lvl5pPr>
            <a:lvl6pPr marL="3657509" lvl="5" indent="-304792" algn="r" rtl="1">
              <a:lnSpc>
                <a:spcPct val="90000"/>
              </a:lnSpc>
              <a:spcBef>
                <a:spcPts val="533"/>
              </a:spcBef>
              <a:spcAft>
                <a:spcPts val="0"/>
              </a:spcAft>
              <a:buClr>
                <a:schemeClr val="dk1"/>
              </a:buClr>
              <a:buSzPts val="1200"/>
              <a:buNone/>
              <a:defRPr sz="1600" b="1"/>
            </a:lvl6pPr>
            <a:lvl7pPr marL="4267093" lvl="6" indent="-304792" algn="r" rtl="1">
              <a:lnSpc>
                <a:spcPct val="90000"/>
              </a:lnSpc>
              <a:spcBef>
                <a:spcPts val="533"/>
              </a:spcBef>
              <a:spcAft>
                <a:spcPts val="0"/>
              </a:spcAft>
              <a:buClr>
                <a:schemeClr val="dk1"/>
              </a:buClr>
              <a:buSzPts val="1200"/>
              <a:buNone/>
              <a:defRPr sz="1600" b="1"/>
            </a:lvl7pPr>
            <a:lvl8pPr marL="4876678" lvl="7" indent="-304792" algn="r" rtl="1">
              <a:lnSpc>
                <a:spcPct val="90000"/>
              </a:lnSpc>
              <a:spcBef>
                <a:spcPts val="533"/>
              </a:spcBef>
              <a:spcAft>
                <a:spcPts val="0"/>
              </a:spcAft>
              <a:buClr>
                <a:schemeClr val="dk1"/>
              </a:buClr>
              <a:buSzPts val="1200"/>
              <a:buNone/>
              <a:defRPr sz="1600" b="1"/>
            </a:lvl8pPr>
            <a:lvl9pPr marL="5486263" lvl="8" indent="-304792" algn="r" rtl="1">
              <a:lnSpc>
                <a:spcPct val="90000"/>
              </a:lnSpc>
              <a:spcBef>
                <a:spcPts val="533"/>
              </a:spcBef>
              <a:spcAft>
                <a:spcPts val="0"/>
              </a:spcAft>
              <a:buClr>
                <a:schemeClr val="dk1"/>
              </a:buClr>
              <a:buSzPts val="1200"/>
              <a:buNone/>
              <a:defRPr sz="1600" b="1"/>
            </a:lvl9pPr>
          </a:lstStyle>
          <a:p>
            <a:endParaRPr/>
          </a:p>
        </p:txBody>
      </p:sp>
      <p:sp>
        <p:nvSpPr>
          <p:cNvPr id="40" name="Google Shape;40;p17"/>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r" rtl="1">
              <a:lnSpc>
                <a:spcPct val="90000"/>
              </a:lnSpc>
              <a:spcBef>
                <a:spcPts val="1067"/>
              </a:spcBef>
              <a:spcAft>
                <a:spcPts val="0"/>
              </a:spcAft>
              <a:buClr>
                <a:schemeClr val="dk1"/>
              </a:buClr>
              <a:buSzPts val="1400"/>
              <a:buChar char="•"/>
              <a:defRPr/>
            </a:lvl1pPr>
            <a:lvl2pPr marL="1219170" lvl="1" indent="-423323" algn="r" rtl="1">
              <a:lnSpc>
                <a:spcPct val="90000"/>
              </a:lnSpc>
              <a:spcBef>
                <a:spcPts val="533"/>
              </a:spcBef>
              <a:spcAft>
                <a:spcPts val="0"/>
              </a:spcAft>
              <a:buClr>
                <a:schemeClr val="dk1"/>
              </a:buClr>
              <a:buSzPts val="1400"/>
              <a:buChar char="•"/>
              <a:defRPr/>
            </a:lvl2pPr>
            <a:lvl3pPr marL="1828754" lvl="2" indent="-423323" algn="r" rtl="1">
              <a:lnSpc>
                <a:spcPct val="90000"/>
              </a:lnSpc>
              <a:spcBef>
                <a:spcPts val="533"/>
              </a:spcBef>
              <a:spcAft>
                <a:spcPts val="0"/>
              </a:spcAft>
              <a:buClr>
                <a:schemeClr val="dk1"/>
              </a:buClr>
              <a:buSzPts val="1400"/>
              <a:buChar char="•"/>
              <a:defRPr/>
            </a:lvl3pPr>
            <a:lvl4pPr marL="2438339" lvl="3" indent="-423323" algn="r" rtl="1">
              <a:lnSpc>
                <a:spcPct val="90000"/>
              </a:lnSpc>
              <a:spcBef>
                <a:spcPts val="533"/>
              </a:spcBef>
              <a:spcAft>
                <a:spcPts val="0"/>
              </a:spcAft>
              <a:buClr>
                <a:schemeClr val="dk1"/>
              </a:buClr>
              <a:buSzPts val="1400"/>
              <a:buChar char="•"/>
              <a:defRPr/>
            </a:lvl4pPr>
            <a:lvl5pPr marL="3047924" lvl="4" indent="-423323" algn="r" rtl="1">
              <a:lnSpc>
                <a:spcPct val="90000"/>
              </a:lnSpc>
              <a:spcBef>
                <a:spcPts val="533"/>
              </a:spcBef>
              <a:spcAft>
                <a:spcPts val="0"/>
              </a:spcAft>
              <a:buClr>
                <a:schemeClr val="dk1"/>
              </a:buClr>
              <a:buSzPts val="1400"/>
              <a:buChar char="•"/>
              <a:defRPr/>
            </a:lvl5pPr>
            <a:lvl6pPr marL="3657509" lvl="5" indent="-423323" algn="r" rtl="1">
              <a:lnSpc>
                <a:spcPct val="90000"/>
              </a:lnSpc>
              <a:spcBef>
                <a:spcPts val="533"/>
              </a:spcBef>
              <a:spcAft>
                <a:spcPts val="0"/>
              </a:spcAft>
              <a:buClr>
                <a:schemeClr val="dk1"/>
              </a:buClr>
              <a:buSzPts val="1400"/>
              <a:buChar char="•"/>
              <a:defRPr/>
            </a:lvl6pPr>
            <a:lvl7pPr marL="4267093" lvl="6" indent="-423323" algn="r" rtl="1">
              <a:lnSpc>
                <a:spcPct val="90000"/>
              </a:lnSpc>
              <a:spcBef>
                <a:spcPts val="533"/>
              </a:spcBef>
              <a:spcAft>
                <a:spcPts val="0"/>
              </a:spcAft>
              <a:buClr>
                <a:schemeClr val="dk1"/>
              </a:buClr>
              <a:buSzPts val="1400"/>
              <a:buChar char="•"/>
              <a:defRPr/>
            </a:lvl7pPr>
            <a:lvl8pPr marL="4876678" lvl="7" indent="-423323" algn="r" rtl="1">
              <a:lnSpc>
                <a:spcPct val="90000"/>
              </a:lnSpc>
              <a:spcBef>
                <a:spcPts val="533"/>
              </a:spcBef>
              <a:spcAft>
                <a:spcPts val="0"/>
              </a:spcAft>
              <a:buClr>
                <a:schemeClr val="dk1"/>
              </a:buClr>
              <a:buSzPts val="1400"/>
              <a:buChar char="•"/>
              <a:defRPr/>
            </a:lvl8pPr>
            <a:lvl9pPr marL="5486263" lvl="8" indent="-423323" algn="r" rtl="1">
              <a:lnSpc>
                <a:spcPct val="90000"/>
              </a:lnSpc>
              <a:spcBef>
                <a:spcPts val="533"/>
              </a:spcBef>
              <a:spcAft>
                <a:spcPts val="0"/>
              </a:spcAft>
              <a:buClr>
                <a:schemeClr val="dk1"/>
              </a:buClr>
              <a:buSzPts val="1400"/>
              <a:buChar char="•"/>
              <a:defRPr/>
            </a:lvl9pPr>
          </a:lstStyle>
          <a:p>
            <a:endParaRPr/>
          </a:p>
        </p:txBody>
      </p:sp>
      <p:sp>
        <p:nvSpPr>
          <p:cNvPr id="41" name="Google Shape;41;p17"/>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r" rtl="1">
              <a:lnSpc>
                <a:spcPct val="90000"/>
              </a:lnSpc>
              <a:spcBef>
                <a:spcPts val="1067"/>
              </a:spcBef>
              <a:spcAft>
                <a:spcPts val="0"/>
              </a:spcAft>
              <a:buClr>
                <a:schemeClr val="dk1"/>
              </a:buClr>
              <a:buSzPts val="1800"/>
              <a:buNone/>
              <a:defRPr sz="2400" b="1"/>
            </a:lvl1pPr>
            <a:lvl2pPr marL="1219170" lvl="1" indent="-304792" algn="r" rtl="1">
              <a:lnSpc>
                <a:spcPct val="90000"/>
              </a:lnSpc>
              <a:spcBef>
                <a:spcPts val="533"/>
              </a:spcBef>
              <a:spcAft>
                <a:spcPts val="0"/>
              </a:spcAft>
              <a:buClr>
                <a:schemeClr val="dk1"/>
              </a:buClr>
              <a:buSzPts val="1500"/>
              <a:buNone/>
              <a:defRPr sz="2000" b="1"/>
            </a:lvl2pPr>
            <a:lvl3pPr marL="1828754" lvl="2" indent="-304792" algn="r" rtl="1">
              <a:lnSpc>
                <a:spcPct val="90000"/>
              </a:lnSpc>
              <a:spcBef>
                <a:spcPts val="533"/>
              </a:spcBef>
              <a:spcAft>
                <a:spcPts val="0"/>
              </a:spcAft>
              <a:buClr>
                <a:schemeClr val="dk1"/>
              </a:buClr>
              <a:buSzPts val="1400"/>
              <a:buNone/>
              <a:defRPr sz="1867" b="1"/>
            </a:lvl3pPr>
            <a:lvl4pPr marL="2438339" lvl="3" indent="-304792" algn="r" rtl="1">
              <a:lnSpc>
                <a:spcPct val="90000"/>
              </a:lnSpc>
              <a:spcBef>
                <a:spcPts val="533"/>
              </a:spcBef>
              <a:spcAft>
                <a:spcPts val="0"/>
              </a:spcAft>
              <a:buClr>
                <a:schemeClr val="dk1"/>
              </a:buClr>
              <a:buSzPts val="1200"/>
              <a:buNone/>
              <a:defRPr sz="1600" b="1"/>
            </a:lvl4pPr>
            <a:lvl5pPr marL="3047924" lvl="4" indent="-304792" algn="r" rtl="1">
              <a:lnSpc>
                <a:spcPct val="90000"/>
              </a:lnSpc>
              <a:spcBef>
                <a:spcPts val="533"/>
              </a:spcBef>
              <a:spcAft>
                <a:spcPts val="0"/>
              </a:spcAft>
              <a:buClr>
                <a:schemeClr val="dk1"/>
              </a:buClr>
              <a:buSzPts val="1200"/>
              <a:buNone/>
              <a:defRPr sz="1600" b="1"/>
            </a:lvl5pPr>
            <a:lvl6pPr marL="3657509" lvl="5" indent="-304792" algn="r" rtl="1">
              <a:lnSpc>
                <a:spcPct val="90000"/>
              </a:lnSpc>
              <a:spcBef>
                <a:spcPts val="533"/>
              </a:spcBef>
              <a:spcAft>
                <a:spcPts val="0"/>
              </a:spcAft>
              <a:buClr>
                <a:schemeClr val="dk1"/>
              </a:buClr>
              <a:buSzPts val="1200"/>
              <a:buNone/>
              <a:defRPr sz="1600" b="1"/>
            </a:lvl6pPr>
            <a:lvl7pPr marL="4267093" lvl="6" indent="-304792" algn="r" rtl="1">
              <a:lnSpc>
                <a:spcPct val="90000"/>
              </a:lnSpc>
              <a:spcBef>
                <a:spcPts val="533"/>
              </a:spcBef>
              <a:spcAft>
                <a:spcPts val="0"/>
              </a:spcAft>
              <a:buClr>
                <a:schemeClr val="dk1"/>
              </a:buClr>
              <a:buSzPts val="1200"/>
              <a:buNone/>
              <a:defRPr sz="1600" b="1"/>
            </a:lvl7pPr>
            <a:lvl8pPr marL="4876678" lvl="7" indent="-304792" algn="r" rtl="1">
              <a:lnSpc>
                <a:spcPct val="90000"/>
              </a:lnSpc>
              <a:spcBef>
                <a:spcPts val="533"/>
              </a:spcBef>
              <a:spcAft>
                <a:spcPts val="0"/>
              </a:spcAft>
              <a:buClr>
                <a:schemeClr val="dk1"/>
              </a:buClr>
              <a:buSzPts val="1200"/>
              <a:buNone/>
              <a:defRPr sz="1600" b="1"/>
            </a:lvl8pPr>
            <a:lvl9pPr marL="5486263" lvl="8" indent="-304792" algn="r" rtl="1">
              <a:lnSpc>
                <a:spcPct val="90000"/>
              </a:lnSpc>
              <a:spcBef>
                <a:spcPts val="533"/>
              </a:spcBef>
              <a:spcAft>
                <a:spcPts val="0"/>
              </a:spcAft>
              <a:buClr>
                <a:schemeClr val="dk1"/>
              </a:buClr>
              <a:buSzPts val="1200"/>
              <a:buNone/>
              <a:defRPr sz="1600" b="1"/>
            </a:lvl9pPr>
          </a:lstStyle>
          <a:p>
            <a:endParaRPr/>
          </a:p>
        </p:txBody>
      </p:sp>
      <p:sp>
        <p:nvSpPr>
          <p:cNvPr id="42" name="Google Shape;42;p17"/>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r" rtl="1">
              <a:lnSpc>
                <a:spcPct val="90000"/>
              </a:lnSpc>
              <a:spcBef>
                <a:spcPts val="1067"/>
              </a:spcBef>
              <a:spcAft>
                <a:spcPts val="0"/>
              </a:spcAft>
              <a:buClr>
                <a:schemeClr val="dk1"/>
              </a:buClr>
              <a:buSzPts val="1400"/>
              <a:buChar char="•"/>
              <a:defRPr/>
            </a:lvl1pPr>
            <a:lvl2pPr marL="1219170" lvl="1" indent="-423323" algn="r" rtl="1">
              <a:lnSpc>
                <a:spcPct val="90000"/>
              </a:lnSpc>
              <a:spcBef>
                <a:spcPts val="533"/>
              </a:spcBef>
              <a:spcAft>
                <a:spcPts val="0"/>
              </a:spcAft>
              <a:buClr>
                <a:schemeClr val="dk1"/>
              </a:buClr>
              <a:buSzPts val="1400"/>
              <a:buChar char="•"/>
              <a:defRPr/>
            </a:lvl2pPr>
            <a:lvl3pPr marL="1828754" lvl="2" indent="-423323" algn="r" rtl="1">
              <a:lnSpc>
                <a:spcPct val="90000"/>
              </a:lnSpc>
              <a:spcBef>
                <a:spcPts val="533"/>
              </a:spcBef>
              <a:spcAft>
                <a:spcPts val="0"/>
              </a:spcAft>
              <a:buClr>
                <a:schemeClr val="dk1"/>
              </a:buClr>
              <a:buSzPts val="1400"/>
              <a:buChar char="•"/>
              <a:defRPr/>
            </a:lvl3pPr>
            <a:lvl4pPr marL="2438339" lvl="3" indent="-423323" algn="r" rtl="1">
              <a:lnSpc>
                <a:spcPct val="90000"/>
              </a:lnSpc>
              <a:spcBef>
                <a:spcPts val="533"/>
              </a:spcBef>
              <a:spcAft>
                <a:spcPts val="0"/>
              </a:spcAft>
              <a:buClr>
                <a:schemeClr val="dk1"/>
              </a:buClr>
              <a:buSzPts val="1400"/>
              <a:buChar char="•"/>
              <a:defRPr/>
            </a:lvl4pPr>
            <a:lvl5pPr marL="3047924" lvl="4" indent="-423323" algn="r" rtl="1">
              <a:lnSpc>
                <a:spcPct val="90000"/>
              </a:lnSpc>
              <a:spcBef>
                <a:spcPts val="533"/>
              </a:spcBef>
              <a:spcAft>
                <a:spcPts val="0"/>
              </a:spcAft>
              <a:buClr>
                <a:schemeClr val="dk1"/>
              </a:buClr>
              <a:buSzPts val="1400"/>
              <a:buChar char="•"/>
              <a:defRPr/>
            </a:lvl5pPr>
            <a:lvl6pPr marL="3657509" lvl="5" indent="-423323" algn="r" rtl="1">
              <a:lnSpc>
                <a:spcPct val="90000"/>
              </a:lnSpc>
              <a:spcBef>
                <a:spcPts val="533"/>
              </a:spcBef>
              <a:spcAft>
                <a:spcPts val="0"/>
              </a:spcAft>
              <a:buClr>
                <a:schemeClr val="dk1"/>
              </a:buClr>
              <a:buSzPts val="1400"/>
              <a:buChar char="•"/>
              <a:defRPr/>
            </a:lvl6pPr>
            <a:lvl7pPr marL="4267093" lvl="6" indent="-423323" algn="r" rtl="1">
              <a:lnSpc>
                <a:spcPct val="90000"/>
              </a:lnSpc>
              <a:spcBef>
                <a:spcPts val="533"/>
              </a:spcBef>
              <a:spcAft>
                <a:spcPts val="0"/>
              </a:spcAft>
              <a:buClr>
                <a:schemeClr val="dk1"/>
              </a:buClr>
              <a:buSzPts val="1400"/>
              <a:buChar char="•"/>
              <a:defRPr/>
            </a:lvl7pPr>
            <a:lvl8pPr marL="4876678" lvl="7" indent="-423323" algn="r" rtl="1">
              <a:lnSpc>
                <a:spcPct val="90000"/>
              </a:lnSpc>
              <a:spcBef>
                <a:spcPts val="533"/>
              </a:spcBef>
              <a:spcAft>
                <a:spcPts val="0"/>
              </a:spcAft>
              <a:buClr>
                <a:schemeClr val="dk1"/>
              </a:buClr>
              <a:buSzPts val="1400"/>
              <a:buChar char="•"/>
              <a:defRPr/>
            </a:lvl8pPr>
            <a:lvl9pPr marL="5486263" lvl="8" indent="-423323" algn="r" rtl="1">
              <a:lnSpc>
                <a:spcPct val="90000"/>
              </a:lnSpc>
              <a:spcBef>
                <a:spcPts val="533"/>
              </a:spcBef>
              <a:spcAft>
                <a:spcPts val="0"/>
              </a:spcAft>
              <a:buClr>
                <a:schemeClr val="dk1"/>
              </a:buClr>
              <a:buSzPts val="1400"/>
              <a:buChar char="•"/>
              <a:defRPr/>
            </a:lvl9pPr>
          </a:lstStyle>
          <a:p>
            <a:endParaRPr/>
          </a:p>
        </p:txBody>
      </p:sp>
      <p:sp>
        <p:nvSpPr>
          <p:cNvPr id="43" name="Google Shape;43;p17"/>
          <p:cNvSpPr txBox="1">
            <a:spLocks noGrp="1"/>
          </p:cNvSpPr>
          <p:nvPr>
            <p:ph type="dt" idx="10"/>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lvl="0" algn="r" rtl="1">
              <a:lnSpc>
                <a:spcPct val="100000"/>
              </a:lnSpc>
              <a:spcBef>
                <a:spcPts val="0"/>
              </a:spcBef>
              <a:spcAft>
                <a:spcPts val="0"/>
              </a:spcAft>
              <a:buSzPts val="1100"/>
              <a:buNone/>
              <a:defRPr/>
            </a:lvl1pPr>
            <a:lvl2pPr lvl="1" algn="r" rtl="1">
              <a:lnSpc>
                <a:spcPct val="100000"/>
              </a:lnSpc>
              <a:spcBef>
                <a:spcPts val="0"/>
              </a:spcBef>
              <a:spcAft>
                <a:spcPts val="0"/>
              </a:spcAft>
              <a:buSzPts val="1100"/>
              <a:buNone/>
              <a:defRPr/>
            </a:lvl2pPr>
            <a:lvl3pPr lvl="2" algn="r" rtl="1">
              <a:lnSpc>
                <a:spcPct val="100000"/>
              </a:lnSpc>
              <a:spcBef>
                <a:spcPts val="0"/>
              </a:spcBef>
              <a:spcAft>
                <a:spcPts val="0"/>
              </a:spcAft>
              <a:buSzPts val="1100"/>
              <a:buNone/>
              <a:defRPr/>
            </a:lvl3pPr>
            <a:lvl4pPr lvl="3" algn="r" rtl="1">
              <a:lnSpc>
                <a:spcPct val="100000"/>
              </a:lnSpc>
              <a:spcBef>
                <a:spcPts val="0"/>
              </a:spcBef>
              <a:spcAft>
                <a:spcPts val="0"/>
              </a:spcAft>
              <a:buSzPts val="1100"/>
              <a:buNone/>
              <a:defRPr/>
            </a:lvl4pPr>
            <a:lvl5pPr lvl="4" algn="r" rtl="1">
              <a:lnSpc>
                <a:spcPct val="100000"/>
              </a:lnSpc>
              <a:spcBef>
                <a:spcPts val="0"/>
              </a:spcBef>
              <a:spcAft>
                <a:spcPts val="0"/>
              </a:spcAft>
              <a:buSzPts val="1100"/>
              <a:buNone/>
              <a:defRPr/>
            </a:lvl5pPr>
            <a:lvl6pPr lvl="5" algn="r" rtl="1">
              <a:lnSpc>
                <a:spcPct val="100000"/>
              </a:lnSpc>
              <a:spcBef>
                <a:spcPts val="0"/>
              </a:spcBef>
              <a:spcAft>
                <a:spcPts val="0"/>
              </a:spcAft>
              <a:buSzPts val="1100"/>
              <a:buNone/>
              <a:defRPr/>
            </a:lvl6pPr>
            <a:lvl7pPr lvl="6" algn="r" rtl="1">
              <a:lnSpc>
                <a:spcPct val="100000"/>
              </a:lnSpc>
              <a:spcBef>
                <a:spcPts val="0"/>
              </a:spcBef>
              <a:spcAft>
                <a:spcPts val="0"/>
              </a:spcAft>
              <a:buSzPts val="1100"/>
              <a:buNone/>
              <a:defRPr/>
            </a:lvl7pPr>
            <a:lvl8pPr lvl="7" algn="r" rtl="1">
              <a:lnSpc>
                <a:spcPct val="100000"/>
              </a:lnSpc>
              <a:spcBef>
                <a:spcPts val="0"/>
              </a:spcBef>
              <a:spcAft>
                <a:spcPts val="0"/>
              </a:spcAft>
              <a:buSzPts val="1100"/>
              <a:buNone/>
              <a:defRPr/>
            </a:lvl8pPr>
            <a:lvl9pPr lvl="8" algn="r" rtl="1">
              <a:lnSpc>
                <a:spcPct val="100000"/>
              </a:lnSpc>
              <a:spcBef>
                <a:spcPts val="0"/>
              </a:spcBef>
              <a:spcAft>
                <a:spcPts val="0"/>
              </a:spcAft>
              <a:buSzPts val="1100"/>
              <a:buNone/>
              <a:defRPr/>
            </a:lvl9pPr>
          </a:lstStyle>
          <a:p>
            <a:endParaRPr/>
          </a:p>
        </p:txBody>
      </p:sp>
      <p:sp>
        <p:nvSpPr>
          <p:cNvPr id="44" name="Google Shape;44;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rtl="1">
              <a:lnSpc>
                <a:spcPct val="100000"/>
              </a:lnSpc>
              <a:spcBef>
                <a:spcPts val="0"/>
              </a:spcBef>
              <a:spcAft>
                <a:spcPts val="0"/>
              </a:spcAft>
              <a:buSzPts val="1100"/>
              <a:buNone/>
              <a:defRPr/>
            </a:lvl1pPr>
            <a:lvl2pPr lvl="1" algn="r" rtl="1">
              <a:lnSpc>
                <a:spcPct val="100000"/>
              </a:lnSpc>
              <a:spcBef>
                <a:spcPts val="0"/>
              </a:spcBef>
              <a:spcAft>
                <a:spcPts val="0"/>
              </a:spcAft>
              <a:buSzPts val="1100"/>
              <a:buNone/>
              <a:defRPr/>
            </a:lvl2pPr>
            <a:lvl3pPr lvl="2" algn="r" rtl="1">
              <a:lnSpc>
                <a:spcPct val="100000"/>
              </a:lnSpc>
              <a:spcBef>
                <a:spcPts val="0"/>
              </a:spcBef>
              <a:spcAft>
                <a:spcPts val="0"/>
              </a:spcAft>
              <a:buSzPts val="1100"/>
              <a:buNone/>
              <a:defRPr/>
            </a:lvl3pPr>
            <a:lvl4pPr lvl="3" algn="r" rtl="1">
              <a:lnSpc>
                <a:spcPct val="100000"/>
              </a:lnSpc>
              <a:spcBef>
                <a:spcPts val="0"/>
              </a:spcBef>
              <a:spcAft>
                <a:spcPts val="0"/>
              </a:spcAft>
              <a:buSzPts val="1100"/>
              <a:buNone/>
              <a:defRPr/>
            </a:lvl4pPr>
            <a:lvl5pPr lvl="4" algn="r" rtl="1">
              <a:lnSpc>
                <a:spcPct val="100000"/>
              </a:lnSpc>
              <a:spcBef>
                <a:spcPts val="0"/>
              </a:spcBef>
              <a:spcAft>
                <a:spcPts val="0"/>
              </a:spcAft>
              <a:buSzPts val="1100"/>
              <a:buNone/>
              <a:defRPr/>
            </a:lvl5pPr>
            <a:lvl6pPr lvl="5" algn="r" rtl="1">
              <a:lnSpc>
                <a:spcPct val="100000"/>
              </a:lnSpc>
              <a:spcBef>
                <a:spcPts val="0"/>
              </a:spcBef>
              <a:spcAft>
                <a:spcPts val="0"/>
              </a:spcAft>
              <a:buSzPts val="1100"/>
              <a:buNone/>
              <a:defRPr/>
            </a:lvl6pPr>
            <a:lvl7pPr lvl="6" algn="r" rtl="1">
              <a:lnSpc>
                <a:spcPct val="100000"/>
              </a:lnSpc>
              <a:spcBef>
                <a:spcPts val="0"/>
              </a:spcBef>
              <a:spcAft>
                <a:spcPts val="0"/>
              </a:spcAft>
              <a:buSzPts val="1100"/>
              <a:buNone/>
              <a:defRPr/>
            </a:lvl7pPr>
            <a:lvl8pPr lvl="7" algn="r" rtl="1">
              <a:lnSpc>
                <a:spcPct val="100000"/>
              </a:lnSpc>
              <a:spcBef>
                <a:spcPts val="0"/>
              </a:spcBef>
              <a:spcAft>
                <a:spcPts val="0"/>
              </a:spcAft>
              <a:buSzPts val="1100"/>
              <a:buNone/>
              <a:defRPr/>
            </a:lvl8pPr>
            <a:lvl9pPr lvl="8" algn="r" rtl="1">
              <a:lnSpc>
                <a:spcPct val="100000"/>
              </a:lnSpc>
              <a:spcBef>
                <a:spcPts val="0"/>
              </a:spcBef>
              <a:spcAft>
                <a:spcPts val="0"/>
              </a:spcAft>
              <a:buSzPts val="1100"/>
              <a:buNone/>
              <a:defRPr/>
            </a:lvl9pPr>
          </a:lstStyle>
          <a:p>
            <a:endParaRPr/>
          </a:p>
        </p:txBody>
      </p:sp>
      <p:sp>
        <p:nvSpPr>
          <p:cNvPr id="45" name="Google Shape;45;p17"/>
          <p:cNvSpPr txBox="1">
            <a:spLocks noGrp="1"/>
          </p:cNvSpPr>
          <p:nvPr>
            <p:ph type="sldNum" idx="12"/>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he" smtClean="0"/>
              <a:pPr/>
              <a:t>‹#›</a:t>
            </a:fld>
            <a:endParaRPr lang="he"/>
          </a:p>
        </p:txBody>
      </p:sp>
    </p:spTree>
    <p:extLst>
      <p:ext uri="{BB962C8B-B14F-4D97-AF65-F5344CB8AC3E}">
        <p14:creationId xmlns:p14="http://schemas.microsoft.com/office/powerpoint/2010/main" val="86101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1386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8013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21"/>
        <p:cNvGrpSpPr/>
        <p:nvPr/>
      </p:nvGrpSpPr>
      <p:grpSpPr>
        <a:xfrm>
          <a:off x="0" y="0"/>
          <a:ext cx="0" cy="0"/>
          <a:chOff x="0" y="0"/>
          <a:chExt cx="0" cy="0"/>
        </a:xfrm>
      </p:grpSpPr>
      <p:sp>
        <p:nvSpPr>
          <p:cNvPr id="22" name="Google Shape;2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946480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27"/>
        <p:cNvGrpSpPr/>
        <p:nvPr/>
      </p:nvGrpSpPr>
      <p:grpSpPr>
        <a:xfrm>
          <a:off x="0" y="0"/>
          <a:ext cx="0" cy="0"/>
          <a:chOff x="0" y="0"/>
          <a:chExt cx="0" cy="0"/>
        </a:xfrm>
      </p:grpSpPr>
      <p:sp>
        <p:nvSpPr>
          <p:cNvPr id="28" name="Google Shape;28;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29" name="Google Shape;2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0" name="Google Shape;30;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22"/>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22"/>
          <p:cNvSpPr txBox="1"/>
          <p:nvPr/>
        </p:nvSpPr>
        <p:spPr>
          <a:xfrm>
            <a:off x="2586182" y="189529"/>
            <a:ext cx="6913417"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שאלות לדיון בכיתה</a:t>
            </a:r>
            <a:endParaRPr sz="1400" b="0" i="0" u="none" strike="noStrike" cap="none">
              <a:solidFill>
                <a:srgbClr val="000000"/>
              </a:solidFill>
              <a:latin typeface="Arial"/>
              <a:ea typeface="Arial"/>
              <a:cs typeface="Arial"/>
              <a:sym typeface="Arial"/>
            </a:endParaRPr>
          </a:p>
        </p:txBody>
      </p:sp>
      <p:sp>
        <p:nvSpPr>
          <p:cNvPr id="33" name="Google Shape;33;p22"/>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6703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2BD13D-7AFD-F45C-08BC-F145CF81186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DBA549E-144D-088E-1228-CB58D628524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28D0A76-80FD-DC1A-C79A-92BD08F3E573}"/>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5" name="מציין מיקום של כותרת תחתונה 4">
            <a:extLst>
              <a:ext uri="{FF2B5EF4-FFF2-40B4-BE49-F238E27FC236}">
                <a16:creationId xmlns:a16="http://schemas.microsoft.com/office/drawing/2014/main" id="{D3BA241B-0D47-9EB9-557D-0712FDCA432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5AF826E-BF02-7C30-DDDF-AC0916A4C60F}"/>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28262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34"/>
        <p:cNvGrpSpPr/>
        <p:nvPr/>
      </p:nvGrpSpPr>
      <p:grpSpPr>
        <a:xfrm>
          <a:off x="0" y="0"/>
          <a:ext cx="0" cy="0"/>
          <a:chOff x="0" y="0"/>
          <a:chExt cx="0" cy="0"/>
        </a:xfrm>
      </p:grpSpPr>
      <p:sp>
        <p:nvSpPr>
          <p:cNvPr id="35" name="Google Shape;35;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3"/>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23"/>
          <p:cNvSpPr txBox="1"/>
          <p:nvPr/>
        </p:nvSpPr>
        <p:spPr>
          <a:xfrm>
            <a:off x="2011680" y="189529"/>
            <a:ext cx="7487919" cy="1200288"/>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מהם המסרים שלנו?</a:t>
            </a:r>
            <a:endParaRPr sz="1400" b="0" i="0" u="none" strike="noStrike" cap="none">
              <a:solidFill>
                <a:srgbClr val="000000"/>
              </a:solidFill>
              <a:latin typeface="Arial"/>
              <a:ea typeface="Arial"/>
              <a:cs typeface="Arial"/>
              <a:sym typeface="Arial"/>
            </a:endParaRPr>
          </a:p>
        </p:txBody>
      </p:sp>
      <p:sp>
        <p:nvSpPr>
          <p:cNvPr id="40" name="Google Shape;40;p23"/>
          <p:cNvSpPr txBox="1">
            <a:spLocks noGrp="1"/>
          </p:cNvSpPr>
          <p:nvPr>
            <p:ph type="body" idx="1"/>
          </p:nvPr>
        </p:nvSpPr>
        <p:spPr>
          <a:xfrm>
            <a:off x="1505527" y="2246457"/>
            <a:ext cx="9051637"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70135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41"/>
        <p:cNvGrpSpPr/>
        <p:nvPr/>
      </p:nvGrpSpPr>
      <p:grpSpPr>
        <a:xfrm>
          <a:off x="0" y="0"/>
          <a:ext cx="0" cy="0"/>
          <a:chOff x="0" y="0"/>
          <a:chExt cx="0" cy="0"/>
        </a:xfrm>
      </p:grpSpPr>
      <p:sp>
        <p:nvSpPr>
          <p:cNvPr id="42" name="Google Shape;42;p24"/>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 name="Google Shape;43;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pic>
        <p:nvPicPr>
          <p:cNvPr id="46" name="Google Shape;46;p24"/>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47" name="Google Shape;47;p24"/>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48" name="Google Shape;48;p24"/>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49" name="Google Shape;49;p24"/>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0" name="Google Shape;50;p24"/>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5201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51"/>
        <p:cNvGrpSpPr/>
        <p:nvPr/>
      </p:nvGrpSpPr>
      <p:grpSpPr>
        <a:xfrm>
          <a:off x="0" y="0"/>
          <a:ext cx="0" cy="0"/>
          <a:chOff x="0" y="0"/>
          <a:chExt cx="0" cy="0"/>
        </a:xfrm>
      </p:grpSpPr>
      <p:sp>
        <p:nvSpPr>
          <p:cNvPr id="52" name="Google Shape;52;p25"/>
          <p:cNvSpPr/>
          <p:nvPr/>
        </p:nvSpPr>
        <p:spPr>
          <a:xfrm>
            <a:off x="861060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 name="Google Shape;53;p25"/>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pic>
        <p:nvPicPr>
          <p:cNvPr id="55" name="Google Shape;55;p25"/>
          <p:cNvPicPr preferRelativeResize="0"/>
          <p:nvPr/>
        </p:nvPicPr>
        <p:blipFill rotWithShape="1">
          <a:blip r:embed="rId2">
            <a:alphaModFix/>
          </a:blip>
          <a:srcRect/>
          <a:stretch/>
        </p:blipFill>
        <p:spPr>
          <a:xfrm>
            <a:off x="6096000" y="835091"/>
            <a:ext cx="1858858" cy="1353379"/>
          </a:xfrm>
          <a:prstGeom prst="rect">
            <a:avLst/>
          </a:prstGeom>
          <a:noFill/>
          <a:ln>
            <a:noFill/>
          </a:ln>
        </p:spPr>
      </p:pic>
      <p:pic>
        <p:nvPicPr>
          <p:cNvPr id="56" name="Google Shape;56;p25"/>
          <p:cNvPicPr preferRelativeResize="0"/>
          <p:nvPr/>
        </p:nvPicPr>
        <p:blipFill rotWithShape="1">
          <a:blip r:embed="rId3">
            <a:alphaModFix/>
          </a:blip>
          <a:srcRect/>
          <a:stretch/>
        </p:blipFill>
        <p:spPr>
          <a:xfrm>
            <a:off x="4968676" y="2606675"/>
            <a:ext cx="2649310" cy="1845831"/>
          </a:xfrm>
          <a:prstGeom prst="rect">
            <a:avLst/>
          </a:prstGeom>
          <a:noFill/>
          <a:ln>
            <a:noFill/>
          </a:ln>
        </p:spPr>
      </p:pic>
      <p:pic>
        <p:nvPicPr>
          <p:cNvPr id="57" name="Google Shape;57;p25"/>
          <p:cNvPicPr preferRelativeResize="0"/>
          <p:nvPr/>
        </p:nvPicPr>
        <p:blipFill rotWithShape="1">
          <a:blip r:embed="rId4">
            <a:alphaModFix/>
          </a:blip>
          <a:srcRect/>
          <a:stretch/>
        </p:blipFill>
        <p:spPr>
          <a:xfrm>
            <a:off x="3038232" y="682291"/>
            <a:ext cx="2814200" cy="1833103"/>
          </a:xfrm>
          <a:prstGeom prst="rect">
            <a:avLst/>
          </a:prstGeom>
          <a:noFill/>
          <a:ln>
            <a:noFill/>
          </a:ln>
        </p:spPr>
      </p:pic>
      <p:pic>
        <p:nvPicPr>
          <p:cNvPr id="58" name="Google Shape;58;p25"/>
          <p:cNvPicPr preferRelativeResize="0"/>
          <p:nvPr/>
        </p:nvPicPr>
        <p:blipFill rotWithShape="1">
          <a:blip r:embed="rId5">
            <a:alphaModFix/>
          </a:blip>
          <a:srcRect/>
          <a:stretch/>
        </p:blipFill>
        <p:spPr>
          <a:xfrm>
            <a:off x="3436789" y="4787831"/>
            <a:ext cx="1805401" cy="1978522"/>
          </a:xfrm>
          <a:prstGeom prst="rect">
            <a:avLst/>
          </a:prstGeom>
          <a:noFill/>
          <a:ln>
            <a:noFill/>
          </a:ln>
        </p:spPr>
      </p:pic>
      <p:pic>
        <p:nvPicPr>
          <p:cNvPr id="59" name="Google Shape;59;p25"/>
          <p:cNvPicPr preferRelativeResize="0"/>
          <p:nvPr/>
        </p:nvPicPr>
        <p:blipFill rotWithShape="1">
          <a:blip r:embed="rId6">
            <a:alphaModFix/>
          </a:blip>
          <a:srcRect/>
          <a:stretch/>
        </p:blipFill>
        <p:spPr>
          <a:xfrm>
            <a:off x="1778922" y="2728697"/>
            <a:ext cx="2089237" cy="1845831"/>
          </a:xfrm>
          <a:prstGeom prst="rect">
            <a:avLst/>
          </a:prstGeom>
          <a:noFill/>
          <a:ln>
            <a:noFill/>
          </a:ln>
        </p:spPr>
      </p:pic>
      <p:pic>
        <p:nvPicPr>
          <p:cNvPr id="60" name="Google Shape;60;p25"/>
          <p:cNvPicPr preferRelativeResize="0"/>
          <p:nvPr/>
        </p:nvPicPr>
        <p:blipFill rotWithShape="1">
          <a:blip r:embed="rId7">
            <a:alphaModFix/>
          </a:blip>
          <a:srcRect/>
          <a:stretch/>
        </p:blipFill>
        <p:spPr>
          <a:xfrm>
            <a:off x="6132649" y="4758566"/>
            <a:ext cx="2089238" cy="1644719"/>
          </a:xfrm>
          <a:prstGeom prst="rect">
            <a:avLst/>
          </a:prstGeom>
          <a:noFill/>
          <a:ln>
            <a:noFill/>
          </a:ln>
        </p:spPr>
      </p:pic>
      <p:pic>
        <p:nvPicPr>
          <p:cNvPr id="61" name="Google Shape;61;p25"/>
          <p:cNvPicPr preferRelativeResize="0"/>
          <p:nvPr/>
        </p:nvPicPr>
        <p:blipFill rotWithShape="1">
          <a:blip r:embed="rId8">
            <a:alphaModFix/>
          </a:blip>
          <a:srcRect/>
          <a:stretch/>
        </p:blipFill>
        <p:spPr>
          <a:xfrm>
            <a:off x="680831" y="730316"/>
            <a:ext cx="1811014" cy="1562930"/>
          </a:xfrm>
          <a:prstGeom prst="rect">
            <a:avLst/>
          </a:prstGeom>
          <a:noFill/>
          <a:ln>
            <a:noFill/>
          </a:ln>
        </p:spPr>
      </p:pic>
      <p:pic>
        <p:nvPicPr>
          <p:cNvPr id="62" name="Google Shape;62;p25"/>
          <p:cNvPicPr preferRelativeResize="0"/>
          <p:nvPr/>
        </p:nvPicPr>
        <p:blipFill rotWithShape="1">
          <a:blip r:embed="rId9">
            <a:alphaModFix/>
          </a:blip>
          <a:srcRect/>
          <a:stretch/>
        </p:blipFill>
        <p:spPr>
          <a:xfrm>
            <a:off x="535550" y="4839928"/>
            <a:ext cx="2287991" cy="1481994"/>
          </a:xfrm>
          <a:prstGeom prst="rect">
            <a:avLst/>
          </a:prstGeom>
          <a:noFill/>
          <a:ln>
            <a:noFill/>
          </a:ln>
        </p:spPr>
      </p:pic>
    </p:spTree>
    <p:extLst>
      <p:ext uri="{BB962C8B-B14F-4D97-AF65-F5344CB8AC3E}">
        <p14:creationId xmlns:p14="http://schemas.microsoft.com/office/powerpoint/2010/main" val="2651072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63"/>
        <p:cNvGrpSpPr/>
        <p:nvPr/>
      </p:nvGrpSpPr>
      <p:grpSpPr>
        <a:xfrm>
          <a:off x="0" y="0"/>
          <a:ext cx="0" cy="0"/>
          <a:chOff x="0" y="0"/>
          <a:chExt cx="0" cy="0"/>
        </a:xfrm>
      </p:grpSpPr>
      <p:sp>
        <p:nvSpPr>
          <p:cNvPr id="64" name="Google Shape;64;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5" name="Google Shape;6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66" name="Google Shape;66;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6"/>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 name="Google Shape;68;p26"/>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6"/>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מה למדנו היום?</a:t>
            </a:r>
            <a:endParaRPr sz="1400" b="0" i="0" u="none" strike="noStrike" cap="none">
              <a:solidFill>
                <a:srgbClr val="000000"/>
              </a:solidFill>
              <a:latin typeface="Arial"/>
              <a:ea typeface="Arial"/>
              <a:cs typeface="Arial"/>
              <a:sym typeface="Arial"/>
            </a:endParaRPr>
          </a:p>
        </p:txBody>
      </p:sp>
      <p:sp>
        <p:nvSpPr>
          <p:cNvPr id="70" name="Google Shape;70;p26"/>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02711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71"/>
        <p:cNvGrpSpPr/>
        <p:nvPr/>
      </p:nvGrpSpPr>
      <p:grpSpPr>
        <a:xfrm>
          <a:off x="0" y="0"/>
          <a:ext cx="0" cy="0"/>
          <a:chOff x="0" y="0"/>
          <a:chExt cx="0" cy="0"/>
        </a:xfrm>
      </p:grpSpPr>
      <p:sp>
        <p:nvSpPr>
          <p:cNvPr id="72" name="Google Shape;72;p39"/>
          <p:cNvSpPr/>
          <p:nvPr/>
        </p:nvSpPr>
        <p:spPr>
          <a:xfrm>
            <a:off x="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rgbClr val="648184"/>
              </a:solidFill>
              <a:latin typeface="Calibri"/>
              <a:ea typeface="Calibri"/>
              <a:cs typeface="Calibri"/>
              <a:sym typeface="Calibri"/>
            </a:endParaRPr>
          </a:p>
        </p:txBody>
      </p:sp>
      <p:sp>
        <p:nvSpPr>
          <p:cNvPr id="73" name="Google Shape;73;p39"/>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5" name="Google Shape;75;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76" name="Google Shape;76;p3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pic>
        <p:nvPicPr>
          <p:cNvPr id="77" name="Google Shape;77;p39" descr="מדפסת עם מילוי מלא"/>
          <p:cNvPicPr preferRelativeResize="0"/>
          <p:nvPr/>
        </p:nvPicPr>
        <p:blipFill rotWithShape="1">
          <a:blip r:embed="rId2">
            <a:alphaModFix/>
          </a:blip>
          <a:srcRect/>
          <a:stretch/>
        </p:blipFill>
        <p:spPr>
          <a:xfrm>
            <a:off x="5660796" y="936396"/>
            <a:ext cx="4985208" cy="4985208"/>
          </a:xfrm>
          <a:prstGeom prst="rect">
            <a:avLst/>
          </a:prstGeom>
          <a:noFill/>
          <a:ln>
            <a:noFill/>
          </a:ln>
        </p:spPr>
      </p:pic>
    </p:spTree>
    <p:extLst>
      <p:ext uri="{BB962C8B-B14F-4D97-AF65-F5344CB8AC3E}">
        <p14:creationId xmlns:p14="http://schemas.microsoft.com/office/powerpoint/2010/main" val="959031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3" name="Google Shape;8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84" name="Google Shape;84;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683646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8" name="Google Shape;88;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9" name="Google Shape;89;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90" name="Google Shape;90;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1" name="Google Shape;9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2" name="Google Shape;9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3" name="Google Shape;9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558300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97" name="Google Shape;97;p29"/>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9007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כללית">
  <p:cSld name="כללית">
    <p:spTree>
      <p:nvGrpSpPr>
        <p:cNvPr id="1" name="Shape 100"/>
        <p:cNvGrpSpPr/>
        <p:nvPr/>
      </p:nvGrpSpPr>
      <p:grpSpPr>
        <a:xfrm>
          <a:off x="0" y="0"/>
          <a:ext cx="0" cy="0"/>
          <a:chOff x="0" y="0"/>
          <a:chExt cx="0" cy="0"/>
        </a:xfrm>
      </p:grpSpPr>
      <p:sp>
        <p:nvSpPr>
          <p:cNvPr id="101" name="Google Shape;10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3" name="Google Shape;10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4" name="Google Shape;104;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105" name="Google Shape;105;p30"/>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8808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שאלות לדיון בכיתה">
  <p:cSld name="שאלות לדיון בכיתה">
    <p:spTree>
      <p:nvGrpSpPr>
        <p:cNvPr id="1" name="Shape 106"/>
        <p:cNvGrpSpPr/>
        <p:nvPr/>
      </p:nvGrpSpPr>
      <p:grpSpPr>
        <a:xfrm>
          <a:off x="0" y="0"/>
          <a:ext cx="0" cy="0"/>
          <a:chOff x="0" y="0"/>
          <a:chExt cx="0" cy="0"/>
        </a:xfrm>
      </p:grpSpPr>
      <p:sp>
        <p:nvSpPr>
          <p:cNvPr id="107" name="Google Shape;107;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8" name="Google Shape;10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09" name="Google Shape;109;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110" name="Google Shape;110;p31"/>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31"/>
          <p:cNvSpPr txBox="1"/>
          <p:nvPr/>
        </p:nvSpPr>
        <p:spPr>
          <a:xfrm>
            <a:off x="2761673" y="136525"/>
            <a:ext cx="7061199" cy="1200329"/>
          </a:xfrm>
          <a:prstGeom prst="rect">
            <a:avLst/>
          </a:prstGeom>
          <a:noFill/>
          <a:ln>
            <a:noFill/>
          </a:ln>
        </p:spPr>
        <p:txBody>
          <a:bodyPr spcFirstLastPara="1" wrap="square" lIns="91425" tIns="45700" rIns="91425" bIns="45700" anchor="t" anchorCtr="0">
            <a:spAutoFit/>
          </a:bodyPr>
          <a:lstStyle/>
          <a:p>
            <a:pPr marL="0" marR="0" lvl="0" indent="0" algn="r" rtl="1">
              <a:lnSpc>
                <a:spcPct val="100000"/>
              </a:lnSpc>
              <a:spcBef>
                <a:spcPts val="0"/>
              </a:spcBef>
              <a:spcAft>
                <a:spcPts val="0"/>
              </a:spcAft>
              <a:buClr>
                <a:srgbClr val="000000"/>
              </a:buClr>
              <a:buSzPts val="7200"/>
              <a:buFont typeface="Arial"/>
              <a:buNone/>
            </a:pPr>
            <a:r>
              <a:rPr lang="iw-IL" sz="7200" b="1" i="0" u="none" strike="noStrike" cap="none">
                <a:solidFill>
                  <a:srgbClr val="002060"/>
                </a:solidFill>
                <a:latin typeface="Calibri"/>
                <a:ea typeface="Calibri"/>
                <a:cs typeface="Calibri"/>
                <a:sym typeface="Calibri"/>
              </a:rPr>
              <a:t>שאלות לדיון בכיתה</a:t>
            </a:r>
            <a:endParaRPr sz="1400" b="0" i="0" u="none" strike="noStrike" cap="none">
              <a:solidFill>
                <a:srgbClr val="000000"/>
              </a:solidFill>
              <a:latin typeface="Arial"/>
              <a:ea typeface="Arial"/>
              <a:cs typeface="Arial"/>
              <a:sym typeface="Arial"/>
            </a:endParaRPr>
          </a:p>
        </p:txBody>
      </p:sp>
      <p:sp>
        <p:nvSpPr>
          <p:cNvPr id="112" name="Google Shape;112;p31"/>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15673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E0D0345-8717-4143-BD6D-A1B2AF2C573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C538469-A5B1-1834-C6DD-56F88F0E47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F23F149-AAB5-6B8E-FEB0-180643CE06E7}"/>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5" name="מציין מיקום של כותרת תחתונה 4">
            <a:extLst>
              <a:ext uri="{FF2B5EF4-FFF2-40B4-BE49-F238E27FC236}">
                <a16:creationId xmlns:a16="http://schemas.microsoft.com/office/drawing/2014/main" id="{37244F46-F868-45A7-10EB-F1AA3E660D9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6052AF9-614B-D630-FEBA-5C70A55E612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030673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תמונה ">
  <p:cSld name="1_תמונה ">
    <p:spTree>
      <p:nvGrpSpPr>
        <p:cNvPr id="1" name="Shape 113"/>
        <p:cNvGrpSpPr/>
        <p:nvPr/>
      </p:nvGrpSpPr>
      <p:grpSpPr>
        <a:xfrm>
          <a:off x="0" y="0"/>
          <a:ext cx="0" cy="0"/>
          <a:chOff x="0" y="0"/>
          <a:chExt cx="0" cy="0"/>
        </a:xfrm>
      </p:grpSpPr>
      <p:sp>
        <p:nvSpPr>
          <p:cNvPr id="114" name="Google Shape;114;p32"/>
          <p:cNvSpPr/>
          <p:nvPr/>
        </p:nvSpPr>
        <p:spPr>
          <a:xfrm>
            <a:off x="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2"/>
          <p:cNvSpPr>
            <a:spLocks noGrp="1"/>
          </p:cNvSpPr>
          <p:nvPr>
            <p:ph type="pic" idx="2"/>
          </p:nvPr>
        </p:nvSpPr>
        <p:spPr>
          <a:xfrm>
            <a:off x="5183188" y="987425"/>
            <a:ext cx="6172200" cy="4873625"/>
          </a:xfrm>
          <a:prstGeom prst="rect">
            <a:avLst/>
          </a:prstGeom>
          <a:noFill/>
          <a:ln>
            <a:noFill/>
          </a:ln>
        </p:spPr>
      </p:sp>
      <p:sp>
        <p:nvSpPr>
          <p:cNvPr id="116" name="Google Shape;116;p32"/>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8" name="Google Shape;11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19" name="Google Shape;119;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618207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20"/>
        <p:cNvGrpSpPr/>
        <p:nvPr/>
      </p:nvGrpSpPr>
      <p:grpSpPr>
        <a:xfrm>
          <a:off x="0" y="0"/>
          <a:ext cx="0" cy="0"/>
          <a:chOff x="0" y="0"/>
          <a:chExt cx="0" cy="0"/>
        </a:xfrm>
      </p:grpSpPr>
      <p:sp>
        <p:nvSpPr>
          <p:cNvPr id="121" name="Google Shape;121;p33"/>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23" name="Google Shape;12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lnSpc>
                <a:spcPct val="100000"/>
              </a:lnSpc>
              <a:spcBef>
                <a:spcPts val="0"/>
              </a:spcBef>
              <a:spcAft>
                <a:spcPts val="0"/>
              </a:spcAft>
              <a:buSzPts val="1400"/>
              <a:buNone/>
              <a:defRPr/>
            </a:lvl1pPr>
            <a:lvl2pPr lvl="1" algn="r" rtl="1">
              <a:lnSpc>
                <a:spcPct val="100000"/>
              </a:lnSpc>
              <a:spcBef>
                <a:spcPts val="0"/>
              </a:spcBef>
              <a:spcAft>
                <a:spcPts val="0"/>
              </a:spcAft>
              <a:buSzPts val="1400"/>
              <a:buNone/>
              <a:defRPr/>
            </a:lvl2pPr>
            <a:lvl3pPr lvl="2" algn="r" rtl="1">
              <a:lnSpc>
                <a:spcPct val="100000"/>
              </a:lnSpc>
              <a:spcBef>
                <a:spcPts val="0"/>
              </a:spcBef>
              <a:spcAft>
                <a:spcPts val="0"/>
              </a:spcAft>
              <a:buSzPts val="1400"/>
              <a:buNone/>
              <a:defRPr/>
            </a:lvl3pPr>
            <a:lvl4pPr lvl="3" algn="r" rtl="1">
              <a:lnSpc>
                <a:spcPct val="100000"/>
              </a:lnSpc>
              <a:spcBef>
                <a:spcPts val="0"/>
              </a:spcBef>
              <a:spcAft>
                <a:spcPts val="0"/>
              </a:spcAft>
              <a:buSzPts val="1400"/>
              <a:buNone/>
              <a:defRPr/>
            </a:lvl4pPr>
            <a:lvl5pPr lvl="4" algn="r" rtl="1">
              <a:lnSpc>
                <a:spcPct val="100000"/>
              </a:lnSpc>
              <a:spcBef>
                <a:spcPts val="0"/>
              </a:spcBef>
              <a:spcAft>
                <a:spcPts val="0"/>
              </a:spcAft>
              <a:buSzPts val="1400"/>
              <a:buNone/>
              <a:defRPr/>
            </a:lvl5pPr>
            <a:lvl6pPr lvl="5" algn="r" rtl="1">
              <a:lnSpc>
                <a:spcPct val="100000"/>
              </a:lnSpc>
              <a:spcBef>
                <a:spcPts val="0"/>
              </a:spcBef>
              <a:spcAft>
                <a:spcPts val="0"/>
              </a:spcAft>
              <a:buSzPts val="1400"/>
              <a:buNone/>
              <a:defRPr/>
            </a:lvl6pPr>
            <a:lvl7pPr lvl="6" algn="r" rtl="1">
              <a:lnSpc>
                <a:spcPct val="100000"/>
              </a:lnSpc>
              <a:spcBef>
                <a:spcPts val="0"/>
              </a:spcBef>
              <a:spcAft>
                <a:spcPts val="0"/>
              </a:spcAft>
              <a:buSzPts val="1400"/>
              <a:buNone/>
              <a:defRPr/>
            </a:lvl7pPr>
            <a:lvl8pPr lvl="7" algn="r" rtl="1">
              <a:lnSpc>
                <a:spcPct val="100000"/>
              </a:lnSpc>
              <a:spcBef>
                <a:spcPts val="0"/>
              </a:spcBef>
              <a:spcAft>
                <a:spcPts val="0"/>
              </a:spcAft>
              <a:buSzPts val="1400"/>
              <a:buNone/>
              <a:defRPr/>
            </a:lvl8pPr>
            <a:lvl9pPr lvl="8" algn="r" rtl="1">
              <a:lnSpc>
                <a:spcPct val="100000"/>
              </a:lnSpc>
              <a:spcBef>
                <a:spcPts val="0"/>
              </a:spcBef>
              <a:spcAft>
                <a:spcPts val="0"/>
              </a:spcAft>
              <a:buSzPts val="1400"/>
              <a:buNone/>
              <a:defRPr/>
            </a:lvl9pPr>
          </a:lstStyle>
          <a:p>
            <a:endParaRPr/>
          </a:p>
        </p:txBody>
      </p:sp>
      <p:sp>
        <p:nvSpPr>
          <p:cNvPr id="124" name="Google Shape;124;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
        <p:nvSpPr>
          <p:cNvPr id="125" name="Google Shape;125;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98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7E5BC9-7674-6E84-6389-658A64BE95D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FD158FF-0493-6069-AC84-A09ADC448AB9}"/>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B07CD10-758C-99C4-8015-09C19074FBC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96BE547-4DB2-60FC-6E38-F4AD5A05FDB4}"/>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6" name="מציין מיקום של כותרת תחתונה 5">
            <a:extLst>
              <a:ext uri="{FF2B5EF4-FFF2-40B4-BE49-F238E27FC236}">
                <a16:creationId xmlns:a16="http://schemas.microsoft.com/office/drawing/2014/main" id="{D04B5537-A2F3-FAC2-8D1D-077155AD5BB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174B7A3-5A26-AAB5-7113-CFDFB7E3498E}"/>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302763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8E4C22-7893-EF83-ED60-D3F8288638C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7A8E10D-9B4F-8D20-459A-FDD340A89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161DBD4-3F21-4B84-69BE-8CC599119912}"/>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70E7C69-E282-6D46-BB41-4647AA1F5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ECA2E60-1F46-EED6-C461-5F4B023C102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A2419998-D6E6-A4DC-B9EF-8E277747BB18}"/>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8" name="מציין מיקום של כותרת תחתונה 7">
            <a:extLst>
              <a:ext uri="{FF2B5EF4-FFF2-40B4-BE49-F238E27FC236}">
                <a16:creationId xmlns:a16="http://schemas.microsoft.com/office/drawing/2014/main" id="{0F38C6EC-85A3-0111-8CA9-AABCB889B25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5BF7B0F-845E-BB83-9B85-28AD52E871C3}"/>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402458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E5995B-F1B6-0F54-54C9-D499790C7E9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4A3B58BB-8586-D070-6D55-1EC15765990C}"/>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4" name="מציין מיקום של כותרת תחתונה 3">
            <a:extLst>
              <a:ext uri="{FF2B5EF4-FFF2-40B4-BE49-F238E27FC236}">
                <a16:creationId xmlns:a16="http://schemas.microsoft.com/office/drawing/2014/main" id="{76617C3F-0015-476E-9221-91A550D6019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7CF7E565-118A-2B1E-D2CC-03D11BD1DAC7}"/>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358776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C1523E9-2166-C854-D93A-6A01BF242089}"/>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3" name="מציין מיקום של כותרת תחתונה 2">
            <a:extLst>
              <a:ext uri="{FF2B5EF4-FFF2-40B4-BE49-F238E27FC236}">
                <a16:creationId xmlns:a16="http://schemas.microsoft.com/office/drawing/2014/main" id="{F111D19D-7136-7E6B-8F06-CF7A9A0C66F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8A5867-EBDD-1611-83AA-F20AC9C4FAEB}"/>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15763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825525-58EE-86C5-0E18-9219EA61B3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DC9C6D7-6998-1DE2-591E-24873DC23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1276BF7-9F89-BF68-E950-D2FD3DF3D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C48E31A-6CB1-97BE-98A8-0DD7A3F4B07D}"/>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6" name="מציין מיקום של כותרת תחתונה 5">
            <a:extLst>
              <a:ext uri="{FF2B5EF4-FFF2-40B4-BE49-F238E27FC236}">
                <a16:creationId xmlns:a16="http://schemas.microsoft.com/office/drawing/2014/main" id="{BF3A547C-8EE6-A04F-F42A-5F2AF6400BA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D440524-0258-CD9A-DB99-8359DD4DD25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478198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3542128-8D1B-C83D-896B-515355F166A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E8CA8D1-A898-CDC7-9051-A8070383C9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C53ADBC-F6A7-E91A-830C-0DEB7528F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62C2C3D-2BAE-6985-D0DD-E741820A8DEA}"/>
              </a:ext>
            </a:extLst>
          </p:cNvPr>
          <p:cNvSpPr>
            <a:spLocks noGrp="1"/>
          </p:cNvSpPr>
          <p:nvPr>
            <p:ph type="dt" sz="half" idx="10"/>
          </p:nvPr>
        </p:nvSpPr>
        <p:spPr/>
        <p:txBody>
          <a:bodyPr/>
          <a:lstStyle/>
          <a:p>
            <a:fld id="{3F526877-1CD4-4749-8B0F-5F4FCCBFDFAB}" type="datetimeFigureOut">
              <a:rPr lang="he-IL" smtClean="0"/>
              <a:t>א'/ניסן/תשפ"ה</a:t>
            </a:fld>
            <a:endParaRPr lang="he-IL"/>
          </a:p>
        </p:txBody>
      </p:sp>
      <p:sp>
        <p:nvSpPr>
          <p:cNvPr id="6" name="מציין מיקום של כותרת תחתונה 5">
            <a:extLst>
              <a:ext uri="{FF2B5EF4-FFF2-40B4-BE49-F238E27FC236}">
                <a16:creationId xmlns:a16="http://schemas.microsoft.com/office/drawing/2014/main" id="{41B56579-6E9A-1BDD-E867-9BC9F434CDA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D4E5B9D-BA46-3063-0AB3-A7A0981E724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3918085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0662938-9CCE-582A-A531-BF2169C9A57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29A40A8-57F5-2F91-F2C7-E8AEDF8E6FD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FF29C7A-6746-1CAD-A3BC-03C5DFAFB10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3F526877-1CD4-4749-8B0F-5F4FCCBFDFAB}" type="datetimeFigureOut">
              <a:rPr lang="he-IL" smtClean="0"/>
              <a:t>א'/ניסן/תשפ"ה</a:t>
            </a:fld>
            <a:endParaRPr lang="he-IL"/>
          </a:p>
        </p:txBody>
      </p:sp>
      <p:sp>
        <p:nvSpPr>
          <p:cNvPr id="5" name="מציין מיקום של כותרת תחתונה 4">
            <a:extLst>
              <a:ext uri="{FF2B5EF4-FFF2-40B4-BE49-F238E27FC236}">
                <a16:creationId xmlns:a16="http://schemas.microsoft.com/office/drawing/2014/main" id="{0F674702-F697-0684-185E-979B7848F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1D5BABA-5F4E-99EE-B023-D82E7F73AAF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6E21C6FA-F16A-4CA4-A168-46B75E94B779}" type="slidenum">
              <a:rPr lang="he-IL" smtClean="0"/>
              <a:t>‹#›</a:t>
            </a:fld>
            <a:endParaRPr lang="he-IL"/>
          </a:p>
        </p:txBody>
      </p:sp>
    </p:spTree>
    <p:extLst>
      <p:ext uri="{BB962C8B-B14F-4D97-AF65-F5344CB8AC3E}">
        <p14:creationId xmlns:p14="http://schemas.microsoft.com/office/powerpoint/2010/main" val="1840441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r" rtl="1">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r" rtl="1">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r" rtl="1">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r" rtl="1">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r" rtl="1">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r" rtl="1">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r" rtl="1">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r" rtl="1">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r" rtl="1">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R="0" lvl="0" algn="r" rtl="1">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1">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he" smtClean="0"/>
              <a:pPr/>
              <a:t>‹#›</a:t>
            </a:fld>
            <a:endParaRPr lang="he"/>
          </a:p>
        </p:txBody>
      </p:sp>
    </p:spTree>
    <p:extLst>
      <p:ext uri="{BB962C8B-B14F-4D97-AF65-F5344CB8AC3E}">
        <p14:creationId xmlns:p14="http://schemas.microsoft.com/office/powerpoint/2010/main" val="228032520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r" rtl="1">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l" rtl="1">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20810522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B4975"/>
        </a:solidFill>
        <a:effectLst/>
      </p:bgPr>
    </p:bg>
    <p:spTree>
      <p:nvGrpSpPr>
        <p:cNvPr id="1" name=""/>
        <p:cNvGrpSpPr/>
        <p:nvPr/>
      </p:nvGrpSpPr>
      <p:grpSpPr>
        <a:xfrm>
          <a:off x="0" y="0"/>
          <a:ext cx="0" cy="0"/>
          <a:chOff x="0" y="0"/>
          <a:chExt cx="0" cy="0"/>
        </a:xfrm>
      </p:grpSpPr>
      <p:grpSp>
        <p:nvGrpSpPr>
          <p:cNvPr id="2" name="Group 2"/>
          <p:cNvGrpSpPr/>
          <p:nvPr/>
        </p:nvGrpSpPr>
        <p:grpSpPr>
          <a:xfrm>
            <a:off x="274069" y="264516"/>
            <a:ext cx="11643864" cy="6328968"/>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r" defTabSz="914377" rtl="1" eaLnBrk="1" fontAlgn="auto" latinLnBrk="0" hangingPunct="1">
                <a:lnSpc>
                  <a:spcPct val="100000"/>
                </a:lnSpc>
                <a:spcBef>
                  <a:spcPts val="0"/>
                </a:spcBef>
                <a:spcAft>
                  <a:spcPts val="0"/>
                </a:spcAft>
                <a:buClr>
                  <a:srgbClr val="000000"/>
                </a:buClr>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a:lstStyle/>
            <a:p>
              <a:pPr marL="0" marR="0" lvl="0" indent="0" algn="r" defTabSz="914377" rtl="1" eaLnBrk="1" fontAlgn="auto" latinLnBrk="0" hangingPunct="1">
                <a:lnSpc>
                  <a:spcPct val="100000"/>
                </a:lnSpc>
                <a:spcBef>
                  <a:spcPts val="0"/>
                </a:spcBef>
                <a:spcAft>
                  <a:spcPts val="0"/>
                </a:spcAft>
                <a:buClr>
                  <a:srgbClr val="000000"/>
                </a:buClr>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8" name="Group 7">
            <a:extLst>
              <a:ext uri="{FF2B5EF4-FFF2-40B4-BE49-F238E27FC236}">
                <a16:creationId xmlns:a16="http://schemas.microsoft.com/office/drawing/2014/main" id="{E89AAEA6-16FD-6156-64C1-0157D2A06D75}"/>
              </a:ext>
            </a:extLst>
          </p:cNvPr>
          <p:cNvGrpSpPr/>
          <p:nvPr/>
        </p:nvGrpSpPr>
        <p:grpSpPr>
          <a:xfrm>
            <a:off x="2667249" y="2552925"/>
            <a:ext cx="6796567" cy="2159531"/>
            <a:chOff x="0" y="0"/>
            <a:chExt cx="4274726" cy="1821471"/>
          </a:xfrm>
        </p:grpSpPr>
        <p:sp>
          <p:nvSpPr>
            <p:cNvPr id="9" name="Freeform 8">
              <a:extLst>
                <a:ext uri="{FF2B5EF4-FFF2-40B4-BE49-F238E27FC236}">
                  <a16:creationId xmlns:a16="http://schemas.microsoft.com/office/drawing/2014/main" id="{A4976BE7-4827-FACF-6880-55BC080E3361}"/>
                </a:ext>
              </a:extLst>
            </p:cNvPr>
            <p:cNvSpPr/>
            <p:nvPr/>
          </p:nvSpPr>
          <p:spPr>
            <a:xfrm>
              <a:off x="0" y="0"/>
              <a:ext cx="4274726" cy="1821471"/>
            </a:xfrm>
            <a:custGeom>
              <a:avLst/>
              <a:gdLst/>
              <a:ahLst/>
              <a:cxnLst/>
              <a:rect l="l" t="t" r="r" b="b"/>
              <a:pathLst>
                <a:path w="4274726" h="1821471">
                  <a:moveTo>
                    <a:pt x="0" y="50800"/>
                  </a:moveTo>
                  <a:lnTo>
                    <a:pt x="2137363" y="0"/>
                  </a:lnTo>
                  <a:lnTo>
                    <a:pt x="4274726" y="50800"/>
                  </a:lnTo>
                  <a:lnTo>
                    <a:pt x="4274726" y="1770671"/>
                  </a:lnTo>
                  <a:lnTo>
                    <a:pt x="2137363" y="1821471"/>
                  </a:lnTo>
                  <a:lnTo>
                    <a:pt x="0" y="1770671"/>
                  </a:lnTo>
                  <a:lnTo>
                    <a:pt x="0" y="50800"/>
                  </a:lnTo>
                  <a:close/>
                </a:path>
              </a:pathLst>
            </a:custGeom>
            <a:solidFill>
              <a:srgbClr val="F8F6F4"/>
            </a:solidFill>
            <a:ln w="38100" cap="sq">
              <a:solidFill>
                <a:srgbClr val="000000"/>
              </a:solidFill>
              <a:prstDash val="solid"/>
              <a:miter/>
            </a:ln>
          </p:spPr>
          <p:txBody>
            <a:bodyPr/>
            <a:lstStyle/>
            <a:p>
              <a:pPr marL="0" marR="0" lvl="0" indent="0" algn="r" defTabSz="914377" rtl="1" eaLnBrk="1" fontAlgn="auto" latinLnBrk="0" hangingPunct="1">
                <a:lnSpc>
                  <a:spcPct val="100000"/>
                </a:lnSpc>
                <a:spcBef>
                  <a:spcPts val="0"/>
                </a:spcBef>
                <a:spcAft>
                  <a:spcPts val="0"/>
                </a:spcAft>
                <a:buClr>
                  <a:srgbClr val="000000"/>
                </a:buClr>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8B0A79CC-921C-DF7E-6E76-893CB229D2FA}"/>
                </a:ext>
              </a:extLst>
            </p:cNvPr>
            <p:cNvSpPr txBox="1"/>
            <p:nvPr/>
          </p:nvSpPr>
          <p:spPr>
            <a:xfrm>
              <a:off x="0" y="-12700"/>
              <a:ext cx="812800" cy="698500"/>
            </a:xfrm>
            <a:prstGeom prst="rect">
              <a:avLst/>
            </a:prstGeom>
          </p:spPr>
          <p:txBody>
            <a:bodyPr lIns="50800" tIns="50800" rIns="50800" bIns="50800" rtlCol="0" anchor="ctr"/>
            <a:lstStyle/>
            <a:p>
              <a:pPr marL="0" marR="0" lvl="0" indent="0" algn="ctr" defTabSz="914377" rtl="1" eaLnBrk="1" fontAlgn="auto" latinLnBrk="0" hangingPunct="1">
                <a:lnSpc>
                  <a:spcPts val="266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sp>
        <p:nvSpPr>
          <p:cNvPr id="12" name="כותרת משנה 2">
            <a:extLst>
              <a:ext uri="{FF2B5EF4-FFF2-40B4-BE49-F238E27FC236}">
                <a16:creationId xmlns:a16="http://schemas.microsoft.com/office/drawing/2014/main" id="{CF204086-0AE9-7C97-49EF-868761915B90}"/>
              </a:ext>
            </a:extLst>
          </p:cNvPr>
          <p:cNvSpPr txBox="1">
            <a:spLocks/>
          </p:cNvSpPr>
          <p:nvPr/>
        </p:nvSpPr>
        <p:spPr>
          <a:xfrm>
            <a:off x="2207008" y="2799219"/>
            <a:ext cx="7777987" cy="1655763"/>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ctr" defTabSz="609615" rtl="1"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כלים ופעילויות</a:t>
            </a:r>
            <a:b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לחיזוק כוחות ולניהול שיח רגשי</a:t>
            </a:r>
          </a:p>
          <a:p>
            <a:pPr marL="0" marR="0" lvl="0" indent="0" algn="ctr" defTabSz="609615" rtl="1"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לתלמידים ולצוות החינוכי</a:t>
            </a:r>
          </a:p>
        </p:txBody>
      </p:sp>
      <p:pic>
        <p:nvPicPr>
          <p:cNvPr id="13" name="Google Shape;121;p15">
            <a:extLst>
              <a:ext uri="{FF2B5EF4-FFF2-40B4-BE49-F238E27FC236}">
                <a16:creationId xmlns:a16="http://schemas.microsoft.com/office/drawing/2014/main" id="{2679F65A-8AF3-7D95-99D9-317EBBFC6859}"/>
              </a:ext>
            </a:extLst>
          </p:cNvPr>
          <p:cNvPicPr preferRelativeResize="0"/>
          <p:nvPr/>
        </p:nvPicPr>
        <p:blipFill rotWithShape="1">
          <a:blip r:embed="rId3">
            <a:alphaModFix/>
          </a:blip>
          <a:srcRect/>
          <a:stretch/>
        </p:blipFill>
        <p:spPr>
          <a:xfrm>
            <a:off x="783882" y="313829"/>
            <a:ext cx="735140" cy="844884"/>
          </a:xfrm>
          <a:prstGeom prst="rect">
            <a:avLst/>
          </a:prstGeom>
          <a:noFill/>
          <a:ln>
            <a:noFill/>
          </a:ln>
        </p:spPr>
      </p:pic>
      <p:sp>
        <p:nvSpPr>
          <p:cNvPr id="14" name="Google Shape;122;p15">
            <a:extLst>
              <a:ext uri="{FF2B5EF4-FFF2-40B4-BE49-F238E27FC236}">
                <a16:creationId xmlns:a16="http://schemas.microsoft.com/office/drawing/2014/main" id="{79D5C9EF-DEDA-A6B4-32EE-146257DB4488}"/>
              </a:ext>
            </a:extLst>
          </p:cNvPr>
          <p:cNvSpPr/>
          <p:nvPr/>
        </p:nvSpPr>
        <p:spPr>
          <a:xfrm>
            <a:off x="35719" y="1003541"/>
            <a:ext cx="2141984" cy="404920"/>
          </a:xfrm>
          <a:prstGeom prst="rect">
            <a:avLst/>
          </a:prstGeom>
          <a:noFill/>
          <a:ln>
            <a:noFill/>
          </a:ln>
        </p:spPr>
        <p:txBody>
          <a:bodyPr spcFirstLastPara="1" wrap="square" lIns="91425" tIns="45700" rIns="91425" bIns="45700" anchor="t" anchorCtr="0">
            <a:noAutofit/>
          </a:bodyPr>
          <a:lstStyle/>
          <a:p>
            <a:pPr marL="0" marR="0" lvl="0" indent="0" algn="ctr" defTabSz="914377" rtl="1" eaLnBrk="1" fontAlgn="auto" latinLnBrk="0" hangingPunct="1">
              <a:lnSpc>
                <a:spcPct val="88888"/>
              </a:lnSpc>
              <a:spcBef>
                <a:spcPts val="0"/>
              </a:spcBef>
              <a:spcAft>
                <a:spcPts val="0"/>
              </a:spcAft>
              <a:buClr>
                <a:srgbClr val="000000"/>
              </a:buClr>
              <a:buSzTx/>
              <a:buFontTx/>
              <a:buNone/>
              <a:tabLst/>
              <a:defRPr/>
            </a:pPr>
            <a:r>
              <a:rPr kumimoji="0" lang="x-none" sz="1000" b="0"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משרד החינוך</a:t>
            </a:r>
            <a:endParaRPr kumimoji="0" sz="16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377" rtl="1" eaLnBrk="1" fontAlgn="auto" latinLnBrk="0" hangingPunct="1">
              <a:lnSpc>
                <a:spcPct val="88888"/>
              </a:lnSpc>
              <a:spcBef>
                <a:spcPts val="0"/>
              </a:spcBef>
              <a:spcAft>
                <a:spcPts val="0"/>
              </a:spcAft>
              <a:buClr>
                <a:srgbClr val="000000"/>
              </a:buClr>
              <a:buSzTx/>
              <a:buFontTx/>
              <a:buNone/>
              <a:tabLst/>
              <a:defRPr/>
            </a:pPr>
            <a:r>
              <a:rPr kumimoji="0" lang="x-none" sz="1000" b="0"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מינהל פדגוגי</a:t>
            </a:r>
            <a:endParaRPr kumimoji="0" sz="1000" b="0"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defTabSz="914377" rtl="1" eaLnBrk="1" fontAlgn="auto" latinLnBrk="0" hangingPunct="1">
              <a:lnSpc>
                <a:spcPct val="88888"/>
              </a:lnSpc>
              <a:spcBef>
                <a:spcPts val="0"/>
              </a:spcBef>
              <a:spcAft>
                <a:spcPts val="0"/>
              </a:spcAft>
              <a:buClr>
                <a:srgbClr val="000000"/>
              </a:buClr>
              <a:buSzTx/>
              <a:buFontTx/>
              <a:buNone/>
              <a:tabLst/>
              <a:defRPr/>
            </a:pPr>
            <a:r>
              <a:rPr kumimoji="0" lang="x-none" sz="1000" b="0"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אגף בכיר שירות פסיכולוגי ייעוצי</a:t>
            </a:r>
            <a:endParaRPr kumimoji="0" sz="16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Google Shape;127;p15">
            <a:extLst>
              <a:ext uri="{FF2B5EF4-FFF2-40B4-BE49-F238E27FC236}">
                <a16:creationId xmlns:a16="http://schemas.microsoft.com/office/drawing/2014/main" id="{1DF68F69-7E62-82AD-5132-48250B4CEA69}"/>
              </a:ext>
            </a:extLst>
          </p:cNvPr>
          <p:cNvPicPr preferRelativeResize="0"/>
          <p:nvPr/>
        </p:nvPicPr>
        <p:blipFill>
          <a:blip r:embed="rId4">
            <a:alphaModFix/>
          </a:blip>
          <a:stretch>
            <a:fillRect/>
          </a:stretch>
        </p:blipFill>
        <p:spPr>
          <a:xfrm>
            <a:off x="9607897" y="289607"/>
            <a:ext cx="2141984" cy="1023173"/>
          </a:xfrm>
          <a:prstGeom prst="rect">
            <a:avLst/>
          </a:prstGeom>
          <a:noFill/>
          <a:ln>
            <a:noFill/>
          </a:ln>
        </p:spPr>
      </p:pic>
      <p:sp>
        <p:nvSpPr>
          <p:cNvPr id="16" name="כותרת משנה 2">
            <a:extLst>
              <a:ext uri="{FF2B5EF4-FFF2-40B4-BE49-F238E27FC236}">
                <a16:creationId xmlns:a16="http://schemas.microsoft.com/office/drawing/2014/main" id="{F9657573-CD58-BDF6-721D-2498525F8CE2}"/>
              </a:ext>
            </a:extLst>
          </p:cNvPr>
          <p:cNvSpPr txBox="1">
            <a:spLocks/>
          </p:cNvSpPr>
          <p:nvPr/>
        </p:nvSpPr>
        <p:spPr>
          <a:xfrm>
            <a:off x="2207008" y="5095276"/>
            <a:ext cx="7777987" cy="587144"/>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77" rtl="1" eaLnBrk="1" fontAlgn="auto" latinLnBrk="0" hangingPunct="1">
              <a:lnSpc>
                <a:spcPct val="90000"/>
              </a:lnSpc>
              <a:spcBef>
                <a:spcPts val="1000"/>
              </a:spcBef>
              <a:spcAft>
                <a:spcPts val="0"/>
              </a:spcAft>
              <a:buClr>
                <a:srgbClr val="000000"/>
              </a:buClr>
              <a:buSzTx/>
              <a:buFont typeface="Arial" panose="020B0604020202020204" pitchFamily="34" charset="0"/>
              <a:buNone/>
              <a:tabLst/>
              <a:defRPr/>
            </a:pPr>
            <a:endParaRPr kumimoji="0" lang="he-IL" sz="3600" b="1" i="0" u="none" strike="noStrike" kern="1200" cap="none" spc="0" normalizeH="0" baseline="0" noProof="0" dirty="0">
              <a:ln>
                <a:noFill/>
              </a:ln>
              <a:solidFill>
                <a:srgbClr val="5B7496"/>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6" name="תמונה 5">
            <a:extLst>
              <a:ext uri="{FF2B5EF4-FFF2-40B4-BE49-F238E27FC236}">
                <a16:creationId xmlns:a16="http://schemas.microsoft.com/office/drawing/2014/main" id="{CC97B4A4-0067-0DD3-A926-BB2AEF68F163}"/>
              </a:ext>
            </a:extLst>
          </p:cNvPr>
          <p:cNvPicPr>
            <a:picLocks noChangeAspect="1"/>
          </p:cNvPicPr>
          <p:nvPr/>
        </p:nvPicPr>
        <p:blipFill>
          <a:blip r:embed="rId5">
            <a:clrChange>
              <a:clrFrom>
                <a:srgbClr val="FFFBF8"/>
              </a:clrFrom>
              <a:clrTo>
                <a:srgbClr val="FFFBF8">
                  <a:alpha val="0"/>
                </a:srgbClr>
              </a:clrTo>
            </a:clrChange>
          </a:blip>
          <a:stretch>
            <a:fillRect/>
          </a:stretch>
        </p:blipFill>
        <p:spPr>
          <a:xfrm>
            <a:off x="3737865" y="-450654"/>
            <a:ext cx="4716276" cy="4716276"/>
          </a:xfrm>
          <a:prstGeom prst="rect">
            <a:avLst/>
          </a:prstGeom>
        </p:spPr>
      </p:pic>
      <p:sp>
        <p:nvSpPr>
          <p:cNvPr id="5" name="תיבת טקסט 4">
            <a:extLst>
              <a:ext uri="{FF2B5EF4-FFF2-40B4-BE49-F238E27FC236}">
                <a16:creationId xmlns:a16="http://schemas.microsoft.com/office/drawing/2014/main" id="{C1185B43-9162-4EA0-5343-9E6A013CDB40}"/>
              </a:ext>
            </a:extLst>
          </p:cNvPr>
          <p:cNvSpPr txBox="1"/>
          <p:nvPr/>
        </p:nvSpPr>
        <p:spPr>
          <a:xfrm>
            <a:off x="3530350" y="4741016"/>
            <a:ext cx="5125725" cy="76944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הזהב שבין הסדקים</a:t>
            </a:r>
          </a:p>
        </p:txBody>
      </p:sp>
      <p:sp>
        <p:nvSpPr>
          <p:cNvPr id="18" name="Google Shape;138;p1">
            <a:extLst>
              <a:ext uri="{FF2B5EF4-FFF2-40B4-BE49-F238E27FC236}">
                <a16:creationId xmlns:a16="http://schemas.microsoft.com/office/drawing/2014/main" id="{E50A190E-3462-715B-87FF-9B6A3BD6043D}"/>
              </a:ext>
            </a:extLst>
          </p:cNvPr>
          <p:cNvSpPr txBox="1"/>
          <p:nvPr/>
        </p:nvSpPr>
        <p:spPr>
          <a:xfrm>
            <a:off x="8273846" y="5582231"/>
            <a:ext cx="3445966" cy="740483"/>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3600" b="0" i="0" u="none" strike="noStrike" kern="0" cap="none" spc="0" normalizeH="0" baseline="0" noProof="0" dirty="0">
                <a:ln>
                  <a:noFill/>
                </a:ln>
                <a:solidFill>
                  <a:srgbClr val="000000"/>
                </a:solidFill>
                <a:effectLst/>
                <a:uLnTx/>
                <a:uFillTx/>
                <a:latin typeface="Calibri"/>
                <a:ea typeface="Calibri"/>
                <a:cs typeface="Calibri"/>
                <a:sym typeface="Calibri"/>
              </a:rPr>
              <a:t>צוות חינוכי חמ"ד</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תמונה 6">
            <a:extLst>
              <a:ext uri="{FF2B5EF4-FFF2-40B4-BE49-F238E27FC236}">
                <a16:creationId xmlns:a16="http://schemas.microsoft.com/office/drawing/2014/main" id="{A6BAFCE3-FFB3-ECC8-A536-64A9D2B039E1}"/>
              </a:ext>
            </a:extLst>
          </p:cNvPr>
          <p:cNvPicPr>
            <a:picLocks noChangeAspect="1"/>
          </p:cNvPicPr>
          <p:nvPr/>
        </p:nvPicPr>
        <p:blipFill>
          <a:blip r:embed="rId6"/>
          <a:stretch>
            <a:fillRect/>
          </a:stretch>
        </p:blipFill>
        <p:spPr>
          <a:xfrm>
            <a:off x="1837569" y="425816"/>
            <a:ext cx="1457070" cy="640135"/>
          </a:xfrm>
          <a:prstGeom prst="rect">
            <a:avLst/>
          </a:prstGeom>
        </p:spPr>
      </p:pic>
      <p:pic>
        <p:nvPicPr>
          <p:cNvPr id="11" name="תמונה 10">
            <a:extLst>
              <a:ext uri="{FF2B5EF4-FFF2-40B4-BE49-F238E27FC236}">
                <a16:creationId xmlns:a16="http://schemas.microsoft.com/office/drawing/2014/main" id="{BA2E2016-542B-B2D7-C8F1-D947F4E17DAA}"/>
              </a:ext>
            </a:extLst>
          </p:cNvPr>
          <p:cNvPicPr>
            <a:picLocks noChangeAspect="1"/>
          </p:cNvPicPr>
          <p:nvPr/>
        </p:nvPicPr>
        <p:blipFill>
          <a:blip r:embed="rId7"/>
          <a:stretch>
            <a:fillRect/>
          </a:stretch>
        </p:blipFill>
        <p:spPr>
          <a:xfrm>
            <a:off x="1737481" y="955581"/>
            <a:ext cx="1639966" cy="6340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6">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he-IL"/>
          </a:p>
        </p:txBody>
      </p:sp>
      <p:pic>
        <p:nvPicPr>
          <p:cNvPr id="23" name="תמונה 22">
            <a:extLst>
              <a:ext uri="{FF2B5EF4-FFF2-40B4-BE49-F238E27FC236}">
                <a16:creationId xmlns:a16="http://schemas.microsoft.com/office/drawing/2014/main" id="{4381B4B9-E129-3352-46C9-69DC392A0D39}"/>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440345">
            <a:off x="7507949" y="767172"/>
            <a:ext cx="4238625" cy="1981200"/>
          </a:xfrm>
          <a:prstGeom prst="rect">
            <a:avLst/>
          </a:prstGeom>
        </p:spPr>
      </p:pic>
      <p:sp>
        <p:nvSpPr>
          <p:cNvPr id="11" name="כותרת 10">
            <a:extLst>
              <a:ext uri="{FF2B5EF4-FFF2-40B4-BE49-F238E27FC236}">
                <a16:creationId xmlns:a16="http://schemas.microsoft.com/office/drawing/2014/main" id="{21B84B89-DBBD-6C7A-7019-D11599FFA0A6}"/>
              </a:ext>
            </a:extLst>
          </p:cNvPr>
          <p:cNvSpPr txBox="1">
            <a:spLocks noGrp="1"/>
          </p:cNvSpPr>
          <p:nvPr>
            <p:ph type="title" idx="4294967295"/>
          </p:nvPr>
        </p:nvSpPr>
        <p:spPr>
          <a:xfrm rot="177088">
            <a:off x="8130928" y="1226428"/>
            <a:ext cx="3050368" cy="707886"/>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חלקים של יחד</a:t>
            </a:r>
          </a:p>
        </p:txBody>
      </p:sp>
      <p:grpSp>
        <p:nvGrpSpPr>
          <p:cNvPr id="8" name="קבוצה 7" descr="איור של כד ועליו שברים מודבקים בקינצוגי"/>
          <p:cNvGrpSpPr/>
          <p:nvPr/>
        </p:nvGrpSpPr>
        <p:grpSpPr>
          <a:xfrm>
            <a:off x="164709" y="222915"/>
            <a:ext cx="7084290" cy="6412170"/>
            <a:chOff x="12824652" y="4154257"/>
            <a:chExt cx="3521906" cy="4288470"/>
          </a:xfrm>
        </p:grpSpPr>
        <p:sp>
          <p:nvSpPr>
            <p:cNvPr id="9" name="Freeform 8"/>
            <p:cNvSpPr/>
            <p:nvPr/>
          </p:nvSpPr>
          <p:spPr>
            <a:xfrm>
              <a:off x="12824652" y="4154257"/>
              <a:ext cx="3521906" cy="4288470"/>
            </a:xfrm>
            <a:custGeom>
              <a:avLst/>
              <a:gdLst/>
              <a:ahLst/>
              <a:cxnLst/>
              <a:rect l="l" t="t" r="r" b="b"/>
              <a:pathLst>
                <a:path w="3521906" h="4288470">
                  <a:moveTo>
                    <a:pt x="0" y="0"/>
                  </a:moveTo>
                  <a:lnTo>
                    <a:pt x="3521906" y="0"/>
                  </a:lnTo>
                  <a:lnTo>
                    <a:pt x="3521906" y="4288470"/>
                  </a:lnTo>
                  <a:lnTo>
                    <a:pt x="0" y="42884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he-IL" dirty="0"/>
            </a:p>
          </p:txBody>
        </p:sp>
        <p:sp>
          <p:nvSpPr>
            <p:cNvPr id="10" name="Freeform 14"/>
            <p:cNvSpPr/>
            <p:nvPr/>
          </p:nvSpPr>
          <p:spPr>
            <a:xfrm>
              <a:off x="13052023" y="5495615"/>
              <a:ext cx="3101130" cy="2774102"/>
            </a:xfrm>
            <a:custGeom>
              <a:avLst/>
              <a:gdLst/>
              <a:ahLst/>
              <a:cxnLst/>
              <a:rect l="l" t="t" r="r" b="b"/>
              <a:pathLst>
                <a:path w="3101130" h="2774102">
                  <a:moveTo>
                    <a:pt x="0" y="0"/>
                  </a:moveTo>
                  <a:lnTo>
                    <a:pt x="3101130" y="0"/>
                  </a:lnTo>
                  <a:lnTo>
                    <a:pt x="3101130" y="2774103"/>
                  </a:lnTo>
                  <a:lnTo>
                    <a:pt x="0" y="27741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he-IL"/>
            </a:p>
          </p:txBody>
        </p:sp>
      </p:grpSp>
      <p:pic>
        <p:nvPicPr>
          <p:cNvPr id="26" name="תמונה 25">
            <a:extLst>
              <a:ext uri="{FF2B5EF4-FFF2-40B4-BE49-F238E27FC236}">
                <a16:creationId xmlns:a16="http://schemas.microsoft.com/office/drawing/2014/main" id="{25E4CEEF-0EF2-79BF-55FC-C2B141451CCB}"/>
              </a:ext>
              <a:ext uri="{C183D7F6-B498-43B3-948B-1728B52AA6E4}">
                <adec:decorative xmlns:adec="http://schemas.microsoft.com/office/drawing/2017/decorative" val="1"/>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10800000">
            <a:off x="5749502" y="4662293"/>
            <a:ext cx="6442498" cy="1705453"/>
          </a:xfrm>
          <a:prstGeom prst="rect">
            <a:avLst/>
          </a:prstGeom>
        </p:spPr>
      </p:pic>
      <p:sp>
        <p:nvSpPr>
          <p:cNvPr id="18" name="תיבת טקסט 17">
            <a:extLst>
              <a:ext uri="{FF2B5EF4-FFF2-40B4-BE49-F238E27FC236}">
                <a16:creationId xmlns:a16="http://schemas.microsoft.com/office/drawing/2014/main" id="{2BACD43E-6186-E918-9CDF-8ECC1EA35CE2}"/>
              </a:ext>
            </a:extLst>
          </p:cNvPr>
          <p:cNvSpPr txBox="1"/>
          <p:nvPr/>
        </p:nvSpPr>
        <p:spPr>
          <a:xfrm>
            <a:off x="6096001" y="5092611"/>
            <a:ext cx="5626322" cy="830997"/>
          </a:xfrm>
          <a:prstGeom prst="rect">
            <a:avLst/>
          </a:prstGeom>
          <a:noFill/>
        </p:spPr>
        <p:txBody>
          <a:bodyPr wrap="square" rtlCol="1">
            <a:spAutoFit/>
          </a:bodyPr>
          <a:lstStyle/>
          <a:p>
            <a:r>
              <a:rPr lang="he-IL" sz="2400" dirty="0">
                <a:latin typeface="Calibri" panose="020F0502020204030204" pitchFamily="34" charset="0"/>
                <a:ea typeface="Calibri" panose="020F0502020204030204" pitchFamily="34" charset="0"/>
                <a:cs typeface="Calibri" panose="020F0502020204030204" pitchFamily="34" charset="0"/>
              </a:rPr>
              <a:t>כתבו את המשפט שבחרתם על החלק שלכם.</a:t>
            </a:r>
          </a:p>
          <a:p>
            <a:r>
              <a:rPr lang="he-IL" sz="2400" dirty="0">
                <a:latin typeface="Calibri" panose="020F0502020204030204" pitchFamily="34" charset="0"/>
                <a:ea typeface="Calibri" panose="020F0502020204030204" pitchFamily="34" charset="0"/>
                <a:cs typeface="Calibri" panose="020F0502020204030204" pitchFamily="34" charset="0"/>
              </a:rPr>
              <a:t>חברו את החלקים.</a:t>
            </a:r>
          </a:p>
        </p:txBody>
      </p:sp>
    </p:spTree>
    <p:extLst>
      <p:ext uri="{BB962C8B-B14F-4D97-AF65-F5344CB8AC3E}">
        <p14:creationId xmlns:p14="http://schemas.microsoft.com/office/powerpoint/2010/main" val="3576848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6">
            <a:extLst>
              <a:ext uri="{FF2B5EF4-FFF2-40B4-BE49-F238E27FC236}">
                <a16:creationId xmlns:a16="http://schemas.microsoft.com/office/drawing/2014/main" id="{4E18F91E-AB4C-A062-348D-C708CEB20985}"/>
              </a:ext>
              <a:ext uri="{C183D7F6-B498-43B3-948B-1728B52AA6E4}">
                <adec:decorative xmlns:adec="http://schemas.microsoft.com/office/drawing/2017/decorative" val="1"/>
              </a:ext>
            </a:extLst>
          </p:cNvPr>
          <p:cNvSpPr/>
          <p:nvPr/>
        </p:nvSpPr>
        <p:spPr>
          <a:xfrm>
            <a:off x="8635" y="0"/>
            <a:ext cx="12192000" cy="6858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he-IL"/>
          </a:p>
        </p:txBody>
      </p:sp>
      <p:pic>
        <p:nvPicPr>
          <p:cNvPr id="10" name="תמונה 9">
            <a:extLst>
              <a:ext uri="{FF2B5EF4-FFF2-40B4-BE49-F238E27FC236}">
                <a16:creationId xmlns:a16="http://schemas.microsoft.com/office/drawing/2014/main" id="{CC0AB132-5266-B499-A55B-A0888DEC7FC1}"/>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978925" y="857757"/>
            <a:ext cx="9171295" cy="5206247"/>
          </a:xfrm>
          <a:prstGeom prst="rect">
            <a:avLst/>
          </a:prstGeom>
        </p:spPr>
      </p:pic>
      <p:sp>
        <p:nvSpPr>
          <p:cNvPr id="4" name="כותרת 3">
            <a:extLst>
              <a:ext uri="{FF2B5EF4-FFF2-40B4-BE49-F238E27FC236}">
                <a16:creationId xmlns:a16="http://schemas.microsoft.com/office/drawing/2014/main" id="{C389E501-FCBA-0E2C-9ED4-3CDEA0E8296D}"/>
              </a:ext>
            </a:extLst>
          </p:cNvPr>
          <p:cNvSpPr txBox="1">
            <a:spLocks noGrp="1"/>
          </p:cNvSpPr>
          <p:nvPr>
            <p:ph type="title" idx="4294967295"/>
          </p:nvPr>
        </p:nvSpPr>
        <p:spPr>
          <a:xfrm>
            <a:off x="3380326" y="2860041"/>
            <a:ext cx="6368491" cy="2185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4400" b="0" i="0" u="none" strike="noStrike" kern="1200" cap="none" spc="0" normalizeH="0" baseline="0" noProof="0" dirty="0">
                <a:ln>
                  <a:noFill/>
                </a:ln>
                <a:solidFill>
                  <a:schemeClr val="tx1"/>
                </a:solidFill>
                <a:effectLst/>
                <a:uLnTx/>
                <a:uFillTx/>
                <a:latin typeface="+mn-lt"/>
                <a:ea typeface="Aptos" panose="020B0004020202020204" pitchFamily="34" charset="0"/>
                <a:cs typeface="Calibri" panose="020F0502020204030204" pitchFamily="34" charset="0"/>
              </a:rPr>
              <a:t>מהו </a:t>
            </a:r>
            <a:r>
              <a:rPr kumimoji="0" lang="he-IL" sz="4800" b="1"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הזה"ב</a:t>
            </a:r>
            <a:r>
              <a:rPr kumimoji="0" lang="he-IL" sz="48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endParaRPr kumimoji="0" lang="he-IL" sz="44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4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שאיתו אתם יוצאים מהמפגש? מה </a:t>
            </a:r>
            <a:r>
              <a:rPr kumimoji="0" lang="he-IL" sz="44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תקחו</a:t>
            </a:r>
            <a:r>
              <a:rPr kumimoji="0" lang="he-IL" sz="4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איתכם הלאה?</a:t>
            </a:r>
            <a:endParaRPr kumimoji="0" lang="he-IL" sz="4400" b="0" i="0" u="none" strike="sng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תמונה 1">
            <a:extLst>
              <a:ext uri="{FF2B5EF4-FFF2-40B4-BE49-F238E27FC236}">
                <a16:creationId xmlns:a16="http://schemas.microsoft.com/office/drawing/2014/main" id="{7D162662-032F-8BEA-8B81-D6B628E75477}"/>
              </a:ext>
              <a:ext uri="{C183D7F6-B498-43B3-948B-1728B52AA6E4}">
                <adec:decorative xmlns:adec="http://schemas.microsoft.com/office/drawing/2017/decorative" val="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389551" y="3284383"/>
            <a:ext cx="2292795" cy="2779621"/>
          </a:xfrm>
          <a:prstGeom prst="rect">
            <a:avLst/>
          </a:prstGeom>
        </p:spPr>
      </p:pic>
      <p:pic>
        <p:nvPicPr>
          <p:cNvPr id="3" name="תמונה 2">
            <a:extLst>
              <a:ext uri="{FF2B5EF4-FFF2-40B4-BE49-F238E27FC236}">
                <a16:creationId xmlns:a16="http://schemas.microsoft.com/office/drawing/2014/main" id="{56D857E2-47E1-61EA-8FF6-FC6EEEED610A}"/>
              </a:ext>
              <a:ext uri="{C183D7F6-B498-43B3-948B-1728B52AA6E4}">
                <adec:decorative xmlns:adec="http://schemas.microsoft.com/office/drawing/2017/decorative" val="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186721" y="4952713"/>
            <a:ext cx="2517886" cy="1591346"/>
          </a:xfrm>
          <a:prstGeom prst="rect">
            <a:avLst/>
          </a:prstGeom>
        </p:spPr>
      </p:pic>
      <p:pic>
        <p:nvPicPr>
          <p:cNvPr id="6" name="תמונה 5">
            <a:extLst>
              <a:ext uri="{FF2B5EF4-FFF2-40B4-BE49-F238E27FC236}">
                <a16:creationId xmlns:a16="http://schemas.microsoft.com/office/drawing/2014/main" id="{E4022A5F-52DD-496F-97FD-16A91497DC11}"/>
              </a:ext>
              <a:ext uri="{C183D7F6-B498-43B3-948B-1728B52AA6E4}">
                <adec:decorative xmlns:adec="http://schemas.microsoft.com/office/drawing/2017/decorative" val="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52436" y="3813637"/>
            <a:ext cx="2182867" cy="2753448"/>
          </a:xfrm>
          <a:prstGeom prst="rect">
            <a:avLst/>
          </a:prstGeom>
        </p:spPr>
      </p:pic>
    </p:spTree>
    <p:extLst>
      <p:ext uri="{BB962C8B-B14F-4D97-AF65-F5344CB8AC3E}">
        <p14:creationId xmlns:p14="http://schemas.microsoft.com/office/powerpoint/2010/main" val="237771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26B64-B49C-CE6D-1F50-282718BE8D76}"/>
            </a:ext>
          </a:extLst>
        </p:cNvPr>
        <p:cNvGrpSpPr/>
        <p:nvPr/>
      </p:nvGrpSpPr>
      <p:grpSpPr>
        <a:xfrm>
          <a:off x="0" y="0"/>
          <a:ext cx="0" cy="0"/>
          <a:chOff x="0" y="0"/>
          <a:chExt cx="0" cy="0"/>
        </a:xfrm>
      </p:grpSpPr>
      <p:sp>
        <p:nvSpPr>
          <p:cNvPr id="5" name="Freeform 16">
            <a:extLst>
              <a:ext uri="{FF2B5EF4-FFF2-40B4-BE49-F238E27FC236}">
                <a16:creationId xmlns:a16="http://schemas.microsoft.com/office/drawing/2014/main" id="{C93E3416-EA8C-2A09-5C6B-36140D6AD196}"/>
              </a:ext>
            </a:extLst>
          </p:cNvPr>
          <p:cNvSpPr/>
          <p:nvPr/>
        </p:nvSpPr>
        <p:spPr>
          <a:xfrm>
            <a:off x="8635" y="0"/>
            <a:ext cx="12192000" cy="6858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pic>
        <p:nvPicPr>
          <p:cNvPr id="10" name="תמונה 9">
            <a:extLst>
              <a:ext uri="{FF2B5EF4-FFF2-40B4-BE49-F238E27FC236}">
                <a16:creationId xmlns:a16="http://schemas.microsoft.com/office/drawing/2014/main" id="{90C58082-FB9E-6FB6-ED49-EC5A00F444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31444" y="145458"/>
            <a:ext cx="11101123" cy="6301748"/>
          </a:xfrm>
          <a:prstGeom prst="rect">
            <a:avLst/>
          </a:prstGeom>
        </p:spPr>
      </p:pic>
      <p:sp>
        <p:nvSpPr>
          <p:cNvPr id="4" name="תיבת טקסט 3">
            <a:extLst>
              <a:ext uri="{FF2B5EF4-FFF2-40B4-BE49-F238E27FC236}">
                <a16:creationId xmlns:a16="http://schemas.microsoft.com/office/drawing/2014/main" id="{314F3DAB-8834-067E-CD1C-98DA8A9F83F5}"/>
              </a:ext>
            </a:extLst>
          </p:cNvPr>
          <p:cNvSpPr txBox="1"/>
          <p:nvPr/>
        </p:nvSpPr>
        <p:spPr>
          <a:xfrm>
            <a:off x="3353781" y="2794222"/>
            <a:ext cx="6368491" cy="421653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"לב נשבר ועצבות אינו ענין אחד,</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כי לב נשבר יקר מאוד בעיני השם</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כי אין דבר שלם מלב שבור</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קרוב ה' לנשברי לב."</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(רבי נחמן מברסלב)</a:t>
            </a:r>
          </a:p>
          <a:p>
            <a:pPr marL="0" marR="0" lvl="0" indent="0" algn="r" defTabSz="914400" rtl="1" eaLnBrk="1" fontAlgn="auto" latinLnBrk="0" hangingPunct="1">
              <a:lnSpc>
                <a:spcPct val="100000"/>
              </a:lnSpc>
              <a:spcBef>
                <a:spcPts val="0"/>
              </a:spcBef>
              <a:spcAft>
                <a:spcPts val="0"/>
              </a:spcAft>
              <a:buClrTx/>
              <a:buSzTx/>
              <a:buFontTx/>
              <a:buNone/>
              <a:tabLst/>
              <a:defRPr/>
            </a:pPr>
            <a:br>
              <a:rPr kumimoji="0" lang="he-IL"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he-IL" sz="4000" b="1" i="0" u="none" strike="sng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תמונה 1">
            <a:extLst>
              <a:ext uri="{FF2B5EF4-FFF2-40B4-BE49-F238E27FC236}">
                <a16:creationId xmlns:a16="http://schemas.microsoft.com/office/drawing/2014/main" id="{8E047E13-BCDD-064D-64BC-F07F04742B3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1444" y="4987870"/>
            <a:ext cx="1029553" cy="1248157"/>
          </a:xfrm>
          <a:prstGeom prst="rect">
            <a:avLst/>
          </a:prstGeom>
        </p:spPr>
      </p:pic>
      <p:pic>
        <p:nvPicPr>
          <p:cNvPr id="3" name="תמונה 2">
            <a:extLst>
              <a:ext uri="{FF2B5EF4-FFF2-40B4-BE49-F238E27FC236}">
                <a16:creationId xmlns:a16="http://schemas.microsoft.com/office/drawing/2014/main" id="{BA4A5B3D-C45E-507E-8CEF-1B970BA2405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83075" y="5706562"/>
            <a:ext cx="1591699" cy="1005980"/>
          </a:xfrm>
          <a:prstGeom prst="rect">
            <a:avLst/>
          </a:prstGeom>
        </p:spPr>
      </p:pic>
      <p:pic>
        <p:nvPicPr>
          <p:cNvPr id="6" name="תמונה 5">
            <a:extLst>
              <a:ext uri="{FF2B5EF4-FFF2-40B4-BE49-F238E27FC236}">
                <a16:creationId xmlns:a16="http://schemas.microsoft.com/office/drawing/2014/main" id="{5B8669D5-073F-44E6-D6ED-B122A4CF946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52437" y="4815847"/>
            <a:ext cx="1388338" cy="1751237"/>
          </a:xfrm>
          <a:prstGeom prst="rect">
            <a:avLst/>
          </a:prstGeom>
        </p:spPr>
      </p:pic>
      <p:sp>
        <p:nvSpPr>
          <p:cNvPr id="7" name="תיבת טקסט 6">
            <a:extLst>
              <a:ext uri="{FF2B5EF4-FFF2-40B4-BE49-F238E27FC236}">
                <a16:creationId xmlns:a16="http://schemas.microsoft.com/office/drawing/2014/main" id="{62900845-CFEB-C0B2-3EC2-CB2503CF78D0}"/>
              </a:ext>
            </a:extLst>
          </p:cNvPr>
          <p:cNvSpPr txBox="1"/>
          <p:nvPr/>
        </p:nvSpPr>
        <p:spPr>
          <a:xfrm>
            <a:off x="5238980" y="946620"/>
            <a:ext cx="2686050" cy="523220"/>
          </a:xfrm>
          <a:prstGeom prst="rect">
            <a:avLst/>
          </a:prstGeom>
          <a:noFill/>
        </p:spPr>
        <p:txBody>
          <a:bodyPr wrap="square" rtlCol="1">
            <a:spAutoFit/>
          </a:bodyPr>
          <a:lstStyle/>
          <a:p>
            <a:pPr algn="ctr"/>
            <a:r>
              <a:rPr lang="he-IL" sz="2800" b="1" dirty="0">
                <a:latin typeface="Calibri" panose="020F0502020204030204" pitchFamily="34" charset="0"/>
                <a:cs typeface="Calibri" panose="020F0502020204030204" pitchFamily="34" charset="0"/>
              </a:rPr>
              <a:t>מן המקורות:</a:t>
            </a:r>
          </a:p>
        </p:txBody>
      </p:sp>
    </p:spTree>
    <p:extLst>
      <p:ext uri="{BB962C8B-B14F-4D97-AF65-F5344CB8AC3E}">
        <p14:creationId xmlns:p14="http://schemas.microsoft.com/office/powerpoint/2010/main" val="3737882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D6D6"/>
        </a:solidFill>
        <a:effectLst/>
      </p:bgPr>
    </p:bg>
    <p:spTree>
      <p:nvGrpSpPr>
        <p:cNvPr id="1" name="">
          <a:extLst>
            <a:ext uri="{FF2B5EF4-FFF2-40B4-BE49-F238E27FC236}">
              <a16:creationId xmlns:a16="http://schemas.microsoft.com/office/drawing/2014/main" id="{AA490934-60A4-F40E-4958-DA5A8643EA9D}"/>
            </a:ext>
          </a:extLst>
        </p:cNvPr>
        <p:cNvGrpSpPr/>
        <p:nvPr/>
      </p:nvGrpSpPr>
      <p:grpSpPr>
        <a:xfrm>
          <a:off x="0" y="0"/>
          <a:ext cx="0" cy="0"/>
          <a:chOff x="0" y="0"/>
          <a:chExt cx="0" cy="0"/>
        </a:xfrm>
      </p:grpSpPr>
      <p:sp>
        <p:nvSpPr>
          <p:cNvPr id="2" name="Freeform 16">
            <a:extLst>
              <a:ext uri="{FF2B5EF4-FFF2-40B4-BE49-F238E27FC236}">
                <a16:creationId xmlns:a16="http://schemas.microsoft.com/office/drawing/2014/main" id="{E70526DA-B96F-AE00-11B2-1B769DE81030}"/>
              </a:ext>
            </a:extLst>
          </p:cNvPr>
          <p:cNvSpPr/>
          <p:nvPr/>
        </p:nvSpPr>
        <p:spPr>
          <a:xfrm>
            <a:off x="0" y="82813"/>
            <a:ext cx="12192000" cy="6858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4" name="תיבת טקסט 3">
            <a:extLst>
              <a:ext uri="{FF2B5EF4-FFF2-40B4-BE49-F238E27FC236}">
                <a16:creationId xmlns:a16="http://schemas.microsoft.com/office/drawing/2014/main" id="{827983F0-FFAF-F83A-B4A1-9BB6E409BC20}"/>
              </a:ext>
            </a:extLst>
          </p:cNvPr>
          <p:cNvSpPr txBox="1"/>
          <p:nvPr/>
        </p:nvSpPr>
        <p:spPr>
          <a:xfrm>
            <a:off x="2615184" y="1403169"/>
            <a:ext cx="8468407" cy="353943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"הננו יודעים בבירור,</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שהסתירה- היא על מנת לבנות,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והמחיקה -על מנת לכתוב,</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והבניין החדש- יעלה בפארו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על הישן ההולך ונחרב"</a:t>
            </a:r>
            <a:endParaRPr kumimoji="0" lang="he-IL" sz="3600" b="1"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(הרב קוק באגרות </a:t>
            </a:r>
            <a:r>
              <a:rPr kumimoji="0" lang="he-IL" sz="2400" b="0" i="0" u="none" strike="noStrike" kern="1200" cap="none" spc="0" normalizeH="0" baseline="0" noProof="0" dirty="0" err="1">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הראי"ה</a:t>
            </a:r>
            <a:r>
              <a:rPr kumimoji="0" lang="he-IL" sz="2400" b="0"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ב' ,של"ד)</a:t>
            </a:r>
            <a:endParaRPr kumimoji="0" lang="he-IL" sz="3600" b="0"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5">
            <a:extLst>
              <a:ext uri="{FF2B5EF4-FFF2-40B4-BE49-F238E27FC236}">
                <a16:creationId xmlns:a16="http://schemas.microsoft.com/office/drawing/2014/main" id="{2A3FD0CB-80C8-B17B-C36C-3BEDA967A096}"/>
              </a:ext>
            </a:extLst>
          </p:cNvPr>
          <p:cNvSpPr txBox="1"/>
          <p:nvPr/>
        </p:nvSpPr>
        <p:spPr>
          <a:xfrm>
            <a:off x="1317635" y="5091495"/>
            <a:ext cx="9556729" cy="120032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a:noFill/>
                </a:ln>
                <a:solidFill>
                  <a:srgbClr val="E97132">
                    <a:lumMod val="75000"/>
                  </a:srgbClr>
                </a:solidFill>
                <a:effectLst/>
                <a:uLnTx/>
                <a:uFillTx/>
                <a:latin typeface="Calibri" panose="020F0502020204030204" pitchFamily="34" charset="0"/>
                <a:ea typeface="+mn-ea"/>
                <a:cs typeface="Calibri" panose="020F0502020204030204" pitchFamily="34" charset="0"/>
              </a:rPr>
              <a:t>איזו מחשבה או תחושה מעלות אצלכם מילותיהם של הרב קוק זצ"ל ורבי נחמן מברסלב?</a:t>
            </a:r>
          </a:p>
        </p:txBody>
      </p:sp>
      <p:pic>
        <p:nvPicPr>
          <p:cNvPr id="5" name="גרפיקה 4" descr="לב עם דופק קו מיתאר">
            <a:extLst>
              <a:ext uri="{FF2B5EF4-FFF2-40B4-BE49-F238E27FC236}">
                <a16:creationId xmlns:a16="http://schemas.microsoft.com/office/drawing/2014/main" id="{8C5835D2-0F5A-D059-E793-8D55D88F19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82813"/>
            <a:ext cx="3284241" cy="3284241"/>
          </a:xfrm>
          <a:prstGeom prst="rect">
            <a:avLst/>
          </a:prstGeom>
        </p:spPr>
      </p:pic>
      <p:sp>
        <p:nvSpPr>
          <p:cNvPr id="3" name="תיבת טקסט 2">
            <a:extLst>
              <a:ext uri="{FF2B5EF4-FFF2-40B4-BE49-F238E27FC236}">
                <a16:creationId xmlns:a16="http://schemas.microsoft.com/office/drawing/2014/main" id="{0D66AE64-4A32-BE53-EDE2-DAFA2DA987C9}"/>
              </a:ext>
            </a:extLst>
          </p:cNvPr>
          <p:cNvSpPr txBox="1"/>
          <p:nvPr/>
        </p:nvSpPr>
        <p:spPr>
          <a:xfrm>
            <a:off x="6095999" y="512045"/>
            <a:ext cx="2686050" cy="523220"/>
          </a:xfrm>
          <a:prstGeom prst="rect">
            <a:avLst/>
          </a:prstGeom>
          <a:noFill/>
        </p:spPr>
        <p:txBody>
          <a:bodyPr wrap="square" rtlCol="1">
            <a:spAutoFit/>
          </a:bodyPr>
          <a:lstStyle/>
          <a:p>
            <a:pPr algn="ctr"/>
            <a:r>
              <a:rPr lang="he-IL" sz="2800" b="1" dirty="0">
                <a:latin typeface="Calibri" panose="020F0502020204030204" pitchFamily="34" charset="0"/>
                <a:cs typeface="Calibri" panose="020F0502020204030204" pitchFamily="34" charset="0"/>
              </a:rPr>
              <a:t>מן המקורות:</a:t>
            </a:r>
          </a:p>
        </p:txBody>
      </p:sp>
    </p:spTree>
    <p:extLst>
      <p:ext uri="{BB962C8B-B14F-4D97-AF65-F5344CB8AC3E}">
        <p14:creationId xmlns:p14="http://schemas.microsoft.com/office/powerpoint/2010/main" val="178006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8"/>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5400"/>
              <a:buFont typeface="Calibri"/>
              <a:buNone/>
            </a:pPr>
            <a:r>
              <a:rPr lang="he-IL" dirty="0"/>
              <a:t>להדפסה</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3991F-D257-2349-1BB7-6249D1EDE63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7302568-9C6C-D2A6-04D1-50C35BE1A8F7}"/>
              </a:ext>
              <a:ext uri="{C183D7F6-B498-43B3-948B-1728B52AA6E4}">
                <adec:decorative xmlns:adec="http://schemas.microsoft.com/office/drawing/2017/decorative" val="1"/>
              </a:ext>
            </a:extLst>
          </p:cNvPr>
          <p:cNvSpPr/>
          <p:nvPr/>
        </p:nvSpPr>
        <p:spPr>
          <a:xfrm>
            <a:off x="2347198" y="263751"/>
            <a:ext cx="7084290" cy="6412170"/>
          </a:xfrm>
          <a:custGeom>
            <a:avLst/>
            <a:gdLst/>
            <a:ahLst/>
            <a:cxnLst/>
            <a:rect l="l" t="t" r="r" b="b"/>
            <a:pathLst>
              <a:path w="3521906" h="4288470">
                <a:moveTo>
                  <a:pt x="0" y="0"/>
                </a:moveTo>
                <a:lnTo>
                  <a:pt x="3521906" y="0"/>
                </a:lnTo>
                <a:lnTo>
                  <a:pt x="3521906" y="4288470"/>
                </a:lnTo>
                <a:lnTo>
                  <a:pt x="0" y="4288470"/>
                </a:lnTo>
                <a:lnTo>
                  <a:pt x="0" y="0"/>
                </a:lnTo>
                <a:close/>
              </a:path>
            </a:pathLst>
          </a:custGeom>
          <a:blipFill>
            <a:blip r:embed="rId3">
              <a:alphaModFix amt="44000"/>
              <a:extLst>
                <a:ext uri="{96DAC541-7B7A-43D3-8B79-37D633B846F1}">
                  <asvg:svgBlip xmlns:asvg="http://schemas.microsoft.com/office/drawing/2016/SVG/main" r:embed="rId4"/>
                </a:ext>
              </a:extLst>
            </a:blip>
            <a:stretch>
              <a:fillRect/>
            </a:stretch>
          </a:blipFill>
        </p:spPr>
        <p:txBody>
          <a:bodyPr/>
          <a:lstStyle/>
          <a:p>
            <a:endParaRPr lang="he-IL" dirty="0"/>
          </a:p>
        </p:txBody>
      </p:sp>
    </p:spTree>
    <p:extLst>
      <p:ext uri="{BB962C8B-B14F-4D97-AF65-F5344CB8AC3E}">
        <p14:creationId xmlns:p14="http://schemas.microsoft.com/office/powerpoint/2010/main" val="3498433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a:extLst>
            <a:ext uri="{FF2B5EF4-FFF2-40B4-BE49-F238E27FC236}">
              <a16:creationId xmlns:a16="http://schemas.microsoft.com/office/drawing/2014/main" id="{9F164A85-8D8F-2E46-D0DC-A91AAC75124A}"/>
            </a:ext>
          </a:extLst>
        </p:cNvPr>
        <p:cNvGrpSpPr/>
        <p:nvPr/>
      </p:nvGrpSpPr>
      <p:grpSpPr>
        <a:xfrm>
          <a:off x="0" y="0"/>
          <a:ext cx="0" cy="0"/>
          <a:chOff x="0" y="0"/>
          <a:chExt cx="0" cy="0"/>
        </a:xfrm>
      </p:grpSpPr>
      <p:pic>
        <p:nvPicPr>
          <p:cNvPr id="3" name="גרפיקה 2">
            <a:extLst>
              <a:ext uri="{FF2B5EF4-FFF2-40B4-BE49-F238E27FC236}">
                <a16:creationId xmlns:a16="http://schemas.microsoft.com/office/drawing/2014/main" id="{EA75F33C-FF8A-F1FA-7606-910B4FB1CD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4509" y="297118"/>
            <a:ext cx="7282566" cy="5302218"/>
          </a:xfrm>
          <a:prstGeom prst="rect">
            <a:avLst/>
          </a:prstGeom>
        </p:spPr>
      </p:pic>
      <p:sp>
        <p:nvSpPr>
          <p:cNvPr id="4" name="מציין מיקום תוכן 2">
            <a:extLst>
              <a:ext uri="{FF2B5EF4-FFF2-40B4-BE49-F238E27FC236}">
                <a16:creationId xmlns:a16="http://schemas.microsoft.com/office/drawing/2014/main" id="{265D6937-A3F4-8EDB-3E49-BA233A4EBBDE}"/>
              </a:ext>
            </a:extLst>
          </p:cNvPr>
          <p:cNvSpPr>
            <a:spLocks noGrp="1"/>
          </p:cNvSpPr>
          <p:nvPr>
            <p:ph type="title" idx="4294967295"/>
          </p:nvPr>
        </p:nvSpPr>
        <p:spPr>
          <a:xfrm>
            <a:off x="4425950" y="1701800"/>
            <a:ext cx="5281613" cy="2509838"/>
          </a:xfrm>
          <a:prstGeom prst="rect">
            <a:avLst/>
          </a:prstGeom>
          <a:noFill/>
          <a:ln>
            <a:noFill/>
            <a:prstDash/>
          </a:ln>
          <a:effectLst/>
        </p:spPr>
        <p:txBody>
          <a:bodyPr rot="0" spcFirstLastPara="0" vertOverflow="overflow" horzOverflow="overflow" vert="horz" wrap="square" lIns="91440" tIns="45720" rIns="91440" bIns="45720" numCol="1" spcCol="0" rtlCol="1" fromWordArt="0" anchor="ctr" anchorCtr="0" forceAA="0" compatLnSpc="1">
            <a:prstTxWarp prst="textNoShape">
              <a:avLst/>
            </a:prstTxWarp>
            <a:normAutofit fontScale="90000"/>
          </a:bodyPr>
          <a:lstStyle/>
          <a:p>
            <a:pPr marL="0" marR="0" lvl="0" indent="0" algn="ctr" defTabSz="914400" rtl="1"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שיר או </a:t>
            </a:r>
            <a:r>
              <a:rPr lang="he-IL" sz="5400" dirty="0">
                <a:solidFill>
                  <a:prstClr val="black"/>
                </a:solidFill>
                <a:latin typeface="Calibri" panose="020F0502020204030204" pitchFamily="34" charset="0"/>
                <a:ea typeface="+mn-ea"/>
                <a:cs typeface="Calibri" panose="020F0502020204030204" pitchFamily="34" charset="0"/>
              </a:rPr>
              <a:t>פרק תהילים </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שמלווה אותי</a:t>
            </a:r>
          </a:p>
          <a:p>
            <a:pPr marL="0" marR="0" lvl="0" indent="0" algn="ctr" defTabSz="914400" rtl="1"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ומתאר את תחושותיי</a:t>
            </a:r>
          </a:p>
          <a:p>
            <a:pPr marL="0" marR="0" lvl="0" indent="0" algn="ctr" defTabSz="914400" rtl="1"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בתקופה זו</a:t>
            </a:r>
          </a:p>
        </p:txBody>
      </p:sp>
      <p:pic>
        <p:nvPicPr>
          <p:cNvPr id="8" name="תמונה 7">
            <a:extLst>
              <a:ext uri="{FF2B5EF4-FFF2-40B4-BE49-F238E27FC236}">
                <a16:creationId xmlns:a16="http://schemas.microsoft.com/office/drawing/2014/main" id="{7A0B1C57-6ABB-2AED-87D7-F80298B8AE07}"/>
              </a:ext>
              <a:ext uri="{C183D7F6-B498-43B3-948B-1728B52AA6E4}">
                <adec:decorative xmlns:adec="http://schemas.microsoft.com/office/drawing/2017/decorative" val="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195572" y="3436040"/>
            <a:ext cx="5286375" cy="2600325"/>
          </a:xfrm>
          <a:prstGeom prst="rect">
            <a:avLst/>
          </a:prstGeom>
        </p:spPr>
      </p:pic>
      <p:sp>
        <p:nvSpPr>
          <p:cNvPr id="10" name="תיבת טקסט 9">
            <a:extLst>
              <a:ext uri="{FF2B5EF4-FFF2-40B4-BE49-F238E27FC236}">
                <a16:creationId xmlns:a16="http://schemas.microsoft.com/office/drawing/2014/main" id="{6C682682-31EF-F5A8-135F-777970FE0C93}"/>
              </a:ext>
            </a:extLst>
          </p:cNvPr>
          <p:cNvSpPr txBox="1"/>
          <p:nvPr/>
        </p:nvSpPr>
        <p:spPr>
          <a:xfrm>
            <a:off x="83146" y="5903893"/>
            <a:ext cx="2565779" cy="954107"/>
          </a:xfrm>
          <a:prstGeom prst="rect">
            <a:avLst/>
          </a:prstGeom>
          <a:noFill/>
        </p:spPr>
        <p:txBody>
          <a:bodyPr wrap="square">
            <a:spAutoFit/>
          </a:bodyPr>
          <a:lstStyle/>
          <a:p>
            <a:pPr marL="0" indent="0" algn="ctr">
              <a:lnSpc>
                <a:spcPct val="100000"/>
              </a:lnSpc>
              <a:buNone/>
            </a:pPr>
            <a:r>
              <a:rPr lang="he-IL" sz="2800" dirty="0">
                <a:solidFill>
                  <a:prstClr val="black"/>
                </a:solidFill>
                <a:latin typeface="Calibri" panose="020F0502020204030204" pitchFamily="34" charset="0"/>
                <a:cs typeface="Calibri" panose="020F0502020204030204" pitchFamily="34" charset="0"/>
              </a:rPr>
              <a:t>בחרו משפט מתוכו </a:t>
            </a:r>
          </a:p>
          <a:p>
            <a:pPr marL="0" indent="0" algn="ctr">
              <a:lnSpc>
                <a:spcPct val="100000"/>
              </a:lnSpc>
              <a:buNone/>
            </a:pPr>
            <a:r>
              <a:rPr lang="he-IL" sz="2800" dirty="0">
                <a:solidFill>
                  <a:prstClr val="black"/>
                </a:solidFill>
                <a:latin typeface="Calibri" panose="020F0502020204030204" pitchFamily="34" charset="0"/>
                <a:cs typeface="Calibri" panose="020F0502020204030204" pitchFamily="34" charset="0"/>
              </a:rPr>
              <a:t>ורשמו אותו</a:t>
            </a:r>
          </a:p>
        </p:txBody>
      </p:sp>
    </p:spTree>
    <p:extLst>
      <p:ext uri="{BB962C8B-B14F-4D97-AF65-F5344CB8AC3E}">
        <p14:creationId xmlns:p14="http://schemas.microsoft.com/office/powerpoint/2010/main" val="69568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pic>
        <p:nvPicPr>
          <p:cNvPr id="2" name="גרפיקה 1">
            <a:extLst>
              <a:ext uri="{FF2B5EF4-FFF2-40B4-BE49-F238E27FC236}">
                <a16:creationId xmlns:a16="http://schemas.microsoft.com/office/drawing/2014/main" id="{A5D281D7-FA02-522D-356D-5F776BACA44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2890714" y="1512546"/>
            <a:ext cx="6233431" cy="5023684"/>
          </a:xfrm>
          <a:prstGeom prst="rect">
            <a:avLst/>
          </a:prstGeom>
        </p:spPr>
      </p:pic>
      <p:grpSp>
        <p:nvGrpSpPr>
          <p:cNvPr id="5" name="Group 2">
            <a:extLst>
              <a:ext uri="{FF2B5EF4-FFF2-40B4-BE49-F238E27FC236}">
                <a16:creationId xmlns:a16="http://schemas.microsoft.com/office/drawing/2014/main" id="{1E4DE6C0-1891-D50C-3E45-D38C1D3C7A42}"/>
              </a:ext>
              <a:ext uri="{C183D7F6-B498-43B3-948B-1728B52AA6E4}">
                <adec:decorative xmlns:adec="http://schemas.microsoft.com/office/drawing/2017/decorative" val="1"/>
              </a:ext>
            </a:extLst>
          </p:cNvPr>
          <p:cNvGrpSpPr/>
          <p:nvPr/>
        </p:nvGrpSpPr>
        <p:grpSpPr>
          <a:xfrm>
            <a:off x="2446986" y="132360"/>
            <a:ext cx="9745014" cy="1380186"/>
            <a:chOff x="0" y="0"/>
            <a:chExt cx="4274726" cy="1707972"/>
          </a:xfrm>
          <a:solidFill>
            <a:srgbClr val="CBD6D6"/>
          </a:solidFill>
        </p:grpSpPr>
        <p:sp>
          <p:nvSpPr>
            <p:cNvPr id="6" name="Freeform 3">
              <a:extLst>
                <a:ext uri="{FF2B5EF4-FFF2-40B4-BE49-F238E27FC236}">
                  <a16:creationId xmlns:a16="http://schemas.microsoft.com/office/drawing/2014/main" id="{7A1F69A1-ACE9-0096-5665-FB308CFA1A1E}"/>
                </a:ext>
              </a:extLst>
            </p:cNvPr>
            <p:cNvSpPr/>
            <p:nvPr/>
          </p:nvSpPr>
          <p:spPr>
            <a:xfrm>
              <a:off x="0" y="0"/>
              <a:ext cx="4274726" cy="1707972"/>
            </a:xfrm>
            <a:custGeom>
              <a:avLst/>
              <a:gdLst/>
              <a:ahLst/>
              <a:cxnLst/>
              <a:rect l="l" t="t" r="r" b="b"/>
              <a:pathLst>
                <a:path w="4274726" h="1707972">
                  <a:moveTo>
                    <a:pt x="0" y="0"/>
                  </a:moveTo>
                  <a:lnTo>
                    <a:pt x="4274726" y="0"/>
                  </a:lnTo>
                  <a:lnTo>
                    <a:pt x="4274726" y="1707972"/>
                  </a:lnTo>
                  <a:lnTo>
                    <a:pt x="0" y="1707972"/>
                  </a:lnTo>
                  <a:close/>
                </a:path>
              </a:pathLst>
            </a:custGeom>
            <a:grpFill/>
          </p:spPr>
          <p:txBody>
            <a:bodyPr/>
            <a:lstStyle/>
            <a:p>
              <a:endParaRPr lang="he-IL" sz="1200"/>
            </a:p>
          </p:txBody>
        </p:sp>
        <p:sp>
          <p:nvSpPr>
            <p:cNvPr id="7" name="TextBox 4">
              <a:extLst>
                <a:ext uri="{FF2B5EF4-FFF2-40B4-BE49-F238E27FC236}">
                  <a16:creationId xmlns:a16="http://schemas.microsoft.com/office/drawing/2014/main" id="{A446BF28-B874-742A-8E68-462471F4234E}"/>
                </a:ext>
              </a:extLst>
            </p:cNvPr>
            <p:cNvSpPr txBox="1"/>
            <p:nvPr/>
          </p:nvSpPr>
          <p:spPr>
            <a:xfrm>
              <a:off x="0" y="0"/>
              <a:ext cx="4274726" cy="1707972"/>
            </a:xfrm>
            <a:prstGeom prst="rect">
              <a:avLst/>
            </a:prstGeom>
            <a:grpFill/>
          </p:spPr>
          <p:txBody>
            <a:bodyPr lIns="33867" tIns="33867" rIns="33867" bIns="33867" rtlCol="0" anchor="ctr"/>
            <a:lstStyle/>
            <a:p>
              <a:pPr algn="ctr">
                <a:lnSpc>
                  <a:spcPts val="1790"/>
                </a:lnSpc>
              </a:pPr>
              <a:endParaRPr sz="1200" dirty="0"/>
            </a:p>
          </p:txBody>
        </p:sp>
      </p:grpSp>
      <p:pic>
        <p:nvPicPr>
          <p:cNvPr id="9" name="תמונה 8">
            <a:extLst>
              <a:ext uri="{FF2B5EF4-FFF2-40B4-BE49-F238E27FC236}">
                <a16:creationId xmlns:a16="http://schemas.microsoft.com/office/drawing/2014/main" id="{0887546D-19ED-F60F-EA6E-F61185BB470B}"/>
              </a:ext>
              <a:ext uri="{C183D7F6-B498-43B3-948B-1728B52AA6E4}">
                <adec:decorative xmlns:adec="http://schemas.microsoft.com/office/drawing/2017/decorative" val="1"/>
              </a:ext>
            </a:extLst>
          </p:cNvPr>
          <p:cNvPicPr>
            <a:picLocks noChangeAspect="1"/>
          </p:cNvPicPr>
          <p:nvPr/>
        </p:nvPicPr>
        <p:blipFill>
          <a:blip r:embed="rId5">
            <a:clrChange>
              <a:clrFrom>
                <a:srgbClr val="FFFFFF"/>
              </a:clrFrom>
              <a:clrTo>
                <a:srgbClr val="FFFFFF">
                  <a:alpha val="0"/>
                </a:srgbClr>
              </a:clrTo>
            </a:clrChange>
          </a:blip>
          <a:srcRect r="22638"/>
          <a:stretch/>
        </p:blipFill>
        <p:spPr>
          <a:xfrm>
            <a:off x="7319493" y="4631230"/>
            <a:ext cx="3846490" cy="1905000"/>
          </a:xfrm>
          <a:prstGeom prst="rect">
            <a:avLst/>
          </a:prstGeom>
        </p:spPr>
      </p:pic>
      <p:pic>
        <p:nvPicPr>
          <p:cNvPr id="15" name="תמונה 14">
            <a:extLst>
              <a:ext uri="{FF2B5EF4-FFF2-40B4-BE49-F238E27FC236}">
                <a16:creationId xmlns:a16="http://schemas.microsoft.com/office/drawing/2014/main" id="{AB39184B-1CE8-C42D-1074-95A2010A1434}"/>
              </a:ext>
              <a:ext uri="{C183D7F6-B498-43B3-948B-1728B52AA6E4}">
                <adec:decorative xmlns:adec="http://schemas.microsoft.com/office/drawing/2017/decorative" val="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98206" y="4410729"/>
            <a:ext cx="2943225" cy="1457325"/>
          </a:xfrm>
          <a:prstGeom prst="rect">
            <a:avLst/>
          </a:prstGeom>
        </p:spPr>
      </p:pic>
      <p:sp>
        <p:nvSpPr>
          <p:cNvPr id="16" name="כותרת 15">
            <a:extLst>
              <a:ext uri="{FF2B5EF4-FFF2-40B4-BE49-F238E27FC236}">
                <a16:creationId xmlns:a16="http://schemas.microsoft.com/office/drawing/2014/main" id="{0A5232E0-E34D-F353-AE3A-D95F47C674FF}"/>
              </a:ext>
            </a:extLst>
          </p:cNvPr>
          <p:cNvSpPr txBox="1">
            <a:spLocks noGrp="1"/>
          </p:cNvSpPr>
          <p:nvPr>
            <p:ph type="title" idx="4294967295"/>
          </p:nvPr>
        </p:nvSpPr>
        <p:spPr>
          <a:xfrm>
            <a:off x="8590207" y="314621"/>
            <a:ext cx="3481589" cy="1015663"/>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משתפים</a:t>
            </a:r>
          </a:p>
        </p:txBody>
      </p:sp>
      <p:sp>
        <p:nvSpPr>
          <p:cNvPr id="11" name="תיבת טקסט 10">
            <a:extLst>
              <a:ext uri="{FF2B5EF4-FFF2-40B4-BE49-F238E27FC236}">
                <a16:creationId xmlns:a16="http://schemas.microsoft.com/office/drawing/2014/main" id="{2EB6F953-88D1-3A97-D30B-99A805A4D7E3}"/>
              </a:ext>
            </a:extLst>
          </p:cNvPr>
          <p:cNvSpPr txBox="1"/>
          <p:nvPr/>
        </p:nvSpPr>
        <p:spPr>
          <a:xfrm>
            <a:off x="3814425" y="2882105"/>
            <a:ext cx="4647265" cy="2800767"/>
          </a:xfrm>
          <a:prstGeom prst="rect">
            <a:avLst/>
          </a:prstGeom>
          <a:noFill/>
        </p:spPr>
        <p:txBody>
          <a:bodyPr wrap="square">
            <a:spAutoFit/>
          </a:bodyPr>
          <a:lstStyle/>
          <a:p>
            <a:pPr marR="0" lvl="0" algn="ctr" fontAlgn="auto">
              <a:spcBef>
                <a:spcPts val="1000"/>
              </a:spcBef>
              <a:spcAft>
                <a:spcPts val="0"/>
              </a:spcAft>
              <a:buClrTx/>
              <a:buSzTx/>
              <a:tabLst/>
              <a:defRPr/>
            </a:pPr>
            <a:r>
              <a:rPr lang="he-IL" sz="4400" dirty="0">
                <a:solidFill>
                  <a:prstClr val="black"/>
                </a:solidFill>
                <a:latin typeface="Calibri" panose="020F0502020204030204" pitchFamily="34" charset="0"/>
                <a:cs typeface="Calibri" panose="020F0502020204030204" pitchFamily="34" charset="0"/>
              </a:rPr>
              <a:t>משפט משיר או  פסוק שמלווה אותי ומתאר את תחושותיי  בתקופה זו</a:t>
            </a:r>
          </a:p>
        </p:txBody>
      </p:sp>
    </p:spTree>
    <p:extLst>
      <p:ext uri="{BB962C8B-B14F-4D97-AF65-F5344CB8AC3E}">
        <p14:creationId xmlns:p14="http://schemas.microsoft.com/office/powerpoint/2010/main" val="143591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a:extLst>
            <a:ext uri="{FF2B5EF4-FFF2-40B4-BE49-F238E27FC236}">
              <a16:creationId xmlns:a16="http://schemas.microsoft.com/office/drawing/2014/main" id="{7A080722-E5E2-EADE-E857-65C7AE0EE5A8}"/>
            </a:ext>
          </a:extLst>
        </p:cNvPr>
        <p:cNvGrpSpPr/>
        <p:nvPr/>
      </p:nvGrpSpPr>
      <p:grpSpPr>
        <a:xfrm>
          <a:off x="0" y="0"/>
          <a:ext cx="0" cy="0"/>
          <a:chOff x="0" y="0"/>
          <a:chExt cx="0" cy="0"/>
        </a:xfrm>
      </p:grpSpPr>
      <p:grpSp>
        <p:nvGrpSpPr>
          <p:cNvPr id="5" name="Group 2">
            <a:extLst>
              <a:ext uri="{FF2B5EF4-FFF2-40B4-BE49-F238E27FC236}">
                <a16:creationId xmlns:a16="http://schemas.microsoft.com/office/drawing/2014/main" id="{6D6854AF-572C-A4F0-5700-66F9DA3F3C8A}"/>
              </a:ext>
              <a:ext uri="{C183D7F6-B498-43B3-948B-1728B52AA6E4}">
                <adec:decorative xmlns:adec="http://schemas.microsoft.com/office/drawing/2017/decorative" val="1"/>
              </a:ext>
            </a:extLst>
          </p:cNvPr>
          <p:cNvGrpSpPr/>
          <p:nvPr/>
        </p:nvGrpSpPr>
        <p:grpSpPr>
          <a:xfrm>
            <a:off x="2446986" y="132360"/>
            <a:ext cx="9745014" cy="1380186"/>
            <a:chOff x="0" y="0"/>
            <a:chExt cx="4274726" cy="1707972"/>
          </a:xfrm>
          <a:solidFill>
            <a:srgbClr val="CBD6D6"/>
          </a:solidFill>
        </p:grpSpPr>
        <p:sp>
          <p:nvSpPr>
            <p:cNvPr id="6" name="Freeform 3">
              <a:extLst>
                <a:ext uri="{FF2B5EF4-FFF2-40B4-BE49-F238E27FC236}">
                  <a16:creationId xmlns:a16="http://schemas.microsoft.com/office/drawing/2014/main" id="{FFD37861-B1F1-C212-287B-A7A90B038117}"/>
                </a:ext>
              </a:extLst>
            </p:cNvPr>
            <p:cNvSpPr/>
            <p:nvPr/>
          </p:nvSpPr>
          <p:spPr>
            <a:xfrm>
              <a:off x="0" y="0"/>
              <a:ext cx="4274726" cy="1707972"/>
            </a:xfrm>
            <a:custGeom>
              <a:avLst/>
              <a:gdLst/>
              <a:ahLst/>
              <a:cxnLst/>
              <a:rect l="l" t="t" r="r" b="b"/>
              <a:pathLst>
                <a:path w="4274726" h="1707972">
                  <a:moveTo>
                    <a:pt x="0" y="0"/>
                  </a:moveTo>
                  <a:lnTo>
                    <a:pt x="4274726" y="0"/>
                  </a:lnTo>
                  <a:lnTo>
                    <a:pt x="4274726" y="1707972"/>
                  </a:lnTo>
                  <a:lnTo>
                    <a:pt x="0" y="1707972"/>
                  </a:lnTo>
                  <a:close/>
                </a:path>
              </a:pathLst>
            </a:custGeom>
            <a:gr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7" name="TextBox 4">
              <a:extLst>
                <a:ext uri="{FF2B5EF4-FFF2-40B4-BE49-F238E27FC236}">
                  <a16:creationId xmlns:a16="http://schemas.microsoft.com/office/drawing/2014/main" id="{93BD3CE6-C034-BB77-3E5A-4FE8E8299239}"/>
                </a:ext>
              </a:extLst>
            </p:cNvPr>
            <p:cNvSpPr txBox="1"/>
            <p:nvPr/>
          </p:nvSpPr>
          <p:spPr>
            <a:xfrm>
              <a:off x="0" y="0"/>
              <a:ext cx="4274726" cy="1707972"/>
            </a:xfrm>
            <a:prstGeom prst="rect">
              <a:avLst/>
            </a:prstGeom>
            <a:grpFill/>
          </p:spPr>
          <p:txBody>
            <a:bodyPr lIns="33867" tIns="33867" rIns="33867" bIns="33867" rtlCol="0" anchor="ctr"/>
            <a:lstStyle/>
            <a:p>
              <a:pPr marL="0" marR="0" lvl="0" indent="0" algn="ctr" defTabSz="914400" rtl="1" eaLnBrk="1" fontAlgn="auto" latinLnBrk="0" hangingPunct="1">
                <a:lnSpc>
                  <a:spcPts val="179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16" name="כותרת 15">
            <a:extLst>
              <a:ext uri="{FF2B5EF4-FFF2-40B4-BE49-F238E27FC236}">
                <a16:creationId xmlns:a16="http://schemas.microsoft.com/office/drawing/2014/main" id="{46F546CA-D6AB-F9BA-169E-A8F05F25ACF9}"/>
              </a:ext>
            </a:extLst>
          </p:cNvPr>
          <p:cNvSpPr txBox="1">
            <a:spLocks noGrp="1"/>
          </p:cNvSpPr>
          <p:nvPr>
            <p:ph type="title" idx="4294967295"/>
          </p:nvPr>
        </p:nvSpPr>
        <p:spPr>
          <a:xfrm>
            <a:off x="3808071" y="314621"/>
            <a:ext cx="8263725" cy="1015663"/>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אומנות </a:t>
            </a:r>
            <a:r>
              <a:rPr kumimoji="0" lang="he-IL" sz="6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הקינצוגי</a:t>
            </a:r>
            <a:r>
              <a:rPr kumimoji="0" lang="he-IL"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Kintsugi</a:t>
            </a:r>
            <a:endParaRPr kumimoji="0" lang="he-IL"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4">
            <a:extLst>
              <a:ext uri="{FF2B5EF4-FFF2-40B4-BE49-F238E27FC236}">
                <a16:creationId xmlns:a16="http://schemas.microsoft.com/office/drawing/2014/main" id="{6305A5BD-3A8A-319F-11A8-A5CA98EC5B2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91" t="19472" r="10583" b="28750"/>
          <a:stretch/>
        </p:blipFill>
        <p:spPr bwMode="auto">
          <a:xfrm>
            <a:off x="3160995" y="1822184"/>
            <a:ext cx="8039331" cy="4413957"/>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9F1CA114-C8C0-6CBA-10D4-F950133FB63A}"/>
              </a:ext>
            </a:extLst>
          </p:cNvPr>
          <p:cNvSpPr txBox="1"/>
          <p:nvPr/>
        </p:nvSpPr>
        <p:spPr>
          <a:xfrm>
            <a:off x="3915178" y="3194927"/>
            <a:ext cx="6207617" cy="1668470"/>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האם נתקלתם באומנות הקינצוגי?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מה ידוע לכם עליה?</a:t>
            </a:r>
          </a:p>
        </p:txBody>
      </p:sp>
      <p:pic>
        <p:nvPicPr>
          <p:cNvPr id="8" name="תמונה 7">
            <a:extLst>
              <a:ext uri="{FF2B5EF4-FFF2-40B4-BE49-F238E27FC236}">
                <a16:creationId xmlns:a16="http://schemas.microsoft.com/office/drawing/2014/main" id="{BA76525B-4D33-9CF5-0174-4F8564A5DD07}"/>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1674" y="3995883"/>
            <a:ext cx="3731453" cy="1951087"/>
          </a:xfrm>
          <a:prstGeom prst="rect">
            <a:avLst/>
          </a:prstGeom>
        </p:spPr>
      </p:pic>
    </p:spTree>
    <p:extLst>
      <p:ext uri="{BB962C8B-B14F-4D97-AF65-F5344CB8AC3E}">
        <p14:creationId xmlns:p14="http://schemas.microsoft.com/office/powerpoint/2010/main" val="771937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D6D6"/>
        </a:solidFill>
        <a:effectLst/>
      </p:bgPr>
    </p:bg>
    <p:spTree>
      <p:nvGrpSpPr>
        <p:cNvPr id="1" name="">
          <a:extLst>
            <a:ext uri="{FF2B5EF4-FFF2-40B4-BE49-F238E27FC236}">
              <a16:creationId xmlns:a16="http://schemas.microsoft.com/office/drawing/2014/main" id="{B6F4041D-2839-0542-1CAE-3CDBF3C26112}"/>
            </a:ext>
          </a:extLst>
        </p:cNvPr>
        <p:cNvGrpSpPr/>
        <p:nvPr/>
      </p:nvGrpSpPr>
      <p:grpSpPr>
        <a:xfrm>
          <a:off x="0" y="0"/>
          <a:ext cx="0" cy="0"/>
          <a:chOff x="0" y="0"/>
          <a:chExt cx="0" cy="0"/>
        </a:xfrm>
      </p:grpSpPr>
      <p:grpSp>
        <p:nvGrpSpPr>
          <p:cNvPr id="14" name="Group 2">
            <a:extLst>
              <a:ext uri="{FF2B5EF4-FFF2-40B4-BE49-F238E27FC236}">
                <a16:creationId xmlns:a16="http://schemas.microsoft.com/office/drawing/2014/main" id="{EEB4C5B5-2194-76A4-2507-4A1952C492B8}"/>
              </a:ext>
              <a:ext uri="{C183D7F6-B498-43B3-948B-1728B52AA6E4}">
                <adec:decorative xmlns:adec="http://schemas.microsoft.com/office/drawing/2017/decorative" val="1"/>
              </a:ext>
            </a:extLst>
          </p:cNvPr>
          <p:cNvGrpSpPr/>
          <p:nvPr/>
        </p:nvGrpSpPr>
        <p:grpSpPr>
          <a:xfrm>
            <a:off x="685800" y="685800"/>
            <a:ext cx="10820400" cy="5486400"/>
            <a:chOff x="0" y="0"/>
            <a:chExt cx="4274726" cy="2167467"/>
          </a:xfrm>
        </p:grpSpPr>
        <p:sp>
          <p:nvSpPr>
            <p:cNvPr id="15" name="Freeform 3">
              <a:extLst>
                <a:ext uri="{FF2B5EF4-FFF2-40B4-BE49-F238E27FC236}">
                  <a16:creationId xmlns:a16="http://schemas.microsoft.com/office/drawing/2014/main" id="{72231CE3-1385-5F6B-5DA4-A7CF5A294E43}"/>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4F1EB"/>
            </a:solidFill>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4">
              <a:extLst>
                <a:ext uri="{FF2B5EF4-FFF2-40B4-BE49-F238E27FC236}">
                  <a16:creationId xmlns:a16="http://schemas.microsoft.com/office/drawing/2014/main" id="{3CBDF2A2-2372-326F-E297-0D985552F09B}"/>
                </a:ext>
              </a:extLst>
            </p:cNvPr>
            <p:cNvSpPr txBox="1"/>
            <p:nvPr/>
          </p:nvSpPr>
          <p:spPr>
            <a:xfrm>
              <a:off x="0" y="0"/>
              <a:ext cx="4274726" cy="2167467"/>
            </a:xfrm>
            <a:prstGeom prst="rect">
              <a:avLst/>
            </a:prstGeom>
          </p:spPr>
          <p:txBody>
            <a:bodyPr lIns="33867" tIns="33867" rIns="33867" bIns="33867" rtlCol="0" anchor="ctr"/>
            <a:lstStyle/>
            <a:p>
              <a:pPr algn="ctr" defTabSz="609630" rtl="0">
                <a:lnSpc>
                  <a:spcPts val="1790"/>
                </a:lnSpc>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8" name="כותרת 17">
            <a:extLst>
              <a:ext uri="{FF2B5EF4-FFF2-40B4-BE49-F238E27FC236}">
                <a16:creationId xmlns:a16="http://schemas.microsoft.com/office/drawing/2014/main" id="{8CCACE78-473E-C1DB-8DE7-7C2D9A1A47B1}"/>
              </a:ext>
            </a:extLst>
          </p:cNvPr>
          <p:cNvSpPr txBox="1">
            <a:spLocks noGrp="1"/>
          </p:cNvSpPr>
          <p:nvPr>
            <p:ph type="title" idx="4294967295"/>
          </p:nvPr>
        </p:nvSpPr>
        <p:spPr>
          <a:xfrm>
            <a:off x="6903077" y="76486"/>
            <a:ext cx="4992710"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marR="0" lvl="0" indent="0" algn="ctr" defTabSz="914400" rtl="1" eaLnBrk="1" fontAlgn="auto" latinLnBrk="0" hangingPunct="1">
              <a:lnSpc>
                <a:spcPct val="90000"/>
              </a:lnSpc>
              <a:spcBef>
                <a:spcPts val="1000"/>
              </a:spcBef>
              <a:spcAft>
                <a:spcPts val="0"/>
              </a:spcAft>
              <a:buClr>
                <a:srgbClr val="000000"/>
              </a:buClr>
              <a:buSzPts val="1800"/>
              <a:buFontTx/>
              <a:buNone/>
              <a:tabLst/>
              <a:defRPr/>
            </a:pPr>
            <a:r>
              <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אומנית </a:t>
            </a:r>
            <a:r>
              <a:rPr kumimoji="0" lang="he-IL"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קִינְצוּגִי</a:t>
            </a:r>
            <a:r>
              <a:rPr kumimoji="0" lang="he-IL"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Kintsugi</a:t>
            </a:r>
            <a:endPar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4" name="המשוגעים לדבר_ מהשוגון לרחובות, עם קערה שבורה (1)" descr="סרטון בקישור הבא: https://www.youtube.com/watch?v=F4zMHICb3m8&amp;ab_channel=Calcalist%7C%D7%9B%D7%9C%D7%9B%D7%9C%D7%99%D7%A1%D7%98">
            <a:hlinkClick r:id="" action="ppaction://media"/>
            <a:extLst>
              <a:ext uri="{FF2B5EF4-FFF2-40B4-BE49-F238E27FC236}">
                <a16:creationId xmlns:a16="http://schemas.microsoft.com/office/drawing/2014/main" id="{B1E36A98-AAC4-9DA0-95AF-B9B58DDFAC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8410" y="872688"/>
            <a:ext cx="8915179" cy="5112624"/>
          </a:xfrm>
          <a:prstGeom prst="roundRect">
            <a:avLst/>
          </a:prstGeom>
        </p:spPr>
      </p:pic>
      <p:sp>
        <p:nvSpPr>
          <p:cNvPr id="5" name="תיבת טקסט 4">
            <a:extLst>
              <a:ext uri="{FF2B5EF4-FFF2-40B4-BE49-F238E27FC236}">
                <a16:creationId xmlns:a16="http://schemas.microsoft.com/office/drawing/2014/main" id="{0493F9B2-C038-C9A6-2133-8FDDBAD2F96F}"/>
              </a:ext>
            </a:extLst>
          </p:cNvPr>
          <p:cNvSpPr txBox="1"/>
          <p:nvPr/>
        </p:nvSpPr>
        <p:spPr>
          <a:xfrm>
            <a:off x="2910760" y="6143014"/>
            <a:ext cx="6093724" cy="769441"/>
          </a:xfrm>
          <a:prstGeom prst="rect">
            <a:avLst/>
          </a:prstGeom>
          <a:noFill/>
        </p:spPr>
        <p:txBody>
          <a:bodyPr wrap="square">
            <a:spAutoFit/>
          </a:bodyPr>
          <a:lstStyle/>
          <a:p>
            <a:pPr algn="ctr"/>
            <a:r>
              <a:rPr lang="he-IL" sz="4400" b="1" dirty="0">
                <a:solidFill>
                  <a:srgbClr val="B08200"/>
                </a:solidFill>
                <a:latin typeface="Calibri" panose="020F0502020204030204" pitchFamily="34" charset="0"/>
                <a:ea typeface="Calibri" panose="020F0502020204030204" pitchFamily="34" charset="0"/>
                <a:cs typeface="Calibri" panose="020F0502020204030204" pitchFamily="34" charset="0"/>
              </a:rPr>
              <a:t>חיבור עם זהב</a:t>
            </a:r>
          </a:p>
        </p:txBody>
      </p:sp>
    </p:spTree>
    <p:extLst>
      <p:ext uri="{BB962C8B-B14F-4D97-AF65-F5344CB8AC3E}">
        <p14:creationId xmlns:p14="http://schemas.microsoft.com/office/powerpoint/2010/main" val="273646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8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a:extLst>
            <a:ext uri="{FF2B5EF4-FFF2-40B4-BE49-F238E27FC236}">
              <a16:creationId xmlns:a16="http://schemas.microsoft.com/office/drawing/2014/main" id="{90C873B1-9364-8533-C886-FDF1686EB372}"/>
            </a:ext>
          </a:extLst>
        </p:cNvPr>
        <p:cNvGrpSpPr/>
        <p:nvPr/>
      </p:nvGrpSpPr>
      <p:grpSpPr>
        <a:xfrm>
          <a:off x="0" y="0"/>
          <a:ext cx="0" cy="0"/>
          <a:chOff x="0" y="0"/>
          <a:chExt cx="0" cy="0"/>
        </a:xfrm>
      </p:grpSpPr>
      <p:pic>
        <p:nvPicPr>
          <p:cNvPr id="13" name="Picture 4">
            <a:extLst>
              <a:ext uri="{FF2B5EF4-FFF2-40B4-BE49-F238E27FC236}">
                <a16:creationId xmlns:a16="http://schemas.microsoft.com/office/drawing/2014/main" id="{72EBD06B-877F-18DF-3E39-15E9A695F267}"/>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91" t="19472" r="10583" b="28750"/>
          <a:stretch/>
        </p:blipFill>
        <p:spPr bwMode="auto">
          <a:xfrm>
            <a:off x="3160995" y="1822184"/>
            <a:ext cx="8039331" cy="44139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
            <a:extLst>
              <a:ext uri="{FF2B5EF4-FFF2-40B4-BE49-F238E27FC236}">
                <a16:creationId xmlns:a16="http://schemas.microsoft.com/office/drawing/2014/main" id="{1FEC5F43-4FE1-053E-90EE-B072C9E5D02E}"/>
              </a:ext>
              <a:ext uri="{C183D7F6-B498-43B3-948B-1728B52AA6E4}">
                <adec:decorative xmlns:adec="http://schemas.microsoft.com/office/drawing/2017/decorative" val="1"/>
              </a:ext>
            </a:extLst>
          </p:cNvPr>
          <p:cNvGrpSpPr/>
          <p:nvPr/>
        </p:nvGrpSpPr>
        <p:grpSpPr>
          <a:xfrm>
            <a:off x="2446986" y="132360"/>
            <a:ext cx="9745014" cy="1380186"/>
            <a:chOff x="0" y="0"/>
            <a:chExt cx="4274726" cy="1707972"/>
          </a:xfrm>
          <a:solidFill>
            <a:srgbClr val="CBD6D6"/>
          </a:solidFill>
        </p:grpSpPr>
        <p:sp>
          <p:nvSpPr>
            <p:cNvPr id="6" name="Freeform 3">
              <a:extLst>
                <a:ext uri="{FF2B5EF4-FFF2-40B4-BE49-F238E27FC236}">
                  <a16:creationId xmlns:a16="http://schemas.microsoft.com/office/drawing/2014/main" id="{FB7B7124-721E-8A23-0976-220D0EC901B7}"/>
                </a:ext>
              </a:extLst>
            </p:cNvPr>
            <p:cNvSpPr/>
            <p:nvPr/>
          </p:nvSpPr>
          <p:spPr>
            <a:xfrm>
              <a:off x="0" y="0"/>
              <a:ext cx="4274726" cy="1707972"/>
            </a:xfrm>
            <a:custGeom>
              <a:avLst/>
              <a:gdLst/>
              <a:ahLst/>
              <a:cxnLst/>
              <a:rect l="l" t="t" r="r" b="b"/>
              <a:pathLst>
                <a:path w="4274726" h="1707972">
                  <a:moveTo>
                    <a:pt x="0" y="0"/>
                  </a:moveTo>
                  <a:lnTo>
                    <a:pt x="4274726" y="0"/>
                  </a:lnTo>
                  <a:lnTo>
                    <a:pt x="4274726" y="1707972"/>
                  </a:lnTo>
                  <a:lnTo>
                    <a:pt x="0" y="1707972"/>
                  </a:lnTo>
                  <a:close/>
                </a:path>
              </a:pathLst>
            </a:custGeom>
            <a:gr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4">
              <a:extLst>
                <a:ext uri="{FF2B5EF4-FFF2-40B4-BE49-F238E27FC236}">
                  <a16:creationId xmlns:a16="http://schemas.microsoft.com/office/drawing/2014/main" id="{AFA67A83-119C-2F31-D9E4-FD88C507CF4A}"/>
                </a:ext>
              </a:extLst>
            </p:cNvPr>
            <p:cNvSpPr txBox="1"/>
            <p:nvPr/>
          </p:nvSpPr>
          <p:spPr>
            <a:xfrm>
              <a:off x="0" y="0"/>
              <a:ext cx="4274726" cy="1707972"/>
            </a:xfrm>
            <a:prstGeom prst="rect">
              <a:avLst/>
            </a:prstGeom>
            <a:grpFill/>
          </p:spPr>
          <p:txBody>
            <a:bodyPr lIns="33867" tIns="33867" rIns="33867" bIns="33867" rtlCol="0" anchor="ctr"/>
            <a:lstStyle/>
            <a:p>
              <a:pPr marL="0" marR="0" lvl="0" indent="0" algn="ctr" defTabSz="914400" rtl="1" eaLnBrk="1" fontAlgn="auto" latinLnBrk="0" hangingPunct="1">
                <a:lnSpc>
                  <a:spcPts val="179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6" name="כותרת 15">
            <a:extLst>
              <a:ext uri="{FF2B5EF4-FFF2-40B4-BE49-F238E27FC236}">
                <a16:creationId xmlns:a16="http://schemas.microsoft.com/office/drawing/2014/main" id="{049D672A-D7F6-F733-3011-C49055B8109D}"/>
              </a:ext>
            </a:extLst>
          </p:cNvPr>
          <p:cNvSpPr txBox="1">
            <a:spLocks noGrp="1"/>
          </p:cNvSpPr>
          <p:nvPr>
            <p:ph type="title" idx="4294967295"/>
          </p:nvPr>
        </p:nvSpPr>
        <p:spPr>
          <a:xfrm>
            <a:off x="6851562" y="305053"/>
            <a:ext cx="5142962" cy="1015663"/>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אומנות </a:t>
            </a:r>
            <a:r>
              <a:rPr kumimoji="0" lang="he-IL" sz="6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הקינצוגי</a:t>
            </a:r>
            <a:endParaRPr kumimoji="0" lang="he-IL"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תיבת טקסט 11">
            <a:extLst>
              <a:ext uri="{FF2B5EF4-FFF2-40B4-BE49-F238E27FC236}">
                <a16:creationId xmlns:a16="http://schemas.microsoft.com/office/drawing/2014/main" id="{A88FA21E-15A5-6970-174E-1AD75D1F6B38}"/>
              </a:ext>
            </a:extLst>
          </p:cNvPr>
          <p:cNvSpPr txBox="1"/>
          <p:nvPr/>
        </p:nvSpPr>
        <p:spPr>
          <a:xfrm>
            <a:off x="3900089" y="2626197"/>
            <a:ext cx="6561142" cy="2308324"/>
          </a:xfrm>
          <a:prstGeom prst="rect">
            <a:avLst/>
          </a:prstGeom>
          <a:noFill/>
        </p:spPr>
        <p:txBody>
          <a:bodyPr wrap="square" rtlCol="1">
            <a:spAutoFit/>
          </a:bodyPr>
          <a:lstStyle/>
          <a:p>
            <a:pPr marL="0" marR="0" lvl="0" indent="0" algn="ctr" defTabSz="914400" rtl="1" eaLnBrk="1" fontAlgn="auto" latinLnBrk="0" hangingPunct="1">
              <a:spcBef>
                <a:spcPts val="0"/>
              </a:spcBef>
              <a:spcAft>
                <a:spcPts val="0"/>
              </a:spcAft>
              <a:buClrTx/>
              <a:buSzTx/>
              <a:buFontTx/>
              <a:buNone/>
              <a:tabLst/>
              <a:defRPr/>
            </a:pPr>
            <a:r>
              <a:rPr lang="he-IL" sz="36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קינצוגי מהווה ביטוי לתפיסה </a:t>
            </a:r>
            <a:r>
              <a:rPr lang="he-IL" sz="3600" b="0" i="0" u="none" strike="noStrike" dirty="0">
                <a:effectLst/>
                <a:latin typeface="Calibri" panose="020F0502020204030204" pitchFamily="34" charset="0"/>
                <a:ea typeface="Calibri" panose="020F0502020204030204" pitchFamily="34" charset="0"/>
                <a:cs typeface="Calibri" panose="020F0502020204030204" pitchFamily="34" charset="0"/>
              </a:rPr>
              <a:t>פילוסופית</a:t>
            </a:r>
            <a:r>
              <a:rPr lang="he-IL" sz="36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 </a:t>
            </a:r>
          </a:p>
          <a:p>
            <a:pPr marL="0" marR="0" lvl="0" indent="0" algn="ctr" defTabSz="914400" rtl="1" eaLnBrk="1" fontAlgn="auto" latinLnBrk="0" hangingPunct="1">
              <a:spcBef>
                <a:spcPts val="0"/>
              </a:spcBef>
              <a:spcAft>
                <a:spcPts val="0"/>
              </a:spcAft>
              <a:buClrTx/>
              <a:buSzTx/>
              <a:buFontTx/>
              <a:buNone/>
              <a:tabLst/>
              <a:defRPr/>
            </a:pPr>
            <a:r>
              <a:rPr lang="he-IL" sz="36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הרואה בשבר ובתיקונו </a:t>
            </a:r>
          </a:p>
          <a:p>
            <a:pPr marL="0" marR="0" lvl="0" indent="0" algn="ctr" defTabSz="914400" rtl="1" eaLnBrk="1" fontAlgn="auto" latinLnBrk="0" hangingPunct="1">
              <a:spcBef>
                <a:spcPts val="0"/>
              </a:spcBef>
              <a:spcAft>
                <a:spcPts val="0"/>
              </a:spcAft>
              <a:buClrTx/>
              <a:buSzTx/>
              <a:buFontTx/>
              <a:buNone/>
              <a:tabLst/>
              <a:defRPr/>
            </a:pPr>
            <a:r>
              <a:rPr lang="he-IL" sz="3600" b="0" i="0"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כחלק מההיסטוריה ומאופיו של הכלי.</a:t>
            </a:r>
            <a:endParaRPr kumimoji="0" lang="he-IL"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תמונה 3">
            <a:extLst>
              <a:ext uri="{FF2B5EF4-FFF2-40B4-BE49-F238E27FC236}">
                <a16:creationId xmlns:a16="http://schemas.microsoft.com/office/drawing/2014/main" id="{26CC3C7E-6043-BDFF-A73C-A078A8640DCB}"/>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89432" y="3005264"/>
            <a:ext cx="2143125" cy="2686050"/>
          </a:xfrm>
          <a:prstGeom prst="rect">
            <a:avLst/>
          </a:prstGeom>
        </p:spPr>
      </p:pic>
    </p:spTree>
    <p:extLst>
      <p:ext uri="{BB962C8B-B14F-4D97-AF65-F5344CB8AC3E}">
        <p14:creationId xmlns:p14="http://schemas.microsoft.com/office/powerpoint/2010/main" val="73541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D6D6"/>
        </a:solidFill>
        <a:effectLst/>
      </p:bgPr>
    </p:bg>
    <p:spTree>
      <p:nvGrpSpPr>
        <p:cNvPr id="1" name="">
          <a:extLst>
            <a:ext uri="{FF2B5EF4-FFF2-40B4-BE49-F238E27FC236}">
              <a16:creationId xmlns:a16="http://schemas.microsoft.com/office/drawing/2014/main" id="{B6F4041D-2839-0542-1CAE-3CDBF3C26112}"/>
            </a:ext>
          </a:extLst>
        </p:cNvPr>
        <p:cNvGrpSpPr/>
        <p:nvPr/>
      </p:nvGrpSpPr>
      <p:grpSpPr>
        <a:xfrm>
          <a:off x="0" y="0"/>
          <a:ext cx="0" cy="0"/>
          <a:chOff x="0" y="0"/>
          <a:chExt cx="0" cy="0"/>
        </a:xfrm>
      </p:grpSpPr>
      <p:grpSp>
        <p:nvGrpSpPr>
          <p:cNvPr id="14" name="Group 2">
            <a:extLst>
              <a:ext uri="{FF2B5EF4-FFF2-40B4-BE49-F238E27FC236}">
                <a16:creationId xmlns:a16="http://schemas.microsoft.com/office/drawing/2014/main" id="{EEB4C5B5-2194-76A4-2507-4A1952C492B8}"/>
              </a:ext>
              <a:ext uri="{C183D7F6-B498-43B3-948B-1728B52AA6E4}">
                <adec:decorative xmlns:adec="http://schemas.microsoft.com/office/drawing/2017/decorative" val="1"/>
              </a:ext>
            </a:extLst>
          </p:cNvPr>
          <p:cNvGrpSpPr/>
          <p:nvPr/>
        </p:nvGrpSpPr>
        <p:grpSpPr>
          <a:xfrm>
            <a:off x="-253172" y="594038"/>
            <a:ext cx="12043246" cy="5669924"/>
            <a:chOff x="0" y="0"/>
            <a:chExt cx="4677585" cy="2167467"/>
          </a:xfrm>
        </p:grpSpPr>
        <p:sp>
          <p:nvSpPr>
            <p:cNvPr id="15" name="Freeform 3">
              <a:extLst>
                <a:ext uri="{FF2B5EF4-FFF2-40B4-BE49-F238E27FC236}">
                  <a16:creationId xmlns:a16="http://schemas.microsoft.com/office/drawing/2014/main" id="{72231CE3-1385-5F6B-5DA4-A7CF5A294E43}"/>
                </a:ext>
              </a:extLst>
            </p:cNvPr>
            <p:cNvSpPr/>
            <p:nvPr/>
          </p:nvSpPr>
          <p:spPr>
            <a:xfrm>
              <a:off x="402859"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4F1EB"/>
            </a:solidFill>
          </p:spPr>
          <p:txBody>
            <a:bodyPr/>
            <a:lstStyle/>
            <a:p>
              <a:pPr algn="l" defTabSz="609630" rtl="0"/>
              <a:endParaRPr lang="he-IL"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4">
              <a:extLst>
                <a:ext uri="{FF2B5EF4-FFF2-40B4-BE49-F238E27FC236}">
                  <a16:creationId xmlns:a16="http://schemas.microsoft.com/office/drawing/2014/main" id="{3CBDF2A2-2372-326F-E297-0D985552F09B}"/>
                </a:ext>
              </a:extLst>
            </p:cNvPr>
            <p:cNvSpPr txBox="1"/>
            <p:nvPr/>
          </p:nvSpPr>
          <p:spPr>
            <a:xfrm>
              <a:off x="0" y="0"/>
              <a:ext cx="4274726" cy="2167467"/>
            </a:xfrm>
            <a:prstGeom prst="rect">
              <a:avLst/>
            </a:prstGeom>
          </p:spPr>
          <p:txBody>
            <a:bodyPr lIns="33867" tIns="33867" rIns="33867" bIns="33867" rtlCol="0" anchor="ctr"/>
            <a:lstStyle/>
            <a:p>
              <a:pPr algn="ctr" defTabSz="609630" rtl="0">
                <a:lnSpc>
                  <a:spcPts val="1790"/>
                </a:lnSpc>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4" name="כותרת 3">
            <a:extLst>
              <a:ext uri="{FF2B5EF4-FFF2-40B4-BE49-F238E27FC236}">
                <a16:creationId xmlns:a16="http://schemas.microsoft.com/office/drawing/2014/main" id="{B6EFB7D9-4956-C51D-5385-EF91BF9A4FA3}"/>
              </a:ext>
            </a:extLst>
          </p:cNvPr>
          <p:cNvSpPr txBox="1">
            <a:spLocks noGrp="1"/>
          </p:cNvSpPr>
          <p:nvPr>
            <p:ph type="title" idx="4294967295"/>
          </p:nvPr>
        </p:nvSpPr>
        <p:spPr>
          <a:xfrm>
            <a:off x="4053383" y="1165649"/>
            <a:ext cx="7654407" cy="3231654"/>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לפי המסורת היפנית, כאשר כלי נשבר,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מתקנים אותו וממלאים את הסדקים בזהב.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בדרך זו, מבליטים את היופי שבנזק.</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היפנים מאמינים שכאשר נגרם נזק למשהו,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הוא נעשה יפה יותר...</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srgbClr val="CC9900"/>
                </a:solidFill>
                <a:effectLst/>
                <a:uLnTx/>
                <a:uFillTx/>
                <a:latin typeface="Calibri" panose="020F0502020204030204" pitchFamily="34" charset="0"/>
                <a:ea typeface="Calibri" panose="020F0502020204030204" pitchFamily="34" charset="0"/>
                <a:cs typeface="Calibri" panose="020F0502020204030204" pitchFamily="34" charset="0"/>
              </a:rPr>
              <a:t>תמלאו את הסדקים בלב שלכם בזהב</a:t>
            </a:r>
          </a:p>
        </p:txBody>
      </p:sp>
      <p:sp>
        <p:nvSpPr>
          <p:cNvPr id="6" name="תיבת טקסט 5">
            <a:extLst>
              <a:ext uri="{FF2B5EF4-FFF2-40B4-BE49-F238E27FC236}">
                <a16:creationId xmlns:a16="http://schemas.microsoft.com/office/drawing/2014/main" id="{574DF1EF-9F83-654A-DB55-FC58D50A4A80}"/>
              </a:ext>
            </a:extLst>
          </p:cNvPr>
          <p:cNvSpPr txBox="1"/>
          <p:nvPr/>
        </p:nvSpPr>
        <p:spPr>
          <a:xfrm>
            <a:off x="4659924" y="5168968"/>
            <a:ext cx="5975797" cy="646331"/>
          </a:xfrm>
          <a:prstGeom prst="rect">
            <a:avLst/>
          </a:prstGeom>
          <a:noFill/>
        </p:spPr>
        <p:txBody>
          <a:bodyPr wrap="square" rtlCol="1">
            <a:spAutoFit/>
          </a:bodyPr>
          <a:lstStyle/>
          <a:p>
            <a:pPr algn="ctr"/>
            <a:r>
              <a:rPr lang="he-IL" sz="3600" dirty="0">
                <a:latin typeface="Calibri" panose="020F0502020204030204" pitchFamily="34" charset="0"/>
                <a:cs typeface="Calibri" panose="020F0502020204030204" pitchFamily="34" charset="0"/>
              </a:rPr>
              <a:t>מה דעתכם על התפיסה הזו?</a:t>
            </a:r>
          </a:p>
        </p:txBody>
      </p:sp>
      <p:pic>
        <p:nvPicPr>
          <p:cNvPr id="5" name="גרפיקה 4">
            <a:extLst>
              <a:ext uri="{FF2B5EF4-FFF2-40B4-BE49-F238E27FC236}">
                <a16:creationId xmlns:a16="http://schemas.microsoft.com/office/drawing/2014/main" id="{168708D2-E1F0-29EA-FC61-C8CAF36812B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14" y="1428395"/>
            <a:ext cx="5147686" cy="5147686"/>
          </a:xfrm>
          <a:prstGeom prst="rect">
            <a:avLst/>
          </a:prstGeom>
        </p:spPr>
      </p:pic>
    </p:spTree>
    <p:extLst>
      <p:ext uri="{BB962C8B-B14F-4D97-AF65-F5344CB8AC3E}">
        <p14:creationId xmlns:p14="http://schemas.microsoft.com/office/powerpoint/2010/main" val="341916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11E38-EB43-76D1-A8CA-C2A4C85C8A45}"/>
            </a:ext>
          </a:extLst>
        </p:cNvPr>
        <p:cNvGrpSpPr/>
        <p:nvPr/>
      </p:nvGrpSpPr>
      <p:grpSpPr>
        <a:xfrm>
          <a:off x="0" y="0"/>
          <a:ext cx="0" cy="0"/>
          <a:chOff x="0" y="0"/>
          <a:chExt cx="0" cy="0"/>
        </a:xfrm>
      </p:grpSpPr>
      <p:sp>
        <p:nvSpPr>
          <p:cNvPr id="6" name="Freeform 16">
            <a:extLst>
              <a:ext uri="{FF2B5EF4-FFF2-40B4-BE49-F238E27FC236}">
                <a16:creationId xmlns:a16="http://schemas.microsoft.com/office/drawing/2014/main" id="{5440E0BF-087C-178C-4532-F143679B00DF}"/>
              </a:ex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he-IL"/>
          </a:p>
        </p:txBody>
      </p:sp>
      <p:sp>
        <p:nvSpPr>
          <p:cNvPr id="5" name="Freeform 5">
            <a:extLst>
              <a:ext uri="{FF2B5EF4-FFF2-40B4-BE49-F238E27FC236}">
                <a16:creationId xmlns:a16="http://schemas.microsoft.com/office/drawing/2014/main" id="{08424D54-FF3A-C4F1-694E-1A5FCAE1CC14}"/>
              </a:ext>
              <a:ext uri="{C183D7F6-B498-43B3-948B-1728B52AA6E4}">
                <adec:decorative xmlns:adec="http://schemas.microsoft.com/office/drawing/2017/decorative" val="1"/>
              </a:ext>
            </a:extLst>
          </p:cNvPr>
          <p:cNvSpPr/>
          <p:nvPr/>
        </p:nvSpPr>
        <p:spPr>
          <a:xfrm rot="8589632" flipH="1">
            <a:off x="-500049" y="3897713"/>
            <a:ext cx="3333652" cy="3236673"/>
          </a:xfrm>
          <a:custGeom>
            <a:avLst/>
            <a:gdLst/>
            <a:ahLst/>
            <a:cxnLst/>
            <a:rect l="l" t="t" r="r" b="b"/>
            <a:pathLst>
              <a:path w="4201122" h="4078908">
                <a:moveTo>
                  <a:pt x="4201122" y="0"/>
                </a:moveTo>
                <a:lnTo>
                  <a:pt x="0" y="0"/>
                </a:lnTo>
                <a:lnTo>
                  <a:pt x="0" y="4078908"/>
                </a:lnTo>
                <a:lnTo>
                  <a:pt x="4201122" y="4078908"/>
                </a:lnTo>
                <a:lnTo>
                  <a:pt x="42011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0" name="תמונה 9">
            <a:extLst>
              <a:ext uri="{FF2B5EF4-FFF2-40B4-BE49-F238E27FC236}">
                <a16:creationId xmlns:a16="http://schemas.microsoft.com/office/drawing/2014/main" id="{9E019785-5B3A-984B-4EBB-145DF48E943A}"/>
              </a:ext>
              <a:ext uri="{C183D7F6-B498-43B3-948B-1728B52AA6E4}">
                <adec:decorative xmlns:adec="http://schemas.microsoft.com/office/drawing/2017/decorative" val="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441161" y="538571"/>
            <a:ext cx="8455851" cy="5365812"/>
          </a:xfrm>
          <a:prstGeom prst="rect">
            <a:avLst/>
          </a:prstGeom>
        </p:spPr>
      </p:pic>
      <p:sp>
        <p:nvSpPr>
          <p:cNvPr id="8" name="תיבת טקסט 7">
            <a:extLst>
              <a:ext uri="{FF2B5EF4-FFF2-40B4-BE49-F238E27FC236}">
                <a16:creationId xmlns:a16="http://schemas.microsoft.com/office/drawing/2014/main" id="{0E9AC9C9-C0D1-F813-6BDF-175011DA2220}"/>
              </a:ext>
            </a:extLst>
          </p:cNvPr>
          <p:cNvSpPr txBox="1"/>
          <p:nvPr/>
        </p:nvSpPr>
        <p:spPr>
          <a:xfrm>
            <a:off x="4112308" y="4486498"/>
            <a:ext cx="4608611" cy="1015663"/>
          </a:xfrm>
          <a:prstGeom prst="rect">
            <a:avLst/>
          </a:prstGeom>
          <a:noFill/>
        </p:spPr>
        <p:txBody>
          <a:bodyPr wrap="square">
            <a:spAutoFit/>
          </a:bodyPr>
          <a:lstStyle/>
          <a:p>
            <a:pPr algn="ctr"/>
            <a:r>
              <a:rPr lang="he-IL" sz="6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Calibri" panose="020F0502020204030204" pitchFamily="34" charset="0"/>
              </a:rPr>
              <a:t>ז</a:t>
            </a:r>
            <a:r>
              <a:rPr lang="he-IL" sz="4400" kern="100" dirty="0">
                <a:effectLst/>
                <a:latin typeface="Aptos" panose="020B0004020202020204" pitchFamily="34" charset="0"/>
                <a:ea typeface="Aptos" panose="020B0004020202020204" pitchFamily="34" charset="0"/>
                <a:cs typeface="Calibri" panose="020F0502020204030204" pitchFamily="34" charset="0"/>
              </a:rPr>
              <a:t>ו</a:t>
            </a:r>
            <a:r>
              <a:rPr lang="he-IL" sz="4400" kern="100" dirty="0">
                <a:latin typeface="Aptos" panose="020B0004020202020204" pitchFamily="34" charset="0"/>
                <a:ea typeface="Aptos" panose="020B0004020202020204" pitchFamily="34" charset="0"/>
                <a:cs typeface="Calibri" panose="020F0502020204030204" pitchFamily="34" charset="0"/>
              </a:rPr>
              <a:t> </a:t>
            </a:r>
            <a:r>
              <a:rPr lang="he-IL" sz="4400" kern="100" dirty="0">
                <a:effectLst/>
                <a:latin typeface="Aptos" panose="020B0004020202020204" pitchFamily="34" charset="0"/>
                <a:ea typeface="Aptos" panose="020B0004020202020204" pitchFamily="34" charset="0"/>
                <a:cs typeface="Calibri" panose="020F0502020204030204" pitchFamily="34" charset="0"/>
              </a:rPr>
              <a:t> </a:t>
            </a:r>
            <a:r>
              <a:rPr lang="he-IL" sz="6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Calibri" panose="020F0502020204030204" pitchFamily="34" charset="0"/>
              </a:rPr>
              <a:t>ה</a:t>
            </a:r>
            <a:r>
              <a:rPr lang="he-IL" sz="4400" kern="100" dirty="0">
                <a:effectLst/>
                <a:latin typeface="Aptos" panose="020B0004020202020204" pitchFamily="34" charset="0"/>
                <a:ea typeface="Aptos" panose="020B0004020202020204" pitchFamily="34" charset="0"/>
                <a:cs typeface="Calibri" panose="020F0502020204030204" pitchFamily="34" charset="0"/>
              </a:rPr>
              <a:t>צמיחה </a:t>
            </a:r>
            <a:r>
              <a:rPr lang="he-IL" sz="60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Calibri" panose="020F0502020204030204" pitchFamily="34" charset="0"/>
              </a:rPr>
              <a:t>ב</a:t>
            </a:r>
            <a:r>
              <a:rPr lang="he-IL" sz="4400" kern="100" dirty="0">
                <a:effectLst/>
                <a:latin typeface="Aptos" panose="020B0004020202020204" pitchFamily="34" charset="0"/>
                <a:ea typeface="Aptos" panose="020B0004020202020204" pitchFamily="34" charset="0"/>
                <a:cs typeface="Calibri" panose="020F0502020204030204" pitchFamily="34" charset="0"/>
              </a:rPr>
              <a:t>תוכי</a:t>
            </a:r>
            <a:endParaRPr lang="he-IL" sz="4400" dirty="0"/>
          </a:p>
        </p:txBody>
      </p:sp>
      <p:sp>
        <p:nvSpPr>
          <p:cNvPr id="12" name="מציין מיקום טקסט 4">
            <a:extLst>
              <a:ext uri="{FF2B5EF4-FFF2-40B4-BE49-F238E27FC236}">
                <a16:creationId xmlns:a16="http://schemas.microsoft.com/office/drawing/2014/main" id="{CD59E474-F0A0-DE00-BB55-DE8135F72D59}"/>
              </a:ext>
            </a:extLst>
          </p:cNvPr>
          <p:cNvSpPr txBox="1">
            <a:spLocks noGrp="1"/>
          </p:cNvSpPr>
          <p:nvPr>
            <p:ph type="title" idx="4294967295"/>
          </p:nvPr>
        </p:nvSpPr>
        <p:spPr>
          <a:xfrm>
            <a:off x="5300573" y="3419356"/>
            <a:ext cx="2324906" cy="12460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120000"/>
              </a:lnSpc>
              <a:spcBef>
                <a:spcPts val="0"/>
              </a:spcBef>
              <a:spcAft>
                <a:spcPts val="800"/>
              </a:spcAft>
              <a:buClrTx/>
              <a:buSzTx/>
              <a:buFont typeface="Arial" panose="020B0604020202020204" pitchFamily="34" charset="0"/>
              <a:buNone/>
              <a:tabLst/>
              <a:defRPr/>
            </a:pPr>
            <a:r>
              <a:rPr kumimoji="0" lang="he-IL" sz="8000" b="1" i="0" u="none" strike="noStrike" kern="100" cap="none" spc="0" normalizeH="0" baseline="0" noProof="0" dirty="0">
                <a:ln>
                  <a:noFill/>
                </a:ln>
                <a:solidFill>
                  <a:schemeClr val="tx1"/>
                </a:solidFill>
                <a:effectLst>
                  <a:outerShdw blurRad="38100" dist="38100" dir="2700000" algn="tl">
                    <a:srgbClr val="000000">
                      <a:alpha val="43137"/>
                    </a:srgbClr>
                  </a:outerShdw>
                </a:effectLst>
                <a:uLnTx/>
                <a:uFillTx/>
                <a:latin typeface="Aptos" panose="020B0004020202020204" pitchFamily="34" charset="0"/>
                <a:ea typeface="Aptos" panose="020B0004020202020204" pitchFamily="34" charset="0"/>
                <a:cs typeface="Calibri" panose="020F0502020204030204" pitchFamily="34" charset="0"/>
              </a:rPr>
              <a:t>ז ה ב</a:t>
            </a:r>
            <a:br>
              <a:rPr kumimoji="0" lang="he-IL" sz="2400" b="0" i="0" u="none" strike="noStrike" kern="1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Calibri" panose="020F0502020204030204" pitchFamily="34" charset="0"/>
              </a:rPr>
            </a:br>
            <a:endParaRPr kumimoji="0" lang="en-US" sz="600" b="0" i="0" u="none" strike="noStrike" kern="100" cap="none" spc="0" normalizeH="0" baseline="0" noProof="0" dirty="0">
              <a:ln>
                <a:noFill/>
              </a:ln>
              <a:solidFill>
                <a:schemeClr val="tx1"/>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4" name="תיבת טקסט 3">
            <a:extLst>
              <a:ext uri="{FF2B5EF4-FFF2-40B4-BE49-F238E27FC236}">
                <a16:creationId xmlns:a16="http://schemas.microsoft.com/office/drawing/2014/main" id="{26597A0B-DAF6-D5F6-D7EB-C3EAAC2DF544}"/>
              </a:ext>
            </a:extLst>
          </p:cNvPr>
          <p:cNvSpPr txBox="1"/>
          <p:nvPr/>
        </p:nvSpPr>
        <p:spPr>
          <a:xfrm>
            <a:off x="110709" y="4995606"/>
            <a:ext cx="2112135" cy="830997"/>
          </a:xfrm>
          <a:prstGeom prst="rect">
            <a:avLst/>
          </a:prstGeom>
          <a:noFill/>
        </p:spPr>
        <p:txBody>
          <a:bodyPr wrap="square" rtlCol="1">
            <a:spAutoFit/>
          </a:bodyPr>
          <a:lstStyle/>
          <a:p>
            <a:pPr algn="ctr"/>
            <a:r>
              <a:rPr lang="he-IL" sz="48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Calibri" panose="020F0502020204030204" pitchFamily="34" charset="0"/>
              </a:rPr>
              <a:t>ב</a:t>
            </a:r>
            <a:r>
              <a:rPr lang="he-IL" sz="4000" kern="100" dirty="0">
                <a:effectLst/>
                <a:latin typeface="Aptos" panose="020B0004020202020204" pitchFamily="34" charset="0"/>
                <a:ea typeface="Aptos" panose="020B0004020202020204" pitchFamily="34" charset="0"/>
                <a:cs typeface="Calibri" panose="020F0502020204030204" pitchFamily="34" charset="0"/>
              </a:rPr>
              <a:t>רגע הזה</a:t>
            </a:r>
            <a:endParaRPr lang="he-IL" sz="4000" dirty="0"/>
          </a:p>
        </p:txBody>
      </p:sp>
      <p:sp>
        <p:nvSpPr>
          <p:cNvPr id="13" name="Freeform 5">
            <a:extLst>
              <a:ext uri="{FF2B5EF4-FFF2-40B4-BE49-F238E27FC236}">
                <a16:creationId xmlns:a16="http://schemas.microsoft.com/office/drawing/2014/main" id="{A6461B0C-38B5-906E-6AD8-5AE165C45F3D}"/>
              </a:ext>
              <a:ext uri="{C183D7F6-B498-43B3-948B-1728B52AA6E4}">
                <adec:decorative xmlns:adec="http://schemas.microsoft.com/office/drawing/2017/decorative" val="1"/>
              </a:ext>
            </a:extLst>
          </p:cNvPr>
          <p:cNvSpPr/>
          <p:nvPr/>
        </p:nvSpPr>
        <p:spPr>
          <a:xfrm rot="8589632" flipH="1">
            <a:off x="496034" y="2931903"/>
            <a:ext cx="1046929" cy="974906"/>
          </a:xfrm>
          <a:custGeom>
            <a:avLst/>
            <a:gdLst/>
            <a:ahLst/>
            <a:cxnLst/>
            <a:rect l="l" t="t" r="r" b="b"/>
            <a:pathLst>
              <a:path w="4201122" h="4078908">
                <a:moveTo>
                  <a:pt x="4201122" y="0"/>
                </a:moveTo>
                <a:lnTo>
                  <a:pt x="0" y="0"/>
                </a:lnTo>
                <a:lnTo>
                  <a:pt x="0" y="4078908"/>
                </a:lnTo>
                <a:lnTo>
                  <a:pt x="4201122" y="4078908"/>
                </a:lnTo>
                <a:lnTo>
                  <a:pt x="42011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4" name="Freeform 5">
            <a:extLst>
              <a:ext uri="{FF2B5EF4-FFF2-40B4-BE49-F238E27FC236}">
                <a16:creationId xmlns:a16="http://schemas.microsoft.com/office/drawing/2014/main" id="{7BC658DE-02D1-0AB9-761B-246A020D4D23}"/>
              </a:ext>
              <a:ext uri="{C183D7F6-B498-43B3-948B-1728B52AA6E4}">
                <adec:decorative xmlns:adec="http://schemas.microsoft.com/office/drawing/2017/decorative" val="1"/>
              </a:ext>
            </a:extLst>
          </p:cNvPr>
          <p:cNvSpPr/>
          <p:nvPr/>
        </p:nvSpPr>
        <p:spPr>
          <a:xfrm rot="8589632" flipH="1">
            <a:off x="1457013" y="2589708"/>
            <a:ext cx="648703" cy="584709"/>
          </a:xfrm>
          <a:custGeom>
            <a:avLst/>
            <a:gdLst/>
            <a:ahLst/>
            <a:cxnLst/>
            <a:rect l="l" t="t" r="r" b="b"/>
            <a:pathLst>
              <a:path w="4201122" h="4078908">
                <a:moveTo>
                  <a:pt x="4201122" y="0"/>
                </a:moveTo>
                <a:lnTo>
                  <a:pt x="0" y="0"/>
                </a:lnTo>
                <a:lnTo>
                  <a:pt x="0" y="4078908"/>
                </a:lnTo>
                <a:lnTo>
                  <a:pt x="4201122" y="4078908"/>
                </a:lnTo>
                <a:lnTo>
                  <a:pt x="42011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5" name="Freeform 5">
            <a:extLst>
              <a:ext uri="{FF2B5EF4-FFF2-40B4-BE49-F238E27FC236}">
                <a16:creationId xmlns:a16="http://schemas.microsoft.com/office/drawing/2014/main" id="{AB5DF3C1-CC1C-473D-DC18-26546F2273C5}"/>
              </a:ext>
              <a:ext uri="{C183D7F6-B498-43B3-948B-1728B52AA6E4}">
                <adec:decorative xmlns:adec="http://schemas.microsoft.com/office/drawing/2017/decorative" val="1"/>
              </a:ext>
            </a:extLst>
          </p:cNvPr>
          <p:cNvSpPr/>
          <p:nvPr/>
        </p:nvSpPr>
        <p:spPr>
          <a:xfrm rot="8589632" flipH="1">
            <a:off x="1239790" y="1801493"/>
            <a:ext cx="582050" cy="634648"/>
          </a:xfrm>
          <a:custGeom>
            <a:avLst/>
            <a:gdLst/>
            <a:ahLst/>
            <a:cxnLst/>
            <a:rect l="l" t="t" r="r" b="b"/>
            <a:pathLst>
              <a:path w="4201122" h="4078908">
                <a:moveTo>
                  <a:pt x="4201122" y="0"/>
                </a:moveTo>
                <a:lnTo>
                  <a:pt x="0" y="0"/>
                </a:lnTo>
                <a:lnTo>
                  <a:pt x="0" y="4078908"/>
                </a:lnTo>
                <a:lnTo>
                  <a:pt x="4201122" y="4078908"/>
                </a:lnTo>
                <a:lnTo>
                  <a:pt x="42011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3" name="תמונה 2">
            <a:extLst>
              <a:ext uri="{FF2B5EF4-FFF2-40B4-BE49-F238E27FC236}">
                <a16:creationId xmlns:a16="http://schemas.microsoft.com/office/drawing/2014/main" id="{C6D31C12-F636-3AAD-9EF5-4964A146504A}"/>
              </a:ext>
              <a:ext uri="{C183D7F6-B498-43B3-948B-1728B52AA6E4}">
                <adec:decorative xmlns:adec="http://schemas.microsoft.com/office/drawing/2017/decorative" val="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6192" y="851792"/>
            <a:ext cx="1057275" cy="1952625"/>
          </a:xfrm>
          <a:prstGeom prst="rect">
            <a:avLst/>
          </a:prstGeom>
        </p:spPr>
      </p:pic>
    </p:spTree>
    <p:extLst>
      <p:ext uri="{BB962C8B-B14F-4D97-AF65-F5344CB8AC3E}">
        <p14:creationId xmlns:p14="http://schemas.microsoft.com/office/powerpoint/2010/main" val="138596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25F70-B894-77D2-2D72-327B0605F062}"/>
            </a:ext>
          </a:extLst>
        </p:cNvPr>
        <p:cNvGrpSpPr/>
        <p:nvPr/>
      </p:nvGrpSpPr>
      <p:grpSpPr>
        <a:xfrm>
          <a:off x="0" y="0"/>
          <a:ext cx="0" cy="0"/>
          <a:chOff x="0" y="0"/>
          <a:chExt cx="0" cy="0"/>
        </a:xfrm>
      </p:grpSpPr>
      <p:sp>
        <p:nvSpPr>
          <p:cNvPr id="6" name="Freeform 16">
            <a:extLst>
              <a:ext uri="{FF2B5EF4-FFF2-40B4-BE49-F238E27FC236}">
                <a16:creationId xmlns:a16="http://schemas.microsoft.com/office/drawing/2014/main" id="{39AAECF4-6CD2-D8E8-22B1-7BA6CE6275E1}"/>
              </a:ext>
              <a:ext uri="{C183D7F6-B498-43B3-948B-1728B52AA6E4}">
                <adec:decorative xmlns:adec="http://schemas.microsoft.com/office/drawing/2017/decorative" val="1"/>
              </a:ext>
            </a:extLst>
          </p:cNvPr>
          <p:cNvSpPr/>
          <p:nvPr/>
        </p:nvSpPr>
        <p:spPr>
          <a:xfrm>
            <a:off x="8635" y="0"/>
            <a:ext cx="12192000" cy="6858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endParaRPr lang="he-IL"/>
          </a:p>
        </p:txBody>
      </p:sp>
      <p:pic>
        <p:nvPicPr>
          <p:cNvPr id="21" name="Picture 2">
            <a:extLst>
              <a:ext uri="{FF2B5EF4-FFF2-40B4-BE49-F238E27FC236}">
                <a16:creationId xmlns:a16="http://schemas.microsoft.com/office/drawing/2014/main" id="{4CF53E34-A6BC-7715-4E30-22679ED0B25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57" r="3126" b="1"/>
          <a:stretch/>
        </p:blipFill>
        <p:spPr bwMode="auto">
          <a:xfrm>
            <a:off x="5321860"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28" name="תמונה 27">
            <a:extLst>
              <a:ext uri="{FF2B5EF4-FFF2-40B4-BE49-F238E27FC236}">
                <a16:creationId xmlns:a16="http://schemas.microsoft.com/office/drawing/2014/main" id="{74B4C036-C239-E955-4EF0-B0D0249210C6}"/>
              </a:ext>
              <a:ext uri="{C183D7F6-B498-43B3-948B-1728B52AA6E4}">
                <adec:decorative xmlns:adec="http://schemas.microsoft.com/office/drawing/2017/decorative" val="1"/>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0800000">
            <a:off x="492951" y="714918"/>
            <a:ext cx="4828908" cy="1705453"/>
          </a:xfrm>
          <a:prstGeom prst="rect">
            <a:avLst/>
          </a:prstGeom>
        </p:spPr>
      </p:pic>
      <p:sp>
        <p:nvSpPr>
          <p:cNvPr id="11" name="כותרת 10">
            <a:extLst>
              <a:ext uri="{FF2B5EF4-FFF2-40B4-BE49-F238E27FC236}">
                <a16:creationId xmlns:a16="http://schemas.microsoft.com/office/drawing/2014/main" id="{4C3020F4-AB0E-F978-8D13-4E10974AAE78}"/>
              </a:ext>
            </a:extLst>
          </p:cNvPr>
          <p:cNvSpPr txBox="1">
            <a:spLocks noGrp="1"/>
          </p:cNvSpPr>
          <p:nvPr>
            <p:ph type="title" idx="4294967295"/>
          </p:nvPr>
        </p:nvSpPr>
        <p:spPr>
          <a:xfrm>
            <a:off x="590793" y="1321794"/>
            <a:ext cx="4588002" cy="92333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ממלאים את הסדקים ב</a:t>
            </a:r>
            <a:r>
              <a:rPr kumimoji="0" lang="he-IL" sz="36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זהב</a:t>
            </a:r>
            <a:r>
              <a:rPr kumimoji="0" lang="he-IL" sz="32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30" name="תמונה 29">
            <a:extLst>
              <a:ext uri="{FF2B5EF4-FFF2-40B4-BE49-F238E27FC236}">
                <a16:creationId xmlns:a16="http://schemas.microsoft.com/office/drawing/2014/main" id="{1FAA1C13-8298-FB8F-146D-43B7EA1962A8}"/>
              </a:ext>
              <a:ext uri="{C183D7F6-B498-43B3-948B-1728B52AA6E4}">
                <adec:decorative xmlns:adec="http://schemas.microsoft.com/office/drawing/2017/decorative" val="1"/>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0800000">
            <a:off x="349886" y="4048504"/>
            <a:ext cx="4971973" cy="2436011"/>
          </a:xfrm>
          <a:prstGeom prst="rect">
            <a:avLst/>
          </a:prstGeom>
        </p:spPr>
      </p:pic>
      <p:sp>
        <p:nvSpPr>
          <p:cNvPr id="22" name="תיבת טקסט 21">
            <a:extLst>
              <a:ext uri="{FF2B5EF4-FFF2-40B4-BE49-F238E27FC236}">
                <a16:creationId xmlns:a16="http://schemas.microsoft.com/office/drawing/2014/main" id="{2EE36BCF-E5D8-6A5B-D336-952AA2E00F6F}"/>
              </a:ext>
            </a:extLst>
          </p:cNvPr>
          <p:cNvSpPr txBox="1"/>
          <p:nvPr/>
        </p:nvSpPr>
        <p:spPr>
          <a:xfrm>
            <a:off x="590793" y="4358568"/>
            <a:ext cx="4588002" cy="1754326"/>
          </a:xfrm>
          <a:prstGeom prst="rect">
            <a:avLst/>
          </a:prstGeom>
          <a:noFill/>
        </p:spPr>
        <p:txBody>
          <a:bodyPr wrap="square" rtlCol="1">
            <a:spAutoFit/>
          </a:bodyPr>
          <a:lstStyle/>
          <a:p>
            <a:pPr algn="ctr"/>
            <a:r>
              <a:rPr lang="he-IL" sz="3600" dirty="0">
                <a:latin typeface="Calibri" panose="020F0502020204030204" pitchFamily="34" charset="0"/>
                <a:cs typeface="Calibri" panose="020F0502020204030204" pitchFamily="34" charset="0"/>
              </a:rPr>
              <a:t>באילו חוטי זהב אשתמש למילוי הסדקים </a:t>
            </a:r>
          </a:p>
          <a:p>
            <a:pPr algn="ctr"/>
            <a:r>
              <a:rPr lang="he-IL" sz="3600" dirty="0">
                <a:latin typeface="Calibri" panose="020F0502020204030204" pitchFamily="34" charset="0"/>
                <a:cs typeface="Calibri" panose="020F0502020204030204" pitchFamily="34" charset="0"/>
              </a:rPr>
              <a:t>בתקופה זו?</a:t>
            </a:r>
          </a:p>
        </p:txBody>
      </p:sp>
    </p:spTree>
    <p:extLst>
      <p:ext uri="{BB962C8B-B14F-4D97-AF65-F5344CB8AC3E}">
        <p14:creationId xmlns:p14="http://schemas.microsoft.com/office/powerpoint/2010/main" val="97135539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ערכת נושא Office">
  <a:themeElements>
    <a:clrScheme name="כחול">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25394</TotalTime>
  <Words>1314</Words>
  <Application>Microsoft Office PowerPoint</Application>
  <PresentationFormat>מסך רחב</PresentationFormat>
  <Paragraphs>142</Paragraphs>
  <Slides>15</Slides>
  <Notes>15</Notes>
  <HiddenSlides>0</HiddenSlides>
  <MMClips>1</MMClips>
  <ScaleCrop>false</ScaleCrop>
  <HeadingPairs>
    <vt:vector size="6" baseType="variant">
      <vt:variant>
        <vt:lpstr>גופנים בשימוש</vt:lpstr>
      </vt:variant>
      <vt:variant>
        <vt:i4>8</vt:i4>
      </vt:variant>
      <vt:variant>
        <vt:lpstr>ערכת נושא</vt:lpstr>
      </vt:variant>
      <vt:variant>
        <vt:i4>3</vt:i4>
      </vt:variant>
      <vt:variant>
        <vt:lpstr>כותרות שקופיות</vt:lpstr>
      </vt:variant>
      <vt:variant>
        <vt:i4>15</vt:i4>
      </vt:variant>
    </vt:vector>
  </HeadingPairs>
  <TitlesOfParts>
    <vt:vector size="26" baseType="lpstr">
      <vt:lpstr>Alef Hebrew</vt:lpstr>
      <vt:lpstr>Aptos</vt:lpstr>
      <vt:lpstr>Aptos Display</vt:lpstr>
      <vt:lpstr>Arial</vt:lpstr>
      <vt:lpstr>Assistant</vt:lpstr>
      <vt:lpstr>Calibri</vt:lpstr>
      <vt:lpstr>Heebo</vt:lpstr>
      <vt:lpstr>OSTachles-bold</vt:lpstr>
      <vt:lpstr>ערכת נושא Office</vt:lpstr>
      <vt:lpstr>2_ערכת נושא Office</vt:lpstr>
      <vt:lpstr>1_ערכת נושא Office</vt:lpstr>
      <vt:lpstr>מצגת של PowerPoint‏</vt:lpstr>
      <vt:lpstr>שיר או פרק תהילים שמלווה אותי ומתאר את תחושותיי בתקופה זו</vt:lpstr>
      <vt:lpstr>משתפים</vt:lpstr>
      <vt:lpstr>אומנות הקינצוגי Kintsugi</vt:lpstr>
      <vt:lpstr>אומנית קִינְצוּגִי  Kintsugi</vt:lpstr>
      <vt:lpstr>אומנות הקינצוגי</vt:lpstr>
      <vt:lpstr>לפי המסורת היפנית, כאשר כלי נשבר,  מתקנים אותו וממלאים את הסדקים בזהב.  בדרך זו, מבליטים את היופי שבנזק. היפנים מאמינים שכאשר נגרם נזק למשהו,  הוא נעשה יפה יותר... תמלאו את הסדקים בלב שלכם בזהב</vt:lpstr>
      <vt:lpstr>ז ה ב </vt:lpstr>
      <vt:lpstr>ממלאים את הסדקים בזהב... </vt:lpstr>
      <vt:lpstr>חלקים של יחד</vt:lpstr>
      <vt:lpstr>מהו הזה"ב  שאיתו אתם יוצאים מהמפגש? מה תקחו איתכם הלאה?</vt:lpstr>
      <vt:lpstr>מצגת של PowerPoint‏</vt:lpstr>
      <vt:lpstr>מצגת של PowerPoint‏</vt:lpstr>
      <vt:lpstr>להדפסה</vt:lpstr>
      <vt:lpstr>מצגת של PowerPoint‏</vt:lpstr>
    </vt:vector>
  </TitlesOfParts>
  <Company>Ministry of Education - Israel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בשבילי התקווה שירת התקווה</dc:title>
  <dc:creator>נעמה קנטמן</dc:creator>
  <cp:lastModifiedBy>יפעת זץ</cp:lastModifiedBy>
  <cp:revision>122</cp:revision>
  <dcterms:created xsi:type="dcterms:W3CDTF">2024-03-19T17:31:25Z</dcterms:created>
  <dcterms:modified xsi:type="dcterms:W3CDTF">2025-03-30T11:50:08Z</dcterms:modified>
</cp:coreProperties>
</file>