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82" r:id="rId2"/>
    <p:sldId id="283" r:id="rId3"/>
    <p:sldId id="3059" r:id="rId4"/>
    <p:sldId id="3067" r:id="rId5"/>
    <p:sldId id="3064" r:id="rId6"/>
    <p:sldId id="3065" r:id="rId7"/>
    <p:sldId id="3066" r:id="rId8"/>
    <p:sldId id="3068" r:id="rId9"/>
    <p:sldId id="3063" r:id="rId10"/>
    <p:sldId id="3069" r:id="rId11"/>
  </p:sldIdLst>
  <p:sldSz cx="12192000" cy="6858000"/>
  <p:notesSz cx="6858000" cy="9144000"/>
  <p:defaultTextStyle>
    <a:defPPr>
      <a:defRPr lang="he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E85C3"/>
    <a:srgbClr val="9DB2AF"/>
    <a:srgbClr val="FFD286"/>
    <a:srgbClr val="E8D8F4"/>
    <a:srgbClr val="98D8C5"/>
    <a:srgbClr val="31836C"/>
    <a:srgbClr val="B8E2D5"/>
    <a:srgbClr val="00A489"/>
    <a:srgbClr val="D8BE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16" autoAdjust="0"/>
    <p:restoredTop sz="84354" autoAdjust="0"/>
  </p:normalViewPr>
  <p:slideViewPr>
    <p:cSldViewPr snapToGrid="0">
      <p:cViewPr varScale="1">
        <p:scale>
          <a:sx n="96" d="100"/>
          <a:sy n="96" d="100"/>
        </p:scale>
        <p:origin x="54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fna Hadar Pecker" userId="873281f71de5b194" providerId="LiveId" clId="{37BC77E0-874F-44BE-A455-5F44AB31319A}"/>
    <pc:docChg chg="modSld">
      <pc:chgData name="Dafna Hadar Pecker" userId="873281f71de5b194" providerId="LiveId" clId="{37BC77E0-874F-44BE-A455-5F44AB31319A}" dt="2025-01-08T12:32:21.397" v="1" actId="20577"/>
      <pc:docMkLst>
        <pc:docMk/>
      </pc:docMkLst>
      <pc:sldChg chg="modSp mod">
        <pc:chgData name="Dafna Hadar Pecker" userId="873281f71de5b194" providerId="LiveId" clId="{37BC77E0-874F-44BE-A455-5F44AB31319A}" dt="2025-01-08T12:32:21.397" v="1" actId="20577"/>
        <pc:sldMkLst>
          <pc:docMk/>
          <pc:sldMk cId="1769631330" sldId="3067"/>
        </pc:sldMkLst>
        <pc:spChg chg="mod">
          <ac:chgData name="Dafna Hadar Pecker" userId="873281f71de5b194" providerId="LiveId" clId="{37BC77E0-874F-44BE-A455-5F44AB31319A}" dt="2025-01-08T12:32:21.397" v="1" actId="20577"/>
          <ac:spMkLst>
            <pc:docMk/>
            <pc:sldMk cId="1769631330" sldId="3067"/>
            <ac:spMk id="3" creationId="{C37F1140-CF48-19C4-D1FC-D0FDC058D2B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080E0C8E-0F33-463F-96D5-0CC291C3208C}" type="datetimeFigureOut">
              <a:rPr lang="he-IL" smtClean="0"/>
              <a:t>כ"ב/שבט/תשפ"ה</a:t>
            </a:fld>
            <a:endParaRPr lang="he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e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87C53375-EFC0-42B6-B04B-48875782191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55289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מטרת הפעילות:</a:t>
            </a:r>
          </a:p>
          <a:p>
            <a:pPr algn="r" rtl="1"/>
            <a:r>
              <a:rPr lang="he-IL" dirty="0"/>
              <a:t>ניהול שיח חזוני שמאפשר ביטוי אישי בנושא מנהיגות וזהות תפקידית.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9FABA-6F11-4152-9F65-7E0FE3E5FE2E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136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9FABA-6F11-4152-9F65-7E0FE3E5FE2E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301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נקריא לחברי הצוות את השיר ונשאל:</a:t>
            </a:r>
          </a:p>
          <a:p>
            <a:pPr algn="r" rtl="1"/>
            <a:r>
              <a:rPr lang="he-IL" dirty="0"/>
              <a:t>מה מתעורר בכם?</a:t>
            </a:r>
          </a:p>
          <a:p>
            <a:pPr algn="r" rtl="1"/>
            <a:r>
              <a:rPr lang="he-IL" dirty="0"/>
              <a:t>איך השיר מתחבר לתפקידכם אנשי חינוך בעת הזו?</a:t>
            </a:r>
          </a:p>
          <a:p>
            <a:pPr algn="r" rtl="1"/>
            <a:r>
              <a:rPr lang="he-IL" dirty="0"/>
              <a:t>איך זה להרגיש "ענן מפוזר"?</a:t>
            </a:r>
          </a:p>
          <a:p>
            <a:pPr algn="r" rtl="1"/>
            <a:r>
              <a:rPr lang="he-IL" dirty="0"/>
              <a:t>מה מאפשר לכן לאסוף את חלקי הטיפות כשאתן צריכות "להוריד גשם"?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C8B430-A3F9-4DC4-8B7C-562D6972BF2F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838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נציג את השאלה ונזמין את חברי הצוות לבחור כובע מבין הכובעים המופיעים בשקפים 5-7 ולשתף איזה כובע הם חובשים בתפקידם בימים אלו? מדוע?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היכולת להתבונן על התחושות והמחשבות שחברי הצוות מעלים ביחס לכובעי התפקיד שהם חובשים מחדדת את הזהות </a:t>
            </a:r>
            <a:r>
              <a:rPr lang="he-IL" dirty="0" err="1"/>
              <a:t>התפקידית</a:t>
            </a:r>
            <a:r>
              <a:rPr lang="he-IL" dirty="0"/>
              <a:t> ואת תפיסת המנהיגות של חברי הצוות.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מומלץ להדפיס מראש את הכובעים.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53375-EFC0-42B6-B04B-488757821916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58452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53375-EFC0-42B6-B04B-488757821916}" type="slidenum">
              <a:rPr lang="he-IL" smtClean="0"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76198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01298-A484-7441-F27B-8E060E979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68C239D7-CF65-EDD1-4450-4B5045A21B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39E254B6-1203-B124-D4DE-D58E69C279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נציג את השאלה ונזמין את חברי הצוות לבחור כובע מבין הכובעים המופיעים בשקפים 5-7.</a:t>
            </a:r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C4B4B77D-E641-5531-B89F-30BA8901C3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53375-EFC0-42B6-B04B-488757821916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04429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53375-EFC0-42B6-B04B-488757821916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48366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87CDC-1DE4-78FD-DD27-425F1C6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007409FC-7A8C-41BB-73E9-8F0031C869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F614AB0A-40E7-8209-392A-C657BA09CB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255525AB-6DFB-6D54-67D4-86A51A0A30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53375-EFC0-42B6-B04B-488757821916}" type="slidenum">
              <a:rPr lang="he-IL" smtClean="0"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36477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56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1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08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10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40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093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43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6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982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93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703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658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jpe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3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2.svg"/><Relationship Id="rId9" Type="http://schemas.openxmlformats.org/officeDocument/2006/relationships/image" Target="../media/image23.svg"/><Relationship Id="rId14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12.sv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svg"/><Relationship Id="rId5" Type="http://schemas.openxmlformats.org/officeDocument/2006/relationships/image" Target="../media/image30.png"/><Relationship Id="rId15" Type="http://schemas.openxmlformats.org/officeDocument/2006/relationships/image" Target="../media/image40.svg"/><Relationship Id="rId10" Type="http://schemas.openxmlformats.org/officeDocument/2006/relationships/image" Target="../media/image35.png"/><Relationship Id="rId4" Type="http://schemas.openxmlformats.org/officeDocument/2006/relationships/image" Target="../media/image13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7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4069" y="264516"/>
            <a:ext cx="11643863" cy="6328968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89AAEA6-16FD-6156-64C1-0157D2A06D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667247" y="2552925"/>
            <a:ext cx="6796566" cy="2159530"/>
            <a:chOff x="0" y="0"/>
            <a:chExt cx="4274726" cy="1821471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4976BE7-4827-FACF-6880-55BC080E3361}"/>
                </a:ext>
              </a:extLst>
            </p:cNvPr>
            <p:cNvSpPr/>
            <p:nvPr/>
          </p:nvSpPr>
          <p:spPr>
            <a:xfrm>
              <a:off x="0" y="0"/>
              <a:ext cx="4274726" cy="1821471"/>
            </a:xfrm>
            <a:custGeom>
              <a:avLst/>
              <a:gdLst/>
              <a:ahLst/>
              <a:cxnLst/>
              <a:rect l="l" t="t" r="r" b="b"/>
              <a:pathLst>
                <a:path w="4274726" h="1821471">
                  <a:moveTo>
                    <a:pt x="0" y="50800"/>
                  </a:moveTo>
                  <a:lnTo>
                    <a:pt x="2137363" y="0"/>
                  </a:lnTo>
                  <a:lnTo>
                    <a:pt x="4274726" y="50800"/>
                  </a:lnTo>
                  <a:lnTo>
                    <a:pt x="4274726" y="1770671"/>
                  </a:lnTo>
                  <a:lnTo>
                    <a:pt x="2137363" y="1821471"/>
                  </a:lnTo>
                  <a:lnTo>
                    <a:pt x="0" y="1770671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8F6F4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B0A79CC-921C-DF7E-6E76-893CB229D2FA}"/>
                </a:ext>
              </a:extLst>
            </p:cNvPr>
            <p:cNvSpPr txBox="1"/>
            <p:nvPr/>
          </p:nvSpPr>
          <p:spPr>
            <a:xfrm>
              <a:off x="0" y="-12700"/>
              <a:ext cx="8128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1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3" name="Google Shape;121;p15">
            <a:extLst>
              <a:ext uri="{FF2B5EF4-FFF2-40B4-BE49-F238E27FC236}">
                <a16:creationId xmlns:a16="http://schemas.microsoft.com/office/drawing/2014/main" id="{2679F65A-8AF3-7D95-99D9-317EBBFC6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881" y="313827"/>
            <a:ext cx="735140" cy="844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7;p15">
            <a:extLst>
              <a:ext uri="{FF2B5EF4-FFF2-40B4-BE49-F238E27FC236}">
                <a16:creationId xmlns:a16="http://schemas.microsoft.com/office/drawing/2014/main" id="{1DF68F69-7E62-82AD-5132-48250B4CE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77826" y="300760"/>
            <a:ext cx="2141984" cy="1023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CC97B4A4-0067-0DD3-A926-BB2AEF68F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BF8"/>
              </a:clrFrom>
              <a:clrTo>
                <a:srgbClr val="FFFB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863" y="-450654"/>
            <a:ext cx="4716275" cy="4716275"/>
          </a:xfrm>
          <a:prstGeom prst="rect">
            <a:avLst/>
          </a:prstGeom>
        </p:spPr>
      </p:pic>
      <p:sp>
        <p:nvSpPr>
          <p:cNvPr id="16" name="כותרת משנה 2">
            <a:extLst>
              <a:ext uri="{FF2B5EF4-FFF2-40B4-BE49-F238E27FC236}">
                <a16:creationId xmlns:a16="http://schemas.microsoft.com/office/drawing/2014/main" id="{F9657573-CD58-BDF6-721D-2498525F8CE2}"/>
              </a:ext>
            </a:extLst>
          </p:cNvPr>
          <p:cNvSpPr txBox="1">
            <a:spLocks/>
          </p:cNvSpPr>
          <p:nvPr/>
        </p:nvSpPr>
        <p:spPr>
          <a:xfrm>
            <a:off x="2207007" y="4958748"/>
            <a:ext cx="7777986" cy="1391251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3600" b="1" i="0" u="none" strike="noStrike" kern="1200" cap="none" spc="0" normalizeH="0" baseline="0" noProof="0" dirty="0">
                <a:ln>
                  <a:noFill/>
                </a:ln>
                <a:solidFill>
                  <a:srgbClr val="5B74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הכובעים שלי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sz="3600" b="1" dirty="0">
                <a:solidFill>
                  <a:srgbClr val="5B74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זהות תפקידית ומנהיגות </a:t>
            </a:r>
            <a:endParaRPr kumimoji="0" lang="he-IL" sz="3600" b="1" i="0" u="none" strike="noStrike" kern="1200" cap="none" spc="0" normalizeH="0" baseline="0" noProof="0" dirty="0">
              <a:ln>
                <a:noFill/>
              </a:ln>
              <a:solidFill>
                <a:srgbClr val="5B749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18479971-BDE1-2BB2-578E-9E3B5DEF4BB3}"/>
              </a:ext>
            </a:extLst>
          </p:cNvPr>
          <p:cNvSpPr txBox="1"/>
          <p:nvPr/>
        </p:nvSpPr>
        <p:spPr>
          <a:xfrm>
            <a:off x="5626192" y="5785935"/>
            <a:ext cx="6093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לצוות החינוכי</a:t>
            </a:r>
          </a:p>
        </p:txBody>
      </p:sp>
      <p:sp>
        <p:nvSpPr>
          <p:cNvPr id="12" name="כותרת משנה 2">
            <a:extLst>
              <a:ext uri="{FF2B5EF4-FFF2-40B4-BE49-F238E27FC236}">
                <a16:creationId xmlns:a16="http://schemas.microsoft.com/office/drawing/2014/main" id="{CF204086-0AE9-7C97-49EF-868761915B90}"/>
              </a:ext>
            </a:extLst>
          </p:cNvPr>
          <p:cNvSpPr txBox="1">
            <a:spLocks/>
          </p:cNvSpPr>
          <p:nvPr/>
        </p:nvSpPr>
        <p:spPr>
          <a:xfrm>
            <a:off x="2207007" y="2799218"/>
            <a:ext cx="7777986" cy="1655762"/>
          </a:xfrm>
          <a:prstGeom prst="rect">
            <a:avLst/>
          </a:prstGeom>
        </p:spPr>
        <p:txBody>
          <a:bodyPr/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e-I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כלים ופעילויות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he-I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לחיזוק כוחות ולניהול שיח רגשי</a:t>
            </a:r>
          </a:p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e-IL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לצוות </a:t>
            </a:r>
            <a:r>
              <a:rPr kumimoji="0" lang="he-I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החינוכי</a:t>
            </a:r>
          </a:p>
        </p:txBody>
      </p:sp>
      <p:sp>
        <p:nvSpPr>
          <p:cNvPr id="14" name="Google Shape;122;p15">
            <a:extLst>
              <a:ext uri="{FF2B5EF4-FFF2-40B4-BE49-F238E27FC236}">
                <a16:creationId xmlns:a16="http://schemas.microsoft.com/office/drawing/2014/main" id="{79D5C9EF-DEDA-A6B4-32EE-146257DB4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718" y="1003541"/>
            <a:ext cx="2141984" cy="404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משרד החינוך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מינהל פדגוגי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1" eaLnBrk="1" fontAlgn="auto" latinLnBrk="0" hangingPunct="1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אגף בכיר שירות פסיכולוגי ייעוצי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5A62E-378D-99D4-6EE4-0B537230F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תמונה 1">
            <a:extLst>
              <a:ext uri="{FF2B5EF4-FFF2-40B4-BE49-F238E27FC236}">
                <a16:creationId xmlns:a16="http://schemas.microsoft.com/office/drawing/2014/main" id="{DF5EDF4F-12EA-C5A0-0BCF-7B69FDD2D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154" y="2023133"/>
            <a:ext cx="3917950" cy="391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תמונה 5">
            <a:extLst>
              <a:ext uri="{FF2B5EF4-FFF2-40B4-BE49-F238E27FC236}">
                <a16:creationId xmlns:a16="http://schemas.microsoft.com/office/drawing/2014/main" id="{87DB8400-5557-18D5-E6E6-919653FAB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65" y="2073139"/>
            <a:ext cx="3917950" cy="391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תיבת טקסט 2">
            <a:extLst>
              <a:ext uri="{FF2B5EF4-FFF2-40B4-BE49-F238E27FC236}">
                <a16:creationId xmlns:a16="http://schemas.microsoft.com/office/drawing/2014/main" id="{D654CD0E-2B99-E052-CA30-8E38D66C62A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8386211" y="3182529"/>
            <a:ext cx="1033463" cy="812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מנהיג</a:t>
            </a:r>
            <a:endParaRPr kumimoji="0" lang="en-US" altLang="he-IL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לפניך</a:t>
            </a:r>
            <a:endParaRPr kumimoji="0" lang="he-IL" altLang="he-I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7C6FD4CC-1640-8BF0-E0D6-EB3ECDE5A36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455910" y="3198093"/>
            <a:ext cx="1041400" cy="812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מנהיגה</a:t>
            </a:r>
            <a:endParaRPr kumimoji="0" lang="en-US" altLang="he-IL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לפניך</a:t>
            </a:r>
            <a:endParaRPr kumimoji="0" lang="he-IL" altLang="he-I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EBCD530-6A98-3F18-878A-2C59FE827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775B85A-541D-6669-9A15-EF1534368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he-IL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e-IL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576FDCA-E3A6-99B5-4A24-9CA756AA9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75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7733D1C7-9696-DC7C-20EA-10604597D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75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3115503C-9BB9-229D-22E7-25C1FB12B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2931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5455AA1F-72D3-6648-3BC0-450F66235802}"/>
              </a:ext>
            </a:extLst>
          </p:cNvPr>
          <p:cNvSpPr txBox="1"/>
          <p:nvPr/>
        </p:nvSpPr>
        <p:spPr>
          <a:xfrm>
            <a:off x="1724354" y="312191"/>
            <a:ext cx="8743291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09630" rtl="1"/>
            <a:r>
              <a:rPr lang="he-IL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אילו רגשות ותחושות מעוררת בי המחשבה על עצמי כמנהיג/ה?</a:t>
            </a:r>
          </a:p>
        </p:txBody>
      </p:sp>
    </p:spTree>
    <p:extLst>
      <p:ext uri="{BB962C8B-B14F-4D97-AF65-F5344CB8AC3E}">
        <p14:creationId xmlns:p14="http://schemas.microsoft.com/office/powerpoint/2010/main" val="1367113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Google Shape;121;p15">
            <a:extLst>
              <a:ext uri="{FF2B5EF4-FFF2-40B4-BE49-F238E27FC236}">
                <a16:creationId xmlns:a16="http://schemas.microsoft.com/office/drawing/2014/main" id="{326815BF-EA52-5517-7B58-B57ED10642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6095" y="100885"/>
            <a:ext cx="735140" cy="844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7;p15">
            <a:extLst>
              <a:ext uri="{FF2B5EF4-FFF2-40B4-BE49-F238E27FC236}">
                <a16:creationId xmlns:a16="http://schemas.microsoft.com/office/drawing/2014/main" id="{DC1097BA-5B40-3E72-69F5-10BD2EF34E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41081" y="-77405"/>
            <a:ext cx="2141984" cy="102317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E21FE69A-CD36-1E17-8639-A1CBD228D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472001">
            <a:off x="9255631" y="4524623"/>
            <a:ext cx="3073005" cy="1818248"/>
          </a:xfrm>
          <a:custGeom>
            <a:avLst/>
            <a:gdLst/>
            <a:ahLst/>
            <a:cxnLst/>
            <a:rect l="l" t="t" r="r" b="b"/>
            <a:pathLst>
              <a:path w="7850769" h="3336577">
                <a:moveTo>
                  <a:pt x="0" y="0"/>
                </a:moveTo>
                <a:lnTo>
                  <a:pt x="7850769" y="0"/>
                </a:lnTo>
                <a:lnTo>
                  <a:pt x="7850769" y="3336577"/>
                </a:lnTo>
                <a:lnTo>
                  <a:pt x="0" y="33365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C3CC9686-8FAF-DA44-A071-56CB38294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2143719" flipH="1">
            <a:off x="-658899" y="-290684"/>
            <a:ext cx="5026774" cy="2136379"/>
          </a:xfrm>
          <a:custGeom>
            <a:avLst/>
            <a:gdLst/>
            <a:ahLst/>
            <a:cxnLst/>
            <a:rect l="l" t="t" r="r" b="b"/>
            <a:pathLst>
              <a:path w="7540161" h="3204568">
                <a:moveTo>
                  <a:pt x="7540161" y="0"/>
                </a:moveTo>
                <a:lnTo>
                  <a:pt x="0" y="0"/>
                </a:lnTo>
                <a:lnTo>
                  <a:pt x="0" y="3204569"/>
                </a:lnTo>
                <a:lnTo>
                  <a:pt x="7540161" y="3204569"/>
                </a:lnTo>
                <a:lnTo>
                  <a:pt x="754016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FB64B4B4-459A-2029-FCD9-A0C8739F0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472001">
            <a:off x="8085839" y="6280895"/>
            <a:ext cx="1414450" cy="1134037"/>
          </a:xfrm>
          <a:custGeom>
            <a:avLst/>
            <a:gdLst/>
            <a:ahLst/>
            <a:cxnLst/>
            <a:rect l="l" t="t" r="r" b="b"/>
            <a:pathLst>
              <a:path w="7850769" h="3336577">
                <a:moveTo>
                  <a:pt x="0" y="0"/>
                </a:moveTo>
                <a:lnTo>
                  <a:pt x="7850768" y="0"/>
                </a:lnTo>
                <a:lnTo>
                  <a:pt x="7850768" y="3336576"/>
                </a:lnTo>
                <a:lnTo>
                  <a:pt x="0" y="3336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CDC0BA4F-BB98-D9EE-A1DD-DE777556D66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BF8"/>
              </a:clrFrom>
              <a:clrTo>
                <a:srgbClr val="FFFB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4130" y="-941642"/>
            <a:ext cx="4378178" cy="4378178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025D98C8-E582-8A9A-586E-B4CA9237B38F}"/>
              </a:ext>
            </a:extLst>
          </p:cNvPr>
          <p:cNvSpPr txBox="1"/>
          <p:nvPr/>
        </p:nvSpPr>
        <p:spPr>
          <a:xfrm>
            <a:off x="1191200" y="2230696"/>
            <a:ext cx="9654363" cy="423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07000"/>
              </a:lnSpc>
              <a:spcAft>
                <a:spcPts val="800"/>
              </a:spcAft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המאגר, שייבנה בהדרגה, יתעדכן </a:t>
            </a:r>
            <a:r>
              <a:rPr kumimoji="0" lang="he-I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בשפ"ינט</a:t>
            </a: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ואתם תוכלו להיכנס ולקבל עוד ועוד כלים לחיזוק שלומות הצוות (רווחה נפשית) ביטחון ומשמעות. בעזרת כלי השיח, הפעילויות והרעיונות שיתווספו למאגר תוכלו להכיר בתחושת השליחות והמשמעות העמוקה של אנשי הצוות</a:t>
            </a:r>
            <a:r>
              <a:rPr lang="he-IL" sz="240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Assistant" pitchFamily="2" charset="-79"/>
              </a:rPr>
              <a:t>, </a:t>
            </a:r>
            <a:r>
              <a:rPr lang="he-IL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ולשמר אותה בעזרת מחוות גלויות של הערכה, כבוד ואכפתיות. מחוות קשר שיאפשרו לצוות לשמר את תחושת המשמעות גם ברגעי שחיקה ומורכבות.</a:t>
            </a:r>
            <a:endParaRPr kumimoji="0" lang="he-I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Assistant" pitchFamily="2" charset="-79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kumimoji="0" lang="he-I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היחד</a:t>
            </a: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הקבוצתי" והקשרים הבין-אישיים יאפשרו לשתף בחוויותיהם, להיתמך ולתמוך, לעבד את רגשותיהם לסייע לרווחה הנפשית, ולהרחיב את מאגר כוחות ההתמודדות שלהם.</a:t>
            </a: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Assistant" pitchFamily="2" charset="-79"/>
              </a:rPr>
              <a:t> </a:t>
            </a:r>
          </a:p>
          <a:p>
            <a:pPr algn="just" rtl="1">
              <a:lnSpc>
                <a:spcPct val="107000"/>
              </a:lnSpc>
              <a:spcAft>
                <a:spcPts val="800"/>
              </a:spcAft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חשוב להפעיל שיקול דעת ולגלות רגישות בבחירת כלי השיח והפעילויות ולהתאימם לאנשי הצוות ולצורכיהם.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06E69A45-B152-9001-CC65-02D6BF5164FF}"/>
              </a:ext>
            </a:extLst>
          </p:cNvPr>
          <p:cNvSpPr txBox="1">
            <a:spLocks/>
          </p:cNvSpPr>
          <p:nvPr/>
        </p:nvSpPr>
        <p:spPr>
          <a:xfrm>
            <a:off x="2128806" y="1652597"/>
            <a:ext cx="7865808" cy="447061"/>
          </a:xfrm>
          <a:prstGeom prst="rect">
            <a:avLst/>
          </a:prstGeom>
        </p:spPr>
        <p:txBody>
          <a:bodyPr anchor="ctr"/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"כן, מאין כוחות לשאוב..." (רחל שפירא)</a:t>
            </a:r>
            <a:endParaRPr kumimoji="0" lang="he-IL" sz="60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8" name="Google Shape;122;p15">
            <a:extLst>
              <a:ext uri="{FF2B5EF4-FFF2-40B4-BE49-F238E27FC236}">
                <a16:creationId xmlns:a16="http://schemas.microsoft.com/office/drawing/2014/main" id="{C0508AE0-1B32-4852-2007-CA08A1E58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02068" y="790599"/>
            <a:ext cx="2141984" cy="404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משרד החינוך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מינהל פדגוגי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1" eaLnBrk="1" fontAlgn="auto" latinLnBrk="0" hangingPunct="1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אגף בכיר שירות פסיכולוגי ייעוצי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710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657726" y="6631991"/>
            <a:ext cx="7747000" cy="30479"/>
          </a:xfrm>
          <a:prstGeom prst="rect">
            <a:avLst/>
          </a:prstGeom>
          <a:solidFill>
            <a:srgbClr val="302E2C"/>
          </a:solidFill>
        </p:spPr>
        <p:txBody>
          <a:bodyPr/>
          <a:lstStyle/>
          <a:p>
            <a:pPr defTabSz="609630"/>
            <a:endParaRPr lang="he-IL" sz="120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FE9AFFFD-2B03-BDA8-97FB-BA5E02564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929321" y="3981501"/>
            <a:ext cx="4746250" cy="4811661"/>
          </a:xfrm>
          <a:custGeom>
            <a:avLst/>
            <a:gdLst/>
            <a:ahLst/>
            <a:cxnLst/>
            <a:rect l="l" t="t" r="r" b="b"/>
            <a:pathLst>
              <a:path w="10679063" h="10826237">
                <a:moveTo>
                  <a:pt x="0" y="0"/>
                </a:moveTo>
                <a:lnTo>
                  <a:pt x="10679062" y="0"/>
                </a:lnTo>
                <a:lnTo>
                  <a:pt x="10679062" y="10826238"/>
                </a:lnTo>
                <a:lnTo>
                  <a:pt x="0" y="108262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 t="-423" b="-423"/>
            </a:stretch>
          </a:blipFill>
        </p:spPr>
        <p:txBody>
          <a:bodyPr/>
          <a:lstStyle/>
          <a:p>
            <a:pPr defTabSz="609630"/>
            <a:endParaRPr lang="he-IL" sz="12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3C6A94B1-6DEF-6997-A9E2-09FD99F8C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99945" y="-746622"/>
            <a:ext cx="6257027" cy="2680757"/>
          </a:xfrm>
          <a:custGeom>
            <a:avLst/>
            <a:gdLst/>
            <a:ahLst/>
            <a:cxnLst/>
            <a:rect l="l" t="t" r="r" b="b"/>
            <a:pathLst>
              <a:path w="10694708" h="10933887">
                <a:moveTo>
                  <a:pt x="0" y="0"/>
                </a:moveTo>
                <a:lnTo>
                  <a:pt x="10694708" y="0"/>
                </a:lnTo>
                <a:lnTo>
                  <a:pt x="10694708" y="10933886"/>
                </a:lnTo>
                <a:lnTo>
                  <a:pt x="0" y="10933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3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he-IL" sz="12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F830F822-11D5-D77F-40E2-15DDE6AF173E}"/>
              </a:ext>
            </a:extLst>
          </p:cNvPr>
          <p:cNvSpPr txBox="1"/>
          <p:nvPr/>
        </p:nvSpPr>
        <p:spPr>
          <a:xfrm>
            <a:off x="892505" y="1220032"/>
            <a:ext cx="8388799" cy="4613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אֲנִי  בְּתַפְקִיד / טלי ורסנו- </a:t>
            </a:r>
            <a:r>
              <a:rPr kumimoji="0" lang="he-IL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אייסמן</a:t>
            </a:r>
            <a:r>
              <a:rPr kumimoji="0" lang="he-IL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אֲפִלּוּ הֶעָנָן הֲכִי מְפֻזָּר יוֹדֵעַ לֶאֱסֹף 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כָּל חֶלְקֵי טִיפּוֹתָיו, 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כְּשֶהוּא צָרִיךְ לְהוֹרִיד גֶּשֶם</a:t>
            </a:r>
            <a:endParaRPr kumimoji="0" lang="he-IL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853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C37F1140-CF48-19C4-D1FC-D0FDC058D2BE}"/>
              </a:ext>
            </a:extLst>
          </p:cNvPr>
          <p:cNvSpPr txBox="1"/>
          <p:nvPr/>
        </p:nvSpPr>
        <p:spPr>
          <a:xfrm>
            <a:off x="3360335" y="2258076"/>
            <a:ext cx="6093912" cy="193899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 defTabSz="609630" rtl="1"/>
            <a:r>
              <a:rPr lang="he-IL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באיזה כובע אני משתמש/ת </a:t>
            </a:r>
          </a:p>
          <a:p>
            <a:pPr algn="ctr" defTabSz="609630" rtl="1"/>
            <a:r>
              <a:rPr lang="he-IL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בעת הנוכחית בעבודה, במשפחה, בקהילה?</a:t>
            </a:r>
          </a:p>
        </p:txBody>
      </p:sp>
      <p:sp>
        <p:nvSpPr>
          <p:cNvPr id="4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47472" y="-1982578"/>
            <a:ext cx="12967686" cy="12631670"/>
          </a:xfrm>
          <a:custGeom>
            <a:avLst/>
            <a:gdLst/>
            <a:ahLst/>
            <a:cxnLst/>
            <a:rect l="l" t="t" r="r" b="b"/>
            <a:pathLst>
              <a:path w="12520214" h="12631670">
                <a:moveTo>
                  <a:pt x="0" y="0"/>
                </a:moveTo>
                <a:lnTo>
                  <a:pt x="12520215" y="0"/>
                </a:lnTo>
                <a:lnTo>
                  <a:pt x="12520215" y="12631670"/>
                </a:lnTo>
                <a:lnTo>
                  <a:pt x="0" y="126316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69631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0">
            <a:extLst>
              <a:ext uri="{FF2B5EF4-FFF2-40B4-BE49-F238E27FC236}">
                <a16:creationId xmlns:a16="http://schemas.microsoft.com/office/drawing/2014/main" id="{7991301E-09DF-6800-8C7D-DA7024DA7BF8}"/>
              </a:ext>
            </a:extLst>
          </p:cNvPr>
          <p:cNvGrpSpPr/>
          <p:nvPr/>
        </p:nvGrpSpPr>
        <p:grpSpPr>
          <a:xfrm>
            <a:off x="8090900" y="3613820"/>
            <a:ext cx="3561185" cy="2674533"/>
            <a:chOff x="0" y="0"/>
            <a:chExt cx="6182550" cy="4136688"/>
          </a:xfrm>
        </p:grpSpPr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D89AE2A9-3B1F-2D85-790F-4B7C495B62EA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D95D0A13-6634-ECA4-7045-60BB272BDA5D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45F86A70-62AB-6A0B-8E3F-54CCFB9D02EB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20" name="Group 10">
            <a:extLst>
              <a:ext uri="{FF2B5EF4-FFF2-40B4-BE49-F238E27FC236}">
                <a16:creationId xmlns:a16="http://schemas.microsoft.com/office/drawing/2014/main" id="{76976991-076F-1391-D08E-D8A48E89F71D}"/>
              </a:ext>
            </a:extLst>
          </p:cNvPr>
          <p:cNvGrpSpPr/>
          <p:nvPr/>
        </p:nvGrpSpPr>
        <p:grpSpPr>
          <a:xfrm>
            <a:off x="4213094" y="372535"/>
            <a:ext cx="3561185" cy="2674533"/>
            <a:chOff x="0" y="0"/>
            <a:chExt cx="6182550" cy="4136688"/>
          </a:xfrm>
        </p:grpSpPr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3632B4E5-55FE-5CE1-1E40-53A2AB193E52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F466D359-B619-DD8F-1D04-64E0B79271C3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8416D6F6-DF84-C5EA-60F4-56F2C19A77EF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24" name="Group 10">
            <a:extLst>
              <a:ext uri="{FF2B5EF4-FFF2-40B4-BE49-F238E27FC236}">
                <a16:creationId xmlns:a16="http://schemas.microsoft.com/office/drawing/2014/main" id="{BD82871A-0E12-33C7-C378-0AF2D925960A}"/>
              </a:ext>
            </a:extLst>
          </p:cNvPr>
          <p:cNvGrpSpPr/>
          <p:nvPr/>
        </p:nvGrpSpPr>
        <p:grpSpPr>
          <a:xfrm>
            <a:off x="362218" y="382259"/>
            <a:ext cx="3561185" cy="2674533"/>
            <a:chOff x="0" y="0"/>
            <a:chExt cx="6182550" cy="4136688"/>
          </a:xfrm>
        </p:grpSpPr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E3428C4D-661D-BD6A-00EF-7EB8CB0573D7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88A2A650-0577-3695-1FA2-0EA263BB58C6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73D4A4CA-D667-3E31-C404-C20ABDEA6027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28" name="Group 10">
            <a:extLst>
              <a:ext uri="{FF2B5EF4-FFF2-40B4-BE49-F238E27FC236}">
                <a16:creationId xmlns:a16="http://schemas.microsoft.com/office/drawing/2014/main" id="{B5C082BC-B0FC-5CC9-89EF-6BE2D23E1EB7}"/>
              </a:ext>
            </a:extLst>
          </p:cNvPr>
          <p:cNvGrpSpPr/>
          <p:nvPr/>
        </p:nvGrpSpPr>
        <p:grpSpPr>
          <a:xfrm>
            <a:off x="220732" y="3609535"/>
            <a:ext cx="3561185" cy="2674533"/>
            <a:chOff x="0" y="0"/>
            <a:chExt cx="6182550" cy="4136688"/>
          </a:xfrm>
        </p:grpSpPr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6B70D97C-06D1-1F17-4FA7-8B0D54354BFF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142AB084-AE87-175B-8870-54137660C07F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D67328C6-0970-023D-4B8C-2CF04ABBF8BB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32" name="Group 10">
            <a:extLst>
              <a:ext uri="{FF2B5EF4-FFF2-40B4-BE49-F238E27FC236}">
                <a16:creationId xmlns:a16="http://schemas.microsoft.com/office/drawing/2014/main" id="{3971AB58-FBDC-293C-87D2-1145AD2D49B5}"/>
              </a:ext>
            </a:extLst>
          </p:cNvPr>
          <p:cNvGrpSpPr/>
          <p:nvPr/>
        </p:nvGrpSpPr>
        <p:grpSpPr>
          <a:xfrm>
            <a:off x="4155816" y="3662019"/>
            <a:ext cx="3561185" cy="2674533"/>
            <a:chOff x="0" y="0"/>
            <a:chExt cx="6182550" cy="4136688"/>
          </a:xfrm>
        </p:grpSpPr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EF296BE0-FF3F-06A2-330F-757FBC22C908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C70EE6A3-E9EE-CDAB-B102-7597293B43C1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0BCD2759-D37A-9956-47C3-B386EA175B3C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2" name="Group 10">
            <a:extLst>
              <a:ext uri="{FF2B5EF4-FFF2-40B4-BE49-F238E27FC236}">
                <a16:creationId xmlns:a16="http://schemas.microsoft.com/office/drawing/2014/main" id="{97C620E8-60DB-45FE-386B-DEC7E6214EFC}"/>
              </a:ext>
            </a:extLst>
          </p:cNvPr>
          <p:cNvGrpSpPr/>
          <p:nvPr/>
        </p:nvGrpSpPr>
        <p:grpSpPr>
          <a:xfrm>
            <a:off x="8210544" y="314638"/>
            <a:ext cx="3561185" cy="2674533"/>
            <a:chOff x="0" y="0"/>
            <a:chExt cx="6182550" cy="4136688"/>
          </a:xfrm>
        </p:grpSpPr>
        <p:sp>
          <p:nvSpPr>
            <p:cNvPr id="3" name="Freeform 11">
              <a:extLst>
                <a:ext uri="{FF2B5EF4-FFF2-40B4-BE49-F238E27FC236}">
                  <a16:creationId xmlns:a16="http://schemas.microsoft.com/office/drawing/2014/main" id="{15A9B1B9-4AFC-0BD3-2AAE-B2147B34EB3B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4" name="Freeform 12">
              <a:extLst>
                <a:ext uri="{FF2B5EF4-FFF2-40B4-BE49-F238E27FC236}">
                  <a16:creationId xmlns:a16="http://schemas.microsoft.com/office/drawing/2014/main" id="{29F58BB0-EA26-7FF0-C772-900C65C1DB8B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5" name="Freeform 13">
              <a:extLst>
                <a:ext uri="{FF2B5EF4-FFF2-40B4-BE49-F238E27FC236}">
                  <a16:creationId xmlns:a16="http://schemas.microsoft.com/office/drawing/2014/main" id="{C4C461A3-AFA9-154C-F9DA-B304A563B9E9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pic>
        <p:nvPicPr>
          <p:cNvPr id="6" name="תמונה 5">
            <a:extLst>
              <a:ext uri="{FF2B5EF4-FFF2-40B4-BE49-F238E27FC236}">
                <a16:creationId xmlns:a16="http://schemas.microsoft.com/office/drawing/2014/main" id="{8D0455BC-4BE1-5C84-C10E-A32D806BD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0544" y="3565622"/>
            <a:ext cx="3299436" cy="2858734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109C2C6-2931-AC2F-22B6-3E6662AE3B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3020" y="573136"/>
            <a:ext cx="3205223" cy="2157538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4CA55254-BED9-E11A-0F28-3AC8B2275C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8431" y="4293938"/>
            <a:ext cx="3271645" cy="1697166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1405E030-F8CC-034B-779E-B0FD16B522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447" y="664631"/>
            <a:ext cx="2951182" cy="2160148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D417CAFD-1A9C-E889-4F21-A6F94170C3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0329" y="3791078"/>
            <a:ext cx="2034391" cy="2262398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3F91736B-02C0-8709-51ED-85D67766CD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8096" y="573136"/>
            <a:ext cx="2951182" cy="227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87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7B8B7-7F50-2C75-A2F0-F6E531B26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>
            <a:extLst>
              <a:ext uri="{FF2B5EF4-FFF2-40B4-BE49-F238E27FC236}">
                <a16:creationId xmlns:a16="http://schemas.microsoft.com/office/drawing/2014/main" id="{2CE5B1C0-3D4B-520F-A537-DC5332E0FBAF}"/>
              </a:ext>
            </a:extLst>
          </p:cNvPr>
          <p:cNvGrpSpPr/>
          <p:nvPr/>
        </p:nvGrpSpPr>
        <p:grpSpPr>
          <a:xfrm>
            <a:off x="8090900" y="3613820"/>
            <a:ext cx="3561185" cy="2674533"/>
            <a:chOff x="0" y="0"/>
            <a:chExt cx="6182550" cy="4136688"/>
          </a:xfrm>
        </p:grpSpPr>
        <p:sp>
          <p:nvSpPr>
            <p:cNvPr id="3" name="Freeform 11">
              <a:extLst>
                <a:ext uri="{FF2B5EF4-FFF2-40B4-BE49-F238E27FC236}">
                  <a16:creationId xmlns:a16="http://schemas.microsoft.com/office/drawing/2014/main" id="{C2F57D7E-9AD6-EE2F-977D-FA77C21C5909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C53BA10D-4701-5025-BF09-C8E6B736B52F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027D1865-5AD9-A173-88F1-073AA7ADE186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8" name="Group 10">
            <a:extLst>
              <a:ext uri="{FF2B5EF4-FFF2-40B4-BE49-F238E27FC236}">
                <a16:creationId xmlns:a16="http://schemas.microsoft.com/office/drawing/2014/main" id="{A957EF8B-B747-CC77-0977-5B5A7B1CB42E}"/>
              </a:ext>
            </a:extLst>
          </p:cNvPr>
          <p:cNvGrpSpPr/>
          <p:nvPr/>
        </p:nvGrpSpPr>
        <p:grpSpPr>
          <a:xfrm>
            <a:off x="4213094" y="372535"/>
            <a:ext cx="3561185" cy="2674533"/>
            <a:chOff x="0" y="0"/>
            <a:chExt cx="6182550" cy="4136688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B51631F8-98CA-13D4-19BF-1D7A5E2D1907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191A5EE8-89F1-7BD8-5463-DE544F6BA0F9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312FEB1-413B-2A8B-0F9E-F6BFFD475C5A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14" name="Group 10">
            <a:extLst>
              <a:ext uri="{FF2B5EF4-FFF2-40B4-BE49-F238E27FC236}">
                <a16:creationId xmlns:a16="http://schemas.microsoft.com/office/drawing/2014/main" id="{1FF3FEF6-C240-1B92-237E-24B9E541A316}"/>
              </a:ext>
            </a:extLst>
          </p:cNvPr>
          <p:cNvGrpSpPr/>
          <p:nvPr/>
        </p:nvGrpSpPr>
        <p:grpSpPr>
          <a:xfrm>
            <a:off x="362218" y="382259"/>
            <a:ext cx="3561185" cy="2674533"/>
            <a:chOff x="0" y="0"/>
            <a:chExt cx="6182550" cy="4136688"/>
          </a:xfrm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2D2050AD-4062-D17E-8ADB-0C496357FAE8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0E08A7B9-822A-BD9F-6517-AA1D0D28371B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CAD548AD-5998-5A11-139C-C1B93EE7AF79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18" name="Group 10">
            <a:extLst>
              <a:ext uri="{FF2B5EF4-FFF2-40B4-BE49-F238E27FC236}">
                <a16:creationId xmlns:a16="http://schemas.microsoft.com/office/drawing/2014/main" id="{FE4748B9-D6E9-3C31-8793-20F8DC43E46C}"/>
              </a:ext>
            </a:extLst>
          </p:cNvPr>
          <p:cNvGrpSpPr/>
          <p:nvPr/>
        </p:nvGrpSpPr>
        <p:grpSpPr>
          <a:xfrm>
            <a:off x="220732" y="3609535"/>
            <a:ext cx="3561185" cy="2674533"/>
            <a:chOff x="0" y="0"/>
            <a:chExt cx="6182550" cy="4136688"/>
          </a:xfrm>
        </p:grpSpPr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BA2217EC-B451-A35B-D512-861CA01FF57A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2E758793-D838-DF01-D569-180BDE04550D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69ABAB75-7088-BF0D-0964-CF095E53FA8E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24" name="Group 10">
            <a:extLst>
              <a:ext uri="{FF2B5EF4-FFF2-40B4-BE49-F238E27FC236}">
                <a16:creationId xmlns:a16="http://schemas.microsoft.com/office/drawing/2014/main" id="{A8A65252-FE31-CEE3-7957-38E8C3D9CA95}"/>
              </a:ext>
            </a:extLst>
          </p:cNvPr>
          <p:cNvGrpSpPr/>
          <p:nvPr/>
        </p:nvGrpSpPr>
        <p:grpSpPr>
          <a:xfrm>
            <a:off x="4255482" y="3650122"/>
            <a:ext cx="3561185" cy="2969820"/>
            <a:chOff x="99440" y="-613761"/>
            <a:chExt cx="6182550" cy="4593407"/>
          </a:xfrm>
        </p:grpSpPr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2EF7F42D-3722-C0A6-75C9-FB5BD99CD959}"/>
                </a:ext>
              </a:extLst>
            </p:cNvPr>
            <p:cNvSpPr/>
            <p:nvPr/>
          </p:nvSpPr>
          <p:spPr>
            <a:xfrm rot="5400000">
              <a:off x="1122371" y="-1636692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CF5FAC96-16A7-9C2B-67E1-98C69C969161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652BD748-451F-FDE7-2565-C9E7380B0E3A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28" name="Group 10">
            <a:extLst>
              <a:ext uri="{FF2B5EF4-FFF2-40B4-BE49-F238E27FC236}">
                <a16:creationId xmlns:a16="http://schemas.microsoft.com/office/drawing/2014/main" id="{F96B65E6-7B64-E814-FB7C-D25BA0C6E12A}"/>
              </a:ext>
            </a:extLst>
          </p:cNvPr>
          <p:cNvGrpSpPr/>
          <p:nvPr/>
        </p:nvGrpSpPr>
        <p:grpSpPr>
          <a:xfrm>
            <a:off x="8210544" y="314638"/>
            <a:ext cx="3561185" cy="2674533"/>
            <a:chOff x="0" y="0"/>
            <a:chExt cx="6182550" cy="4136688"/>
          </a:xfrm>
        </p:grpSpPr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04AE3792-4EFF-7391-D5EE-E6A27BAA2FE2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E3D340F5-15FB-B1BD-6B86-97838CA1C7EA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FFD71F58-0E69-75F9-8BBB-579E20FF55E7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pic>
        <p:nvPicPr>
          <p:cNvPr id="4" name="תמונה 3">
            <a:extLst>
              <a:ext uri="{FF2B5EF4-FFF2-40B4-BE49-F238E27FC236}">
                <a16:creationId xmlns:a16="http://schemas.microsoft.com/office/drawing/2014/main" id="{90C2BADD-39D4-24EB-CF37-3331DB1544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32393">
            <a:off x="8638972" y="682124"/>
            <a:ext cx="2923860" cy="223401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1299625B-937C-60A3-3FD1-93340537AA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831" y="566286"/>
            <a:ext cx="2935074" cy="2247165"/>
          </a:xfrm>
          <a:prstGeom prst="rect">
            <a:avLst/>
          </a:prstGeom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47DAB1E6-ECB9-AF04-5D7B-EEA6AB7CDC14}"/>
              </a:ext>
            </a:extLst>
          </p:cNvPr>
          <p:cNvSpPr/>
          <p:nvPr/>
        </p:nvSpPr>
        <p:spPr>
          <a:xfrm>
            <a:off x="637461" y="3953689"/>
            <a:ext cx="2642298" cy="2155701"/>
          </a:xfrm>
          <a:custGeom>
            <a:avLst/>
            <a:gdLst/>
            <a:ahLst/>
            <a:cxnLst/>
            <a:rect l="l" t="t" r="r" b="b"/>
            <a:pathLst>
              <a:path w="5646381" h="4114800">
                <a:moveTo>
                  <a:pt x="0" y="0"/>
                </a:moveTo>
                <a:lnTo>
                  <a:pt x="5646381" y="0"/>
                </a:lnTo>
                <a:lnTo>
                  <a:pt x="56463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DB4A80B5-DBBF-CB4F-B848-88664205C6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4450580" y="827112"/>
            <a:ext cx="3023846" cy="1908803"/>
          </a:xfrm>
          <a:prstGeom prst="rect">
            <a:avLst/>
          </a:prstGeom>
        </p:spPr>
      </p:pic>
      <p:sp>
        <p:nvSpPr>
          <p:cNvPr id="19" name="Freeform 2"/>
          <p:cNvSpPr/>
          <p:nvPr/>
        </p:nvSpPr>
        <p:spPr>
          <a:xfrm>
            <a:off x="4917906" y="4290864"/>
            <a:ext cx="2317228" cy="1644544"/>
          </a:xfrm>
          <a:custGeom>
            <a:avLst/>
            <a:gdLst/>
            <a:ahLst/>
            <a:cxnLst/>
            <a:rect l="l" t="t" r="r" b="b"/>
            <a:pathLst>
              <a:path w="4643901" h="4220145">
                <a:moveTo>
                  <a:pt x="0" y="0"/>
                </a:moveTo>
                <a:lnTo>
                  <a:pt x="4643901" y="0"/>
                </a:lnTo>
                <a:lnTo>
                  <a:pt x="4643901" y="4220145"/>
                </a:lnTo>
                <a:lnTo>
                  <a:pt x="0" y="42201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0" name="Freeform 3"/>
          <p:cNvSpPr/>
          <p:nvPr/>
        </p:nvSpPr>
        <p:spPr>
          <a:xfrm>
            <a:off x="8554687" y="4290864"/>
            <a:ext cx="2872897" cy="1762612"/>
          </a:xfrm>
          <a:custGeom>
            <a:avLst/>
            <a:gdLst/>
            <a:ahLst/>
            <a:cxnLst/>
            <a:rect l="l" t="t" r="r" b="b"/>
            <a:pathLst>
              <a:path w="6959493" h="4114800">
                <a:moveTo>
                  <a:pt x="0" y="0"/>
                </a:moveTo>
                <a:lnTo>
                  <a:pt x="6959492" y="0"/>
                </a:lnTo>
                <a:lnTo>
                  <a:pt x="69594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2" name="תרשים זרימה: מחבר 31">
            <a:extLst>
              <a:ext uri="{FF2B5EF4-FFF2-40B4-BE49-F238E27FC236}">
                <a16:creationId xmlns:a16="http://schemas.microsoft.com/office/drawing/2014/main" id="{CF311353-2BCA-0545-EC55-426505F380CC}"/>
              </a:ext>
            </a:extLst>
          </p:cNvPr>
          <p:cNvSpPr/>
          <p:nvPr/>
        </p:nvSpPr>
        <p:spPr>
          <a:xfrm>
            <a:off x="2535381" y="4511561"/>
            <a:ext cx="658206" cy="7294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26" name="Picture 2" descr="Free stethoscope icon stethoscope icon vector">
            <a:extLst>
              <a:ext uri="{FF2B5EF4-FFF2-40B4-BE49-F238E27FC236}">
                <a16:creationId xmlns:a16="http://schemas.microsoft.com/office/drawing/2014/main" id="{8381E057-536D-0DF8-800B-54555EDAF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273" y="4557191"/>
            <a:ext cx="482954" cy="63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582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>
            <a:extLst>
              <a:ext uri="{FF2B5EF4-FFF2-40B4-BE49-F238E27FC236}">
                <a16:creationId xmlns:a16="http://schemas.microsoft.com/office/drawing/2014/main" id="{7B19A19F-706B-81DB-4E1A-933944112CF4}"/>
              </a:ext>
            </a:extLst>
          </p:cNvPr>
          <p:cNvGrpSpPr/>
          <p:nvPr/>
        </p:nvGrpSpPr>
        <p:grpSpPr>
          <a:xfrm>
            <a:off x="8090900" y="3613820"/>
            <a:ext cx="3561185" cy="2674533"/>
            <a:chOff x="0" y="0"/>
            <a:chExt cx="6182550" cy="4136688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E696CD6D-47C2-93B2-9627-A63081F39FB3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FA9A5247-39A8-EAD4-78F3-C5FBBAAC62D0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872563EA-12A2-CB46-75D6-FF262F10A687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12" name="Group 10">
            <a:extLst>
              <a:ext uri="{FF2B5EF4-FFF2-40B4-BE49-F238E27FC236}">
                <a16:creationId xmlns:a16="http://schemas.microsoft.com/office/drawing/2014/main" id="{8008A101-E745-E8C9-5CF9-78DF625EFF7A}"/>
              </a:ext>
            </a:extLst>
          </p:cNvPr>
          <p:cNvGrpSpPr/>
          <p:nvPr/>
        </p:nvGrpSpPr>
        <p:grpSpPr>
          <a:xfrm>
            <a:off x="4213094" y="372535"/>
            <a:ext cx="3561185" cy="2674533"/>
            <a:chOff x="0" y="0"/>
            <a:chExt cx="6182550" cy="4136688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8297F475-EA09-C71A-E299-6CF8ED182CFA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4CAFC2AC-88AE-7B6A-AAC0-7E204EAAD609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27D19659-253C-AB8D-2A01-A6A1DDEA7312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16" name="Group 10">
            <a:extLst>
              <a:ext uri="{FF2B5EF4-FFF2-40B4-BE49-F238E27FC236}">
                <a16:creationId xmlns:a16="http://schemas.microsoft.com/office/drawing/2014/main" id="{3E15D366-F1D0-679F-0594-BC20249D77E5}"/>
              </a:ext>
            </a:extLst>
          </p:cNvPr>
          <p:cNvGrpSpPr/>
          <p:nvPr/>
        </p:nvGrpSpPr>
        <p:grpSpPr>
          <a:xfrm>
            <a:off x="362218" y="382259"/>
            <a:ext cx="3561185" cy="2674533"/>
            <a:chOff x="0" y="0"/>
            <a:chExt cx="6182550" cy="4136688"/>
          </a:xfrm>
        </p:grpSpPr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6D747F83-796E-1CD3-E0D9-2417BB996318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6FA46AAB-EAF7-68BD-424C-3A0F6742C716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6B02D8F0-106A-B6FD-DA84-079B77E738A6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20" name="Group 10">
            <a:extLst>
              <a:ext uri="{FF2B5EF4-FFF2-40B4-BE49-F238E27FC236}">
                <a16:creationId xmlns:a16="http://schemas.microsoft.com/office/drawing/2014/main" id="{ED9317F1-813A-A8D3-7271-312B713C93EC}"/>
              </a:ext>
            </a:extLst>
          </p:cNvPr>
          <p:cNvGrpSpPr/>
          <p:nvPr/>
        </p:nvGrpSpPr>
        <p:grpSpPr>
          <a:xfrm>
            <a:off x="220732" y="3609535"/>
            <a:ext cx="3561185" cy="2674533"/>
            <a:chOff x="0" y="0"/>
            <a:chExt cx="6182550" cy="4136688"/>
          </a:xfrm>
        </p:grpSpPr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6240FDDF-ADC1-A538-B9B0-A17F6266E90C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9B2EDCAF-7B48-0B40-AB06-B04748C2554C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F796C294-C423-5EF5-49D8-4272CFEAD93E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24" name="Group 10">
            <a:extLst>
              <a:ext uri="{FF2B5EF4-FFF2-40B4-BE49-F238E27FC236}">
                <a16:creationId xmlns:a16="http://schemas.microsoft.com/office/drawing/2014/main" id="{EC105984-620D-BE75-F41D-B4AAE13581BC}"/>
              </a:ext>
            </a:extLst>
          </p:cNvPr>
          <p:cNvGrpSpPr/>
          <p:nvPr/>
        </p:nvGrpSpPr>
        <p:grpSpPr>
          <a:xfrm>
            <a:off x="4155816" y="3662019"/>
            <a:ext cx="3561185" cy="2674533"/>
            <a:chOff x="0" y="0"/>
            <a:chExt cx="6182550" cy="4136688"/>
          </a:xfrm>
        </p:grpSpPr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D1627010-E245-B6AC-8DE4-687533D94BD8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B243441A-4D37-B7E7-8F68-DA4595539786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167304A8-D16A-F9B9-EDE6-757CD340D25F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28" name="Group 10">
            <a:extLst>
              <a:ext uri="{FF2B5EF4-FFF2-40B4-BE49-F238E27FC236}">
                <a16:creationId xmlns:a16="http://schemas.microsoft.com/office/drawing/2014/main" id="{369BE8C6-D624-F9F6-22F1-40DE30BAE755}"/>
              </a:ext>
            </a:extLst>
          </p:cNvPr>
          <p:cNvGrpSpPr/>
          <p:nvPr/>
        </p:nvGrpSpPr>
        <p:grpSpPr>
          <a:xfrm>
            <a:off x="8210544" y="314638"/>
            <a:ext cx="3561185" cy="2674533"/>
            <a:chOff x="0" y="0"/>
            <a:chExt cx="6182550" cy="4136688"/>
          </a:xfrm>
        </p:grpSpPr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2767F018-ED0B-FCDB-B507-3CB4A1FC9A72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15E9036D-77B7-A6BC-C3CD-A2A4CDA3AD92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B588E400-9B31-F58E-FD37-5645B9311E7D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2" name="Freeform 2">
            <a:extLst>
              <a:ext uri="{FF2B5EF4-FFF2-40B4-BE49-F238E27FC236}">
                <a16:creationId xmlns:a16="http://schemas.microsoft.com/office/drawing/2014/main" id="{161F00EF-91BD-27ED-7C80-BF2B31180888}"/>
              </a:ext>
            </a:extLst>
          </p:cNvPr>
          <p:cNvSpPr/>
          <p:nvPr/>
        </p:nvSpPr>
        <p:spPr>
          <a:xfrm>
            <a:off x="8330188" y="597715"/>
            <a:ext cx="2886048" cy="2170554"/>
          </a:xfrm>
          <a:custGeom>
            <a:avLst/>
            <a:gdLst/>
            <a:ahLst/>
            <a:cxnLst/>
            <a:rect l="l" t="t" r="r" b="b"/>
            <a:pathLst>
              <a:path w="3924936" h="2647548">
                <a:moveTo>
                  <a:pt x="0" y="0"/>
                </a:moveTo>
                <a:lnTo>
                  <a:pt x="3924936" y="0"/>
                </a:lnTo>
                <a:lnTo>
                  <a:pt x="3924936" y="2647548"/>
                </a:lnTo>
                <a:lnTo>
                  <a:pt x="0" y="26475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6AD46D4-A789-DE7B-67DE-8FB5C11F0330}"/>
              </a:ext>
            </a:extLst>
          </p:cNvPr>
          <p:cNvSpPr/>
          <p:nvPr/>
        </p:nvSpPr>
        <p:spPr>
          <a:xfrm>
            <a:off x="4724100" y="4202894"/>
            <a:ext cx="2693048" cy="2057401"/>
          </a:xfrm>
          <a:custGeom>
            <a:avLst/>
            <a:gdLst/>
            <a:ahLst/>
            <a:cxnLst/>
            <a:rect l="l" t="t" r="r" b="b"/>
            <a:pathLst>
              <a:path w="3213648" h="2779806">
                <a:moveTo>
                  <a:pt x="0" y="0"/>
                </a:moveTo>
                <a:lnTo>
                  <a:pt x="3213649" y="0"/>
                </a:lnTo>
                <a:lnTo>
                  <a:pt x="3213649" y="2779806"/>
                </a:lnTo>
                <a:lnTo>
                  <a:pt x="0" y="27798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970416A-6393-4972-6D4E-6D263EBD8DB2}"/>
              </a:ext>
            </a:extLst>
          </p:cNvPr>
          <p:cNvSpPr/>
          <p:nvPr/>
        </p:nvSpPr>
        <p:spPr>
          <a:xfrm>
            <a:off x="9216002" y="3854970"/>
            <a:ext cx="1550267" cy="2327564"/>
          </a:xfrm>
          <a:custGeom>
            <a:avLst/>
            <a:gdLst/>
            <a:ahLst/>
            <a:cxnLst/>
            <a:rect l="l" t="t" r="r" b="b"/>
            <a:pathLst>
              <a:path w="2260164" h="3195604">
                <a:moveTo>
                  <a:pt x="0" y="0"/>
                </a:moveTo>
                <a:lnTo>
                  <a:pt x="2260164" y="0"/>
                </a:lnTo>
                <a:lnTo>
                  <a:pt x="2260164" y="3195604"/>
                </a:lnTo>
                <a:lnTo>
                  <a:pt x="0" y="31956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829CE10-75AB-955D-D253-1D8E1A7414B3}"/>
              </a:ext>
            </a:extLst>
          </p:cNvPr>
          <p:cNvSpPr/>
          <p:nvPr/>
        </p:nvSpPr>
        <p:spPr>
          <a:xfrm>
            <a:off x="4693155" y="719710"/>
            <a:ext cx="2764908" cy="2069351"/>
          </a:xfrm>
          <a:custGeom>
            <a:avLst/>
            <a:gdLst/>
            <a:ahLst/>
            <a:cxnLst/>
            <a:rect l="l" t="t" r="r" b="b"/>
            <a:pathLst>
              <a:path w="3314607" h="2962430">
                <a:moveTo>
                  <a:pt x="0" y="0"/>
                </a:moveTo>
                <a:lnTo>
                  <a:pt x="3314607" y="0"/>
                </a:lnTo>
                <a:lnTo>
                  <a:pt x="3314607" y="2962430"/>
                </a:lnTo>
                <a:lnTo>
                  <a:pt x="0" y="29624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0A5F19C-29BE-C481-A06D-3877B29BDA8B}"/>
              </a:ext>
            </a:extLst>
          </p:cNvPr>
          <p:cNvSpPr/>
          <p:nvPr/>
        </p:nvSpPr>
        <p:spPr>
          <a:xfrm>
            <a:off x="917710" y="573932"/>
            <a:ext cx="2554037" cy="2517719"/>
          </a:xfrm>
          <a:custGeom>
            <a:avLst/>
            <a:gdLst/>
            <a:ahLst/>
            <a:cxnLst/>
            <a:rect l="l" t="t" r="r" b="b"/>
            <a:pathLst>
              <a:path w="3279503" h="3402856">
                <a:moveTo>
                  <a:pt x="0" y="0"/>
                </a:moveTo>
                <a:lnTo>
                  <a:pt x="3279502" y="0"/>
                </a:lnTo>
                <a:lnTo>
                  <a:pt x="3279502" y="3402856"/>
                </a:lnTo>
                <a:lnTo>
                  <a:pt x="0" y="34028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1635367-48A1-63C9-A085-1A8F941A486B}"/>
              </a:ext>
            </a:extLst>
          </p:cNvPr>
          <p:cNvSpPr/>
          <p:nvPr/>
        </p:nvSpPr>
        <p:spPr>
          <a:xfrm>
            <a:off x="626644" y="4175689"/>
            <a:ext cx="3032331" cy="1650509"/>
          </a:xfrm>
          <a:custGeom>
            <a:avLst/>
            <a:gdLst/>
            <a:ahLst/>
            <a:cxnLst/>
            <a:rect l="l" t="t" r="r" b="b"/>
            <a:pathLst>
              <a:path w="3514193" h="2057400">
                <a:moveTo>
                  <a:pt x="0" y="0"/>
                </a:moveTo>
                <a:lnTo>
                  <a:pt x="3514192" y="0"/>
                </a:lnTo>
                <a:lnTo>
                  <a:pt x="351419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98656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F6395-4825-6270-8068-EE71C1FFF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A2E40B4E-73E7-6A00-F464-130283F09994}"/>
              </a:ext>
            </a:extLst>
          </p:cNvPr>
          <p:cNvSpPr txBox="1"/>
          <p:nvPr/>
        </p:nvSpPr>
        <p:spPr>
          <a:xfrm>
            <a:off x="3360335" y="2258076"/>
            <a:ext cx="6093912" cy="70788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 defTabSz="609630" rtl="1"/>
            <a:endParaRPr lang="he-IL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59B9E253-7E4D-BF25-7207-882AFDDF46C5}"/>
              </a:ext>
            </a:extLst>
          </p:cNvPr>
          <p:cNvSpPr/>
          <p:nvPr/>
        </p:nvSpPr>
        <p:spPr>
          <a:xfrm>
            <a:off x="-778213" y="-1846393"/>
            <a:ext cx="13337337" cy="12631670"/>
          </a:xfrm>
          <a:custGeom>
            <a:avLst/>
            <a:gdLst/>
            <a:ahLst/>
            <a:cxnLst/>
            <a:rect l="l" t="t" r="r" b="b"/>
            <a:pathLst>
              <a:path w="12520214" h="12631670">
                <a:moveTo>
                  <a:pt x="0" y="0"/>
                </a:moveTo>
                <a:lnTo>
                  <a:pt x="12520215" y="0"/>
                </a:lnTo>
                <a:lnTo>
                  <a:pt x="12520215" y="12631670"/>
                </a:lnTo>
                <a:lnTo>
                  <a:pt x="0" y="126316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B03D0E93-4DCB-366F-DC62-F3B45D7D1BEB}"/>
              </a:ext>
            </a:extLst>
          </p:cNvPr>
          <p:cNvSpPr txBox="1"/>
          <p:nvPr/>
        </p:nvSpPr>
        <p:spPr>
          <a:xfrm>
            <a:off x="2035645" y="2691710"/>
            <a:ext cx="874329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09630" rtl="1"/>
            <a:r>
              <a:rPr lang="he-I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באיזה כובע </a:t>
            </a:r>
          </a:p>
          <a:p>
            <a:pPr algn="ctr" defTabSz="609630" rtl="1"/>
            <a:r>
              <a:rPr lang="he-I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הייתי רוצה ללמוד להשתמש?</a:t>
            </a:r>
          </a:p>
        </p:txBody>
      </p:sp>
    </p:spTree>
    <p:extLst>
      <p:ext uri="{BB962C8B-B14F-4D97-AF65-F5344CB8AC3E}">
        <p14:creationId xmlns:p14="http://schemas.microsoft.com/office/powerpoint/2010/main" val="2854673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תמונה 1">
            <a:extLst>
              <a:ext uri="{FF2B5EF4-FFF2-40B4-BE49-F238E27FC236}">
                <a16:creationId xmlns:a16="http://schemas.microsoft.com/office/drawing/2014/main" id="{023989D3-3933-D397-5F0A-6876EB99A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154" y="2023133"/>
            <a:ext cx="3917950" cy="391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תמונה 5">
            <a:extLst>
              <a:ext uri="{FF2B5EF4-FFF2-40B4-BE49-F238E27FC236}">
                <a16:creationId xmlns:a16="http://schemas.microsoft.com/office/drawing/2014/main" id="{B3B57CEA-627F-6DE8-862E-66F9F9910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65" y="2073139"/>
            <a:ext cx="3917950" cy="391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תיבת טקסט 2">
            <a:extLst>
              <a:ext uri="{FF2B5EF4-FFF2-40B4-BE49-F238E27FC236}">
                <a16:creationId xmlns:a16="http://schemas.microsoft.com/office/drawing/2014/main" id="{322F0567-BCF3-843B-E24A-84A64B3D0D1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8386211" y="3182529"/>
            <a:ext cx="1033463" cy="812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מנהיג</a:t>
            </a:r>
            <a:endParaRPr kumimoji="0" lang="en-US" altLang="he-IL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לפניך</a:t>
            </a:r>
            <a:endParaRPr kumimoji="0" lang="he-IL" altLang="he-I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7A389D8D-E7C3-28E2-C986-9D9F6BB8815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455910" y="3198093"/>
            <a:ext cx="1041400" cy="812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מנהיגה</a:t>
            </a:r>
            <a:endParaRPr kumimoji="0" lang="en-US" altLang="he-IL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לפניך</a:t>
            </a:r>
            <a:endParaRPr kumimoji="0" lang="he-IL" altLang="he-I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6BE33FB-4FB1-933F-A979-4DCFACE1C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DF51AD6-A34D-95EF-0E03-8DA1A08CA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he-IL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e-IL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16C5EFA0-1806-B81A-1DF5-A1245FD56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75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ADC281FF-4449-83AC-1278-E87C7407C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75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3201BA2C-2C64-4A77-4371-0852C1D4A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2931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E20B9124-1BC5-388A-870F-CE46361EC096}"/>
              </a:ext>
            </a:extLst>
          </p:cNvPr>
          <p:cNvSpPr txBox="1"/>
          <p:nvPr/>
        </p:nvSpPr>
        <p:spPr>
          <a:xfrm>
            <a:off x="1724354" y="312191"/>
            <a:ext cx="8743291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09630" rtl="1"/>
            <a:r>
              <a:rPr lang="he-IL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מה התפקיד שלנו כמנהיגות ומנהיגים חינוכיים </a:t>
            </a:r>
          </a:p>
          <a:p>
            <a:pPr algn="ctr" defTabSz="609630" rtl="1"/>
            <a:r>
              <a:rPr lang="he-IL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בעת הזו?</a:t>
            </a:r>
          </a:p>
        </p:txBody>
      </p:sp>
    </p:spTree>
    <p:extLst>
      <p:ext uri="{BB962C8B-B14F-4D97-AF65-F5344CB8AC3E}">
        <p14:creationId xmlns:p14="http://schemas.microsoft.com/office/powerpoint/2010/main" val="81795570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2730</TotalTime>
  <Words>359</Words>
  <Application>Microsoft Office PowerPoint</Application>
  <PresentationFormat>מסך רחב</PresentationFormat>
  <Paragraphs>60</Paragraphs>
  <Slides>10</Slides>
  <Notes>8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1_Office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hadas cohen</dc:creator>
  <cp:lastModifiedBy>איילת רייך</cp:lastModifiedBy>
  <cp:revision>43</cp:revision>
  <dcterms:created xsi:type="dcterms:W3CDTF">2023-10-24T07:33:22Z</dcterms:created>
  <dcterms:modified xsi:type="dcterms:W3CDTF">2025-02-20T15:47:34Z</dcterms:modified>
</cp:coreProperties>
</file>