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 id="2147483660" r:id="rId2"/>
  </p:sldMasterIdLst>
  <p:notesMasterIdLst>
    <p:notesMasterId r:id="rId12"/>
  </p:notesMasterIdLst>
  <p:sldIdLst>
    <p:sldId id="282" r:id="rId3"/>
    <p:sldId id="266" r:id="rId4"/>
    <p:sldId id="268" r:id="rId5"/>
    <p:sldId id="288" r:id="rId6"/>
    <p:sldId id="290" r:id="rId7"/>
    <p:sldId id="284" r:id="rId8"/>
    <p:sldId id="291" r:id="rId9"/>
    <p:sldId id="285" r:id="rId10"/>
    <p:sldId id="287" r:id="rId11"/>
  </p:sldIdLst>
  <p:sldSz cx="12192000" cy="6858000"/>
  <p:notesSz cx="6858000" cy="9144000"/>
  <p:defaultText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1139" autoAdjust="0"/>
    <p:restoredTop sz="56130" autoAdjust="0"/>
  </p:normalViewPr>
  <p:slideViewPr>
    <p:cSldViewPr snapToGrid="0">
      <p:cViewPr varScale="1">
        <p:scale>
          <a:sx n="49" d="100"/>
          <a:sy n="49" d="100"/>
        </p:scale>
        <p:origin x="1824" y="72"/>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presProps" Target="pres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theme" Target="theme/theme1.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מציין מיקום של כותרת עליונה 1"/>
          <p:cNvSpPr>
            <a:spLocks noGrp="1"/>
          </p:cNvSpPr>
          <p:nvPr>
            <p:ph type="hdr" sz="quarter"/>
          </p:nvPr>
        </p:nvSpPr>
        <p:spPr>
          <a:xfrm>
            <a:off x="3886200" y="0"/>
            <a:ext cx="2971800" cy="458788"/>
          </a:xfrm>
          <a:prstGeom prst="rect">
            <a:avLst/>
          </a:prstGeom>
        </p:spPr>
        <p:txBody>
          <a:bodyPr vert="horz" lIns="91440" tIns="45720" rIns="91440" bIns="45720" rtlCol="1"/>
          <a:lstStyle>
            <a:lvl1pPr algn="r">
              <a:defRPr sz="1200"/>
            </a:lvl1pPr>
          </a:lstStyle>
          <a:p>
            <a:endParaRPr lang="he-IL"/>
          </a:p>
        </p:txBody>
      </p:sp>
      <p:sp>
        <p:nvSpPr>
          <p:cNvPr id="3" name="מציין מיקום של תאריך 2"/>
          <p:cNvSpPr>
            <a:spLocks noGrp="1"/>
          </p:cNvSpPr>
          <p:nvPr>
            <p:ph type="dt" idx="1"/>
          </p:nvPr>
        </p:nvSpPr>
        <p:spPr>
          <a:xfrm>
            <a:off x="1588" y="0"/>
            <a:ext cx="2971800" cy="458788"/>
          </a:xfrm>
          <a:prstGeom prst="rect">
            <a:avLst/>
          </a:prstGeom>
        </p:spPr>
        <p:txBody>
          <a:bodyPr vert="horz" lIns="91440" tIns="45720" rIns="91440" bIns="45720" rtlCol="1"/>
          <a:lstStyle>
            <a:lvl1pPr algn="l">
              <a:defRPr sz="1200"/>
            </a:lvl1pPr>
          </a:lstStyle>
          <a:p>
            <a:fld id="{51AF84B3-CFA0-44CE-ACFA-5D8CD9B0422C}" type="datetimeFigureOut">
              <a:rPr lang="he-IL" smtClean="0"/>
              <a:t>ה'/אדר/תשפ"ה</a:t>
            </a:fld>
            <a:endParaRPr lang="he-IL"/>
          </a:p>
        </p:txBody>
      </p:sp>
      <p:sp>
        <p:nvSpPr>
          <p:cNvPr id="4" name="מציין מיקום של תמונת שקופית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1" anchor="ctr"/>
          <a:lstStyle/>
          <a:p>
            <a:endParaRPr lang="he-IL"/>
          </a:p>
        </p:txBody>
      </p:sp>
      <p:sp>
        <p:nvSpPr>
          <p:cNvPr id="5" name="מציין מיקום של הערות 4"/>
          <p:cNvSpPr>
            <a:spLocks noGrp="1"/>
          </p:cNvSpPr>
          <p:nvPr>
            <p:ph type="body" sz="quarter" idx="3"/>
          </p:nvPr>
        </p:nvSpPr>
        <p:spPr>
          <a:xfrm>
            <a:off x="685800" y="4400550"/>
            <a:ext cx="5486400" cy="3600450"/>
          </a:xfrm>
          <a:prstGeom prst="rect">
            <a:avLst/>
          </a:prstGeom>
        </p:spPr>
        <p:txBody>
          <a:bodyPr vert="horz" lIns="91440" tIns="45720" rIns="91440" bIns="45720" rtlCol="1"/>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6" name="מציין מיקום של כותרת תחתונה 5"/>
          <p:cNvSpPr>
            <a:spLocks noGrp="1"/>
          </p:cNvSpPr>
          <p:nvPr>
            <p:ph type="ftr" sz="quarter" idx="4"/>
          </p:nvPr>
        </p:nvSpPr>
        <p:spPr>
          <a:xfrm>
            <a:off x="3886200" y="8685213"/>
            <a:ext cx="2971800" cy="458787"/>
          </a:xfrm>
          <a:prstGeom prst="rect">
            <a:avLst/>
          </a:prstGeom>
        </p:spPr>
        <p:txBody>
          <a:bodyPr vert="horz" lIns="91440" tIns="45720" rIns="91440" bIns="45720" rtlCol="1" anchor="b"/>
          <a:lstStyle>
            <a:lvl1pPr algn="r">
              <a:defRPr sz="1200"/>
            </a:lvl1pPr>
          </a:lstStyle>
          <a:p>
            <a:endParaRPr lang="he-IL"/>
          </a:p>
        </p:txBody>
      </p:sp>
      <p:sp>
        <p:nvSpPr>
          <p:cNvPr id="7" name="מציין מיקום של מספר שקופית 6"/>
          <p:cNvSpPr>
            <a:spLocks noGrp="1"/>
          </p:cNvSpPr>
          <p:nvPr>
            <p:ph type="sldNum" sz="quarter" idx="5"/>
          </p:nvPr>
        </p:nvSpPr>
        <p:spPr>
          <a:xfrm>
            <a:off x="1588" y="8685213"/>
            <a:ext cx="2971800" cy="458787"/>
          </a:xfrm>
          <a:prstGeom prst="rect">
            <a:avLst/>
          </a:prstGeom>
        </p:spPr>
        <p:txBody>
          <a:bodyPr vert="horz" lIns="91440" tIns="45720" rIns="91440" bIns="45720" rtlCol="1" anchor="b"/>
          <a:lstStyle>
            <a:lvl1pPr algn="l">
              <a:defRPr sz="1200"/>
            </a:lvl1pPr>
          </a:lstStyle>
          <a:p>
            <a:fld id="{66B6B473-9B80-4FA2-B58C-21EB45E4E930}" type="slidenum">
              <a:rPr lang="he-IL" smtClean="0"/>
              <a:t>‹#›</a:t>
            </a:fld>
            <a:endParaRPr lang="he-IL"/>
          </a:p>
        </p:txBody>
      </p:sp>
    </p:spTree>
    <p:extLst>
      <p:ext uri="{BB962C8B-B14F-4D97-AF65-F5344CB8AC3E}">
        <p14:creationId xmlns:p14="http://schemas.microsoft.com/office/powerpoint/2010/main" val="520764003"/>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r>
              <a:rPr lang="he-IL" b="1" dirty="0"/>
              <a:t>רקע:</a:t>
            </a:r>
          </a:p>
          <a:p>
            <a:pPr marL="0" marR="0" lvl="0" indent="0" algn="r" defTabSz="914400" rtl="1" eaLnBrk="1" fontAlgn="auto" latinLnBrk="0" hangingPunct="1">
              <a:lnSpc>
                <a:spcPct val="100000"/>
              </a:lnSpc>
              <a:spcBef>
                <a:spcPts val="0"/>
              </a:spcBef>
              <a:spcAft>
                <a:spcPts val="0"/>
              </a:spcAft>
              <a:buClrTx/>
              <a:buSzTx/>
              <a:buFontTx/>
              <a:buNone/>
              <a:tabLst/>
              <a:defRPr/>
            </a:pPr>
            <a:r>
              <a:rPr lang="he-IL" sz="1200" dirty="0">
                <a:solidFill>
                  <a:prstClr val="black"/>
                </a:solidFill>
                <a:latin typeface="Assistant" pitchFamily="2" charset="-79"/>
                <a:cs typeface="Assistant" pitchFamily="2" charset="-79"/>
              </a:rPr>
              <a:t>לצד החזרה לתפקוד, </a:t>
            </a:r>
            <a:r>
              <a:rPr lang="he-IL" sz="1200" kern="1200" dirty="0">
                <a:solidFill>
                  <a:schemeClr val="tx1"/>
                </a:solidFill>
                <a:effectLst/>
                <a:latin typeface="+mn-lt"/>
                <a:ea typeface="+mn-ea"/>
                <a:cs typeface="+mn-cs"/>
              </a:rPr>
              <a:t>בתקופת החזרה לקהילה נבקש לאפשר לצוות החינוכי "מרחב התחברות", מעין חוויה אישית של השתהות, פסק זמן קטן של שקט פנימי ורוגע, מרחב לנשימה ולהתחברות לכוחות. זהו מעין מרחב מעברי שמאפשר לאדם </a:t>
            </a:r>
            <a:r>
              <a:rPr lang="he-IL" sz="1200" dirty="0">
                <a:latin typeface="Calibri" panose="020F0502020204030204" pitchFamily="34" charset="0"/>
                <a:ea typeface="Calibri" panose="020F0502020204030204" pitchFamily="34" charset="0"/>
                <a:cs typeface="Calibri" panose="020F0502020204030204" pitchFamily="34" charset="0"/>
              </a:rPr>
              <a:t>להסתגל ולהתמקם באופן תהליכי והדרגתי. </a:t>
            </a:r>
            <a:r>
              <a:rPr lang="en-US" sz="1200" dirty="0">
                <a:latin typeface="Calibri" panose="020F0502020204030204" pitchFamily="34" charset="0"/>
                <a:ea typeface="Calibri" panose="020F0502020204030204" pitchFamily="34" charset="0"/>
                <a:cs typeface="Calibri" panose="020F0502020204030204" pitchFamily="34" charset="0"/>
              </a:rPr>
              <a:t/>
            </a:r>
            <a:br>
              <a:rPr lang="en-US" sz="1200" dirty="0">
                <a:latin typeface="Calibri" panose="020F0502020204030204" pitchFamily="34" charset="0"/>
                <a:ea typeface="Calibri" panose="020F0502020204030204" pitchFamily="34" charset="0"/>
                <a:cs typeface="Calibri" panose="020F0502020204030204" pitchFamily="34" charset="0"/>
              </a:rPr>
            </a:br>
            <a:r>
              <a:rPr lang="he-IL" sz="1200" dirty="0">
                <a:effectLst/>
                <a:highlight>
                  <a:srgbClr val="00FF00"/>
                </a:highlight>
                <a:latin typeface="Calibri" panose="020F0502020204030204" pitchFamily="34" charset="0"/>
                <a:ea typeface="Calibri" panose="020F0502020204030204" pitchFamily="34" charset="0"/>
                <a:cs typeface="Calibri" panose="020F0502020204030204" pitchFamily="34" charset="0"/>
              </a:rPr>
              <a:t>המושג "מרחב התחברות" נוצר בהשראת המושג "מרחב פוטנציאלי" (דונלד ויניקוט) המתאר חוויה רגשית בה יכול האדם להשתהות, לנוע בין דמיון למציאות לשחק, לדמיין, ליצור ולהיות נוכח ברגע.</a:t>
            </a:r>
          </a:p>
          <a:p>
            <a:pPr marL="0" marR="0" lvl="0" indent="0" algn="r" defTabSz="914400" rtl="1" eaLnBrk="1" fontAlgn="auto" latinLnBrk="0" hangingPunct="1">
              <a:lnSpc>
                <a:spcPct val="100000"/>
              </a:lnSpc>
              <a:spcBef>
                <a:spcPts val="0"/>
              </a:spcBef>
              <a:spcAft>
                <a:spcPts val="0"/>
              </a:spcAft>
              <a:buClrTx/>
              <a:buSzTx/>
              <a:buFontTx/>
              <a:buNone/>
              <a:tabLst/>
              <a:defRPr/>
            </a:pPr>
            <a:endParaRPr lang="he-IL" sz="1200" dirty="0">
              <a:effectLst/>
              <a:highlight>
                <a:srgbClr val="00FF00"/>
              </a:highlight>
              <a:latin typeface="Calibri" panose="020F0502020204030204" pitchFamily="34" charset="0"/>
              <a:ea typeface="Calibri" panose="020F0502020204030204" pitchFamily="34" charset="0"/>
              <a:cs typeface="Calibri" panose="020F0502020204030204" pitchFamily="34" charset="0"/>
            </a:endParaRPr>
          </a:p>
          <a:p>
            <a:pPr marL="0" marR="0" lvl="0" indent="0" algn="just" defTabSz="914400" rtl="1" eaLnBrk="1" fontAlgn="auto" latinLnBrk="0" hangingPunct="1">
              <a:lnSpc>
                <a:spcPct val="100000"/>
              </a:lnSpc>
              <a:spcBef>
                <a:spcPts val="0"/>
              </a:spcBef>
              <a:spcAft>
                <a:spcPts val="0"/>
              </a:spcAft>
              <a:buClrTx/>
              <a:buSzTx/>
              <a:buFontTx/>
              <a:buNone/>
              <a:tabLst/>
              <a:defRPr/>
            </a:pPr>
            <a:r>
              <a:rPr lang="he-IL" sz="1200" b="0" dirty="0">
                <a:solidFill>
                  <a:prstClr val="black"/>
                </a:solidFill>
                <a:latin typeface="Assistant" pitchFamily="2" charset="-79"/>
                <a:cs typeface="Assistant" pitchFamily="2" charset="-79"/>
              </a:rPr>
              <a:t>נעודד את אנשי החינוך ליצור, לשהות, לנשום, לשחק, להתחבר לעצמם, לדמיין, לחלום ולהסתגל באופן גמיש למציאות המשתנה </a:t>
            </a:r>
            <a:r>
              <a:rPr lang="he-IL" sz="1200" dirty="0">
                <a:effectLst/>
                <a:highlight>
                  <a:srgbClr val="00FF00"/>
                </a:highlight>
                <a:latin typeface="Calibri" panose="020F0502020204030204" pitchFamily="34" charset="0"/>
                <a:ea typeface="Calibri" panose="020F0502020204030204" pitchFamily="34" charset="0"/>
                <a:cs typeface="Calibri" panose="020F0502020204030204" pitchFamily="34" charset="0"/>
              </a:rPr>
              <a:t>ונעביר</a:t>
            </a:r>
            <a:r>
              <a:rPr lang="he-IL" sz="1200" dirty="0">
                <a:solidFill>
                  <a:prstClr val="black"/>
                </a:solidFill>
                <a:latin typeface="Assistant" pitchFamily="2" charset="-79"/>
                <a:cs typeface="Assistant" pitchFamily="2" charset="-79"/>
              </a:rPr>
              <a:t> מסר שאנחנו בתהליך של התרגלות ושזה בסדר שבשגרה שלנו יש במקביל גם רגעי תפקוד וגם רגעי עיבוד.</a:t>
            </a:r>
          </a:p>
        </p:txBody>
      </p:sp>
      <p:sp>
        <p:nvSpPr>
          <p:cNvPr id="4" name="Slide Number Placeholder 3"/>
          <p:cNvSpPr>
            <a:spLocks noGrp="1"/>
          </p:cNvSpPr>
          <p:nvPr>
            <p:ph type="sldNum" sz="quarter" idx="5"/>
          </p:nvPr>
        </p:nvSpPr>
        <p:spPr/>
        <p:txBody>
          <a:bodyPr/>
          <a:lstStyle/>
          <a:p>
            <a:fld id="{3E738EDC-6A69-4AEE-A3BF-EC0BBCFBA62D}" type="slidenum">
              <a:rPr lang="he-IL" smtClean="0"/>
              <a:t>1</a:t>
            </a:fld>
            <a:endParaRPr lang="he-IL"/>
          </a:p>
        </p:txBody>
      </p:sp>
    </p:spTree>
    <p:extLst>
      <p:ext uri="{BB962C8B-B14F-4D97-AF65-F5344CB8AC3E}">
        <p14:creationId xmlns:p14="http://schemas.microsoft.com/office/powerpoint/2010/main" val="52015588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kumimoji="0" lang="he-IL" sz="1200" b="0" i="0" u="none" strike="noStrike" kern="1200" cap="none" spc="0" normalizeH="0" baseline="0" noProof="0" dirty="0">
                <a:ln>
                  <a:noFill/>
                </a:ln>
                <a:solidFill>
                  <a:prstClr val="black"/>
                </a:solidFill>
                <a:effectLst/>
                <a:uLnTx/>
                <a:uFillTx/>
                <a:latin typeface="Calibri" panose="020F0502020204030204"/>
                <a:ea typeface="+mn-ea"/>
                <a:cs typeface="Arial" panose="020B0604020202020204" pitchFamily="34" charset="0"/>
              </a:rPr>
              <a:t>אני </a:t>
            </a:r>
            <a:r>
              <a:rPr kumimoji="0" lang="he-IL" sz="1200" b="0" i="0" u="none" strike="noStrike" kern="1200" cap="none" spc="0" normalizeH="0" baseline="0" noProof="0" dirty="0" err="1">
                <a:ln>
                  <a:noFill/>
                </a:ln>
                <a:solidFill>
                  <a:prstClr val="black"/>
                </a:solidFill>
                <a:effectLst/>
                <a:uLnTx/>
                <a:uFillTx/>
                <a:latin typeface="Calibri" panose="020F0502020204030204"/>
                <a:ea typeface="+mn-ea"/>
                <a:cs typeface="Arial" panose="020B0604020202020204" pitchFamily="34" charset="0"/>
              </a:rPr>
              <a:t>מזמינ</a:t>
            </a:r>
            <a:r>
              <a:rPr kumimoji="0" lang="he-IL" sz="1200" b="0" i="0" u="none" strike="noStrike" kern="1200" cap="none" spc="0" normalizeH="0" baseline="0" noProof="0" dirty="0">
                <a:ln>
                  <a:noFill/>
                </a:ln>
                <a:solidFill>
                  <a:prstClr val="black"/>
                </a:solidFill>
                <a:effectLst/>
                <a:uLnTx/>
                <a:uFillTx/>
                <a:latin typeface="Calibri" panose="020F0502020204030204"/>
                <a:ea typeface="+mn-ea"/>
                <a:cs typeface="Arial" panose="020B0604020202020204" pitchFamily="34" charset="0"/>
              </a:rPr>
              <a:t>/ה אתכם לקום מהכיסא, לנוע במרחב ולמצוא מקום או אדם להישען עליו (קיר, דלת, עץ, גב אל גב, ראש על כתף.)</a:t>
            </a:r>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r" defTabSz="914400" rtl="1" eaLnBrk="1" fontAlgn="auto" latinLnBrk="0" hangingPunct="1">
              <a:lnSpc>
                <a:spcPct val="100000"/>
              </a:lnSpc>
              <a:spcBef>
                <a:spcPts val="0"/>
              </a:spcBef>
              <a:spcAft>
                <a:spcPts val="0"/>
              </a:spcAft>
              <a:buClrTx/>
              <a:buSzTx/>
              <a:buFontTx/>
              <a:buNone/>
              <a:tabLst/>
              <a:defRPr/>
            </a:pPr>
            <a:r>
              <a:rPr kumimoji="0" lang="he-IL" sz="1200" b="0" i="0" u="none" strike="noStrike" kern="1200" cap="none" spc="0" normalizeH="0" baseline="0" noProof="0" dirty="0">
                <a:ln>
                  <a:noFill/>
                </a:ln>
                <a:solidFill>
                  <a:prstClr val="black"/>
                </a:solidFill>
                <a:effectLst/>
                <a:uLnTx/>
                <a:uFillTx/>
                <a:latin typeface="Calibri" panose="020F0502020204030204"/>
                <a:ea typeface="+mn-ea"/>
                <a:cs typeface="Arial" panose="020B0604020202020204" pitchFamily="34" charset="0"/>
              </a:rPr>
              <a:t>נסו להישען ולעצום עיניים, התחברו לנשימות שלכם, נשמו עמוק, באיטיות, בנועם.</a:t>
            </a:r>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r" defTabSz="914400" rtl="1" eaLnBrk="1" fontAlgn="auto" latinLnBrk="0" hangingPunct="1">
              <a:lnSpc>
                <a:spcPct val="100000"/>
              </a:lnSpc>
              <a:spcBef>
                <a:spcPts val="0"/>
              </a:spcBef>
              <a:spcAft>
                <a:spcPts val="0"/>
              </a:spcAft>
              <a:buClrTx/>
              <a:buSzTx/>
              <a:buFontTx/>
              <a:buNone/>
              <a:tabLst/>
              <a:defRPr/>
            </a:pPr>
            <a:r>
              <a:rPr kumimoji="0" lang="he-IL" sz="1200" b="0" i="0" u="none" strike="noStrike" kern="1200" cap="none" spc="0" normalizeH="0" baseline="0" noProof="0" dirty="0">
                <a:ln>
                  <a:noFill/>
                </a:ln>
                <a:solidFill>
                  <a:prstClr val="black"/>
                </a:solidFill>
                <a:effectLst/>
                <a:uLnTx/>
                <a:uFillTx/>
                <a:latin typeface="Calibri" panose="020F0502020204030204"/>
                <a:ea typeface="+mn-ea"/>
                <a:cs typeface="Arial" panose="020B0604020202020204" pitchFamily="34" charset="0"/>
              </a:rPr>
              <a:t>נסו להישען ממש, לסמוך על המשענת שבחרתם ולהתמסר אליה. להרגיש את הרגליים שלכם סומכות על הקרקע, סומכות על המשענת ומרשות לעצמן קצת לשחרר, להרפות, להיות. </a:t>
            </a:r>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r" defTabSz="914400" rtl="1" eaLnBrk="1" fontAlgn="auto" latinLnBrk="0" hangingPunct="1">
              <a:lnSpc>
                <a:spcPct val="100000"/>
              </a:lnSpc>
              <a:spcBef>
                <a:spcPts val="0"/>
              </a:spcBef>
              <a:spcAft>
                <a:spcPts val="0"/>
              </a:spcAft>
              <a:buClrTx/>
              <a:buSzTx/>
              <a:buFontTx/>
              <a:buNone/>
              <a:tabLst/>
              <a:defRPr/>
            </a:pPr>
            <a:r>
              <a:rPr kumimoji="0" lang="he-IL" sz="1200" b="0" i="0" u="none" strike="noStrike" kern="1200" cap="none" spc="0" normalizeH="0" baseline="0" noProof="0" dirty="0">
                <a:ln>
                  <a:noFill/>
                </a:ln>
                <a:solidFill>
                  <a:prstClr val="black"/>
                </a:solidFill>
                <a:effectLst/>
                <a:uLnTx/>
                <a:uFillTx/>
                <a:latin typeface="Calibri" panose="020F0502020204030204"/>
                <a:ea typeface="+mn-ea"/>
                <a:cs typeface="Arial" panose="020B0604020202020204" pitchFamily="34" charset="0"/>
              </a:rPr>
              <a:t>נסו לזהות שאפשר להרגיש יציבות גם בהישענות.</a:t>
            </a:r>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r" defTabSz="914400" rtl="1" eaLnBrk="1" fontAlgn="auto" latinLnBrk="0" hangingPunct="1">
              <a:lnSpc>
                <a:spcPct val="100000"/>
              </a:lnSpc>
              <a:spcBef>
                <a:spcPts val="0"/>
              </a:spcBef>
              <a:spcAft>
                <a:spcPts val="0"/>
              </a:spcAft>
              <a:buClrTx/>
              <a:buSzTx/>
              <a:buFontTx/>
              <a:buNone/>
              <a:tabLst/>
              <a:defRPr/>
            </a:pPr>
            <a:r>
              <a:rPr kumimoji="0" lang="he-IL" sz="1200" b="0" i="0" u="none" strike="noStrike" kern="1200" cap="none" spc="0" normalizeH="0" baseline="0" noProof="0" dirty="0">
                <a:ln>
                  <a:noFill/>
                </a:ln>
                <a:solidFill>
                  <a:prstClr val="black"/>
                </a:solidFill>
                <a:effectLst/>
                <a:uLnTx/>
                <a:uFillTx/>
                <a:latin typeface="Calibri" panose="020F0502020204030204"/>
                <a:ea typeface="+mn-ea"/>
                <a:cs typeface="Arial" panose="020B0604020202020204" pitchFamily="34" charset="0"/>
              </a:rPr>
              <a:t>והתמסרו לתחושה</a:t>
            </a:r>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r" defTabSz="914400" rtl="1" eaLnBrk="1" fontAlgn="auto" latinLnBrk="0" hangingPunct="1">
              <a:lnSpc>
                <a:spcPct val="100000"/>
              </a:lnSpc>
              <a:spcBef>
                <a:spcPts val="0"/>
              </a:spcBef>
              <a:spcAft>
                <a:spcPts val="0"/>
              </a:spcAft>
              <a:buClrTx/>
              <a:buSzTx/>
              <a:buFontTx/>
              <a:buNone/>
              <a:tabLst/>
              <a:defRPr/>
            </a:pPr>
            <a:r>
              <a:rPr kumimoji="0" lang="he-IL" sz="1200" b="0" i="0" u="none" strike="noStrike" kern="1200" cap="none" spc="0" normalizeH="0" baseline="0" noProof="0" dirty="0">
                <a:ln>
                  <a:noFill/>
                </a:ln>
                <a:solidFill>
                  <a:prstClr val="black"/>
                </a:solidFill>
                <a:effectLst/>
                <a:uLnTx/>
                <a:uFillTx/>
                <a:latin typeface="Calibri" panose="020F0502020204030204"/>
                <a:ea typeface="+mn-ea"/>
                <a:cs typeface="Arial" panose="020B0604020202020204" pitchFamily="34" charset="0"/>
              </a:rPr>
              <a:t>תנו לזמן לחלוף מעליכם </a:t>
            </a:r>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r" defTabSz="914400" rtl="1" eaLnBrk="1" fontAlgn="auto" latinLnBrk="0" hangingPunct="1">
              <a:lnSpc>
                <a:spcPct val="100000"/>
              </a:lnSpc>
              <a:spcBef>
                <a:spcPts val="0"/>
              </a:spcBef>
              <a:spcAft>
                <a:spcPts val="0"/>
              </a:spcAft>
              <a:buClrTx/>
              <a:buSzTx/>
              <a:buFontTx/>
              <a:buNone/>
              <a:tabLst/>
              <a:defRPr/>
            </a:pPr>
            <a:r>
              <a:rPr kumimoji="0" lang="he-IL" sz="1200" b="0" i="0" u="none" strike="noStrike" kern="1200" cap="none" spc="0" normalizeH="0" baseline="0" noProof="0" dirty="0">
                <a:ln>
                  <a:noFill/>
                </a:ln>
                <a:solidFill>
                  <a:prstClr val="black"/>
                </a:solidFill>
                <a:effectLst/>
                <a:uLnTx/>
                <a:uFillTx/>
                <a:latin typeface="Calibri" panose="020F0502020204030204"/>
                <a:ea typeface="+mn-ea"/>
                <a:cs typeface="Arial" panose="020B0604020202020204" pitchFamily="34" charset="0"/>
              </a:rPr>
              <a:t>דמיינו שאולי עוד מישהו נשען, בדיוק כאן, קצת לפניכם</a:t>
            </a:r>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r" defTabSz="914400" rtl="1" eaLnBrk="1" fontAlgn="auto" latinLnBrk="0" hangingPunct="1">
              <a:lnSpc>
                <a:spcPct val="100000"/>
              </a:lnSpc>
              <a:spcBef>
                <a:spcPts val="0"/>
              </a:spcBef>
              <a:spcAft>
                <a:spcPts val="0"/>
              </a:spcAft>
              <a:buClrTx/>
              <a:buSzTx/>
              <a:buFontTx/>
              <a:buNone/>
              <a:tabLst/>
              <a:defRPr/>
            </a:pPr>
            <a:r>
              <a:rPr kumimoji="0" lang="he-IL" sz="1200" b="0" i="0" u="none" strike="noStrike" kern="1200" cap="none" spc="0" normalizeH="0" baseline="0" noProof="0" dirty="0">
                <a:ln>
                  <a:noFill/>
                </a:ln>
                <a:solidFill>
                  <a:prstClr val="black"/>
                </a:solidFill>
                <a:effectLst/>
                <a:uLnTx/>
                <a:uFillTx/>
                <a:latin typeface="Calibri" panose="020F0502020204030204"/>
                <a:ea typeface="+mn-ea"/>
                <a:cs typeface="Arial" panose="020B0604020202020204" pitchFamily="34" charset="0"/>
              </a:rPr>
              <a:t>אולי מישהו ישען בדיוק כך קצת אחריכם</a:t>
            </a:r>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r" defTabSz="914400" rtl="1" eaLnBrk="1" fontAlgn="auto" latinLnBrk="0" hangingPunct="1">
              <a:lnSpc>
                <a:spcPct val="100000"/>
              </a:lnSpc>
              <a:spcBef>
                <a:spcPts val="0"/>
              </a:spcBef>
              <a:spcAft>
                <a:spcPts val="0"/>
              </a:spcAft>
              <a:buClrTx/>
              <a:buSzTx/>
              <a:buFontTx/>
              <a:buNone/>
              <a:tabLst/>
              <a:defRPr/>
            </a:pPr>
            <a:r>
              <a:rPr kumimoji="0" lang="he-IL" sz="1200" b="0" i="0" u="none" strike="noStrike" kern="1200" cap="none" spc="0" normalizeH="0" baseline="0" noProof="0" dirty="0">
                <a:ln>
                  <a:noFill/>
                </a:ln>
                <a:solidFill>
                  <a:prstClr val="black"/>
                </a:solidFill>
                <a:effectLst/>
                <a:uLnTx/>
                <a:uFillTx/>
                <a:latin typeface="Calibri" panose="020F0502020204030204"/>
                <a:ea typeface="+mn-ea"/>
                <a:cs typeface="Arial" panose="020B0604020202020204" pitchFamily="34" charset="0"/>
              </a:rPr>
              <a:t>ואולי מישהו נשען עכשיו יחד אתכם כאן, או איפשהו אחר בעולם.</a:t>
            </a:r>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r" defTabSz="914400" rtl="1" eaLnBrk="1" fontAlgn="auto" latinLnBrk="0" hangingPunct="1">
              <a:lnSpc>
                <a:spcPct val="100000"/>
              </a:lnSpc>
              <a:spcBef>
                <a:spcPts val="0"/>
              </a:spcBef>
              <a:spcAft>
                <a:spcPts val="0"/>
              </a:spcAft>
              <a:buClrTx/>
              <a:buSzTx/>
              <a:buFontTx/>
              <a:buNone/>
              <a:tabLst/>
              <a:defRPr/>
            </a:pPr>
            <a:r>
              <a:rPr kumimoji="0" lang="he-IL" sz="1200" b="0" i="0" u="none" strike="noStrike" kern="1200" cap="none" spc="0" normalizeH="0" baseline="0" noProof="0" dirty="0">
                <a:ln>
                  <a:noFill/>
                </a:ln>
                <a:solidFill>
                  <a:prstClr val="black"/>
                </a:solidFill>
                <a:effectLst/>
                <a:uLnTx/>
                <a:uFillTx/>
                <a:latin typeface="Calibri" panose="020F0502020204030204"/>
                <a:ea typeface="+mn-ea"/>
                <a:cs typeface="Arial" panose="020B0604020202020204" pitchFamily="34" charset="0"/>
              </a:rPr>
              <a:t>השענו בשקט, הרפו את גופכם, הרפו את ליבכם, הרפו ממחשבותיכם</a:t>
            </a:r>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r" defTabSz="914400" rtl="1" eaLnBrk="1" fontAlgn="auto" latinLnBrk="0" hangingPunct="1">
              <a:lnSpc>
                <a:spcPct val="100000"/>
              </a:lnSpc>
              <a:spcBef>
                <a:spcPts val="0"/>
              </a:spcBef>
              <a:spcAft>
                <a:spcPts val="0"/>
              </a:spcAft>
              <a:buClrTx/>
              <a:buSzTx/>
              <a:buFontTx/>
              <a:buNone/>
              <a:tabLst/>
              <a:defRPr/>
            </a:pPr>
            <a:r>
              <a:rPr kumimoji="0" lang="he-IL" sz="1200" b="0" i="0" u="none" strike="noStrike" kern="1200" cap="none" spc="0" normalizeH="0" baseline="0" noProof="0" dirty="0">
                <a:ln>
                  <a:noFill/>
                </a:ln>
                <a:solidFill>
                  <a:prstClr val="black"/>
                </a:solidFill>
                <a:effectLst/>
                <a:uLnTx/>
                <a:uFillTx/>
                <a:latin typeface="Calibri" panose="020F0502020204030204"/>
                <a:ea typeface="+mn-ea"/>
                <a:cs typeface="Arial" panose="020B0604020202020204" pitchFamily="34" charset="0"/>
              </a:rPr>
              <a:t>קחו לעצמכם זמן שקט - אני כאן.</a:t>
            </a:r>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r" defTabSz="914400" rtl="1" eaLnBrk="1" fontAlgn="auto" latinLnBrk="0" hangingPunct="1">
              <a:lnSpc>
                <a:spcPct val="100000"/>
              </a:lnSpc>
              <a:spcBef>
                <a:spcPts val="0"/>
              </a:spcBef>
              <a:spcAft>
                <a:spcPts val="0"/>
              </a:spcAft>
              <a:buClrTx/>
              <a:buSzTx/>
              <a:buFontTx/>
              <a:buNone/>
              <a:tabLst/>
              <a:defRPr/>
            </a:pPr>
            <a:r>
              <a:rPr kumimoji="0" lang="he-IL" sz="1200" b="0" i="0" u="none" strike="noStrike" kern="1200" cap="none" spc="0" normalizeH="0" baseline="0" noProof="0" dirty="0">
                <a:ln>
                  <a:noFill/>
                </a:ln>
                <a:solidFill>
                  <a:prstClr val="black"/>
                </a:solidFill>
                <a:effectLst/>
                <a:uLnTx/>
                <a:uFillTx/>
                <a:latin typeface="Calibri" panose="020F0502020204030204"/>
                <a:ea typeface="+mn-ea"/>
                <a:cs typeface="Arial" panose="020B0604020202020204" pitchFamily="34" charset="0"/>
              </a:rPr>
              <a:t> </a:t>
            </a:r>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r" defTabSz="914400" rtl="1" eaLnBrk="1" fontAlgn="auto" latinLnBrk="0" hangingPunct="1">
              <a:lnSpc>
                <a:spcPct val="100000"/>
              </a:lnSpc>
              <a:spcBef>
                <a:spcPts val="0"/>
              </a:spcBef>
              <a:spcAft>
                <a:spcPts val="0"/>
              </a:spcAft>
              <a:buClrTx/>
              <a:buSzTx/>
              <a:buFontTx/>
              <a:buNone/>
              <a:tabLst/>
              <a:defRPr/>
            </a:pPr>
            <a:r>
              <a:rPr kumimoji="0" lang="he-IL" sz="1200" b="1" i="0" u="none" strike="noStrike" kern="1200" cap="none" spc="0" normalizeH="0" baseline="0" noProof="0" dirty="0">
                <a:ln>
                  <a:noFill/>
                </a:ln>
                <a:solidFill>
                  <a:prstClr val="black"/>
                </a:solidFill>
                <a:effectLst/>
                <a:uLnTx/>
                <a:uFillTx/>
                <a:latin typeface="Calibri" panose="020F0502020204030204"/>
                <a:ea typeface="+mn-ea"/>
                <a:cs typeface="Arial" panose="020B0604020202020204" pitchFamily="34" charset="0"/>
              </a:rPr>
              <a:t>אחרי שתי דקות נזמין את מי שכבר מוכן לפקוח עיניים ולשוב למקום.</a:t>
            </a:r>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rtl="1"/>
            <a:endParaRPr lang="en-US" sz="1200" kern="1200" dirty="0">
              <a:solidFill>
                <a:schemeClr val="tx1"/>
              </a:solidFill>
              <a:effectLst/>
              <a:latin typeface="+mn-lt"/>
              <a:ea typeface="+mn-ea"/>
              <a:cs typeface="+mn-cs"/>
            </a:endParaRPr>
          </a:p>
        </p:txBody>
      </p:sp>
      <p:sp>
        <p:nvSpPr>
          <p:cNvPr id="4" name="מציין מיקום של מספר שקופית 3"/>
          <p:cNvSpPr>
            <a:spLocks noGrp="1"/>
          </p:cNvSpPr>
          <p:nvPr>
            <p:ph type="sldNum" sz="quarter" idx="5"/>
          </p:nvPr>
        </p:nvSpPr>
        <p:spPr/>
        <p:txBody>
          <a:bodyPr/>
          <a:lstStyle/>
          <a:p>
            <a:fld id="{66B6B473-9B80-4FA2-B58C-21EB45E4E930}" type="slidenum">
              <a:rPr lang="he-IL" smtClean="0"/>
              <a:t>2</a:t>
            </a:fld>
            <a:endParaRPr lang="he-IL"/>
          </a:p>
        </p:txBody>
      </p:sp>
    </p:spTree>
    <p:extLst>
      <p:ext uri="{BB962C8B-B14F-4D97-AF65-F5344CB8AC3E}">
        <p14:creationId xmlns:p14="http://schemas.microsoft.com/office/powerpoint/2010/main" val="313321066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kumimoji="0" lang="he-IL" sz="1200" b="0" i="0" u="none" strike="noStrike" kern="1200" cap="none" spc="0" normalizeH="0" baseline="0" noProof="0" dirty="0">
                <a:ln>
                  <a:noFill/>
                </a:ln>
                <a:solidFill>
                  <a:prstClr val="black"/>
                </a:solidFill>
                <a:effectLst/>
                <a:uLnTx/>
                <a:uFillTx/>
                <a:latin typeface="Calibri" panose="020F0502020204030204"/>
                <a:ea typeface="+mn-ea"/>
                <a:cs typeface="Arial" panose="020B0604020202020204" pitchFamily="34" charset="0"/>
              </a:rPr>
              <a:t>שיח:</a:t>
            </a:r>
          </a:p>
          <a:p>
            <a:pPr marL="342900" marR="0" lvl="0" indent="-342900" algn="r" defTabSz="914400" rtl="1" eaLnBrk="1" fontAlgn="auto" latinLnBrk="0" hangingPunct="1">
              <a:lnSpc>
                <a:spcPct val="107000"/>
              </a:lnSpc>
              <a:spcBef>
                <a:spcPts val="0"/>
              </a:spcBef>
              <a:spcAft>
                <a:spcPts val="0"/>
              </a:spcAft>
              <a:buClrTx/>
              <a:buSzTx/>
              <a:buFont typeface="Symbol" panose="05050102010706020507" pitchFamily="18" charset="2"/>
              <a:buChar char=""/>
              <a:tabLst/>
              <a:defRPr/>
            </a:pPr>
            <a:r>
              <a:rPr kumimoji="0" lang="he-IL" sz="18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Guttman Yad-Brush" panose="02010401010101010101" pitchFamily="2" charset="-79"/>
              </a:rPr>
              <a:t>מה שלומכם?  </a:t>
            </a:r>
            <a:endParaRPr kumimoji="0" lang="en-US" sz="18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Arial" panose="020B0604020202020204" pitchFamily="34" charset="0"/>
            </a:endParaRPr>
          </a:p>
          <a:p>
            <a:pPr marL="342900" marR="0" lvl="0" indent="-342900" algn="r" defTabSz="914400" rtl="1" eaLnBrk="1" fontAlgn="auto" latinLnBrk="0" hangingPunct="1">
              <a:lnSpc>
                <a:spcPct val="107000"/>
              </a:lnSpc>
              <a:spcBef>
                <a:spcPts val="0"/>
              </a:spcBef>
              <a:spcAft>
                <a:spcPts val="0"/>
              </a:spcAft>
              <a:buClrTx/>
              <a:buSzTx/>
              <a:buFont typeface="Symbol" panose="05050102010706020507" pitchFamily="18" charset="2"/>
              <a:buChar char=""/>
              <a:tabLst/>
              <a:defRPr/>
            </a:pPr>
            <a:r>
              <a:rPr kumimoji="0" lang="he-IL" sz="18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Guttman Yad-Brush" panose="02010401010101010101" pitchFamily="2" charset="-79"/>
              </a:rPr>
              <a:t>מה </a:t>
            </a:r>
            <a:r>
              <a:rPr kumimoji="0" lang="he-IL" sz="1800" b="0" i="0" u="none" strike="noStrike" kern="1200" cap="none" spc="0" normalizeH="0" baseline="0" noProof="0" dirty="0" err="1">
                <a:ln>
                  <a:noFill/>
                </a:ln>
                <a:solidFill>
                  <a:prstClr val="black"/>
                </a:solidFill>
                <a:effectLst/>
                <a:uLnTx/>
                <a:uFillTx/>
                <a:latin typeface="Calibri" panose="020F0502020204030204" pitchFamily="34" charset="0"/>
                <a:ea typeface="Calibri" panose="020F0502020204030204" pitchFamily="34" charset="0"/>
                <a:cs typeface="Guttman Yad-Brush" panose="02010401010101010101" pitchFamily="2" charset="-79"/>
              </a:rPr>
              <a:t>איפשר</a:t>
            </a:r>
            <a:r>
              <a:rPr kumimoji="0" lang="he-IL" sz="18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Guttman Yad-Brush" panose="02010401010101010101" pitchFamily="2" charset="-79"/>
              </a:rPr>
              <a:t> לכם להישען ולהיות נוכחים ברגע ומה הפריע לכם?</a:t>
            </a:r>
            <a:endParaRPr kumimoji="0" lang="en-US" sz="18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Arial" panose="020B0604020202020204" pitchFamily="34" charset="0"/>
            </a:endParaRPr>
          </a:p>
          <a:p>
            <a:pPr marL="342900" marR="0" lvl="0" indent="-342900" algn="r" defTabSz="914400" rtl="1" eaLnBrk="1" fontAlgn="auto" latinLnBrk="0" hangingPunct="1">
              <a:lnSpc>
                <a:spcPct val="107000"/>
              </a:lnSpc>
              <a:spcBef>
                <a:spcPts val="0"/>
              </a:spcBef>
              <a:spcAft>
                <a:spcPts val="800"/>
              </a:spcAft>
              <a:buClrTx/>
              <a:buSzTx/>
              <a:buFont typeface="Symbol" panose="05050102010706020507" pitchFamily="18" charset="2"/>
              <a:buChar char=""/>
              <a:tabLst/>
              <a:defRPr/>
            </a:pPr>
            <a:r>
              <a:rPr kumimoji="0" lang="he-IL" sz="18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Guttman Yad-Brush" panose="02010401010101010101" pitchFamily="2" charset="-79"/>
              </a:rPr>
              <a:t>מה התאפשר לכם?</a:t>
            </a:r>
            <a:endParaRPr kumimoji="0" lang="en-US" sz="18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Arial" panose="020B0604020202020204" pitchFamily="34" charset="0"/>
            </a:endParaRPr>
          </a:p>
          <a:p>
            <a:pPr marL="0" marR="0" lvl="0" indent="0" algn="r" defTabSz="914400" rtl="1" eaLnBrk="1" fontAlgn="auto" latinLnBrk="0" hangingPunct="1">
              <a:lnSpc>
                <a:spcPct val="100000"/>
              </a:lnSpc>
              <a:spcBef>
                <a:spcPts val="0"/>
              </a:spcBef>
              <a:spcAft>
                <a:spcPts val="0"/>
              </a:spcAft>
              <a:buClrTx/>
              <a:buSzTx/>
              <a:buFontTx/>
              <a:buNone/>
              <a:tabLst/>
              <a:defRPr/>
            </a:pPr>
            <a:endParaRPr kumimoji="0" lang="he-IL" sz="1200" b="0" i="0" u="none" strike="noStrike" kern="1200" cap="none" spc="0" normalizeH="0" baseline="0" noProof="0" dirty="0">
              <a:ln>
                <a:noFill/>
              </a:ln>
              <a:solidFill>
                <a:prstClr val="black"/>
              </a:solidFill>
              <a:effectLst/>
              <a:uLnTx/>
              <a:uFillTx/>
              <a:latin typeface="Calibri" panose="020F0502020204030204"/>
              <a:ea typeface="+mn-ea"/>
              <a:cs typeface="Arial" panose="020B0604020202020204" pitchFamily="34" charset="0"/>
            </a:endParaRPr>
          </a:p>
          <a:p>
            <a:pPr marL="0" marR="0" lvl="0" indent="0" algn="r" defTabSz="914400" rtl="1" eaLnBrk="1" fontAlgn="auto" latinLnBrk="0" hangingPunct="1">
              <a:lnSpc>
                <a:spcPct val="100000"/>
              </a:lnSpc>
              <a:spcBef>
                <a:spcPts val="0"/>
              </a:spcBef>
              <a:spcAft>
                <a:spcPts val="0"/>
              </a:spcAft>
              <a:buClrTx/>
              <a:buSzTx/>
              <a:buFontTx/>
              <a:buNone/>
              <a:tabLst/>
              <a:defRPr/>
            </a:pPr>
            <a:r>
              <a:rPr kumimoji="0" lang="he-IL" sz="1200" b="0" i="0" u="none" strike="noStrike" kern="1200" cap="none" spc="0" normalizeH="0" baseline="0" noProof="0" dirty="0">
                <a:ln>
                  <a:noFill/>
                </a:ln>
                <a:solidFill>
                  <a:prstClr val="black"/>
                </a:solidFill>
                <a:effectLst/>
                <a:uLnTx/>
                <a:uFillTx/>
                <a:latin typeface="Calibri" panose="020F0502020204030204"/>
                <a:ea typeface="+mn-ea"/>
                <a:cs typeface="Arial" panose="020B0604020202020204" pitchFamily="34" charset="0"/>
              </a:rPr>
              <a:t>נשים לב למי שהתקשה להישען.. ניתן לכך מקום ונסביר כי עם הזמן נוכל למצוא לנו נקודות הישענות.</a:t>
            </a:r>
          </a:p>
          <a:p>
            <a:pPr marL="0" marR="0" lvl="0" indent="0" algn="r" defTabSz="914400" rtl="1" eaLnBrk="1" fontAlgn="auto" latinLnBrk="0" hangingPunct="1">
              <a:lnSpc>
                <a:spcPct val="100000"/>
              </a:lnSpc>
              <a:spcBef>
                <a:spcPts val="0"/>
              </a:spcBef>
              <a:spcAft>
                <a:spcPts val="0"/>
              </a:spcAft>
              <a:buClrTx/>
              <a:buSzTx/>
              <a:buFontTx/>
              <a:buNone/>
              <a:tabLst/>
              <a:defRPr/>
            </a:pPr>
            <a:endParaRPr kumimoji="0" lang="he-IL" sz="1200" b="0" i="0" u="none" strike="noStrike" kern="1200" cap="none" spc="0" normalizeH="0" baseline="0" noProof="0" dirty="0">
              <a:ln>
                <a:noFill/>
              </a:ln>
              <a:solidFill>
                <a:prstClr val="black"/>
              </a:solidFill>
              <a:effectLst/>
              <a:uLnTx/>
              <a:uFillTx/>
              <a:latin typeface="Calibri" panose="020F0502020204030204"/>
              <a:ea typeface="+mn-ea"/>
              <a:cs typeface="Arial" panose="020B0604020202020204" pitchFamily="34" charset="0"/>
            </a:endParaRPr>
          </a:p>
          <a:p>
            <a:pPr marL="0" marR="0" lvl="0" indent="0" algn="r" defTabSz="914400" rtl="1" eaLnBrk="1" fontAlgn="auto" latinLnBrk="0" hangingPunct="1">
              <a:lnSpc>
                <a:spcPct val="100000"/>
              </a:lnSpc>
              <a:spcBef>
                <a:spcPts val="0"/>
              </a:spcBef>
              <a:spcAft>
                <a:spcPts val="0"/>
              </a:spcAft>
              <a:buClrTx/>
              <a:buSzTx/>
              <a:buFontTx/>
              <a:buNone/>
              <a:tabLst/>
              <a:defRPr/>
            </a:pPr>
            <a:r>
              <a:rPr kumimoji="0" lang="he-IL" sz="1200" b="0" i="0" u="none" strike="noStrike" kern="1200" cap="none" spc="0" normalizeH="0" baseline="0" noProof="0" dirty="0">
                <a:ln>
                  <a:noFill/>
                </a:ln>
                <a:solidFill>
                  <a:prstClr val="black"/>
                </a:solidFill>
                <a:effectLst/>
                <a:uLnTx/>
                <a:uFillTx/>
                <a:latin typeface="Calibri" panose="020F0502020204030204"/>
                <a:ea typeface="+mn-ea"/>
                <a:cs typeface="Arial" panose="020B0604020202020204" pitchFamily="34" charset="0"/>
              </a:rPr>
              <a:t>מתוך תשובות המשתתפים נדגים כיצד תרגול ההישענות מאפשר חיבור פנימה לעצמי, לצד חיבור לסביבה, למרחב, לזמן החולף. </a:t>
            </a: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
            </a:r>
            <a:b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br>
            <a:r>
              <a:rPr kumimoji="0" lang="he-IL" sz="1200" b="0" i="0" u="none" strike="noStrike" kern="1200" cap="none" spc="0" normalizeH="0" baseline="0" noProof="0" dirty="0">
                <a:ln>
                  <a:noFill/>
                </a:ln>
                <a:solidFill>
                  <a:prstClr val="black"/>
                </a:solidFill>
                <a:effectLst/>
                <a:uLnTx/>
                <a:uFillTx/>
                <a:latin typeface="Calibri" panose="020F0502020204030204"/>
                <a:ea typeface="+mn-ea"/>
                <a:cs typeface="Arial" panose="020B0604020202020204" pitchFamily="34" charset="0"/>
              </a:rPr>
              <a:t>למעשה, יצרנו לעצמנו "מרחב התחברות", מעין חוויה אישית, השתהות, פסק זמן קטן של שקט פנימי ורוגע.</a:t>
            </a:r>
          </a:p>
          <a:p>
            <a:pPr marL="0" marR="0" lvl="0" indent="0" algn="r" defTabSz="914400" rtl="1" eaLnBrk="1" fontAlgn="auto" latinLnBrk="0" hangingPunct="1">
              <a:lnSpc>
                <a:spcPct val="100000"/>
              </a:lnSpc>
              <a:spcBef>
                <a:spcPts val="0"/>
              </a:spcBef>
              <a:spcAft>
                <a:spcPts val="0"/>
              </a:spcAft>
              <a:buClrTx/>
              <a:buSzTx/>
              <a:buFontTx/>
              <a:buNone/>
              <a:tabLst/>
              <a:defRPr/>
            </a:pPr>
            <a:r>
              <a:rPr kumimoji="0" lang="he-IL" sz="1200" b="0" i="0" u="none" strike="noStrike" kern="1200" cap="none" spc="0" normalizeH="0" baseline="0" noProof="0" dirty="0">
                <a:ln>
                  <a:noFill/>
                </a:ln>
                <a:solidFill>
                  <a:prstClr val="black"/>
                </a:solidFill>
                <a:effectLst/>
                <a:uLnTx/>
                <a:uFillTx/>
                <a:latin typeface="Calibri" panose="020F0502020204030204"/>
                <a:ea typeface="+mn-ea"/>
                <a:cs typeface="Arial" panose="020B0604020202020204" pitchFamily="34" charset="0"/>
              </a:rPr>
              <a:t>בתקופת החזרה לקהילה נבקש לאפשר לעצמנו ולתלמידים מרחב כזה כהזדמנות לתמיכה, לעצירה, לנשימה ולהתחברות לכוחות. </a:t>
            </a:r>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4" name="מציין מיקום של מספר שקופית 3"/>
          <p:cNvSpPr>
            <a:spLocks noGrp="1"/>
          </p:cNvSpPr>
          <p:nvPr>
            <p:ph type="sldNum" sz="quarter" idx="5"/>
          </p:nvPr>
        </p:nvSpPr>
        <p:spPr/>
        <p:txBody>
          <a:bodyPr/>
          <a:lstStyle/>
          <a:p>
            <a:fld id="{66B6B473-9B80-4FA2-B58C-21EB45E4E930}" type="slidenum">
              <a:rPr lang="he-IL" smtClean="0"/>
              <a:t>3</a:t>
            </a:fld>
            <a:endParaRPr lang="he-IL"/>
          </a:p>
        </p:txBody>
      </p:sp>
    </p:spTree>
    <p:extLst>
      <p:ext uri="{BB962C8B-B14F-4D97-AF65-F5344CB8AC3E}">
        <p14:creationId xmlns:p14="http://schemas.microsoft.com/office/powerpoint/2010/main" val="292698522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C065F5C-A435-5BD0-BFC0-978FBD25DCA1}"/>
            </a:ext>
          </a:extLst>
        </p:cNvPr>
        <p:cNvGrpSpPr/>
        <p:nvPr/>
      </p:nvGrpSpPr>
      <p:grpSpPr>
        <a:xfrm>
          <a:off x="0" y="0"/>
          <a:ext cx="0" cy="0"/>
          <a:chOff x="0" y="0"/>
          <a:chExt cx="0" cy="0"/>
        </a:xfrm>
      </p:grpSpPr>
      <p:sp>
        <p:nvSpPr>
          <p:cNvPr id="2" name="מציין מיקום של תמונת שקופית 1">
            <a:extLst>
              <a:ext uri="{FF2B5EF4-FFF2-40B4-BE49-F238E27FC236}">
                <a16:creationId xmlns:a16="http://schemas.microsoft.com/office/drawing/2014/main" id="{D9413379-7723-6179-0345-69502DCBA993}"/>
              </a:ext>
            </a:extLst>
          </p:cNvPr>
          <p:cNvSpPr>
            <a:spLocks noGrp="1" noRot="1" noChangeAspect="1"/>
          </p:cNvSpPr>
          <p:nvPr>
            <p:ph type="sldImg"/>
          </p:nvPr>
        </p:nvSpPr>
        <p:spPr/>
      </p:sp>
      <p:sp>
        <p:nvSpPr>
          <p:cNvPr id="3" name="מציין מיקום של הערות 2">
            <a:extLst>
              <a:ext uri="{FF2B5EF4-FFF2-40B4-BE49-F238E27FC236}">
                <a16:creationId xmlns:a16="http://schemas.microsoft.com/office/drawing/2014/main" id="{FE6358BF-DDAE-62C9-ABD9-C865646B0E85}"/>
              </a:ext>
            </a:extLst>
          </p:cNvPr>
          <p:cNvSpPr>
            <a:spLocks noGrp="1"/>
          </p:cNvSpPr>
          <p:nvPr>
            <p:ph type="body" idx="1"/>
          </p:nvPr>
        </p:nvSpPr>
        <p:spPr/>
        <p: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kumimoji="0" lang="he-IL" sz="1200" b="0" i="0" u="none" strike="noStrike" kern="1200" cap="none" spc="0" normalizeH="0" baseline="0" noProof="0" dirty="0">
                <a:ln>
                  <a:noFill/>
                </a:ln>
                <a:solidFill>
                  <a:prstClr val="black"/>
                </a:solidFill>
                <a:effectLst/>
                <a:uLnTx/>
                <a:uFillTx/>
                <a:latin typeface="Calibri" panose="020F0502020204030204"/>
                <a:ea typeface="+mn-ea"/>
                <a:cs typeface="Arial" panose="020B0604020202020204" pitchFamily="34" charset="0"/>
              </a:rPr>
              <a:t>נקריא את שורת השיר מאת המשורר אדמיאל קוסמן: "מְבֻקָש מָקוֹם שָקֵט עָלָיו תוּנַח הַנֶפֶש" ונשאל – </a:t>
            </a:r>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r" defTabSz="914400" rtl="1" eaLnBrk="1" fontAlgn="auto" latinLnBrk="0" hangingPunct="1">
              <a:lnSpc>
                <a:spcPct val="100000"/>
              </a:lnSpc>
              <a:spcBef>
                <a:spcPts val="0"/>
              </a:spcBef>
              <a:spcAft>
                <a:spcPts val="0"/>
              </a:spcAft>
              <a:buClrTx/>
              <a:buSzTx/>
              <a:buFontTx/>
              <a:buNone/>
              <a:tabLst/>
              <a:defRPr/>
            </a:pPr>
            <a:r>
              <a:rPr kumimoji="0" lang="he-IL" sz="1200" b="1" i="0" u="none" strike="noStrike" kern="1200" cap="none" spc="0" normalizeH="0" baseline="0" noProof="0" dirty="0">
                <a:ln>
                  <a:noFill/>
                </a:ln>
                <a:solidFill>
                  <a:prstClr val="black"/>
                </a:solidFill>
                <a:effectLst/>
                <a:uLnTx/>
                <a:uFillTx/>
                <a:latin typeface="Calibri" panose="020F0502020204030204"/>
                <a:ea typeface="+mn-ea"/>
                <a:cs typeface="Arial" panose="020B0604020202020204" pitchFamily="34" charset="0"/>
              </a:rPr>
              <a:t>למה אתם זקוקים בתקופה הזאת כדי להרגיש שאתם מסוגלים לתת לנפש שלכם להישען, לנוח, לשהות?</a:t>
            </a:r>
            <a:endParaRPr kumimoji="0" lang="en-US" sz="1200" b="1"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r" defTabSz="914400" rtl="1" eaLnBrk="1" fontAlgn="auto" latinLnBrk="0" hangingPunct="1">
              <a:lnSpc>
                <a:spcPct val="100000"/>
              </a:lnSpc>
              <a:spcBef>
                <a:spcPts val="0"/>
              </a:spcBef>
              <a:spcAft>
                <a:spcPts val="0"/>
              </a:spcAft>
              <a:buClrTx/>
              <a:buSzTx/>
              <a:buFontTx/>
              <a:buNone/>
              <a:tabLst/>
              <a:defRPr/>
            </a:pPr>
            <a:r>
              <a:rPr kumimoji="0" lang="he-IL" sz="1200" b="1" i="0" u="none" strike="noStrike" kern="1200" cap="none" spc="0" normalizeH="0" baseline="0" noProof="0" dirty="0">
                <a:ln>
                  <a:noFill/>
                </a:ln>
                <a:solidFill>
                  <a:prstClr val="black"/>
                </a:solidFill>
                <a:effectLst/>
                <a:uLnTx/>
                <a:uFillTx/>
                <a:latin typeface="Calibri" panose="020F0502020204030204"/>
                <a:ea typeface="+mn-ea"/>
                <a:cs typeface="Arial" panose="020B0604020202020204" pitchFamily="34" charset="0"/>
              </a:rPr>
              <a:t>אם הייתם יכולים לבחור משענת מטאפורית לנפש שלכם, במה הייתם בוחרים?</a:t>
            </a:r>
          </a:p>
          <a:p>
            <a:pPr marL="0" marR="0" lvl="0" indent="0" algn="r" defTabSz="914400" rtl="1" eaLnBrk="1" fontAlgn="auto" latinLnBrk="0" hangingPunct="1">
              <a:lnSpc>
                <a:spcPct val="100000"/>
              </a:lnSpc>
              <a:spcBef>
                <a:spcPts val="0"/>
              </a:spcBef>
              <a:spcAft>
                <a:spcPts val="0"/>
              </a:spcAft>
              <a:buClrTx/>
              <a:buSzTx/>
              <a:buFontTx/>
              <a:buNone/>
              <a:tabLst/>
              <a:defRPr/>
            </a:pPr>
            <a:endParaRPr kumimoji="0" lang="he-IL" sz="1200" b="0" i="0" u="none" strike="noStrike" kern="1200" cap="none" spc="0" normalizeH="0" baseline="0" noProof="0" dirty="0">
              <a:ln>
                <a:noFill/>
              </a:ln>
              <a:solidFill>
                <a:prstClr val="black"/>
              </a:solidFill>
              <a:effectLst/>
              <a:uLnTx/>
              <a:uFillTx/>
              <a:latin typeface="Calibri" panose="020F0502020204030204"/>
              <a:ea typeface="+mn-ea"/>
              <a:cs typeface="Arial" panose="020B0604020202020204" pitchFamily="34" charset="0"/>
            </a:endParaRPr>
          </a:p>
          <a:p>
            <a:pPr marL="0" marR="0" lvl="0" indent="0" algn="r" defTabSz="914400" rtl="1" eaLnBrk="1" fontAlgn="auto" latinLnBrk="0" hangingPunct="1">
              <a:lnSpc>
                <a:spcPct val="100000"/>
              </a:lnSpc>
              <a:spcBef>
                <a:spcPts val="0"/>
              </a:spcBef>
              <a:spcAft>
                <a:spcPts val="0"/>
              </a:spcAft>
              <a:buClrTx/>
              <a:buSzTx/>
              <a:buFontTx/>
              <a:buNone/>
              <a:tabLst/>
              <a:defRPr/>
            </a:pPr>
            <a:r>
              <a:rPr kumimoji="0" lang="he-IL" sz="1200" b="0" i="0" u="none" strike="noStrike" kern="1200" cap="none" spc="0" normalizeH="0" baseline="0" noProof="0" dirty="0">
                <a:ln>
                  <a:noFill/>
                </a:ln>
                <a:solidFill>
                  <a:prstClr val="black"/>
                </a:solidFill>
                <a:effectLst/>
                <a:uLnTx/>
                <a:uFillTx/>
                <a:latin typeface="Calibri" panose="020F0502020204030204"/>
                <a:ea typeface="+mn-ea"/>
                <a:cs typeface="Arial" panose="020B0604020202020204" pitchFamily="34" charset="0"/>
              </a:rPr>
              <a:t>מתוך תשובות המשתתפים ננסה לבדוק יחד - </a:t>
            </a:r>
          </a:p>
          <a:p>
            <a:pPr marL="0" marR="0" lvl="0" indent="0" algn="r" defTabSz="914400" rtl="1" eaLnBrk="1" fontAlgn="auto" latinLnBrk="0" hangingPunct="1">
              <a:lnSpc>
                <a:spcPct val="100000"/>
              </a:lnSpc>
              <a:spcBef>
                <a:spcPts val="0"/>
              </a:spcBef>
              <a:spcAft>
                <a:spcPts val="0"/>
              </a:spcAft>
              <a:buClrTx/>
              <a:buSzTx/>
              <a:buFontTx/>
              <a:buNone/>
              <a:tabLst/>
              <a:defRPr/>
            </a:pPr>
            <a:r>
              <a:rPr kumimoji="0" lang="he-IL" sz="1200" b="1" i="0" u="none" strike="noStrike" kern="1200" cap="none" spc="0" normalizeH="0" baseline="0" noProof="0" dirty="0">
                <a:ln>
                  <a:noFill/>
                </a:ln>
                <a:solidFill>
                  <a:prstClr val="black"/>
                </a:solidFill>
                <a:effectLst/>
                <a:uLnTx/>
                <a:uFillTx/>
                <a:latin typeface="Calibri" panose="020F0502020204030204"/>
                <a:ea typeface="+mn-ea"/>
                <a:cs typeface="Arial" panose="020B0604020202020204" pitchFamily="34" charset="0"/>
              </a:rPr>
              <a:t>מה משותף לתשובות מה מאפיין את המטאפורות? מה אפשר ללמוד מתוכן שחשוב שיהיה ב"משענת לנפש"? </a:t>
            </a:r>
          </a:p>
          <a:p>
            <a:pPr marL="0" marR="0" lvl="0" indent="0" algn="r" defTabSz="914400" rtl="1" eaLnBrk="1" fontAlgn="auto" latinLnBrk="0" hangingPunct="1">
              <a:lnSpc>
                <a:spcPct val="100000"/>
              </a:lnSpc>
              <a:spcBef>
                <a:spcPts val="0"/>
              </a:spcBef>
              <a:spcAft>
                <a:spcPts val="0"/>
              </a:spcAft>
              <a:buClrTx/>
              <a:buSzTx/>
              <a:buFontTx/>
              <a:buNone/>
              <a:tabLst/>
              <a:defRPr/>
            </a:pPr>
            <a:r>
              <a:rPr kumimoji="0" lang="he-IL" sz="1200" b="0" i="0" u="none" strike="noStrike" kern="1200" cap="none" spc="0" normalizeH="0" baseline="0" noProof="0" dirty="0">
                <a:ln>
                  <a:noFill/>
                </a:ln>
                <a:solidFill>
                  <a:prstClr val="black"/>
                </a:solidFill>
                <a:effectLst/>
                <a:uLnTx/>
                <a:uFillTx/>
                <a:latin typeface="Calibri" panose="020F0502020204030204"/>
                <a:ea typeface="+mn-ea"/>
                <a:cs typeface="Arial" panose="020B0604020202020204" pitchFamily="34" charset="0"/>
              </a:rPr>
              <a:t>(דוגמאות למאפיינים – מאפשר ביטוי עצמי אותנטי, מעניק תחושת רוגע, שלווה, ביטחון. מאפשר לא לחשוב, סוג של חלום, דמיון, משחק... מקום בטוח).</a:t>
            </a:r>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4" name="מציין מיקום של מספר שקופית 3">
            <a:extLst>
              <a:ext uri="{FF2B5EF4-FFF2-40B4-BE49-F238E27FC236}">
                <a16:creationId xmlns:a16="http://schemas.microsoft.com/office/drawing/2014/main" id="{8461772A-BBF0-1B04-F312-2C93CCF70497}"/>
              </a:ext>
            </a:extLst>
          </p:cNvPr>
          <p:cNvSpPr>
            <a:spLocks noGrp="1"/>
          </p:cNvSpPr>
          <p:nvPr>
            <p:ph type="sldNum" sz="quarter" idx="5"/>
          </p:nvPr>
        </p:nvSpPr>
        <p:spPr/>
        <p:txBody>
          <a:bodyPr/>
          <a:lstStyle/>
          <a:p>
            <a:fld id="{66B6B473-9B80-4FA2-B58C-21EB45E4E930}" type="slidenum">
              <a:rPr lang="he-IL" smtClean="0"/>
              <a:t>4</a:t>
            </a:fld>
            <a:endParaRPr lang="he-IL"/>
          </a:p>
        </p:txBody>
      </p:sp>
    </p:spTree>
    <p:extLst>
      <p:ext uri="{BB962C8B-B14F-4D97-AF65-F5344CB8AC3E}">
        <p14:creationId xmlns:p14="http://schemas.microsoft.com/office/powerpoint/2010/main" val="60962319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BC9EEF5-14B8-CE3C-98CD-9D2A59AEDA1B}"/>
            </a:ext>
          </a:extLst>
        </p:cNvPr>
        <p:cNvGrpSpPr/>
        <p:nvPr/>
      </p:nvGrpSpPr>
      <p:grpSpPr>
        <a:xfrm>
          <a:off x="0" y="0"/>
          <a:ext cx="0" cy="0"/>
          <a:chOff x="0" y="0"/>
          <a:chExt cx="0" cy="0"/>
        </a:xfrm>
      </p:grpSpPr>
      <p:sp>
        <p:nvSpPr>
          <p:cNvPr id="2" name="מציין מיקום של תמונת שקופית 1">
            <a:extLst>
              <a:ext uri="{FF2B5EF4-FFF2-40B4-BE49-F238E27FC236}">
                <a16:creationId xmlns:a16="http://schemas.microsoft.com/office/drawing/2014/main" id="{F095EDA5-4BE4-4BE9-698F-A6B72C76E254}"/>
              </a:ext>
            </a:extLst>
          </p:cNvPr>
          <p:cNvSpPr>
            <a:spLocks noGrp="1" noRot="1" noChangeAspect="1"/>
          </p:cNvSpPr>
          <p:nvPr>
            <p:ph type="sldImg"/>
          </p:nvPr>
        </p:nvSpPr>
        <p:spPr/>
      </p:sp>
      <p:sp>
        <p:nvSpPr>
          <p:cNvPr id="3" name="מציין מיקום של הערות 2">
            <a:extLst>
              <a:ext uri="{FF2B5EF4-FFF2-40B4-BE49-F238E27FC236}">
                <a16:creationId xmlns:a16="http://schemas.microsoft.com/office/drawing/2014/main" id="{7472F514-B789-DA61-6574-008B016E2A90}"/>
              </a:ext>
            </a:extLst>
          </p:cNvPr>
          <p:cNvSpPr>
            <a:spLocks noGrp="1"/>
          </p:cNvSpPr>
          <p:nvPr>
            <p:ph type="body" idx="1"/>
          </p:nvPr>
        </p:nvSpPr>
        <p:spPr/>
        <p:txBody>
          <a:bodyPr/>
          <a:lstStyle/>
          <a:p>
            <a:pPr rtl="1"/>
            <a:r>
              <a:rPr lang="he-IL" sz="1200" kern="1200" dirty="0">
                <a:solidFill>
                  <a:schemeClr val="tx1"/>
                </a:solidFill>
                <a:effectLst/>
                <a:latin typeface="+mn-lt"/>
                <a:ea typeface="+mn-ea"/>
                <a:cs typeface="+mn-cs"/>
              </a:rPr>
              <a:t>למנחה:</a:t>
            </a:r>
          </a:p>
          <a:p>
            <a:pPr rtl="1"/>
            <a:r>
              <a:rPr lang="he-IL" sz="1200" kern="1200" dirty="0">
                <a:solidFill>
                  <a:schemeClr val="tx1"/>
                </a:solidFill>
                <a:effectLst/>
                <a:latin typeface="+mn-lt"/>
                <a:ea typeface="+mn-ea"/>
                <a:cs typeface="+mn-cs"/>
              </a:rPr>
              <a:t>מומלץ לקרוא את כל פרק </a:t>
            </a:r>
            <a:r>
              <a:rPr lang="he-IL" sz="1200" kern="1200" dirty="0" err="1">
                <a:solidFill>
                  <a:schemeClr val="tx1"/>
                </a:solidFill>
                <a:effectLst/>
                <a:latin typeface="+mn-lt"/>
                <a:ea typeface="+mn-ea"/>
                <a:cs typeface="+mn-cs"/>
              </a:rPr>
              <a:t>התהילים</a:t>
            </a:r>
            <a:r>
              <a:rPr lang="he-IL" sz="1200" kern="1200" dirty="0">
                <a:solidFill>
                  <a:schemeClr val="tx1"/>
                </a:solidFill>
                <a:effectLst/>
                <a:latin typeface="+mn-lt"/>
                <a:ea typeface="+mn-ea"/>
                <a:cs typeface="+mn-cs"/>
              </a:rPr>
              <a:t> </a:t>
            </a:r>
            <a:r>
              <a:rPr lang="he-IL" sz="1200" kern="1200" dirty="0" err="1">
                <a:solidFill>
                  <a:schemeClr val="tx1"/>
                </a:solidFill>
                <a:effectLst/>
                <a:latin typeface="+mn-lt"/>
                <a:ea typeface="+mn-ea"/>
                <a:cs typeface="+mn-cs"/>
              </a:rPr>
              <a:t>הנל</a:t>
            </a:r>
            <a:r>
              <a:rPr lang="he-IL" sz="1200" kern="1200" dirty="0">
                <a:solidFill>
                  <a:schemeClr val="tx1"/>
                </a:solidFill>
                <a:effectLst/>
                <a:latin typeface="+mn-lt"/>
                <a:ea typeface="+mn-ea"/>
                <a:cs typeface="+mn-cs"/>
              </a:rPr>
              <a:t>, כדי להתחבר להקשר.</a:t>
            </a:r>
          </a:p>
          <a:p>
            <a:pPr rtl="1"/>
            <a:r>
              <a:rPr lang="he-IL" b="1" i="0" dirty="0">
                <a:solidFill>
                  <a:srgbClr val="000000"/>
                </a:solidFill>
                <a:effectLst/>
                <a:latin typeface="Assistant" pitchFamily="2" charset="-79"/>
                <a:cs typeface="Assistant" pitchFamily="2" charset="-79"/>
              </a:rPr>
              <a:t>המזמור מתאר בטחון עמוק בה' והישענות עליו , בכל מאורעות החיים, בטוב ובאתגר.</a:t>
            </a:r>
            <a:endParaRPr lang="he-IL" sz="1200" kern="1200" dirty="0">
              <a:solidFill>
                <a:schemeClr val="tx1"/>
              </a:solidFill>
              <a:effectLst/>
              <a:latin typeface="+mn-lt"/>
              <a:ea typeface="+mn-ea"/>
              <a:cs typeface="+mn-cs"/>
            </a:endParaRPr>
          </a:p>
          <a:p>
            <a:pPr rtl="1"/>
            <a:r>
              <a:rPr lang="he-IL" sz="1200" kern="1200" dirty="0">
                <a:solidFill>
                  <a:schemeClr val="tx1"/>
                </a:solidFill>
                <a:effectLst/>
                <a:latin typeface="+mn-lt"/>
                <a:ea typeface="+mn-ea"/>
                <a:cs typeface="+mn-cs"/>
              </a:rPr>
              <a:t>לפי פירוש רבי מנחם המאירי: "</a:t>
            </a:r>
            <a:r>
              <a:rPr lang="he-IL" b="1" i="0" dirty="0">
                <a:solidFill>
                  <a:srgbClr val="333333"/>
                </a:solidFill>
                <a:effectLst/>
                <a:latin typeface="Alef Hebrew"/>
              </a:rPr>
              <a:t>שבטך</a:t>
            </a:r>
            <a:r>
              <a:rPr lang="he-IL" b="0" i="0" dirty="0">
                <a:solidFill>
                  <a:srgbClr val="333333"/>
                </a:solidFill>
                <a:effectLst/>
                <a:latin typeface="Alef Hebrew"/>
              </a:rPr>
              <a:t> - כדרך הרועה שמנהיג הצאן במקל; וישען על המקל , ולכן הוא </a:t>
            </a:r>
            <a:r>
              <a:rPr lang="he-IL" b="0" i="0" dirty="0" err="1">
                <a:solidFill>
                  <a:srgbClr val="333333"/>
                </a:solidFill>
                <a:effectLst/>
                <a:latin typeface="Alef Hebrew"/>
              </a:rPr>
              <a:t>קורהו</a:t>
            </a:r>
            <a:r>
              <a:rPr lang="he-IL" b="0" i="0" dirty="0">
                <a:solidFill>
                  <a:srgbClr val="333333"/>
                </a:solidFill>
                <a:effectLst/>
                <a:latin typeface="Alef Hebrew"/>
              </a:rPr>
              <a:t> </a:t>
            </a:r>
            <a:r>
              <a:rPr lang="he-IL" b="1" i="0" dirty="0">
                <a:solidFill>
                  <a:srgbClr val="333333"/>
                </a:solidFill>
                <a:effectLst/>
                <a:latin typeface="Alef Hebrew"/>
              </a:rPr>
              <a:t>'שבט ומשען'. </a:t>
            </a:r>
            <a:r>
              <a:rPr lang="he-IL" b="0" i="0" dirty="0">
                <a:solidFill>
                  <a:srgbClr val="333333"/>
                </a:solidFill>
                <a:effectLst/>
                <a:latin typeface="Alef Hebrew"/>
              </a:rPr>
              <a:t>ואמר , שהנהגתו יתעלה והשגחתו ינחמוהו ויבטיחוהו בתוך צרותיו".</a:t>
            </a:r>
            <a:endParaRPr lang="en-US" sz="1200" kern="1200" dirty="0">
              <a:solidFill>
                <a:schemeClr val="tx1"/>
              </a:solidFill>
              <a:effectLst/>
              <a:latin typeface="+mn-lt"/>
              <a:ea typeface="+mn-ea"/>
              <a:cs typeface="+mn-cs"/>
            </a:endParaRPr>
          </a:p>
        </p:txBody>
      </p:sp>
      <p:sp>
        <p:nvSpPr>
          <p:cNvPr id="4" name="מציין מיקום של מספר שקופית 3">
            <a:extLst>
              <a:ext uri="{FF2B5EF4-FFF2-40B4-BE49-F238E27FC236}">
                <a16:creationId xmlns:a16="http://schemas.microsoft.com/office/drawing/2014/main" id="{73B82509-3417-BC62-8BC7-980FCE508EEA}"/>
              </a:ext>
            </a:extLst>
          </p:cNvPr>
          <p:cNvSpPr>
            <a:spLocks noGrp="1"/>
          </p:cNvSpPr>
          <p:nvPr>
            <p:ph type="sldNum" sz="quarter" idx="5"/>
          </p:nvPr>
        </p:nvSpPr>
        <p:spPr/>
        <p:txBody>
          <a:bodyPr/>
          <a:lstStyle/>
          <a:p>
            <a:fld id="{66B6B473-9B80-4FA2-B58C-21EB45E4E930}" type="slidenum">
              <a:rPr lang="he-IL" smtClean="0"/>
              <a:t>5</a:t>
            </a:fld>
            <a:endParaRPr lang="he-IL"/>
          </a:p>
        </p:txBody>
      </p:sp>
    </p:spTree>
    <p:extLst>
      <p:ext uri="{BB962C8B-B14F-4D97-AF65-F5344CB8AC3E}">
        <p14:creationId xmlns:p14="http://schemas.microsoft.com/office/powerpoint/2010/main" val="257215677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kumimoji="0" lang="he-IL" sz="1200" b="0" i="0" u="none" strike="noStrike" kern="1200" cap="none" spc="0" normalizeH="0" baseline="0" noProof="0" dirty="0">
                <a:ln>
                  <a:noFill/>
                </a:ln>
                <a:solidFill>
                  <a:prstClr val="black"/>
                </a:solidFill>
                <a:effectLst/>
                <a:uLnTx/>
                <a:uFillTx/>
                <a:latin typeface="Calibri" panose="020F0502020204030204"/>
                <a:ea typeface="+mn-ea"/>
                <a:cs typeface="Arial" panose="020B0604020202020204" pitchFamily="34" charset="0"/>
              </a:rPr>
              <a:t>מתוך המאפיינים שעלו בשיח נסביר את המושג "מרחב התחברות".</a:t>
            </a:r>
          </a:p>
          <a:p>
            <a:pPr marL="0" marR="0" lvl="0" indent="0" algn="just" defTabSz="914400" rtl="1" eaLnBrk="1" fontAlgn="auto" latinLnBrk="0" hangingPunct="1">
              <a:lnSpc>
                <a:spcPct val="100000"/>
              </a:lnSpc>
              <a:spcBef>
                <a:spcPts val="0"/>
              </a:spcBef>
              <a:spcAft>
                <a:spcPts val="0"/>
              </a:spcAft>
              <a:buClrTx/>
              <a:buSzTx/>
              <a:buFontTx/>
              <a:buNone/>
              <a:tabLst/>
              <a:defRPr/>
            </a:pPr>
            <a:r>
              <a:rPr kumimoji="0" lang="he-IL" sz="1800" b="1" i="0" u="none" strike="noStrike" kern="1200" cap="none" spc="0" normalizeH="0" baseline="0" noProof="0" dirty="0">
                <a:ln>
                  <a:noFill/>
                </a:ln>
                <a:solidFill>
                  <a:prstClr val="black"/>
                </a:solidFill>
                <a:effectLst/>
                <a:highlight>
                  <a:srgbClr val="FFFF00"/>
                </a:highlight>
                <a:uLnTx/>
                <a:uFillTx/>
                <a:latin typeface="Calibri" panose="020F0502020204030204" pitchFamily="34" charset="0"/>
                <a:ea typeface="Calibri" panose="020F0502020204030204" pitchFamily="34" charset="0"/>
                <a:cs typeface="Calibri" panose="020F0502020204030204" pitchFamily="34" charset="0"/>
              </a:rPr>
              <a:t>'מרחב התחברות'</a:t>
            </a:r>
            <a:r>
              <a:rPr kumimoji="0" lang="he-IL" sz="1800" b="0" i="0" u="none" strike="noStrike" kern="1200" cap="none" spc="0" normalizeH="0" baseline="0" noProof="0" dirty="0">
                <a:ln>
                  <a:noFill/>
                </a:ln>
                <a:solidFill>
                  <a:prstClr val="black"/>
                </a:solidFill>
                <a:effectLst/>
                <a:highlight>
                  <a:srgbClr val="FFFF00"/>
                </a:highlight>
                <a:uLnTx/>
                <a:uFillTx/>
                <a:latin typeface="Calibri" panose="020F0502020204030204" pitchFamily="34" charset="0"/>
                <a:ea typeface="Calibri" panose="020F0502020204030204" pitchFamily="34" charset="0"/>
                <a:cs typeface="Calibri" panose="020F0502020204030204" pitchFamily="34" charset="0"/>
              </a:rPr>
              <a:t> – מעין חוויית-מעבר שמאפשרת לאדם השב להסתגל ולהתמקם באופן תהליכי והדרגתי. התנסות חווייתית בה מתקיימים תנאים ופעולות אשר בעזרתם יכול התלמיד לחוש שהוא נמצא במקום רגיש. </a:t>
            </a:r>
            <a:endParaRPr kumimoji="0" lang="en-US" sz="18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Arial" panose="020B0604020202020204" pitchFamily="34" charset="0"/>
            </a:endParaRPr>
          </a:p>
          <a:p>
            <a:pPr marL="0" marR="0" lvl="0" indent="0" algn="just" defTabSz="914400" rtl="1" eaLnBrk="1" fontAlgn="auto" latinLnBrk="0" hangingPunct="1">
              <a:lnSpc>
                <a:spcPct val="100000"/>
              </a:lnSpc>
              <a:spcBef>
                <a:spcPts val="0"/>
              </a:spcBef>
              <a:spcAft>
                <a:spcPts val="0"/>
              </a:spcAft>
              <a:buClrTx/>
              <a:buSzTx/>
              <a:buFontTx/>
              <a:buNone/>
              <a:tabLst/>
              <a:defRPr/>
            </a:pPr>
            <a:r>
              <a:rPr kumimoji="0" lang="he-IL" sz="18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rPr>
              <a:t>מרחב זמן או מקום בו אפשר להיזכר בכוחות ולהתחבר אליהם, לחזור בהדרגה לתפקידים קודמים, להתנסות ולבחור מחדש. מרחב התנסות חוויתי בתנאים מוגנים ובתחושת הכלה. </a:t>
            </a:r>
            <a:endParaRPr kumimoji="0" lang="en-US" sz="18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Arial" panose="020B0604020202020204" pitchFamily="34" charset="0"/>
            </a:endParaRPr>
          </a:p>
          <a:p>
            <a:pPr marL="0" marR="0" lvl="0" indent="0" algn="just" defTabSz="914400" rtl="1" eaLnBrk="1" fontAlgn="auto" latinLnBrk="0" hangingPunct="1">
              <a:lnSpc>
                <a:spcPct val="100000"/>
              </a:lnSpc>
              <a:spcBef>
                <a:spcPts val="0"/>
              </a:spcBef>
              <a:spcAft>
                <a:spcPts val="0"/>
              </a:spcAft>
              <a:buClrTx/>
              <a:buSzTx/>
              <a:buFontTx/>
              <a:buNone/>
              <a:tabLst/>
              <a:defRPr/>
            </a:pPr>
            <a:r>
              <a:rPr kumimoji="0" lang="he-IL" sz="1800" b="0" i="0" u="none" strike="noStrike" kern="1200" cap="none" spc="0" normalizeH="0" baseline="0" noProof="0" dirty="0">
                <a:ln>
                  <a:noFill/>
                </a:ln>
                <a:solidFill>
                  <a:prstClr val="black"/>
                </a:solidFill>
                <a:effectLst/>
                <a:highlight>
                  <a:srgbClr val="00FF00"/>
                </a:highlight>
                <a:uLnTx/>
                <a:uFillTx/>
                <a:latin typeface="Calibri" panose="020F0502020204030204" pitchFamily="34" charset="0"/>
                <a:ea typeface="Calibri" panose="020F0502020204030204" pitchFamily="34" charset="0"/>
                <a:cs typeface="Calibri" panose="020F0502020204030204" pitchFamily="34" charset="0"/>
              </a:rPr>
              <a:t>המושג "מרחב התחברות" נוצר בהשראת המושג "מרחב פוטנציאלי" (דונלד ויניקוט) המתאר חוויה רגשית בה יכול האדם להשתהות, לנוע בין דמיון למציאות לשחק, לדמיין, ליצור  ולהיות נוכח ברגע.</a:t>
            </a:r>
            <a:endParaRPr kumimoji="0" lang="he-IL" sz="18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endParaRPr>
          </a:p>
        </p:txBody>
      </p:sp>
      <p:sp>
        <p:nvSpPr>
          <p:cNvPr id="4" name="מציין מיקום של מספר שקופית 3"/>
          <p:cNvSpPr>
            <a:spLocks noGrp="1"/>
          </p:cNvSpPr>
          <p:nvPr>
            <p:ph type="sldNum" sz="quarter" idx="5"/>
          </p:nvPr>
        </p:nvSpPr>
        <p:spPr/>
        <p:txBody>
          <a:bodyPr/>
          <a:lstStyle/>
          <a:p>
            <a:fld id="{66B6B473-9B80-4FA2-B58C-21EB45E4E930}" type="slidenum">
              <a:rPr lang="he-IL" smtClean="0"/>
              <a:t>6</a:t>
            </a:fld>
            <a:endParaRPr lang="he-IL"/>
          </a:p>
        </p:txBody>
      </p:sp>
    </p:spTree>
    <p:extLst>
      <p:ext uri="{BB962C8B-B14F-4D97-AF65-F5344CB8AC3E}">
        <p14:creationId xmlns:p14="http://schemas.microsoft.com/office/powerpoint/2010/main" val="22120399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DBDBE60-64DC-4B05-1811-41FFCB78A3A0}"/>
            </a:ext>
          </a:extLst>
        </p:cNvPr>
        <p:cNvGrpSpPr/>
        <p:nvPr/>
      </p:nvGrpSpPr>
      <p:grpSpPr>
        <a:xfrm>
          <a:off x="0" y="0"/>
          <a:ext cx="0" cy="0"/>
          <a:chOff x="0" y="0"/>
          <a:chExt cx="0" cy="0"/>
        </a:xfrm>
      </p:grpSpPr>
      <p:sp>
        <p:nvSpPr>
          <p:cNvPr id="2" name="מציין מיקום של תמונת שקופית 1">
            <a:extLst>
              <a:ext uri="{FF2B5EF4-FFF2-40B4-BE49-F238E27FC236}">
                <a16:creationId xmlns:a16="http://schemas.microsoft.com/office/drawing/2014/main" id="{00FFDB31-7961-C43E-C96A-CA07A78128EF}"/>
              </a:ext>
            </a:extLst>
          </p:cNvPr>
          <p:cNvSpPr>
            <a:spLocks noGrp="1" noRot="1" noChangeAspect="1"/>
          </p:cNvSpPr>
          <p:nvPr>
            <p:ph type="sldImg"/>
          </p:nvPr>
        </p:nvSpPr>
        <p:spPr/>
      </p:sp>
      <p:sp>
        <p:nvSpPr>
          <p:cNvPr id="3" name="מציין מיקום של הערות 2">
            <a:extLst>
              <a:ext uri="{FF2B5EF4-FFF2-40B4-BE49-F238E27FC236}">
                <a16:creationId xmlns:a16="http://schemas.microsoft.com/office/drawing/2014/main" id="{3EA243E5-EEA0-FAAA-EAAA-C9610E0B09AD}"/>
              </a:ext>
            </a:extLst>
          </p:cNvPr>
          <p:cNvSpPr>
            <a:spLocks noGrp="1"/>
          </p:cNvSpPr>
          <p:nvPr>
            <p:ph type="body" idx="1"/>
          </p:nvPr>
        </p:nvSpPr>
        <p:spPr/>
        <p:txBody>
          <a:bodyPr/>
          <a:lstStyle/>
          <a:p>
            <a:pPr algn="just" rtl="1"/>
            <a:r>
              <a:rPr lang="he-IL" sz="1800" b="1" dirty="0">
                <a:effectLst/>
                <a:latin typeface="Calibri" panose="020F0502020204030204" pitchFamily="34" charset="0"/>
                <a:ea typeface="Calibri" panose="020F0502020204030204" pitchFamily="34" charset="0"/>
                <a:cs typeface="Calibri" panose="020F0502020204030204" pitchFamily="34" charset="0"/>
              </a:rPr>
              <a:t>'מרחב-התחברות'</a:t>
            </a:r>
            <a:r>
              <a:rPr lang="he-IL" sz="1800" dirty="0">
                <a:effectLst/>
                <a:latin typeface="Calibri" panose="020F0502020204030204" pitchFamily="34" charset="0"/>
                <a:ea typeface="Calibri" panose="020F0502020204030204" pitchFamily="34" charset="0"/>
                <a:cs typeface="Calibri" panose="020F0502020204030204" pitchFamily="34" charset="0"/>
              </a:rPr>
              <a:t> יתאפשר בעזרת יצירת הזדמנויות למגוון פעילויות משחק, יצירתיות והתנסות שבעזרתן כל אחד יוכל להשיב לעצמו, בדרכו ובקצב שלו, את תחושת השייכות ואת האמון בשגרה, ויחד, כולם ישובו לעבוד/ללמוד כקבוצת שייכות, תוך הכרה משותפת בכאב אך גם בכוח להתמודד ובתקווה. </a:t>
            </a:r>
            <a:endParaRPr lang="en-US" sz="1800" dirty="0">
              <a:effectLst/>
              <a:latin typeface="Calibri" panose="020F0502020204030204" pitchFamily="34" charset="0"/>
              <a:ea typeface="Calibri" panose="020F0502020204030204" pitchFamily="34" charset="0"/>
              <a:cs typeface="Arial" panose="020B0604020202020204" pitchFamily="34" charset="0"/>
            </a:endParaRPr>
          </a:p>
          <a:p>
            <a:pPr algn="just" rtl="1"/>
            <a:r>
              <a:rPr lang="he-IL" sz="1800" dirty="0">
                <a:effectLst/>
                <a:latin typeface="Calibri" panose="020F0502020204030204" pitchFamily="34" charset="0"/>
                <a:ea typeface="Calibri" panose="020F0502020204030204" pitchFamily="34" charset="0"/>
                <a:cs typeface="Calibri" panose="020F0502020204030204" pitchFamily="34" charset="0"/>
              </a:rPr>
              <a:t>מרחב בו יוכלו </a:t>
            </a:r>
            <a:r>
              <a:rPr lang="he-IL" sz="1800" dirty="0">
                <a:effectLst/>
                <a:highlight>
                  <a:srgbClr val="FFFF00"/>
                </a:highlight>
                <a:latin typeface="Calibri" panose="020F0502020204030204" pitchFamily="34" charset="0"/>
                <a:ea typeface="Calibri" panose="020F0502020204030204" pitchFamily="34" charset="0"/>
                <a:cs typeface="Calibri" panose="020F0502020204030204" pitchFamily="34" charset="0"/>
              </a:rPr>
              <a:t>לשהות, להתארגן מחדש, להתחבר לעצמם, לדמיין, לחלום, ליצור ולאפשר להם את התהליך ההדרגתי שנדרש לכל אחד ואחת</a:t>
            </a:r>
            <a:r>
              <a:rPr lang="he-IL" sz="1800" dirty="0">
                <a:effectLst/>
                <a:latin typeface="Calibri" panose="020F0502020204030204" pitchFamily="34" charset="0"/>
                <a:ea typeface="Calibri" panose="020F0502020204030204" pitchFamily="34" charset="0"/>
                <a:cs typeface="Calibri" panose="020F0502020204030204" pitchFamily="34" charset="0"/>
              </a:rPr>
              <a:t>.</a:t>
            </a:r>
            <a:endParaRPr lang="en-US" sz="18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4" name="מציין מיקום של מספר שקופית 3">
            <a:extLst>
              <a:ext uri="{FF2B5EF4-FFF2-40B4-BE49-F238E27FC236}">
                <a16:creationId xmlns:a16="http://schemas.microsoft.com/office/drawing/2014/main" id="{EC70A1BD-63BB-90DF-71A2-594C25D08E61}"/>
              </a:ext>
            </a:extLst>
          </p:cNvPr>
          <p:cNvSpPr>
            <a:spLocks noGrp="1"/>
          </p:cNvSpPr>
          <p:nvPr>
            <p:ph type="sldNum" sz="quarter" idx="5"/>
          </p:nvPr>
        </p:nvSpPr>
        <p:spPr/>
        <p:txBody>
          <a:bodyPr/>
          <a:lstStyle/>
          <a:p>
            <a:pPr marL="0" marR="0" lvl="0" indent="0" algn="l" defTabSz="914400" rtl="1" eaLnBrk="1" fontAlgn="auto" latinLnBrk="0" hangingPunct="1">
              <a:lnSpc>
                <a:spcPct val="100000"/>
              </a:lnSpc>
              <a:spcBef>
                <a:spcPts val="0"/>
              </a:spcBef>
              <a:spcAft>
                <a:spcPts val="0"/>
              </a:spcAft>
              <a:buClrTx/>
              <a:buSzTx/>
              <a:buFontTx/>
              <a:buNone/>
              <a:tabLst/>
              <a:defRPr/>
            </a:pPr>
            <a:fld id="{66B6B473-9B80-4FA2-B58C-21EB45E4E930}" type="slidenum">
              <a:rPr kumimoji="0" lang="he-IL" sz="1200" b="0" i="0" u="none" strike="noStrike" kern="1200" cap="none" spc="0" normalizeH="0" baseline="0" noProof="0" smtClean="0">
                <a:ln>
                  <a:noFill/>
                </a:ln>
                <a:solidFill>
                  <a:prstClr val="black"/>
                </a:solidFill>
                <a:effectLst/>
                <a:uLnTx/>
                <a:uFillTx/>
                <a:latin typeface="Calibri" panose="020F0502020204030204"/>
                <a:ea typeface="+mn-ea"/>
                <a:cs typeface="Arial" panose="020B0604020202020204" pitchFamily="34" charset="0"/>
              </a:rPr>
              <a:pPr marL="0" marR="0" lvl="0" indent="0" algn="l" defTabSz="914400" rtl="1" eaLnBrk="1" fontAlgn="auto" latinLnBrk="0" hangingPunct="1">
                <a:lnSpc>
                  <a:spcPct val="100000"/>
                </a:lnSpc>
                <a:spcBef>
                  <a:spcPts val="0"/>
                </a:spcBef>
                <a:spcAft>
                  <a:spcPts val="0"/>
                </a:spcAft>
                <a:buClrTx/>
                <a:buSzTx/>
                <a:buFontTx/>
                <a:buNone/>
                <a:tabLst/>
                <a:defRPr/>
              </a:pPr>
              <a:t>7</a:t>
            </a:fld>
            <a:endParaRPr kumimoji="0" lang="he-IL" sz="1200" b="0" i="0" u="none" strike="noStrike" kern="1200" cap="none" spc="0" normalizeH="0" baseline="0" noProof="0">
              <a:ln>
                <a:noFill/>
              </a:ln>
              <a:solidFill>
                <a:prstClr val="black"/>
              </a:solidFill>
              <a:effectLst/>
              <a:uLnTx/>
              <a:uFillTx/>
              <a:latin typeface="Calibri" panose="020F0502020204030204"/>
              <a:ea typeface="+mn-ea"/>
              <a:cs typeface="Arial" panose="020B0604020202020204" pitchFamily="34" charset="0"/>
            </a:endParaRPr>
          </a:p>
        </p:txBody>
      </p:sp>
    </p:spTree>
    <p:extLst>
      <p:ext uri="{BB962C8B-B14F-4D97-AF65-F5344CB8AC3E}">
        <p14:creationId xmlns:p14="http://schemas.microsoft.com/office/powerpoint/2010/main" val="274488798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he-IL" sz="1200" kern="1200" dirty="0">
                <a:solidFill>
                  <a:schemeClr val="tx1"/>
                </a:solidFill>
                <a:effectLst/>
                <a:latin typeface="+mn-lt"/>
                <a:ea typeface="+mn-ea"/>
                <a:cs typeface="+mn-cs"/>
              </a:rPr>
              <a:t>הרחבה למנחה:</a:t>
            </a:r>
          </a:p>
          <a:p>
            <a:pPr marL="0" marR="0" lvl="0" indent="0" algn="r" defTabSz="914400" rtl="1" eaLnBrk="1" fontAlgn="auto" latinLnBrk="0" hangingPunct="1">
              <a:lnSpc>
                <a:spcPct val="100000"/>
              </a:lnSpc>
              <a:spcBef>
                <a:spcPts val="0"/>
              </a:spcBef>
              <a:spcAft>
                <a:spcPts val="0"/>
              </a:spcAft>
              <a:buClrTx/>
              <a:buSzTx/>
              <a:buFontTx/>
              <a:buNone/>
              <a:tabLst/>
              <a:defRPr/>
            </a:pPr>
            <a:r>
              <a:rPr lang="he-IL" sz="1200" kern="1200" dirty="0">
                <a:solidFill>
                  <a:schemeClr val="tx1"/>
                </a:solidFill>
                <a:effectLst/>
                <a:latin typeface="+mn-lt"/>
                <a:ea typeface="+mn-ea"/>
                <a:cs typeface="+mn-cs"/>
              </a:rPr>
              <a:t>שהות ב</a:t>
            </a:r>
            <a:r>
              <a:rPr lang="he-IL" sz="1200" b="1" kern="1200" dirty="0">
                <a:solidFill>
                  <a:schemeClr val="tx1"/>
                </a:solidFill>
                <a:effectLst/>
                <a:latin typeface="+mn-lt"/>
                <a:ea typeface="+mn-ea"/>
                <a:cs typeface="+mn-cs"/>
              </a:rPr>
              <a:t>'מרחב התחברות' </a:t>
            </a:r>
            <a:r>
              <a:rPr lang="he-IL" sz="1200" kern="1200" dirty="0">
                <a:solidFill>
                  <a:schemeClr val="tx1"/>
                </a:solidFill>
                <a:effectLst/>
                <a:latin typeface="+mn-lt"/>
                <a:ea typeface="+mn-ea"/>
                <a:cs typeface="+mn-cs"/>
              </a:rPr>
              <a:t>תעזור לכם ולתלמידים להיות בתהליך של התרגלות ולדעת שזה בסדר להרגיש קצת "בדרך". </a:t>
            </a:r>
          </a:p>
          <a:p>
            <a:pPr marL="0" marR="0" lvl="0" indent="0" algn="r" defTabSz="914400" rtl="1" eaLnBrk="1" fontAlgn="auto" latinLnBrk="0" hangingPunct="1">
              <a:lnSpc>
                <a:spcPct val="100000"/>
              </a:lnSpc>
              <a:spcBef>
                <a:spcPts val="0"/>
              </a:spcBef>
              <a:spcAft>
                <a:spcPts val="0"/>
              </a:spcAft>
              <a:buClrTx/>
              <a:buSzTx/>
              <a:buFontTx/>
              <a:buNone/>
              <a:tabLst/>
              <a:defRPr/>
            </a:pPr>
            <a:r>
              <a:rPr lang="he-IL" sz="1200" kern="1200" dirty="0">
                <a:solidFill>
                  <a:schemeClr val="tx1"/>
                </a:solidFill>
                <a:effectLst/>
                <a:latin typeface="+mn-lt"/>
                <a:ea typeface="+mn-ea"/>
                <a:cs typeface="+mn-cs"/>
              </a:rPr>
              <a:t>דרך שמשרטטת רציפות – "שוב!", דרך שעוזרת להתחבר לכוחות, להרגלים ולכלים שהיו לנו בעבר ואחרים שנרכשו ופותחו בתקופה האחרונה (תפקיד קודם שהיה לי, למה הייתי רוצה לחזור שוב? דברים חדשים, ודברים שאשמח לא לחזור אליהם) מרחב שמעביר מסר שהחזרה היא צומת דרכים שמאפשרת לנו לבחור היכן לשמור על הרציפות והיכן לבחור בשינוי.</a:t>
            </a:r>
            <a:endParaRPr lang="en-US" sz="1200" kern="1200" dirty="0">
              <a:solidFill>
                <a:schemeClr val="tx1"/>
              </a:solidFill>
              <a:effectLst/>
              <a:latin typeface="+mn-lt"/>
              <a:ea typeface="+mn-ea"/>
              <a:cs typeface="+mn-cs"/>
            </a:endParaRPr>
          </a:p>
        </p:txBody>
      </p:sp>
      <p:sp>
        <p:nvSpPr>
          <p:cNvPr id="4" name="מציין מיקום של מספר שקופית 3"/>
          <p:cNvSpPr>
            <a:spLocks noGrp="1"/>
          </p:cNvSpPr>
          <p:nvPr>
            <p:ph type="sldNum" sz="quarter" idx="5"/>
          </p:nvPr>
        </p:nvSpPr>
        <p:spPr/>
        <p:txBody>
          <a:bodyPr/>
          <a:lstStyle/>
          <a:p>
            <a:pPr marL="0" marR="0" lvl="0" indent="0" algn="l" defTabSz="914400" rtl="1" eaLnBrk="1" fontAlgn="auto" latinLnBrk="0" hangingPunct="1">
              <a:lnSpc>
                <a:spcPct val="100000"/>
              </a:lnSpc>
              <a:spcBef>
                <a:spcPts val="0"/>
              </a:spcBef>
              <a:spcAft>
                <a:spcPts val="0"/>
              </a:spcAft>
              <a:buClrTx/>
              <a:buSzTx/>
              <a:buFontTx/>
              <a:buNone/>
              <a:tabLst/>
              <a:defRPr/>
            </a:pPr>
            <a:fld id="{66B6B473-9B80-4FA2-B58C-21EB45E4E930}" type="slidenum">
              <a:rPr kumimoji="0" lang="he-IL" sz="1200" b="0" i="0" u="none" strike="noStrike" kern="1200" cap="none" spc="0" normalizeH="0" baseline="0" noProof="0" smtClean="0">
                <a:ln>
                  <a:noFill/>
                </a:ln>
                <a:solidFill>
                  <a:prstClr val="black"/>
                </a:solidFill>
                <a:effectLst/>
                <a:uLnTx/>
                <a:uFillTx/>
                <a:latin typeface="Calibri" panose="020F0502020204030204"/>
                <a:ea typeface="+mn-ea"/>
                <a:cs typeface="Arial" panose="020B0604020202020204" pitchFamily="34" charset="0"/>
              </a:rPr>
              <a:pPr marL="0" marR="0" lvl="0" indent="0" algn="l" defTabSz="914400" rtl="1" eaLnBrk="1" fontAlgn="auto" latinLnBrk="0" hangingPunct="1">
                <a:lnSpc>
                  <a:spcPct val="100000"/>
                </a:lnSpc>
                <a:spcBef>
                  <a:spcPts val="0"/>
                </a:spcBef>
                <a:spcAft>
                  <a:spcPts val="0"/>
                </a:spcAft>
                <a:buClrTx/>
                <a:buSzTx/>
                <a:buFontTx/>
                <a:buNone/>
                <a:tabLst/>
                <a:defRPr/>
              </a:pPr>
              <a:t>8</a:t>
            </a:fld>
            <a:endParaRPr kumimoji="0" lang="he-IL" sz="1200" b="0" i="0" u="none" strike="noStrike" kern="1200" cap="none" spc="0" normalizeH="0" baseline="0" noProof="0">
              <a:ln>
                <a:noFill/>
              </a:ln>
              <a:solidFill>
                <a:prstClr val="black"/>
              </a:solidFill>
              <a:effectLst/>
              <a:uLnTx/>
              <a:uFillTx/>
              <a:latin typeface="Calibri" panose="020F0502020204030204"/>
              <a:ea typeface="+mn-ea"/>
              <a:cs typeface="Arial" panose="020B0604020202020204" pitchFamily="34" charset="0"/>
            </a:endParaRPr>
          </a:p>
        </p:txBody>
      </p:sp>
    </p:spTree>
    <p:extLst>
      <p:ext uri="{BB962C8B-B14F-4D97-AF65-F5344CB8AC3E}">
        <p14:creationId xmlns:p14="http://schemas.microsoft.com/office/powerpoint/2010/main" val="362885340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lstStyle/>
          <a:p>
            <a:r>
              <a:rPr lang="he-IL" dirty="0"/>
              <a:t>אפשר להזמין לשתף, לכתוב </a:t>
            </a:r>
            <a:r>
              <a:rPr lang="he-IL"/>
              <a:t>את המשפטים, </a:t>
            </a:r>
            <a:r>
              <a:rPr lang="he-IL" dirty="0"/>
              <a:t>להעניק אותם אחד לשני, לייצר לוח שיתופי שייתלה בחדר המורים.</a:t>
            </a:r>
          </a:p>
        </p:txBody>
      </p:sp>
      <p:sp>
        <p:nvSpPr>
          <p:cNvPr id="4" name="מציין מיקום של מספר שקופית 3"/>
          <p:cNvSpPr>
            <a:spLocks noGrp="1"/>
          </p:cNvSpPr>
          <p:nvPr>
            <p:ph type="sldNum" sz="quarter" idx="5"/>
          </p:nvPr>
        </p:nvSpPr>
        <p:spPr/>
        <p:txBody>
          <a:bodyPr/>
          <a:lstStyle/>
          <a:p>
            <a:fld id="{66B6B473-9B80-4FA2-B58C-21EB45E4E930}" type="slidenum">
              <a:rPr lang="he-IL" smtClean="0"/>
              <a:t>9</a:t>
            </a:fld>
            <a:endParaRPr lang="he-IL"/>
          </a:p>
        </p:txBody>
      </p:sp>
    </p:spTree>
    <p:extLst>
      <p:ext uri="{BB962C8B-B14F-4D97-AF65-F5344CB8AC3E}">
        <p14:creationId xmlns:p14="http://schemas.microsoft.com/office/powerpoint/2010/main" val="254108660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שקופית כותרת">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BB88A180-F993-29A4-8874-865A1C07F2A8}"/>
              </a:ext>
            </a:extLst>
          </p:cNvPr>
          <p:cNvSpPr>
            <a:spLocks noGrp="1"/>
          </p:cNvSpPr>
          <p:nvPr>
            <p:ph type="ctrTitle"/>
          </p:nvPr>
        </p:nvSpPr>
        <p:spPr>
          <a:xfrm>
            <a:off x="1524000" y="1122363"/>
            <a:ext cx="9144000" cy="2387600"/>
          </a:xfrm>
        </p:spPr>
        <p:txBody>
          <a:bodyPr anchor="b"/>
          <a:lstStyle>
            <a:lvl1pPr algn="ctr">
              <a:defRPr sz="6000"/>
            </a:lvl1pPr>
          </a:lstStyle>
          <a:p>
            <a:r>
              <a:rPr lang="he-IL"/>
              <a:t>לחץ כדי לערוך סגנון כותרת של תבנית בסיס</a:t>
            </a:r>
          </a:p>
        </p:txBody>
      </p:sp>
      <p:sp>
        <p:nvSpPr>
          <p:cNvPr id="3" name="כותרת משנה 2">
            <a:extLst>
              <a:ext uri="{FF2B5EF4-FFF2-40B4-BE49-F238E27FC236}">
                <a16:creationId xmlns:a16="http://schemas.microsoft.com/office/drawing/2014/main" id="{6FCF00BF-0DC6-73B1-3FE2-745397290B6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he-IL"/>
              <a:t>לחץ כדי לערוך סגנון כותרת משנה של תבנית בסיס</a:t>
            </a:r>
          </a:p>
        </p:txBody>
      </p:sp>
      <p:sp>
        <p:nvSpPr>
          <p:cNvPr id="4" name="מציין מיקום של תאריך 3">
            <a:extLst>
              <a:ext uri="{FF2B5EF4-FFF2-40B4-BE49-F238E27FC236}">
                <a16:creationId xmlns:a16="http://schemas.microsoft.com/office/drawing/2014/main" id="{3D82F82A-E9EA-C693-C542-4F008F727F66}"/>
              </a:ext>
            </a:extLst>
          </p:cNvPr>
          <p:cNvSpPr>
            <a:spLocks noGrp="1"/>
          </p:cNvSpPr>
          <p:nvPr>
            <p:ph type="dt" sz="half" idx="10"/>
          </p:nvPr>
        </p:nvSpPr>
        <p:spPr/>
        <p:txBody>
          <a:bodyPr/>
          <a:lstStyle/>
          <a:p>
            <a:fld id="{CA5D0944-E242-4477-92BC-66FBEE46AE3C}" type="datetimeFigureOut">
              <a:rPr lang="he-IL" smtClean="0"/>
              <a:t>ה'/אדר/תשפ"ה</a:t>
            </a:fld>
            <a:endParaRPr lang="he-IL"/>
          </a:p>
        </p:txBody>
      </p:sp>
      <p:sp>
        <p:nvSpPr>
          <p:cNvPr id="5" name="מציין מיקום של כותרת תחתונה 4">
            <a:extLst>
              <a:ext uri="{FF2B5EF4-FFF2-40B4-BE49-F238E27FC236}">
                <a16:creationId xmlns:a16="http://schemas.microsoft.com/office/drawing/2014/main" id="{51B8E1DD-8095-98AE-8113-ABCF41472384}"/>
              </a:ext>
            </a:extLst>
          </p:cNvPr>
          <p:cNvSpPr>
            <a:spLocks noGrp="1"/>
          </p:cNvSpPr>
          <p:nvPr>
            <p:ph type="ftr" sz="quarter" idx="11"/>
          </p:nvPr>
        </p:nvSpPr>
        <p:spPr/>
        <p:txBody>
          <a:bodyPr/>
          <a:lstStyle/>
          <a:p>
            <a:endParaRPr lang="he-IL"/>
          </a:p>
        </p:txBody>
      </p:sp>
      <p:sp>
        <p:nvSpPr>
          <p:cNvPr id="6" name="מציין מיקום של מספר שקופית 5">
            <a:extLst>
              <a:ext uri="{FF2B5EF4-FFF2-40B4-BE49-F238E27FC236}">
                <a16:creationId xmlns:a16="http://schemas.microsoft.com/office/drawing/2014/main" id="{62EF97A9-6ED2-B563-D586-479EAACD4AAC}"/>
              </a:ext>
            </a:extLst>
          </p:cNvPr>
          <p:cNvSpPr>
            <a:spLocks noGrp="1"/>
          </p:cNvSpPr>
          <p:nvPr>
            <p:ph type="sldNum" sz="quarter" idx="12"/>
          </p:nvPr>
        </p:nvSpPr>
        <p:spPr/>
        <p:txBody>
          <a:bodyPr/>
          <a:lstStyle/>
          <a:p>
            <a:fld id="{4443EBD8-5D83-4369-A0BC-5F70B664C82D}" type="slidenum">
              <a:rPr lang="he-IL" smtClean="0"/>
              <a:t>‹#›</a:t>
            </a:fld>
            <a:endParaRPr lang="he-IL"/>
          </a:p>
        </p:txBody>
      </p:sp>
    </p:spTree>
    <p:extLst>
      <p:ext uri="{BB962C8B-B14F-4D97-AF65-F5344CB8AC3E}">
        <p14:creationId xmlns:p14="http://schemas.microsoft.com/office/powerpoint/2010/main" val="41583469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כותרת וטקסט אנכי">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9878F799-C07C-1801-1005-F3B5CC68CD40}"/>
              </a:ext>
            </a:extLst>
          </p:cNvPr>
          <p:cNvSpPr>
            <a:spLocks noGrp="1"/>
          </p:cNvSpPr>
          <p:nvPr>
            <p:ph type="title"/>
          </p:nvPr>
        </p:nvSpPr>
        <p:spPr/>
        <p:txBody>
          <a:bodyPr/>
          <a:lstStyle/>
          <a:p>
            <a:r>
              <a:rPr lang="he-IL"/>
              <a:t>לחץ כדי לערוך סגנון כותרת של תבנית בסיס</a:t>
            </a:r>
          </a:p>
        </p:txBody>
      </p:sp>
      <p:sp>
        <p:nvSpPr>
          <p:cNvPr id="3" name="מציין מיקום של טקסט אנכי 2">
            <a:extLst>
              <a:ext uri="{FF2B5EF4-FFF2-40B4-BE49-F238E27FC236}">
                <a16:creationId xmlns:a16="http://schemas.microsoft.com/office/drawing/2014/main" id="{EEBC6ADD-D72E-4151-0BB3-3EE571D3BED9}"/>
              </a:ext>
            </a:extLst>
          </p:cNvPr>
          <p:cNvSpPr>
            <a:spLocks noGrp="1"/>
          </p:cNvSpPr>
          <p:nvPr>
            <p:ph type="body" orient="vert" idx="1"/>
          </p:nvPr>
        </p:nvSpPr>
        <p:spPr/>
        <p:txBody>
          <a:bodyPr vert="eaVert"/>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4" name="מציין מיקום של תאריך 3">
            <a:extLst>
              <a:ext uri="{FF2B5EF4-FFF2-40B4-BE49-F238E27FC236}">
                <a16:creationId xmlns:a16="http://schemas.microsoft.com/office/drawing/2014/main" id="{B2E2FC81-2422-778B-1E24-1A327DC3DA89}"/>
              </a:ext>
            </a:extLst>
          </p:cNvPr>
          <p:cNvSpPr>
            <a:spLocks noGrp="1"/>
          </p:cNvSpPr>
          <p:nvPr>
            <p:ph type="dt" sz="half" idx="10"/>
          </p:nvPr>
        </p:nvSpPr>
        <p:spPr/>
        <p:txBody>
          <a:bodyPr/>
          <a:lstStyle/>
          <a:p>
            <a:fld id="{CA5D0944-E242-4477-92BC-66FBEE46AE3C}" type="datetimeFigureOut">
              <a:rPr lang="he-IL" smtClean="0"/>
              <a:t>ה'/אדר/תשפ"ה</a:t>
            </a:fld>
            <a:endParaRPr lang="he-IL"/>
          </a:p>
        </p:txBody>
      </p:sp>
      <p:sp>
        <p:nvSpPr>
          <p:cNvPr id="5" name="מציין מיקום של כותרת תחתונה 4">
            <a:extLst>
              <a:ext uri="{FF2B5EF4-FFF2-40B4-BE49-F238E27FC236}">
                <a16:creationId xmlns:a16="http://schemas.microsoft.com/office/drawing/2014/main" id="{8EF7C117-6337-2F56-D2F9-E9788E90496B}"/>
              </a:ext>
            </a:extLst>
          </p:cNvPr>
          <p:cNvSpPr>
            <a:spLocks noGrp="1"/>
          </p:cNvSpPr>
          <p:nvPr>
            <p:ph type="ftr" sz="quarter" idx="11"/>
          </p:nvPr>
        </p:nvSpPr>
        <p:spPr/>
        <p:txBody>
          <a:bodyPr/>
          <a:lstStyle/>
          <a:p>
            <a:endParaRPr lang="he-IL"/>
          </a:p>
        </p:txBody>
      </p:sp>
      <p:sp>
        <p:nvSpPr>
          <p:cNvPr id="6" name="מציין מיקום של מספר שקופית 5">
            <a:extLst>
              <a:ext uri="{FF2B5EF4-FFF2-40B4-BE49-F238E27FC236}">
                <a16:creationId xmlns:a16="http://schemas.microsoft.com/office/drawing/2014/main" id="{35A8ED32-5707-8328-CB01-FFFAFF940798}"/>
              </a:ext>
            </a:extLst>
          </p:cNvPr>
          <p:cNvSpPr>
            <a:spLocks noGrp="1"/>
          </p:cNvSpPr>
          <p:nvPr>
            <p:ph type="sldNum" sz="quarter" idx="12"/>
          </p:nvPr>
        </p:nvSpPr>
        <p:spPr/>
        <p:txBody>
          <a:bodyPr/>
          <a:lstStyle/>
          <a:p>
            <a:fld id="{4443EBD8-5D83-4369-A0BC-5F70B664C82D}" type="slidenum">
              <a:rPr lang="he-IL" smtClean="0"/>
              <a:t>‹#›</a:t>
            </a:fld>
            <a:endParaRPr lang="he-IL"/>
          </a:p>
        </p:txBody>
      </p:sp>
    </p:spTree>
    <p:extLst>
      <p:ext uri="{BB962C8B-B14F-4D97-AF65-F5344CB8AC3E}">
        <p14:creationId xmlns:p14="http://schemas.microsoft.com/office/powerpoint/2010/main" val="25174809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כותרת אנכית וטקסט">
    <p:spTree>
      <p:nvGrpSpPr>
        <p:cNvPr id="1" name=""/>
        <p:cNvGrpSpPr/>
        <p:nvPr/>
      </p:nvGrpSpPr>
      <p:grpSpPr>
        <a:xfrm>
          <a:off x="0" y="0"/>
          <a:ext cx="0" cy="0"/>
          <a:chOff x="0" y="0"/>
          <a:chExt cx="0" cy="0"/>
        </a:xfrm>
      </p:grpSpPr>
      <p:sp>
        <p:nvSpPr>
          <p:cNvPr id="2" name="כותרת אנכית 1">
            <a:extLst>
              <a:ext uri="{FF2B5EF4-FFF2-40B4-BE49-F238E27FC236}">
                <a16:creationId xmlns:a16="http://schemas.microsoft.com/office/drawing/2014/main" id="{89C79D6A-C781-525C-8025-C522254196B3}"/>
              </a:ext>
            </a:extLst>
          </p:cNvPr>
          <p:cNvSpPr>
            <a:spLocks noGrp="1"/>
          </p:cNvSpPr>
          <p:nvPr>
            <p:ph type="title" orient="vert"/>
          </p:nvPr>
        </p:nvSpPr>
        <p:spPr>
          <a:xfrm>
            <a:off x="8724900" y="365125"/>
            <a:ext cx="2628900" cy="5811838"/>
          </a:xfrm>
        </p:spPr>
        <p:txBody>
          <a:bodyPr vert="eaVert"/>
          <a:lstStyle/>
          <a:p>
            <a:r>
              <a:rPr lang="he-IL"/>
              <a:t>לחץ כדי לערוך סגנון כותרת של תבנית בסיס</a:t>
            </a:r>
          </a:p>
        </p:txBody>
      </p:sp>
      <p:sp>
        <p:nvSpPr>
          <p:cNvPr id="3" name="מציין מיקום של טקסט אנכי 2">
            <a:extLst>
              <a:ext uri="{FF2B5EF4-FFF2-40B4-BE49-F238E27FC236}">
                <a16:creationId xmlns:a16="http://schemas.microsoft.com/office/drawing/2014/main" id="{132A22AE-ECDD-6C99-DFC7-58D2CE201C59}"/>
              </a:ext>
            </a:extLst>
          </p:cNvPr>
          <p:cNvSpPr>
            <a:spLocks noGrp="1"/>
          </p:cNvSpPr>
          <p:nvPr>
            <p:ph type="body" orient="vert" idx="1"/>
          </p:nvPr>
        </p:nvSpPr>
        <p:spPr>
          <a:xfrm>
            <a:off x="838200" y="365125"/>
            <a:ext cx="7734300" cy="5811838"/>
          </a:xfrm>
        </p:spPr>
        <p:txBody>
          <a:bodyPr vert="eaVert"/>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4" name="מציין מיקום של תאריך 3">
            <a:extLst>
              <a:ext uri="{FF2B5EF4-FFF2-40B4-BE49-F238E27FC236}">
                <a16:creationId xmlns:a16="http://schemas.microsoft.com/office/drawing/2014/main" id="{644948A6-EEBA-C03A-B008-6F38E5745540}"/>
              </a:ext>
            </a:extLst>
          </p:cNvPr>
          <p:cNvSpPr>
            <a:spLocks noGrp="1"/>
          </p:cNvSpPr>
          <p:nvPr>
            <p:ph type="dt" sz="half" idx="10"/>
          </p:nvPr>
        </p:nvSpPr>
        <p:spPr/>
        <p:txBody>
          <a:bodyPr/>
          <a:lstStyle/>
          <a:p>
            <a:fld id="{CA5D0944-E242-4477-92BC-66FBEE46AE3C}" type="datetimeFigureOut">
              <a:rPr lang="he-IL" smtClean="0"/>
              <a:t>ה'/אדר/תשפ"ה</a:t>
            </a:fld>
            <a:endParaRPr lang="he-IL"/>
          </a:p>
        </p:txBody>
      </p:sp>
      <p:sp>
        <p:nvSpPr>
          <p:cNvPr id="5" name="מציין מיקום של כותרת תחתונה 4">
            <a:extLst>
              <a:ext uri="{FF2B5EF4-FFF2-40B4-BE49-F238E27FC236}">
                <a16:creationId xmlns:a16="http://schemas.microsoft.com/office/drawing/2014/main" id="{24C8D415-5F5D-A036-79DE-459018073B84}"/>
              </a:ext>
            </a:extLst>
          </p:cNvPr>
          <p:cNvSpPr>
            <a:spLocks noGrp="1"/>
          </p:cNvSpPr>
          <p:nvPr>
            <p:ph type="ftr" sz="quarter" idx="11"/>
          </p:nvPr>
        </p:nvSpPr>
        <p:spPr/>
        <p:txBody>
          <a:bodyPr/>
          <a:lstStyle/>
          <a:p>
            <a:endParaRPr lang="he-IL"/>
          </a:p>
        </p:txBody>
      </p:sp>
      <p:sp>
        <p:nvSpPr>
          <p:cNvPr id="6" name="מציין מיקום של מספר שקופית 5">
            <a:extLst>
              <a:ext uri="{FF2B5EF4-FFF2-40B4-BE49-F238E27FC236}">
                <a16:creationId xmlns:a16="http://schemas.microsoft.com/office/drawing/2014/main" id="{042FBE29-AD37-1661-CDBD-CA273F3DD1E0}"/>
              </a:ext>
            </a:extLst>
          </p:cNvPr>
          <p:cNvSpPr>
            <a:spLocks noGrp="1"/>
          </p:cNvSpPr>
          <p:nvPr>
            <p:ph type="sldNum" sz="quarter" idx="12"/>
          </p:nvPr>
        </p:nvSpPr>
        <p:spPr/>
        <p:txBody>
          <a:bodyPr/>
          <a:lstStyle/>
          <a:p>
            <a:fld id="{4443EBD8-5D83-4369-A0BC-5F70B664C82D}" type="slidenum">
              <a:rPr lang="he-IL" smtClean="0"/>
              <a:t>‹#›</a:t>
            </a:fld>
            <a:endParaRPr lang="he-IL"/>
          </a:p>
        </p:txBody>
      </p:sp>
    </p:spTree>
    <p:extLst>
      <p:ext uri="{BB962C8B-B14F-4D97-AF65-F5344CB8AC3E}">
        <p14:creationId xmlns:p14="http://schemas.microsoft.com/office/powerpoint/2010/main" val="254901536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457200" y="1420283"/>
            <a:ext cx="5181600" cy="980017"/>
          </a:xfrm>
        </p:spPr>
        <p:txBody>
          <a:bodyPr/>
          <a:lstStyle/>
          <a:p>
            <a:r>
              <a:rPr lang="en-US"/>
              <a:t>Click to edit Master title style</a:t>
            </a:r>
          </a:p>
        </p:txBody>
      </p:sp>
      <p:sp>
        <p:nvSpPr>
          <p:cNvPr id="3" name="Subtitle 2"/>
          <p:cNvSpPr>
            <a:spLocks noGrp="1"/>
          </p:cNvSpPr>
          <p:nvPr>
            <p:ph type="subTitle" idx="1"/>
          </p:nvPr>
        </p:nvSpPr>
        <p:spPr>
          <a:xfrm>
            <a:off x="914400" y="2590800"/>
            <a:ext cx="4267200" cy="1168400"/>
          </a:xfrm>
        </p:spPr>
        <p:txBody>
          <a:bodyPr/>
          <a:lstStyle>
            <a:lvl1pPr marL="0" indent="0" algn="ctr">
              <a:buNone/>
              <a:defRPr>
                <a:solidFill>
                  <a:schemeClr val="tx1">
                    <a:tint val="75000"/>
                  </a:schemeClr>
                </a:solidFill>
              </a:defRPr>
            </a:lvl1pPr>
            <a:lvl2pPr marL="304815" indent="0" algn="ctr">
              <a:buNone/>
              <a:defRPr>
                <a:solidFill>
                  <a:schemeClr val="tx1">
                    <a:tint val="75000"/>
                  </a:schemeClr>
                </a:solidFill>
              </a:defRPr>
            </a:lvl2pPr>
            <a:lvl3pPr marL="609630" indent="0" algn="ctr">
              <a:buNone/>
              <a:defRPr>
                <a:solidFill>
                  <a:schemeClr val="tx1">
                    <a:tint val="75000"/>
                  </a:schemeClr>
                </a:solidFill>
              </a:defRPr>
            </a:lvl3pPr>
            <a:lvl4pPr marL="914446" indent="0" algn="ctr">
              <a:buNone/>
              <a:defRPr>
                <a:solidFill>
                  <a:schemeClr val="tx1">
                    <a:tint val="75000"/>
                  </a:schemeClr>
                </a:solidFill>
              </a:defRPr>
            </a:lvl4pPr>
            <a:lvl5pPr marL="1219261" indent="0" algn="ctr">
              <a:buNone/>
              <a:defRPr>
                <a:solidFill>
                  <a:schemeClr val="tx1">
                    <a:tint val="75000"/>
                  </a:schemeClr>
                </a:solidFill>
              </a:defRPr>
            </a:lvl5pPr>
            <a:lvl6pPr marL="1524076" indent="0" algn="ctr">
              <a:buNone/>
              <a:defRPr>
                <a:solidFill>
                  <a:schemeClr val="tx1">
                    <a:tint val="75000"/>
                  </a:schemeClr>
                </a:solidFill>
              </a:defRPr>
            </a:lvl6pPr>
            <a:lvl7pPr marL="1828891" indent="0" algn="ctr">
              <a:buNone/>
              <a:defRPr>
                <a:solidFill>
                  <a:schemeClr val="tx1">
                    <a:tint val="75000"/>
                  </a:schemeClr>
                </a:solidFill>
              </a:defRPr>
            </a:lvl7pPr>
            <a:lvl8pPr marL="2133707" indent="0" algn="ctr">
              <a:buNone/>
              <a:defRPr>
                <a:solidFill>
                  <a:schemeClr val="tx1">
                    <a:tint val="75000"/>
                  </a:schemeClr>
                </a:solidFill>
              </a:defRPr>
            </a:lvl8pPr>
            <a:lvl9pPr marL="2438522"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1D8BD707-D9CF-40AE-B4C6-C98DA3205C09}" type="datetimeFigureOut">
              <a:rPr lang="en-US" smtClean="0"/>
              <a:pPr/>
              <a:t>3/5/2025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161406497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3/5/2025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206648552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81542" y="2937934"/>
            <a:ext cx="5181600" cy="908050"/>
          </a:xfrm>
        </p:spPr>
        <p:txBody>
          <a:bodyPr anchor="t"/>
          <a:lstStyle>
            <a:lvl1pPr algn="l">
              <a:defRPr sz="2667" b="1" cap="all"/>
            </a:lvl1pPr>
          </a:lstStyle>
          <a:p>
            <a:r>
              <a:rPr lang="en-US"/>
              <a:t>Click to edit Master title style</a:t>
            </a:r>
          </a:p>
        </p:txBody>
      </p:sp>
      <p:sp>
        <p:nvSpPr>
          <p:cNvPr id="3" name="Text Placeholder 2"/>
          <p:cNvSpPr>
            <a:spLocks noGrp="1"/>
          </p:cNvSpPr>
          <p:nvPr>
            <p:ph type="body" idx="1"/>
          </p:nvPr>
        </p:nvSpPr>
        <p:spPr>
          <a:xfrm>
            <a:off x="481542" y="1937809"/>
            <a:ext cx="5181600" cy="1000125"/>
          </a:xfrm>
        </p:spPr>
        <p:txBody>
          <a:bodyPr anchor="b"/>
          <a:lstStyle>
            <a:lvl1pPr marL="0" indent="0">
              <a:buNone/>
              <a:defRPr sz="1333">
                <a:solidFill>
                  <a:schemeClr val="tx1">
                    <a:tint val="75000"/>
                  </a:schemeClr>
                </a:solidFill>
              </a:defRPr>
            </a:lvl1pPr>
            <a:lvl2pPr marL="304815" indent="0">
              <a:buNone/>
              <a:defRPr sz="1200">
                <a:solidFill>
                  <a:schemeClr val="tx1">
                    <a:tint val="75000"/>
                  </a:schemeClr>
                </a:solidFill>
              </a:defRPr>
            </a:lvl2pPr>
            <a:lvl3pPr marL="609630" indent="0">
              <a:buNone/>
              <a:defRPr sz="1067">
                <a:solidFill>
                  <a:schemeClr val="tx1">
                    <a:tint val="75000"/>
                  </a:schemeClr>
                </a:solidFill>
              </a:defRPr>
            </a:lvl3pPr>
            <a:lvl4pPr marL="914446" indent="0">
              <a:buNone/>
              <a:defRPr sz="933">
                <a:solidFill>
                  <a:schemeClr val="tx1">
                    <a:tint val="75000"/>
                  </a:schemeClr>
                </a:solidFill>
              </a:defRPr>
            </a:lvl4pPr>
            <a:lvl5pPr marL="1219261" indent="0">
              <a:buNone/>
              <a:defRPr sz="933">
                <a:solidFill>
                  <a:schemeClr val="tx1">
                    <a:tint val="75000"/>
                  </a:schemeClr>
                </a:solidFill>
              </a:defRPr>
            </a:lvl5pPr>
            <a:lvl6pPr marL="1524076" indent="0">
              <a:buNone/>
              <a:defRPr sz="933">
                <a:solidFill>
                  <a:schemeClr val="tx1">
                    <a:tint val="75000"/>
                  </a:schemeClr>
                </a:solidFill>
              </a:defRPr>
            </a:lvl6pPr>
            <a:lvl7pPr marL="1828891" indent="0">
              <a:buNone/>
              <a:defRPr sz="933">
                <a:solidFill>
                  <a:schemeClr val="tx1">
                    <a:tint val="75000"/>
                  </a:schemeClr>
                </a:solidFill>
              </a:defRPr>
            </a:lvl7pPr>
            <a:lvl8pPr marL="2133707" indent="0">
              <a:buNone/>
              <a:defRPr sz="933">
                <a:solidFill>
                  <a:schemeClr val="tx1">
                    <a:tint val="75000"/>
                  </a:schemeClr>
                </a:solidFill>
              </a:defRPr>
            </a:lvl8pPr>
            <a:lvl9pPr marL="2438522" indent="0">
              <a:buNone/>
              <a:defRPr sz="933">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3/5/2025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224880204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04800" y="1066800"/>
            <a:ext cx="2692400" cy="3017309"/>
          </a:xfrm>
        </p:spPr>
        <p:txBody>
          <a:bodyPr/>
          <a:lstStyle>
            <a:lvl1pPr>
              <a:defRPr sz="1867"/>
            </a:lvl1pPr>
            <a:lvl2pPr>
              <a:defRPr sz="1600"/>
            </a:lvl2pPr>
            <a:lvl3pPr>
              <a:defRPr sz="1333"/>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3098800" y="1066800"/>
            <a:ext cx="2692400" cy="3017309"/>
          </a:xfrm>
        </p:spPr>
        <p:txBody>
          <a:bodyPr/>
          <a:lstStyle>
            <a:lvl1pPr>
              <a:defRPr sz="1867"/>
            </a:lvl1pPr>
            <a:lvl2pPr>
              <a:defRPr sz="1600"/>
            </a:lvl2pPr>
            <a:lvl3pPr>
              <a:defRPr sz="1333"/>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D8BD707-D9CF-40AE-B4C6-C98DA3205C09}" type="datetimeFigureOut">
              <a:rPr lang="en-US" smtClean="0"/>
              <a:pPr/>
              <a:t>3/5/2025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144116423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304800" y="1023409"/>
            <a:ext cx="2693459" cy="426508"/>
          </a:xfrm>
        </p:spPr>
        <p:txBody>
          <a:bodyPr anchor="b"/>
          <a:lstStyle>
            <a:lvl1pPr marL="0" indent="0">
              <a:buNone/>
              <a:defRPr sz="1600" b="1"/>
            </a:lvl1pPr>
            <a:lvl2pPr marL="304815" indent="0">
              <a:buNone/>
              <a:defRPr sz="1333" b="1"/>
            </a:lvl2pPr>
            <a:lvl3pPr marL="609630" indent="0">
              <a:buNone/>
              <a:defRPr sz="1200" b="1"/>
            </a:lvl3pPr>
            <a:lvl4pPr marL="914446" indent="0">
              <a:buNone/>
              <a:defRPr sz="1067" b="1"/>
            </a:lvl4pPr>
            <a:lvl5pPr marL="1219261" indent="0">
              <a:buNone/>
              <a:defRPr sz="1067" b="1"/>
            </a:lvl5pPr>
            <a:lvl6pPr marL="1524076" indent="0">
              <a:buNone/>
              <a:defRPr sz="1067" b="1"/>
            </a:lvl6pPr>
            <a:lvl7pPr marL="1828891" indent="0">
              <a:buNone/>
              <a:defRPr sz="1067" b="1"/>
            </a:lvl7pPr>
            <a:lvl8pPr marL="2133707" indent="0">
              <a:buNone/>
              <a:defRPr sz="1067" b="1"/>
            </a:lvl8pPr>
            <a:lvl9pPr marL="2438522" indent="0">
              <a:buNone/>
              <a:defRPr sz="1067" b="1"/>
            </a:lvl9pPr>
          </a:lstStyle>
          <a:p>
            <a:pPr lvl="0"/>
            <a:r>
              <a:rPr lang="en-US"/>
              <a:t>Click to edit Master text styles</a:t>
            </a:r>
          </a:p>
        </p:txBody>
      </p:sp>
      <p:sp>
        <p:nvSpPr>
          <p:cNvPr id="4" name="Content Placeholder 3"/>
          <p:cNvSpPr>
            <a:spLocks noGrp="1"/>
          </p:cNvSpPr>
          <p:nvPr>
            <p:ph sz="half" idx="2"/>
          </p:nvPr>
        </p:nvSpPr>
        <p:spPr>
          <a:xfrm>
            <a:off x="304800" y="1449917"/>
            <a:ext cx="2693459" cy="2634192"/>
          </a:xfrm>
        </p:spPr>
        <p:txBody>
          <a:bodyPr/>
          <a:lstStyle>
            <a:lvl1pPr>
              <a:defRPr sz="1600"/>
            </a:lvl1pPr>
            <a:lvl2pPr>
              <a:defRPr sz="1333"/>
            </a:lvl2pPr>
            <a:lvl3pPr>
              <a:defRPr sz="1200"/>
            </a:lvl3pPr>
            <a:lvl4pPr>
              <a:defRPr sz="1067"/>
            </a:lvl4pPr>
            <a:lvl5pPr>
              <a:defRPr sz="1067"/>
            </a:lvl5pPr>
            <a:lvl6pPr>
              <a:defRPr sz="1067"/>
            </a:lvl6pPr>
            <a:lvl7pPr>
              <a:defRPr sz="1067"/>
            </a:lvl7pPr>
            <a:lvl8pPr>
              <a:defRPr sz="1067"/>
            </a:lvl8pPr>
            <a:lvl9pPr>
              <a:defRPr sz="1067"/>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3096684" y="1023409"/>
            <a:ext cx="2694517" cy="426508"/>
          </a:xfrm>
        </p:spPr>
        <p:txBody>
          <a:bodyPr anchor="b"/>
          <a:lstStyle>
            <a:lvl1pPr marL="0" indent="0">
              <a:buNone/>
              <a:defRPr sz="1600" b="1"/>
            </a:lvl1pPr>
            <a:lvl2pPr marL="304815" indent="0">
              <a:buNone/>
              <a:defRPr sz="1333" b="1"/>
            </a:lvl2pPr>
            <a:lvl3pPr marL="609630" indent="0">
              <a:buNone/>
              <a:defRPr sz="1200" b="1"/>
            </a:lvl3pPr>
            <a:lvl4pPr marL="914446" indent="0">
              <a:buNone/>
              <a:defRPr sz="1067" b="1"/>
            </a:lvl4pPr>
            <a:lvl5pPr marL="1219261" indent="0">
              <a:buNone/>
              <a:defRPr sz="1067" b="1"/>
            </a:lvl5pPr>
            <a:lvl6pPr marL="1524076" indent="0">
              <a:buNone/>
              <a:defRPr sz="1067" b="1"/>
            </a:lvl6pPr>
            <a:lvl7pPr marL="1828891" indent="0">
              <a:buNone/>
              <a:defRPr sz="1067" b="1"/>
            </a:lvl7pPr>
            <a:lvl8pPr marL="2133707" indent="0">
              <a:buNone/>
              <a:defRPr sz="1067" b="1"/>
            </a:lvl8pPr>
            <a:lvl9pPr marL="2438522" indent="0">
              <a:buNone/>
              <a:defRPr sz="1067" b="1"/>
            </a:lvl9pPr>
          </a:lstStyle>
          <a:p>
            <a:pPr lvl="0"/>
            <a:r>
              <a:rPr lang="en-US"/>
              <a:t>Click to edit Master text styles</a:t>
            </a:r>
          </a:p>
        </p:txBody>
      </p:sp>
      <p:sp>
        <p:nvSpPr>
          <p:cNvPr id="6" name="Content Placeholder 5"/>
          <p:cNvSpPr>
            <a:spLocks noGrp="1"/>
          </p:cNvSpPr>
          <p:nvPr>
            <p:ph sz="quarter" idx="4"/>
          </p:nvPr>
        </p:nvSpPr>
        <p:spPr>
          <a:xfrm>
            <a:off x="3096684" y="1449917"/>
            <a:ext cx="2694517" cy="2634192"/>
          </a:xfrm>
        </p:spPr>
        <p:txBody>
          <a:bodyPr/>
          <a:lstStyle>
            <a:lvl1pPr>
              <a:defRPr sz="1600"/>
            </a:lvl1pPr>
            <a:lvl2pPr>
              <a:defRPr sz="1333"/>
            </a:lvl2pPr>
            <a:lvl3pPr>
              <a:defRPr sz="1200"/>
            </a:lvl3pPr>
            <a:lvl4pPr>
              <a:defRPr sz="1067"/>
            </a:lvl4pPr>
            <a:lvl5pPr>
              <a:defRPr sz="1067"/>
            </a:lvl5pPr>
            <a:lvl6pPr>
              <a:defRPr sz="1067"/>
            </a:lvl6pPr>
            <a:lvl7pPr>
              <a:defRPr sz="1067"/>
            </a:lvl7pPr>
            <a:lvl8pPr>
              <a:defRPr sz="1067"/>
            </a:lvl8pPr>
            <a:lvl9pPr>
              <a:defRPr sz="1067"/>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D8BD707-D9CF-40AE-B4C6-C98DA3205C09}" type="datetimeFigureOut">
              <a:rPr lang="en-US" smtClean="0"/>
              <a:pPr/>
              <a:t>3/5/2025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100255916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D8BD707-D9CF-40AE-B4C6-C98DA3205C09}" type="datetimeFigureOut">
              <a:rPr lang="en-US" smtClean="0"/>
              <a:pPr/>
              <a:t>3/5/2025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148138345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3/5/2025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11328081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800" y="182033"/>
            <a:ext cx="2005542" cy="774700"/>
          </a:xfrm>
        </p:spPr>
        <p:txBody>
          <a:bodyPr anchor="b"/>
          <a:lstStyle>
            <a:lvl1pPr algn="l">
              <a:defRPr sz="1333" b="1"/>
            </a:lvl1pPr>
          </a:lstStyle>
          <a:p>
            <a:r>
              <a:rPr lang="en-US"/>
              <a:t>Click to edit Master title style</a:t>
            </a:r>
          </a:p>
        </p:txBody>
      </p:sp>
      <p:sp>
        <p:nvSpPr>
          <p:cNvPr id="3" name="Content Placeholder 2"/>
          <p:cNvSpPr>
            <a:spLocks noGrp="1"/>
          </p:cNvSpPr>
          <p:nvPr>
            <p:ph idx="1"/>
          </p:nvPr>
        </p:nvSpPr>
        <p:spPr>
          <a:xfrm>
            <a:off x="2383367" y="182034"/>
            <a:ext cx="3407833" cy="3902075"/>
          </a:xfrm>
        </p:spPr>
        <p:txBody>
          <a:bodyPr/>
          <a:lstStyle>
            <a:lvl1pPr>
              <a:defRPr sz="2133"/>
            </a:lvl1pPr>
            <a:lvl2pPr>
              <a:defRPr sz="1867"/>
            </a:lvl2pPr>
            <a:lvl3pPr>
              <a:defRPr sz="1600"/>
            </a:lvl3pPr>
            <a:lvl4pPr>
              <a:defRPr sz="1333"/>
            </a:lvl4pPr>
            <a:lvl5pPr>
              <a:defRPr sz="1333"/>
            </a:lvl5pPr>
            <a:lvl6pPr>
              <a:defRPr sz="1333"/>
            </a:lvl6pPr>
            <a:lvl7pPr>
              <a:defRPr sz="1333"/>
            </a:lvl7pPr>
            <a:lvl8pPr>
              <a:defRPr sz="1333"/>
            </a:lvl8pPr>
            <a:lvl9pPr>
              <a:defRPr sz="1333"/>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304800" y="956734"/>
            <a:ext cx="2005542" cy="3127375"/>
          </a:xfrm>
        </p:spPr>
        <p:txBody>
          <a:bodyPr/>
          <a:lstStyle>
            <a:lvl1pPr marL="0" indent="0">
              <a:buNone/>
              <a:defRPr sz="933"/>
            </a:lvl1pPr>
            <a:lvl2pPr marL="304815" indent="0">
              <a:buNone/>
              <a:defRPr sz="800"/>
            </a:lvl2pPr>
            <a:lvl3pPr marL="609630" indent="0">
              <a:buNone/>
              <a:defRPr sz="667"/>
            </a:lvl3pPr>
            <a:lvl4pPr marL="914446" indent="0">
              <a:buNone/>
              <a:defRPr sz="600"/>
            </a:lvl4pPr>
            <a:lvl5pPr marL="1219261" indent="0">
              <a:buNone/>
              <a:defRPr sz="600"/>
            </a:lvl5pPr>
            <a:lvl6pPr marL="1524076" indent="0">
              <a:buNone/>
              <a:defRPr sz="600"/>
            </a:lvl6pPr>
            <a:lvl7pPr marL="1828891" indent="0">
              <a:buNone/>
              <a:defRPr sz="600"/>
            </a:lvl7pPr>
            <a:lvl8pPr marL="2133707" indent="0">
              <a:buNone/>
              <a:defRPr sz="600"/>
            </a:lvl8pPr>
            <a:lvl9pPr marL="2438522" indent="0">
              <a:buNone/>
              <a:defRPr sz="6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3/5/2025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21073706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כותרת ותוכן">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24FF9757-45B1-9604-EF43-33474D9F6496}"/>
              </a:ext>
            </a:extLst>
          </p:cNvPr>
          <p:cNvSpPr>
            <a:spLocks noGrp="1"/>
          </p:cNvSpPr>
          <p:nvPr>
            <p:ph type="title"/>
          </p:nvPr>
        </p:nvSpPr>
        <p:spPr/>
        <p:txBody>
          <a:bodyPr/>
          <a:lstStyle/>
          <a:p>
            <a:r>
              <a:rPr lang="he-IL"/>
              <a:t>לחץ כדי לערוך סגנון כותרת של תבנית בסיס</a:t>
            </a:r>
          </a:p>
        </p:txBody>
      </p:sp>
      <p:sp>
        <p:nvSpPr>
          <p:cNvPr id="3" name="מציין מיקום תוכן 2">
            <a:extLst>
              <a:ext uri="{FF2B5EF4-FFF2-40B4-BE49-F238E27FC236}">
                <a16:creationId xmlns:a16="http://schemas.microsoft.com/office/drawing/2014/main" id="{79EB3A6E-B5AD-CD48-88D8-9E98473FECDB}"/>
              </a:ext>
            </a:extLst>
          </p:cNvPr>
          <p:cNvSpPr>
            <a:spLocks noGrp="1"/>
          </p:cNvSpPr>
          <p:nvPr>
            <p:ph idx="1"/>
          </p:nvPr>
        </p:nvSpPr>
        <p:spPr/>
        <p:txBody>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4" name="מציין מיקום של תאריך 3">
            <a:extLst>
              <a:ext uri="{FF2B5EF4-FFF2-40B4-BE49-F238E27FC236}">
                <a16:creationId xmlns:a16="http://schemas.microsoft.com/office/drawing/2014/main" id="{BEF7A45D-A285-1EA4-6730-E5B52C0F5BE0}"/>
              </a:ext>
            </a:extLst>
          </p:cNvPr>
          <p:cNvSpPr>
            <a:spLocks noGrp="1"/>
          </p:cNvSpPr>
          <p:nvPr>
            <p:ph type="dt" sz="half" idx="10"/>
          </p:nvPr>
        </p:nvSpPr>
        <p:spPr/>
        <p:txBody>
          <a:bodyPr/>
          <a:lstStyle/>
          <a:p>
            <a:fld id="{CA5D0944-E242-4477-92BC-66FBEE46AE3C}" type="datetimeFigureOut">
              <a:rPr lang="he-IL" smtClean="0"/>
              <a:t>ה'/אדר/תשפ"ה</a:t>
            </a:fld>
            <a:endParaRPr lang="he-IL"/>
          </a:p>
        </p:txBody>
      </p:sp>
      <p:sp>
        <p:nvSpPr>
          <p:cNvPr id="5" name="מציין מיקום של כותרת תחתונה 4">
            <a:extLst>
              <a:ext uri="{FF2B5EF4-FFF2-40B4-BE49-F238E27FC236}">
                <a16:creationId xmlns:a16="http://schemas.microsoft.com/office/drawing/2014/main" id="{2660C325-F327-0C40-BB63-426202B54AC7}"/>
              </a:ext>
            </a:extLst>
          </p:cNvPr>
          <p:cNvSpPr>
            <a:spLocks noGrp="1"/>
          </p:cNvSpPr>
          <p:nvPr>
            <p:ph type="ftr" sz="quarter" idx="11"/>
          </p:nvPr>
        </p:nvSpPr>
        <p:spPr/>
        <p:txBody>
          <a:bodyPr/>
          <a:lstStyle/>
          <a:p>
            <a:endParaRPr lang="he-IL"/>
          </a:p>
        </p:txBody>
      </p:sp>
      <p:sp>
        <p:nvSpPr>
          <p:cNvPr id="6" name="מציין מיקום של מספר שקופית 5">
            <a:extLst>
              <a:ext uri="{FF2B5EF4-FFF2-40B4-BE49-F238E27FC236}">
                <a16:creationId xmlns:a16="http://schemas.microsoft.com/office/drawing/2014/main" id="{3410C7A5-F22E-A226-0D60-248C4383E560}"/>
              </a:ext>
            </a:extLst>
          </p:cNvPr>
          <p:cNvSpPr>
            <a:spLocks noGrp="1"/>
          </p:cNvSpPr>
          <p:nvPr>
            <p:ph type="sldNum" sz="quarter" idx="12"/>
          </p:nvPr>
        </p:nvSpPr>
        <p:spPr/>
        <p:txBody>
          <a:bodyPr/>
          <a:lstStyle/>
          <a:p>
            <a:fld id="{4443EBD8-5D83-4369-A0BC-5F70B664C82D}" type="slidenum">
              <a:rPr lang="he-IL" smtClean="0"/>
              <a:t>‹#›</a:t>
            </a:fld>
            <a:endParaRPr lang="he-IL"/>
          </a:p>
        </p:txBody>
      </p:sp>
    </p:spTree>
    <p:extLst>
      <p:ext uri="{BB962C8B-B14F-4D97-AF65-F5344CB8AC3E}">
        <p14:creationId xmlns:p14="http://schemas.microsoft.com/office/powerpoint/2010/main" val="336155794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94859" y="3200400"/>
            <a:ext cx="3657600" cy="377825"/>
          </a:xfrm>
        </p:spPr>
        <p:txBody>
          <a:bodyPr anchor="b"/>
          <a:lstStyle>
            <a:lvl1pPr algn="l">
              <a:defRPr sz="1333" b="1"/>
            </a:lvl1pPr>
          </a:lstStyle>
          <a:p>
            <a:r>
              <a:rPr lang="en-US"/>
              <a:t>Click to edit Master title style</a:t>
            </a:r>
          </a:p>
        </p:txBody>
      </p:sp>
      <p:sp>
        <p:nvSpPr>
          <p:cNvPr id="3" name="Picture Placeholder 2"/>
          <p:cNvSpPr>
            <a:spLocks noGrp="1"/>
          </p:cNvSpPr>
          <p:nvPr>
            <p:ph type="pic" idx="1"/>
          </p:nvPr>
        </p:nvSpPr>
        <p:spPr>
          <a:xfrm>
            <a:off x="1194859" y="408517"/>
            <a:ext cx="3657600" cy="2743200"/>
          </a:xfrm>
        </p:spPr>
        <p:txBody>
          <a:bodyPr/>
          <a:lstStyle>
            <a:lvl1pPr marL="0" indent="0">
              <a:buNone/>
              <a:defRPr sz="2133"/>
            </a:lvl1pPr>
            <a:lvl2pPr marL="304815" indent="0">
              <a:buNone/>
              <a:defRPr sz="1867"/>
            </a:lvl2pPr>
            <a:lvl3pPr marL="609630" indent="0">
              <a:buNone/>
              <a:defRPr sz="1600"/>
            </a:lvl3pPr>
            <a:lvl4pPr marL="914446" indent="0">
              <a:buNone/>
              <a:defRPr sz="1333"/>
            </a:lvl4pPr>
            <a:lvl5pPr marL="1219261" indent="0">
              <a:buNone/>
              <a:defRPr sz="1333"/>
            </a:lvl5pPr>
            <a:lvl6pPr marL="1524076" indent="0">
              <a:buNone/>
              <a:defRPr sz="1333"/>
            </a:lvl6pPr>
            <a:lvl7pPr marL="1828891" indent="0">
              <a:buNone/>
              <a:defRPr sz="1333"/>
            </a:lvl7pPr>
            <a:lvl8pPr marL="2133707" indent="0">
              <a:buNone/>
              <a:defRPr sz="1333"/>
            </a:lvl8pPr>
            <a:lvl9pPr marL="2438522" indent="0">
              <a:buNone/>
              <a:defRPr sz="1333"/>
            </a:lvl9pPr>
          </a:lstStyle>
          <a:p>
            <a:endParaRPr lang="en-US"/>
          </a:p>
        </p:txBody>
      </p:sp>
      <p:sp>
        <p:nvSpPr>
          <p:cNvPr id="4" name="Text Placeholder 3"/>
          <p:cNvSpPr>
            <a:spLocks noGrp="1"/>
          </p:cNvSpPr>
          <p:nvPr>
            <p:ph type="body" sz="half" idx="2"/>
          </p:nvPr>
        </p:nvSpPr>
        <p:spPr>
          <a:xfrm>
            <a:off x="1194859" y="3578225"/>
            <a:ext cx="3657600" cy="536575"/>
          </a:xfrm>
        </p:spPr>
        <p:txBody>
          <a:bodyPr/>
          <a:lstStyle>
            <a:lvl1pPr marL="0" indent="0">
              <a:buNone/>
              <a:defRPr sz="933"/>
            </a:lvl1pPr>
            <a:lvl2pPr marL="304815" indent="0">
              <a:buNone/>
              <a:defRPr sz="800"/>
            </a:lvl2pPr>
            <a:lvl3pPr marL="609630" indent="0">
              <a:buNone/>
              <a:defRPr sz="667"/>
            </a:lvl3pPr>
            <a:lvl4pPr marL="914446" indent="0">
              <a:buNone/>
              <a:defRPr sz="600"/>
            </a:lvl4pPr>
            <a:lvl5pPr marL="1219261" indent="0">
              <a:buNone/>
              <a:defRPr sz="600"/>
            </a:lvl5pPr>
            <a:lvl6pPr marL="1524076" indent="0">
              <a:buNone/>
              <a:defRPr sz="600"/>
            </a:lvl6pPr>
            <a:lvl7pPr marL="1828891" indent="0">
              <a:buNone/>
              <a:defRPr sz="600"/>
            </a:lvl7pPr>
            <a:lvl8pPr marL="2133707" indent="0">
              <a:buNone/>
              <a:defRPr sz="600"/>
            </a:lvl8pPr>
            <a:lvl9pPr marL="2438522" indent="0">
              <a:buNone/>
              <a:defRPr sz="6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3/5/2025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206299420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3/5/2025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151167779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419600" y="183092"/>
            <a:ext cx="1371600" cy="3901017"/>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304800" y="183092"/>
            <a:ext cx="4013200" cy="390101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3/5/2025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27349578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כותרת מקטע עליונה">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67160312-FE76-2262-3D3E-213EEE6C2EF2}"/>
              </a:ext>
            </a:extLst>
          </p:cNvPr>
          <p:cNvSpPr>
            <a:spLocks noGrp="1"/>
          </p:cNvSpPr>
          <p:nvPr>
            <p:ph type="title"/>
          </p:nvPr>
        </p:nvSpPr>
        <p:spPr>
          <a:xfrm>
            <a:off x="831850" y="1709738"/>
            <a:ext cx="10515600" cy="2852737"/>
          </a:xfrm>
        </p:spPr>
        <p:txBody>
          <a:bodyPr anchor="b"/>
          <a:lstStyle>
            <a:lvl1pPr>
              <a:defRPr sz="6000"/>
            </a:lvl1pPr>
          </a:lstStyle>
          <a:p>
            <a:r>
              <a:rPr lang="he-IL"/>
              <a:t>לחץ כדי לערוך סגנון כותרת של תבנית בסיס</a:t>
            </a:r>
          </a:p>
        </p:txBody>
      </p:sp>
      <p:sp>
        <p:nvSpPr>
          <p:cNvPr id="3" name="מציין מיקום טקסט 2">
            <a:extLst>
              <a:ext uri="{FF2B5EF4-FFF2-40B4-BE49-F238E27FC236}">
                <a16:creationId xmlns:a16="http://schemas.microsoft.com/office/drawing/2014/main" id="{26C60F95-76D3-214C-33E9-D375BC8EAB3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he-IL"/>
              <a:t>לחץ כדי לערוך סגנונות טקסט של תבנית בסיס</a:t>
            </a:r>
          </a:p>
        </p:txBody>
      </p:sp>
      <p:sp>
        <p:nvSpPr>
          <p:cNvPr id="4" name="מציין מיקום של תאריך 3">
            <a:extLst>
              <a:ext uri="{FF2B5EF4-FFF2-40B4-BE49-F238E27FC236}">
                <a16:creationId xmlns:a16="http://schemas.microsoft.com/office/drawing/2014/main" id="{D04AE684-290B-D7FD-8331-AFA8785A26CC}"/>
              </a:ext>
            </a:extLst>
          </p:cNvPr>
          <p:cNvSpPr>
            <a:spLocks noGrp="1"/>
          </p:cNvSpPr>
          <p:nvPr>
            <p:ph type="dt" sz="half" idx="10"/>
          </p:nvPr>
        </p:nvSpPr>
        <p:spPr/>
        <p:txBody>
          <a:bodyPr/>
          <a:lstStyle/>
          <a:p>
            <a:fld id="{CA5D0944-E242-4477-92BC-66FBEE46AE3C}" type="datetimeFigureOut">
              <a:rPr lang="he-IL" smtClean="0"/>
              <a:t>ה'/אדר/תשפ"ה</a:t>
            </a:fld>
            <a:endParaRPr lang="he-IL"/>
          </a:p>
        </p:txBody>
      </p:sp>
      <p:sp>
        <p:nvSpPr>
          <p:cNvPr id="5" name="מציין מיקום של כותרת תחתונה 4">
            <a:extLst>
              <a:ext uri="{FF2B5EF4-FFF2-40B4-BE49-F238E27FC236}">
                <a16:creationId xmlns:a16="http://schemas.microsoft.com/office/drawing/2014/main" id="{3ADA7BF8-C142-296F-C5C2-9C2EE36E4B05}"/>
              </a:ext>
            </a:extLst>
          </p:cNvPr>
          <p:cNvSpPr>
            <a:spLocks noGrp="1"/>
          </p:cNvSpPr>
          <p:nvPr>
            <p:ph type="ftr" sz="quarter" idx="11"/>
          </p:nvPr>
        </p:nvSpPr>
        <p:spPr/>
        <p:txBody>
          <a:bodyPr/>
          <a:lstStyle/>
          <a:p>
            <a:endParaRPr lang="he-IL"/>
          </a:p>
        </p:txBody>
      </p:sp>
      <p:sp>
        <p:nvSpPr>
          <p:cNvPr id="6" name="מציין מיקום של מספר שקופית 5">
            <a:extLst>
              <a:ext uri="{FF2B5EF4-FFF2-40B4-BE49-F238E27FC236}">
                <a16:creationId xmlns:a16="http://schemas.microsoft.com/office/drawing/2014/main" id="{9A5A564D-3CF7-8970-87AE-3680473C6F00}"/>
              </a:ext>
            </a:extLst>
          </p:cNvPr>
          <p:cNvSpPr>
            <a:spLocks noGrp="1"/>
          </p:cNvSpPr>
          <p:nvPr>
            <p:ph type="sldNum" sz="quarter" idx="12"/>
          </p:nvPr>
        </p:nvSpPr>
        <p:spPr/>
        <p:txBody>
          <a:bodyPr/>
          <a:lstStyle/>
          <a:p>
            <a:fld id="{4443EBD8-5D83-4369-A0BC-5F70B664C82D}" type="slidenum">
              <a:rPr lang="he-IL" smtClean="0"/>
              <a:t>‹#›</a:t>
            </a:fld>
            <a:endParaRPr lang="he-IL"/>
          </a:p>
        </p:txBody>
      </p:sp>
    </p:spTree>
    <p:extLst>
      <p:ext uri="{BB962C8B-B14F-4D97-AF65-F5344CB8AC3E}">
        <p14:creationId xmlns:p14="http://schemas.microsoft.com/office/powerpoint/2010/main" val="20489054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שני תכנים">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295DA3EC-2A2D-B5C7-65BA-4B5D370CDC57}"/>
              </a:ext>
            </a:extLst>
          </p:cNvPr>
          <p:cNvSpPr>
            <a:spLocks noGrp="1"/>
          </p:cNvSpPr>
          <p:nvPr>
            <p:ph type="title"/>
          </p:nvPr>
        </p:nvSpPr>
        <p:spPr/>
        <p:txBody>
          <a:bodyPr/>
          <a:lstStyle/>
          <a:p>
            <a:r>
              <a:rPr lang="he-IL"/>
              <a:t>לחץ כדי לערוך סגנון כותרת של תבנית בסיס</a:t>
            </a:r>
          </a:p>
        </p:txBody>
      </p:sp>
      <p:sp>
        <p:nvSpPr>
          <p:cNvPr id="3" name="מציין מיקום תוכן 2">
            <a:extLst>
              <a:ext uri="{FF2B5EF4-FFF2-40B4-BE49-F238E27FC236}">
                <a16:creationId xmlns:a16="http://schemas.microsoft.com/office/drawing/2014/main" id="{B2F56815-12F8-9402-B6E4-93B961FC0CA7}"/>
              </a:ext>
            </a:extLst>
          </p:cNvPr>
          <p:cNvSpPr>
            <a:spLocks noGrp="1"/>
          </p:cNvSpPr>
          <p:nvPr>
            <p:ph sz="half" idx="1"/>
          </p:nvPr>
        </p:nvSpPr>
        <p:spPr>
          <a:xfrm>
            <a:off x="838200" y="1825625"/>
            <a:ext cx="5181600" cy="4351338"/>
          </a:xfrm>
        </p:spPr>
        <p:txBody>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4" name="מציין מיקום תוכן 3">
            <a:extLst>
              <a:ext uri="{FF2B5EF4-FFF2-40B4-BE49-F238E27FC236}">
                <a16:creationId xmlns:a16="http://schemas.microsoft.com/office/drawing/2014/main" id="{A873F9E7-AAA9-D06A-2A82-D8615B794476}"/>
              </a:ext>
            </a:extLst>
          </p:cNvPr>
          <p:cNvSpPr>
            <a:spLocks noGrp="1"/>
          </p:cNvSpPr>
          <p:nvPr>
            <p:ph sz="half" idx="2"/>
          </p:nvPr>
        </p:nvSpPr>
        <p:spPr>
          <a:xfrm>
            <a:off x="6172200" y="1825625"/>
            <a:ext cx="5181600" cy="4351338"/>
          </a:xfrm>
        </p:spPr>
        <p:txBody>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5" name="מציין מיקום של תאריך 4">
            <a:extLst>
              <a:ext uri="{FF2B5EF4-FFF2-40B4-BE49-F238E27FC236}">
                <a16:creationId xmlns:a16="http://schemas.microsoft.com/office/drawing/2014/main" id="{B3406673-B540-60F3-5AEE-C9D8347EA5BE}"/>
              </a:ext>
            </a:extLst>
          </p:cNvPr>
          <p:cNvSpPr>
            <a:spLocks noGrp="1"/>
          </p:cNvSpPr>
          <p:nvPr>
            <p:ph type="dt" sz="half" idx="10"/>
          </p:nvPr>
        </p:nvSpPr>
        <p:spPr/>
        <p:txBody>
          <a:bodyPr/>
          <a:lstStyle/>
          <a:p>
            <a:fld id="{CA5D0944-E242-4477-92BC-66FBEE46AE3C}" type="datetimeFigureOut">
              <a:rPr lang="he-IL" smtClean="0"/>
              <a:t>ה'/אדר/תשפ"ה</a:t>
            </a:fld>
            <a:endParaRPr lang="he-IL"/>
          </a:p>
        </p:txBody>
      </p:sp>
      <p:sp>
        <p:nvSpPr>
          <p:cNvPr id="6" name="מציין מיקום של כותרת תחתונה 5">
            <a:extLst>
              <a:ext uri="{FF2B5EF4-FFF2-40B4-BE49-F238E27FC236}">
                <a16:creationId xmlns:a16="http://schemas.microsoft.com/office/drawing/2014/main" id="{641BEE47-0F85-8456-BC14-1C3EFEB3E7AC}"/>
              </a:ext>
            </a:extLst>
          </p:cNvPr>
          <p:cNvSpPr>
            <a:spLocks noGrp="1"/>
          </p:cNvSpPr>
          <p:nvPr>
            <p:ph type="ftr" sz="quarter" idx="11"/>
          </p:nvPr>
        </p:nvSpPr>
        <p:spPr/>
        <p:txBody>
          <a:bodyPr/>
          <a:lstStyle/>
          <a:p>
            <a:endParaRPr lang="he-IL"/>
          </a:p>
        </p:txBody>
      </p:sp>
      <p:sp>
        <p:nvSpPr>
          <p:cNvPr id="7" name="מציין מיקום של מספר שקופית 6">
            <a:extLst>
              <a:ext uri="{FF2B5EF4-FFF2-40B4-BE49-F238E27FC236}">
                <a16:creationId xmlns:a16="http://schemas.microsoft.com/office/drawing/2014/main" id="{A6C567D0-174F-2C58-D045-4F0AA40AE532}"/>
              </a:ext>
            </a:extLst>
          </p:cNvPr>
          <p:cNvSpPr>
            <a:spLocks noGrp="1"/>
          </p:cNvSpPr>
          <p:nvPr>
            <p:ph type="sldNum" sz="quarter" idx="12"/>
          </p:nvPr>
        </p:nvSpPr>
        <p:spPr/>
        <p:txBody>
          <a:bodyPr/>
          <a:lstStyle/>
          <a:p>
            <a:fld id="{4443EBD8-5D83-4369-A0BC-5F70B664C82D}" type="slidenum">
              <a:rPr lang="he-IL" smtClean="0"/>
              <a:t>‹#›</a:t>
            </a:fld>
            <a:endParaRPr lang="he-IL"/>
          </a:p>
        </p:txBody>
      </p:sp>
    </p:spTree>
    <p:extLst>
      <p:ext uri="{BB962C8B-B14F-4D97-AF65-F5344CB8AC3E}">
        <p14:creationId xmlns:p14="http://schemas.microsoft.com/office/powerpoint/2010/main" val="27573111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השוואה">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08A552BF-F17A-F389-CF38-5F7B90810909}"/>
              </a:ext>
            </a:extLst>
          </p:cNvPr>
          <p:cNvSpPr>
            <a:spLocks noGrp="1"/>
          </p:cNvSpPr>
          <p:nvPr>
            <p:ph type="title"/>
          </p:nvPr>
        </p:nvSpPr>
        <p:spPr>
          <a:xfrm>
            <a:off x="839788" y="365125"/>
            <a:ext cx="10515600" cy="1325563"/>
          </a:xfrm>
        </p:spPr>
        <p:txBody>
          <a:bodyPr/>
          <a:lstStyle/>
          <a:p>
            <a:r>
              <a:rPr lang="he-IL"/>
              <a:t>לחץ כדי לערוך סגנון כותרת של תבנית בסיס</a:t>
            </a:r>
          </a:p>
        </p:txBody>
      </p:sp>
      <p:sp>
        <p:nvSpPr>
          <p:cNvPr id="3" name="מציין מיקום טקסט 2">
            <a:extLst>
              <a:ext uri="{FF2B5EF4-FFF2-40B4-BE49-F238E27FC236}">
                <a16:creationId xmlns:a16="http://schemas.microsoft.com/office/drawing/2014/main" id="{D874F4A4-9B06-2EA4-23CD-FBF1CAD48EE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a:t>לחץ כדי לערוך סגנונות טקסט של תבנית בסיס</a:t>
            </a:r>
          </a:p>
        </p:txBody>
      </p:sp>
      <p:sp>
        <p:nvSpPr>
          <p:cNvPr id="4" name="מציין מיקום תוכן 3">
            <a:extLst>
              <a:ext uri="{FF2B5EF4-FFF2-40B4-BE49-F238E27FC236}">
                <a16:creationId xmlns:a16="http://schemas.microsoft.com/office/drawing/2014/main" id="{32CF8FAE-5AFE-D7E5-61A1-25ED5AE65AEF}"/>
              </a:ext>
            </a:extLst>
          </p:cNvPr>
          <p:cNvSpPr>
            <a:spLocks noGrp="1"/>
          </p:cNvSpPr>
          <p:nvPr>
            <p:ph sz="half" idx="2"/>
          </p:nvPr>
        </p:nvSpPr>
        <p:spPr>
          <a:xfrm>
            <a:off x="839788" y="2505075"/>
            <a:ext cx="5157787" cy="3684588"/>
          </a:xfrm>
        </p:spPr>
        <p:txBody>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5" name="מציין מיקום טקסט 4">
            <a:extLst>
              <a:ext uri="{FF2B5EF4-FFF2-40B4-BE49-F238E27FC236}">
                <a16:creationId xmlns:a16="http://schemas.microsoft.com/office/drawing/2014/main" id="{3793485E-F6CB-744D-FBF2-4D9E2D44DFE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a:t>לחץ כדי לערוך סגנונות טקסט של תבנית בסיס</a:t>
            </a:r>
          </a:p>
        </p:txBody>
      </p:sp>
      <p:sp>
        <p:nvSpPr>
          <p:cNvPr id="6" name="מציין מיקום תוכן 5">
            <a:extLst>
              <a:ext uri="{FF2B5EF4-FFF2-40B4-BE49-F238E27FC236}">
                <a16:creationId xmlns:a16="http://schemas.microsoft.com/office/drawing/2014/main" id="{C092DD1A-6F0A-991E-9737-1D912C3AC88A}"/>
              </a:ext>
            </a:extLst>
          </p:cNvPr>
          <p:cNvSpPr>
            <a:spLocks noGrp="1"/>
          </p:cNvSpPr>
          <p:nvPr>
            <p:ph sz="quarter" idx="4"/>
          </p:nvPr>
        </p:nvSpPr>
        <p:spPr>
          <a:xfrm>
            <a:off x="6172200" y="2505075"/>
            <a:ext cx="5183188" cy="3684588"/>
          </a:xfrm>
        </p:spPr>
        <p:txBody>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7" name="מציין מיקום של תאריך 6">
            <a:extLst>
              <a:ext uri="{FF2B5EF4-FFF2-40B4-BE49-F238E27FC236}">
                <a16:creationId xmlns:a16="http://schemas.microsoft.com/office/drawing/2014/main" id="{540520A0-1547-5759-9A1B-17D7E59CEDD1}"/>
              </a:ext>
            </a:extLst>
          </p:cNvPr>
          <p:cNvSpPr>
            <a:spLocks noGrp="1"/>
          </p:cNvSpPr>
          <p:nvPr>
            <p:ph type="dt" sz="half" idx="10"/>
          </p:nvPr>
        </p:nvSpPr>
        <p:spPr/>
        <p:txBody>
          <a:bodyPr/>
          <a:lstStyle/>
          <a:p>
            <a:fld id="{CA5D0944-E242-4477-92BC-66FBEE46AE3C}" type="datetimeFigureOut">
              <a:rPr lang="he-IL" smtClean="0"/>
              <a:t>ה'/אדר/תשפ"ה</a:t>
            </a:fld>
            <a:endParaRPr lang="he-IL"/>
          </a:p>
        </p:txBody>
      </p:sp>
      <p:sp>
        <p:nvSpPr>
          <p:cNvPr id="8" name="מציין מיקום של כותרת תחתונה 7">
            <a:extLst>
              <a:ext uri="{FF2B5EF4-FFF2-40B4-BE49-F238E27FC236}">
                <a16:creationId xmlns:a16="http://schemas.microsoft.com/office/drawing/2014/main" id="{1134887A-E03A-E766-3CE3-F3BEE831A822}"/>
              </a:ext>
            </a:extLst>
          </p:cNvPr>
          <p:cNvSpPr>
            <a:spLocks noGrp="1"/>
          </p:cNvSpPr>
          <p:nvPr>
            <p:ph type="ftr" sz="quarter" idx="11"/>
          </p:nvPr>
        </p:nvSpPr>
        <p:spPr/>
        <p:txBody>
          <a:bodyPr/>
          <a:lstStyle/>
          <a:p>
            <a:endParaRPr lang="he-IL"/>
          </a:p>
        </p:txBody>
      </p:sp>
      <p:sp>
        <p:nvSpPr>
          <p:cNvPr id="9" name="מציין מיקום של מספר שקופית 8">
            <a:extLst>
              <a:ext uri="{FF2B5EF4-FFF2-40B4-BE49-F238E27FC236}">
                <a16:creationId xmlns:a16="http://schemas.microsoft.com/office/drawing/2014/main" id="{44E029B8-F4B6-D107-65B9-D2AAB3EE289C}"/>
              </a:ext>
            </a:extLst>
          </p:cNvPr>
          <p:cNvSpPr>
            <a:spLocks noGrp="1"/>
          </p:cNvSpPr>
          <p:nvPr>
            <p:ph type="sldNum" sz="quarter" idx="12"/>
          </p:nvPr>
        </p:nvSpPr>
        <p:spPr/>
        <p:txBody>
          <a:bodyPr/>
          <a:lstStyle/>
          <a:p>
            <a:fld id="{4443EBD8-5D83-4369-A0BC-5F70B664C82D}" type="slidenum">
              <a:rPr lang="he-IL" smtClean="0"/>
              <a:t>‹#›</a:t>
            </a:fld>
            <a:endParaRPr lang="he-IL"/>
          </a:p>
        </p:txBody>
      </p:sp>
    </p:spTree>
    <p:extLst>
      <p:ext uri="{BB962C8B-B14F-4D97-AF65-F5344CB8AC3E}">
        <p14:creationId xmlns:p14="http://schemas.microsoft.com/office/powerpoint/2010/main" val="31439016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כותרת בלבד">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34AD7564-E798-471E-7A92-C43729E1F937}"/>
              </a:ext>
            </a:extLst>
          </p:cNvPr>
          <p:cNvSpPr>
            <a:spLocks noGrp="1"/>
          </p:cNvSpPr>
          <p:nvPr>
            <p:ph type="title"/>
          </p:nvPr>
        </p:nvSpPr>
        <p:spPr/>
        <p:txBody>
          <a:bodyPr/>
          <a:lstStyle/>
          <a:p>
            <a:r>
              <a:rPr lang="he-IL"/>
              <a:t>לחץ כדי לערוך סגנון כותרת של תבנית בסיס</a:t>
            </a:r>
          </a:p>
        </p:txBody>
      </p:sp>
      <p:sp>
        <p:nvSpPr>
          <p:cNvPr id="3" name="מציין מיקום של תאריך 2">
            <a:extLst>
              <a:ext uri="{FF2B5EF4-FFF2-40B4-BE49-F238E27FC236}">
                <a16:creationId xmlns:a16="http://schemas.microsoft.com/office/drawing/2014/main" id="{BBBEBC28-030A-6B02-7D3C-F8B8F465D535}"/>
              </a:ext>
            </a:extLst>
          </p:cNvPr>
          <p:cNvSpPr>
            <a:spLocks noGrp="1"/>
          </p:cNvSpPr>
          <p:nvPr>
            <p:ph type="dt" sz="half" idx="10"/>
          </p:nvPr>
        </p:nvSpPr>
        <p:spPr/>
        <p:txBody>
          <a:bodyPr/>
          <a:lstStyle/>
          <a:p>
            <a:fld id="{CA5D0944-E242-4477-92BC-66FBEE46AE3C}" type="datetimeFigureOut">
              <a:rPr lang="he-IL" smtClean="0"/>
              <a:t>ה'/אדר/תשפ"ה</a:t>
            </a:fld>
            <a:endParaRPr lang="he-IL"/>
          </a:p>
        </p:txBody>
      </p:sp>
      <p:sp>
        <p:nvSpPr>
          <p:cNvPr id="4" name="מציין מיקום של כותרת תחתונה 3">
            <a:extLst>
              <a:ext uri="{FF2B5EF4-FFF2-40B4-BE49-F238E27FC236}">
                <a16:creationId xmlns:a16="http://schemas.microsoft.com/office/drawing/2014/main" id="{42AD3F31-FC85-C26C-D763-22C58A8CC41C}"/>
              </a:ext>
            </a:extLst>
          </p:cNvPr>
          <p:cNvSpPr>
            <a:spLocks noGrp="1"/>
          </p:cNvSpPr>
          <p:nvPr>
            <p:ph type="ftr" sz="quarter" idx="11"/>
          </p:nvPr>
        </p:nvSpPr>
        <p:spPr/>
        <p:txBody>
          <a:bodyPr/>
          <a:lstStyle/>
          <a:p>
            <a:endParaRPr lang="he-IL"/>
          </a:p>
        </p:txBody>
      </p:sp>
      <p:sp>
        <p:nvSpPr>
          <p:cNvPr id="5" name="מציין מיקום של מספר שקופית 4">
            <a:extLst>
              <a:ext uri="{FF2B5EF4-FFF2-40B4-BE49-F238E27FC236}">
                <a16:creationId xmlns:a16="http://schemas.microsoft.com/office/drawing/2014/main" id="{58BFF0EC-02D1-1AD8-56CD-0C13BFDE283C}"/>
              </a:ext>
            </a:extLst>
          </p:cNvPr>
          <p:cNvSpPr>
            <a:spLocks noGrp="1"/>
          </p:cNvSpPr>
          <p:nvPr>
            <p:ph type="sldNum" sz="quarter" idx="12"/>
          </p:nvPr>
        </p:nvSpPr>
        <p:spPr/>
        <p:txBody>
          <a:bodyPr/>
          <a:lstStyle/>
          <a:p>
            <a:fld id="{4443EBD8-5D83-4369-A0BC-5F70B664C82D}" type="slidenum">
              <a:rPr lang="he-IL" smtClean="0"/>
              <a:t>‹#›</a:t>
            </a:fld>
            <a:endParaRPr lang="he-IL"/>
          </a:p>
        </p:txBody>
      </p:sp>
    </p:spTree>
    <p:extLst>
      <p:ext uri="{BB962C8B-B14F-4D97-AF65-F5344CB8AC3E}">
        <p14:creationId xmlns:p14="http://schemas.microsoft.com/office/powerpoint/2010/main" val="14175531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ריק">
    <p:spTree>
      <p:nvGrpSpPr>
        <p:cNvPr id="1" name=""/>
        <p:cNvGrpSpPr/>
        <p:nvPr/>
      </p:nvGrpSpPr>
      <p:grpSpPr>
        <a:xfrm>
          <a:off x="0" y="0"/>
          <a:ext cx="0" cy="0"/>
          <a:chOff x="0" y="0"/>
          <a:chExt cx="0" cy="0"/>
        </a:xfrm>
      </p:grpSpPr>
      <p:sp>
        <p:nvSpPr>
          <p:cNvPr id="2" name="מציין מיקום של תאריך 1">
            <a:extLst>
              <a:ext uri="{FF2B5EF4-FFF2-40B4-BE49-F238E27FC236}">
                <a16:creationId xmlns:a16="http://schemas.microsoft.com/office/drawing/2014/main" id="{6F05B19F-127D-0FA9-04F1-D29ADC6CF1A5}"/>
              </a:ext>
            </a:extLst>
          </p:cNvPr>
          <p:cNvSpPr>
            <a:spLocks noGrp="1"/>
          </p:cNvSpPr>
          <p:nvPr>
            <p:ph type="dt" sz="half" idx="10"/>
          </p:nvPr>
        </p:nvSpPr>
        <p:spPr/>
        <p:txBody>
          <a:bodyPr/>
          <a:lstStyle/>
          <a:p>
            <a:fld id="{CA5D0944-E242-4477-92BC-66FBEE46AE3C}" type="datetimeFigureOut">
              <a:rPr lang="he-IL" smtClean="0"/>
              <a:t>ה'/אדר/תשפ"ה</a:t>
            </a:fld>
            <a:endParaRPr lang="he-IL"/>
          </a:p>
        </p:txBody>
      </p:sp>
      <p:sp>
        <p:nvSpPr>
          <p:cNvPr id="3" name="מציין מיקום של כותרת תחתונה 2">
            <a:extLst>
              <a:ext uri="{FF2B5EF4-FFF2-40B4-BE49-F238E27FC236}">
                <a16:creationId xmlns:a16="http://schemas.microsoft.com/office/drawing/2014/main" id="{93E4BF68-F559-CC60-D5FA-EB74A5E8F3D1}"/>
              </a:ext>
            </a:extLst>
          </p:cNvPr>
          <p:cNvSpPr>
            <a:spLocks noGrp="1"/>
          </p:cNvSpPr>
          <p:nvPr>
            <p:ph type="ftr" sz="quarter" idx="11"/>
          </p:nvPr>
        </p:nvSpPr>
        <p:spPr/>
        <p:txBody>
          <a:bodyPr/>
          <a:lstStyle/>
          <a:p>
            <a:endParaRPr lang="he-IL"/>
          </a:p>
        </p:txBody>
      </p:sp>
      <p:sp>
        <p:nvSpPr>
          <p:cNvPr id="4" name="מציין מיקום של מספר שקופית 3">
            <a:extLst>
              <a:ext uri="{FF2B5EF4-FFF2-40B4-BE49-F238E27FC236}">
                <a16:creationId xmlns:a16="http://schemas.microsoft.com/office/drawing/2014/main" id="{12784BA6-F80D-115D-AAEE-82EBCE244D71}"/>
              </a:ext>
            </a:extLst>
          </p:cNvPr>
          <p:cNvSpPr>
            <a:spLocks noGrp="1"/>
          </p:cNvSpPr>
          <p:nvPr>
            <p:ph type="sldNum" sz="quarter" idx="12"/>
          </p:nvPr>
        </p:nvSpPr>
        <p:spPr/>
        <p:txBody>
          <a:bodyPr/>
          <a:lstStyle/>
          <a:p>
            <a:fld id="{4443EBD8-5D83-4369-A0BC-5F70B664C82D}" type="slidenum">
              <a:rPr lang="he-IL" smtClean="0"/>
              <a:t>‹#›</a:t>
            </a:fld>
            <a:endParaRPr lang="he-IL"/>
          </a:p>
        </p:txBody>
      </p:sp>
    </p:spTree>
    <p:extLst>
      <p:ext uri="{BB962C8B-B14F-4D97-AF65-F5344CB8AC3E}">
        <p14:creationId xmlns:p14="http://schemas.microsoft.com/office/powerpoint/2010/main" val="37090841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תוכן עם כיתוב">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FF4C760A-3D96-FC6C-0CF1-D3430A2C6205}"/>
              </a:ext>
            </a:extLst>
          </p:cNvPr>
          <p:cNvSpPr>
            <a:spLocks noGrp="1"/>
          </p:cNvSpPr>
          <p:nvPr>
            <p:ph type="title"/>
          </p:nvPr>
        </p:nvSpPr>
        <p:spPr>
          <a:xfrm>
            <a:off x="839788" y="457200"/>
            <a:ext cx="3932237" cy="1600200"/>
          </a:xfrm>
        </p:spPr>
        <p:txBody>
          <a:bodyPr anchor="b"/>
          <a:lstStyle>
            <a:lvl1pPr>
              <a:defRPr sz="3200"/>
            </a:lvl1pPr>
          </a:lstStyle>
          <a:p>
            <a:r>
              <a:rPr lang="he-IL"/>
              <a:t>לחץ כדי לערוך סגנון כותרת של תבנית בסיס</a:t>
            </a:r>
          </a:p>
        </p:txBody>
      </p:sp>
      <p:sp>
        <p:nvSpPr>
          <p:cNvPr id="3" name="מציין מיקום תוכן 2">
            <a:extLst>
              <a:ext uri="{FF2B5EF4-FFF2-40B4-BE49-F238E27FC236}">
                <a16:creationId xmlns:a16="http://schemas.microsoft.com/office/drawing/2014/main" id="{90661271-916C-7E90-F1F4-3B4675F6D7A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4" name="מציין מיקום טקסט 3">
            <a:extLst>
              <a:ext uri="{FF2B5EF4-FFF2-40B4-BE49-F238E27FC236}">
                <a16:creationId xmlns:a16="http://schemas.microsoft.com/office/drawing/2014/main" id="{5898518E-669B-44FC-CD34-25011E34C91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e-IL"/>
              <a:t>לחץ כדי לערוך סגנונות טקסט של תבנית בסיס</a:t>
            </a:r>
          </a:p>
        </p:txBody>
      </p:sp>
      <p:sp>
        <p:nvSpPr>
          <p:cNvPr id="5" name="מציין מיקום של תאריך 4">
            <a:extLst>
              <a:ext uri="{FF2B5EF4-FFF2-40B4-BE49-F238E27FC236}">
                <a16:creationId xmlns:a16="http://schemas.microsoft.com/office/drawing/2014/main" id="{4FA9EDF7-CE6E-702F-1AB4-2F8EC9989698}"/>
              </a:ext>
            </a:extLst>
          </p:cNvPr>
          <p:cNvSpPr>
            <a:spLocks noGrp="1"/>
          </p:cNvSpPr>
          <p:nvPr>
            <p:ph type="dt" sz="half" idx="10"/>
          </p:nvPr>
        </p:nvSpPr>
        <p:spPr/>
        <p:txBody>
          <a:bodyPr/>
          <a:lstStyle/>
          <a:p>
            <a:fld id="{CA5D0944-E242-4477-92BC-66FBEE46AE3C}" type="datetimeFigureOut">
              <a:rPr lang="he-IL" smtClean="0"/>
              <a:t>ה'/אדר/תשפ"ה</a:t>
            </a:fld>
            <a:endParaRPr lang="he-IL"/>
          </a:p>
        </p:txBody>
      </p:sp>
      <p:sp>
        <p:nvSpPr>
          <p:cNvPr id="6" name="מציין מיקום של כותרת תחתונה 5">
            <a:extLst>
              <a:ext uri="{FF2B5EF4-FFF2-40B4-BE49-F238E27FC236}">
                <a16:creationId xmlns:a16="http://schemas.microsoft.com/office/drawing/2014/main" id="{ABB0E263-0865-6CE5-7A6C-81C2147661C8}"/>
              </a:ext>
            </a:extLst>
          </p:cNvPr>
          <p:cNvSpPr>
            <a:spLocks noGrp="1"/>
          </p:cNvSpPr>
          <p:nvPr>
            <p:ph type="ftr" sz="quarter" idx="11"/>
          </p:nvPr>
        </p:nvSpPr>
        <p:spPr/>
        <p:txBody>
          <a:bodyPr/>
          <a:lstStyle/>
          <a:p>
            <a:endParaRPr lang="he-IL"/>
          </a:p>
        </p:txBody>
      </p:sp>
      <p:sp>
        <p:nvSpPr>
          <p:cNvPr id="7" name="מציין מיקום של מספר שקופית 6">
            <a:extLst>
              <a:ext uri="{FF2B5EF4-FFF2-40B4-BE49-F238E27FC236}">
                <a16:creationId xmlns:a16="http://schemas.microsoft.com/office/drawing/2014/main" id="{73FC01B4-2FB7-BE2E-1FB4-02829B7165DF}"/>
              </a:ext>
            </a:extLst>
          </p:cNvPr>
          <p:cNvSpPr>
            <a:spLocks noGrp="1"/>
          </p:cNvSpPr>
          <p:nvPr>
            <p:ph type="sldNum" sz="quarter" idx="12"/>
          </p:nvPr>
        </p:nvSpPr>
        <p:spPr/>
        <p:txBody>
          <a:bodyPr/>
          <a:lstStyle/>
          <a:p>
            <a:fld id="{4443EBD8-5D83-4369-A0BC-5F70B664C82D}" type="slidenum">
              <a:rPr lang="he-IL" smtClean="0"/>
              <a:t>‹#›</a:t>
            </a:fld>
            <a:endParaRPr lang="he-IL"/>
          </a:p>
        </p:txBody>
      </p:sp>
    </p:spTree>
    <p:extLst>
      <p:ext uri="{BB962C8B-B14F-4D97-AF65-F5344CB8AC3E}">
        <p14:creationId xmlns:p14="http://schemas.microsoft.com/office/powerpoint/2010/main" val="36574531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תמונה עם כיתוב">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22027108-0E2E-2CB0-56DD-9D586E23EDAB}"/>
              </a:ext>
            </a:extLst>
          </p:cNvPr>
          <p:cNvSpPr>
            <a:spLocks noGrp="1"/>
          </p:cNvSpPr>
          <p:nvPr>
            <p:ph type="title"/>
          </p:nvPr>
        </p:nvSpPr>
        <p:spPr>
          <a:xfrm>
            <a:off x="839788" y="457200"/>
            <a:ext cx="3932237" cy="1600200"/>
          </a:xfrm>
        </p:spPr>
        <p:txBody>
          <a:bodyPr anchor="b"/>
          <a:lstStyle>
            <a:lvl1pPr>
              <a:defRPr sz="3200"/>
            </a:lvl1pPr>
          </a:lstStyle>
          <a:p>
            <a:r>
              <a:rPr lang="he-IL"/>
              <a:t>לחץ כדי לערוך סגנון כותרת של תבנית בסיס</a:t>
            </a:r>
          </a:p>
        </p:txBody>
      </p:sp>
      <p:sp>
        <p:nvSpPr>
          <p:cNvPr id="3" name="מציין מיקום של תמונה 2">
            <a:extLst>
              <a:ext uri="{FF2B5EF4-FFF2-40B4-BE49-F238E27FC236}">
                <a16:creationId xmlns:a16="http://schemas.microsoft.com/office/drawing/2014/main" id="{85A67747-50C5-4355-A695-FB71AD9A342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he-IL"/>
          </a:p>
        </p:txBody>
      </p:sp>
      <p:sp>
        <p:nvSpPr>
          <p:cNvPr id="4" name="מציין מיקום טקסט 3">
            <a:extLst>
              <a:ext uri="{FF2B5EF4-FFF2-40B4-BE49-F238E27FC236}">
                <a16:creationId xmlns:a16="http://schemas.microsoft.com/office/drawing/2014/main" id="{32CAC251-5FA9-5BD0-958D-56260C7C343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e-IL"/>
              <a:t>לחץ כדי לערוך סגנונות טקסט של תבנית בסיס</a:t>
            </a:r>
          </a:p>
        </p:txBody>
      </p:sp>
      <p:sp>
        <p:nvSpPr>
          <p:cNvPr id="5" name="מציין מיקום של תאריך 4">
            <a:extLst>
              <a:ext uri="{FF2B5EF4-FFF2-40B4-BE49-F238E27FC236}">
                <a16:creationId xmlns:a16="http://schemas.microsoft.com/office/drawing/2014/main" id="{B193DF3A-1E42-9FBE-76A9-B3C43FAE0CE4}"/>
              </a:ext>
            </a:extLst>
          </p:cNvPr>
          <p:cNvSpPr>
            <a:spLocks noGrp="1"/>
          </p:cNvSpPr>
          <p:nvPr>
            <p:ph type="dt" sz="half" idx="10"/>
          </p:nvPr>
        </p:nvSpPr>
        <p:spPr/>
        <p:txBody>
          <a:bodyPr/>
          <a:lstStyle/>
          <a:p>
            <a:fld id="{CA5D0944-E242-4477-92BC-66FBEE46AE3C}" type="datetimeFigureOut">
              <a:rPr lang="he-IL" smtClean="0"/>
              <a:t>ה'/אדר/תשפ"ה</a:t>
            </a:fld>
            <a:endParaRPr lang="he-IL"/>
          </a:p>
        </p:txBody>
      </p:sp>
      <p:sp>
        <p:nvSpPr>
          <p:cNvPr id="6" name="מציין מיקום של כותרת תחתונה 5">
            <a:extLst>
              <a:ext uri="{FF2B5EF4-FFF2-40B4-BE49-F238E27FC236}">
                <a16:creationId xmlns:a16="http://schemas.microsoft.com/office/drawing/2014/main" id="{52AB4D7B-9109-56C9-A2AA-2C2E7F3ED68A}"/>
              </a:ext>
            </a:extLst>
          </p:cNvPr>
          <p:cNvSpPr>
            <a:spLocks noGrp="1"/>
          </p:cNvSpPr>
          <p:nvPr>
            <p:ph type="ftr" sz="quarter" idx="11"/>
          </p:nvPr>
        </p:nvSpPr>
        <p:spPr/>
        <p:txBody>
          <a:bodyPr/>
          <a:lstStyle/>
          <a:p>
            <a:endParaRPr lang="he-IL"/>
          </a:p>
        </p:txBody>
      </p:sp>
      <p:sp>
        <p:nvSpPr>
          <p:cNvPr id="7" name="מציין מיקום של מספר שקופית 6">
            <a:extLst>
              <a:ext uri="{FF2B5EF4-FFF2-40B4-BE49-F238E27FC236}">
                <a16:creationId xmlns:a16="http://schemas.microsoft.com/office/drawing/2014/main" id="{FE6F23E9-AAB8-8091-5BB9-BAB64ABFAEAE}"/>
              </a:ext>
            </a:extLst>
          </p:cNvPr>
          <p:cNvSpPr>
            <a:spLocks noGrp="1"/>
          </p:cNvSpPr>
          <p:nvPr>
            <p:ph type="sldNum" sz="quarter" idx="12"/>
          </p:nvPr>
        </p:nvSpPr>
        <p:spPr/>
        <p:txBody>
          <a:bodyPr/>
          <a:lstStyle/>
          <a:p>
            <a:fld id="{4443EBD8-5D83-4369-A0BC-5F70B664C82D}" type="slidenum">
              <a:rPr lang="he-IL" smtClean="0"/>
              <a:t>‹#›</a:t>
            </a:fld>
            <a:endParaRPr lang="he-IL"/>
          </a:p>
        </p:txBody>
      </p:sp>
    </p:spTree>
    <p:extLst>
      <p:ext uri="{BB962C8B-B14F-4D97-AF65-F5344CB8AC3E}">
        <p14:creationId xmlns:p14="http://schemas.microsoft.com/office/powerpoint/2010/main" val="34077779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מציין מיקום של כותרת 1">
            <a:extLst>
              <a:ext uri="{FF2B5EF4-FFF2-40B4-BE49-F238E27FC236}">
                <a16:creationId xmlns:a16="http://schemas.microsoft.com/office/drawing/2014/main" id="{6B1E1D9D-6BA3-BC36-3DFD-19411123F41C}"/>
              </a:ext>
            </a:extLst>
          </p:cNvPr>
          <p:cNvSpPr>
            <a:spLocks noGrp="1"/>
          </p:cNvSpPr>
          <p:nvPr>
            <p:ph type="title"/>
          </p:nvPr>
        </p:nvSpPr>
        <p:spPr>
          <a:xfrm>
            <a:off x="838200" y="365125"/>
            <a:ext cx="10515600" cy="1325563"/>
          </a:xfrm>
          <a:prstGeom prst="rect">
            <a:avLst/>
          </a:prstGeom>
        </p:spPr>
        <p:txBody>
          <a:bodyPr vert="horz" lIns="91440" tIns="45720" rIns="91440" bIns="45720" rtlCol="1" anchor="ctr">
            <a:normAutofit/>
          </a:bodyPr>
          <a:lstStyle/>
          <a:p>
            <a:r>
              <a:rPr lang="he-IL"/>
              <a:t>לחץ כדי לערוך סגנון כותרת של תבנית בסיס</a:t>
            </a:r>
          </a:p>
        </p:txBody>
      </p:sp>
      <p:sp>
        <p:nvSpPr>
          <p:cNvPr id="3" name="מציין מיקום טקסט 2">
            <a:extLst>
              <a:ext uri="{FF2B5EF4-FFF2-40B4-BE49-F238E27FC236}">
                <a16:creationId xmlns:a16="http://schemas.microsoft.com/office/drawing/2014/main" id="{B749E219-E8EE-3C60-AAAE-A352DA62F98A}"/>
              </a:ext>
            </a:extLst>
          </p:cNvPr>
          <p:cNvSpPr>
            <a:spLocks noGrp="1"/>
          </p:cNvSpPr>
          <p:nvPr>
            <p:ph type="body" idx="1"/>
          </p:nvPr>
        </p:nvSpPr>
        <p:spPr>
          <a:xfrm>
            <a:off x="838200" y="1825625"/>
            <a:ext cx="10515600" cy="4351338"/>
          </a:xfrm>
          <a:prstGeom prst="rect">
            <a:avLst/>
          </a:prstGeom>
        </p:spPr>
        <p:txBody>
          <a:bodyPr vert="horz" lIns="91440" tIns="45720" rIns="91440" bIns="45720" rtlCol="1">
            <a:normAutofit/>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4" name="מציין מיקום של תאריך 3">
            <a:extLst>
              <a:ext uri="{FF2B5EF4-FFF2-40B4-BE49-F238E27FC236}">
                <a16:creationId xmlns:a16="http://schemas.microsoft.com/office/drawing/2014/main" id="{3CCE79A9-F22C-BE39-1756-38C0873F0C31}"/>
              </a:ext>
            </a:extLst>
          </p:cNvPr>
          <p:cNvSpPr>
            <a:spLocks noGrp="1"/>
          </p:cNvSpPr>
          <p:nvPr>
            <p:ph type="dt" sz="half" idx="2"/>
          </p:nvPr>
        </p:nvSpPr>
        <p:spPr>
          <a:xfrm>
            <a:off x="8610600" y="6356350"/>
            <a:ext cx="27432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CA5D0944-E242-4477-92BC-66FBEE46AE3C}" type="datetimeFigureOut">
              <a:rPr lang="he-IL" smtClean="0"/>
              <a:t>ה'/אדר/תשפ"ה</a:t>
            </a:fld>
            <a:endParaRPr lang="he-IL"/>
          </a:p>
        </p:txBody>
      </p:sp>
      <p:sp>
        <p:nvSpPr>
          <p:cNvPr id="5" name="מציין מיקום של כותרת תחתונה 4">
            <a:extLst>
              <a:ext uri="{FF2B5EF4-FFF2-40B4-BE49-F238E27FC236}">
                <a16:creationId xmlns:a16="http://schemas.microsoft.com/office/drawing/2014/main" id="{3413E1EA-E125-E6FE-7B7E-5EAE129227B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he-IL"/>
          </a:p>
        </p:txBody>
      </p:sp>
      <p:sp>
        <p:nvSpPr>
          <p:cNvPr id="6" name="מציין מיקום של מספר שקופית 5">
            <a:extLst>
              <a:ext uri="{FF2B5EF4-FFF2-40B4-BE49-F238E27FC236}">
                <a16:creationId xmlns:a16="http://schemas.microsoft.com/office/drawing/2014/main" id="{C9F1ED51-6B4E-BE7A-70CD-533F15BB9818}"/>
              </a:ext>
            </a:extLst>
          </p:cNvPr>
          <p:cNvSpPr>
            <a:spLocks noGrp="1"/>
          </p:cNvSpPr>
          <p:nvPr>
            <p:ph type="sldNum" sz="quarter" idx="4"/>
          </p:nvPr>
        </p:nvSpPr>
        <p:spPr>
          <a:xfrm>
            <a:off x="838200" y="6356350"/>
            <a:ext cx="27432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4443EBD8-5D83-4369-A0BC-5F70B664C82D}" type="slidenum">
              <a:rPr lang="he-IL" smtClean="0"/>
              <a:t>‹#›</a:t>
            </a:fld>
            <a:endParaRPr lang="he-IL"/>
          </a:p>
        </p:txBody>
      </p:sp>
    </p:spTree>
    <p:extLst>
      <p:ext uri="{BB962C8B-B14F-4D97-AF65-F5344CB8AC3E}">
        <p14:creationId xmlns:p14="http://schemas.microsoft.com/office/powerpoint/2010/main" val="204340881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r" defTabSz="914400" rtl="1"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04800" y="183092"/>
            <a:ext cx="5486400" cy="762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304800" y="1066800"/>
            <a:ext cx="5486400" cy="3017309"/>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304800" y="4237567"/>
            <a:ext cx="1422400" cy="243417"/>
          </a:xfrm>
          <a:prstGeom prst="rect">
            <a:avLst/>
          </a:prstGeom>
        </p:spPr>
        <p:txBody>
          <a:bodyPr vert="horz" lIns="91440" tIns="45720" rIns="91440" bIns="45720" rtlCol="0" anchor="ctr"/>
          <a:lstStyle>
            <a:lvl1pPr algn="l">
              <a:defRPr sz="800">
                <a:solidFill>
                  <a:schemeClr val="tx1">
                    <a:tint val="75000"/>
                  </a:schemeClr>
                </a:solidFill>
              </a:defRPr>
            </a:lvl1pPr>
          </a:lstStyle>
          <a:p>
            <a:fld id="{1D8BD707-D9CF-40AE-B4C6-C98DA3205C09}" type="datetimeFigureOut">
              <a:rPr lang="en-US" smtClean="0"/>
              <a:pPr/>
              <a:t>3/5/2025</a:t>
            </a:fld>
            <a:endParaRPr lang="en-US"/>
          </a:p>
        </p:txBody>
      </p:sp>
      <p:sp>
        <p:nvSpPr>
          <p:cNvPr id="5" name="Footer Placeholder 4"/>
          <p:cNvSpPr>
            <a:spLocks noGrp="1"/>
          </p:cNvSpPr>
          <p:nvPr>
            <p:ph type="ftr" sz="quarter" idx="3"/>
          </p:nvPr>
        </p:nvSpPr>
        <p:spPr>
          <a:xfrm>
            <a:off x="2082800" y="4237567"/>
            <a:ext cx="1930400" cy="243417"/>
          </a:xfrm>
          <a:prstGeom prst="rect">
            <a:avLst/>
          </a:prstGeom>
        </p:spPr>
        <p:txBody>
          <a:bodyPr vert="horz" lIns="91440" tIns="45720" rIns="91440" bIns="45720" rtlCol="0" anchor="ctr"/>
          <a:lstStyle>
            <a:lvl1pPr algn="ctr">
              <a:defRPr sz="8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4368800" y="4237567"/>
            <a:ext cx="1422400" cy="243417"/>
          </a:xfrm>
          <a:prstGeom prst="rect">
            <a:avLst/>
          </a:prstGeom>
        </p:spPr>
        <p:txBody>
          <a:bodyPr vert="horz" lIns="91440" tIns="45720" rIns="91440" bIns="45720" rtlCol="0" anchor="ctr"/>
          <a:lstStyle>
            <a:lvl1pPr algn="r">
              <a:defRPr sz="800">
                <a:solidFill>
                  <a:schemeClr val="tx1">
                    <a:tint val="75000"/>
                  </a:schemeClr>
                </a:solidFill>
              </a:defRPr>
            </a:lvl1pPr>
          </a:lstStyle>
          <a:p>
            <a:fld id="{B6F15528-21DE-4FAA-801E-634DDDAF4B2B}" type="slidenum">
              <a:rPr lang="en-US" smtClean="0"/>
              <a:pPr/>
              <a:t>‹#›</a:t>
            </a:fld>
            <a:endParaRPr lang="en-US"/>
          </a:p>
        </p:txBody>
      </p:sp>
    </p:spTree>
    <p:extLst>
      <p:ext uri="{BB962C8B-B14F-4D97-AF65-F5344CB8AC3E}">
        <p14:creationId xmlns:p14="http://schemas.microsoft.com/office/powerpoint/2010/main" val="266477450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609630" rtl="0" eaLnBrk="1" latinLnBrk="0" hangingPunct="1">
        <a:spcBef>
          <a:spcPct val="0"/>
        </a:spcBef>
        <a:buNone/>
        <a:defRPr sz="2933" kern="1200">
          <a:solidFill>
            <a:schemeClr val="tx1"/>
          </a:solidFill>
          <a:latin typeface="+mj-lt"/>
          <a:ea typeface="+mj-ea"/>
          <a:cs typeface="+mj-cs"/>
        </a:defRPr>
      </a:lvl1pPr>
    </p:titleStyle>
    <p:bodyStyle>
      <a:lvl1pPr marL="228611" indent="-228611" algn="l" defTabSz="609630" rtl="0" eaLnBrk="1" latinLnBrk="0" hangingPunct="1">
        <a:spcBef>
          <a:spcPct val="20000"/>
        </a:spcBef>
        <a:buFont typeface="Arial" pitchFamily="34" charset="0"/>
        <a:buChar char="•"/>
        <a:defRPr sz="2133" kern="1200">
          <a:solidFill>
            <a:schemeClr val="tx1"/>
          </a:solidFill>
          <a:latin typeface="+mn-lt"/>
          <a:ea typeface="+mn-ea"/>
          <a:cs typeface="+mn-cs"/>
        </a:defRPr>
      </a:lvl1pPr>
      <a:lvl2pPr marL="495325" indent="-190510" algn="l" defTabSz="609630" rtl="0" eaLnBrk="1" latinLnBrk="0" hangingPunct="1">
        <a:spcBef>
          <a:spcPct val="20000"/>
        </a:spcBef>
        <a:buFont typeface="Arial" pitchFamily="34" charset="0"/>
        <a:buChar char="–"/>
        <a:defRPr sz="1867" kern="1200">
          <a:solidFill>
            <a:schemeClr val="tx1"/>
          </a:solidFill>
          <a:latin typeface="+mn-lt"/>
          <a:ea typeface="+mn-ea"/>
          <a:cs typeface="+mn-cs"/>
        </a:defRPr>
      </a:lvl2pPr>
      <a:lvl3pPr marL="762038" indent="-152408" algn="l" defTabSz="609630" rtl="0" eaLnBrk="1" latinLnBrk="0" hangingPunct="1">
        <a:spcBef>
          <a:spcPct val="20000"/>
        </a:spcBef>
        <a:buFont typeface="Arial" pitchFamily="34" charset="0"/>
        <a:buChar char="•"/>
        <a:defRPr sz="1600" kern="1200">
          <a:solidFill>
            <a:schemeClr val="tx1"/>
          </a:solidFill>
          <a:latin typeface="+mn-lt"/>
          <a:ea typeface="+mn-ea"/>
          <a:cs typeface="+mn-cs"/>
        </a:defRPr>
      </a:lvl3pPr>
      <a:lvl4pPr marL="1066853" indent="-152408" algn="l" defTabSz="609630" rtl="0" eaLnBrk="1" latinLnBrk="0" hangingPunct="1">
        <a:spcBef>
          <a:spcPct val="20000"/>
        </a:spcBef>
        <a:buFont typeface="Arial" pitchFamily="34" charset="0"/>
        <a:buChar char="–"/>
        <a:defRPr sz="1333" kern="1200">
          <a:solidFill>
            <a:schemeClr val="tx1"/>
          </a:solidFill>
          <a:latin typeface="+mn-lt"/>
          <a:ea typeface="+mn-ea"/>
          <a:cs typeface="+mn-cs"/>
        </a:defRPr>
      </a:lvl4pPr>
      <a:lvl5pPr marL="1371669" indent="-152408" algn="l" defTabSz="609630" rtl="0" eaLnBrk="1" latinLnBrk="0" hangingPunct="1">
        <a:spcBef>
          <a:spcPct val="20000"/>
        </a:spcBef>
        <a:buFont typeface="Arial" pitchFamily="34" charset="0"/>
        <a:buChar char="»"/>
        <a:defRPr sz="1333" kern="1200">
          <a:solidFill>
            <a:schemeClr val="tx1"/>
          </a:solidFill>
          <a:latin typeface="+mn-lt"/>
          <a:ea typeface="+mn-ea"/>
          <a:cs typeface="+mn-cs"/>
        </a:defRPr>
      </a:lvl5pPr>
      <a:lvl6pPr marL="1676484" indent="-152408" algn="l" defTabSz="609630" rtl="0" eaLnBrk="1" latinLnBrk="0" hangingPunct="1">
        <a:spcBef>
          <a:spcPct val="20000"/>
        </a:spcBef>
        <a:buFont typeface="Arial" pitchFamily="34" charset="0"/>
        <a:buChar char="•"/>
        <a:defRPr sz="1333" kern="1200">
          <a:solidFill>
            <a:schemeClr val="tx1"/>
          </a:solidFill>
          <a:latin typeface="+mn-lt"/>
          <a:ea typeface="+mn-ea"/>
          <a:cs typeface="+mn-cs"/>
        </a:defRPr>
      </a:lvl6pPr>
      <a:lvl7pPr marL="1981299" indent="-152408" algn="l" defTabSz="609630" rtl="0" eaLnBrk="1" latinLnBrk="0" hangingPunct="1">
        <a:spcBef>
          <a:spcPct val="20000"/>
        </a:spcBef>
        <a:buFont typeface="Arial" pitchFamily="34" charset="0"/>
        <a:buChar char="•"/>
        <a:defRPr sz="1333" kern="1200">
          <a:solidFill>
            <a:schemeClr val="tx1"/>
          </a:solidFill>
          <a:latin typeface="+mn-lt"/>
          <a:ea typeface="+mn-ea"/>
          <a:cs typeface="+mn-cs"/>
        </a:defRPr>
      </a:lvl7pPr>
      <a:lvl8pPr marL="2286114" indent="-152408" algn="l" defTabSz="609630" rtl="0" eaLnBrk="1" latinLnBrk="0" hangingPunct="1">
        <a:spcBef>
          <a:spcPct val="20000"/>
        </a:spcBef>
        <a:buFont typeface="Arial" pitchFamily="34" charset="0"/>
        <a:buChar char="•"/>
        <a:defRPr sz="1333" kern="1200">
          <a:solidFill>
            <a:schemeClr val="tx1"/>
          </a:solidFill>
          <a:latin typeface="+mn-lt"/>
          <a:ea typeface="+mn-ea"/>
          <a:cs typeface="+mn-cs"/>
        </a:defRPr>
      </a:lvl8pPr>
      <a:lvl9pPr marL="2590930" indent="-152408" algn="l" defTabSz="609630" rtl="0" eaLnBrk="1" latinLnBrk="0" hangingPunct="1">
        <a:spcBef>
          <a:spcPct val="20000"/>
        </a:spcBef>
        <a:buFont typeface="Arial" pitchFamily="34" charset="0"/>
        <a:buChar char="•"/>
        <a:defRPr sz="1333" kern="1200">
          <a:solidFill>
            <a:schemeClr val="tx1"/>
          </a:solidFill>
          <a:latin typeface="+mn-lt"/>
          <a:ea typeface="+mn-ea"/>
          <a:cs typeface="+mn-cs"/>
        </a:defRPr>
      </a:lvl9pPr>
    </p:bodyStyle>
    <p:otherStyle>
      <a:defPPr>
        <a:defRPr lang="en-US"/>
      </a:defPPr>
      <a:lvl1pPr marL="0" algn="l" defTabSz="609630" rtl="0" eaLnBrk="1" latinLnBrk="0" hangingPunct="1">
        <a:defRPr sz="1200" kern="1200">
          <a:solidFill>
            <a:schemeClr val="tx1"/>
          </a:solidFill>
          <a:latin typeface="+mn-lt"/>
          <a:ea typeface="+mn-ea"/>
          <a:cs typeface="+mn-cs"/>
        </a:defRPr>
      </a:lvl1pPr>
      <a:lvl2pPr marL="304815" algn="l" defTabSz="609630" rtl="0" eaLnBrk="1" latinLnBrk="0" hangingPunct="1">
        <a:defRPr sz="1200" kern="1200">
          <a:solidFill>
            <a:schemeClr val="tx1"/>
          </a:solidFill>
          <a:latin typeface="+mn-lt"/>
          <a:ea typeface="+mn-ea"/>
          <a:cs typeface="+mn-cs"/>
        </a:defRPr>
      </a:lvl2pPr>
      <a:lvl3pPr marL="609630" algn="l" defTabSz="609630" rtl="0" eaLnBrk="1" latinLnBrk="0" hangingPunct="1">
        <a:defRPr sz="1200" kern="1200">
          <a:solidFill>
            <a:schemeClr val="tx1"/>
          </a:solidFill>
          <a:latin typeface="+mn-lt"/>
          <a:ea typeface="+mn-ea"/>
          <a:cs typeface="+mn-cs"/>
        </a:defRPr>
      </a:lvl3pPr>
      <a:lvl4pPr marL="914446" algn="l" defTabSz="609630" rtl="0" eaLnBrk="1" latinLnBrk="0" hangingPunct="1">
        <a:defRPr sz="1200" kern="1200">
          <a:solidFill>
            <a:schemeClr val="tx1"/>
          </a:solidFill>
          <a:latin typeface="+mn-lt"/>
          <a:ea typeface="+mn-ea"/>
          <a:cs typeface="+mn-cs"/>
        </a:defRPr>
      </a:lvl4pPr>
      <a:lvl5pPr marL="1219261" algn="l" defTabSz="609630" rtl="0" eaLnBrk="1" latinLnBrk="0" hangingPunct="1">
        <a:defRPr sz="1200" kern="1200">
          <a:solidFill>
            <a:schemeClr val="tx1"/>
          </a:solidFill>
          <a:latin typeface="+mn-lt"/>
          <a:ea typeface="+mn-ea"/>
          <a:cs typeface="+mn-cs"/>
        </a:defRPr>
      </a:lvl5pPr>
      <a:lvl6pPr marL="1524076" algn="l" defTabSz="609630" rtl="0" eaLnBrk="1" latinLnBrk="0" hangingPunct="1">
        <a:defRPr sz="1200" kern="1200">
          <a:solidFill>
            <a:schemeClr val="tx1"/>
          </a:solidFill>
          <a:latin typeface="+mn-lt"/>
          <a:ea typeface="+mn-ea"/>
          <a:cs typeface="+mn-cs"/>
        </a:defRPr>
      </a:lvl6pPr>
      <a:lvl7pPr marL="1828891" algn="l" defTabSz="609630" rtl="0" eaLnBrk="1" latinLnBrk="0" hangingPunct="1">
        <a:defRPr sz="1200" kern="1200">
          <a:solidFill>
            <a:schemeClr val="tx1"/>
          </a:solidFill>
          <a:latin typeface="+mn-lt"/>
          <a:ea typeface="+mn-ea"/>
          <a:cs typeface="+mn-cs"/>
        </a:defRPr>
      </a:lvl7pPr>
      <a:lvl8pPr marL="2133707" algn="l" defTabSz="609630" rtl="0" eaLnBrk="1" latinLnBrk="0" hangingPunct="1">
        <a:defRPr sz="1200" kern="1200">
          <a:solidFill>
            <a:schemeClr val="tx1"/>
          </a:solidFill>
          <a:latin typeface="+mn-lt"/>
          <a:ea typeface="+mn-ea"/>
          <a:cs typeface="+mn-cs"/>
        </a:defRPr>
      </a:lvl8pPr>
      <a:lvl9pPr marL="2438522" algn="l" defTabSz="609630" rtl="0" eaLnBrk="1" latinLnBrk="0" hangingPunct="1">
        <a:defRPr sz="12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image" Target="../media/image4.jpg"/><Relationship Id="rId5" Type="http://schemas.openxmlformats.org/officeDocument/2006/relationships/image" Target="../media/image3.png"/><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xml"/><Relationship Id="rId1" Type="http://schemas.openxmlformats.org/officeDocument/2006/relationships/slideLayout" Target="../slideLayouts/slideLayout18.xml"/><Relationship Id="rId6" Type="http://schemas.openxmlformats.org/officeDocument/2006/relationships/image" Target="../media/image9.svg"/><Relationship Id="rId5" Type="http://schemas.openxmlformats.org/officeDocument/2006/relationships/image" Target="../media/image7.png"/><Relationship Id="rId4" Type="http://schemas.openxmlformats.org/officeDocument/2006/relationships/image" Target="../media/image7.svg"/></Relationships>
</file>

<file path=ppt/slides/_rels/slide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3.xml"/><Relationship Id="rId1" Type="http://schemas.openxmlformats.org/officeDocument/2006/relationships/slideLayout" Target="../slideLayouts/slideLayout18.xml"/><Relationship Id="rId6" Type="http://schemas.openxmlformats.org/officeDocument/2006/relationships/image" Target="../media/image13.svg"/><Relationship Id="rId5" Type="http://schemas.openxmlformats.org/officeDocument/2006/relationships/image" Target="../media/image9.png"/><Relationship Id="rId4" Type="http://schemas.openxmlformats.org/officeDocument/2006/relationships/image" Target="../media/image11.svg"/></Relationships>
</file>

<file path=ppt/slides/_rels/slide4.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4.xml"/><Relationship Id="rId1" Type="http://schemas.openxmlformats.org/officeDocument/2006/relationships/slideLayout" Target="../slideLayouts/slideLayout18.xml"/><Relationship Id="rId4" Type="http://schemas.openxmlformats.org/officeDocument/2006/relationships/image" Target="../media/image15.svg"/></Relationships>
</file>

<file path=ppt/slides/_rels/slide5.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5.xml"/><Relationship Id="rId1" Type="http://schemas.openxmlformats.org/officeDocument/2006/relationships/slideLayout" Target="../slideLayouts/slideLayout18.xml"/><Relationship Id="rId4" Type="http://schemas.openxmlformats.org/officeDocument/2006/relationships/image" Target="../media/image15.svg"/></Relationships>
</file>

<file path=ppt/slides/_rels/slide6.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6.xml"/><Relationship Id="rId1" Type="http://schemas.openxmlformats.org/officeDocument/2006/relationships/slideLayout" Target="../slideLayouts/slideLayout18.xml"/><Relationship Id="rId6" Type="http://schemas.openxmlformats.org/officeDocument/2006/relationships/image" Target="../media/image19.svg"/><Relationship Id="rId5" Type="http://schemas.openxmlformats.org/officeDocument/2006/relationships/image" Target="../media/image12.png"/><Relationship Id="rId4" Type="http://schemas.openxmlformats.org/officeDocument/2006/relationships/image" Target="../media/image17.svg"/></Relationships>
</file>

<file path=ppt/slides/_rels/slide7.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7.xml"/><Relationship Id="rId1" Type="http://schemas.openxmlformats.org/officeDocument/2006/relationships/slideLayout" Target="../slideLayouts/slideLayout18.xml"/><Relationship Id="rId6" Type="http://schemas.openxmlformats.org/officeDocument/2006/relationships/image" Target="../media/image21.svg"/><Relationship Id="rId5" Type="http://schemas.openxmlformats.org/officeDocument/2006/relationships/image" Target="../media/image12.png"/><Relationship Id="rId4" Type="http://schemas.openxmlformats.org/officeDocument/2006/relationships/image" Target="../media/image20.svg"/></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8.xml"/><Relationship Id="rId1" Type="http://schemas.openxmlformats.org/officeDocument/2006/relationships/slideLayout" Target="../slideLayouts/slideLayout18.xml"/><Relationship Id="rId6" Type="http://schemas.openxmlformats.org/officeDocument/2006/relationships/image" Target="../media/image24.svg"/><Relationship Id="rId5" Type="http://schemas.openxmlformats.org/officeDocument/2006/relationships/image" Target="../media/image13.png"/><Relationship Id="rId4" Type="http://schemas.openxmlformats.org/officeDocument/2006/relationships/image" Target="../media/image22.svg"/></Relationships>
</file>

<file path=ppt/slides/_rels/slide9.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9.xml"/><Relationship Id="rId1" Type="http://schemas.openxmlformats.org/officeDocument/2006/relationships/slideLayout" Target="../slideLayouts/slideLayout18.xml"/><Relationship Id="rId4" Type="http://schemas.openxmlformats.org/officeDocument/2006/relationships/image" Target="../media/image26.sv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D6EB1ACF-127B-7789-4E95-C1DC7F9F7650}"/>
              </a:ext>
            </a:extLst>
          </p:cNvPr>
          <p:cNvSpPr/>
          <p:nvPr/>
        </p:nvSpPr>
        <p:spPr>
          <a:xfrm>
            <a:off x="0" y="0"/>
            <a:ext cx="12192000" cy="6858000"/>
          </a:xfrm>
          <a:prstGeom prst="rect">
            <a:avLst/>
          </a:prstGeom>
          <a:solidFill>
            <a:schemeClr val="tx2">
              <a:lumMod val="60000"/>
              <a:lumOff val="40000"/>
            </a:schemeClr>
          </a:solidFill>
        </p:spPr>
        <p:style>
          <a:lnRef idx="2">
            <a:schemeClr val="accent1">
              <a:shade val="15000"/>
            </a:schemeClr>
          </a:lnRef>
          <a:fillRef idx="1">
            <a:schemeClr val="accent1"/>
          </a:fillRef>
          <a:effectRef idx="0">
            <a:schemeClr val="accent1"/>
          </a:effectRef>
          <a:fontRef idx="minor">
            <a:schemeClr val="lt1"/>
          </a:fontRef>
        </p:style>
        <p:txBody>
          <a:bodyPr rtlCol="1" anchor="ctr"/>
          <a:lstStyle/>
          <a:p>
            <a:pPr algn="ctr"/>
            <a:endParaRPr lang="he-IL">
              <a:latin typeface="Calibri" panose="020F0502020204030204" pitchFamily="34" charset="0"/>
              <a:ea typeface="Calibri" panose="020F0502020204030204" pitchFamily="34" charset="0"/>
              <a:cs typeface="Calibri" panose="020F0502020204030204" pitchFamily="34" charset="0"/>
            </a:endParaRPr>
          </a:p>
        </p:txBody>
      </p:sp>
      <p:grpSp>
        <p:nvGrpSpPr>
          <p:cNvPr id="2" name="Group 2"/>
          <p:cNvGrpSpPr/>
          <p:nvPr/>
        </p:nvGrpSpPr>
        <p:grpSpPr>
          <a:xfrm>
            <a:off x="274069" y="264516"/>
            <a:ext cx="11643863" cy="6328968"/>
            <a:chOff x="0" y="0"/>
            <a:chExt cx="5304118" cy="2883029"/>
          </a:xfrm>
        </p:grpSpPr>
        <p:sp>
          <p:nvSpPr>
            <p:cNvPr id="3" name="Freeform 3"/>
            <p:cNvSpPr/>
            <p:nvPr/>
          </p:nvSpPr>
          <p:spPr>
            <a:xfrm>
              <a:off x="10160" y="16510"/>
              <a:ext cx="5281258" cy="2855089"/>
            </a:xfrm>
            <a:custGeom>
              <a:avLst/>
              <a:gdLst/>
              <a:ahLst/>
              <a:cxnLst/>
              <a:rect l="l" t="t" r="r" b="b"/>
              <a:pathLst>
                <a:path w="5281258" h="2855089">
                  <a:moveTo>
                    <a:pt x="5281258" y="2855089"/>
                  </a:moveTo>
                  <a:lnTo>
                    <a:pt x="0" y="2847469"/>
                  </a:lnTo>
                  <a:lnTo>
                    <a:pt x="0" y="1003446"/>
                  </a:lnTo>
                  <a:lnTo>
                    <a:pt x="17780" y="19050"/>
                  </a:lnTo>
                  <a:lnTo>
                    <a:pt x="2631561" y="0"/>
                  </a:lnTo>
                  <a:lnTo>
                    <a:pt x="5262208" y="5080"/>
                  </a:lnTo>
                  <a:close/>
                </a:path>
              </a:pathLst>
            </a:custGeom>
            <a:solidFill>
              <a:srgbClr val="FFFFFF"/>
            </a:solidFill>
          </p:spPr>
          <p:txBody>
            <a:bodyPr/>
            <a:lstStyle/>
            <a:p>
              <a:pPr marL="0" marR="0" lvl="0" indent="0" algn="r" defTabSz="914400" rtl="1" eaLnBrk="1" fontAlgn="auto" latinLnBrk="0" hangingPunct="1">
                <a:lnSpc>
                  <a:spcPct val="100000"/>
                </a:lnSpc>
                <a:spcBef>
                  <a:spcPts val="0"/>
                </a:spcBef>
                <a:spcAft>
                  <a:spcPts val="0"/>
                </a:spcAft>
                <a:buClrTx/>
                <a:buSzTx/>
                <a:buFontTx/>
                <a:buNone/>
                <a:tabLst/>
                <a:defRPr/>
              </a:pPr>
              <a:endParaRPr kumimoji="0" lang="he-IL" sz="1800" b="0" i="0" u="none" strike="noStrike" kern="1200" cap="none" spc="0" normalizeH="0" baseline="0" noProof="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endParaRPr>
            </a:p>
          </p:txBody>
        </p:sp>
        <p:sp>
          <p:nvSpPr>
            <p:cNvPr id="4" name="Freeform 4"/>
            <p:cNvSpPr/>
            <p:nvPr/>
          </p:nvSpPr>
          <p:spPr>
            <a:xfrm>
              <a:off x="-3810" y="0"/>
              <a:ext cx="5310467" cy="2881758"/>
            </a:xfrm>
            <a:custGeom>
              <a:avLst/>
              <a:gdLst/>
              <a:ahLst/>
              <a:cxnLst/>
              <a:rect l="l" t="t" r="r" b="b"/>
              <a:pathLst>
                <a:path w="5310467" h="2881758">
                  <a:moveTo>
                    <a:pt x="5276178" y="21590"/>
                  </a:moveTo>
                  <a:cubicBezTo>
                    <a:pt x="5277448" y="34290"/>
                    <a:pt x="5277448" y="44450"/>
                    <a:pt x="5278717" y="54610"/>
                  </a:cubicBezTo>
                  <a:cubicBezTo>
                    <a:pt x="5281258" y="106981"/>
                    <a:pt x="5282528" y="168728"/>
                    <a:pt x="5285067" y="228270"/>
                  </a:cubicBezTo>
                  <a:cubicBezTo>
                    <a:pt x="5285067" y="314275"/>
                    <a:pt x="5297767" y="2010116"/>
                    <a:pt x="5304117" y="2096121"/>
                  </a:cubicBezTo>
                  <a:cubicBezTo>
                    <a:pt x="5310467" y="2226231"/>
                    <a:pt x="5306658" y="2358546"/>
                    <a:pt x="5306658" y="2488656"/>
                  </a:cubicBezTo>
                  <a:cubicBezTo>
                    <a:pt x="5306658" y="2603329"/>
                    <a:pt x="5307928" y="2709182"/>
                    <a:pt x="5309198" y="2820798"/>
                  </a:cubicBezTo>
                  <a:cubicBezTo>
                    <a:pt x="5309198" y="2842389"/>
                    <a:pt x="5309198" y="2856358"/>
                    <a:pt x="5309198" y="2880489"/>
                  </a:cubicBezTo>
                  <a:cubicBezTo>
                    <a:pt x="5286338" y="2880489"/>
                    <a:pt x="5266017" y="2881758"/>
                    <a:pt x="5234034" y="2880489"/>
                  </a:cubicBezTo>
                  <a:cubicBezTo>
                    <a:pt x="4966116" y="2875408"/>
                    <a:pt x="4694076" y="2881758"/>
                    <a:pt x="4426157" y="2876679"/>
                  </a:cubicBezTo>
                  <a:cubicBezTo>
                    <a:pt x="4265406" y="2872868"/>
                    <a:pt x="4108777" y="2875408"/>
                    <a:pt x="3948026" y="2872868"/>
                  </a:cubicBezTo>
                  <a:cubicBezTo>
                    <a:pt x="3873833" y="2871598"/>
                    <a:pt x="3799641" y="2870329"/>
                    <a:pt x="3725448" y="2869058"/>
                  </a:cubicBezTo>
                  <a:cubicBezTo>
                    <a:pt x="3680108" y="2869058"/>
                    <a:pt x="3638889" y="2870329"/>
                    <a:pt x="3593549" y="2870329"/>
                  </a:cubicBezTo>
                  <a:cubicBezTo>
                    <a:pt x="3478138" y="2869058"/>
                    <a:pt x="3160758" y="2870329"/>
                    <a:pt x="3045347" y="2869058"/>
                  </a:cubicBezTo>
                  <a:cubicBezTo>
                    <a:pt x="2962911" y="2867789"/>
                    <a:pt x="1314183" y="2876679"/>
                    <a:pt x="1231746" y="2875408"/>
                  </a:cubicBezTo>
                  <a:cubicBezTo>
                    <a:pt x="1211137" y="2875408"/>
                    <a:pt x="1186406" y="2876679"/>
                    <a:pt x="1165797" y="2876679"/>
                  </a:cubicBezTo>
                  <a:cubicBezTo>
                    <a:pt x="1116335" y="2876679"/>
                    <a:pt x="1070995" y="2877948"/>
                    <a:pt x="1021533" y="2877948"/>
                  </a:cubicBezTo>
                  <a:cubicBezTo>
                    <a:pt x="897879" y="2877948"/>
                    <a:pt x="778346" y="2876679"/>
                    <a:pt x="654691" y="2875408"/>
                  </a:cubicBezTo>
                  <a:cubicBezTo>
                    <a:pt x="580498" y="2874139"/>
                    <a:pt x="506306" y="2872868"/>
                    <a:pt x="436235" y="2871598"/>
                  </a:cubicBezTo>
                  <a:cubicBezTo>
                    <a:pt x="304336" y="2870329"/>
                    <a:pt x="172438" y="2869058"/>
                    <a:pt x="48260" y="2869058"/>
                  </a:cubicBezTo>
                  <a:cubicBezTo>
                    <a:pt x="38100" y="2869058"/>
                    <a:pt x="29210" y="2869058"/>
                    <a:pt x="19050" y="2867789"/>
                  </a:cubicBezTo>
                  <a:cubicBezTo>
                    <a:pt x="10160" y="2866518"/>
                    <a:pt x="5080" y="2860168"/>
                    <a:pt x="7620" y="2851279"/>
                  </a:cubicBezTo>
                  <a:cubicBezTo>
                    <a:pt x="16510" y="2819445"/>
                    <a:pt x="12700" y="2764313"/>
                    <a:pt x="11430" y="2706976"/>
                  </a:cubicBezTo>
                  <a:cubicBezTo>
                    <a:pt x="10160" y="2590098"/>
                    <a:pt x="6350" y="2475424"/>
                    <a:pt x="7620" y="2358546"/>
                  </a:cubicBezTo>
                  <a:cubicBezTo>
                    <a:pt x="5080" y="2212999"/>
                    <a:pt x="0" y="411306"/>
                    <a:pt x="7620" y="263554"/>
                  </a:cubicBezTo>
                  <a:cubicBezTo>
                    <a:pt x="8890" y="234885"/>
                    <a:pt x="7620" y="204012"/>
                    <a:pt x="8890" y="175343"/>
                  </a:cubicBezTo>
                  <a:cubicBezTo>
                    <a:pt x="10160" y="129033"/>
                    <a:pt x="12700" y="78312"/>
                    <a:pt x="13970" y="44450"/>
                  </a:cubicBezTo>
                  <a:cubicBezTo>
                    <a:pt x="13970" y="41910"/>
                    <a:pt x="15240" y="39370"/>
                    <a:pt x="16510" y="38100"/>
                  </a:cubicBezTo>
                  <a:cubicBezTo>
                    <a:pt x="38100" y="35560"/>
                    <a:pt x="69393" y="30480"/>
                    <a:pt x="135342" y="29210"/>
                  </a:cubicBezTo>
                  <a:cubicBezTo>
                    <a:pt x="246631" y="25400"/>
                    <a:pt x="357920" y="22860"/>
                    <a:pt x="473331" y="20320"/>
                  </a:cubicBezTo>
                  <a:cubicBezTo>
                    <a:pt x="551646" y="17780"/>
                    <a:pt x="629960" y="16510"/>
                    <a:pt x="704153" y="13970"/>
                  </a:cubicBezTo>
                  <a:cubicBezTo>
                    <a:pt x="778346" y="11430"/>
                    <a:pt x="856660" y="8890"/>
                    <a:pt x="930853" y="8890"/>
                  </a:cubicBezTo>
                  <a:cubicBezTo>
                    <a:pt x="1013290" y="7620"/>
                    <a:pt x="1095726" y="10160"/>
                    <a:pt x="1178162" y="8890"/>
                  </a:cubicBezTo>
                  <a:cubicBezTo>
                    <a:pt x="1281208" y="8890"/>
                    <a:pt x="3148393" y="6350"/>
                    <a:pt x="3251438" y="5080"/>
                  </a:cubicBezTo>
                  <a:cubicBezTo>
                    <a:pt x="3350362" y="3810"/>
                    <a:pt x="3449286" y="2540"/>
                    <a:pt x="3552331" y="2540"/>
                  </a:cubicBezTo>
                  <a:cubicBezTo>
                    <a:pt x="3721326" y="1270"/>
                    <a:pt x="3886199" y="0"/>
                    <a:pt x="4055193" y="0"/>
                  </a:cubicBezTo>
                  <a:cubicBezTo>
                    <a:pt x="4125264" y="0"/>
                    <a:pt x="4199457" y="2540"/>
                    <a:pt x="4269528" y="2540"/>
                  </a:cubicBezTo>
                  <a:cubicBezTo>
                    <a:pt x="4463254" y="3810"/>
                    <a:pt x="4661101" y="5080"/>
                    <a:pt x="4854827" y="7620"/>
                  </a:cubicBezTo>
                  <a:cubicBezTo>
                    <a:pt x="4957872" y="8890"/>
                    <a:pt x="5060918" y="12700"/>
                    <a:pt x="5163963" y="16510"/>
                  </a:cubicBezTo>
                  <a:cubicBezTo>
                    <a:pt x="5188694" y="16510"/>
                    <a:pt x="5213425" y="16510"/>
                    <a:pt x="5234034" y="16510"/>
                  </a:cubicBezTo>
                  <a:cubicBezTo>
                    <a:pt x="5257128" y="17780"/>
                    <a:pt x="5266017" y="20320"/>
                    <a:pt x="5276178" y="21590"/>
                  </a:cubicBezTo>
                  <a:close/>
                  <a:moveTo>
                    <a:pt x="5286338" y="2863979"/>
                  </a:moveTo>
                  <a:cubicBezTo>
                    <a:pt x="5287608" y="2847468"/>
                    <a:pt x="5288878" y="2834768"/>
                    <a:pt x="5288878" y="2822068"/>
                  </a:cubicBezTo>
                  <a:cubicBezTo>
                    <a:pt x="5287608" y="2698155"/>
                    <a:pt x="5286338" y="2581277"/>
                    <a:pt x="5286338" y="2455577"/>
                  </a:cubicBezTo>
                  <a:cubicBezTo>
                    <a:pt x="5286338" y="2398241"/>
                    <a:pt x="5288878" y="2340904"/>
                    <a:pt x="5287608" y="2283567"/>
                  </a:cubicBezTo>
                  <a:cubicBezTo>
                    <a:pt x="5287608" y="2230641"/>
                    <a:pt x="5286338" y="2175510"/>
                    <a:pt x="5285067" y="2122584"/>
                  </a:cubicBezTo>
                  <a:cubicBezTo>
                    <a:pt x="5279988" y="2040989"/>
                    <a:pt x="5268558" y="351764"/>
                    <a:pt x="5268558" y="270169"/>
                  </a:cubicBezTo>
                  <a:cubicBezTo>
                    <a:pt x="5266017" y="201806"/>
                    <a:pt x="5263478" y="131238"/>
                    <a:pt x="5260938" y="63500"/>
                  </a:cubicBezTo>
                  <a:cubicBezTo>
                    <a:pt x="5259667" y="44450"/>
                    <a:pt x="5258398" y="43180"/>
                    <a:pt x="5221669" y="41910"/>
                  </a:cubicBezTo>
                  <a:cubicBezTo>
                    <a:pt x="5209303" y="41910"/>
                    <a:pt x="5201059" y="41910"/>
                    <a:pt x="5188694" y="40640"/>
                  </a:cubicBezTo>
                  <a:cubicBezTo>
                    <a:pt x="5085649" y="36830"/>
                    <a:pt x="4978481" y="31750"/>
                    <a:pt x="4875436" y="30480"/>
                  </a:cubicBezTo>
                  <a:cubicBezTo>
                    <a:pt x="4624005" y="26670"/>
                    <a:pt x="4368452" y="25400"/>
                    <a:pt x="4117021" y="22860"/>
                  </a:cubicBezTo>
                  <a:cubicBezTo>
                    <a:pt x="4079924" y="22860"/>
                    <a:pt x="4038706" y="22860"/>
                    <a:pt x="4001610" y="22860"/>
                  </a:cubicBezTo>
                  <a:cubicBezTo>
                    <a:pt x="3939783" y="22860"/>
                    <a:pt x="3877955" y="22860"/>
                    <a:pt x="3820250" y="22860"/>
                  </a:cubicBezTo>
                  <a:cubicBezTo>
                    <a:pt x="3688351" y="22860"/>
                    <a:pt x="3556453" y="22860"/>
                    <a:pt x="3428677" y="24130"/>
                  </a:cubicBezTo>
                  <a:cubicBezTo>
                    <a:pt x="3317387" y="25400"/>
                    <a:pt x="1441959" y="29210"/>
                    <a:pt x="1330670" y="29210"/>
                  </a:cubicBezTo>
                  <a:cubicBezTo>
                    <a:pt x="1149310" y="29210"/>
                    <a:pt x="967950" y="26670"/>
                    <a:pt x="786590" y="33020"/>
                  </a:cubicBezTo>
                  <a:cubicBezTo>
                    <a:pt x="691788" y="36830"/>
                    <a:pt x="601108" y="36830"/>
                    <a:pt x="510427" y="38100"/>
                  </a:cubicBezTo>
                  <a:cubicBezTo>
                    <a:pt x="353798" y="41910"/>
                    <a:pt x="197169" y="45720"/>
                    <a:pt x="49530" y="50800"/>
                  </a:cubicBezTo>
                  <a:cubicBezTo>
                    <a:pt x="36830" y="50800"/>
                    <a:pt x="34290" y="53340"/>
                    <a:pt x="33020" y="71696"/>
                  </a:cubicBezTo>
                  <a:cubicBezTo>
                    <a:pt x="31750" y="111391"/>
                    <a:pt x="31750" y="151086"/>
                    <a:pt x="30480" y="190780"/>
                  </a:cubicBezTo>
                  <a:cubicBezTo>
                    <a:pt x="29210" y="256938"/>
                    <a:pt x="26670" y="320890"/>
                    <a:pt x="25400" y="387048"/>
                  </a:cubicBezTo>
                  <a:cubicBezTo>
                    <a:pt x="20320" y="457616"/>
                    <a:pt x="26670" y="2182126"/>
                    <a:pt x="29210" y="2252694"/>
                  </a:cubicBezTo>
                  <a:cubicBezTo>
                    <a:pt x="29210" y="2327672"/>
                    <a:pt x="29210" y="2404857"/>
                    <a:pt x="30480" y="2479835"/>
                  </a:cubicBezTo>
                  <a:cubicBezTo>
                    <a:pt x="30480" y="2534967"/>
                    <a:pt x="33020" y="2590098"/>
                    <a:pt x="33020" y="2645229"/>
                  </a:cubicBezTo>
                  <a:cubicBezTo>
                    <a:pt x="33020" y="2704771"/>
                    <a:pt x="33020" y="2764313"/>
                    <a:pt x="31750" y="2822068"/>
                  </a:cubicBezTo>
                  <a:cubicBezTo>
                    <a:pt x="31750" y="2825879"/>
                    <a:pt x="31750" y="2828418"/>
                    <a:pt x="31750" y="2832229"/>
                  </a:cubicBezTo>
                  <a:cubicBezTo>
                    <a:pt x="31750" y="2842389"/>
                    <a:pt x="35560" y="2846199"/>
                    <a:pt x="44450" y="2846199"/>
                  </a:cubicBezTo>
                  <a:cubicBezTo>
                    <a:pt x="77636" y="2846199"/>
                    <a:pt x="135342" y="2847468"/>
                    <a:pt x="188925" y="2847468"/>
                  </a:cubicBezTo>
                  <a:cubicBezTo>
                    <a:pt x="267240" y="2847468"/>
                    <a:pt x="349676" y="2844929"/>
                    <a:pt x="427991" y="2847468"/>
                  </a:cubicBezTo>
                  <a:cubicBezTo>
                    <a:pt x="555768" y="2851279"/>
                    <a:pt x="683544" y="2853818"/>
                    <a:pt x="811320" y="2852549"/>
                  </a:cubicBezTo>
                  <a:cubicBezTo>
                    <a:pt x="893757" y="2851279"/>
                    <a:pt x="972071" y="2853818"/>
                    <a:pt x="1054508" y="2853818"/>
                  </a:cubicBezTo>
                  <a:cubicBezTo>
                    <a:pt x="1174041" y="2853818"/>
                    <a:pt x="1293573" y="2852549"/>
                    <a:pt x="1413106" y="2853818"/>
                  </a:cubicBezTo>
                  <a:cubicBezTo>
                    <a:pt x="1590345" y="2855089"/>
                    <a:pt x="3535844" y="2844929"/>
                    <a:pt x="3717204" y="2847468"/>
                  </a:cubicBezTo>
                  <a:cubicBezTo>
                    <a:pt x="3795519" y="2848739"/>
                    <a:pt x="3873833" y="2850008"/>
                    <a:pt x="3948026" y="2850008"/>
                  </a:cubicBezTo>
                  <a:cubicBezTo>
                    <a:pt x="4084046" y="2852549"/>
                    <a:pt x="4215944" y="2848739"/>
                    <a:pt x="4351965" y="2852549"/>
                  </a:cubicBezTo>
                  <a:cubicBezTo>
                    <a:pt x="4463254" y="2855089"/>
                    <a:pt x="4574543" y="2855089"/>
                    <a:pt x="4685832" y="2857629"/>
                  </a:cubicBezTo>
                  <a:cubicBezTo>
                    <a:pt x="4850705" y="2861439"/>
                    <a:pt x="5015578" y="2863979"/>
                    <a:pt x="5180451" y="2865249"/>
                  </a:cubicBezTo>
                  <a:cubicBezTo>
                    <a:pt x="5242278" y="2865249"/>
                    <a:pt x="5266017" y="2863979"/>
                    <a:pt x="5286338" y="2863979"/>
                  </a:cubicBezTo>
                  <a:close/>
                </a:path>
              </a:pathLst>
            </a:custGeom>
            <a:solidFill>
              <a:srgbClr val="442816"/>
            </a:solidFill>
          </p:spPr>
          <p:txBody>
            <a:bodyPr/>
            <a:lstStyle/>
            <a:p>
              <a:pPr marL="0" marR="0" lvl="0" indent="0" algn="r" defTabSz="914400" rtl="1" eaLnBrk="1" fontAlgn="auto" latinLnBrk="0" hangingPunct="1">
                <a:lnSpc>
                  <a:spcPct val="100000"/>
                </a:lnSpc>
                <a:spcBef>
                  <a:spcPts val="0"/>
                </a:spcBef>
                <a:spcAft>
                  <a:spcPts val="0"/>
                </a:spcAft>
                <a:buClrTx/>
                <a:buSzTx/>
                <a:buFontTx/>
                <a:buNone/>
                <a:tabLst/>
                <a:defRPr/>
              </a:pPr>
              <a:endParaRPr kumimoji="0" lang="he-IL" sz="1800" b="0" i="0" u="none" strike="noStrike" kern="1200" cap="none" spc="0" normalizeH="0" baseline="0" noProof="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endParaRPr>
            </a:p>
          </p:txBody>
        </p:sp>
      </p:grpSp>
      <p:grpSp>
        <p:nvGrpSpPr>
          <p:cNvPr id="8" name="Group 7">
            <a:extLst>
              <a:ext uri="{FF2B5EF4-FFF2-40B4-BE49-F238E27FC236}">
                <a16:creationId xmlns:a16="http://schemas.microsoft.com/office/drawing/2014/main" id="{E89AAEA6-16FD-6156-64C1-0157D2A06D75}"/>
              </a:ext>
            </a:extLst>
          </p:cNvPr>
          <p:cNvGrpSpPr/>
          <p:nvPr/>
        </p:nvGrpSpPr>
        <p:grpSpPr>
          <a:xfrm>
            <a:off x="2667247" y="2552925"/>
            <a:ext cx="6796566" cy="2159530"/>
            <a:chOff x="0" y="0"/>
            <a:chExt cx="4274726" cy="1821471"/>
          </a:xfrm>
        </p:grpSpPr>
        <p:sp>
          <p:nvSpPr>
            <p:cNvPr id="9" name="Freeform 8">
              <a:extLst>
                <a:ext uri="{FF2B5EF4-FFF2-40B4-BE49-F238E27FC236}">
                  <a16:creationId xmlns:a16="http://schemas.microsoft.com/office/drawing/2014/main" id="{A4976BE7-4827-FACF-6880-55BC080E3361}"/>
                </a:ext>
              </a:extLst>
            </p:cNvPr>
            <p:cNvSpPr/>
            <p:nvPr/>
          </p:nvSpPr>
          <p:spPr>
            <a:xfrm>
              <a:off x="0" y="0"/>
              <a:ext cx="4274726" cy="1821471"/>
            </a:xfrm>
            <a:custGeom>
              <a:avLst/>
              <a:gdLst/>
              <a:ahLst/>
              <a:cxnLst/>
              <a:rect l="l" t="t" r="r" b="b"/>
              <a:pathLst>
                <a:path w="4274726" h="1821471">
                  <a:moveTo>
                    <a:pt x="0" y="50800"/>
                  </a:moveTo>
                  <a:lnTo>
                    <a:pt x="2137363" y="0"/>
                  </a:lnTo>
                  <a:lnTo>
                    <a:pt x="4274726" y="50800"/>
                  </a:lnTo>
                  <a:lnTo>
                    <a:pt x="4274726" y="1770671"/>
                  </a:lnTo>
                  <a:lnTo>
                    <a:pt x="2137363" y="1821471"/>
                  </a:lnTo>
                  <a:lnTo>
                    <a:pt x="0" y="1770671"/>
                  </a:lnTo>
                  <a:lnTo>
                    <a:pt x="0" y="50800"/>
                  </a:lnTo>
                  <a:close/>
                </a:path>
              </a:pathLst>
            </a:custGeom>
            <a:solidFill>
              <a:srgbClr val="F8F6F4"/>
            </a:solidFill>
            <a:ln w="38100" cap="sq">
              <a:solidFill>
                <a:srgbClr val="000000"/>
              </a:solidFill>
              <a:prstDash val="solid"/>
              <a:miter/>
            </a:ln>
          </p:spPr>
          <p:txBody>
            <a:bodyPr/>
            <a:lstStyle/>
            <a:p>
              <a:pPr marL="0" marR="0" lvl="0" indent="0" algn="r" defTabSz="914400" rtl="1" eaLnBrk="1" fontAlgn="auto" latinLnBrk="0" hangingPunct="1">
                <a:lnSpc>
                  <a:spcPct val="100000"/>
                </a:lnSpc>
                <a:spcBef>
                  <a:spcPts val="0"/>
                </a:spcBef>
                <a:spcAft>
                  <a:spcPts val="0"/>
                </a:spcAft>
                <a:buClrTx/>
                <a:buSzTx/>
                <a:buFontTx/>
                <a:buNone/>
                <a:tabLst/>
                <a:defRPr/>
              </a:pPr>
              <a:endParaRPr kumimoji="0" lang="he-IL" sz="1800" b="0" i="0" u="none" strike="noStrike" kern="1200" cap="none" spc="0" normalizeH="0" baseline="0" noProof="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endParaRPr>
            </a:p>
          </p:txBody>
        </p:sp>
        <p:sp>
          <p:nvSpPr>
            <p:cNvPr id="10" name="TextBox 9">
              <a:extLst>
                <a:ext uri="{FF2B5EF4-FFF2-40B4-BE49-F238E27FC236}">
                  <a16:creationId xmlns:a16="http://schemas.microsoft.com/office/drawing/2014/main" id="{8B0A79CC-921C-DF7E-6E76-893CB229D2FA}"/>
                </a:ext>
              </a:extLst>
            </p:cNvPr>
            <p:cNvSpPr txBox="1"/>
            <p:nvPr/>
          </p:nvSpPr>
          <p:spPr>
            <a:xfrm>
              <a:off x="0" y="-12700"/>
              <a:ext cx="812800" cy="698500"/>
            </a:xfrm>
            <a:prstGeom prst="rect">
              <a:avLst/>
            </a:prstGeom>
          </p:spPr>
          <p:txBody>
            <a:bodyPr lIns="50800" tIns="50800" rIns="50800" bIns="50800" rtlCol="0" anchor="ctr"/>
            <a:lstStyle/>
            <a:p>
              <a:pPr marL="0" marR="0" lvl="0" indent="0" algn="ctr" defTabSz="914400" rtl="1" eaLnBrk="1" fontAlgn="auto" latinLnBrk="0" hangingPunct="1">
                <a:lnSpc>
                  <a:spcPts val="2659"/>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endParaRPr>
            </a:p>
          </p:txBody>
        </p:sp>
      </p:grpSp>
      <p:sp>
        <p:nvSpPr>
          <p:cNvPr id="12" name="כותרת משנה 2">
            <a:extLst>
              <a:ext uri="{FF2B5EF4-FFF2-40B4-BE49-F238E27FC236}">
                <a16:creationId xmlns:a16="http://schemas.microsoft.com/office/drawing/2014/main" id="{CF204086-0AE9-7C97-49EF-868761915B90}"/>
              </a:ext>
            </a:extLst>
          </p:cNvPr>
          <p:cNvSpPr txBox="1">
            <a:spLocks/>
          </p:cNvSpPr>
          <p:nvPr/>
        </p:nvSpPr>
        <p:spPr>
          <a:xfrm>
            <a:off x="2207007" y="2799218"/>
            <a:ext cx="7777986" cy="1655762"/>
          </a:xfrm>
          <a:prstGeom prst="rect">
            <a:avLst/>
          </a:prstGeom>
        </p:spPr>
        <p:txBody>
          <a:bodyPr/>
          <a:lstStyle>
            <a:lvl1pPr marL="228611" indent="-228611" algn="l" defTabSz="609630" rtl="0" eaLnBrk="1" latinLnBrk="0" hangingPunct="1">
              <a:spcBef>
                <a:spcPct val="20000"/>
              </a:spcBef>
              <a:buFont typeface="Arial" pitchFamily="34" charset="0"/>
              <a:buChar char="•"/>
              <a:defRPr sz="2133" kern="1200">
                <a:solidFill>
                  <a:schemeClr val="tx1"/>
                </a:solidFill>
                <a:latin typeface="+mn-lt"/>
                <a:ea typeface="+mn-ea"/>
                <a:cs typeface="+mn-cs"/>
              </a:defRPr>
            </a:lvl1pPr>
            <a:lvl2pPr marL="495325" indent="-190510" algn="l" defTabSz="609630" rtl="0" eaLnBrk="1" latinLnBrk="0" hangingPunct="1">
              <a:spcBef>
                <a:spcPct val="20000"/>
              </a:spcBef>
              <a:buFont typeface="Arial" pitchFamily="34" charset="0"/>
              <a:buChar char="–"/>
              <a:defRPr sz="1867" kern="1200">
                <a:solidFill>
                  <a:schemeClr val="tx1"/>
                </a:solidFill>
                <a:latin typeface="+mn-lt"/>
                <a:ea typeface="+mn-ea"/>
                <a:cs typeface="+mn-cs"/>
              </a:defRPr>
            </a:lvl2pPr>
            <a:lvl3pPr marL="762038" indent="-152408" algn="l" defTabSz="609630" rtl="0" eaLnBrk="1" latinLnBrk="0" hangingPunct="1">
              <a:spcBef>
                <a:spcPct val="20000"/>
              </a:spcBef>
              <a:buFont typeface="Arial" pitchFamily="34" charset="0"/>
              <a:buChar char="•"/>
              <a:defRPr sz="1600" kern="1200">
                <a:solidFill>
                  <a:schemeClr val="tx1"/>
                </a:solidFill>
                <a:latin typeface="+mn-lt"/>
                <a:ea typeface="+mn-ea"/>
                <a:cs typeface="+mn-cs"/>
              </a:defRPr>
            </a:lvl3pPr>
            <a:lvl4pPr marL="1066853" indent="-152408" algn="l" defTabSz="609630" rtl="0" eaLnBrk="1" latinLnBrk="0" hangingPunct="1">
              <a:spcBef>
                <a:spcPct val="20000"/>
              </a:spcBef>
              <a:buFont typeface="Arial" pitchFamily="34" charset="0"/>
              <a:buChar char="–"/>
              <a:defRPr sz="1333" kern="1200">
                <a:solidFill>
                  <a:schemeClr val="tx1"/>
                </a:solidFill>
                <a:latin typeface="+mn-lt"/>
                <a:ea typeface="+mn-ea"/>
                <a:cs typeface="+mn-cs"/>
              </a:defRPr>
            </a:lvl4pPr>
            <a:lvl5pPr marL="1371669" indent="-152408" algn="l" defTabSz="609630" rtl="0" eaLnBrk="1" latinLnBrk="0" hangingPunct="1">
              <a:spcBef>
                <a:spcPct val="20000"/>
              </a:spcBef>
              <a:buFont typeface="Arial" pitchFamily="34" charset="0"/>
              <a:buChar char="»"/>
              <a:defRPr sz="1333" kern="1200">
                <a:solidFill>
                  <a:schemeClr val="tx1"/>
                </a:solidFill>
                <a:latin typeface="+mn-lt"/>
                <a:ea typeface="+mn-ea"/>
                <a:cs typeface="+mn-cs"/>
              </a:defRPr>
            </a:lvl5pPr>
            <a:lvl6pPr marL="1676484" indent="-152408" algn="l" defTabSz="609630" rtl="0" eaLnBrk="1" latinLnBrk="0" hangingPunct="1">
              <a:spcBef>
                <a:spcPct val="20000"/>
              </a:spcBef>
              <a:buFont typeface="Arial" pitchFamily="34" charset="0"/>
              <a:buChar char="•"/>
              <a:defRPr sz="1333" kern="1200">
                <a:solidFill>
                  <a:schemeClr val="tx1"/>
                </a:solidFill>
                <a:latin typeface="+mn-lt"/>
                <a:ea typeface="+mn-ea"/>
                <a:cs typeface="+mn-cs"/>
              </a:defRPr>
            </a:lvl6pPr>
            <a:lvl7pPr marL="1981299" indent="-152408" algn="l" defTabSz="609630" rtl="0" eaLnBrk="1" latinLnBrk="0" hangingPunct="1">
              <a:spcBef>
                <a:spcPct val="20000"/>
              </a:spcBef>
              <a:buFont typeface="Arial" pitchFamily="34" charset="0"/>
              <a:buChar char="•"/>
              <a:defRPr sz="1333" kern="1200">
                <a:solidFill>
                  <a:schemeClr val="tx1"/>
                </a:solidFill>
                <a:latin typeface="+mn-lt"/>
                <a:ea typeface="+mn-ea"/>
                <a:cs typeface="+mn-cs"/>
              </a:defRPr>
            </a:lvl7pPr>
            <a:lvl8pPr marL="2286114" indent="-152408" algn="l" defTabSz="609630" rtl="0" eaLnBrk="1" latinLnBrk="0" hangingPunct="1">
              <a:spcBef>
                <a:spcPct val="20000"/>
              </a:spcBef>
              <a:buFont typeface="Arial" pitchFamily="34" charset="0"/>
              <a:buChar char="•"/>
              <a:defRPr sz="1333" kern="1200">
                <a:solidFill>
                  <a:schemeClr val="tx1"/>
                </a:solidFill>
                <a:latin typeface="+mn-lt"/>
                <a:ea typeface="+mn-ea"/>
                <a:cs typeface="+mn-cs"/>
              </a:defRPr>
            </a:lvl8pPr>
            <a:lvl9pPr marL="2590930" indent="-152408" algn="l" defTabSz="609630" rtl="0" eaLnBrk="1" latinLnBrk="0" hangingPunct="1">
              <a:spcBef>
                <a:spcPct val="20000"/>
              </a:spcBef>
              <a:buFont typeface="Arial" pitchFamily="34" charset="0"/>
              <a:buChar char="•"/>
              <a:defRPr sz="1333" kern="1200">
                <a:solidFill>
                  <a:schemeClr val="tx1"/>
                </a:solidFill>
                <a:latin typeface="+mn-lt"/>
                <a:ea typeface="+mn-ea"/>
                <a:cs typeface="+mn-cs"/>
              </a:defRPr>
            </a:lvl9pPr>
          </a:lstStyle>
          <a:p>
            <a:pPr marL="0" marR="0" lvl="0" indent="0" algn="ctr" defTabSz="609630" rtl="1" eaLnBrk="1" fontAlgn="auto" latinLnBrk="0" hangingPunct="1">
              <a:lnSpc>
                <a:spcPct val="100000"/>
              </a:lnSpc>
              <a:spcBef>
                <a:spcPct val="20000"/>
              </a:spcBef>
              <a:spcAft>
                <a:spcPts val="0"/>
              </a:spcAft>
              <a:buClrTx/>
              <a:buSzTx/>
              <a:buFont typeface="Arial" pitchFamily="34" charset="0"/>
              <a:buNone/>
              <a:tabLst/>
              <a:defRPr/>
            </a:pPr>
            <a:r>
              <a:rPr kumimoji="0" lang="he-IL" sz="3600" b="1"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rPr>
              <a:t>כלים ופעילויות</a:t>
            </a:r>
            <a:r>
              <a:rPr kumimoji="0" lang="en-US" sz="3600" b="1"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rPr>
              <a:t/>
            </a:r>
            <a:br>
              <a:rPr kumimoji="0" lang="en-US" sz="3600" b="1"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rPr>
            </a:br>
            <a:r>
              <a:rPr kumimoji="0" lang="he-IL" sz="3600" b="1"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rPr>
              <a:t> לחיזוק כוחות ולניהול שיח רגשי</a:t>
            </a:r>
          </a:p>
          <a:p>
            <a:pPr marL="0" marR="0" lvl="0" indent="0" algn="ctr" defTabSz="609630" rtl="1" eaLnBrk="1" fontAlgn="auto" latinLnBrk="0" hangingPunct="1">
              <a:lnSpc>
                <a:spcPct val="100000"/>
              </a:lnSpc>
              <a:spcBef>
                <a:spcPct val="20000"/>
              </a:spcBef>
              <a:spcAft>
                <a:spcPts val="0"/>
              </a:spcAft>
              <a:buClrTx/>
              <a:buSzTx/>
              <a:buFont typeface="Arial" pitchFamily="34" charset="0"/>
              <a:buNone/>
              <a:tabLst/>
              <a:defRPr/>
            </a:pPr>
            <a:r>
              <a:rPr kumimoji="0" lang="he-IL" sz="36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rPr>
              <a:t>לתלמידים ולצוות החינוכי</a:t>
            </a:r>
          </a:p>
        </p:txBody>
      </p:sp>
      <p:pic>
        <p:nvPicPr>
          <p:cNvPr id="13" name="Google Shape;121;p15">
            <a:extLst>
              <a:ext uri="{FF2B5EF4-FFF2-40B4-BE49-F238E27FC236}">
                <a16:creationId xmlns:a16="http://schemas.microsoft.com/office/drawing/2014/main" id="{2679F65A-8AF3-7D95-99D9-317EBBFC6859}"/>
              </a:ext>
            </a:extLst>
          </p:cNvPr>
          <p:cNvPicPr preferRelativeResize="0"/>
          <p:nvPr/>
        </p:nvPicPr>
        <p:blipFill rotWithShape="1">
          <a:blip r:embed="rId3">
            <a:alphaModFix/>
          </a:blip>
          <a:srcRect/>
          <a:stretch/>
        </p:blipFill>
        <p:spPr>
          <a:xfrm>
            <a:off x="783881" y="313827"/>
            <a:ext cx="735140" cy="844884"/>
          </a:xfrm>
          <a:prstGeom prst="rect">
            <a:avLst/>
          </a:prstGeom>
          <a:noFill/>
          <a:ln>
            <a:noFill/>
          </a:ln>
        </p:spPr>
      </p:pic>
      <p:sp>
        <p:nvSpPr>
          <p:cNvPr id="14" name="Google Shape;122;p15">
            <a:extLst>
              <a:ext uri="{FF2B5EF4-FFF2-40B4-BE49-F238E27FC236}">
                <a16:creationId xmlns:a16="http://schemas.microsoft.com/office/drawing/2014/main" id="{79D5C9EF-DEDA-A6B4-32EE-146257DB4488}"/>
              </a:ext>
            </a:extLst>
          </p:cNvPr>
          <p:cNvSpPr/>
          <p:nvPr/>
        </p:nvSpPr>
        <p:spPr>
          <a:xfrm>
            <a:off x="35718" y="1003541"/>
            <a:ext cx="2141984" cy="404919"/>
          </a:xfrm>
          <a:prstGeom prst="rect">
            <a:avLst/>
          </a:prstGeom>
          <a:noFill/>
          <a:ln>
            <a:noFill/>
          </a:ln>
        </p:spPr>
        <p:txBody>
          <a:bodyPr spcFirstLastPara="1" wrap="square" lIns="91425" tIns="45700" rIns="91425" bIns="45700" anchor="t" anchorCtr="0">
            <a:noAutofit/>
          </a:bodyPr>
          <a:lstStyle/>
          <a:p>
            <a:pPr marL="0" marR="0" lvl="0" indent="0" algn="ctr" defTabSz="914400" rtl="1" eaLnBrk="1" fontAlgn="auto" latinLnBrk="0" hangingPunct="1">
              <a:lnSpc>
                <a:spcPct val="88888"/>
              </a:lnSpc>
              <a:spcBef>
                <a:spcPts val="0"/>
              </a:spcBef>
              <a:spcAft>
                <a:spcPts val="0"/>
              </a:spcAft>
              <a:buClrTx/>
              <a:buSzTx/>
              <a:buFontTx/>
              <a:buNone/>
              <a:tabLst/>
              <a:defRPr/>
            </a:pPr>
            <a:r>
              <a:rPr kumimoji="0" lang="x-none" sz="1000" b="0" i="0" u="none" strike="noStrike" kern="1200" cap="none" spc="0" normalizeH="0" baseline="0" noProof="0" dirty="0">
                <a:ln>
                  <a:noFill/>
                </a:ln>
                <a:solidFill>
                  <a:srgbClr val="002060"/>
                </a:solidFill>
                <a:effectLst/>
                <a:uLnTx/>
                <a:uFillTx/>
                <a:latin typeface="Calibri" panose="020F0502020204030204" pitchFamily="34" charset="0"/>
                <a:ea typeface="Calibri" panose="020F0502020204030204" pitchFamily="34" charset="0"/>
                <a:cs typeface="Calibri" panose="020F0502020204030204" pitchFamily="34" charset="0"/>
                <a:sym typeface="Calibri"/>
              </a:rPr>
              <a:t>משרד החינוך</a:t>
            </a:r>
            <a:endParaRPr kumimoji="0" sz="16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endParaRPr>
          </a:p>
          <a:p>
            <a:pPr marL="0" marR="0" lvl="0" indent="0" algn="ctr" defTabSz="914400" rtl="1" eaLnBrk="1" fontAlgn="auto" latinLnBrk="0" hangingPunct="1">
              <a:lnSpc>
                <a:spcPct val="88888"/>
              </a:lnSpc>
              <a:spcBef>
                <a:spcPts val="0"/>
              </a:spcBef>
              <a:spcAft>
                <a:spcPts val="0"/>
              </a:spcAft>
              <a:buClrTx/>
              <a:buSzTx/>
              <a:buFontTx/>
              <a:buNone/>
              <a:tabLst/>
              <a:defRPr/>
            </a:pPr>
            <a:r>
              <a:rPr kumimoji="0" lang="x-none" sz="1000" b="0" i="0" u="none" strike="noStrike" kern="1200" cap="none" spc="0" normalizeH="0" baseline="0" noProof="0" dirty="0">
                <a:ln>
                  <a:noFill/>
                </a:ln>
                <a:solidFill>
                  <a:srgbClr val="002060"/>
                </a:solidFill>
                <a:effectLst/>
                <a:uLnTx/>
                <a:uFillTx/>
                <a:latin typeface="Calibri" panose="020F0502020204030204" pitchFamily="34" charset="0"/>
                <a:ea typeface="Calibri" panose="020F0502020204030204" pitchFamily="34" charset="0"/>
                <a:cs typeface="Calibri" panose="020F0502020204030204" pitchFamily="34" charset="0"/>
                <a:sym typeface="Calibri"/>
              </a:rPr>
              <a:t>מינהל פדגוגי</a:t>
            </a:r>
            <a:endParaRPr kumimoji="0" sz="1000" b="0" i="0" u="none" strike="noStrike" kern="1200" cap="none" spc="0" normalizeH="0" baseline="0" noProof="0" dirty="0">
              <a:ln>
                <a:noFill/>
              </a:ln>
              <a:solidFill>
                <a:srgbClr val="002060"/>
              </a:solidFill>
              <a:effectLst/>
              <a:uLnTx/>
              <a:uFillTx/>
              <a:latin typeface="Calibri" panose="020F0502020204030204" pitchFamily="34" charset="0"/>
              <a:ea typeface="Calibri" panose="020F0502020204030204" pitchFamily="34" charset="0"/>
              <a:cs typeface="Calibri" panose="020F0502020204030204" pitchFamily="34" charset="0"/>
              <a:sym typeface="Calibri"/>
            </a:endParaRPr>
          </a:p>
          <a:p>
            <a:pPr marL="0" marR="0" lvl="0" indent="0" algn="ctr" defTabSz="914400" rtl="1" eaLnBrk="1" fontAlgn="auto" latinLnBrk="0" hangingPunct="1">
              <a:lnSpc>
                <a:spcPct val="88888"/>
              </a:lnSpc>
              <a:spcBef>
                <a:spcPts val="0"/>
              </a:spcBef>
              <a:spcAft>
                <a:spcPts val="0"/>
              </a:spcAft>
              <a:buClrTx/>
              <a:buSzTx/>
              <a:buFontTx/>
              <a:buNone/>
              <a:tabLst/>
              <a:defRPr/>
            </a:pPr>
            <a:r>
              <a:rPr kumimoji="0" lang="x-none" sz="1000" b="0" i="0" u="none" strike="noStrike" kern="1200" cap="none" spc="0" normalizeH="0" baseline="0" noProof="0" dirty="0">
                <a:ln>
                  <a:noFill/>
                </a:ln>
                <a:solidFill>
                  <a:srgbClr val="002060"/>
                </a:solidFill>
                <a:effectLst/>
                <a:uLnTx/>
                <a:uFillTx/>
                <a:latin typeface="Calibri" panose="020F0502020204030204" pitchFamily="34" charset="0"/>
                <a:ea typeface="Calibri" panose="020F0502020204030204" pitchFamily="34" charset="0"/>
                <a:cs typeface="Calibri" panose="020F0502020204030204" pitchFamily="34" charset="0"/>
                <a:sym typeface="Calibri"/>
              </a:rPr>
              <a:t>אגף בכיר שירות פסיכולוגי ייעוצי</a:t>
            </a:r>
            <a:endParaRPr kumimoji="0" sz="16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endParaRPr>
          </a:p>
        </p:txBody>
      </p:sp>
      <p:pic>
        <p:nvPicPr>
          <p:cNvPr id="15" name="Google Shape;127;p15">
            <a:extLst>
              <a:ext uri="{FF2B5EF4-FFF2-40B4-BE49-F238E27FC236}">
                <a16:creationId xmlns:a16="http://schemas.microsoft.com/office/drawing/2014/main" id="{1DF68F69-7E62-82AD-5132-48250B4CEA69}"/>
              </a:ext>
            </a:extLst>
          </p:cNvPr>
          <p:cNvPicPr preferRelativeResize="0"/>
          <p:nvPr/>
        </p:nvPicPr>
        <p:blipFill>
          <a:blip r:embed="rId4">
            <a:alphaModFix/>
          </a:blip>
          <a:stretch>
            <a:fillRect/>
          </a:stretch>
        </p:blipFill>
        <p:spPr>
          <a:xfrm>
            <a:off x="9577826" y="300760"/>
            <a:ext cx="2141984" cy="1023173"/>
          </a:xfrm>
          <a:prstGeom prst="rect">
            <a:avLst/>
          </a:prstGeom>
          <a:noFill/>
          <a:ln>
            <a:noFill/>
          </a:ln>
        </p:spPr>
      </p:pic>
      <p:pic>
        <p:nvPicPr>
          <p:cNvPr id="6" name="תמונה 5">
            <a:extLst>
              <a:ext uri="{FF2B5EF4-FFF2-40B4-BE49-F238E27FC236}">
                <a16:creationId xmlns:a16="http://schemas.microsoft.com/office/drawing/2014/main" id="{CC97B4A4-0067-0DD3-A926-BB2AEF68F163}"/>
              </a:ext>
            </a:extLst>
          </p:cNvPr>
          <p:cNvPicPr>
            <a:picLocks noChangeAspect="1"/>
          </p:cNvPicPr>
          <p:nvPr/>
        </p:nvPicPr>
        <p:blipFill>
          <a:blip r:embed="rId5">
            <a:clrChange>
              <a:clrFrom>
                <a:srgbClr val="FFFBF8"/>
              </a:clrFrom>
              <a:clrTo>
                <a:srgbClr val="FFFBF8">
                  <a:alpha val="0"/>
                </a:srgbClr>
              </a:clrTo>
            </a:clrChange>
          </a:blip>
          <a:stretch>
            <a:fillRect/>
          </a:stretch>
        </p:blipFill>
        <p:spPr>
          <a:xfrm>
            <a:off x="3737863" y="-450654"/>
            <a:ext cx="4716275" cy="4716275"/>
          </a:xfrm>
          <a:prstGeom prst="rect">
            <a:avLst/>
          </a:prstGeom>
        </p:spPr>
      </p:pic>
      <p:sp>
        <p:nvSpPr>
          <p:cNvPr id="5" name="TextBox 4">
            <a:extLst>
              <a:ext uri="{FF2B5EF4-FFF2-40B4-BE49-F238E27FC236}">
                <a16:creationId xmlns:a16="http://schemas.microsoft.com/office/drawing/2014/main" id="{4099ABD0-CC4B-F887-4D47-9C53EAE2E5B0}"/>
              </a:ext>
            </a:extLst>
          </p:cNvPr>
          <p:cNvSpPr txBox="1"/>
          <p:nvPr/>
        </p:nvSpPr>
        <p:spPr>
          <a:xfrm>
            <a:off x="2174766" y="4745412"/>
            <a:ext cx="7842469" cy="1846659"/>
          </a:xfrm>
          <a:prstGeom prst="rect">
            <a:avLst/>
          </a:prstGeom>
          <a:noFill/>
        </p:spPr>
        <p:txBody>
          <a:bodyPr wrap="square" rtlCol="1">
            <a:spAutoFit/>
          </a:bodyPr>
          <a:lstStyle/>
          <a:p>
            <a:pPr algn="ctr"/>
            <a:r>
              <a:rPr lang="he-IL" sz="6600" b="1" dirty="0">
                <a:solidFill>
                  <a:schemeClr val="accent1">
                    <a:lumMod val="50000"/>
                  </a:schemeClr>
                </a:solidFill>
                <a:latin typeface="Calibri" panose="020F0502020204030204" pitchFamily="34" charset="0"/>
                <a:ea typeface="Calibri" panose="020F0502020204030204" pitchFamily="34" charset="0"/>
                <a:cs typeface="Calibri" panose="020F0502020204030204" pitchFamily="34" charset="0"/>
              </a:rPr>
              <a:t>תרגיל בהישענות</a:t>
            </a:r>
          </a:p>
          <a:p>
            <a:pPr algn="ctr"/>
            <a:r>
              <a:rPr lang="he-IL" sz="4800" b="1" dirty="0">
                <a:solidFill>
                  <a:schemeClr val="accent1">
                    <a:lumMod val="50000"/>
                  </a:schemeClr>
                </a:solidFill>
                <a:latin typeface="Calibri" panose="020F0502020204030204" pitchFamily="34" charset="0"/>
                <a:ea typeface="Calibri" panose="020F0502020204030204" pitchFamily="34" charset="0"/>
                <a:cs typeface="Calibri" panose="020F0502020204030204" pitchFamily="34" charset="0"/>
              </a:rPr>
              <a:t>היכרות עם מרחב התחברות </a:t>
            </a:r>
          </a:p>
        </p:txBody>
      </p:sp>
      <p:sp>
        <p:nvSpPr>
          <p:cNvPr id="11" name="תיבת טקסט 10">
            <a:extLst>
              <a:ext uri="{FF2B5EF4-FFF2-40B4-BE49-F238E27FC236}">
                <a16:creationId xmlns:a16="http://schemas.microsoft.com/office/drawing/2014/main" id="{B2606754-00B0-EFB5-627B-B1A4B4678412}"/>
              </a:ext>
            </a:extLst>
          </p:cNvPr>
          <p:cNvSpPr txBox="1"/>
          <p:nvPr/>
        </p:nvSpPr>
        <p:spPr>
          <a:xfrm>
            <a:off x="9434287" y="5877059"/>
            <a:ext cx="2323478" cy="584775"/>
          </a:xfrm>
          <a:prstGeom prst="rect">
            <a:avLst/>
          </a:prstGeom>
          <a:noFill/>
        </p:spPr>
        <p:txBody>
          <a:bodyPr wrap="square">
            <a:spAutoFit/>
          </a:bodyPr>
          <a:lstStyle/>
          <a:p>
            <a:pPr defTabSz="914377">
              <a:buClr>
                <a:srgbClr val="000000"/>
              </a:buClr>
              <a:defRPr/>
            </a:pPr>
            <a:r>
              <a:rPr lang="he-IL" sz="3200" b="1" kern="0" dirty="0">
                <a:solidFill>
                  <a:prstClr val="black"/>
                </a:solidFill>
                <a:latin typeface="Calibri" panose="020F0502020204030204" pitchFamily="34" charset="0"/>
                <a:ea typeface="Calibri" panose="020F0502020204030204" pitchFamily="34" charset="0"/>
                <a:cs typeface="Calibri" panose="020F0502020204030204" pitchFamily="34" charset="0"/>
                <a:sym typeface="Arial"/>
              </a:rPr>
              <a:t>צוות חינוכי</a:t>
            </a:r>
          </a:p>
        </p:txBody>
      </p:sp>
      <p:pic>
        <p:nvPicPr>
          <p:cNvPr id="16" name="תמונה 15">
            <a:extLst>
              <a:ext uri="{FF2B5EF4-FFF2-40B4-BE49-F238E27FC236}">
                <a16:creationId xmlns:a16="http://schemas.microsoft.com/office/drawing/2014/main" id="{6261CB95-66B3-C927-798F-430A033AD51D}"/>
              </a:ext>
            </a:extLst>
          </p:cNvPr>
          <p:cNvPicPr>
            <a:picLocks noChangeAspect="1"/>
          </p:cNvPicPr>
          <p:nvPr/>
        </p:nvPicPr>
        <p:blipFill>
          <a:blip r:embed="rId6">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1852516" y="200267"/>
            <a:ext cx="1250861" cy="545122"/>
          </a:xfrm>
          <a:prstGeom prst="rect">
            <a:avLst/>
          </a:prstGeom>
        </p:spPr>
      </p:pic>
      <p:pic>
        <p:nvPicPr>
          <p:cNvPr id="17" name="תמונה 16">
            <a:extLst>
              <a:ext uri="{FF2B5EF4-FFF2-40B4-BE49-F238E27FC236}">
                <a16:creationId xmlns:a16="http://schemas.microsoft.com/office/drawing/2014/main" id="{42C69441-EF55-EC4B-7473-199580F1C129}"/>
              </a:ext>
            </a:extLst>
          </p:cNvPr>
          <p:cNvPicPr>
            <a:picLocks noChangeAspect="1"/>
          </p:cNvPicPr>
          <p:nvPr/>
        </p:nvPicPr>
        <p:blipFill>
          <a:blip r:embed="rId7"/>
          <a:stretch>
            <a:fillRect/>
          </a:stretch>
        </p:blipFill>
        <p:spPr>
          <a:xfrm>
            <a:off x="1587529" y="757966"/>
            <a:ext cx="1816292" cy="505880"/>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EDE9DD"/>
        </a:solidFill>
        <a:effectLst/>
      </p:bgPr>
    </p:bg>
    <p:spTree>
      <p:nvGrpSpPr>
        <p:cNvPr id="1" name=""/>
        <p:cNvGrpSpPr/>
        <p:nvPr/>
      </p:nvGrpSpPr>
      <p:grpSpPr>
        <a:xfrm>
          <a:off x="0" y="0"/>
          <a:ext cx="0" cy="0"/>
          <a:chOff x="0" y="0"/>
          <a:chExt cx="0" cy="0"/>
        </a:xfrm>
      </p:grpSpPr>
      <p:grpSp>
        <p:nvGrpSpPr>
          <p:cNvPr id="2" name="Group 2"/>
          <p:cNvGrpSpPr/>
          <p:nvPr/>
        </p:nvGrpSpPr>
        <p:grpSpPr>
          <a:xfrm>
            <a:off x="402735" y="212761"/>
            <a:ext cx="11397703" cy="6281543"/>
            <a:chOff x="0" y="0"/>
            <a:chExt cx="6295575" cy="3469640"/>
          </a:xfrm>
        </p:grpSpPr>
        <p:sp>
          <p:nvSpPr>
            <p:cNvPr id="3" name="Freeform 3"/>
            <p:cNvSpPr/>
            <p:nvPr/>
          </p:nvSpPr>
          <p:spPr>
            <a:xfrm>
              <a:off x="0" y="-2540"/>
              <a:ext cx="6295575" cy="3472180"/>
            </a:xfrm>
            <a:custGeom>
              <a:avLst/>
              <a:gdLst/>
              <a:ahLst/>
              <a:cxnLst/>
              <a:rect l="l" t="t" r="r" b="b"/>
              <a:pathLst>
                <a:path w="6295575" h="3472180">
                  <a:moveTo>
                    <a:pt x="6293035" y="1087120"/>
                  </a:moveTo>
                  <a:lnTo>
                    <a:pt x="6295575" y="1071880"/>
                  </a:lnTo>
                  <a:lnTo>
                    <a:pt x="6289225" y="1075690"/>
                  </a:lnTo>
                  <a:lnTo>
                    <a:pt x="6289225" y="1051560"/>
                  </a:lnTo>
                  <a:cubicBezTo>
                    <a:pt x="6289225" y="1050290"/>
                    <a:pt x="6287955" y="1046480"/>
                    <a:pt x="6286685" y="1041400"/>
                  </a:cubicBezTo>
                  <a:lnTo>
                    <a:pt x="6286685" y="1038860"/>
                  </a:lnTo>
                  <a:lnTo>
                    <a:pt x="6285415" y="1038860"/>
                  </a:lnTo>
                  <a:cubicBezTo>
                    <a:pt x="6284145" y="1033780"/>
                    <a:pt x="6280335" y="1033780"/>
                    <a:pt x="6279065" y="1033780"/>
                  </a:cubicBezTo>
                  <a:cubicBezTo>
                    <a:pt x="6279065" y="993140"/>
                    <a:pt x="6280335" y="951230"/>
                    <a:pt x="6281605" y="910590"/>
                  </a:cubicBezTo>
                  <a:cubicBezTo>
                    <a:pt x="6281605" y="899160"/>
                    <a:pt x="6282875" y="889000"/>
                    <a:pt x="6282875" y="877570"/>
                  </a:cubicBezTo>
                  <a:lnTo>
                    <a:pt x="6286685" y="877570"/>
                  </a:lnTo>
                  <a:lnTo>
                    <a:pt x="6286685" y="847090"/>
                  </a:lnTo>
                  <a:lnTo>
                    <a:pt x="6290495" y="847090"/>
                  </a:lnTo>
                  <a:lnTo>
                    <a:pt x="6290495" y="816610"/>
                  </a:lnTo>
                  <a:cubicBezTo>
                    <a:pt x="6293035" y="781050"/>
                    <a:pt x="6295575" y="726440"/>
                    <a:pt x="6293035" y="692150"/>
                  </a:cubicBezTo>
                  <a:cubicBezTo>
                    <a:pt x="6294305" y="674370"/>
                    <a:pt x="6291765" y="652780"/>
                    <a:pt x="6290495" y="641350"/>
                  </a:cubicBezTo>
                  <a:lnTo>
                    <a:pt x="6291765" y="641350"/>
                  </a:lnTo>
                  <a:lnTo>
                    <a:pt x="6287955" y="542290"/>
                  </a:lnTo>
                  <a:lnTo>
                    <a:pt x="6289225" y="541020"/>
                  </a:lnTo>
                  <a:lnTo>
                    <a:pt x="6289225" y="537210"/>
                  </a:lnTo>
                  <a:cubicBezTo>
                    <a:pt x="6289225" y="502920"/>
                    <a:pt x="6287955" y="468630"/>
                    <a:pt x="6287955" y="431800"/>
                  </a:cubicBezTo>
                  <a:cubicBezTo>
                    <a:pt x="6285415" y="361950"/>
                    <a:pt x="6284145" y="290830"/>
                    <a:pt x="6290495" y="213360"/>
                  </a:cubicBezTo>
                  <a:lnTo>
                    <a:pt x="6290495" y="207010"/>
                  </a:lnTo>
                  <a:cubicBezTo>
                    <a:pt x="6289225" y="191770"/>
                    <a:pt x="6289225" y="176530"/>
                    <a:pt x="6289225" y="158750"/>
                  </a:cubicBezTo>
                  <a:lnTo>
                    <a:pt x="6289225" y="80010"/>
                  </a:lnTo>
                  <a:lnTo>
                    <a:pt x="6294305" y="59690"/>
                  </a:lnTo>
                  <a:lnTo>
                    <a:pt x="6294305" y="8890"/>
                  </a:lnTo>
                  <a:lnTo>
                    <a:pt x="6287955" y="8890"/>
                  </a:lnTo>
                  <a:cubicBezTo>
                    <a:pt x="6249855" y="8890"/>
                    <a:pt x="6193975" y="7620"/>
                    <a:pt x="6178735" y="7620"/>
                  </a:cubicBezTo>
                  <a:cubicBezTo>
                    <a:pt x="6150795" y="7620"/>
                    <a:pt x="6135555" y="7620"/>
                    <a:pt x="6127935" y="8890"/>
                  </a:cubicBezTo>
                  <a:cubicBezTo>
                    <a:pt x="6094915" y="0"/>
                    <a:pt x="6016175" y="1270"/>
                    <a:pt x="5939975" y="3810"/>
                  </a:cubicBezTo>
                  <a:cubicBezTo>
                    <a:pt x="5901875" y="5080"/>
                    <a:pt x="5865045" y="5080"/>
                    <a:pt x="5839645" y="3810"/>
                  </a:cubicBezTo>
                  <a:lnTo>
                    <a:pt x="5835835" y="3810"/>
                  </a:lnTo>
                  <a:lnTo>
                    <a:pt x="5833295" y="10160"/>
                  </a:lnTo>
                  <a:cubicBezTo>
                    <a:pt x="5782495" y="10160"/>
                    <a:pt x="5732965" y="11430"/>
                    <a:pt x="5668195" y="13970"/>
                  </a:cubicBezTo>
                  <a:lnTo>
                    <a:pt x="5656765" y="13970"/>
                  </a:lnTo>
                  <a:lnTo>
                    <a:pt x="5658035" y="16510"/>
                  </a:lnTo>
                  <a:lnTo>
                    <a:pt x="5625015" y="16510"/>
                  </a:lnTo>
                  <a:lnTo>
                    <a:pt x="5625015" y="21590"/>
                  </a:lnTo>
                  <a:cubicBezTo>
                    <a:pt x="5602155" y="21590"/>
                    <a:pt x="5578025" y="20320"/>
                    <a:pt x="5551355" y="19050"/>
                  </a:cubicBezTo>
                  <a:cubicBezTo>
                    <a:pt x="5528495" y="17780"/>
                    <a:pt x="5505635" y="17780"/>
                    <a:pt x="5482775" y="16510"/>
                  </a:cubicBezTo>
                  <a:lnTo>
                    <a:pt x="5482775" y="15240"/>
                  </a:lnTo>
                  <a:cubicBezTo>
                    <a:pt x="5475155" y="13970"/>
                    <a:pt x="5466265" y="13970"/>
                    <a:pt x="5458645" y="12700"/>
                  </a:cubicBezTo>
                  <a:lnTo>
                    <a:pt x="5457375" y="44450"/>
                  </a:lnTo>
                  <a:lnTo>
                    <a:pt x="5453565" y="44450"/>
                  </a:lnTo>
                  <a:lnTo>
                    <a:pt x="5453565" y="13970"/>
                  </a:lnTo>
                  <a:cubicBezTo>
                    <a:pt x="5345548" y="10160"/>
                    <a:pt x="5209368" y="12700"/>
                    <a:pt x="5076510" y="15240"/>
                  </a:cubicBezTo>
                  <a:cubicBezTo>
                    <a:pt x="4940329" y="17780"/>
                    <a:pt x="4810793" y="20320"/>
                    <a:pt x="4691220" y="16510"/>
                  </a:cubicBezTo>
                  <a:cubicBezTo>
                    <a:pt x="4634755" y="17780"/>
                    <a:pt x="4591576" y="17780"/>
                    <a:pt x="4555041" y="16510"/>
                  </a:cubicBezTo>
                  <a:lnTo>
                    <a:pt x="4555041" y="15240"/>
                  </a:lnTo>
                  <a:lnTo>
                    <a:pt x="4442111" y="12700"/>
                  </a:lnTo>
                  <a:lnTo>
                    <a:pt x="4442111" y="16510"/>
                  </a:lnTo>
                  <a:cubicBezTo>
                    <a:pt x="4405575" y="16510"/>
                    <a:pt x="4365717" y="17780"/>
                    <a:pt x="4322538" y="17780"/>
                  </a:cubicBezTo>
                  <a:lnTo>
                    <a:pt x="4295966" y="12700"/>
                  </a:lnTo>
                  <a:lnTo>
                    <a:pt x="4279359" y="12700"/>
                  </a:lnTo>
                  <a:cubicBezTo>
                    <a:pt x="4236180" y="11430"/>
                    <a:pt x="4216252" y="11430"/>
                    <a:pt x="4209608" y="19050"/>
                  </a:cubicBezTo>
                  <a:lnTo>
                    <a:pt x="4209608" y="21590"/>
                  </a:lnTo>
                  <a:cubicBezTo>
                    <a:pt x="4193001" y="22860"/>
                    <a:pt x="4176394" y="22860"/>
                    <a:pt x="4163108" y="24130"/>
                  </a:cubicBezTo>
                  <a:cubicBezTo>
                    <a:pt x="4129894" y="19050"/>
                    <a:pt x="4086715" y="20320"/>
                    <a:pt x="4036892" y="20320"/>
                  </a:cubicBezTo>
                  <a:cubicBezTo>
                    <a:pt x="3987071" y="21590"/>
                    <a:pt x="3933928" y="21590"/>
                    <a:pt x="3897391" y="16510"/>
                  </a:cubicBezTo>
                  <a:lnTo>
                    <a:pt x="3894070" y="15240"/>
                  </a:lnTo>
                  <a:lnTo>
                    <a:pt x="3887427" y="15240"/>
                  </a:lnTo>
                  <a:cubicBezTo>
                    <a:pt x="3870820" y="16510"/>
                    <a:pt x="3804390" y="17780"/>
                    <a:pt x="3741283" y="19050"/>
                  </a:cubicBezTo>
                  <a:cubicBezTo>
                    <a:pt x="3681496" y="20320"/>
                    <a:pt x="3615067" y="21590"/>
                    <a:pt x="3561924" y="22860"/>
                  </a:cubicBezTo>
                  <a:cubicBezTo>
                    <a:pt x="3551960" y="20320"/>
                    <a:pt x="3532031" y="19050"/>
                    <a:pt x="3508780" y="19050"/>
                  </a:cubicBezTo>
                  <a:cubicBezTo>
                    <a:pt x="3432387" y="20320"/>
                    <a:pt x="3346029" y="21590"/>
                    <a:pt x="3239742" y="21590"/>
                  </a:cubicBezTo>
                  <a:lnTo>
                    <a:pt x="3236421" y="20320"/>
                  </a:lnTo>
                  <a:lnTo>
                    <a:pt x="3219814" y="21590"/>
                  </a:lnTo>
                  <a:cubicBezTo>
                    <a:pt x="3150063" y="21590"/>
                    <a:pt x="3080312" y="20320"/>
                    <a:pt x="3010562" y="20320"/>
                  </a:cubicBezTo>
                  <a:lnTo>
                    <a:pt x="3010562" y="17780"/>
                  </a:lnTo>
                  <a:cubicBezTo>
                    <a:pt x="2990633" y="19050"/>
                    <a:pt x="2970704" y="19050"/>
                    <a:pt x="2954097" y="20320"/>
                  </a:cubicBezTo>
                  <a:lnTo>
                    <a:pt x="2927525" y="20320"/>
                  </a:lnTo>
                  <a:cubicBezTo>
                    <a:pt x="2764773" y="19050"/>
                    <a:pt x="2595379" y="17780"/>
                    <a:pt x="2422663" y="17780"/>
                  </a:cubicBezTo>
                  <a:lnTo>
                    <a:pt x="2416020" y="17780"/>
                  </a:lnTo>
                  <a:lnTo>
                    <a:pt x="2406056" y="22860"/>
                  </a:lnTo>
                  <a:lnTo>
                    <a:pt x="2406056" y="27940"/>
                  </a:lnTo>
                  <a:lnTo>
                    <a:pt x="2399413" y="27940"/>
                  </a:lnTo>
                  <a:lnTo>
                    <a:pt x="2193482" y="16510"/>
                  </a:lnTo>
                  <a:cubicBezTo>
                    <a:pt x="2163589" y="16510"/>
                    <a:pt x="2146982" y="19050"/>
                    <a:pt x="2127053" y="20320"/>
                  </a:cubicBezTo>
                  <a:cubicBezTo>
                    <a:pt x="2097160" y="22860"/>
                    <a:pt x="2070588" y="26670"/>
                    <a:pt x="1984230" y="21590"/>
                  </a:cubicBezTo>
                  <a:lnTo>
                    <a:pt x="1984230" y="24130"/>
                  </a:lnTo>
                  <a:lnTo>
                    <a:pt x="1774978" y="24130"/>
                  </a:lnTo>
                  <a:cubicBezTo>
                    <a:pt x="1532511" y="24130"/>
                    <a:pt x="1253509" y="24130"/>
                    <a:pt x="1037614" y="19050"/>
                  </a:cubicBezTo>
                  <a:lnTo>
                    <a:pt x="947935" y="17780"/>
                  </a:lnTo>
                  <a:lnTo>
                    <a:pt x="984471" y="24130"/>
                  </a:lnTo>
                  <a:lnTo>
                    <a:pt x="964542" y="24130"/>
                  </a:lnTo>
                  <a:cubicBezTo>
                    <a:pt x="878184" y="21590"/>
                    <a:pt x="848360" y="20320"/>
                    <a:pt x="840740" y="24130"/>
                  </a:cubicBezTo>
                  <a:lnTo>
                    <a:pt x="840740" y="21590"/>
                  </a:lnTo>
                  <a:cubicBezTo>
                    <a:pt x="839470" y="21590"/>
                    <a:pt x="839470" y="21590"/>
                    <a:pt x="838200" y="22860"/>
                  </a:cubicBezTo>
                  <a:cubicBezTo>
                    <a:pt x="836930" y="22860"/>
                    <a:pt x="835660" y="21590"/>
                    <a:pt x="833120" y="21590"/>
                  </a:cubicBezTo>
                  <a:lnTo>
                    <a:pt x="833120" y="15240"/>
                  </a:lnTo>
                  <a:cubicBezTo>
                    <a:pt x="797560" y="16510"/>
                    <a:pt x="768350" y="16510"/>
                    <a:pt x="742950" y="15240"/>
                  </a:cubicBezTo>
                  <a:cubicBezTo>
                    <a:pt x="713740" y="13970"/>
                    <a:pt x="687070" y="13970"/>
                    <a:pt x="659130" y="16510"/>
                  </a:cubicBezTo>
                  <a:cubicBezTo>
                    <a:pt x="657860" y="15240"/>
                    <a:pt x="656590" y="12700"/>
                    <a:pt x="652780" y="11430"/>
                  </a:cubicBezTo>
                  <a:lnTo>
                    <a:pt x="650240" y="11430"/>
                  </a:lnTo>
                  <a:cubicBezTo>
                    <a:pt x="646430" y="11430"/>
                    <a:pt x="643890" y="12700"/>
                    <a:pt x="641350" y="12700"/>
                  </a:cubicBezTo>
                  <a:lnTo>
                    <a:pt x="641350" y="7620"/>
                  </a:lnTo>
                  <a:cubicBezTo>
                    <a:pt x="572770" y="7620"/>
                    <a:pt x="551180" y="15240"/>
                    <a:pt x="541020" y="21590"/>
                  </a:cubicBezTo>
                  <a:cubicBezTo>
                    <a:pt x="486410" y="20320"/>
                    <a:pt x="438150" y="19050"/>
                    <a:pt x="391160" y="15240"/>
                  </a:cubicBezTo>
                  <a:lnTo>
                    <a:pt x="391160" y="20320"/>
                  </a:lnTo>
                  <a:lnTo>
                    <a:pt x="373380" y="20320"/>
                  </a:lnTo>
                  <a:lnTo>
                    <a:pt x="373380" y="22860"/>
                  </a:lnTo>
                  <a:lnTo>
                    <a:pt x="298450" y="22860"/>
                  </a:lnTo>
                  <a:lnTo>
                    <a:pt x="251460" y="19050"/>
                  </a:lnTo>
                  <a:lnTo>
                    <a:pt x="250190" y="19050"/>
                  </a:lnTo>
                  <a:cubicBezTo>
                    <a:pt x="240030" y="22860"/>
                    <a:pt x="205740" y="22860"/>
                    <a:pt x="173990" y="22860"/>
                  </a:cubicBezTo>
                  <a:cubicBezTo>
                    <a:pt x="146050" y="22860"/>
                    <a:pt x="120650" y="22860"/>
                    <a:pt x="107950" y="25400"/>
                  </a:cubicBezTo>
                  <a:lnTo>
                    <a:pt x="100330" y="27940"/>
                  </a:lnTo>
                  <a:lnTo>
                    <a:pt x="45720" y="27940"/>
                  </a:lnTo>
                  <a:lnTo>
                    <a:pt x="45720" y="34290"/>
                  </a:lnTo>
                  <a:lnTo>
                    <a:pt x="29210" y="34290"/>
                  </a:lnTo>
                  <a:lnTo>
                    <a:pt x="29210" y="40640"/>
                  </a:lnTo>
                  <a:cubicBezTo>
                    <a:pt x="29210" y="50800"/>
                    <a:pt x="29210" y="62230"/>
                    <a:pt x="27940" y="76200"/>
                  </a:cubicBezTo>
                  <a:lnTo>
                    <a:pt x="27940" y="87630"/>
                  </a:lnTo>
                  <a:cubicBezTo>
                    <a:pt x="27940" y="97790"/>
                    <a:pt x="27940" y="105410"/>
                    <a:pt x="26670" y="114300"/>
                  </a:cubicBezTo>
                  <a:lnTo>
                    <a:pt x="25400" y="130810"/>
                  </a:lnTo>
                  <a:cubicBezTo>
                    <a:pt x="21590" y="194310"/>
                    <a:pt x="22860" y="208280"/>
                    <a:pt x="22860" y="222250"/>
                  </a:cubicBezTo>
                  <a:cubicBezTo>
                    <a:pt x="24130" y="236220"/>
                    <a:pt x="24130" y="248920"/>
                    <a:pt x="20320" y="311150"/>
                  </a:cubicBezTo>
                  <a:lnTo>
                    <a:pt x="19050" y="328930"/>
                  </a:lnTo>
                  <a:lnTo>
                    <a:pt x="30480" y="316230"/>
                  </a:lnTo>
                  <a:cubicBezTo>
                    <a:pt x="31750" y="328930"/>
                    <a:pt x="29210" y="356870"/>
                    <a:pt x="27940" y="378460"/>
                  </a:cubicBezTo>
                  <a:cubicBezTo>
                    <a:pt x="26670" y="412750"/>
                    <a:pt x="22860" y="450850"/>
                    <a:pt x="25400" y="485140"/>
                  </a:cubicBezTo>
                  <a:lnTo>
                    <a:pt x="16510" y="457200"/>
                  </a:lnTo>
                  <a:lnTo>
                    <a:pt x="17780" y="504190"/>
                  </a:lnTo>
                  <a:cubicBezTo>
                    <a:pt x="17780" y="519430"/>
                    <a:pt x="19050" y="535940"/>
                    <a:pt x="19050" y="552450"/>
                  </a:cubicBezTo>
                  <a:cubicBezTo>
                    <a:pt x="16510" y="565150"/>
                    <a:pt x="13970" y="577850"/>
                    <a:pt x="12700" y="588010"/>
                  </a:cubicBezTo>
                  <a:lnTo>
                    <a:pt x="7620" y="588010"/>
                  </a:lnTo>
                  <a:cubicBezTo>
                    <a:pt x="3810" y="640080"/>
                    <a:pt x="5080" y="643890"/>
                    <a:pt x="8890" y="647700"/>
                  </a:cubicBezTo>
                  <a:cubicBezTo>
                    <a:pt x="10160" y="648970"/>
                    <a:pt x="12700" y="650240"/>
                    <a:pt x="13970" y="650240"/>
                  </a:cubicBezTo>
                  <a:cubicBezTo>
                    <a:pt x="15240" y="652780"/>
                    <a:pt x="16510" y="659130"/>
                    <a:pt x="16510" y="675640"/>
                  </a:cubicBezTo>
                  <a:cubicBezTo>
                    <a:pt x="15240" y="675640"/>
                    <a:pt x="13970" y="675640"/>
                    <a:pt x="11430" y="676910"/>
                  </a:cubicBezTo>
                  <a:cubicBezTo>
                    <a:pt x="6350" y="679450"/>
                    <a:pt x="5080" y="685800"/>
                    <a:pt x="5080" y="712470"/>
                  </a:cubicBezTo>
                  <a:cubicBezTo>
                    <a:pt x="3810" y="722630"/>
                    <a:pt x="5080" y="748030"/>
                    <a:pt x="7620" y="779780"/>
                  </a:cubicBezTo>
                  <a:cubicBezTo>
                    <a:pt x="8890" y="800100"/>
                    <a:pt x="10160" y="822960"/>
                    <a:pt x="11430" y="845820"/>
                  </a:cubicBezTo>
                  <a:lnTo>
                    <a:pt x="38100" y="845820"/>
                  </a:lnTo>
                  <a:lnTo>
                    <a:pt x="11430" y="845820"/>
                  </a:lnTo>
                  <a:lnTo>
                    <a:pt x="11430" y="857250"/>
                  </a:lnTo>
                  <a:cubicBezTo>
                    <a:pt x="7620" y="861060"/>
                    <a:pt x="6350" y="873760"/>
                    <a:pt x="6350" y="929640"/>
                  </a:cubicBezTo>
                  <a:lnTo>
                    <a:pt x="10160" y="929640"/>
                  </a:lnTo>
                  <a:lnTo>
                    <a:pt x="10160" y="935990"/>
                  </a:lnTo>
                  <a:lnTo>
                    <a:pt x="19050" y="937260"/>
                  </a:lnTo>
                  <a:lnTo>
                    <a:pt x="19050" y="955040"/>
                  </a:lnTo>
                  <a:lnTo>
                    <a:pt x="12700" y="955040"/>
                  </a:lnTo>
                  <a:lnTo>
                    <a:pt x="16510" y="1005840"/>
                  </a:lnTo>
                  <a:lnTo>
                    <a:pt x="16510" y="1013460"/>
                  </a:lnTo>
                  <a:cubicBezTo>
                    <a:pt x="13970" y="1060450"/>
                    <a:pt x="10160" y="1108710"/>
                    <a:pt x="16510" y="1141730"/>
                  </a:cubicBezTo>
                  <a:cubicBezTo>
                    <a:pt x="16510" y="1144270"/>
                    <a:pt x="16510" y="1145540"/>
                    <a:pt x="15240" y="1146810"/>
                  </a:cubicBezTo>
                  <a:lnTo>
                    <a:pt x="12700" y="1148080"/>
                  </a:lnTo>
                  <a:lnTo>
                    <a:pt x="12700" y="1153160"/>
                  </a:lnTo>
                  <a:cubicBezTo>
                    <a:pt x="13970" y="1165860"/>
                    <a:pt x="13970" y="1184910"/>
                    <a:pt x="15240" y="1205230"/>
                  </a:cubicBezTo>
                  <a:cubicBezTo>
                    <a:pt x="16510" y="1245870"/>
                    <a:pt x="19050" y="1291590"/>
                    <a:pt x="21590" y="1313180"/>
                  </a:cubicBezTo>
                  <a:cubicBezTo>
                    <a:pt x="21590" y="1315720"/>
                    <a:pt x="20320" y="1318260"/>
                    <a:pt x="20320" y="1319530"/>
                  </a:cubicBezTo>
                  <a:cubicBezTo>
                    <a:pt x="20320" y="1320800"/>
                    <a:pt x="19050" y="1322070"/>
                    <a:pt x="19050" y="1323340"/>
                  </a:cubicBezTo>
                  <a:lnTo>
                    <a:pt x="21590" y="1323340"/>
                  </a:lnTo>
                  <a:lnTo>
                    <a:pt x="21590" y="1324610"/>
                  </a:lnTo>
                  <a:cubicBezTo>
                    <a:pt x="15240" y="1353820"/>
                    <a:pt x="17780" y="1414780"/>
                    <a:pt x="20320" y="1469390"/>
                  </a:cubicBezTo>
                  <a:cubicBezTo>
                    <a:pt x="21590" y="1510030"/>
                    <a:pt x="24130" y="1560830"/>
                    <a:pt x="20320" y="1570990"/>
                  </a:cubicBezTo>
                  <a:lnTo>
                    <a:pt x="16510" y="1570990"/>
                  </a:lnTo>
                  <a:lnTo>
                    <a:pt x="17780" y="1668780"/>
                  </a:lnTo>
                  <a:lnTo>
                    <a:pt x="11430" y="1668780"/>
                  </a:lnTo>
                  <a:cubicBezTo>
                    <a:pt x="11430" y="1680210"/>
                    <a:pt x="10160" y="1690370"/>
                    <a:pt x="10160" y="1700530"/>
                  </a:cubicBezTo>
                  <a:lnTo>
                    <a:pt x="8890" y="1699260"/>
                  </a:lnTo>
                  <a:lnTo>
                    <a:pt x="10160" y="1714500"/>
                  </a:lnTo>
                  <a:lnTo>
                    <a:pt x="10160" y="1718310"/>
                  </a:lnTo>
                  <a:lnTo>
                    <a:pt x="13970" y="1813560"/>
                  </a:lnTo>
                  <a:lnTo>
                    <a:pt x="21590" y="1813560"/>
                  </a:lnTo>
                  <a:cubicBezTo>
                    <a:pt x="22860" y="1819910"/>
                    <a:pt x="22860" y="1826260"/>
                    <a:pt x="24130" y="1831340"/>
                  </a:cubicBezTo>
                  <a:lnTo>
                    <a:pt x="22860" y="1830070"/>
                  </a:lnTo>
                  <a:lnTo>
                    <a:pt x="21590" y="1850390"/>
                  </a:lnTo>
                  <a:cubicBezTo>
                    <a:pt x="20320" y="1870710"/>
                    <a:pt x="20320" y="1887220"/>
                    <a:pt x="20320" y="1902460"/>
                  </a:cubicBezTo>
                  <a:cubicBezTo>
                    <a:pt x="17780" y="1910080"/>
                    <a:pt x="15240" y="1917700"/>
                    <a:pt x="13970" y="1926590"/>
                  </a:cubicBezTo>
                  <a:lnTo>
                    <a:pt x="12700" y="1930400"/>
                  </a:lnTo>
                  <a:lnTo>
                    <a:pt x="12700" y="1932940"/>
                  </a:lnTo>
                  <a:cubicBezTo>
                    <a:pt x="13970" y="1934210"/>
                    <a:pt x="15240" y="1939290"/>
                    <a:pt x="16510" y="1962150"/>
                  </a:cubicBezTo>
                  <a:cubicBezTo>
                    <a:pt x="16510" y="1992630"/>
                    <a:pt x="19050" y="2018030"/>
                    <a:pt x="22860" y="2057400"/>
                  </a:cubicBezTo>
                  <a:lnTo>
                    <a:pt x="12700" y="2094230"/>
                  </a:lnTo>
                  <a:cubicBezTo>
                    <a:pt x="8890" y="2108200"/>
                    <a:pt x="8890" y="2112010"/>
                    <a:pt x="8890" y="2118360"/>
                  </a:cubicBezTo>
                  <a:cubicBezTo>
                    <a:pt x="8890" y="2123440"/>
                    <a:pt x="8890" y="2131060"/>
                    <a:pt x="5080" y="2152650"/>
                  </a:cubicBezTo>
                  <a:lnTo>
                    <a:pt x="8890" y="2153920"/>
                  </a:lnTo>
                  <a:cubicBezTo>
                    <a:pt x="10160" y="2161540"/>
                    <a:pt x="10160" y="2190750"/>
                    <a:pt x="10160" y="2209800"/>
                  </a:cubicBezTo>
                  <a:cubicBezTo>
                    <a:pt x="10160" y="2247900"/>
                    <a:pt x="10160" y="2261870"/>
                    <a:pt x="12700" y="2265680"/>
                  </a:cubicBezTo>
                  <a:cubicBezTo>
                    <a:pt x="10160" y="2283460"/>
                    <a:pt x="8890" y="2299970"/>
                    <a:pt x="8890" y="2317750"/>
                  </a:cubicBezTo>
                  <a:cubicBezTo>
                    <a:pt x="7620" y="2338070"/>
                    <a:pt x="7620" y="2359660"/>
                    <a:pt x="2540" y="2386330"/>
                  </a:cubicBezTo>
                  <a:lnTo>
                    <a:pt x="0" y="2401570"/>
                  </a:lnTo>
                  <a:lnTo>
                    <a:pt x="6350" y="2397760"/>
                  </a:lnTo>
                  <a:lnTo>
                    <a:pt x="6350" y="2421890"/>
                  </a:lnTo>
                  <a:cubicBezTo>
                    <a:pt x="6350" y="2423160"/>
                    <a:pt x="7620" y="2426970"/>
                    <a:pt x="8890" y="2432050"/>
                  </a:cubicBezTo>
                  <a:lnTo>
                    <a:pt x="8890" y="2434590"/>
                  </a:lnTo>
                  <a:lnTo>
                    <a:pt x="10160" y="2434590"/>
                  </a:lnTo>
                  <a:cubicBezTo>
                    <a:pt x="11430" y="2439670"/>
                    <a:pt x="15240" y="2439670"/>
                    <a:pt x="16510" y="2439670"/>
                  </a:cubicBezTo>
                  <a:cubicBezTo>
                    <a:pt x="16510" y="2480310"/>
                    <a:pt x="15240" y="2522220"/>
                    <a:pt x="13970" y="2562860"/>
                  </a:cubicBezTo>
                  <a:cubicBezTo>
                    <a:pt x="13970" y="2574290"/>
                    <a:pt x="12700" y="2584450"/>
                    <a:pt x="12700" y="2595880"/>
                  </a:cubicBezTo>
                  <a:lnTo>
                    <a:pt x="8890" y="2595880"/>
                  </a:lnTo>
                  <a:lnTo>
                    <a:pt x="8890" y="2625090"/>
                  </a:lnTo>
                  <a:lnTo>
                    <a:pt x="6350" y="2625090"/>
                  </a:lnTo>
                  <a:lnTo>
                    <a:pt x="6350" y="2655570"/>
                  </a:lnTo>
                  <a:cubicBezTo>
                    <a:pt x="3810" y="2691130"/>
                    <a:pt x="1270" y="2745740"/>
                    <a:pt x="3810" y="2780030"/>
                  </a:cubicBezTo>
                  <a:cubicBezTo>
                    <a:pt x="2540" y="2797810"/>
                    <a:pt x="5080" y="2819400"/>
                    <a:pt x="6350" y="2830830"/>
                  </a:cubicBezTo>
                  <a:lnTo>
                    <a:pt x="5080" y="2830830"/>
                  </a:lnTo>
                  <a:lnTo>
                    <a:pt x="8890" y="2929890"/>
                  </a:lnTo>
                  <a:lnTo>
                    <a:pt x="7620" y="2931160"/>
                  </a:lnTo>
                  <a:lnTo>
                    <a:pt x="7620" y="2934970"/>
                  </a:lnTo>
                  <a:cubicBezTo>
                    <a:pt x="7620" y="2969260"/>
                    <a:pt x="8890" y="3003550"/>
                    <a:pt x="8890" y="3040380"/>
                  </a:cubicBezTo>
                  <a:cubicBezTo>
                    <a:pt x="11430" y="3110230"/>
                    <a:pt x="12700" y="3181350"/>
                    <a:pt x="6350" y="3258820"/>
                  </a:cubicBezTo>
                  <a:lnTo>
                    <a:pt x="6350" y="3265170"/>
                  </a:lnTo>
                  <a:cubicBezTo>
                    <a:pt x="7620" y="3280410"/>
                    <a:pt x="7620" y="3295650"/>
                    <a:pt x="7620" y="3313430"/>
                  </a:cubicBezTo>
                  <a:lnTo>
                    <a:pt x="7620" y="3392170"/>
                  </a:lnTo>
                  <a:lnTo>
                    <a:pt x="2540" y="3412490"/>
                  </a:lnTo>
                  <a:lnTo>
                    <a:pt x="2540" y="3463290"/>
                  </a:lnTo>
                  <a:lnTo>
                    <a:pt x="8890" y="3463290"/>
                  </a:lnTo>
                  <a:cubicBezTo>
                    <a:pt x="46990" y="3463290"/>
                    <a:pt x="102870" y="3464560"/>
                    <a:pt x="118110" y="3464560"/>
                  </a:cubicBezTo>
                  <a:cubicBezTo>
                    <a:pt x="146050" y="3464560"/>
                    <a:pt x="161290" y="3464560"/>
                    <a:pt x="168910" y="3463290"/>
                  </a:cubicBezTo>
                  <a:cubicBezTo>
                    <a:pt x="189230" y="3468370"/>
                    <a:pt x="227330" y="3469640"/>
                    <a:pt x="271780" y="3469640"/>
                  </a:cubicBezTo>
                  <a:cubicBezTo>
                    <a:pt x="298450" y="3469640"/>
                    <a:pt x="327660" y="3469640"/>
                    <a:pt x="356870" y="3468370"/>
                  </a:cubicBezTo>
                  <a:cubicBezTo>
                    <a:pt x="394970" y="3467100"/>
                    <a:pt x="431800" y="3467100"/>
                    <a:pt x="457200" y="3468370"/>
                  </a:cubicBezTo>
                  <a:lnTo>
                    <a:pt x="461010" y="3468370"/>
                  </a:lnTo>
                  <a:lnTo>
                    <a:pt x="463550" y="3462020"/>
                  </a:lnTo>
                  <a:cubicBezTo>
                    <a:pt x="514350" y="3462020"/>
                    <a:pt x="563880" y="3460750"/>
                    <a:pt x="628650" y="3458210"/>
                  </a:cubicBezTo>
                  <a:lnTo>
                    <a:pt x="640080" y="3458210"/>
                  </a:lnTo>
                  <a:lnTo>
                    <a:pt x="638810" y="3455670"/>
                  </a:lnTo>
                  <a:lnTo>
                    <a:pt x="671830" y="3455670"/>
                  </a:lnTo>
                  <a:lnTo>
                    <a:pt x="671830" y="3450590"/>
                  </a:lnTo>
                  <a:cubicBezTo>
                    <a:pt x="694690" y="3450590"/>
                    <a:pt x="718820" y="3451860"/>
                    <a:pt x="745490" y="3453130"/>
                  </a:cubicBezTo>
                  <a:cubicBezTo>
                    <a:pt x="763270" y="3454400"/>
                    <a:pt x="781050" y="3454400"/>
                    <a:pt x="798830" y="3455670"/>
                  </a:cubicBezTo>
                  <a:lnTo>
                    <a:pt x="798830" y="3467100"/>
                  </a:lnTo>
                  <a:lnTo>
                    <a:pt x="1030971" y="3467100"/>
                  </a:lnTo>
                  <a:cubicBezTo>
                    <a:pt x="1094079" y="3467100"/>
                    <a:pt x="1153865" y="3465830"/>
                    <a:pt x="1216973" y="3464560"/>
                  </a:cubicBezTo>
                  <a:cubicBezTo>
                    <a:pt x="1353153" y="3462020"/>
                    <a:pt x="1482690" y="3459480"/>
                    <a:pt x="1602262" y="3463290"/>
                  </a:cubicBezTo>
                  <a:cubicBezTo>
                    <a:pt x="1658727" y="3462020"/>
                    <a:pt x="1701906" y="3462020"/>
                    <a:pt x="1738442" y="3463290"/>
                  </a:cubicBezTo>
                  <a:lnTo>
                    <a:pt x="1738442" y="3464560"/>
                  </a:lnTo>
                  <a:lnTo>
                    <a:pt x="1761692" y="3464560"/>
                  </a:lnTo>
                  <a:lnTo>
                    <a:pt x="1848050" y="3467100"/>
                  </a:lnTo>
                  <a:lnTo>
                    <a:pt x="1848050" y="3463290"/>
                  </a:lnTo>
                  <a:cubicBezTo>
                    <a:pt x="1884586" y="3463290"/>
                    <a:pt x="1924444" y="3462020"/>
                    <a:pt x="1967623" y="3462020"/>
                  </a:cubicBezTo>
                  <a:lnTo>
                    <a:pt x="1997516" y="3468370"/>
                  </a:lnTo>
                  <a:lnTo>
                    <a:pt x="2017445" y="3468370"/>
                  </a:lnTo>
                  <a:cubicBezTo>
                    <a:pt x="2060624" y="3469640"/>
                    <a:pt x="2080552" y="3469640"/>
                    <a:pt x="2087195" y="3462020"/>
                  </a:cubicBezTo>
                  <a:lnTo>
                    <a:pt x="2087195" y="3459480"/>
                  </a:lnTo>
                  <a:cubicBezTo>
                    <a:pt x="2103803" y="3458210"/>
                    <a:pt x="2120410" y="3458210"/>
                    <a:pt x="2133696" y="3456940"/>
                  </a:cubicBezTo>
                  <a:cubicBezTo>
                    <a:pt x="2166910" y="3462020"/>
                    <a:pt x="2210089" y="3460750"/>
                    <a:pt x="2259911" y="3460750"/>
                  </a:cubicBezTo>
                  <a:cubicBezTo>
                    <a:pt x="2309733" y="3459480"/>
                    <a:pt x="2362877" y="3459480"/>
                    <a:pt x="2399412" y="3464560"/>
                  </a:cubicBezTo>
                  <a:lnTo>
                    <a:pt x="2402734" y="3465830"/>
                  </a:lnTo>
                  <a:lnTo>
                    <a:pt x="2409377" y="3465830"/>
                  </a:lnTo>
                  <a:cubicBezTo>
                    <a:pt x="2425984" y="3464560"/>
                    <a:pt x="2492414" y="3463290"/>
                    <a:pt x="2555521" y="3462020"/>
                  </a:cubicBezTo>
                  <a:cubicBezTo>
                    <a:pt x="2615307" y="3460750"/>
                    <a:pt x="2681737" y="3459480"/>
                    <a:pt x="2734880" y="3458210"/>
                  </a:cubicBezTo>
                  <a:cubicBezTo>
                    <a:pt x="2744844" y="3460750"/>
                    <a:pt x="2768095" y="3462020"/>
                    <a:pt x="2788023" y="3462020"/>
                  </a:cubicBezTo>
                  <a:cubicBezTo>
                    <a:pt x="2864417" y="3460750"/>
                    <a:pt x="2950775" y="3459480"/>
                    <a:pt x="3057062" y="3459480"/>
                  </a:cubicBezTo>
                  <a:lnTo>
                    <a:pt x="3060383" y="3460750"/>
                  </a:lnTo>
                  <a:lnTo>
                    <a:pt x="3076991" y="3459480"/>
                  </a:lnTo>
                  <a:cubicBezTo>
                    <a:pt x="3146741" y="3459480"/>
                    <a:pt x="3216492" y="3460750"/>
                    <a:pt x="3286242" y="3460750"/>
                  </a:cubicBezTo>
                  <a:lnTo>
                    <a:pt x="3286242" y="3463290"/>
                  </a:lnTo>
                  <a:lnTo>
                    <a:pt x="3342708" y="3460750"/>
                  </a:lnTo>
                  <a:lnTo>
                    <a:pt x="3369279" y="3460750"/>
                  </a:lnTo>
                  <a:cubicBezTo>
                    <a:pt x="3532031" y="3462020"/>
                    <a:pt x="3701425" y="3463290"/>
                    <a:pt x="3874141" y="3463290"/>
                  </a:cubicBezTo>
                  <a:lnTo>
                    <a:pt x="3880784" y="3463290"/>
                  </a:lnTo>
                  <a:lnTo>
                    <a:pt x="3890749" y="3458210"/>
                  </a:lnTo>
                  <a:lnTo>
                    <a:pt x="3890749" y="3453130"/>
                  </a:lnTo>
                  <a:lnTo>
                    <a:pt x="3897391" y="3453130"/>
                  </a:lnTo>
                  <a:lnTo>
                    <a:pt x="4103322" y="3464560"/>
                  </a:lnTo>
                  <a:cubicBezTo>
                    <a:pt x="4133215" y="3464560"/>
                    <a:pt x="4149822" y="3462020"/>
                    <a:pt x="4169751" y="3460750"/>
                  </a:cubicBezTo>
                  <a:cubicBezTo>
                    <a:pt x="4199644" y="3458210"/>
                    <a:pt x="4226216" y="3454400"/>
                    <a:pt x="4312574" y="3459480"/>
                  </a:cubicBezTo>
                  <a:lnTo>
                    <a:pt x="4312574" y="3456940"/>
                  </a:lnTo>
                  <a:lnTo>
                    <a:pt x="4518504" y="3456940"/>
                  </a:lnTo>
                  <a:cubicBezTo>
                    <a:pt x="4760971" y="3456940"/>
                    <a:pt x="5039973" y="3456940"/>
                    <a:pt x="5255868" y="3462020"/>
                  </a:cubicBezTo>
                  <a:lnTo>
                    <a:pt x="5345548" y="3463290"/>
                  </a:lnTo>
                  <a:lnTo>
                    <a:pt x="5309012" y="3456940"/>
                  </a:lnTo>
                  <a:lnTo>
                    <a:pt x="5328940" y="3456940"/>
                  </a:lnTo>
                  <a:cubicBezTo>
                    <a:pt x="5411977" y="3459480"/>
                    <a:pt x="5445945" y="3460750"/>
                    <a:pt x="5453565" y="3456940"/>
                  </a:cubicBezTo>
                  <a:lnTo>
                    <a:pt x="5453565" y="3458210"/>
                  </a:lnTo>
                  <a:cubicBezTo>
                    <a:pt x="5454835" y="3458210"/>
                    <a:pt x="5454835" y="3458210"/>
                    <a:pt x="5456105" y="3456940"/>
                  </a:cubicBezTo>
                  <a:cubicBezTo>
                    <a:pt x="5457375" y="3456940"/>
                    <a:pt x="5458645" y="3458210"/>
                    <a:pt x="5461185" y="3458210"/>
                  </a:cubicBezTo>
                  <a:lnTo>
                    <a:pt x="5461185" y="3464560"/>
                  </a:lnTo>
                  <a:cubicBezTo>
                    <a:pt x="5496745" y="3463290"/>
                    <a:pt x="5525955" y="3463290"/>
                    <a:pt x="5551355" y="3464560"/>
                  </a:cubicBezTo>
                  <a:cubicBezTo>
                    <a:pt x="5580565" y="3465830"/>
                    <a:pt x="5607235" y="3465830"/>
                    <a:pt x="5635175" y="3463290"/>
                  </a:cubicBezTo>
                  <a:cubicBezTo>
                    <a:pt x="5636445" y="3464560"/>
                    <a:pt x="5637715" y="3467100"/>
                    <a:pt x="5641525" y="3468370"/>
                  </a:cubicBezTo>
                  <a:lnTo>
                    <a:pt x="5644065" y="3468370"/>
                  </a:lnTo>
                  <a:cubicBezTo>
                    <a:pt x="5647875" y="3468370"/>
                    <a:pt x="5650415" y="3467100"/>
                    <a:pt x="5652955" y="3467100"/>
                  </a:cubicBezTo>
                  <a:lnTo>
                    <a:pt x="5652955" y="3472180"/>
                  </a:lnTo>
                  <a:cubicBezTo>
                    <a:pt x="5721535" y="3472180"/>
                    <a:pt x="5743125" y="3464560"/>
                    <a:pt x="5753285" y="3458210"/>
                  </a:cubicBezTo>
                  <a:cubicBezTo>
                    <a:pt x="5807895" y="3459480"/>
                    <a:pt x="5856155" y="3462020"/>
                    <a:pt x="5903145" y="3465830"/>
                  </a:cubicBezTo>
                  <a:lnTo>
                    <a:pt x="5903145" y="3460750"/>
                  </a:lnTo>
                  <a:lnTo>
                    <a:pt x="5920925" y="3460750"/>
                  </a:lnTo>
                  <a:lnTo>
                    <a:pt x="5920925" y="3456940"/>
                  </a:lnTo>
                  <a:lnTo>
                    <a:pt x="5995855" y="3456940"/>
                  </a:lnTo>
                  <a:lnTo>
                    <a:pt x="6042845" y="3459480"/>
                  </a:lnTo>
                  <a:lnTo>
                    <a:pt x="6044115" y="3459480"/>
                  </a:lnTo>
                  <a:cubicBezTo>
                    <a:pt x="6054275" y="3455670"/>
                    <a:pt x="6088565" y="3455670"/>
                    <a:pt x="6120315" y="3455670"/>
                  </a:cubicBezTo>
                  <a:cubicBezTo>
                    <a:pt x="6148255" y="3455670"/>
                    <a:pt x="6173655" y="3455670"/>
                    <a:pt x="6185085" y="3453130"/>
                  </a:cubicBezTo>
                  <a:lnTo>
                    <a:pt x="6248585" y="3453130"/>
                  </a:lnTo>
                  <a:lnTo>
                    <a:pt x="6248585" y="3446780"/>
                  </a:lnTo>
                  <a:lnTo>
                    <a:pt x="6265095" y="3446780"/>
                  </a:lnTo>
                  <a:lnTo>
                    <a:pt x="6265095" y="3440430"/>
                  </a:lnTo>
                  <a:cubicBezTo>
                    <a:pt x="6265095" y="3430270"/>
                    <a:pt x="6265095" y="3418840"/>
                    <a:pt x="6266365" y="3406140"/>
                  </a:cubicBezTo>
                  <a:lnTo>
                    <a:pt x="6266365" y="3393440"/>
                  </a:lnTo>
                  <a:cubicBezTo>
                    <a:pt x="6266365" y="3383280"/>
                    <a:pt x="6266365" y="3375660"/>
                    <a:pt x="6267635" y="3366770"/>
                  </a:cubicBezTo>
                  <a:lnTo>
                    <a:pt x="6268905" y="3350260"/>
                  </a:lnTo>
                  <a:cubicBezTo>
                    <a:pt x="6272715" y="3286760"/>
                    <a:pt x="6271445" y="3272790"/>
                    <a:pt x="6271445" y="3258820"/>
                  </a:cubicBezTo>
                  <a:cubicBezTo>
                    <a:pt x="6270175" y="3244850"/>
                    <a:pt x="6270175" y="3232150"/>
                    <a:pt x="6273985" y="3169920"/>
                  </a:cubicBezTo>
                  <a:lnTo>
                    <a:pt x="6275255" y="3152140"/>
                  </a:lnTo>
                  <a:lnTo>
                    <a:pt x="6263825" y="3164840"/>
                  </a:lnTo>
                  <a:cubicBezTo>
                    <a:pt x="6262555" y="3152140"/>
                    <a:pt x="6265095" y="3124200"/>
                    <a:pt x="6266365" y="3102610"/>
                  </a:cubicBezTo>
                  <a:cubicBezTo>
                    <a:pt x="6268905" y="3069590"/>
                    <a:pt x="6272715" y="3031490"/>
                    <a:pt x="6270175" y="2997200"/>
                  </a:cubicBezTo>
                  <a:lnTo>
                    <a:pt x="6279065" y="3025140"/>
                  </a:lnTo>
                  <a:lnTo>
                    <a:pt x="6277795" y="2978150"/>
                  </a:lnTo>
                  <a:cubicBezTo>
                    <a:pt x="6277795" y="2962910"/>
                    <a:pt x="6276525" y="2946400"/>
                    <a:pt x="6276525" y="2929890"/>
                  </a:cubicBezTo>
                  <a:cubicBezTo>
                    <a:pt x="6279065" y="2917190"/>
                    <a:pt x="6281605" y="2904490"/>
                    <a:pt x="6282875" y="2894330"/>
                  </a:cubicBezTo>
                  <a:lnTo>
                    <a:pt x="6287955" y="2894330"/>
                  </a:lnTo>
                  <a:cubicBezTo>
                    <a:pt x="6291765" y="2842260"/>
                    <a:pt x="6290495" y="2838450"/>
                    <a:pt x="6286685" y="2834640"/>
                  </a:cubicBezTo>
                  <a:cubicBezTo>
                    <a:pt x="6285415" y="2833370"/>
                    <a:pt x="6282875" y="2832100"/>
                    <a:pt x="6281605" y="2832100"/>
                  </a:cubicBezTo>
                  <a:cubicBezTo>
                    <a:pt x="6280335" y="2829560"/>
                    <a:pt x="6279065" y="2823210"/>
                    <a:pt x="6279065" y="2806700"/>
                  </a:cubicBezTo>
                  <a:cubicBezTo>
                    <a:pt x="6280335" y="2806700"/>
                    <a:pt x="6281605" y="2806700"/>
                    <a:pt x="6284145" y="2805430"/>
                  </a:cubicBezTo>
                  <a:cubicBezTo>
                    <a:pt x="6289225" y="2802890"/>
                    <a:pt x="6290495" y="2796540"/>
                    <a:pt x="6290495" y="2769870"/>
                  </a:cubicBezTo>
                  <a:cubicBezTo>
                    <a:pt x="6291765" y="2759710"/>
                    <a:pt x="6290495" y="2734310"/>
                    <a:pt x="6287955" y="2702560"/>
                  </a:cubicBezTo>
                  <a:cubicBezTo>
                    <a:pt x="6286685" y="2682240"/>
                    <a:pt x="6285415" y="2659380"/>
                    <a:pt x="6284145" y="2636520"/>
                  </a:cubicBezTo>
                  <a:lnTo>
                    <a:pt x="6284145" y="2613660"/>
                  </a:lnTo>
                  <a:cubicBezTo>
                    <a:pt x="6289225" y="2608580"/>
                    <a:pt x="6290495" y="2592070"/>
                    <a:pt x="6289225" y="2543810"/>
                  </a:cubicBezTo>
                  <a:lnTo>
                    <a:pt x="6285415" y="2543810"/>
                  </a:lnTo>
                  <a:lnTo>
                    <a:pt x="6285415" y="2537460"/>
                  </a:lnTo>
                  <a:lnTo>
                    <a:pt x="6276525" y="2536190"/>
                  </a:lnTo>
                  <a:lnTo>
                    <a:pt x="6276525" y="2518410"/>
                  </a:lnTo>
                  <a:lnTo>
                    <a:pt x="6282875" y="2518410"/>
                  </a:lnTo>
                  <a:lnTo>
                    <a:pt x="6279065" y="2467610"/>
                  </a:lnTo>
                  <a:lnTo>
                    <a:pt x="6279065" y="2459990"/>
                  </a:lnTo>
                  <a:cubicBezTo>
                    <a:pt x="6281605" y="2413000"/>
                    <a:pt x="6285415" y="2364740"/>
                    <a:pt x="6279065" y="2331720"/>
                  </a:cubicBezTo>
                  <a:cubicBezTo>
                    <a:pt x="6279065" y="2329180"/>
                    <a:pt x="6279065" y="2327910"/>
                    <a:pt x="6280335" y="2326640"/>
                  </a:cubicBezTo>
                  <a:lnTo>
                    <a:pt x="6282875" y="2325370"/>
                  </a:lnTo>
                  <a:lnTo>
                    <a:pt x="6282875" y="2320290"/>
                  </a:lnTo>
                  <a:cubicBezTo>
                    <a:pt x="6281605" y="2307590"/>
                    <a:pt x="6281605" y="2288540"/>
                    <a:pt x="6280335" y="2268220"/>
                  </a:cubicBezTo>
                  <a:cubicBezTo>
                    <a:pt x="6279065" y="2227580"/>
                    <a:pt x="6276525" y="2181860"/>
                    <a:pt x="6273985" y="2160270"/>
                  </a:cubicBezTo>
                  <a:cubicBezTo>
                    <a:pt x="6273985" y="2157730"/>
                    <a:pt x="6275255" y="2155190"/>
                    <a:pt x="6275255" y="2153920"/>
                  </a:cubicBezTo>
                  <a:cubicBezTo>
                    <a:pt x="6275255" y="2152650"/>
                    <a:pt x="6275255" y="2151380"/>
                    <a:pt x="6276525" y="2151380"/>
                  </a:cubicBezTo>
                  <a:lnTo>
                    <a:pt x="6271445" y="2148840"/>
                  </a:lnTo>
                  <a:lnTo>
                    <a:pt x="6277795" y="2150110"/>
                  </a:lnTo>
                  <a:lnTo>
                    <a:pt x="6279065" y="2148840"/>
                  </a:lnTo>
                  <a:lnTo>
                    <a:pt x="6279065" y="2147570"/>
                  </a:lnTo>
                  <a:cubicBezTo>
                    <a:pt x="6285415" y="2118360"/>
                    <a:pt x="6282875" y="2057400"/>
                    <a:pt x="6280335" y="2002790"/>
                  </a:cubicBezTo>
                  <a:cubicBezTo>
                    <a:pt x="6279065" y="1962150"/>
                    <a:pt x="6276525" y="1911350"/>
                    <a:pt x="6280335" y="1901190"/>
                  </a:cubicBezTo>
                  <a:lnTo>
                    <a:pt x="6284145" y="1901190"/>
                  </a:lnTo>
                  <a:lnTo>
                    <a:pt x="6282875" y="1803400"/>
                  </a:lnTo>
                  <a:lnTo>
                    <a:pt x="6289225" y="1803400"/>
                  </a:lnTo>
                  <a:cubicBezTo>
                    <a:pt x="6289225" y="1793240"/>
                    <a:pt x="6290495" y="1781810"/>
                    <a:pt x="6290495" y="1771650"/>
                  </a:cubicBezTo>
                  <a:lnTo>
                    <a:pt x="6291765" y="1774190"/>
                  </a:lnTo>
                  <a:lnTo>
                    <a:pt x="6290495" y="1757680"/>
                  </a:lnTo>
                  <a:lnTo>
                    <a:pt x="6290495" y="1755140"/>
                  </a:lnTo>
                  <a:lnTo>
                    <a:pt x="6286685" y="1659890"/>
                  </a:lnTo>
                  <a:lnTo>
                    <a:pt x="6279065" y="1659890"/>
                  </a:lnTo>
                  <a:cubicBezTo>
                    <a:pt x="6277795" y="1653540"/>
                    <a:pt x="6277795" y="1647190"/>
                    <a:pt x="6276525" y="1642110"/>
                  </a:cubicBezTo>
                  <a:lnTo>
                    <a:pt x="6277795" y="1643380"/>
                  </a:lnTo>
                  <a:lnTo>
                    <a:pt x="6279065" y="1623060"/>
                  </a:lnTo>
                  <a:cubicBezTo>
                    <a:pt x="6280335" y="1602740"/>
                    <a:pt x="6280335" y="1586230"/>
                    <a:pt x="6280335" y="1570990"/>
                  </a:cubicBezTo>
                  <a:cubicBezTo>
                    <a:pt x="6282875" y="1563370"/>
                    <a:pt x="6285415" y="1555750"/>
                    <a:pt x="6286685" y="1546860"/>
                  </a:cubicBezTo>
                  <a:lnTo>
                    <a:pt x="6287955" y="1543050"/>
                  </a:lnTo>
                  <a:lnTo>
                    <a:pt x="6284145" y="1540510"/>
                  </a:lnTo>
                  <a:cubicBezTo>
                    <a:pt x="6284145" y="1539240"/>
                    <a:pt x="6281605" y="1534160"/>
                    <a:pt x="6280335" y="1511300"/>
                  </a:cubicBezTo>
                  <a:cubicBezTo>
                    <a:pt x="6280335" y="1480820"/>
                    <a:pt x="6277795" y="1456690"/>
                    <a:pt x="6273985" y="1416050"/>
                  </a:cubicBezTo>
                  <a:lnTo>
                    <a:pt x="6284145" y="1379220"/>
                  </a:lnTo>
                  <a:cubicBezTo>
                    <a:pt x="6287955" y="1365250"/>
                    <a:pt x="6287955" y="1361440"/>
                    <a:pt x="6287955" y="1355090"/>
                  </a:cubicBezTo>
                  <a:cubicBezTo>
                    <a:pt x="6287955" y="1350010"/>
                    <a:pt x="6287955" y="1342390"/>
                    <a:pt x="6291765" y="1320800"/>
                  </a:cubicBezTo>
                  <a:lnTo>
                    <a:pt x="6287955" y="1319530"/>
                  </a:lnTo>
                  <a:cubicBezTo>
                    <a:pt x="6286685" y="1311910"/>
                    <a:pt x="6286685" y="1282700"/>
                    <a:pt x="6286685" y="1263650"/>
                  </a:cubicBezTo>
                  <a:cubicBezTo>
                    <a:pt x="6286685" y="1225550"/>
                    <a:pt x="6286685" y="1211580"/>
                    <a:pt x="6284145" y="1207770"/>
                  </a:cubicBezTo>
                  <a:cubicBezTo>
                    <a:pt x="6286685" y="1189990"/>
                    <a:pt x="6287955" y="1173480"/>
                    <a:pt x="6287955" y="1155700"/>
                  </a:cubicBezTo>
                  <a:cubicBezTo>
                    <a:pt x="6287955" y="1135380"/>
                    <a:pt x="6287955" y="1113790"/>
                    <a:pt x="6293035" y="1087120"/>
                  </a:cubicBezTo>
                  <a:close/>
                  <a:moveTo>
                    <a:pt x="27940" y="495300"/>
                  </a:moveTo>
                  <a:lnTo>
                    <a:pt x="27940" y="488950"/>
                  </a:lnTo>
                  <a:lnTo>
                    <a:pt x="29210" y="488950"/>
                  </a:lnTo>
                  <a:cubicBezTo>
                    <a:pt x="27940" y="491490"/>
                    <a:pt x="27940" y="492760"/>
                    <a:pt x="27940" y="495300"/>
                  </a:cubicBezTo>
                  <a:close/>
                  <a:moveTo>
                    <a:pt x="38100" y="2854960"/>
                  </a:moveTo>
                  <a:cubicBezTo>
                    <a:pt x="38100" y="2851150"/>
                    <a:pt x="36830" y="2848610"/>
                    <a:pt x="36830" y="2846070"/>
                  </a:cubicBezTo>
                  <a:lnTo>
                    <a:pt x="38100" y="2846070"/>
                  </a:lnTo>
                  <a:lnTo>
                    <a:pt x="38100" y="2854960"/>
                  </a:lnTo>
                  <a:close/>
                  <a:moveTo>
                    <a:pt x="6218105" y="546100"/>
                  </a:moveTo>
                  <a:lnTo>
                    <a:pt x="6219375" y="577850"/>
                  </a:lnTo>
                  <a:lnTo>
                    <a:pt x="6210485" y="563880"/>
                  </a:lnTo>
                  <a:lnTo>
                    <a:pt x="6213025" y="591820"/>
                  </a:lnTo>
                  <a:cubicBezTo>
                    <a:pt x="6218105" y="647700"/>
                    <a:pt x="6216835" y="669290"/>
                    <a:pt x="6215565" y="718820"/>
                  </a:cubicBezTo>
                  <a:lnTo>
                    <a:pt x="6214295" y="741680"/>
                  </a:lnTo>
                  <a:lnTo>
                    <a:pt x="6211755" y="762000"/>
                  </a:lnTo>
                  <a:cubicBezTo>
                    <a:pt x="6209215" y="786130"/>
                    <a:pt x="6209215" y="817880"/>
                    <a:pt x="6210485" y="843280"/>
                  </a:cubicBezTo>
                  <a:lnTo>
                    <a:pt x="6206675" y="843280"/>
                  </a:lnTo>
                  <a:lnTo>
                    <a:pt x="6206675" y="885190"/>
                  </a:lnTo>
                  <a:lnTo>
                    <a:pt x="6210485" y="885190"/>
                  </a:lnTo>
                  <a:lnTo>
                    <a:pt x="6215565" y="956310"/>
                  </a:lnTo>
                  <a:lnTo>
                    <a:pt x="6210485" y="956310"/>
                  </a:lnTo>
                  <a:cubicBezTo>
                    <a:pt x="6210485" y="962660"/>
                    <a:pt x="6210485" y="967740"/>
                    <a:pt x="6211755" y="974090"/>
                  </a:cubicBezTo>
                  <a:lnTo>
                    <a:pt x="6202865" y="974090"/>
                  </a:lnTo>
                  <a:lnTo>
                    <a:pt x="6202865" y="976630"/>
                  </a:lnTo>
                  <a:lnTo>
                    <a:pt x="6207945" y="1078230"/>
                  </a:lnTo>
                  <a:cubicBezTo>
                    <a:pt x="6206675" y="1082040"/>
                    <a:pt x="6206675" y="1088390"/>
                    <a:pt x="6205405" y="1097280"/>
                  </a:cubicBezTo>
                  <a:cubicBezTo>
                    <a:pt x="6204135" y="1104900"/>
                    <a:pt x="6202865" y="1116330"/>
                    <a:pt x="6201595" y="1118870"/>
                  </a:cubicBezTo>
                  <a:lnTo>
                    <a:pt x="6200325" y="1118870"/>
                  </a:lnTo>
                  <a:cubicBezTo>
                    <a:pt x="6199055" y="1146810"/>
                    <a:pt x="6200325" y="1179830"/>
                    <a:pt x="6202865" y="1215390"/>
                  </a:cubicBezTo>
                  <a:cubicBezTo>
                    <a:pt x="6205405" y="1256030"/>
                    <a:pt x="6207945" y="1299210"/>
                    <a:pt x="6205405" y="1339850"/>
                  </a:cubicBezTo>
                  <a:lnTo>
                    <a:pt x="6205405" y="1342390"/>
                  </a:lnTo>
                  <a:cubicBezTo>
                    <a:pt x="6206675" y="1346200"/>
                    <a:pt x="6206675" y="1356360"/>
                    <a:pt x="6207945" y="1369060"/>
                  </a:cubicBezTo>
                  <a:cubicBezTo>
                    <a:pt x="6207945" y="1389380"/>
                    <a:pt x="6206675" y="1408430"/>
                    <a:pt x="6206675" y="1428750"/>
                  </a:cubicBezTo>
                  <a:cubicBezTo>
                    <a:pt x="6205405" y="1478280"/>
                    <a:pt x="6202865" y="1530350"/>
                    <a:pt x="6207945" y="1592580"/>
                  </a:cubicBezTo>
                  <a:lnTo>
                    <a:pt x="6199055" y="1642110"/>
                  </a:lnTo>
                  <a:lnTo>
                    <a:pt x="6199055" y="1643380"/>
                  </a:lnTo>
                  <a:cubicBezTo>
                    <a:pt x="6199055" y="1662430"/>
                    <a:pt x="6200325" y="1668780"/>
                    <a:pt x="6206675" y="1670050"/>
                  </a:cubicBezTo>
                  <a:cubicBezTo>
                    <a:pt x="6209215" y="1670050"/>
                    <a:pt x="6210485" y="1670050"/>
                    <a:pt x="6213025" y="1667510"/>
                  </a:cubicBezTo>
                  <a:cubicBezTo>
                    <a:pt x="6213025" y="1673860"/>
                    <a:pt x="6213025" y="1680210"/>
                    <a:pt x="6214295" y="1690370"/>
                  </a:cubicBezTo>
                  <a:cubicBezTo>
                    <a:pt x="6215565" y="1717040"/>
                    <a:pt x="6214295" y="1727200"/>
                    <a:pt x="6214295" y="1732280"/>
                  </a:cubicBezTo>
                  <a:cubicBezTo>
                    <a:pt x="6213025" y="1732280"/>
                    <a:pt x="6211755" y="1732280"/>
                    <a:pt x="6209215" y="1733550"/>
                  </a:cubicBezTo>
                  <a:cubicBezTo>
                    <a:pt x="6205405" y="1736090"/>
                    <a:pt x="6204135" y="1741170"/>
                    <a:pt x="6204135" y="1747520"/>
                  </a:cubicBezTo>
                  <a:lnTo>
                    <a:pt x="6205405" y="1756410"/>
                  </a:lnTo>
                  <a:cubicBezTo>
                    <a:pt x="6209215" y="1784350"/>
                    <a:pt x="6213025" y="1821180"/>
                    <a:pt x="6213025" y="1863090"/>
                  </a:cubicBezTo>
                  <a:lnTo>
                    <a:pt x="6211755" y="1863090"/>
                  </a:lnTo>
                  <a:lnTo>
                    <a:pt x="6211755" y="1856740"/>
                  </a:lnTo>
                  <a:cubicBezTo>
                    <a:pt x="6210485" y="1830070"/>
                    <a:pt x="6209215" y="1827530"/>
                    <a:pt x="6202865" y="1827530"/>
                  </a:cubicBezTo>
                  <a:cubicBezTo>
                    <a:pt x="6195245" y="1827530"/>
                    <a:pt x="6195245" y="1832610"/>
                    <a:pt x="6192705" y="1855470"/>
                  </a:cubicBezTo>
                  <a:lnTo>
                    <a:pt x="6191435" y="1859280"/>
                  </a:lnTo>
                  <a:lnTo>
                    <a:pt x="6195245" y="1861820"/>
                  </a:lnTo>
                  <a:cubicBezTo>
                    <a:pt x="6201595" y="1869440"/>
                    <a:pt x="6201595" y="1926590"/>
                    <a:pt x="6201595" y="1969770"/>
                  </a:cubicBezTo>
                  <a:cubicBezTo>
                    <a:pt x="6201595" y="2044700"/>
                    <a:pt x="6204135" y="2075180"/>
                    <a:pt x="6210485" y="2084070"/>
                  </a:cubicBezTo>
                  <a:lnTo>
                    <a:pt x="6209215" y="2095500"/>
                  </a:lnTo>
                  <a:lnTo>
                    <a:pt x="6206675" y="2095500"/>
                  </a:lnTo>
                  <a:cubicBezTo>
                    <a:pt x="6202865" y="2132330"/>
                    <a:pt x="6205405" y="2146300"/>
                    <a:pt x="6209215" y="2162810"/>
                  </a:cubicBezTo>
                  <a:cubicBezTo>
                    <a:pt x="6213025" y="2178050"/>
                    <a:pt x="6216835" y="2195830"/>
                    <a:pt x="6215565" y="2241550"/>
                  </a:cubicBezTo>
                  <a:cubicBezTo>
                    <a:pt x="6214295" y="2258060"/>
                    <a:pt x="6214295" y="2269490"/>
                    <a:pt x="6213025" y="2274570"/>
                  </a:cubicBezTo>
                  <a:lnTo>
                    <a:pt x="6209215" y="2274570"/>
                  </a:lnTo>
                  <a:lnTo>
                    <a:pt x="6213025" y="2345690"/>
                  </a:lnTo>
                  <a:lnTo>
                    <a:pt x="6213025" y="2349500"/>
                  </a:lnTo>
                  <a:lnTo>
                    <a:pt x="6210485" y="2349500"/>
                  </a:lnTo>
                  <a:lnTo>
                    <a:pt x="6211755" y="2426970"/>
                  </a:lnTo>
                  <a:lnTo>
                    <a:pt x="6206675" y="2418080"/>
                  </a:lnTo>
                  <a:lnTo>
                    <a:pt x="6211755" y="2449830"/>
                  </a:lnTo>
                  <a:cubicBezTo>
                    <a:pt x="6213025" y="2458720"/>
                    <a:pt x="6215565" y="2473960"/>
                    <a:pt x="6216835" y="2487930"/>
                  </a:cubicBezTo>
                  <a:lnTo>
                    <a:pt x="6213025" y="2501900"/>
                  </a:lnTo>
                  <a:cubicBezTo>
                    <a:pt x="6204135" y="2531110"/>
                    <a:pt x="6205405" y="2545080"/>
                    <a:pt x="6206675" y="2566670"/>
                  </a:cubicBezTo>
                  <a:cubicBezTo>
                    <a:pt x="6207945" y="2575560"/>
                    <a:pt x="6207945" y="2585720"/>
                    <a:pt x="6209215" y="2599690"/>
                  </a:cubicBezTo>
                  <a:lnTo>
                    <a:pt x="6204135" y="2616200"/>
                  </a:lnTo>
                  <a:cubicBezTo>
                    <a:pt x="6202865" y="2620010"/>
                    <a:pt x="6202865" y="2622550"/>
                    <a:pt x="6201595" y="2626360"/>
                  </a:cubicBezTo>
                  <a:lnTo>
                    <a:pt x="6209215" y="2626360"/>
                  </a:lnTo>
                  <a:lnTo>
                    <a:pt x="6209215" y="2636520"/>
                  </a:lnTo>
                  <a:lnTo>
                    <a:pt x="6204135" y="2636520"/>
                  </a:lnTo>
                  <a:cubicBezTo>
                    <a:pt x="6201595" y="2649220"/>
                    <a:pt x="6200325" y="2670810"/>
                    <a:pt x="6199055" y="2698750"/>
                  </a:cubicBezTo>
                  <a:cubicBezTo>
                    <a:pt x="6197785" y="2719070"/>
                    <a:pt x="6197785" y="2740660"/>
                    <a:pt x="6195245" y="2766060"/>
                  </a:cubicBezTo>
                  <a:lnTo>
                    <a:pt x="6207945" y="2767330"/>
                  </a:lnTo>
                  <a:cubicBezTo>
                    <a:pt x="6209215" y="2764790"/>
                    <a:pt x="6209215" y="2758440"/>
                    <a:pt x="6210485" y="2752090"/>
                  </a:cubicBezTo>
                  <a:lnTo>
                    <a:pt x="6214295" y="2752090"/>
                  </a:lnTo>
                  <a:cubicBezTo>
                    <a:pt x="6214295" y="2759710"/>
                    <a:pt x="6215565" y="2768600"/>
                    <a:pt x="6216835" y="2777490"/>
                  </a:cubicBezTo>
                  <a:cubicBezTo>
                    <a:pt x="6211755" y="2783840"/>
                    <a:pt x="6211755" y="2801620"/>
                    <a:pt x="6213025" y="2839720"/>
                  </a:cubicBezTo>
                  <a:lnTo>
                    <a:pt x="6213025" y="2849880"/>
                  </a:lnTo>
                  <a:lnTo>
                    <a:pt x="6204135" y="2847340"/>
                  </a:lnTo>
                  <a:lnTo>
                    <a:pt x="6204135" y="2857500"/>
                  </a:lnTo>
                  <a:cubicBezTo>
                    <a:pt x="6205405" y="2887980"/>
                    <a:pt x="6207945" y="2896870"/>
                    <a:pt x="6210485" y="2908300"/>
                  </a:cubicBezTo>
                  <a:cubicBezTo>
                    <a:pt x="6211755" y="2913380"/>
                    <a:pt x="6213025" y="2919730"/>
                    <a:pt x="6214295" y="2928620"/>
                  </a:cubicBezTo>
                  <a:cubicBezTo>
                    <a:pt x="6213025" y="2975610"/>
                    <a:pt x="6207945" y="2988310"/>
                    <a:pt x="6202865" y="2998470"/>
                  </a:cubicBezTo>
                  <a:lnTo>
                    <a:pt x="6201595" y="3001010"/>
                  </a:lnTo>
                  <a:lnTo>
                    <a:pt x="6201595" y="3003550"/>
                  </a:lnTo>
                  <a:cubicBezTo>
                    <a:pt x="6201595" y="3032760"/>
                    <a:pt x="6201595" y="3036570"/>
                    <a:pt x="6207945" y="3037840"/>
                  </a:cubicBezTo>
                  <a:cubicBezTo>
                    <a:pt x="6210485" y="3037840"/>
                    <a:pt x="6211755" y="3037840"/>
                    <a:pt x="6213025" y="3036570"/>
                  </a:cubicBezTo>
                  <a:lnTo>
                    <a:pt x="6213025" y="3044190"/>
                  </a:lnTo>
                  <a:cubicBezTo>
                    <a:pt x="6210485" y="3110230"/>
                    <a:pt x="6213025" y="3158490"/>
                    <a:pt x="6216835" y="3232150"/>
                  </a:cubicBezTo>
                  <a:lnTo>
                    <a:pt x="6218105" y="3244850"/>
                  </a:lnTo>
                  <a:cubicBezTo>
                    <a:pt x="6211755" y="3244850"/>
                    <a:pt x="6211755" y="3251200"/>
                    <a:pt x="6210485" y="3253740"/>
                  </a:cubicBezTo>
                  <a:lnTo>
                    <a:pt x="6210485" y="3255010"/>
                  </a:lnTo>
                  <a:lnTo>
                    <a:pt x="6214295" y="3280410"/>
                  </a:lnTo>
                  <a:lnTo>
                    <a:pt x="6211755" y="3276600"/>
                  </a:lnTo>
                  <a:lnTo>
                    <a:pt x="6213025" y="3304540"/>
                  </a:lnTo>
                  <a:cubicBezTo>
                    <a:pt x="6214295" y="3321050"/>
                    <a:pt x="6215565" y="3324860"/>
                    <a:pt x="6218105" y="3328670"/>
                  </a:cubicBezTo>
                  <a:cubicBezTo>
                    <a:pt x="6219375" y="3331210"/>
                    <a:pt x="6221915" y="3333750"/>
                    <a:pt x="6223185" y="3364230"/>
                  </a:cubicBezTo>
                  <a:lnTo>
                    <a:pt x="6223185" y="3366770"/>
                  </a:lnTo>
                  <a:cubicBezTo>
                    <a:pt x="6225725" y="3373120"/>
                    <a:pt x="6224455" y="3388360"/>
                    <a:pt x="6223185" y="3398520"/>
                  </a:cubicBezTo>
                  <a:lnTo>
                    <a:pt x="6209215" y="3397250"/>
                  </a:lnTo>
                  <a:lnTo>
                    <a:pt x="6183815" y="3394710"/>
                  </a:lnTo>
                  <a:cubicBezTo>
                    <a:pt x="6163495" y="3393440"/>
                    <a:pt x="6144445" y="3394710"/>
                    <a:pt x="6129205" y="3395980"/>
                  </a:cubicBezTo>
                  <a:lnTo>
                    <a:pt x="6129205" y="3392170"/>
                  </a:lnTo>
                  <a:lnTo>
                    <a:pt x="6124125" y="3389630"/>
                  </a:lnTo>
                  <a:lnTo>
                    <a:pt x="6077135" y="3393440"/>
                  </a:lnTo>
                  <a:cubicBezTo>
                    <a:pt x="6032685" y="3395980"/>
                    <a:pt x="6025065" y="3397250"/>
                    <a:pt x="5979345" y="3402330"/>
                  </a:cubicBezTo>
                  <a:cubicBezTo>
                    <a:pt x="5952675" y="3399790"/>
                    <a:pt x="5926005" y="3398520"/>
                    <a:pt x="5899335" y="3398520"/>
                  </a:cubicBezTo>
                  <a:lnTo>
                    <a:pt x="5885365" y="3398520"/>
                  </a:lnTo>
                  <a:cubicBezTo>
                    <a:pt x="5875205" y="3397250"/>
                    <a:pt x="5862505" y="3395980"/>
                    <a:pt x="5845995" y="3395980"/>
                  </a:cubicBezTo>
                  <a:lnTo>
                    <a:pt x="5845995" y="3398520"/>
                  </a:lnTo>
                  <a:lnTo>
                    <a:pt x="5843455" y="3398520"/>
                  </a:lnTo>
                  <a:cubicBezTo>
                    <a:pt x="5842185" y="3397250"/>
                    <a:pt x="5840915" y="3397250"/>
                    <a:pt x="5839645" y="3395980"/>
                  </a:cubicBezTo>
                  <a:lnTo>
                    <a:pt x="5837105" y="3395980"/>
                  </a:lnTo>
                  <a:cubicBezTo>
                    <a:pt x="5825675" y="3398520"/>
                    <a:pt x="5812975" y="3399790"/>
                    <a:pt x="5797735" y="3401060"/>
                  </a:cubicBezTo>
                  <a:lnTo>
                    <a:pt x="5779955" y="3393440"/>
                  </a:lnTo>
                  <a:lnTo>
                    <a:pt x="5773605" y="3398520"/>
                  </a:lnTo>
                  <a:lnTo>
                    <a:pt x="5658035" y="3393440"/>
                  </a:lnTo>
                  <a:cubicBezTo>
                    <a:pt x="5640255" y="3395980"/>
                    <a:pt x="5622475" y="3397250"/>
                    <a:pt x="5605965" y="3399790"/>
                  </a:cubicBezTo>
                  <a:cubicBezTo>
                    <a:pt x="5580565" y="3399790"/>
                    <a:pt x="5556435" y="3398520"/>
                    <a:pt x="5531035" y="3398520"/>
                  </a:cubicBezTo>
                  <a:lnTo>
                    <a:pt x="5531035" y="3393440"/>
                  </a:lnTo>
                  <a:lnTo>
                    <a:pt x="5480235" y="3397250"/>
                  </a:lnTo>
                  <a:cubicBezTo>
                    <a:pt x="5471345" y="3397250"/>
                    <a:pt x="5463725" y="3397250"/>
                    <a:pt x="5453565" y="3395980"/>
                  </a:cubicBezTo>
                  <a:lnTo>
                    <a:pt x="5453565" y="3394710"/>
                  </a:lnTo>
                  <a:cubicBezTo>
                    <a:pt x="5395370" y="3390900"/>
                    <a:pt x="5302369" y="3389630"/>
                    <a:pt x="5192761" y="3389630"/>
                  </a:cubicBezTo>
                  <a:lnTo>
                    <a:pt x="5116368" y="3389630"/>
                  </a:lnTo>
                  <a:lnTo>
                    <a:pt x="5146260" y="3394710"/>
                  </a:lnTo>
                  <a:cubicBezTo>
                    <a:pt x="5126332" y="3394710"/>
                    <a:pt x="5113046" y="3393440"/>
                    <a:pt x="5096439" y="3393440"/>
                  </a:cubicBezTo>
                  <a:cubicBezTo>
                    <a:pt x="5086475" y="3393440"/>
                    <a:pt x="5076510" y="3392170"/>
                    <a:pt x="5066546" y="3392170"/>
                  </a:cubicBezTo>
                  <a:lnTo>
                    <a:pt x="5059903" y="3392170"/>
                  </a:lnTo>
                  <a:cubicBezTo>
                    <a:pt x="5049938" y="3393440"/>
                    <a:pt x="5036653" y="3394710"/>
                    <a:pt x="5030009" y="3397250"/>
                  </a:cubicBezTo>
                  <a:lnTo>
                    <a:pt x="5030009" y="3395980"/>
                  </a:lnTo>
                  <a:cubicBezTo>
                    <a:pt x="4953616" y="3392170"/>
                    <a:pt x="4900473" y="3393440"/>
                    <a:pt x="4857293" y="3397250"/>
                  </a:cubicBezTo>
                  <a:lnTo>
                    <a:pt x="4850651" y="3397250"/>
                  </a:lnTo>
                  <a:cubicBezTo>
                    <a:pt x="4691221" y="3397250"/>
                    <a:pt x="4511862" y="3397250"/>
                    <a:pt x="4472005" y="3389630"/>
                  </a:cubicBezTo>
                  <a:lnTo>
                    <a:pt x="4465361" y="3389630"/>
                  </a:lnTo>
                  <a:cubicBezTo>
                    <a:pt x="4408896" y="3389630"/>
                    <a:pt x="4392289" y="3389630"/>
                    <a:pt x="4388968" y="3395980"/>
                  </a:cubicBezTo>
                  <a:lnTo>
                    <a:pt x="4362396" y="3395980"/>
                  </a:lnTo>
                  <a:lnTo>
                    <a:pt x="4319217" y="3392170"/>
                  </a:lnTo>
                  <a:lnTo>
                    <a:pt x="4279360" y="3397250"/>
                  </a:lnTo>
                  <a:cubicBezTo>
                    <a:pt x="4259431" y="3397250"/>
                    <a:pt x="4239502" y="3397250"/>
                    <a:pt x="4226216" y="3395980"/>
                  </a:cubicBezTo>
                  <a:lnTo>
                    <a:pt x="4226216" y="3387090"/>
                  </a:lnTo>
                  <a:cubicBezTo>
                    <a:pt x="4143180" y="3384550"/>
                    <a:pt x="4020286" y="3385820"/>
                    <a:pt x="3930606" y="3387090"/>
                  </a:cubicBezTo>
                  <a:cubicBezTo>
                    <a:pt x="3890749" y="3387090"/>
                    <a:pt x="3854213" y="3388360"/>
                    <a:pt x="3834284" y="3388360"/>
                  </a:cubicBezTo>
                  <a:lnTo>
                    <a:pt x="3834284" y="3390900"/>
                  </a:lnTo>
                  <a:lnTo>
                    <a:pt x="3561924" y="3390900"/>
                  </a:lnTo>
                  <a:lnTo>
                    <a:pt x="3561924" y="3388360"/>
                  </a:lnTo>
                  <a:cubicBezTo>
                    <a:pt x="3551960" y="3389630"/>
                    <a:pt x="3541996" y="3389630"/>
                    <a:pt x="3535353" y="3390900"/>
                  </a:cubicBezTo>
                  <a:lnTo>
                    <a:pt x="3445673" y="3390900"/>
                  </a:lnTo>
                  <a:cubicBezTo>
                    <a:pt x="3209850" y="3390900"/>
                    <a:pt x="2964061" y="3390900"/>
                    <a:pt x="2748167" y="3394710"/>
                  </a:cubicBezTo>
                  <a:lnTo>
                    <a:pt x="2734881" y="3394710"/>
                  </a:lnTo>
                  <a:cubicBezTo>
                    <a:pt x="2711630" y="3394710"/>
                    <a:pt x="2691702" y="3395980"/>
                    <a:pt x="2668451" y="3395980"/>
                  </a:cubicBezTo>
                  <a:lnTo>
                    <a:pt x="2555522" y="3398520"/>
                  </a:lnTo>
                  <a:lnTo>
                    <a:pt x="2578772" y="3401060"/>
                  </a:lnTo>
                  <a:lnTo>
                    <a:pt x="2528950" y="3401060"/>
                  </a:lnTo>
                  <a:cubicBezTo>
                    <a:pt x="2512343" y="3397250"/>
                    <a:pt x="2482450" y="3394710"/>
                    <a:pt x="2462521" y="3392170"/>
                  </a:cubicBezTo>
                  <a:lnTo>
                    <a:pt x="2459200" y="3398520"/>
                  </a:lnTo>
                  <a:lnTo>
                    <a:pt x="2455878" y="3393440"/>
                  </a:lnTo>
                  <a:cubicBezTo>
                    <a:pt x="2445913" y="3394710"/>
                    <a:pt x="2382806" y="3393440"/>
                    <a:pt x="2329662" y="3393440"/>
                  </a:cubicBezTo>
                  <a:lnTo>
                    <a:pt x="2176875" y="3393440"/>
                  </a:lnTo>
                  <a:lnTo>
                    <a:pt x="2176875" y="3397250"/>
                  </a:lnTo>
                  <a:cubicBezTo>
                    <a:pt x="2163589" y="3397250"/>
                    <a:pt x="2153625" y="3397250"/>
                    <a:pt x="2140339" y="3398520"/>
                  </a:cubicBezTo>
                  <a:lnTo>
                    <a:pt x="2137018" y="3398520"/>
                  </a:lnTo>
                  <a:cubicBezTo>
                    <a:pt x="2100482" y="3399790"/>
                    <a:pt x="2060624" y="3401060"/>
                    <a:pt x="2014124" y="3402330"/>
                  </a:cubicBezTo>
                  <a:cubicBezTo>
                    <a:pt x="2017445" y="3401060"/>
                    <a:pt x="2017445" y="3399790"/>
                    <a:pt x="2020767" y="3398520"/>
                  </a:cubicBezTo>
                  <a:cubicBezTo>
                    <a:pt x="2024088" y="3392170"/>
                    <a:pt x="2004159" y="3388360"/>
                    <a:pt x="1994195" y="3387090"/>
                  </a:cubicBezTo>
                  <a:lnTo>
                    <a:pt x="1987552" y="3387090"/>
                  </a:lnTo>
                  <a:cubicBezTo>
                    <a:pt x="1897873" y="3385820"/>
                    <a:pt x="1881265" y="3387090"/>
                    <a:pt x="1867980" y="3390900"/>
                  </a:cubicBezTo>
                  <a:cubicBezTo>
                    <a:pt x="1864658" y="3392170"/>
                    <a:pt x="1854694" y="3393440"/>
                    <a:pt x="1781621" y="3392170"/>
                  </a:cubicBezTo>
                  <a:lnTo>
                    <a:pt x="1774979" y="3392170"/>
                  </a:lnTo>
                  <a:cubicBezTo>
                    <a:pt x="1765014" y="3393440"/>
                    <a:pt x="1758371" y="3394710"/>
                    <a:pt x="1755050" y="3395980"/>
                  </a:cubicBezTo>
                  <a:cubicBezTo>
                    <a:pt x="1668692" y="3397250"/>
                    <a:pt x="1638799" y="3398520"/>
                    <a:pt x="1615548" y="3399790"/>
                  </a:cubicBezTo>
                  <a:lnTo>
                    <a:pt x="1532512" y="3397250"/>
                  </a:lnTo>
                  <a:cubicBezTo>
                    <a:pt x="1502619" y="3395980"/>
                    <a:pt x="1486012" y="3395980"/>
                    <a:pt x="1476047" y="3394710"/>
                  </a:cubicBezTo>
                  <a:lnTo>
                    <a:pt x="1476047" y="3385820"/>
                  </a:lnTo>
                  <a:lnTo>
                    <a:pt x="1080793" y="3383280"/>
                  </a:lnTo>
                  <a:lnTo>
                    <a:pt x="1090758" y="3388360"/>
                  </a:lnTo>
                  <a:cubicBezTo>
                    <a:pt x="1064186" y="3389630"/>
                    <a:pt x="1011043" y="3392170"/>
                    <a:pt x="974507" y="3392170"/>
                  </a:cubicBezTo>
                  <a:cubicBezTo>
                    <a:pt x="957900" y="3392170"/>
                    <a:pt x="941292" y="3393440"/>
                    <a:pt x="928006" y="3393440"/>
                  </a:cubicBezTo>
                  <a:lnTo>
                    <a:pt x="840740" y="3393440"/>
                  </a:lnTo>
                  <a:lnTo>
                    <a:pt x="840740" y="3389630"/>
                  </a:lnTo>
                  <a:lnTo>
                    <a:pt x="836930" y="3390900"/>
                  </a:lnTo>
                  <a:cubicBezTo>
                    <a:pt x="830580" y="3392170"/>
                    <a:pt x="805180" y="3393440"/>
                    <a:pt x="778510" y="3394710"/>
                  </a:cubicBezTo>
                  <a:lnTo>
                    <a:pt x="778510" y="3389630"/>
                  </a:lnTo>
                  <a:cubicBezTo>
                    <a:pt x="754380" y="3388360"/>
                    <a:pt x="734060" y="3389630"/>
                    <a:pt x="713740" y="3392170"/>
                  </a:cubicBezTo>
                  <a:cubicBezTo>
                    <a:pt x="687070" y="3394710"/>
                    <a:pt x="660400" y="3397250"/>
                    <a:pt x="623570" y="3392170"/>
                  </a:cubicBezTo>
                  <a:cubicBezTo>
                    <a:pt x="614680" y="3392170"/>
                    <a:pt x="601980" y="3389630"/>
                    <a:pt x="589280" y="3388360"/>
                  </a:cubicBezTo>
                  <a:cubicBezTo>
                    <a:pt x="561340" y="3384550"/>
                    <a:pt x="551180" y="3383280"/>
                    <a:pt x="546100" y="3388360"/>
                  </a:cubicBezTo>
                  <a:lnTo>
                    <a:pt x="544830" y="3389630"/>
                  </a:lnTo>
                  <a:cubicBezTo>
                    <a:pt x="537210" y="3389630"/>
                    <a:pt x="529590" y="3389630"/>
                    <a:pt x="520700" y="3390900"/>
                  </a:cubicBezTo>
                  <a:cubicBezTo>
                    <a:pt x="497840" y="3392170"/>
                    <a:pt x="474980" y="3393440"/>
                    <a:pt x="448310" y="3389630"/>
                  </a:cubicBezTo>
                  <a:lnTo>
                    <a:pt x="445770" y="3389630"/>
                  </a:lnTo>
                  <a:cubicBezTo>
                    <a:pt x="444500" y="3389630"/>
                    <a:pt x="443230" y="3389630"/>
                    <a:pt x="443230" y="3390900"/>
                  </a:cubicBezTo>
                  <a:lnTo>
                    <a:pt x="429260" y="3388360"/>
                  </a:lnTo>
                  <a:cubicBezTo>
                    <a:pt x="416560" y="3385820"/>
                    <a:pt x="393700" y="3387090"/>
                    <a:pt x="373380" y="3388360"/>
                  </a:cubicBezTo>
                  <a:cubicBezTo>
                    <a:pt x="363220" y="3388360"/>
                    <a:pt x="351790" y="3389630"/>
                    <a:pt x="346710" y="3389630"/>
                  </a:cubicBezTo>
                  <a:lnTo>
                    <a:pt x="345440" y="3384550"/>
                  </a:lnTo>
                  <a:cubicBezTo>
                    <a:pt x="323850" y="3390900"/>
                    <a:pt x="297180" y="3390900"/>
                    <a:pt x="266700" y="3389630"/>
                  </a:cubicBezTo>
                  <a:cubicBezTo>
                    <a:pt x="242570" y="3388360"/>
                    <a:pt x="214630" y="3388360"/>
                    <a:pt x="185420" y="3390900"/>
                  </a:cubicBezTo>
                  <a:lnTo>
                    <a:pt x="189230" y="3385820"/>
                  </a:lnTo>
                  <a:lnTo>
                    <a:pt x="166370" y="3388360"/>
                  </a:lnTo>
                  <a:cubicBezTo>
                    <a:pt x="163830" y="3388360"/>
                    <a:pt x="161290" y="3388360"/>
                    <a:pt x="157480" y="3389630"/>
                  </a:cubicBezTo>
                  <a:lnTo>
                    <a:pt x="156210" y="3383280"/>
                  </a:lnTo>
                  <a:cubicBezTo>
                    <a:pt x="139700" y="3384550"/>
                    <a:pt x="123190" y="3385820"/>
                    <a:pt x="101600" y="3384550"/>
                  </a:cubicBezTo>
                  <a:lnTo>
                    <a:pt x="97790" y="3384550"/>
                  </a:lnTo>
                  <a:lnTo>
                    <a:pt x="87630" y="3383280"/>
                  </a:lnTo>
                  <a:lnTo>
                    <a:pt x="87630" y="3362960"/>
                  </a:lnTo>
                  <a:lnTo>
                    <a:pt x="74930" y="3362960"/>
                  </a:lnTo>
                  <a:lnTo>
                    <a:pt x="74930" y="3356610"/>
                  </a:lnTo>
                  <a:cubicBezTo>
                    <a:pt x="76200" y="3342640"/>
                    <a:pt x="77470" y="3333750"/>
                    <a:pt x="80010" y="3323590"/>
                  </a:cubicBezTo>
                  <a:lnTo>
                    <a:pt x="80010" y="3321050"/>
                  </a:lnTo>
                  <a:cubicBezTo>
                    <a:pt x="85090" y="3296920"/>
                    <a:pt x="88900" y="3270250"/>
                    <a:pt x="87630" y="3200400"/>
                  </a:cubicBezTo>
                  <a:lnTo>
                    <a:pt x="83820" y="3200400"/>
                  </a:lnTo>
                  <a:cubicBezTo>
                    <a:pt x="85090" y="3178810"/>
                    <a:pt x="86360" y="3161030"/>
                    <a:pt x="88900" y="3150870"/>
                  </a:cubicBezTo>
                  <a:cubicBezTo>
                    <a:pt x="88900" y="3102610"/>
                    <a:pt x="87630" y="3100070"/>
                    <a:pt x="81280" y="3100070"/>
                  </a:cubicBezTo>
                  <a:cubicBezTo>
                    <a:pt x="81280" y="3087370"/>
                    <a:pt x="80010" y="3077210"/>
                    <a:pt x="77470" y="3064510"/>
                  </a:cubicBezTo>
                  <a:cubicBezTo>
                    <a:pt x="76200" y="3054350"/>
                    <a:pt x="73660" y="3042920"/>
                    <a:pt x="73660" y="3028950"/>
                  </a:cubicBezTo>
                  <a:lnTo>
                    <a:pt x="78740" y="3028950"/>
                  </a:lnTo>
                  <a:lnTo>
                    <a:pt x="78740" y="3022600"/>
                  </a:lnTo>
                  <a:cubicBezTo>
                    <a:pt x="81280" y="2959100"/>
                    <a:pt x="77470" y="2951480"/>
                    <a:pt x="73660" y="2943860"/>
                  </a:cubicBezTo>
                  <a:cubicBezTo>
                    <a:pt x="72390" y="2941320"/>
                    <a:pt x="71120" y="2937510"/>
                    <a:pt x="69850" y="2927350"/>
                  </a:cubicBezTo>
                  <a:lnTo>
                    <a:pt x="78740" y="2926080"/>
                  </a:lnTo>
                  <a:lnTo>
                    <a:pt x="77470" y="2894330"/>
                  </a:lnTo>
                  <a:lnTo>
                    <a:pt x="86360" y="2908300"/>
                  </a:lnTo>
                  <a:lnTo>
                    <a:pt x="83820" y="2880360"/>
                  </a:lnTo>
                  <a:cubicBezTo>
                    <a:pt x="78740" y="2824480"/>
                    <a:pt x="80010" y="2802890"/>
                    <a:pt x="81280" y="2753360"/>
                  </a:cubicBezTo>
                  <a:lnTo>
                    <a:pt x="82550" y="2730500"/>
                  </a:lnTo>
                  <a:lnTo>
                    <a:pt x="85090" y="2710180"/>
                  </a:lnTo>
                  <a:cubicBezTo>
                    <a:pt x="87630" y="2686050"/>
                    <a:pt x="87630" y="2655570"/>
                    <a:pt x="86360" y="2630170"/>
                  </a:cubicBezTo>
                  <a:lnTo>
                    <a:pt x="88900" y="2630170"/>
                  </a:lnTo>
                  <a:cubicBezTo>
                    <a:pt x="87630" y="2623820"/>
                    <a:pt x="87630" y="2618740"/>
                    <a:pt x="87630" y="2613660"/>
                  </a:cubicBezTo>
                  <a:lnTo>
                    <a:pt x="87630" y="2586990"/>
                  </a:lnTo>
                  <a:lnTo>
                    <a:pt x="83820" y="2586990"/>
                  </a:lnTo>
                  <a:lnTo>
                    <a:pt x="78740" y="2515870"/>
                  </a:lnTo>
                  <a:lnTo>
                    <a:pt x="83820" y="2515870"/>
                  </a:lnTo>
                  <a:cubicBezTo>
                    <a:pt x="83820" y="2509520"/>
                    <a:pt x="83820" y="2504440"/>
                    <a:pt x="82550" y="2498090"/>
                  </a:cubicBezTo>
                  <a:lnTo>
                    <a:pt x="91440" y="2498090"/>
                  </a:lnTo>
                  <a:lnTo>
                    <a:pt x="91440" y="2495550"/>
                  </a:lnTo>
                  <a:lnTo>
                    <a:pt x="86360" y="2393950"/>
                  </a:lnTo>
                  <a:cubicBezTo>
                    <a:pt x="87630" y="2390140"/>
                    <a:pt x="87630" y="2383790"/>
                    <a:pt x="88900" y="2374900"/>
                  </a:cubicBezTo>
                  <a:cubicBezTo>
                    <a:pt x="90170" y="2367280"/>
                    <a:pt x="91440" y="2355850"/>
                    <a:pt x="92710" y="2353310"/>
                  </a:cubicBezTo>
                  <a:lnTo>
                    <a:pt x="93980" y="2353310"/>
                  </a:lnTo>
                  <a:cubicBezTo>
                    <a:pt x="95250" y="2325370"/>
                    <a:pt x="92710" y="2292350"/>
                    <a:pt x="91440" y="2256790"/>
                  </a:cubicBezTo>
                  <a:cubicBezTo>
                    <a:pt x="88900" y="2216150"/>
                    <a:pt x="86360" y="2172970"/>
                    <a:pt x="88900" y="2131060"/>
                  </a:cubicBezTo>
                  <a:lnTo>
                    <a:pt x="88900" y="2128520"/>
                  </a:lnTo>
                  <a:cubicBezTo>
                    <a:pt x="87630" y="2124710"/>
                    <a:pt x="87630" y="2114550"/>
                    <a:pt x="86360" y="2101850"/>
                  </a:cubicBezTo>
                  <a:cubicBezTo>
                    <a:pt x="86360" y="2081530"/>
                    <a:pt x="87630" y="2062480"/>
                    <a:pt x="87630" y="2042160"/>
                  </a:cubicBezTo>
                  <a:cubicBezTo>
                    <a:pt x="88900" y="1992630"/>
                    <a:pt x="91440" y="1940560"/>
                    <a:pt x="86360" y="1877060"/>
                  </a:cubicBezTo>
                  <a:lnTo>
                    <a:pt x="95250" y="1827530"/>
                  </a:lnTo>
                  <a:lnTo>
                    <a:pt x="95250" y="1826260"/>
                  </a:lnTo>
                  <a:cubicBezTo>
                    <a:pt x="95250" y="1807210"/>
                    <a:pt x="93980" y="1800860"/>
                    <a:pt x="87630" y="1799590"/>
                  </a:cubicBezTo>
                  <a:cubicBezTo>
                    <a:pt x="85090" y="1799590"/>
                    <a:pt x="83820" y="1799590"/>
                    <a:pt x="81280" y="1802130"/>
                  </a:cubicBezTo>
                  <a:cubicBezTo>
                    <a:pt x="81280" y="1795780"/>
                    <a:pt x="81280" y="1789430"/>
                    <a:pt x="80010" y="1779270"/>
                  </a:cubicBezTo>
                  <a:cubicBezTo>
                    <a:pt x="78740" y="1752600"/>
                    <a:pt x="80010" y="1742440"/>
                    <a:pt x="80010" y="1737360"/>
                  </a:cubicBezTo>
                  <a:cubicBezTo>
                    <a:pt x="81280" y="1737360"/>
                    <a:pt x="82550" y="1737360"/>
                    <a:pt x="85090" y="1736090"/>
                  </a:cubicBezTo>
                  <a:cubicBezTo>
                    <a:pt x="88900" y="1733550"/>
                    <a:pt x="90170" y="1728470"/>
                    <a:pt x="90170" y="1722120"/>
                  </a:cubicBezTo>
                  <a:lnTo>
                    <a:pt x="90170" y="1720850"/>
                  </a:lnTo>
                  <a:lnTo>
                    <a:pt x="88900" y="1714500"/>
                  </a:lnTo>
                  <a:cubicBezTo>
                    <a:pt x="85090" y="1686560"/>
                    <a:pt x="81280" y="1649730"/>
                    <a:pt x="81280" y="1607820"/>
                  </a:cubicBezTo>
                  <a:lnTo>
                    <a:pt x="82550" y="1607820"/>
                  </a:lnTo>
                  <a:lnTo>
                    <a:pt x="82550" y="1614170"/>
                  </a:lnTo>
                  <a:cubicBezTo>
                    <a:pt x="83820" y="1640840"/>
                    <a:pt x="85090" y="1643380"/>
                    <a:pt x="91440" y="1643380"/>
                  </a:cubicBezTo>
                  <a:cubicBezTo>
                    <a:pt x="99060" y="1643380"/>
                    <a:pt x="99060" y="1638300"/>
                    <a:pt x="101600" y="1615440"/>
                  </a:cubicBezTo>
                  <a:lnTo>
                    <a:pt x="102870" y="1611630"/>
                  </a:lnTo>
                  <a:lnTo>
                    <a:pt x="99060" y="1609090"/>
                  </a:lnTo>
                  <a:cubicBezTo>
                    <a:pt x="92710" y="1601470"/>
                    <a:pt x="92710" y="1544320"/>
                    <a:pt x="92710" y="1501140"/>
                  </a:cubicBezTo>
                  <a:cubicBezTo>
                    <a:pt x="92710" y="1426210"/>
                    <a:pt x="90170" y="1395730"/>
                    <a:pt x="83820" y="1386840"/>
                  </a:cubicBezTo>
                  <a:lnTo>
                    <a:pt x="85090" y="1375410"/>
                  </a:lnTo>
                  <a:lnTo>
                    <a:pt x="87630" y="1375410"/>
                  </a:lnTo>
                  <a:cubicBezTo>
                    <a:pt x="91440" y="1338580"/>
                    <a:pt x="88900" y="1324610"/>
                    <a:pt x="85090" y="1308100"/>
                  </a:cubicBezTo>
                  <a:cubicBezTo>
                    <a:pt x="81280" y="1292860"/>
                    <a:pt x="77470" y="1275080"/>
                    <a:pt x="78740" y="1229360"/>
                  </a:cubicBezTo>
                  <a:cubicBezTo>
                    <a:pt x="80010" y="1212850"/>
                    <a:pt x="80010" y="1201420"/>
                    <a:pt x="81280" y="1196340"/>
                  </a:cubicBezTo>
                  <a:lnTo>
                    <a:pt x="85090" y="1196340"/>
                  </a:lnTo>
                  <a:lnTo>
                    <a:pt x="81280" y="1125220"/>
                  </a:lnTo>
                  <a:lnTo>
                    <a:pt x="81280" y="1121410"/>
                  </a:lnTo>
                  <a:lnTo>
                    <a:pt x="83820" y="1121410"/>
                  </a:lnTo>
                  <a:lnTo>
                    <a:pt x="82550" y="1043940"/>
                  </a:lnTo>
                  <a:lnTo>
                    <a:pt x="87630" y="1052830"/>
                  </a:lnTo>
                  <a:lnTo>
                    <a:pt x="82550" y="1021080"/>
                  </a:lnTo>
                  <a:cubicBezTo>
                    <a:pt x="81280" y="1012190"/>
                    <a:pt x="78740" y="998220"/>
                    <a:pt x="77470" y="982980"/>
                  </a:cubicBezTo>
                  <a:lnTo>
                    <a:pt x="81280" y="969010"/>
                  </a:lnTo>
                  <a:cubicBezTo>
                    <a:pt x="90170" y="939800"/>
                    <a:pt x="88900" y="925830"/>
                    <a:pt x="87630" y="904240"/>
                  </a:cubicBezTo>
                  <a:cubicBezTo>
                    <a:pt x="86360" y="895350"/>
                    <a:pt x="86360" y="885190"/>
                    <a:pt x="85090" y="871220"/>
                  </a:cubicBezTo>
                  <a:lnTo>
                    <a:pt x="90170" y="853440"/>
                  </a:lnTo>
                  <a:cubicBezTo>
                    <a:pt x="88900" y="852170"/>
                    <a:pt x="88900" y="848360"/>
                    <a:pt x="90170" y="845820"/>
                  </a:cubicBezTo>
                  <a:lnTo>
                    <a:pt x="73660" y="845820"/>
                  </a:lnTo>
                  <a:lnTo>
                    <a:pt x="90170" y="845820"/>
                  </a:lnTo>
                  <a:cubicBezTo>
                    <a:pt x="93980" y="825500"/>
                    <a:pt x="95250" y="802640"/>
                    <a:pt x="96520" y="775970"/>
                  </a:cubicBezTo>
                  <a:cubicBezTo>
                    <a:pt x="97790" y="755650"/>
                    <a:pt x="97790" y="734060"/>
                    <a:pt x="100330" y="708660"/>
                  </a:cubicBezTo>
                  <a:lnTo>
                    <a:pt x="87630" y="707390"/>
                  </a:lnTo>
                  <a:cubicBezTo>
                    <a:pt x="86360" y="711200"/>
                    <a:pt x="86360" y="718820"/>
                    <a:pt x="83820" y="728980"/>
                  </a:cubicBezTo>
                  <a:cubicBezTo>
                    <a:pt x="82550" y="734060"/>
                    <a:pt x="82550" y="741680"/>
                    <a:pt x="81280" y="749300"/>
                  </a:cubicBezTo>
                  <a:cubicBezTo>
                    <a:pt x="81280" y="735330"/>
                    <a:pt x="81280" y="718820"/>
                    <a:pt x="78740" y="697230"/>
                  </a:cubicBezTo>
                  <a:cubicBezTo>
                    <a:pt x="83820" y="690880"/>
                    <a:pt x="83820" y="673100"/>
                    <a:pt x="82550" y="635000"/>
                  </a:cubicBezTo>
                  <a:lnTo>
                    <a:pt x="82550" y="624840"/>
                  </a:lnTo>
                  <a:lnTo>
                    <a:pt x="91440" y="627380"/>
                  </a:lnTo>
                  <a:lnTo>
                    <a:pt x="91440" y="617220"/>
                  </a:lnTo>
                  <a:cubicBezTo>
                    <a:pt x="90170" y="586740"/>
                    <a:pt x="87630" y="576580"/>
                    <a:pt x="85090" y="566420"/>
                  </a:cubicBezTo>
                  <a:cubicBezTo>
                    <a:pt x="83820" y="561340"/>
                    <a:pt x="82550" y="554990"/>
                    <a:pt x="81280" y="546100"/>
                  </a:cubicBezTo>
                  <a:cubicBezTo>
                    <a:pt x="82550" y="499110"/>
                    <a:pt x="87630" y="486410"/>
                    <a:pt x="92710" y="476250"/>
                  </a:cubicBezTo>
                  <a:lnTo>
                    <a:pt x="93980" y="473710"/>
                  </a:lnTo>
                  <a:lnTo>
                    <a:pt x="93980" y="471170"/>
                  </a:lnTo>
                  <a:cubicBezTo>
                    <a:pt x="93980" y="441960"/>
                    <a:pt x="93980" y="438150"/>
                    <a:pt x="87630" y="436880"/>
                  </a:cubicBezTo>
                  <a:cubicBezTo>
                    <a:pt x="85090" y="436880"/>
                    <a:pt x="83820" y="436880"/>
                    <a:pt x="82550" y="438150"/>
                  </a:cubicBezTo>
                  <a:lnTo>
                    <a:pt x="82550" y="430530"/>
                  </a:lnTo>
                  <a:cubicBezTo>
                    <a:pt x="85090" y="364490"/>
                    <a:pt x="82550" y="316230"/>
                    <a:pt x="78740" y="242570"/>
                  </a:cubicBezTo>
                  <a:lnTo>
                    <a:pt x="77470" y="229870"/>
                  </a:lnTo>
                  <a:cubicBezTo>
                    <a:pt x="83820" y="229870"/>
                    <a:pt x="83820" y="223520"/>
                    <a:pt x="85090" y="220980"/>
                  </a:cubicBezTo>
                  <a:lnTo>
                    <a:pt x="85090" y="219710"/>
                  </a:lnTo>
                  <a:lnTo>
                    <a:pt x="81280" y="194310"/>
                  </a:lnTo>
                  <a:lnTo>
                    <a:pt x="83820" y="198120"/>
                  </a:lnTo>
                  <a:lnTo>
                    <a:pt x="82550" y="171450"/>
                  </a:lnTo>
                  <a:cubicBezTo>
                    <a:pt x="81280" y="154940"/>
                    <a:pt x="80010" y="151130"/>
                    <a:pt x="77470" y="147320"/>
                  </a:cubicBezTo>
                  <a:cubicBezTo>
                    <a:pt x="76200" y="144780"/>
                    <a:pt x="73660" y="142240"/>
                    <a:pt x="72390" y="111760"/>
                  </a:cubicBezTo>
                  <a:lnTo>
                    <a:pt x="72390" y="109220"/>
                  </a:lnTo>
                  <a:cubicBezTo>
                    <a:pt x="69850" y="102870"/>
                    <a:pt x="71120" y="87630"/>
                    <a:pt x="72390" y="77470"/>
                  </a:cubicBezTo>
                  <a:lnTo>
                    <a:pt x="83820" y="78740"/>
                  </a:lnTo>
                  <a:lnTo>
                    <a:pt x="109220" y="81280"/>
                  </a:lnTo>
                  <a:cubicBezTo>
                    <a:pt x="129540" y="82550"/>
                    <a:pt x="148590" y="81280"/>
                    <a:pt x="163830" y="80010"/>
                  </a:cubicBezTo>
                  <a:lnTo>
                    <a:pt x="163830" y="83820"/>
                  </a:lnTo>
                  <a:lnTo>
                    <a:pt x="168910" y="86360"/>
                  </a:lnTo>
                  <a:lnTo>
                    <a:pt x="217170" y="82550"/>
                  </a:lnTo>
                  <a:cubicBezTo>
                    <a:pt x="261620" y="80010"/>
                    <a:pt x="269240" y="78740"/>
                    <a:pt x="314960" y="73660"/>
                  </a:cubicBezTo>
                  <a:cubicBezTo>
                    <a:pt x="346710" y="76200"/>
                    <a:pt x="377190" y="78740"/>
                    <a:pt x="408940" y="77470"/>
                  </a:cubicBezTo>
                  <a:cubicBezTo>
                    <a:pt x="419100" y="78740"/>
                    <a:pt x="431800" y="80010"/>
                    <a:pt x="448310" y="80010"/>
                  </a:cubicBezTo>
                  <a:lnTo>
                    <a:pt x="448310" y="77470"/>
                  </a:lnTo>
                  <a:lnTo>
                    <a:pt x="450850" y="77470"/>
                  </a:lnTo>
                  <a:cubicBezTo>
                    <a:pt x="452120" y="78740"/>
                    <a:pt x="453390" y="78740"/>
                    <a:pt x="454660" y="80010"/>
                  </a:cubicBezTo>
                  <a:lnTo>
                    <a:pt x="457200" y="80010"/>
                  </a:lnTo>
                  <a:cubicBezTo>
                    <a:pt x="468630" y="77470"/>
                    <a:pt x="481330" y="76200"/>
                    <a:pt x="496570" y="74930"/>
                  </a:cubicBezTo>
                  <a:lnTo>
                    <a:pt x="514350" y="82550"/>
                  </a:lnTo>
                  <a:lnTo>
                    <a:pt x="519430" y="78740"/>
                  </a:lnTo>
                  <a:lnTo>
                    <a:pt x="635000" y="85090"/>
                  </a:lnTo>
                  <a:cubicBezTo>
                    <a:pt x="652780" y="82550"/>
                    <a:pt x="670560" y="81280"/>
                    <a:pt x="687070" y="78740"/>
                  </a:cubicBezTo>
                  <a:cubicBezTo>
                    <a:pt x="712470" y="78740"/>
                    <a:pt x="736600" y="80010"/>
                    <a:pt x="762000" y="80010"/>
                  </a:cubicBezTo>
                  <a:lnTo>
                    <a:pt x="762000" y="85090"/>
                  </a:lnTo>
                  <a:lnTo>
                    <a:pt x="812800" y="81280"/>
                  </a:lnTo>
                  <a:cubicBezTo>
                    <a:pt x="821690" y="81280"/>
                    <a:pt x="830580" y="81280"/>
                    <a:pt x="840740" y="82550"/>
                  </a:cubicBezTo>
                  <a:lnTo>
                    <a:pt x="840740" y="85090"/>
                  </a:lnTo>
                  <a:cubicBezTo>
                    <a:pt x="898113" y="83820"/>
                    <a:pt x="991114" y="85090"/>
                    <a:pt x="1100722" y="85090"/>
                  </a:cubicBezTo>
                  <a:lnTo>
                    <a:pt x="1177115" y="85090"/>
                  </a:lnTo>
                  <a:lnTo>
                    <a:pt x="1147222" y="80010"/>
                  </a:lnTo>
                  <a:cubicBezTo>
                    <a:pt x="1167151" y="80010"/>
                    <a:pt x="1180437" y="81280"/>
                    <a:pt x="1197044" y="81280"/>
                  </a:cubicBezTo>
                  <a:cubicBezTo>
                    <a:pt x="1207008" y="81280"/>
                    <a:pt x="1216973" y="82550"/>
                    <a:pt x="1226937" y="82550"/>
                  </a:cubicBezTo>
                  <a:lnTo>
                    <a:pt x="1233580" y="82550"/>
                  </a:lnTo>
                  <a:cubicBezTo>
                    <a:pt x="1243545" y="81280"/>
                    <a:pt x="1256830" y="80010"/>
                    <a:pt x="1263473" y="77470"/>
                  </a:cubicBezTo>
                  <a:lnTo>
                    <a:pt x="1263473" y="78740"/>
                  </a:lnTo>
                  <a:cubicBezTo>
                    <a:pt x="1339867" y="83820"/>
                    <a:pt x="1393010" y="82550"/>
                    <a:pt x="1436189" y="78740"/>
                  </a:cubicBezTo>
                  <a:lnTo>
                    <a:pt x="1442832" y="78740"/>
                  </a:lnTo>
                  <a:cubicBezTo>
                    <a:pt x="1602262" y="78740"/>
                    <a:pt x="1781621" y="78740"/>
                    <a:pt x="1821479" y="86360"/>
                  </a:cubicBezTo>
                  <a:lnTo>
                    <a:pt x="1828122" y="86360"/>
                  </a:lnTo>
                  <a:cubicBezTo>
                    <a:pt x="1887908" y="86360"/>
                    <a:pt x="1901194" y="86360"/>
                    <a:pt x="1904515" y="80010"/>
                  </a:cubicBezTo>
                  <a:lnTo>
                    <a:pt x="1931087" y="80010"/>
                  </a:lnTo>
                  <a:lnTo>
                    <a:pt x="1974266" y="83820"/>
                  </a:lnTo>
                  <a:lnTo>
                    <a:pt x="2014123" y="78740"/>
                  </a:lnTo>
                  <a:cubicBezTo>
                    <a:pt x="2034052" y="78740"/>
                    <a:pt x="2053981" y="78740"/>
                    <a:pt x="2067267" y="80010"/>
                  </a:cubicBezTo>
                  <a:lnTo>
                    <a:pt x="2067267" y="88900"/>
                  </a:lnTo>
                  <a:cubicBezTo>
                    <a:pt x="2150303" y="91440"/>
                    <a:pt x="2273197" y="90170"/>
                    <a:pt x="2362877" y="88900"/>
                  </a:cubicBezTo>
                  <a:cubicBezTo>
                    <a:pt x="2402734" y="88900"/>
                    <a:pt x="2439270" y="87630"/>
                    <a:pt x="2459199" y="87630"/>
                  </a:cubicBezTo>
                  <a:lnTo>
                    <a:pt x="2459199" y="85090"/>
                  </a:lnTo>
                  <a:lnTo>
                    <a:pt x="2731559" y="85090"/>
                  </a:lnTo>
                  <a:lnTo>
                    <a:pt x="2731559" y="87630"/>
                  </a:lnTo>
                  <a:cubicBezTo>
                    <a:pt x="2741523" y="86360"/>
                    <a:pt x="2751487" y="86360"/>
                    <a:pt x="2758130" y="85090"/>
                  </a:cubicBezTo>
                  <a:lnTo>
                    <a:pt x="2847810" y="85090"/>
                  </a:lnTo>
                  <a:cubicBezTo>
                    <a:pt x="3083633" y="85090"/>
                    <a:pt x="3329421" y="85090"/>
                    <a:pt x="3545316" y="81280"/>
                  </a:cubicBezTo>
                  <a:lnTo>
                    <a:pt x="3558603" y="81280"/>
                  </a:lnTo>
                  <a:cubicBezTo>
                    <a:pt x="3581853" y="81280"/>
                    <a:pt x="3601782" y="80010"/>
                    <a:pt x="3625031" y="80010"/>
                  </a:cubicBezTo>
                  <a:lnTo>
                    <a:pt x="3737961" y="77470"/>
                  </a:lnTo>
                  <a:lnTo>
                    <a:pt x="3714711" y="74930"/>
                  </a:lnTo>
                  <a:lnTo>
                    <a:pt x="3764533" y="74930"/>
                  </a:lnTo>
                  <a:cubicBezTo>
                    <a:pt x="3781140" y="78740"/>
                    <a:pt x="3811033" y="81280"/>
                    <a:pt x="3830962" y="83820"/>
                  </a:cubicBezTo>
                  <a:lnTo>
                    <a:pt x="3834284" y="77470"/>
                  </a:lnTo>
                  <a:lnTo>
                    <a:pt x="3837605" y="82550"/>
                  </a:lnTo>
                  <a:cubicBezTo>
                    <a:pt x="3847569" y="81280"/>
                    <a:pt x="3910677" y="82550"/>
                    <a:pt x="3963820" y="82550"/>
                  </a:cubicBezTo>
                  <a:lnTo>
                    <a:pt x="4116608" y="82550"/>
                  </a:lnTo>
                  <a:lnTo>
                    <a:pt x="4116608" y="78740"/>
                  </a:lnTo>
                  <a:cubicBezTo>
                    <a:pt x="4129894" y="78740"/>
                    <a:pt x="4139858" y="78740"/>
                    <a:pt x="4153144" y="77470"/>
                  </a:cubicBezTo>
                  <a:lnTo>
                    <a:pt x="4156465" y="77470"/>
                  </a:lnTo>
                  <a:cubicBezTo>
                    <a:pt x="4193001" y="76200"/>
                    <a:pt x="4232859" y="74930"/>
                    <a:pt x="4279359" y="73660"/>
                  </a:cubicBezTo>
                  <a:cubicBezTo>
                    <a:pt x="4276037" y="74930"/>
                    <a:pt x="4276037" y="76200"/>
                    <a:pt x="4272716" y="77470"/>
                  </a:cubicBezTo>
                  <a:cubicBezTo>
                    <a:pt x="4269395" y="83820"/>
                    <a:pt x="4289324" y="87630"/>
                    <a:pt x="4299288" y="88900"/>
                  </a:cubicBezTo>
                  <a:lnTo>
                    <a:pt x="4305931" y="88900"/>
                  </a:lnTo>
                  <a:cubicBezTo>
                    <a:pt x="4395610" y="90170"/>
                    <a:pt x="4412218" y="88900"/>
                    <a:pt x="4425503" y="85090"/>
                  </a:cubicBezTo>
                  <a:cubicBezTo>
                    <a:pt x="4428825" y="83820"/>
                    <a:pt x="4435468" y="82550"/>
                    <a:pt x="4511861" y="83820"/>
                  </a:cubicBezTo>
                  <a:lnTo>
                    <a:pt x="4518504" y="83820"/>
                  </a:lnTo>
                  <a:cubicBezTo>
                    <a:pt x="4528469" y="82550"/>
                    <a:pt x="4535112" y="81280"/>
                    <a:pt x="4538433" y="80010"/>
                  </a:cubicBezTo>
                  <a:cubicBezTo>
                    <a:pt x="4624791" y="78740"/>
                    <a:pt x="4654684" y="77470"/>
                    <a:pt x="4677934" y="76200"/>
                  </a:cubicBezTo>
                  <a:lnTo>
                    <a:pt x="4760971" y="78740"/>
                  </a:lnTo>
                  <a:cubicBezTo>
                    <a:pt x="4790864" y="80010"/>
                    <a:pt x="4807471" y="80010"/>
                    <a:pt x="4817436" y="81280"/>
                  </a:cubicBezTo>
                  <a:lnTo>
                    <a:pt x="4817436" y="90170"/>
                  </a:lnTo>
                  <a:lnTo>
                    <a:pt x="5212690" y="92710"/>
                  </a:lnTo>
                  <a:lnTo>
                    <a:pt x="5199404" y="91440"/>
                  </a:lnTo>
                  <a:cubicBezTo>
                    <a:pt x="5225975" y="90170"/>
                    <a:pt x="5279119" y="87630"/>
                    <a:pt x="5315655" y="87630"/>
                  </a:cubicBezTo>
                  <a:cubicBezTo>
                    <a:pt x="5395370" y="85090"/>
                    <a:pt x="5428585" y="83820"/>
                    <a:pt x="5440865" y="81280"/>
                  </a:cubicBezTo>
                  <a:lnTo>
                    <a:pt x="5451025" y="81280"/>
                  </a:lnTo>
                  <a:lnTo>
                    <a:pt x="5453565" y="85090"/>
                  </a:lnTo>
                  <a:lnTo>
                    <a:pt x="5453565" y="63500"/>
                  </a:lnTo>
                  <a:lnTo>
                    <a:pt x="5456105" y="63500"/>
                  </a:lnTo>
                  <a:lnTo>
                    <a:pt x="5454835" y="85090"/>
                  </a:lnTo>
                  <a:lnTo>
                    <a:pt x="5458645" y="83820"/>
                  </a:lnTo>
                  <a:cubicBezTo>
                    <a:pt x="5464995" y="82550"/>
                    <a:pt x="5490395" y="81280"/>
                    <a:pt x="5517065" y="80010"/>
                  </a:cubicBezTo>
                  <a:lnTo>
                    <a:pt x="5517065" y="85090"/>
                  </a:lnTo>
                  <a:cubicBezTo>
                    <a:pt x="5541195" y="86360"/>
                    <a:pt x="5561515" y="85090"/>
                    <a:pt x="5581835" y="82550"/>
                  </a:cubicBezTo>
                  <a:cubicBezTo>
                    <a:pt x="5608505" y="80010"/>
                    <a:pt x="5635175" y="77470"/>
                    <a:pt x="5672005" y="82550"/>
                  </a:cubicBezTo>
                  <a:cubicBezTo>
                    <a:pt x="5680895" y="82550"/>
                    <a:pt x="5693595" y="85090"/>
                    <a:pt x="5706295" y="86360"/>
                  </a:cubicBezTo>
                  <a:cubicBezTo>
                    <a:pt x="5734235" y="90170"/>
                    <a:pt x="5744395" y="91440"/>
                    <a:pt x="5749475" y="86360"/>
                  </a:cubicBezTo>
                  <a:lnTo>
                    <a:pt x="5750745" y="85090"/>
                  </a:lnTo>
                  <a:cubicBezTo>
                    <a:pt x="5758365" y="85090"/>
                    <a:pt x="5765985" y="85090"/>
                    <a:pt x="5774875" y="83820"/>
                  </a:cubicBezTo>
                  <a:cubicBezTo>
                    <a:pt x="5797735" y="82550"/>
                    <a:pt x="5820595" y="81280"/>
                    <a:pt x="5847265" y="85090"/>
                  </a:cubicBezTo>
                  <a:lnTo>
                    <a:pt x="5849805" y="85090"/>
                  </a:lnTo>
                  <a:cubicBezTo>
                    <a:pt x="5851075" y="85090"/>
                    <a:pt x="5852345" y="85090"/>
                    <a:pt x="5852345" y="83820"/>
                  </a:cubicBezTo>
                  <a:lnTo>
                    <a:pt x="5866315" y="86360"/>
                  </a:lnTo>
                  <a:cubicBezTo>
                    <a:pt x="5879015" y="88900"/>
                    <a:pt x="5901875" y="87630"/>
                    <a:pt x="5922195" y="86360"/>
                  </a:cubicBezTo>
                  <a:cubicBezTo>
                    <a:pt x="5932355" y="86360"/>
                    <a:pt x="5943785" y="85090"/>
                    <a:pt x="5950135" y="85090"/>
                  </a:cubicBezTo>
                  <a:lnTo>
                    <a:pt x="5951405" y="90170"/>
                  </a:lnTo>
                  <a:cubicBezTo>
                    <a:pt x="5972995" y="83820"/>
                    <a:pt x="5999665" y="83820"/>
                    <a:pt x="6030145" y="85090"/>
                  </a:cubicBezTo>
                  <a:cubicBezTo>
                    <a:pt x="6054275" y="86360"/>
                    <a:pt x="6082215" y="86360"/>
                    <a:pt x="6111425" y="83820"/>
                  </a:cubicBezTo>
                  <a:lnTo>
                    <a:pt x="6107615" y="87630"/>
                  </a:lnTo>
                  <a:lnTo>
                    <a:pt x="6130475" y="85090"/>
                  </a:lnTo>
                  <a:cubicBezTo>
                    <a:pt x="6133015" y="85090"/>
                    <a:pt x="6135555" y="85090"/>
                    <a:pt x="6139365" y="83820"/>
                  </a:cubicBezTo>
                  <a:lnTo>
                    <a:pt x="6140635" y="90170"/>
                  </a:lnTo>
                  <a:cubicBezTo>
                    <a:pt x="6157145" y="88900"/>
                    <a:pt x="6173655" y="87630"/>
                    <a:pt x="6195245" y="88900"/>
                  </a:cubicBezTo>
                  <a:lnTo>
                    <a:pt x="6199055" y="88900"/>
                  </a:lnTo>
                  <a:lnTo>
                    <a:pt x="6209215" y="90170"/>
                  </a:lnTo>
                  <a:lnTo>
                    <a:pt x="6209215" y="109220"/>
                  </a:lnTo>
                  <a:lnTo>
                    <a:pt x="6221915" y="109220"/>
                  </a:lnTo>
                  <a:lnTo>
                    <a:pt x="6221915" y="115570"/>
                  </a:lnTo>
                  <a:cubicBezTo>
                    <a:pt x="6220645" y="129540"/>
                    <a:pt x="6219375" y="138430"/>
                    <a:pt x="6216835" y="148590"/>
                  </a:cubicBezTo>
                  <a:lnTo>
                    <a:pt x="6216835" y="151130"/>
                  </a:lnTo>
                  <a:cubicBezTo>
                    <a:pt x="6211755" y="176530"/>
                    <a:pt x="6207945" y="201930"/>
                    <a:pt x="6209215" y="271780"/>
                  </a:cubicBezTo>
                  <a:lnTo>
                    <a:pt x="6213025" y="271780"/>
                  </a:lnTo>
                  <a:cubicBezTo>
                    <a:pt x="6211755" y="293370"/>
                    <a:pt x="6210485" y="311150"/>
                    <a:pt x="6207945" y="321310"/>
                  </a:cubicBezTo>
                  <a:cubicBezTo>
                    <a:pt x="6207945" y="369570"/>
                    <a:pt x="6209215" y="372110"/>
                    <a:pt x="6215565" y="372110"/>
                  </a:cubicBezTo>
                  <a:cubicBezTo>
                    <a:pt x="6215565" y="384810"/>
                    <a:pt x="6216835" y="394970"/>
                    <a:pt x="6219375" y="407670"/>
                  </a:cubicBezTo>
                  <a:cubicBezTo>
                    <a:pt x="6220645" y="417830"/>
                    <a:pt x="6223185" y="429260"/>
                    <a:pt x="6223185" y="443230"/>
                  </a:cubicBezTo>
                  <a:lnTo>
                    <a:pt x="6218105" y="443230"/>
                  </a:lnTo>
                  <a:lnTo>
                    <a:pt x="6218105" y="449580"/>
                  </a:lnTo>
                  <a:cubicBezTo>
                    <a:pt x="6215565" y="513080"/>
                    <a:pt x="6219375" y="520700"/>
                    <a:pt x="6223185" y="528320"/>
                  </a:cubicBezTo>
                  <a:cubicBezTo>
                    <a:pt x="6224455" y="530860"/>
                    <a:pt x="6225725" y="534670"/>
                    <a:pt x="6226995" y="544830"/>
                  </a:cubicBezTo>
                  <a:lnTo>
                    <a:pt x="6218105" y="546100"/>
                  </a:lnTo>
                  <a:close/>
                  <a:moveTo>
                    <a:pt x="6221915" y="756920"/>
                  </a:moveTo>
                  <a:lnTo>
                    <a:pt x="6219375" y="751840"/>
                  </a:lnTo>
                  <a:lnTo>
                    <a:pt x="6220645" y="745490"/>
                  </a:lnTo>
                  <a:cubicBezTo>
                    <a:pt x="6221915" y="750570"/>
                    <a:pt x="6221915" y="754380"/>
                    <a:pt x="6221915" y="756920"/>
                  </a:cubicBezTo>
                  <a:close/>
                  <a:moveTo>
                    <a:pt x="73660" y="2716530"/>
                  </a:moveTo>
                  <a:lnTo>
                    <a:pt x="76200" y="2721610"/>
                  </a:lnTo>
                  <a:lnTo>
                    <a:pt x="74930" y="2727960"/>
                  </a:lnTo>
                  <a:cubicBezTo>
                    <a:pt x="73660" y="2724150"/>
                    <a:pt x="73660" y="2720340"/>
                    <a:pt x="73660" y="2716530"/>
                  </a:cubicBezTo>
                  <a:close/>
                  <a:moveTo>
                    <a:pt x="6257475" y="628650"/>
                  </a:moveTo>
                  <a:lnTo>
                    <a:pt x="6257475" y="619760"/>
                  </a:lnTo>
                  <a:cubicBezTo>
                    <a:pt x="6257475" y="623570"/>
                    <a:pt x="6258745" y="626110"/>
                    <a:pt x="6258745" y="628650"/>
                  </a:cubicBezTo>
                  <a:lnTo>
                    <a:pt x="6257475" y="628650"/>
                  </a:lnTo>
                  <a:close/>
                  <a:moveTo>
                    <a:pt x="6286685" y="1320800"/>
                  </a:moveTo>
                  <a:lnTo>
                    <a:pt x="6282875" y="1319530"/>
                  </a:lnTo>
                  <a:cubicBezTo>
                    <a:pt x="6284145" y="1319530"/>
                    <a:pt x="6285415" y="1320800"/>
                    <a:pt x="6286685" y="1320800"/>
                  </a:cubicBezTo>
                  <a:close/>
                </a:path>
              </a:pathLst>
            </a:custGeom>
            <a:solidFill>
              <a:srgbClr val="FECAA8"/>
            </a:solidFill>
          </p:spPr>
          <p:txBody>
            <a:bodyPr/>
            <a:lstStyle/>
            <a:p>
              <a:endParaRPr lang="he-IL">
                <a:latin typeface="Calibri" panose="020F0502020204030204" pitchFamily="34" charset="0"/>
                <a:ea typeface="Calibri" panose="020F0502020204030204" pitchFamily="34" charset="0"/>
                <a:cs typeface="Calibri" panose="020F0502020204030204" pitchFamily="34" charset="0"/>
              </a:endParaRPr>
            </a:p>
          </p:txBody>
        </p:sp>
      </p:grpSp>
      <p:sp>
        <p:nvSpPr>
          <p:cNvPr id="4" name="Freeform 4"/>
          <p:cNvSpPr/>
          <p:nvPr/>
        </p:nvSpPr>
        <p:spPr>
          <a:xfrm>
            <a:off x="526059" y="4999836"/>
            <a:ext cx="11138183" cy="1305179"/>
          </a:xfrm>
          <a:custGeom>
            <a:avLst/>
            <a:gdLst/>
            <a:ahLst/>
            <a:cxnLst/>
            <a:rect l="l" t="t" r="r" b="b"/>
            <a:pathLst>
              <a:path w="16707274" h="1957769">
                <a:moveTo>
                  <a:pt x="0" y="0"/>
                </a:moveTo>
                <a:lnTo>
                  <a:pt x="16707274" y="0"/>
                </a:lnTo>
                <a:lnTo>
                  <a:pt x="16707274" y="1957769"/>
                </a:lnTo>
                <a:lnTo>
                  <a:pt x="0" y="1957769"/>
                </a:lnTo>
                <a:lnTo>
                  <a:pt x="0" y="0"/>
                </a:lnTo>
                <a:close/>
              </a:path>
            </a:pathLst>
          </a:custGeom>
          <a:blipFill>
            <a:blip r:embed="rId3">
              <a:extLst>
                <a:ext uri="{96DAC541-7B7A-43D3-8B79-37D633B846F1}">
                  <asvg:svgBlip xmlns:asvg="http://schemas.microsoft.com/office/drawing/2016/SVG/main" xmlns="" r:embed="rId4"/>
                </a:ext>
              </a:extLst>
            </a:blip>
            <a:stretch>
              <a:fillRect/>
            </a:stretch>
          </a:blipFill>
        </p:spPr>
        <p:txBody>
          <a:bodyPr/>
          <a:lstStyle/>
          <a:p>
            <a:endParaRPr lang="he-IL">
              <a:latin typeface="Calibri" panose="020F0502020204030204" pitchFamily="34" charset="0"/>
              <a:ea typeface="Calibri" panose="020F0502020204030204" pitchFamily="34" charset="0"/>
              <a:cs typeface="Calibri" panose="020F0502020204030204" pitchFamily="34" charset="0"/>
            </a:endParaRPr>
          </a:p>
        </p:txBody>
      </p:sp>
      <p:sp>
        <p:nvSpPr>
          <p:cNvPr id="6" name="Freeform 6"/>
          <p:cNvSpPr/>
          <p:nvPr/>
        </p:nvSpPr>
        <p:spPr>
          <a:xfrm>
            <a:off x="9685211" y="2778676"/>
            <a:ext cx="1080135" cy="2743200"/>
          </a:xfrm>
          <a:custGeom>
            <a:avLst/>
            <a:gdLst/>
            <a:ahLst/>
            <a:cxnLst/>
            <a:rect l="l" t="t" r="r" b="b"/>
            <a:pathLst>
              <a:path w="1620203" h="4114800">
                <a:moveTo>
                  <a:pt x="0" y="0"/>
                </a:moveTo>
                <a:lnTo>
                  <a:pt x="1620203" y="0"/>
                </a:lnTo>
                <a:lnTo>
                  <a:pt x="1620203" y="4114800"/>
                </a:lnTo>
                <a:lnTo>
                  <a:pt x="0" y="4114800"/>
                </a:lnTo>
                <a:lnTo>
                  <a:pt x="0" y="0"/>
                </a:lnTo>
                <a:close/>
              </a:path>
            </a:pathLst>
          </a:custGeom>
          <a:blipFill>
            <a:blip r:embed="rId5">
              <a:extLst>
                <a:ext uri="{96DAC541-7B7A-43D3-8B79-37D633B846F1}">
                  <asvg:svgBlip xmlns:asvg="http://schemas.microsoft.com/office/drawing/2016/SVG/main" xmlns="" r:embed="rId6"/>
                </a:ext>
              </a:extLst>
            </a:blip>
            <a:stretch>
              <a:fillRect/>
            </a:stretch>
          </a:blipFill>
        </p:spPr>
        <p:txBody>
          <a:bodyPr/>
          <a:lstStyle/>
          <a:p>
            <a:endParaRPr lang="he-IL">
              <a:latin typeface="Calibri" panose="020F0502020204030204" pitchFamily="34" charset="0"/>
              <a:ea typeface="Calibri" panose="020F0502020204030204" pitchFamily="34" charset="0"/>
              <a:cs typeface="Calibri" panose="020F0502020204030204" pitchFamily="34" charset="0"/>
            </a:endParaRPr>
          </a:p>
        </p:txBody>
      </p:sp>
      <p:sp>
        <p:nvSpPr>
          <p:cNvPr id="7" name="כותרת 1">
            <a:extLst>
              <a:ext uri="{FF2B5EF4-FFF2-40B4-BE49-F238E27FC236}">
                <a16:creationId xmlns:a16="http://schemas.microsoft.com/office/drawing/2014/main" id="{3CAC6BBC-CCC4-F4D0-BF2D-E1321B904938}"/>
              </a:ext>
            </a:extLst>
          </p:cNvPr>
          <p:cNvSpPr txBox="1">
            <a:spLocks/>
          </p:cNvSpPr>
          <p:nvPr/>
        </p:nvSpPr>
        <p:spPr>
          <a:xfrm>
            <a:off x="6095150" y="1438308"/>
            <a:ext cx="4569823" cy="1325563"/>
          </a:xfrm>
          <a:prstGeom prst="rect">
            <a:avLst/>
          </a:prstGeom>
        </p:spPr>
        <p:txBody>
          <a:bodyPr>
            <a:normAutofit/>
          </a:bodyPr>
          <a:lstStyle>
            <a:lvl1pPr algn="ctr" defTabSz="609630" rtl="0" eaLnBrk="1" latinLnBrk="0" hangingPunct="1">
              <a:spcBef>
                <a:spcPct val="0"/>
              </a:spcBef>
              <a:buNone/>
              <a:defRPr sz="2933" kern="1200">
                <a:solidFill>
                  <a:schemeClr val="tx1"/>
                </a:solidFill>
                <a:latin typeface="+mj-lt"/>
                <a:ea typeface="+mj-ea"/>
                <a:cs typeface="+mj-cs"/>
              </a:defRPr>
            </a:lvl1pPr>
          </a:lstStyle>
          <a:p>
            <a:pPr rtl="1"/>
            <a:r>
              <a:rPr lang="he-IL" sz="4400" b="1">
                <a:latin typeface="Calibri" panose="020F0502020204030204" pitchFamily="34" charset="0"/>
                <a:ea typeface="Calibri" panose="020F0502020204030204" pitchFamily="34" charset="0"/>
                <a:cs typeface="Calibri" panose="020F0502020204030204" pitchFamily="34" charset="0"/>
              </a:rPr>
              <a:t>תרגיל בהישענות</a:t>
            </a:r>
            <a:endParaRPr lang="he-IL" sz="8800" dirty="0">
              <a:latin typeface="Calibri" panose="020F0502020204030204" pitchFamily="34" charset="0"/>
              <a:ea typeface="Calibri" panose="020F0502020204030204" pitchFamily="34" charset="0"/>
              <a:cs typeface="Calibri" panose="020F0502020204030204" pitchFamily="3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EDE9DD"/>
        </a:solidFill>
        <a:effectLst/>
      </p:bgPr>
    </p:bg>
    <p:spTree>
      <p:nvGrpSpPr>
        <p:cNvPr id="1" name=""/>
        <p:cNvGrpSpPr/>
        <p:nvPr/>
      </p:nvGrpSpPr>
      <p:grpSpPr>
        <a:xfrm>
          <a:off x="0" y="0"/>
          <a:ext cx="0" cy="0"/>
          <a:chOff x="0" y="0"/>
          <a:chExt cx="0" cy="0"/>
        </a:xfrm>
      </p:grpSpPr>
      <p:grpSp>
        <p:nvGrpSpPr>
          <p:cNvPr id="2" name="Group 2"/>
          <p:cNvGrpSpPr/>
          <p:nvPr/>
        </p:nvGrpSpPr>
        <p:grpSpPr>
          <a:xfrm>
            <a:off x="3051810" y="1718459"/>
            <a:ext cx="3177683" cy="3736917"/>
            <a:chOff x="0" y="0"/>
            <a:chExt cx="1416626" cy="1397219"/>
          </a:xfrm>
        </p:grpSpPr>
        <p:sp>
          <p:nvSpPr>
            <p:cNvPr id="3" name="Freeform 3"/>
            <p:cNvSpPr/>
            <p:nvPr/>
          </p:nvSpPr>
          <p:spPr>
            <a:xfrm>
              <a:off x="0" y="0"/>
              <a:ext cx="1416626" cy="1397219"/>
            </a:xfrm>
            <a:custGeom>
              <a:avLst/>
              <a:gdLst/>
              <a:ahLst/>
              <a:cxnLst/>
              <a:rect l="l" t="t" r="r" b="b"/>
              <a:pathLst>
                <a:path w="1416626" h="1397219">
                  <a:moveTo>
                    <a:pt x="82836" y="0"/>
                  </a:moveTo>
                  <a:lnTo>
                    <a:pt x="1333790" y="0"/>
                  </a:lnTo>
                  <a:cubicBezTo>
                    <a:pt x="1379539" y="0"/>
                    <a:pt x="1416626" y="37087"/>
                    <a:pt x="1416626" y="82836"/>
                  </a:cubicBezTo>
                  <a:lnTo>
                    <a:pt x="1416626" y="1314384"/>
                  </a:lnTo>
                  <a:cubicBezTo>
                    <a:pt x="1416626" y="1360132"/>
                    <a:pt x="1379539" y="1397219"/>
                    <a:pt x="1333790" y="1397219"/>
                  </a:cubicBezTo>
                  <a:lnTo>
                    <a:pt x="82836" y="1397219"/>
                  </a:lnTo>
                  <a:cubicBezTo>
                    <a:pt x="37087" y="1397219"/>
                    <a:pt x="0" y="1360132"/>
                    <a:pt x="0" y="1314384"/>
                  </a:cubicBezTo>
                  <a:lnTo>
                    <a:pt x="0" y="82836"/>
                  </a:lnTo>
                  <a:cubicBezTo>
                    <a:pt x="0" y="37087"/>
                    <a:pt x="37087" y="0"/>
                    <a:pt x="82836" y="0"/>
                  </a:cubicBezTo>
                  <a:close/>
                </a:path>
              </a:pathLst>
            </a:custGeom>
            <a:solidFill>
              <a:srgbClr val="E8B594"/>
            </a:solidFill>
          </p:spPr>
          <p:txBody>
            <a:bodyPr/>
            <a:lstStyle/>
            <a:p>
              <a:endParaRPr lang="he-IL">
                <a:latin typeface="Calibri" panose="020F0502020204030204" pitchFamily="34" charset="0"/>
                <a:ea typeface="Calibri" panose="020F0502020204030204" pitchFamily="34" charset="0"/>
                <a:cs typeface="Calibri" panose="020F0502020204030204" pitchFamily="34" charset="0"/>
              </a:endParaRPr>
            </a:p>
          </p:txBody>
        </p:sp>
        <p:sp>
          <p:nvSpPr>
            <p:cNvPr id="4" name="TextBox 4"/>
            <p:cNvSpPr txBox="1"/>
            <p:nvPr/>
          </p:nvSpPr>
          <p:spPr>
            <a:xfrm>
              <a:off x="0" y="-38100"/>
              <a:ext cx="1416626" cy="1435319"/>
            </a:xfrm>
            <a:prstGeom prst="rect">
              <a:avLst/>
            </a:prstGeom>
          </p:spPr>
          <p:txBody>
            <a:bodyPr lIns="33867" tIns="33867" rIns="33867" bIns="33867" rtlCol="0" anchor="ctr"/>
            <a:lstStyle/>
            <a:p>
              <a:pPr algn="ctr" defTabSz="609630" rtl="0">
                <a:lnSpc>
                  <a:spcPts val="1773"/>
                </a:lnSpc>
                <a:spcBef>
                  <a:spcPct val="0"/>
                </a:spcBef>
              </a:pPr>
              <a:endParaRPr sz="1200">
                <a:solidFill>
                  <a:prstClr val="black"/>
                </a:solidFill>
                <a:latin typeface="Calibri" panose="020F0502020204030204" pitchFamily="34" charset="0"/>
                <a:ea typeface="Calibri" panose="020F0502020204030204" pitchFamily="34" charset="0"/>
                <a:cs typeface="Calibri" panose="020F0502020204030204" pitchFamily="34" charset="0"/>
              </a:endParaRPr>
            </a:p>
          </p:txBody>
        </p:sp>
      </p:grpSp>
      <p:grpSp>
        <p:nvGrpSpPr>
          <p:cNvPr id="5" name="Group 5"/>
          <p:cNvGrpSpPr/>
          <p:nvPr/>
        </p:nvGrpSpPr>
        <p:grpSpPr>
          <a:xfrm>
            <a:off x="6873169" y="1718459"/>
            <a:ext cx="3177683" cy="3736917"/>
            <a:chOff x="0" y="0"/>
            <a:chExt cx="1416626" cy="1397219"/>
          </a:xfrm>
        </p:grpSpPr>
        <p:sp>
          <p:nvSpPr>
            <p:cNvPr id="6" name="Freeform 6"/>
            <p:cNvSpPr/>
            <p:nvPr/>
          </p:nvSpPr>
          <p:spPr>
            <a:xfrm>
              <a:off x="0" y="0"/>
              <a:ext cx="1416626" cy="1397219"/>
            </a:xfrm>
            <a:custGeom>
              <a:avLst/>
              <a:gdLst/>
              <a:ahLst/>
              <a:cxnLst/>
              <a:rect l="l" t="t" r="r" b="b"/>
              <a:pathLst>
                <a:path w="1416626" h="1397219">
                  <a:moveTo>
                    <a:pt x="82836" y="0"/>
                  </a:moveTo>
                  <a:lnTo>
                    <a:pt x="1333790" y="0"/>
                  </a:lnTo>
                  <a:cubicBezTo>
                    <a:pt x="1379539" y="0"/>
                    <a:pt x="1416626" y="37087"/>
                    <a:pt x="1416626" y="82836"/>
                  </a:cubicBezTo>
                  <a:lnTo>
                    <a:pt x="1416626" y="1314384"/>
                  </a:lnTo>
                  <a:cubicBezTo>
                    <a:pt x="1416626" y="1360132"/>
                    <a:pt x="1379539" y="1397219"/>
                    <a:pt x="1333790" y="1397219"/>
                  </a:cubicBezTo>
                  <a:lnTo>
                    <a:pt x="82836" y="1397219"/>
                  </a:lnTo>
                  <a:cubicBezTo>
                    <a:pt x="37087" y="1397219"/>
                    <a:pt x="0" y="1360132"/>
                    <a:pt x="0" y="1314384"/>
                  </a:cubicBezTo>
                  <a:lnTo>
                    <a:pt x="0" y="82836"/>
                  </a:lnTo>
                  <a:cubicBezTo>
                    <a:pt x="0" y="37087"/>
                    <a:pt x="37087" y="0"/>
                    <a:pt x="82836" y="0"/>
                  </a:cubicBezTo>
                  <a:close/>
                </a:path>
              </a:pathLst>
            </a:custGeom>
            <a:solidFill>
              <a:srgbClr val="E8B594"/>
            </a:solidFill>
          </p:spPr>
          <p:txBody>
            <a:bodyPr/>
            <a:lstStyle/>
            <a:p>
              <a:endParaRPr lang="he-IL">
                <a:latin typeface="Calibri" panose="020F0502020204030204" pitchFamily="34" charset="0"/>
                <a:ea typeface="Calibri" panose="020F0502020204030204" pitchFamily="34" charset="0"/>
                <a:cs typeface="Calibri" panose="020F0502020204030204" pitchFamily="34" charset="0"/>
              </a:endParaRPr>
            </a:p>
          </p:txBody>
        </p:sp>
        <p:sp>
          <p:nvSpPr>
            <p:cNvPr id="7" name="TextBox 7"/>
            <p:cNvSpPr txBox="1"/>
            <p:nvPr/>
          </p:nvSpPr>
          <p:spPr>
            <a:xfrm>
              <a:off x="0" y="-38100"/>
              <a:ext cx="1416626" cy="1435319"/>
            </a:xfrm>
            <a:prstGeom prst="rect">
              <a:avLst/>
            </a:prstGeom>
          </p:spPr>
          <p:txBody>
            <a:bodyPr lIns="33867" tIns="33867" rIns="33867" bIns="33867" rtlCol="0" anchor="ctr"/>
            <a:lstStyle/>
            <a:p>
              <a:pPr algn="ctr" defTabSz="609630" rtl="0">
                <a:lnSpc>
                  <a:spcPts val="1773"/>
                </a:lnSpc>
                <a:spcBef>
                  <a:spcPct val="0"/>
                </a:spcBef>
              </a:pPr>
              <a:endParaRPr sz="1200">
                <a:solidFill>
                  <a:prstClr val="black"/>
                </a:solidFill>
                <a:latin typeface="Calibri" panose="020F0502020204030204" pitchFamily="34" charset="0"/>
                <a:ea typeface="Calibri" panose="020F0502020204030204" pitchFamily="34" charset="0"/>
                <a:cs typeface="Calibri" panose="020F0502020204030204" pitchFamily="34" charset="0"/>
              </a:endParaRPr>
            </a:p>
          </p:txBody>
        </p:sp>
      </p:grpSp>
      <p:sp>
        <p:nvSpPr>
          <p:cNvPr id="12" name="Freeform 12"/>
          <p:cNvSpPr/>
          <p:nvPr/>
        </p:nvSpPr>
        <p:spPr>
          <a:xfrm>
            <a:off x="10383995" y="2712176"/>
            <a:ext cx="1080135" cy="2743200"/>
          </a:xfrm>
          <a:custGeom>
            <a:avLst/>
            <a:gdLst/>
            <a:ahLst/>
            <a:cxnLst/>
            <a:rect l="l" t="t" r="r" b="b"/>
            <a:pathLst>
              <a:path w="1620203" h="4114800">
                <a:moveTo>
                  <a:pt x="0" y="0"/>
                </a:moveTo>
                <a:lnTo>
                  <a:pt x="1620203" y="0"/>
                </a:lnTo>
                <a:lnTo>
                  <a:pt x="1620203" y="4114800"/>
                </a:lnTo>
                <a:lnTo>
                  <a:pt x="0" y="4114800"/>
                </a:lnTo>
                <a:lnTo>
                  <a:pt x="0" y="0"/>
                </a:lnTo>
                <a:close/>
              </a:path>
            </a:pathLst>
          </a:custGeom>
          <a:blipFill>
            <a:blip r:embed="rId3">
              <a:extLst>
                <a:ext uri="{96DAC541-7B7A-43D3-8B79-37D633B846F1}">
                  <asvg:svgBlip xmlns:asvg="http://schemas.microsoft.com/office/drawing/2016/SVG/main" xmlns="" r:embed="rId4"/>
                </a:ext>
              </a:extLst>
            </a:blip>
            <a:stretch>
              <a:fillRect/>
            </a:stretch>
          </a:blipFill>
        </p:spPr>
        <p:txBody>
          <a:bodyPr/>
          <a:lstStyle/>
          <a:p>
            <a:endParaRPr lang="he-IL" dirty="0">
              <a:latin typeface="Calibri" panose="020F0502020204030204" pitchFamily="34" charset="0"/>
              <a:ea typeface="Calibri" panose="020F0502020204030204" pitchFamily="34" charset="0"/>
              <a:cs typeface="Calibri" panose="020F0502020204030204" pitchFamily="34" charset="0"/>
            </a:endParaRPr>
          </a:p>
        </p:txBody>
      </p:sp>
      <p:sp>
        <p:nvSpPr>
          <p:cNvPr id="13" name="Freeform 13"/>
          <p:cNvSpPr/>
          <p:nvPr/>
        </p:nvSpPr>
        <p:spPr>
          <a:xfrm>
            <a:off x="3247912" y="4262701"/>
            <a:ext cx="1121114" cy="1192675"/>
          </a:xfrm>
          <a:custGeom>
            <a:avLst/>
            <a:gdLst/>
            <a:ahLst/>
            <a:cxnLst/>
            <a:rect l="l" t="t" r="r" b="b"/>
            <a:pathLst>
              <a:path w="1681671" h="1789012">
                <a:moveTo>
                  <a:pt x="0" y="0"/>
                </a:moveTo>
                <a:lnTo>
                  <a:pt x="1681671" y="0"/>
                </a:lnTo>
                <a:lnTo>
                  <a:pt x="1681671" y="1789012"/>
                </a:lnTo>
                <a:lnTo>
                  <a:pt x="0" y="1789012"/>
                </a:lnTo>
                <a:lnTo>
                  <a:pt x="0" y="0"/>
                </a:lnTo>
                <a:close/>
              </a:path>
            </a:pathLst>
          </a:custGeom>
          <a:blipFill>
            <a:blip r:embed="rId5">
              <a:extLst>
                <a:ext uri="{96DAC541-7B7A-43D3-8B79-37D633B846F1}">
                  <asvg:svgBlip xmlns:asvg="http://schemas.microsoft.com/office/drawing/2016/SVG/main" xmlns="" r:embed="rId6"/>
                </a:ext>
              </a:extLst>
            </a:blip>
            <a:stretch>
              <a:fillRect/>
            </a:stretch>
          </a:blipFill>
        </p:spPr>
        <p:txBody>
          <a:bodyPr/>
          <a:lstStyle/>
          <a:p>
            <a:endParaRPr lang="he-IL">
              <a:latin typeface="Calibri" panose="020F0502020204030204" pitchFamily="34" charset="0"/>
              <a:ea typeface="Calibri" panose="020F0502020204030204" pitchFamily="34" charset="0"/>
              <a:cs typeface="Calibri" panose="020F0502020204030204" pitchFamily="34" charset="0"/>
            </a:endParaRPr>
          </a:p>
        </p:txBody>
      </p:sp>
      <p:sp>
        <p:nvSpPr>
          <p:cNvPr id="14" name="TextBox 16">
            <a:extLst>
              <a:ext uri="{FF2B5EF4-FFF2-40B4-BE49-F238E27FC236}">
                <a16:creationId xmlns:a16="http://schemas.microsoft.com/office/drawing/2014/main" id="{D0D711F4-278F-D344-7A67-256523A11F63}"/>
              </a:ext>
            </a:extLst>
          </p:cNvPr>
          <p:cNvSpPr txBox="1"/>
          <p:nvPr/>
        </p:nvSpPr>
        <p:spPr>
          <a:xfrm>
            <a:off x="3051810" y="2971364"/>
            <a:ext cx="3177682" cy="1354217"/>
          </a:xfrm>
          <a:prstGeom prst="rect">
            <a:avLst/>
          </a:prstGeom>
        </p:spPr>
        <p:txBody>
          <a:bodyPr wrap="square" lIns="0" tIns="0" rIns="0" bIns="0" rtlCol="0" anchor="t">
            <a:spAutoFit/>
          </a:bodyPr>
          <a:lstStyle/>
          <a:p>
            <a:pPr lvl="0" algn="ctr" rtl="1"/>
            <a:r>
              <a:rPr lang="he-IL" sz="4400" dirty="0">
                <a:latin typeface="Calibri" panose="020F0502020204030204" pitchFamily="34" charset="0"/>
                <a:ea typeface="Calibri" panose="020F0502020204030204" pitchFamily="34" charset="0"/>
                <a:cs typeface="Calibri" panose="020F0502020204030204" pitchFamily="34" charset="0"/>
              </a:rPr>
              <a:t>מה התאפשר לכם?</a:t>
            </a:r>
            <a:endParaRPr lang="en-US" sz="4400" dirty="0">
              <a:latin typeface="Calibri" panose="020F0502020204030204" pitchFamily="34" charset="0"/>
              <a:ea typeface="Calibri" panose="020F0502020204030204" pitchFamily="34" charset="0"/>
              <a:cs typeface="Calibri" panose="020F0502020204030204" pitchFamily="34" charset="0"/>
            </a:endParaRPr>
          </a:p>
        </p:txBody>
      </p:sp>
      <p:sp>
        <p:nvSpPr>
          <p:cNvPr id="15" name="TextBox 18">
            <a:extLst>
              <a:ext uri="{FF2B5EF4-FFF2-40B4-BE49-F238E27FC236}">
                <a16:creationId xmlns:a16="http://schemas.microsoft.com/office/drawing/2014/main" id="{EF771C01-EEAA-0AEC-34AB-5C8597D4C11B}"/>
              </a:ext>
            </a:extLst>
          </p:cNvPr>
          <p:cNvSpPr txBox="1"/>
          <p:nvPr/>
        </p:nvSpPr>
        <p:spPr>
          <a:xfrm>
            <a:off x="7029097" y="2155217"/>
            <a:ext cx="2865825" cy="2215991"/>
          </a:xfrm>
          <a:prstGeom prst="rect">
            <a:avLst/>
          </a:prstGeom>
        </p:spPr>
        <p:txBody>
          <a:bodyPr wrap="square" lIns="0" tIns="0" rIns="0" bIns="0" rtlCol="0" anchor="t">
            <a:spAutoFit/>
          </a:bodyPr>
          <a:lstStyle/>
          <a:p>
            <a:pPr lvl="0" algn="ctr" rtl="1"/>
            <a:r>
              <a:rPr lang="he-IL" sz="3600" dirty="0">
                <a:latin typeface="Calibri" panose="020F0502020204030204" pitchFamily="34" charset="0"/>
                <a:ea typeface="Calibri" panose="020F0502020204030204" pitchFamily="34" charset="0"/>
                <a:cs typeface="Calibri" panose="020F0502020204030204" pitchFamily="34" charset="0"/>
              </a:rPr>
              <a:t>מה </a:t>
            </a:r>
            <a:r>
              <a:rPr lang="he-IL" sz="3600" dirty="0" err="1">
                <a:latin typeface="Calibri" panose="020F0502020204030204" pitchFamily="34" charset="0"/>
                <a:ea typeface="Calibri" panose="020F0502020204030204" pitchFamily="34" charset="0"/>
                <a:cs typeface="Calibri" panose="020F0502020204030204" pitchFamily="34" charset="0"/>
              </a:rPr>
              <a:t>איפשר</a:t>
            </a:r>
            <a:r>
              <a:rPr lang="he-IL" sz="3600" dirty="0">
                <a:latin typeface="Calibri" panose="020F0502020204030204" pitchFamily="34" charset="0"/>
                <a:ea typeface="Calibri" panose="020F0502020204030204" pitchFamily="34" charset="0"/>
                <a:cs typeface="Calibri" panose="020F0502020204030204" pitchFamily="34" charset="0"/>
              </a:rPr>
              <a:t> לכם להישען ולהיות נוכחים ברגע ומה הפריע לכם?</a:t>
            </a:r>
            <a:endParaRPr lang="en-US" sz="3600" dirty="0">
              <a:latin typeface="Calibri" panose="020F0502020204030204" pitchFamily="34" charset="0"/>
              <a:ea typeface="Calibri" panose="020F0502020204030204" pitchFamily="34" charset="0"/>
              <a:cs typeface="Calibri" panose="020F050202020403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2"/>
                                        </p:tgtEl>
                                        <p:attrNameLst>
                                          <p:attrName>style.visibility</p:attrName>
                                        </p:attrNameLst>
                                      </p:cBhvr>
                                      <p:to>
                                        <p:strVal val="visible"/>
                                      </p:to>
                                    </p:set>
                                    <p:animEffect transition="in" filter="fade">
                                      <p:cBhvr>
                                        <p:cTn id="10" dur="500"/>
                                        <p:tgtEl>
                                          <p:spTgt spid="12"/>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15"/>
                                        </p:tgtEl>
                                        <p:attrNameLst>
                                          <p:attrName>style.visibility</p:attrName>
                                        </p:attrNameLst>
                                      </p:cBhvr>
                                      <p:to>
                                        <p:strVal val="visible"/>
                                      </p:to>
                                    </p:set>
                                    <p:animEffect transition="in" filter="fade">
                                      <p:cBhvr>
                                        <p:cTn id="13" dur="500"/>
                                        <p:tgtEl>
                                          <p:spTgt spid="15"/>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nodeType="clickEffect">
                                  <p:stCondLst>
                                    <p:cond delay="0"/>
                                  </p:stCondLst>
                                  <p:childTnLst>
                                    <p:set>
                                      <p:cBhvr>
                                        <p:cTn id="17" dur="1" fill="hold">
                                          <p:stCondLst>
                                            <p:cond delay="0"/>
                                          </p:stCondLst>
                                        </p:cTn>
                                        <p:tgtEl>
                                          <p:spTgt spid="2"/>
                                        </p:tgtEl>
                                        <p:attrNameLst>
                                          <p:attrName>style.visibility</p:attrName>
                                        </p:attrNameLst>
                                      </p:cBhvr>
                                      <p:to>
                                        <p:strVal val="visible"/>
                                      </p:to>
                                    </p:set>
                                    <p:animEffect transition="in" filter="fade">
                                      <p:cBhvr>
                                        <p:cTn id="18" dur="500"/>
                                        <p:tgtEl>
                                          <p:spTgt spid="2"/>
                                        </p:tgtEl>
                                      </p:cBhvr>
                                    </p:animEffect>
                                  </p:childTnLst>
                                </p:cTn>
                              </p:par>
                              <p:par>
                                <p:cTn id="19" presetID="10" presetClass="entr" presetSubtype="0" fill="hold" grpId="0" nodeType="withEffect">
                                  <p:stCondLst>
                                    <p:cond delay="0"/>
                                  </p:stCondLst>
                                  <p:childTnLst>
                                    <p:set>
                                      <p:cBhvr>
                                        <p:cTn id="20" dur="1" fill="hold">
                                          <p:stCondLst>
                                            <p:cond delay="0"/>
                                          </p:stCondLst>
                                        </p:cTn>
                                        <p:tgtEl>
                                          <p:spTgt spid="14"/>
                                        </p:tgtEl>
                                        <p:attrNameLst>
                                          <p:attrName>style.visibility</p:attrName>
                                        </p:attrNameLst>
                                      </p:cBhvr>
                                      <p:to>
                                        <p:strVal val="visible"/>
                                      </p:to>
                                    </p:set>
                                    <p:animEffect transition="in" filter="fade">
                                      <p:cBhvr>
                                        <p:cTn id="21" dur="500"/>
                                        <p:tgtEl>
                                          <p:spTgt spid="14"/>
                                        </p:tgtEl>
                                      </p:cBhvr>
                                    </p:animEffect>
                                  </p:childTnLst>
                                </p:cTn>
                              </p:par>
                              <p:par>
                                <p:cTn id="22" presetID="10" presetClass="entr" presetSubtype="0" fill="hold" grpId="0" nodeType="withEffect">
                                  <p:stCondLst>
                                    <p:cond delay="0"/>
                                  </p:stCondLst>
                                  <p:childTnLst>
                                    <p:set>
                                      <p:cBhvr>
                                        <p:cTn id="23" dur="1" fill="hold">
                                          <p:stCondLst>
                                            <p:cond delay="0"/>
                                          </p:stCondLst>
                                        </p:cTn>
                                        <p:tgtEl>
                                          <p:spTgt spid="13"/>
                                        </p:tgtEl>
                                        <p:attrNameLst>
                                          <p:attrName>style.visibility</p:attrName>
                                        </p:attrNameLst>
                                      </p:cBhvr>
                                      <p:to>
                                        <p:strVal val="visible"/>
                                      </p:to>
                                    </p:set>
                                    <p:animEffect transition="in" filter="fade">
                                      <p:cBhvr>
                                        <p:cTn id="24"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13" grpId="0" animBg="1"/>
      <p:bldP spid="14" grpId="0"/>
      <p:bldP spid="15" grpId="0"/>
    </p:bld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EDE9DD"/>
        </a:solidFill>
        <a:effectLst/>
      </p:bgPr>
    </p:bg>
    <p:spTree>
      <p:nvGrpSpPr>
        <p:cNvPr id="1" name="">
          <a:extLst>
            <a:ext uri="{FF2B5EF4-FFF2-40B4-BE49-F238E27FC236}">
              <a16:creationId xmlns:a16="http://schemas.microsoft.com/office/drawing/2014/main" id="{D4C72C00-B75E-CF81-0512-A01212934B82}"/>
            </a:ext>
          </a:extLst>
        </p:cNvPr>
        <p:cNvGrpSpPr/>
        <p:nvPr/>
      </p:nvGrpSpPr>
      <p:grpSpPr>
        <a:xfrm>
          <a:off x="0" y="0"/>
          <a:ext cx="0" cy="0"/>
          <a:chOff x="0" y="0"/>
          <a:chExt cx="0" cy="0"/>
        </a:xfrm>
      </p:grpSpPr>
      <p:grpSp>
        <p:nvGrpSpPr>
          <p:cNvPr id="2" name="Group 2">
            <a:extLst>
              <a:ext uri="{FF2B5EF4-FFF2-40B4-BE49-F238E27FC236}">
                <a16:creationId xmlns:a16="http://schemas.microsoft.com/office/drawing/2014/main" id="{4816D717-7720-FFF8-F81F-2302620CA774}"/>
              </a:ext>
            </a:extLst>
          </p:cNvPr>
          <p:cNvGrpSpPr/>
          <p:nvPr/>
        </p:nvGrpSpPr>
        <p:grpSpPr>
          <a:xfrm>
            <a:off x="402735" y="212761"/>
            <a:ext cx="11397703" cy="6281543"/>
            <a:chOff x="0" y="0"/>
            <a:chExt cx="6295575" cy="3469640"/>
          </a:xfrm>
        </p:grpSpPr>
        <p:sp>
          <p:nvSpPr>
            <p:cNvPr id="3" name="Freeform 3">
              <a:extLst>
                <a:ext uri="{FF2B5EF4-FFF2-40B4-BE49-F238E27FC236}">
                  <a16:creationId xmlns:a16="http://schemas.microsoft.com/office/drawing/2014/main" id="{CD8FE58F-772E-FF02-B34B-3B2930B353FA}"/>
                </a:ext>
              </a:extLst>
            </p:cNvPr>
            <p:cNvSpPr/>
            <p:nvPr/>
          </p:nvSpPr>
          <p:spPr>
            <a:xfrm>
              <a:off x="0" y="-2540"/>
              <a:ext cx="6295575" cy="3472180"/>
            </a:xfrm>
            <a:custGeom>
              <a:avLst/>
              <a:gdLst/>
              <a:ahLst/>
              <a:cxnLst/>
              <a:rect l="l" t="t" r="r" b="b"/>
              <a:pathLst>
                <a:path w="6295575" h="3472180">
                  <a:moveTo>
                    <a:pt x="6293035" y="1087120"/>
                  </a:moveTo>
                  <a:lnTo>
                    <a:pt x="6295575" y="1071880"/>
                  </a:lnTo>
                  <a:lnTo>
                    <a:pt x="6289225" y="1075690"/>
                  </a:lnTo>
                  <a:lnTo>
                    <a:pt x="6289225" y="1051560"/>
                  </a:lnTo>
                  <a:cubicBezTo>
                    <a:pt x="6289225" y="1050290"/>
                    <a:pt x="6287955" y="1046480"/>
                    <a:pt x="6286685" y="1041400"/>
                  </a:cubicBezTo>
                  <a:lnTo>
                    <a:pt x="6286685" y="1038860"/>
                  </a:lnTo>
                  <a:lnTo>
                    <a:pt x="6285415" y="1038860"/>
                  </a:lnTo>
                  <a:cubicBezTo>
                    <a:pt x="6284145" y="1033780"/>
                    <a:pt x="6280335" y="1033780"/>
                    <a:pt x="6279065" y="1033780"/>
                  </a:cubicBezTo>
                  <a:cubicBezTo>
                    <a:pt x="6279065" y="993140"/>
                    <a:pt x="6280335" y="951230"/>
                    <a:pt x="6281605" y="910590"/>
                  </a:cubicBezTo>
                  <a:cubicBezTo>
                    <a:pt x="6281605" y="899160"/>
                    <a:pt x="6282875" y="889000"/>
                    <a:pt x="6282875" y="877570"/>
                  </a:cubicBezTo>
                  <a:lnTo>
                    <a:pt x="6286685" y="877570"/>
                  </a:lnTo>
                  <a:lnTo>
                    <a:pt x="6286685" y="847090"/>
                  </a:lnTo>
                  <a:lnTo>
                    <a:pt x="6290495" y="847090"/>
                  </a:lnTo>
                  <a:lnTo>
                    <a:pt x="6290495" y="816610"/>
                  </a:lnTo>
                  <a:cubicBezTo>
                    <a:pt x="6293035" y="781050"/>
                    <a:pt x="6295575" y="726440"/>
                    <a:pt x="6293035" y="692150"/>
                  </a:cubicBezTo>
                  <a:cubicBezTo>
                    <a:pt x="6294305" y="674370"/>
                    <a:pt x="6291765" y="652780"/>
                    <a:pt x="6290495" y="641350"/>
                  </a:cubicBezTo>
                  <a:lnTo>
                    <a:pt x="6291765" y="641350"/>
                  </a:lnTo>
                  <a:lnTo>
                    <a:pt x="6287955" y="542290"/>
                  </a:lnTo>
                  <a:lnTo>
                    <a:pt x="6289225" y="541020"/>
                  </a:lnTo>
                  <a:lnTo>
                    <a:pt x="6289225" y="537210"/>
                  </a:lnTo>
                  <a:cubicBezTo>
                    <a:pt x="6289225" y="502920"/>
                    <a:pt x="6287955" y="468630"/>
                    <a:pt x="6287955" y="431800"/>
                  </a:cubicBezTo>
                  <a:cubicBezTo>
                    <a:pt x="6285415" y="361950"/>
                    <a:pt x="6284145" y="290830"/>
                    <a:pt x="6290495" y="213360"/>
                  </a:cubicBezTo>
                  <a:lnTo>
                    <a:pt x="6290495" y="207010"/>
                  </a:lnTo>
                  <a:cubicBezTo>
                    <a:pt x="6289225" y="191770"/>
                    <a:pt x="6289225" y="176530"/>
                    <a:pt x="6289225" y="158750"/>
                  </a:cubicBezTo>
                  <a:lnTo>
                    <a:pt x="6289225" y="80010"/>
                  </a:lnTo>
                  <a:lnTo>
                    <a:pt x="6294305" y="59690"/>
                  </a:lnTo>
                  <a:lnTo>
                    <a:pt x="6294305" y="8890"/>
                  </a:lnTo>
                  <a:lnTo>
                    <a:pt x="6287955" y="8890"/>
                  </a:lnTo>
                  <a:cubicBezTo>
                    <a:pt x="6249855" y="8890"/>
                    <a:pt x="6193975" y="7620"/>
                    <a:pt x="6178735" y="7620"/>
                  </a:cubicBezTo>
                  <a:cubicBezTo>
                    <a:pt x="6150795" y="7620"/>
                    <a:pt x="6135555" y="7620"/>
                    <a:pt x="6127935" y="8890"/>
                  </a:cubicBezTo>
                  <a:cubicBezTo>
                    <a:pt x="6094915" y="0"/>
                    <a:pt x="6016175" y="1270"/>
                    <a:pt x="5939975" y="3810"/>
                  </a:cubicBezTo>
                  <a:cubicBezTo>
                    <a:pt x="5901875" y="5080"/>
                    <a:pt x="5865045" y="5080"/>
                    <a:pt x="5839645" y="3810"/>
                  </a:cubicBezTo>
                  <a:lnTo>
                    <a:pt x="5835835" y="3810"/>
                  </a:lnTo>
                  <a:lnTo>
                    <a:pt x="5833295" y="10160"/>
                  </a:lnTo>
                  <a:cubicBezTo>
                    <a:pt x="5782495" y="10160"/>
                    <a:pt x="5732965" y="11430"/>
                    <a:pt x="5668195" y="13970"/>
                  </a:cubicBezTo>
                  <a:lnTo>
                    <a:pt x="5656765" y="13970"/>
                  </a:lnTo>
                  <a:lnTo>
                    <a:pt x="5658035" y="16510"/>
                  </a:lnTo>
                  <a:lnTo>
                    <a:pt x="5625015" y="16510"/>
                  </a:lnTo>
                  <a:lnTo>
                    <a:pt x="5625015" y="21590"/>
                  </a:lnTo>
                  <a:cubicBezTo>
                    <a:pt x="5602155" y="21590"/>
                    <a:pt x="5578025" y="20320"/>
                    <a:pt x="5551355" y="19050"/>
                  </a:cubicBezTo>
                  <a:cubicBezTo>
                    <a:pt x="5528495" y="17780"/>
                    <a:pt x="5505635" y="17780"/>
                    <a:pt x="5482775" y="16510"/>
                  </a:cubicBezTo>
                  <a:lnTo>
                    <a:pt x="5482775" y="15240"/>
                  </a:lnTo>
                  <a:cubicBezTo>
                    <a:pt x="5475155" y="13970"/>
                    <a:pt x="5466265" y="13970"/>
                    <a:pt x="5458645" y="12700"/>
                  </a:cubicBezTo>
                  <a:lnTo>
                    <a:pt x="5457375" y="44450"/>
                  </a:lnTo>
                  <a:lnTo>
                    <a:pt x="5453565" y="44450"/>
                  </a:lnTo>
                  <a:lnTo>
                    <a:pt x="5453565" y="13970"/>
                  </a:lnTo>
                  <a:cubicBezTo>
                    <a:pt x="5345548" y="10160"/>
                    <a:pt x="5209368" y="12700"/>
                    <a:pt x="5076510" y="15240"/>
                  </a:cubicBezTo>
                  <a:cubicBezTo>
                    <a:pt x="4940329" y="17780"/>
                    <a:pt x="4810793" y="20320"/>
                    <a:pt x="4691220" y="16510"/>
                  </a:cubicBezTo>
                  <a:cubicBezTo>
                    <a:pt x="4634755" y="17780"/>
                    <a:pt x="4591576" y="17780"/>
                    <a:pt x="4555041" y="16510"/>
                  </a:cubicBezTo>
                  <a:lnTo>
                    <a:pt x="4555041" y="15240"/>
                  </a:lnTo>
                  <a:lnTo>
                    <a:pt x="4442111" y="12700"/>
                  </a:lnTo>
                  <a:lnTo>
                    <a:pt x="4442111" y="16510"/>
                  </a:lnTo>
                  <a:cubicBezTo>
                    <a:pt x="4405575" y="16510"/>
                    <a:pt x="4365717" y="17780"/>
                    <a:pt x="4322538" y="17780"/>
                  </a:cubicBezTo>
                  <a:lnTo>
                    <a:pt x="4295966" y="12700"/>
                  </a:lnTo>
                  <a:lnTo>
                    <a:pt x="4279359" y="12700"/>
                  </a:lnTo>
                  <a:cubicBezTo>
                    <a:pt x="4236180" y="11430"/>
                    <a:pt x="4216252" y="11430"/>
                    <a:pt x="4209608" y="19050"/>
                  </a:cubicBezTo>
                  <a:lnTo>
                    <a:pt x="4209608" y="21590"/>
                  </a:lnTo>
                  <a:cubicBezTo>
                    <a:pt x="4193001" y="22860"/>
                    <a:pt x="4176394" y="22860"/>
                    <a:pt x="4163108" y="24130"/>
                  </a:cubicBezTo>
                  <a:cubicBezTo>
                    <a:pt x="4129894" y="19050"/>
                    <a:pt x="4086715" y="20320"/>
                    <a:pt x="4036892" y="20320"/>
                  </a:cubicBezTo>
                  <a:cubicBezTo>
                    <a:pt x="3987071" y="21590"/>
                    <a:pt x="3933928" y="21590"/>
                    <a:pt x="3897391" y="16510"/>
                  </a:cubicBezTo>
                  <a:lnTo>
                    <a:pt x="3894070" y="15240"/>
                  </a:lnTo>
                  <a:lnTo>
                    <a:pt x="3887427" y="15240"/>
                  </a:lnTo>
                  <a:cubicBezTo>
                    <a:pt x="3870820" y="16510"/>
                    <a:pt x="3804390" y="17780"/>
                    <a:pt x="3741283" y="19050"/>
                  </a:cubicBezTo>
                  <a:cubicBezTo>
                    <a:pt x="3681496" y="20320"/>
                    <a:pt x="3615067" y="21590"/>
                    <a:pt x="3561924" y="22860"/>
                  </a:cubicBezTo>
                  <a:cubicBezTo>
                    <a:pt x="3551960" y="20320"/>
                    <a:pt x="3532031" y="19050"/>
                    <a:pt x="3508780" y="19050"/>
                  </a:cubicBezTo>
                  <a:cubicBezTo>
                    <a:pt x="3432387" y="20320"/>
                    <a:pt x="3346029" y="21590"/>
                    <a:pt x="3239742" y="21590"/>
                  </a:cubicBezTo>
                  <a:lnTo>
                    <a:pt x="3236421" y="20320"/>
                  </a:lnTo>
                  <a:lnTo>
                    <a:pt x="3219814" y="21590"/>
                  </a:lnTo>
                  <a:cubicBezTo>
                    <a:pt x="3150063" y="21590"/>
                    <a:pt x="3080312" y="20320"/>
                    <a:pt x="3010562" y="20320"/>
                  </a:cubicBezTo>
                  <a:lnTo>
                    <a:pt x="3010562" y="17780"/>
                  </a:lnTo>
                  <a:cubicBezTo>
                    <a:pt x="2990633" y="19050"/>
                    <a:pt x="2970704" y="19050"/>
                    <a:pt x="2954097" y="20320"/>
                  </a:cubicBezTo>
                  <a:lnTo>
                    <a:pt x="2927525" y="20320"/>
                  </a:lnTo>
                  <a:cubicBezTo>
                    <a:pt x="2764773" y="19050"/>
                    <a:pt x="2595379" y="17780"/>
                    <a:pt x="2422663" y="17780"/>
                  </a:cubicBezTo>
                  <a:lnTo>
                    <a:pt x="2416020" y="17780"/>
                  </a:lnTo>
                  <a:lnTo>
                    <a:pt x="2406056" y="22860"/>
                  </a:lnTo>
                  <a:lnTo>
                    <a:pt x="2406056" y="27940"/>
                  </a:lnTo>
                  <a:lnTo>
                    <a:pt x="2399413" y="27940"/>
                  </a:lnTo>
                  <a:lnTo>
                    <a:pt x="2193482" y="16510"/>
                  </a:lnTo>
                  <a:cubicBezTo>
                    <a:pt x="2163589" y="16510"/>
                    <a:pt x="2146982" y="19050"/>
                    <a:pt x="2127053" y="20320"/>
                  </a:cubicBezTo>
                  <a:cubicBezTo>
                    <a:pt x="2097160" y="22860"/>
                    <a:pt x="2070588" y="26670"/>
                    <a:pt x="1984230" y="21590"/>
                  </a:cubicBezTo>
                  <a:lnTo>
                    <a:pt x="1984230" y="24130"/>
                  </a:lnTo>
                  <a:lnTo>
                    <a:pt x="1774978" y="24130"/>
                  </a:lnTo>
                  <a:cubicBezTo>
                    <a:pt x="1532511" y="24130"/>
                    <a:pt x="1253509" y="24130"/>
                    <a:pt x="1037614" y="19050"/>
                  </a:cubicBezTo>
                  <a:lnTo>
                    <a:pt x="947935" y="17780"/>
                  </a:lnTo>
                  <a:lnTo>
                    <a:pt x="984471" y="24130"/>
                  </a:lnTo>
                  <a:lnTo>
                    <a:pt x="964542" y="24130"/>
                  </a:lnTo>
                  <a:cubicBezTo>
                    <a:pt x="878184" y="21590"/>
                    <a:pt x="848360" y="20320"/>
                    <a:pt x="840740" y="24130"/>
                  </a:cubicBezTo>
                  <a:lnTo>
                    <a:pt x="840740" y="21590"/>
                  </a:lnTo>
                  <a:cubicBezTo>
                    <a:pt x="839470" y="21590"/>
                    <a:pt x="839470" y="21590"/>
                    <a:pt x="838200" y="22860"/>
                  </a:cubicBezTo>
                  <a:cubicBezTo>
                    <a:pt x="836930" y="22860"/>
                    <a:pt x="835660" y="21590"/>
                    <a:pt x="833120" y="21590"/>
                  </a:cubicBezTo>
                  <a:lnTo>
                    <a:pt x="833120" y="15240"/>
                  </a:lnTo>
                  <a:cubicBezTo>
                    <a:pt x="797560" y="16510"/>
                    <a:pt x="768350" y="16510"/>
                    <a:pt x="742950" y="15240"/>
                  </a:cubicBezTo>
                  <a:cubicBezTo>
                    <a:pt x="713740" y="13970"/>
                    <a:pt x="687070" y="13970"/>
                    <a:pt x="659130" y="16510"/>
                  </a:cubicBezTo>
                  <a:cubicBezTo>
                    <a:pt x="657860" y="15240"/>
                    <a:pt x="656590" y="12700"/>
                    <a:pt x="652780" y="11430"/>
                  </a:cubicBezTo>
                  <a:lnTo>
                    <a:pt x="650240" y="11430"/>
                  </a:lnTo>
                  <a:cubicBezTo>
                    <a:pt x="646430" y="11430"/>
                    <a:pt x="643890" y="12700"/>
                    <a:pt x="641350" y="12700"/>
                  </a:cubicBezTo>
                  <a:lnTo>
                    <a:pt x="641350" y="7620"/>
                  </a:lnTo>
                  <a:cubicBezTo>
                    <a:pt x="572770" y="7620"/>
                    <a:pt x="551180" y="15240"/>
                    <a:pt x="541020" y="21590"/>
                  </a:cubicBezTo>
                  <a:cubicBezTo>
                    <a:pt x="486410" y="20320"/>
                    <a:pt x="438150" y="19050"/>
                    <a:pt x="391160" y="15240"/>
                  </a:cubicBezTo>
                  <a:lnTo>
                    <a:pt x="391160" y="20320"/>
                  </a:lnTo>
                  <a:lnTo>
                    <a:pt x="373380" y="20320"/>
                  </a:lnTo>
                  <a:lnTo>
                    <a:pt x="373380" y="22860"/>
                  </a:lnTo>
                  <a:lnTo>
                    <a:pt x="298450" y="22860"/>
                  </a:lnTo>
                  <a:lnTo>
                    <a:pt x="251460" y="19050"/>
                  </a:lnTo>
                  <a:lnTo>
                    <a:pt x="250190" y="19050"/>
                  </a:lnTo>
                  <a:cubicBezTo>
                    <a:pt x="240030" y="22860"/>
                    <a:pt x="205740" y="22860"/>
                    <a:pt x="173990" y="22860"/>
                  </a:cubicBezTo>
                  <a:cubicBezTo>
                    <a:pt x="146050" y="22860"/>
                    <a:pt x="120650" y="22860"/>
                    <a:pt x="107950" y="25400"/>
                  </a:cubicBezTo>
                  <a:lnTo>
                    <a:pt x="100330" y="27940"/>
                  </a:lnTo>
                  <a:lnTo>
                    <a:pt x="45720" y="27940"/>
                  </a:lnTo>
                  <a:lnTo>
                    <a:pt x="45720" y="34290"/>
                  </a:lnTo>
                  <a:lnTo>
                    <a:pt x="29210" y="34290"/>
                  </a:lnTo>
                  <a:lnTo>
                    <a:pt x="29210" y="40640"/>
                  </a:lnTo>
                  <a:cubicBezTo>
                    <a:pt x="29210" y="50800"/>
                    <a:pt x="29210" y="62230"/>
                    <a:pt x="27940" y="76200"/>
                  </a:cubicBezTo>
                  <a:lnTo>
                    <a:pt x="27940" y="87630"/>
                  </a:lnTo>
                  <a:cubicBezTo>
                    <a:pt x="27940" y="97790"/>
                    <a:pt x="27940" y="105410"/>
                    <a:pt x="26670" y="114300"/>
                  </a:cubicBezTo>
                  <a:lnTo>
                    <a:pt x="25400" y="130810"/>
                  </a:lnTo>
                  <a:cubicBezTo>
                    <a:pt x="21590" y="194310"/>
                    <a:pt x="22860" y="208280"/>
                    <a:pt x="22860" y="222250"/>
                  </a:cubicBezTo>
                  <a:cubicBezTo>
                    <a:pt x="24130" y="236220"/>
                    <a:pt x="24130" y="248920"/>
                    <a:pt x="20320" y="311150"/>
                  </a:cubicBezTo>
                  <a:lnTo>
                    <a:pt x="19050" y="328930"/>
                  </a:lnTo>
                  <a:lnTo>
                    <a:pt x="30480" y="316230"/>
                  </a:lnTo>
                  <a:cubicBezTo>
                    <a:pt x="31750" y="328930"/>
                    <a:pt x="29210" y="356870"/>
                    <a:pt x="27940" y="378460"/>
                  </a:cubicBezTo>
                  <a:cubicBezTo>
                    <a:pt x="26670" y="412750"/>
                    <a:pt x="22860" y="450850"/>
                    <a:pt x="25400" y="485140"/>
                  </a:cubicBezTo>
                  <a:lnTo>
                    <a:pt x="16510" y="457200"/>
                  </a:lnTo>
                  <a:lnTo>
                    <a:pt x="17780" y="504190"/>
                  </a:lnTo>
                  <a:cubicBezTo>
                    <a:pt x="17780" y="519430"/>
                    <a:pt x="19050" y="535940"/>
                    <a:pt x="19050" y="552450"/>
                  </a:cubicBezTo>
                  <a:cubicBezTo>
                    <a:pt x="16510" y="565150"/>
                    <a:pt x="13970" y="577850"/>
                    <a:pt x="12700" y="588010"/>
                  </a:cubicBezTo>
                  <a:lnTo>
                    <a:pt x="7620" y="588010"/>
                  </a:lnTo>
                  <a:cubicBezTo>
                    <a:pt x="3810" y="640080"/>
                    <a:pt x="5080" y="643890"/>
                    <a:pt x="8890" y="647700"/>
                  </a:cubicBezTo>
                  <a:cubicBezTo>
                    <a:pt x="10160" y="648970"/>
                    <a:pt x="12700" y="650240"/>
                    <a:pt x="13970" y="650240"/>
                  </a:cubicBezTo>
                  <a:cubicBezTo>
                    <a:pt x="15240" y="652780"/>
                    <a:pt x="16510" y="659130"/>
                    <a:pt x="16510" y="675640"/>
                  </a:cubicBezTo>
                  <a:cubicBezTo>
                    <a:pt x="15240" y="675640"/>
                    <a:pt x="13970" y="675640"/>
                    <a:pt x="11430" y="676910"/>
                  </a:cubicBezTo>
                  <a:cubicBezTo>
                    <a:pt x="6350" y="679450"/>
                    <a:pt x="5080" y="685800"/>
                    <a:pt x="5080" y="712470"/>
                  </a:cubicBezTo>
                  <a:cubicBezTo>
                    <a:pt x="3810" y="722630"/>
                    <a:pt x="5080" y="748030"/>
                    <a:pt x="7620" y="779780"/>
                  </a:cubicBezTo>
                  <a:cubicBezTo>
                    <a:pt x="8890" y="800100"/>
                    <a:pt x="10160" y="822960"/>
                    <a:pt x="11430" y="845820"/>
                  </a:cubicBezTo>
                  <a:lnTo>
                    <a:pt x="38100" y="845820"/>
                  </a:lnTo>
                  <a:lnTo>
                    <a:pt x="11430" y="845820"/>
                  </a:lnTo>
                  <a:lnTo>
                    <a:pt x="11430" y="857250"/>
                  </a:lnTo>
                  <a:cubicBezTo>
                    <a:pt x="7620" y="861060"/>
                    <a:pt x="6350" y="873760"/>
                    <a:pt x="6350" y="929640"/>
                  </a:cubicBezTo>
                  <a:lnTo>
                    <a:pt x="10160" y="929640"/>
                  </a:lnTo>
                  <a:lnTo>
                    <a:pt x="10160" y="935990"/>
                  </a:lnTo>
                  <a:lnTo>
                    <a:pt x="19050" y="937260"/>
                  </a:lnTo>
                  <a:lnTo>
                    <a:pt x="19050" y="955040"/>
                  </a:lnTo>
                  <a:lnTo>
                    <a:pt x="12700" y="955040"/>
                  </a:lnTo>
                  <a:lnTo>
                    <a:pt x="16510" y="1005840"/>
                  </a:lnTo>
                  <a:lnTo>
                    <a:pt x="16510" y="1013460"/>
                  </a:lnTo>
                  <a:cubicBezTo>
                    <a:pt x="13970" y="1060450"/>
                    <a:pt x="10160" y="1108710"/>
                    <a:pt x="16510" y="1141730"/>
                  </a:cubicBezTo>
                  <a:cubicBezTo>
                    <a:pt x="16510" y="1144270"/>
                    <a:pt x="16510" y="1145540"/>
                    <a:pt x="15240" y="1146810"/>
                  </a:cubicBezTo>
                  <a:lnTo>
                    <a:pt x="12700" y="1148080"/>
                  </a:lnTo>
                  <a:lnTo>
                    <a:pt x="12700" y="1153160"/>
                  </a:lnTo>
                  <a:cubicBezTo>
                    <a:pt x="13970" y="1165860"/>
                    <a:pt x="13970" y="1184910"/>
                    <a:pt x="15240" y="1205230"/>
                  </a:cubicBezTo>
                  <a:cubicBezTo>
                    <a:pt x="16510" y="1245870"/>
                    <a:pt x="19050" y="1291590"/>
                    <a:pt x="21590" y="1313180"/>
                  </a:cubicBezTo>
                  <a:cubicBezTo>
                    <a:pt x="21590" y="1315720"/>
                    <a:pt x="20320" y="1318260"/>
                    <a:pt x="20320" y="1319530"/>
                  </a:cubicBezTo>
                  <a:cubicBezTo>
                    <a:pt x="20320" y="1320800"/>
                    <a:pt x="19050" y="1322070"/>
                    <a:pt x="19050" y="1323340"/>
                  </a:cubicBezTo>
                  <a:lnTo>
                    <a:pt x="21590" y="1323340"/>
                  </a:lnTo>
                  <a:lnTo>
                    <a:pt x="21590" y="1324610"/>
                  </a:lnTo>
                  <a:cubicBezTo>
                    <a:pt x="15240" y="1353820"/>
                    <a:pt x="17780" y="1414780"/>
                    <a:pt x="20320" y="1469390"/>
                  </a:cubicBezTo>
                  <a:cubicBezTo>
                    <a:pt x="21590" y="1510030"/>
                    <a:pt x="24130" y="1560830"/>
                    <a:pt x="20320" y="1570990"/>
                  </a:cubicBezTo>
                  <a:lnTo>
                    <a:pt x="16510" y="1570990"/>
                  </a:lnTo>
                  <a:lnTo>
                    <a:pt x="17780" y="1668780"/>
                  </a:lnTo>
                  <a:lnTo>
                    <a:pt x="11430" y="1668780"/>
                  </a:lnTo>
                  <a:cubicBezTo>
                    <a:pt x="11430" y="1680210"/>
                    <a:pt x="10160" y="1690370"/>
                    <a:pt x="10160" y="1700530"/>
                  </a:cubicBezTo>
                  <a:lnTo>
                    <a:pt x="8890" y="1699260"/>
                  </a:lnTo>
                  <a:lnTo>
                    <a:pt x="10160" y="1714500"/>
                  </a:lnTo>
                  <a:lnTo>
                    <a:pt x="10160" y="1718310"/>
                  </a:lnTo>
                  <a:lnTo>
                    <a:pt x="13970" y="1813560"/>
                  </a:lnTo>
                  <a:lnTo>
                    <a:pt x="21590" y="1813560"/>
                  </a:lnTo>
                  <a:cubicBezTo>
                    <a:pt x="22860" y="1819910"/>
                    <a:pt x="22860" y="1826260"/>
                    <a:pt x="24130" y="1831340"/>
                  </a:cubicBezTo>
                  <a:lnTo>
                    <a:pt x="22860" y="1830070"/>
                  </a:lnTo>
                  <a:lnTo>
                    <a:pt x="21590" y="1850390"/>
                  </a:lnTo>
                  <a:cubicBezTo>
                    <a:pt x="20320" y="1870710"/>
                    <a:pt x="20320" y="1887220"/>
                    <a:pt x="20320" y="1902460"/>
                  </a:cubicBezTo>
                  <a:cubicBezTo>
                    <a:pt x="17780" y="1910080"/>
                    <a:pt x="15240" y="1917700"/>
                    <a:pt x="13970" y="1926590"/>
                  </a:cubicBezTo>
                  <a:lnTo>
                    <a:pt x="12700" y="1930400"/>
                  </a:lnTo>
                  <a:lnTo>
                    <a:pt x="12700" y="1932940"/>
                  </a:lnTo>
                  <a:cubicBezTo>
                    <a:pt x="13970" y="1934210"/>
                    <a:pt x="15240" y="1939290"/>
                    <a:pt x="16510" y="1962150"/>
                  </a:cubicBezTo>
                  <a:cubicBezTo>
                    <a:pt x="16510" y="1992630"/>
                    <a:pt x="19050" y="2018030"/>
                    <a:pt x="22860" y="2057400"/>
                  </a:cubicBezTo>
                  <a:lnTo>
                    <a:pt x="12700" y="2094230"/>
                  </a:lnTo>
                  <a:cubicBezTo>
                    <a:pt x="8890" y="2108200"/>
                    <a:pt x="8890" y="2112010"/>
                    <a:pt x="8890" y="2118360"/>
                  </a:cubicBezTo>
                  <a:cubicBezTo>
                    <a:pt x="8890" y="2123440"/>
                    <a:pt x="8890" y="2131060"/>
                    <a:pt x="5080" y="2152650"/>
                  </a:cubicBezTo>
                  <a:lnTo>
                    <a:pt x="8890" y="2153920"/>
                  </a:lnTo>
                  <a:cubicBezTo>
                    <a:pt x="10160" y="2161540"/>
                    <a:pt x="10160" y="2190750"/>
                    <a:pt x="10160" y="2209800"/>
                  </a:cubicBezTo>
                  <a:cubicBezTo>
                    <a:pt x="10160" y="2247900"/>
                    <a:pt x="10160" y="2261870"/>
                    <a:pt x="12700" y="2265680"/>
                  </a:cubicBezTo>
                  <a:cubicBezTo>
                    <a:pt x="10160" y="2283460"/>
                    <a:pt x="8890" y="2299970"/>
                    <a:pt x="8890" y="2317750"/>
                  </a:cubicBezTo>
                  <a:cubicBezTo>
                    <a:pt x="7620" y="2338070"/>
                    <a:pt x="7620" y="2359660"/>
                    <a:pt x="2540" y="2386330"/>
                  </a:cubicBezTo>
                  <a:lnTo>
                    <a:pt x="0" y="2401570"/>
                  </a:lnTo>
                  <a:lnTo>
                    <a:pt x="6350" y="2397760"/>
                  </a:lnTo>
                  <a:lnTo>
                    <a:pt x="6350" y="2421890"/>
                  </a:lnTo>
                  <a:cubicBezTo>
                    <a:pt x="6350" y="2423160"/>
                    <a:pt x="7620" y="2426970"/>
                    <a:pt x="8890" y="2432050"/>
                  </a:cubicBezTo>
                  <a:lnTo>
                    <a:pt x="8890" y="2434590"/>
                  </a:lnTo>
                  <a:lnTo>
                    <a:pt x="10160" y="2434590"/>
                  </a:lnTo>
                  <a:cubicBezTo>
                    <a:pt x="11430" y="2439670"/>
                    <a:pt x="15240" y="2439670"/>
                    <a:pt x="16510" y="2439670"/>
                  </a:cubicBezTo>
                  <a:cubicBezTo>
                    <a:pt x="16510" y="2480310"/>
                    <a:pt x="15240" y="2522220"/>
                    <a:pt x="13970" y="2562860"/>
                  </a:cubicBezTo>
                  <a:cubicBezTo>
                    <a:pt x="13970" y="2574290"/>
                    <a:pt x="12700" y="2584450"/>
                    <a:pt x="12700" y="2595880"/>
                  </a:cubicBezTo>
                  <a:lnTo>
                    <a:pt x="8890" y="2595880"/>
                  </a:lnTo>
                  <a:lnTo>
                    <a:pt x="8890" y="2625090"/>
                  </a:lnTo>
                  <a:lnTo>
                    <a:pt x="6350" y="2625090"/>
                  </a:lnTo>
                  <a:lnTo>
                    <a:pt x="6350" y="2655570"/>
                  </a:lnTo>
                  <a:cubicBezTo>
                    <a:pt x="3810" y="2691130"/>
                    <a:pt x="1270" y="2745740"/>
                    <a:pt x="3810" y="2780030"/>
                  </a:cubicBezTo>
                  <a:cubicBezTo>
                    <a:pt x="2540" y="2797810"/>
                    <a:pt x="5080" y="2819400"/>
                    <a:pt x="6350" y="2830830"/>
                  </a:cubicBezTo>
                  <a:lnTo>
                    <a:pt x="5080" y="2830830"/>
                  </a:lnTo>
                  <a:lnTo>
                    <a:pt x="8890" y="2929890"/>
                  </a:lnTo>
                  <a:lnTo>
                    <a:pt x="7620" y="2931160"/>
                  </a:lnTo>
                  <a:lnTo>
                    <a:pt x="7620" y="2934970"/>
                  </a:lnTo>
                  <a:cubicBezTo>
                    <a:pt x="7620" y="2969260"/>
                    <a:pt x="8890" y="3003550"/>
                    <a:pt x="8890" y="3040380"/>
                  </a:cubicBezTo>
                  <a:cubicBezTo>
                    <a:pt x="11430" y="3110230"/>
                    <a:pt x="12700" y="3181350"/>
                    <a:pt x="6350" y="3258820"/>
                  </a:cubicBezTo>
                  <a:lnTo>
                    <a:pt x="6350" y="3265170"/>
                  </a:lnTo>
                  <a:cubicBezTo>
                    <a:pt x="7620" y="3280410"/>
                    <a:pt x="7620" y="3295650"/>
                    <a:pt x="7620" y="3313430"/>
                  </a:cubicBezTo>
                  <a:lnTo>
                    <a:pt x="7620" y="3392170"/>
                  </a:lnTo>
                  <a:lnTo>
                    <a:pt x="2540" y="3412490"/>
                  </a:lnTo>
                  <a:lnTo>
                    <a:pt x="2540" y="3463290"/>
                  </a:lnTo>
                  <a:lnTo>
                    <a:pt x="8890" y="3463290"/>
                  </a:lnTo>
                  <a:cubicBezTo>
                    <a:pt x="46990" y="3463290"/>
                    <a:pt x="102870" y="3464560"/>
                    <a:pt x="118110" y="3464560"/>
                  </a:cubicBezTo>
                  <a:cubicBezTo>
                    <a:pt x="146050" y="3464560"/>
                    <a:pt x="161290" y="3464560"/>
                    <a:pt x="168910" y="3463290"/>
                  </a:cubicBezTo>
                  <a:cubicBezTo>
                    <a:pt x="189230" y="3468370"/>
                    <a:pt x="227330" y="3469640"/>
                    <a:pt x="271780" y="3469640"/>
                  </a:cubicBezTo>
                  <a:cubicBezTo>
                    <a:pt x="298450" y="3469640"/>
                    <a:pt x="327660" y="3469640"/>
                    <a:pt x="356870" y="3468370"/>
                  </a:cubicBezTo>
                  <a:cubicBezTo>
                    <a:pt x="394970" y="3467100"/>
                    <a:pt x="431800" y="3467100"/>
                    <a:pt x="457200" y="3468370"/>
                  </a:cubicBezTo>
                  <a:lnTo>
                    <a:pt x="461010" y="3468370"/>
                  </a:lnTo>
                  <a:lnTo>
                    <a:pt x="463550" y="3462020"/>
                  </a:lnTo>
                  <a:cubicBezTo>
                    <a:pt x="514350" y="3462020"/>
                    <a:pt x="563880" y="3460750"/>
                    <a:pt x="628650" y="3458210"/>
                  </a:cubicBezTo>
                  <a:lnTo>
                    <a:pt x="640080" y="3458210"/>
                  </a:lnTo>
                  <a:lnTo>
                    <a:pt x="638810" y="3455670"/>
                  </a:lnTo>
                  <a:lnTo>
                    <a:pt x="671830" y="3455670"/>
                  </a:lnTo>
                  <a:lnTo>
                    <a:pt x="671830" y="3450590"/>
                  </a:lnTo>
                  <a:cubicBezTo>
                    <a:pt x="694690" y="3450590"/>
                    <a:pt x="718820" y="3451860"/>
                    <a:pt x="745490" y="3453130"/>
                  </a:cubicBezTo>
                  <a:cubicBezTo>
                    <a:pt x="763270" y="3454400"/>
                    <a:pt x="781050" y="3454400"/>
                    <a:pt x="798830" y="3455670"/>
                  </a:cubicBezTo>
                  <a:lnTo>
                    <a:pt x="798830" y="3467100"/>
                  </a:lnTo>
                  <a:lnTo>
                    <a:pt x="1030971" y="3467100"/>
                  </a:lnTo>
                  <a:cubicBezTo>
                    <a:pt x="1094079" y="3467100"/>
                    <a:pt x="1153865" y="3465830"/>
                    <a:pt x="1216973" y="3464560"/>
                  </a:cubicBezTo>
                  <a:cubicBezTo>
                    <a:pt x="1353153" y="3462020"/>
                    <a:pt x="1482690" y="3459480"/>
                    <a:pt x="1602262" y="3463290"/>
                  </a:cubicBezTo>
                  <a:cubicBezTo>
                    <a:pt x="1658727" y="3462020"/>
                    <a:pt x="1701906" y="3462020"/>
                    <a:pt x="1738442" y="3463290"/>
                  </a:cubicBezTo>
                  <a:lnTo>
                    <a:pt x="1738442" y="3464560"/>
                  </a:lnTo>
                  <a:lnTo>
                    <a:pt x="1761692" y="3464560"/>
                  </a:lnTo>
                  <a:lnTo>
                    <a:pt x="1848050" y="3467100"/>
                  </a:lnTo>
                  <a:lnTo>
                    <a:pt x="1848050" y="3463290"/>
                  </a:lnTo>
                  <a:cubicBezTo>
                    <a:pt x="1884586" y="3463290"/>
                    <a:pt x="1924444" y="3462020"/>
                    <a:pt x="1967623" y="3462020"/>
                  </a:cubicBezTo>
                  <a:lnTo>
                    <a:pt x="1997516" y="3468370"/>
                  </a:lnTo>
                  <a:lnTo>
                    <a:pt x="2017445" y="3468370"/>
                  </a:lnTo>
                  <a:cubicBezTo>
                    <a:pt x="2060624" y="3469640"/>
                    <a:pt x="2080552" y="3469640"/>
                    <a:pt x="2087195" y="3462020"/>
                  </a:cubicBezTo>
                  <a:lnTo>
                    <a:pt x="2087195" y="3459480"/>
                  </a:lnTo>
                  <a:cubicBezTo>
                    <a:pt x="2103803" y="3458210"/>
                    <a:pt x="2120410" y="3458210"/>
                    <a:pt x="2133696" y="3456940"/>
                  </a:cubicBezTo>
                  <a:cubicBezTo>
                    <a:pt x="2166910" y="3462020"/>
                    <a:pt x="2210089" y="3460750"/>
                    <a:pt x="2259911" y="3460750"/>
                  </a:cubicBezTo>
                  <a:cubicBezTo>
                    <a:pt x="2309733" y="3459480"/>
                    <a:pt x="2362877" y="3459480"/>
                    <a:pt x="2399412" y="3464560"/>
                  </a:cubicBezTo>
                  <a:lnTo>
                    <a:pt x="2402734" y="3465830"/>
                  </a:lnTo>
                  <a:lnTo>
                    <a:pt x="2409377" y="3465830"/>
                  </a:lnTo>
                  <a:cubicBezTo>
                    <a:pt x="2425984" y="3464560"/>
                    <a:pt x="2492414" y="3463290"/>
                    <a:pt x="2555521" y="3462020"/>
                  </a:cubicBezTo>
                  <a:cubicBezTo>
                    <a:pt x="2615307" y="3460750"/>
                    <a:pt x="2681737" y="3459480"/>
                    <a:pt x="2734880" y="3458210"/>
                  </a:cubicBezTo>
                  <a:cubicBezTo>
                    <a:pt x="2744844" y="3460750"/>
                    <a:pt x="2768095" y="3462020"/>
                    <a:pt x="2788023" y="3462020"/>
                  </a:cubicBezTo>
                  <a:cubicBezTo>
                    <a:pt x="2864417" y="3460750"/>
                    <a:pt x="2950775" y="3459480"/>
                    <a:pt x="3057062" y="3459480"/>
                  </a:cubicBezTo>
                  <a:lnTo>
                    <a:pt x="3060383" y="3460750"/>
                  </a:lnTo>
                  <a:lnTo>
                    <a:pt x="3076991" y="3459480"/>
                  </a:lnTo>
                  <a:cubicBezTo>
                    <a:pt x="3146741" y="3459480"/>
                    <a:pt x="3216492" y="3460750"/>
                    <a:pt x="3286242" y="3460750"/>
                  </a:cubicBezTo>
                  <a:lnTo>
                    <a:pt x="3286242" y="3463290"/>
                  </a:lnTo>
                  <a:lnTo>
                    <a:pt x="3342708" y="3460750"/>
                  </a:lnTo>
                  <a:lnTo>
                    <a:pt x="3369279" y="3460750"/>
                  </a:lnTo>
                  <a:cubicBezTo>
                    <a:pt x="3532031" y="3462020"/>
                    <a:pt x="3701425" y="3463290"/>
                    <a:pt x="3874141" y="3463290"/>
                  </a:cubicBezTo>
                  <a:lnTo>
                    <a:pt x="3880784" y="3463290"/>
                  </a:lnTo>
                  <a:lnTo>
                    <a:pt x="3890749" y="3458210"/>
                  </a:lnTo>
                  <a:lnTo>
                    <a:pt x="3890749" y="3453130"/>
                  </a:lnTo>
                  <a:lnTo>
                    <a:pt x="3897391" y="3453130"/>
                  </a:lnTo>
                  <a:lnTo>
                    <a:pt x="4103322" y="3464560"/>
                  </a:lnTo>
                  <a:cubicBezTo>
                    <a:pt x="4133215" y="3464560"/>
                    <a:pt x="4149822" y="3462020"/>
                    <a:pt x="4169751" y="3460750"/>
                  </a:cubicBezTo>
                  <a:cubicBezTo>
                    <a:pt x="4199644" y="3458210"/>
                    <a:pt x="4226216" y="3454400"/>
                    <a:pt x="4312574" y="3459480"/>
                  </a:cubicBezTo>
                  <a:lnTo>
                    <a:pt x="4312574" y="3456940"/>
                  </a:lnTo>
                  <a:lnTo>
                    <a:pt x="4518504" y="3456940"/>
                  </a:lnTo>
                  <a:cubicBezTo>
                    <a:pt x="4760971" y="3456940"/>
                    <a:pt x="5039973" y="3456940"/>
                    <a:pt x="5255868" y="3462020"/>
                  </a:cubicBezTo>
                  <a:lnTo>
                    <a:pt x="5345548" y="3463290"/>
                  </a:lnTo>
                  <a:lnTo>
                    <a:pt x="5309012" y="3456940"/>
                  </a:lnTo>
                  <a:lnTo>
                    <a:pt x="5328940" y="3456940"/>
                  </a:lnTo>
                  <a:cubicBezTo>
                    <a:pt x="5411977" y="3459480"/>
                    <a:pt x="5445945" y="3460750"/>
                    <a:pt x="5453565" y="3456940"/>
                  </a:cubicBezTo>
                  <a:lnTo>
                    <a:pt x="5453565" y="3458210"/>
                  </a:lnTo>
                  <a:cubicBezTo>
                    <a:pt x="5454835" y="3458210"/>
                    <a:pt x="5454835" y="3458210"/>
                    <a:pt x="5456105" y="3456940"/>
                  </a:cubicBezTo>
                  <a:cubicBezTo>
                    <a:pt x="5457375" y="3456940"/>
                    <a:pt x="5458645" y="3458210"/>
                    <a:pt x="5461185" y="3458210"/>
                  </a:cubicBezTo>
                  <a:lnTo>
                    <a:pt x="5461185" y="3464560"/>
                  </a:lnTo>
                  <a:cubicBezTo>
                    <a:pt x="5496745" y="3463290"/>
                    <a:pt x="5525955" y="3463290"/>
                    <a:pt x="5551355" y="3464560"/>
                  </a:cubicBezTo>
                  <a:cubicBezTo>
                    <a:pt x="5580565" y="3465830"/>
                    <a:pt x="5607235" y="3465830"/>
                    <a:pt x="5635175" y="3463290"/>
                  </a:cubicBezTo>
                  <a:cubicBezTo>
                    <a:pt x="5636445" y="3464560"/>
                    <a:pt x="5637715" y="3467100"/>
                    <a:pt x="5641525" y="3468370"/>
                  </a:cubicBezTo>
                  <a:lnTo>
                    <a:pt x="5644065" y="3468370"/>
                  </a:lnTo>
                  <a:cubicBezTo>
                    <a:pt x="5647875" y="3468370"/>
                    <a:pt x="5650415" y="3467100"/>
                    <a:pt x="5652955" y="3467100"/>
                  </a:cubicBezTo>
                  <a:lnTo>
                    <a:pt x="5652955" y="3472180"/>
                  </a:lnTo>
                  <a:cubicBezTo>
                    <a:pt x="5721535" y="3472180"/>
                    <a:pt x="5743125" y="3464560"/>
                    <a:pt x="5753285" y="3458210"/>
                  </a:cubicBezTo>
                  <a:cubicBezTo>
                    <a:pt x="5807895" y="3459480"/>
                    <a:pt x="5856155" y="3462020"/>
                    <a:pt x="5903145" y="3465830"/>
                  </a:cubicBezTo>
                  <a:lnTo>
                    <a:pt x="5903145" y="3460750"/>
                  </a:lnTo>
                  <a:lnTo>
                    <a:pt x="5920925" y="3460750"/>
                  </a:lnTo>
                  <a:lnTo>
                    <a:pt x="5920925" y="3456940"/>
                  </a:lnTo>
                  <a:lnTo>
                    <a:pt x="5995855" y="3456940"/>
                  </a:lnTo>
                  <a:lnTo>
                    <a:pt x="6042845" y="3459480"/>
                  </a:lnTo>
                  <a:lnTo>
                    <a:pt x="6044115" y="3459480"/>
                  </a:lnTo>
                  <a:cubicBezTo>
                    <a:pt x="6054275" y="3455670"/>
                    <a:pt x="6088565" y="3455670"/>
                    <a:pt x="6120315" y="3455670"/>
                  </a:cubicBezTo>
                  <a:cubicBezTo>
                    <a:pt x="6148255" y="3455670"/>
                    <a:pt x="6173655" y="3455670"/>
                    <a:pt x="6185085" y="3453130"/>
                  </a:cubicBezTo>
                  <a:lnTo>
                    <a:pt x="6248585" y="3453130"/>
                  </a:lnTo>
                  <a:lnTo>
                    <a:pt x="6248585" y="3446780"/>
                  </a:lnTo>
                  <a:lnTo>
                    <a:pt x="6265095" y="3446780"/>
                  </a:lnTo>
                  <a:lnTo>
                    <a:pt x="6265095" y="3440430"/>
                  </a:lnTo>
                  <a:cubicBezTo>
                    <a:pt x="6265095" y="3430270"/>
                    <a:pt x="6265095" y="3418840"/>
                    <a:pt x="6266365" y="3406140"/>
                  </a:cubicBezTo>
                  <a:lnTo>
                    <a:pt x="6266365" y="3393440"/>
                  </a:lnTo>
                  <a:cubicBezTo>
                    <a:pt x="6266365" y="3383280"/>
                    <a:pt x="6266365" y="3375660"/>
                    <a:pt x="6267635" y="3366770"/>
                  </a:cubicBezTo>
                  <a:lnTo>
                    <a:pt x="6268905" y="3350260"/>
                  </a:lnTo>
                  <a:cubicBezTo>
                    <a:pt x="6272715" y="3286760"/>
                    <a:pt x="6271445" y="3272790"/>
                    <a:pt x="6271445" y="3258820"/>
                  </a:cubicBezTo>
                  <a:cubicBezTo>
                    <a:pt x="6270175" y="3244850"/>
                    <a:pt x="6270175" y="3232150"/>
                    <a:pt x="6273985" y="3169920"/>
                  </a:cubicBezTo>
                  <a:lnTo>
                    <a:pt x="6275255" y="3152140"/>
                  </a:lnTo>
                  <a:lnTo>
                    <a:pt x="6263825" y="3164840"/>
                  </a:lnTo>
                  <a:cubicBezTo>
                    <a:pt x="6262555" y="3152140"/>
                    <a:pt x="6265095" y="3124200"/>
                    <a:pt x="6266365" y="3102610"/>
                  </a:cubicBezTo>
                  <a:cubicBezTo>
                    <a:pt x="6268905" y="3069590"/>
                    <a:pt x="6272715" y="3031490"/>
                    <a:pt x="6270175" y="2997200"/>
                  </a:cubicBezTo>
                  <a:lnTo>
                    <a:pt x="6279065" y="3025140"/>
                  </a:lnTo>
                  <a:lnTo>
                    <a:pt x="6277795" y="2978150"/>
                  </a:lnTo>
                  <a:cubicBezTo>
                    <a:pt x="6277795" y="2962910"/>
                    <a:pt x="6276525" y="2946400"/>
                    <a:pt x="6276525" y="2929890"/>
                  </a:cubicBezTo>
                  <a:cubicBezTo>
                    <a:pt x="6279065" y="2917190"/>
                    <a:pt x="6281605" y="2904490"/>
                    <a:pt x="6282875" y="2894330"/>
                  </a:cubicBezTo>
                  <a:lnTo>
                    <a:pt x="6287955" y="2894330"/>
                  </a:lnTo>
                  <a:cubicBezTo>
                    <a:pt x="6291765" y="2842260"/>
                    <a:pt x="6290495" y="2838450"/>
                    <a:pt x="6286685" y="2834640"/>
                  </a:cubicBezTo>
                  <a:cubicBezTo>
                    <a:pt x="6285415" y="2833370"/>
                    <a:pt x="6282875" y="2832100"/>
                    <a:pt x="6281605" y="2832100"/>
                  </a:cubicBezTo>
                  <a:cubicBezTo>
                    <a:pt x="6280335" y="2829560"/>
                    <a:pt x="6279065" y="2823210"/>
                    <a:pt x="6279065" y="2806700"/>
                  </a:cubicBezTo>
                  <a:cubicBezTo>
                    <a:pt x="6280335" y="2806700"/>
                    <a:pt x="6281605" y="2806700"/>
                    <a:pt x="6284145" y="2805430"/>
                  </a:cubicBezTo>
                  <a:cubicBezTo>
                    <a:pt x="6289225" y="2802890"/>
                    <a:pt x="6290495" y="2796540"/>
                    <a:pt x="6290495" y="2769870"/>
                  </a:cubicBezTo>
                  <a:cubicBezTo>
                    <a:pt x="6291765" y="2759710"/>
                    <a:pt x="6290495" y="2734310"/>
                    <a:pt x="6287955" y="2702560"/>
                  </a:cubicBezTo>
                  <a:cubicBezTo>
                    <a:pt x="6286685" y="2682240"/>
                    <a:pt x="6285415" y="2659380"/>
                    <a:pt x="6284145" y="2636520"/>
                  </a:cubicBezTo>
                  <a:lnTo>
                    <a:pt x="6284145" y="2613660"/>
                  </a:lnTo>
                  <a:cubicBezTo>
                    <a:pt x="6289225" y="2608580"/>
                    <a:pt x="6290495" y="2592070"/>
                    <a:pt x="6289225" y="2543810"/>
                  </a:cubicBezTo>
                  <a:lnTo>
                    <a:pt x="6285415" y="2543810"/>
                  </a:lnTo>
                  <a:lnTo>
                    <a:pt x="6285415" y="2537460"/>
                  </a:lnTo>
                  <a:lnTo>
                    <a:pt x="6276525" y="2536190"/>
                  </a:lnTo>
                  <a:lnTo>
                    <a:pt x="6276525" y="2518410"/>
                  </a:lnTo>
                  <a:lnTo>
                    <a:pt x="6282875" y="2518410"/>
                  </a:lnTo>
                  <a:lnTo>
                    <a:pt x="6279065" y="2467610"/>
                  </a:lnTo>
                  <a:lnTo>
                    <a:pt x="6279065" y="2459990"/>
                  </a:lnTo>
                  <a:cubicBezTo>
                    <a:pt x="6281605" y="2413000"/>
                    <a:pt x="6285415" y="2364740"/>
                    <a:pt x="6279065" y="2331720"/>
                  </a:cubicBezTo>
                  <a:cubicBezTo>
                    <a:pt x="6279065" y="2329180"/>
                    <a:pt x="6279065" y="2327910"/>
                    <a:pt x="6280335" y="2326640"/>
                  </a:cubicBezTo>
                  <a:lnTo>
                    <a:pt x="6282875" y="2325370"/>
                  </a:lnTo>
                  <a:lnTo>
                    <a:pt x="6282875" y="2320290"/>
                  </a:lnTo>
                  <a:cubicBezTo>
                    <a:pt x="6281605" y="2307590"/>
                    <a:pt x="6281605" y="2288540"/>
                    <a:pt x="6280335" y="2268220"/>
                  </a:cubicBezTo>
                  <a:cubicBezTo>
                    <a:pt x="6279065" y="2227580"/>
                    <a:pt x="6276525" y="2181860"/>
                    <a:pt x="6273985" y="2160270"/>
                  </a:cubicBezTo>
                  <a:cubicBezTo>
                    <a:pt x="6273985" y="2157730"/>
                    <a:pt x="6275255" y="2155190"/>
                    <a:pt x="6275255" y="2153920"/>
                  </a:cubicBezTo>
                  <a:cubicBezTo>
                    <a:pt x="6275255" y="2152650"/>
                    <a:pt x="6275255" y="2151380"/>
                    <a:pt x="6276525" y="2151380"/>
                  </a:cubicBezTo>
                  <a:lnTo>
                    <a:pt x="6271445" y="2148840"/>
                  </a:lnTo>
                  <a:lnTo>
                    <a:pt x="6277795" y="2150110"/>
                  </a:lnTo>
                  <a:lnTo>
                    <a:pt x="6279065" y="2148840"/>
                  </a:lnTo>
                  <a:lnTo>
                    <a:pt x="6279065" y="2147570"/>
                  </a:lnTo>
                  <a:cubicBezTo>
                    <a:pt x="6285415" y="2118360"/>
                    <a:pt x="6282875" y="2057400"/>
                    <a:pt x="6280335" y="2002790"/>
                  </a:cubicBezTo>
                  <a:cubicBezTo>
                    <a:pt x="6279065" y="1962150"/>
                    <a:pt x="6276525" y="1911350"/>
                    <a:pt x="6280335" y="1901190"/>
                  </a:cubicBezTo>
                  <a:lnTo>
                    <a:pt x="6284145" y="1901190"/>
                  </a:lnTo>
                  <a:lnTo>
                    <a:pt x="6282875" y="1803400"/>
                  </a:lnTo>
                  <a:lnTo>
                    <a:pt x="6289225" y="1803400"/>
                  </a:lnTo>
                  <a:cubicBezTo>
                    <a:pt x="6289225" y="1793240"/>
                    <a:pt x="6290495" y="1781810"/>
                    <a:pt x="6290495" y="1771650"/>
                  </a:cubicBezTo>
                  <a:lnTo>
                    <a:pt x="6291765" y="1774190"/>
                  </a:lnTo>
                  <a:lnTo>
                    <a:pt x="6290495" y="1757680"/>
                  </a:lnTo>
                  <a:lnTo>
                    <a:pt x="6290495" y="1755140"/>
                  </a:lnTo>
                  <a:lnTo>
                    <a:pt x="6286685" y="1659890"/>
                  </a:lnTo>
                  <a:lnTo>
                    <a:pt x="6279065" y="1659890"/>
                  </a:lnTo>
                  <a:cubicBezTo>
                    <a:pt x="6277795" y="1653540"/>
                    <a:pt x="6277795" y="1647190"/>
                    <a:pt x="6276525" y="1642110"/>
                  </a:cubicBezTo>
                  <a:lnTo>
                    <a:pt x="6277795" y="1643380"/>
                  </a:lnTo>
                  <a:lnTo>
                    <a:pt x="6279065" y="1623060"/>
                  </a:lnTo>
                  <a:cubicBezTo>
                    <a:pt x="6280335" y="1602740"/>
                    <a:pt x="6280335" y="1586230"/>
                    <a:pt x="6280335" y="1570990"/>
                  </a:cubicBezTo>
                  <a:cubicBezTo>
                    <a:pt x="6282875" y="1563370"/>
                    <a:pt x="6285415" y="1555750"/>
                    <a:pt x="6286685" y="1546860"/>
                  </a:cubicBezTo>
                  <a:lnTo>
                    <a:pt x="6287955" y="1543050"/>
                  </a:lnTo>
                  <a:lnTo>
                    <a:pt x="6284145" y="1540510"/>
                  </a:lnTo>
                  <a:cubicBezTo>
                    <a:pt x="6284145" y="1539240"/>
                    <a:pt x="6281605" y="1534160"/>
                    <a:pt x="6280335" y="1511300"/>
                  </a:cubicBezTo>
                  <a:cubicBezTo>
                    <a:pt x="6280335" y="1480820"/>
                    <a:pt x="6277795" y="1456690"/>
                    <a:pt x="6273985" y="1416050"/>
                  </a:cubicBezTo>
                  <a:lnTo>
                    <a:pt x="6284145" y="1379220"/>
                  </a:lnTo>
                  <a:cubicBezTo>
                    <a:pt x="6287955" y="1365250"/>
                    <a:pt x="6287955" y="1361440"/>
                    <a:pt x="6287955" y="1355090"/>
                  </a:cubicBezTo>
                  <a:cubicBezTo>
                    <a:pt x="6287955" y="1350010"/>
                    <a:pt x="6287955" y="1342390"/>
                    <a:pt x="6291765" y="1320800"/>
                  </a:cubicBezTo>
                  <a:lnTo>
                    <a:pt x="6287955" y="1319530"/>
                  </a:lnTo>
                  <a:cubicBezTo>
                    <a:pt x="6286685" y="1311910"/>
                    <a:pt x="6286685" y="1282700"/>
                    <a:pt x="6286685" y="1263650"/>
                  </a:cubicBezTo>
                  <a:cubicBezTo>
                    <a:pt x="6286685" y="1225550"/>
                    <a:pt x="6286685" y="1211580"/>
                    <a:pt x="6284145" y="1207770"/>
                  </a:cubicBezTo>
                  <a:cubicBezTo>
                    <a:pt x="6286685" y="1189990"/>
                    <a:pt x="6287955" y="1173480"/>
                    <a:pt x="6287955" y="1155700"/>
                  </a:cubicBezTo>
                  <a:cubicBezTo>
                    <a:pt x="6287955" y="1135380"/>
                    <a:pt x="6287955" y="1113790"/>
                    <a:pt x="6293035" y="1087120"/>
                  </a:cubicBezTo>
                  <a:close/>
                  <a:moveTo>
                    <a:pt x="27940" y="495300"/>
                  </a:moveTo>
                  <a:lnTo>
                    <a:pt x="27940" y="488950"/>
                  </a:lnTo>
                  <a:lnTo>
                    <a:pt x="29210" y="488950"/>
                  </a:lnTo>
                  <a:cubicBezTo>
                    <a:pt x="27940" y="491490"/>
                    <a:pt x="27940" y="492760"/>
                    <a:pt x="27940" y="495300"/>
                  </a:cubicBezTo>
                  <a:close/>
                  <a:moveTo>
                    <a:pt x="38100" y="2854960"/>
                  </a:moveTo>
                  <a:cubicBezTo>
                    <a:pt x="38100" y="2851150"/>
                    <a:pt x="36830" y="2848610"/>
                    <a:pt x="36830" y="2846070"/>
                  </a:cubicBezTo>
                  <a:lnTo>
                    <a:pt x="38100" y="2846070"/>
                  </a:lnTo>
                  <a:lnTo>
                    <a:pt x="38100" y="2854960"/>
                  </a:lnTo>
                  <a:close/>
                  <a:moveTo>
                    <a:pt x="6218105" y="546100"/>
                  </a:moveTo>
                  <a:lnTo>
                    <a:pt x="6219375" y="577850"/>
                  </a:lnTo>
                  <a:lnTo>
                    <a:pt x="6210485" y="563880"/>
                  </a:lnTo>
                  <a:lnTo>
                    <a:pt x="6213025" y="591820"/>
                  </a:lnTo>
                  <a:cubicBezTo>
                    <a:pt x="6218105" y="647700"/>
                    <a:pt x="6216835" y="669290"/>
                    <a:pt x="6215565" y="718820"/>
                  </a:cubicBezTo>
                  <a:lnTo>
                    <a:pt x="6214295" y="741680"/>
                  </a:lnTo>
                  <a:lnTo>
                    <a:pt x="6211755" y="762000"/>
                  </a:lnTo>
                  <a:cubicBezTo>
                    <a:pt x="6209215" y="786130"/>
                    <a:pt x="6209215" y="817880"/>
                    <a:pt x="6210485" y="843280"/>
                  </a:cubicBezTo>
                  <a:lnTo>
                    <a:pt x="6206675" y="843280"/>
                  </a:lnTo>
                  <a:lnTo>
                    <a:pt x="6206675" y="885190"/>
                  </a:lnTo>
                  <a:lnTo>
                    <a:pt x="6210485" y="885190"/>
                  </a:lnTo>
                  <a:lnTo>
                    <a:pt x="6215565" y="956310"/>
                  </a:lnTo>
                  <a:lnTo>
                    <a:pt x="6210485" y="956310"/>
                  </a:lnTo>
                  <a:cubicBezTo>
                    <a:pt x="6210485" y="962660"/>
                    <a:pt x="6210485" y="967740"/>
                    <a:pt x="6211755" y="974090"/>
                  </a:cubicBezTo>
                  <a:lnTo>
                    <a:pt x="6202865" y="974090"/>
                  </a:lnTo>
                  <a:lnTo>
                    <a:pt x="6202865" y="976630"/>
                  </a:lnTo>
                  <a:lnTo>
                    <a:pt x="6207945" y="1078230"/>
                  </a:lnTo>
                  <a:cubicBezTo>
                    <a:pt x="6206675" y="1082040"/>
                    <a:pt x="6206675" y="1088390"/>
                    <a:pt x="6205405" y="1097280"/>
                  </a:cubicBezTo>
                  <a:cubicBezTo>
                    <a:pt x="6204135" y="1104900"/>
                    <a:pt x="6202865" y="1116330"/>
                    <a:pt x="6201595" y="1118870"/>
                  </a:cubicBezTo>
                  <a:lnTo>
                    <a:pt x="6200325" y="1118870"/>
                  </a:lnTo>
                  <a:cubicBezTo>
                    <a:pt x="6199055" y="1146810"/>
                    <a:pt x="6200325" y="1179830"/>
                    <a:pt x="6202865" y="1215390"/>
                  </a:cubicBezTo>
                  <a:cubicBezTo>
                    <a:pt x="6205405" y="1256030"/>
                    <a:pt x="6207945" y="1299210"/>
                    <a:pt x="6205405" y="1339850"/>
                  </a:cubicBezTo>
                  <a:lnTo>
                    <a:pt x="6205405" y="1342390"/>
                  </a:lnTo>
                  <a:cubicBezTo>
                    <a:pt x="6206675" y="1346200"/>
                    <a:pt x="6206675" y="1356360"/>
                    <a:pt x="6207945" y="1369060"/>
                  </a:cubicBezTo>
                  <a:cubicBezTo>
                    <a:pt x="6207945" y="1389380"/>
                    <a:pt x="6206675" y="1408430"/>
                    <a:pt x="6206675" y="1428750"/>
                  </a:cubicBezTo>
                  <a:cubicBezTo>
                    <a:pt x="6205405" y="1478280"/>
                    <a:pt x="6202865" y="1530350"/>
                    <a:pt x="6207945" y="1592580"/>
                  </a:cubicBezTo>
                  <a:lnTo>
                    <a:pt x="6199055" y="1642110"/>
                  </a:lnTo>
                  <a:lnTo>
                    <a:pt x="6199055" y="1643380"/>
                  </a:lnTo>
                  <a:cubicBezTo>
                    <a:pt x="6199055" y="1662430"/>
                    <a:pt x="6200325" y="1668780"/>
                    <a:pt x="6206675" y="1670050"/>
                  </a:cubicBezTo>
                  <a:cubicBezTo>
                    <a:pt x="6209215" y="1670050"/>
                    <a:pt x="6210485" y="1670050"/>
                    <a:pt x="6213025" y="1667510"/>
                  </a:cubicBezTo>
                  <a:cubicBezTo>
                    <a:pt x="6213025" y="1673860"/>
                    <a:pt x="6213025" y="1680210"/>
                    <a:pt x="6214295" y="1690370"/>
                  </a:cubicBezTo>
                  <a:cubicBezTo>
                    <a:pt x="6215565" y="1717040"/>
                    <a:pt x="6214295" y="1727200"/>
                    <a:pt x="6214295" y="1732280"/>
                  </a:cubicBezTo>
                  <a:cubicBezTo>
                    <a:pt x="6213025" y="1732280"/>
                    <a:pt x="6211755" y="1732280"/>
                    <a:pt x="6209215" y="1733550"/>
                  </a:cubicBezTo>
                  <a:cubicBezTo>
                    <a:pt x="6205405" y="1736090"/>
                    <a:pt x="6204135" y="1741170"/>
                    <a:pt x="6204135" y="1747520"/>
                  </a:cubicBezTo>
                  <a:lnTo>
                    <a:pt x="6205405" y="1756410"/>
                  </a:lnTo>
                  <a:cubicBezTo>
                    <a:pt x="6209215" y="1784350"/>
                    <a:pt x="6213025" y="1821180"/>
                    <a:pt x="6213025" y="1863090"/>
                  </a:cubicBezTo>
                  <a:lnTo>
                    <a:pt x="6211755" y="1863090"/>
                  </a:lnTo>
                  <a:lnTo>
                    <a:pt x="6211755" y="1856740"/>
                  </a:lnTo>
                  <a:cubicBezTo>
                    <a:pt x="6210485" y="1830070"/>
                    <a:pt x="6209215" y="1827530"/>
                    <a:pt x="6202865" y="1827530"/>
                  </a:cubicBezTo>
                  <a:cubicBezTo>
                    <a:pt x="6195245" y="1827530"/>
                    <a:pt x="6195245" y="1832610"/>
                    <a:pt x="6192705" y="1855470"/>
                  </a:cubicBezTo>
                  <a:lnTo>
                    <a:pt x="6191435" y="1859280"/>
                  </a:lnTo>
                  <a:lnTo>
                    <a:pt x="6195245" y="1861820"/>
                  </a:lnTo>
                  <a:cubicBezTo>
                    <a:pt x="6201595" y="1869440"/>
                    <a:pt x="6201595" y="1926590"/>
                    <a:pt x="6201595" y="1969770"/>
                  </a:cubicBezTo>
                  <a:cubicBezTo>
                    <a:pt x="6201595" y="2044700"/>
                    <a:pt x="6204135" y="2075180"/>
                    <a:pt x="6210485" y="2084070"/>
                  </a:cubicBezTo>
                  <a:lnTo>
                    <a:pt x="6209215" y="2095500"/>
                  </a:lnTo>
                  <a:lnTo>
                    <a:pt x="6206675" y="2095500"/>
                  </a:lnTo>
                  <a:cubicBezTo>
                    <a:pt x="6202865" y="2132330"/>
                    <a:pt x="6205405" y="2146300"/>
                    <a:pt x="6209215" y="2162810"/>
                  </a:cubicBezTo>
                  <a:cubicBezTo>
                    <a:pt x="6213025" y="2178050"/>
                    <a:pt x="6216835" y="2195830"/>
                    <a:pt x="6215565" y="2241550"/>
                  </a:cubicBezTo>
                  <a:cubicBezTo>
                    <a:pt x="6214295" y="2258060"/>
                    <a:pt x="6214295" y="2269490"/>
                    <a:pt x="6213025" y="2274570"/>
                  </a:cubicBezTo>
                  <a:lnTo>
                    <a:pt x="6209215" y="2274570"/>
                  </a:lnTo>
                  <a:lnTo>
                    <a:pt x="6213025" y="2345690"/>
                  </a:lnTo>
                  <a:lnTo>
                    <a:pt x="6213025" y="2349500"/>
                  </a:lnTo>
                  <a:lnTo>
                    <a:pt x="6210485" y="2349500"/>
                  </a:lnTo>
                  <a:lnTo>
                    <a:pt x="6211755" y="2426970"/>
                  </a:lnTo>
                  <a:lnTo>
                    <a:pt x="6206675" y="2418080"/>
                  </a:lnTo>
                  <a:lnTo>
                    <a:pt x="6211755" y="2449830"/>
                  </a:lnTo>
                  <a:cubicBezTo>
                    <a:pt x="6213025" y="2458720"/>
                    <a:pt x="6215565" y="2473960"/>
                    <a:pt x="6216835" y="2487930"/>
                  </a:cubicBezTo>
                  <a:lnTo>
                    <a:pt x="6213025" y="2501900"/>
                  </a:lnTo>
                  <a:cubicBezTo>
                    <a:pt x="6204135" y="2531110"/>
                    <a:pt x="6205405" y="2545080"/>
                    <a:pt x="6206675" y="2566670"/>
                  </a:cubicBezTo>
                  <a:cubicBezTo>
                    <a:pt x="6207945" y="2575560"/>
                    <a:pt x="6207945" y="2585720"/>
                    <a:pt x="6209215" y="2599690"/>
                  </a:cubicBezTo>
                  <a:lnTo>
                    <a:pt x="6204135" y="2616200"/>
                  </a:lnTo>
                  <a:cubicBezTo>
                    <a:pt x="6202865" y="2620010"/>
                    <a:pt x="6202865" y="2622550"/>
                    <a:pt x="6201595" y="2626360"/>
                  </a:cubicBezTo>
                  <a:lnTo>
                    <a:pt x="6209215" y="2626360"/>
                  </a:lnTo>
                  <a:lnTo>
                    <a:pt x="6209215" y="2636520"/>
                  </a:lnTo>
                  <a:lnTo>
                    <a:pt x="6204135" y="2636520"/>
                  </a:lnTo>
                  <a:cubicBezTo>
                    <a:pt x="6201595" y="2649220"/>
                    <a:pt x="6200325" y="2670810"/>
                    <a:pt x="6199055" y="2698750"/>
                  </a:cubicBezTo>
                  <a:cubicBezTo>
                    <a:pt x="6197785" y="2719070"/>
                    <a:pt x="6197785" y="2740660"/>
                    <a:pt x="6195245" y="2766060"/>
                  </a:cubicBezTo>
                  <a:lnTo>
                    <a:pt x="6207945" y="2767330"/>
                  </a:lnTo>
                  <a:cubicBezTo>
                    <a:pt x="6209215" y="2764790"/>
                    <a:pt x="6209215" y="2758440"/>
                    <a:pt x="6210485" y="2752090"/>
                  </a:cubicBezTo>
                  <a:lnTo>
                    <a:pt x="6214295" y="2752090"/>
                  </a:lnTo>
                  <a:cubicBezTo>
                    <a:pt x="6214295" y="2759710"/>
                    <a:pt x="6215565" y="2768600"/>
                    <a:pt x="6216835" y="2777490"/>
                  </a:cubicBezTo>
                  <a:cubicBezTo>
                    <a:pt x="6211755" y="2783840"/>
                    <a:pt x="6211755" y="2801620"/>
                    <a:pt x="6213025" y="2839720"/>
                  </a:cubicBezTo>
                  <a:lnTo>
                    <a:pt x="6213025" y="2849880"/>
                  </a:lnTo>
                  <a:lnTo>
                    <a:pt x="6204135" y="2847340"/>
                  </a:lnTo>
                  <a:lnTo>
                    <a:pt x="6204135" y="2857500"/>
                  </a:lnTo>
                  <a:cubicBezTo>
                    <a:pt x="6205405" y="2887980"/>
                    <a:pt x="6207945" y="2896870"/>
                    <a:pt x="6210485" y="2908300"/>
                  </a:cubicBezTo>
                  <a:cubicBezTo>
                    <a:pt x="6211755" y="2913380"/>
                    <a:pt x="6213025" y="2919730"/>
                    <a:pt x="6214295" y="2928620"/>
                  </a:cubicBezTo>
                  <a:cubicBezTo>
                    <a:pt x="6213025" y="2975610"/>
                    <a:pt x="6207945" y="2988310"/>
                    <a:pt x="6202865" y="2998470"/>
                  </a:cubicBezTo>
                  <a:lnTo>
                    <a:pt x="6201595" y="3001010"/>
                  </a:lnTo>
                  <a:lnTo>
                    <a:pt x="6201595" y="3003550"/>
                  </a:lnTo>
                  <a:cubicBezTo>
                    <a:pt x="6201595" y="3032760"/>
                    <a:pt x="6201595" y="3036570"/>
                    <a:pt x="6207945" y="3037840"/>
                  </a:cubicBezTo>
                  <a:cubicBezTo>
                    <a:pt x="6210485" y="3037840"/>
                    <a:pt x="6211755" y="3037840"/>
                    <a:pt x="6213025" y="3036570"/>
                  </a:cubicBezTo>
                  <a:lnTo>
                    <a:pt x="6213025" y="3044190"/>
                  </a:lnTo>
                  <a:cubicBezTo>
                    <a:pt x="6210485" y="3110230"/>
                    <a:pt x="6213025" y="3158490"/>
                    <a:pt x="6216835" y="3232150"/>
                  </a:cubicBezTo>
                  <a:lnTo>
                    <a:pt x="6218105" y="3244850"/>
                  </a:lnTo>
                  <a:cubicBezTo>
                    <a:pt x="6211755" y="3244850"/>
                    <a:pt x="6211755" y="3251200"/>
                    <a:pt x="6210485" y="3253740"/>
                  </a:cubicBezTo>
                  <a:lnTo>
                    <a:pt x="6210485" y="3255010"/>
                  </a:lnTo>
                  <a:lnTo>
                    <a:pt x="6214295" y="3280410"/>
                  </a:lnTo>
                  <a:lnTo>
                    <a:pt x="6211755" y="3276600"/>
                  </a:lnTo>
                  <a:lnTo>
                    <a:pt x="6213025" y="3304540"/>
                  </a:lnTo>
                  <a:cubicBezTo>
                    <a:pt x="6214295" y="3321050"/>
                    <a:pt x="6215565" y="3324860"/>
                    <a:pt x="6218105" y="3328670"/>
                  </a:cubicBezTo>
                  <a:cubicBezTo>
                    <a:pt x="6219375" y="3331210"/>
                    <a:pt x="6221915" y="3333750"/>
                    <a:pt x="6223185" y="3364230"/>
                  </a:cubicBezTo>
                  <a:lnTo>
                    <a:pt x="6223185" y="3366770"/>
                  </a:lnTo>
                  <a:cubicBezTo>
                    <a:pt x="6225725" y="3373120"/>
                    <a:pt x="6224455" y="3388360"/>
                    <a:pt x="6223185" y="3398520"/>
                  </a:cubicBezTo>
                  <a:lnTo>
                    <a:pt x="6209215" y="3397250"/>
                  </a:lnTo>
                  <a:lnTo>
                    <a:pt x="6183815" y="3394710"/>
                  </a:lnTo>
                  <a:cubicBezTo>
                    <a:pt x="6163495" y="3393440"/>
                    <a:pt x="6144445" y="3394710"/>
                    <a:pt x="6129205" y="3395980"/>
                  </a:cubicBezTo>
                  <a:lnTo>
                    <a:pt x="6129205" y="3392170"/>
                  </a:lnTo>
                  <a:lnTo>
                    <a:pt x="6124125" y="3389630"/>
                  </a:lnTo>
                  <a:lnTo>
                    <a:pt x="6077135" y="3393440"/>
                  </a:lnTo>
                  <a:cubicBezTo>
                    <a:pt x="6032685" y="3395980"/>
                    <a:pt x="6025065" y="3397250"/>
                    <a:pt x="5979345" y="3402330"/>
                  </a:cubicBezTo>
                  <a:cubicBezTo>
                    <a:pt x="5952675" y="3399790"/>
                    <a:pt x="5926005" y="3398520"/>
                    <a:pt x="5899335" y="3398520"/>
                  </a:cubicBezTo>
                  <a:lnTo>
                    <a:pt x="5885365" y="3398520"/>
                  </a:lnTo>
                  <a:cubicBezTo>
                    <a:pt x="5875205" y="3397250"/>
                    <a:pt x="5862505" y="3395980"/>
                    <a:pt x="5845995" y="3395980"/>
                  </a:cubicBezTo>
                  <a:lnTo>
                    <a:pt x="5845995" y="3398520"/>
                  </a:lnTo>
                  <a:lnTo>
                    <a:pt x="5843455" y="3398520"/>
                  </a:lnTo>
                  <a:cubicBezTo>
                    <a:pt x="5842185" y="3397250"/>
                    <a:pt x="5840915" y="3397250"/>
                    <a:pt x="5839645" y="3395980"/>
                  </a:cubicBezTo>
                  <a:lnTo>
                    <a:pt x="5837105" y="3395980"/>
                  </a:lnTo>
                  <a:cubicBezTo>
                    <a:pt x="5825675" y="3398520"/>
                    <a:pt x="5812975" y="3399790"/>
                    <a:pt x="5797735" y="3401060"/>
                  </a:cubicBezTo>
                  <a:lnTo>
                    <a:pt x="5779955" y="3393440"/>
                  </a:lnTo>
                  <a:lnTo>
                    <a:pt x="5773605" y="3398520"/>
                  </a:lnTo>
                  <a:lnTo>
                    <a:pt x="5658035" y="3393440"/>
                  </a:lnTo>
                  <a:cubicBezTo>
                    <a:pt x="5640255" y="3395980"/>
                    <a:pt x="5622475" y="3397250"/>
                    <a:pt x="5605965" y="3399790"/>
                  </a:cubicBezTo>
                  <a:cubicBezTo>
                    <a:pt x="5580565" y="3399790"/>
                    <a:pt x="5556435" y="3398520"/>
                    <a:pt x="5531035" y="3398520"/>
                  </a:cubicBezTo>
                  <a:lnTo>
                    <a:pt x="5531035" y="3393440"/>
                  </a:lnTo>
                  <a:lnTo>
                    <a:pt x="5480235" y="3397250"/>
                  </a:lnTo>
                  <a:cubicBezTo>
                    <a:pt x="5471345" y="3397250"/>
                    <a:pt x="5463725" y="3397250"/>
                    <a:pt x="5453565" y="3395980"/>
                  </a:cubicBezTo>
                  <a:lnTo>
                    <a:pt x="5453565" y="3394710"/>
                  </a:lnTo>
                  <a:cubicBezTo>
                    <a:pt x="5395370" y="3390900"/>
                    <a:pt x="5302369" y="3389630"/>
                    <a:pt x="5192761" y="3389630"/>
                  </a:cubicBezTo>
                  <a:lnTo>
                    <a:pt x="5116368" y="3389630"/>
                  </a:lnTo>
                  <a:lnTo>
                    <a:pt x="5146260" y="3394710"/>
                  </a:lnTo>
                  <a:cubicBezTo>
                    <a:pt x="5126332" y="3394710"/>
                    <a:pt x="5113046" y="3393440"/>
                    <a:pt x="5096439" y="3393440"/>
                  </a:cubicBezTo>
                  <a:cubicBezTo>
                    <a:pt x="5086475" y="3393440"/>
                    <a:pt x="5076510" y="3392170"/>
                    <a:pt x="5066546" y="3392170"/>
                  </a:cubicBezTo>
                  <a:lnTo>
                    <a:pt x="5059903" y="3392170"/>
                  </a:lnTo>
                  <a:cubicBezTo>
                    <a:pt x="5049938" y="3393440"/>
                    <a:pt x="5036653" y="3394710"/>
                    <a:pt x="5030009" y="3397250"/>
                  </a:cubicBezTo>
                  <a:lnTo>
                    <a:pt x="5030009" y="3395980"/>
                  </a:lnTo>
                  <a:cubicBezTo>
                    <a:pt x="4953616" y="3392170"/>
                    <a:pt x="4900473" y="3393440"/>
                    <a:pt x="4857293" y="3397250"/>
                  </a:cubicBezTo>
                  <a:lnTo>
                    <a:pt x="4850651" y="3397250"/>
                  </a:lnTo>
                  <a:cubicBezTo>
                    <a:pt x="4691221" y="3397250"/>
                    <a:pt x="4511862" y="3397250"/>
                    <a:pt x="4472005" y="3389630"/>
                  </a:cubicBezTo>
                  <a:lnTo>
                    <a:pt x="4465361" y="3389630"/>
                  </a:lnTo>
                  <a:cubicBezTo>
                    <a:pt x="4408896" y="3389630"/>
                    <a:pt x="4392289" y="3389630"/>
                    <a:pt x="4388968" y="3395980"/>
                  </a:cubicBezTo>
                  <a:lnTo>
                    <a:pt x="4362396" y="3395980"/>
                  </a:lnTo>
                  <a:lnTo>
                    <a:pt x="4319217" y="3392170"/>
                  </a:lnTo>
                  <a:lnTo>
                    <a:pt x="4279360" y="3397250"/>
                  </a:lnTo>
                  <a:cubicBezTo>
                    <a:pt x="4259431" y="3397250"/>
                    <a:pt x="4239502" y="3397250"/>
                    <a:pt x="4226216" y="3395980"/>
                  </a:cubicBezTo>
                  <a:lnTo>
                    <a:pt x="4226216" y="3387090"/>
                  </a:lnTo>
                  <a:cubicBezTo>
                    <a:pt x="4143180" y="3384550"/>
                    <a:pt x="4020286" y="3385820"/>
                    <a:pt x="3930606" y="3387090"/>
                  </a:cubicBezTo>
                  <a:cubicBezTo>
                    <a:pt x="3890749" y="3387090"/>
                    <a:pt x="3854213" y="3388360"/>
                    <a:pt x="3834284" y="3388360"/>
                  </a:cubicBezTo>
                  <a:lnTo>
                    <a:pt x="3834284" y="3390900"/>
                  </a:lnTo>
                  <a:lnTo>
                    <a:pt x="3561924" y="3390900"/>
                  </a:lnTo>
                  <a:lnTo>
                    <a:pt x="3561924" y="3388360"/>
                  </a:lnTo>
                  <a:cubicBezTo>
                    <a:pt x="3551960" y="3389630"/>
                    <a:pt x="3541996" y="3389630"/>
                    <a:pt x="3535353" y="3390900"/>
                  </a:cubicBezTo>
                  <a:lnTo>
                    <a:pt x="3445673" y="3390900"/>
                  </a:lnTo>
                  <a:cubicBezTo>
                    <a:pt x="3209850" y="3390900"/>
                    <a:pt x="2964061" y="3390900"/>
                    <a:pt x="2748167" y="3394710"/>
                  </a:cubicBezTo>
                  <a:lnTo>
                    <a:pt x="2734881" y="3394710"/>
                  </a:lnTo>
                  <a:cubicBezTo>
                    <a:pt x="2711630" y="3394710"/>
                    <a:pt x="2691702" y="3395980"/>
                    <a:pt x="2668451" y="3395980"/>
                  </a:cubicBezTo>
                  <a:lnTo>
                    <a:pt x="2555522" y="3398520"/>
                  </a:lnTo>
                  <a:lnTo>
                    <a:pt x="2578772" y="3401060"/>
                  </a:lnTo>
                  <a:lnTo>
                    <a:pt x="2528950" y="3401060"/>
                  </a:lnTo>
                  <a:cubicBezTo>
                    <a:pt x="2512343" y="3397250"/>
                    <a:pt x="2482450" y="3394710"/>
                    <a:pt x="2462521" y="3392170"/>
                  </a:cubicBezTo>
                  <a:lnTo>
                    <a:pt x="2459200" y="3398520"/>
                  </a:lnTo>
                  <a:lnTo>
                    <a:pt x="2455878" y="3393440"/>
                  </a:lnTo>
                  <a:cubicBezTo>
                    <a:pt x="2445913" y="3394710"/>
                    <a:pt x="2382806" y="3393440"/>
                    <a:pt x="2329662" y="3393440"/>
                  </a:cubicBezTo>
                  <a:lnTo>
                    <a:pt x="2176875" y="3393440"/>
                  </a:lnTo>
                  <a:lnTo>
                    <a:pt x="2176875" y="3397250"/>
                  </a:lnTo>
                  <a:cubicBezTo>
                    <a:pt x="2163589" y="3397250"/>
                    <a:pt x="2153625" y="3397250"/>
                    <a:pt x="2140339" y="3398520"/>
                  </a:cubicBezTo>
                  <a:lnTo>
                    <a:pt x="2137018" y="3398520"/>
                  </a:lnTo>
                  <a:cubicBezTo>
                    <a:pt x="2100482" y="3399790"/>
                    <a:pt x="2060624" y="3401060"/>
                    <a:pt x="2014124" y="3402330"/>
                  </a:cubicBezTo>
                  <a:cubicBezTo>
                    <a:pt x="2017445" y="3401060"/>
                    <a:pt x="2017445" y="3399790"/>
                    <a:pt x="2020767" y="3398520"/>
                  </a:cubicBezTo>
                  <a:cubicBezTo>
                    <a:pt x="2024088" y="3392170"/>
                    <a:pt x="2004159" y="3388360"/>
                    <a:pt x="1994195" y="3387090"/>
                  </a:cubicBezTo>
                  <a:lnTo>
                    <a:pt x="1987552" y="3387090"/>
                  </a:lnTo>
                  <a:cubicBezTo>
                    <a:pt x="1897873" y="3385820"/>
                    <a:pt x="1881265" y="3387090"/>
                    <a:pt x="1867980" y="3390900"/>
                  </a:cubicBezTo>
                  <a:cubicBezTo>
                    <a:pt x="1864658" y="3392170"/>
                    <a:pt x="1854694" y="3393440"/>
                    <a:pt x="1781621" y="3392170"/>
                  </a:cubicBezTo>
                  <a:lnTo>
                    <a:pt x="1774979" y="3392170"/>
                  </a:lnTo>
                  <a:cubicBezTo>
                    <a:pt x="1765014" y="3393440"/>
                    <a:pt x="1758371" y="3394710"/>
                    <a:pt x="1755050" y="3395980"/>
                  </a:cubicBezTo>
                  <a:cubicBezTo>
                    <a:pt x="1668692" y="3397250"/>
                    <a:pt x="1638799" y="3398520"/>
                    <a:pt x="1615548" y="3399790"/>
                  </a:cubicBezTo>
                  <a:lnTo>
                    <a:pt x="1532512" y="3397250"/>
                  </a:lnTo>
                  <a:cubicBezTo>
                    <a:pt x="1502619" y="3395980"/>
                    <a:pt x="1486012" y="3395980"/>
                    <a:pt x="1476047" y="3394710"/>
                  </a:cubicBezTo>
                  <a:lnTo>
                    <a:pt x="1476047" y="3385820"/>
                  </a:lnTo>
                  <a:lnTo>
                    <a:pt x="1080793" y="3383280"/>
                  </a:lnTo>
                  <a:lnTo>
                    <a:pt x="1090758" y="3388360"/>
                  </a:lnTo>
                  <a:cubicBezTo>
                    <a:pt x="1064186" y="3389630"/>
                    <a:pt x="1011043" y="3392170"/>
                    <a:pt x="974507" y="3392170"/>
                  </a:cubicBezTo>
                  <a:cubicBezTo>
                    <a:pt x="957900" y="3392170"/>
                    <a:pt x="941292" y="3393440"/>
                    <a:pt x="928006" y="3393440"/>
                  </a:cubicBezTo>
                  <a:lnTo>
                    <a:pt x="840740" y="3393440"/>
                  </a:lnTo>
                  <a:lnTo>
                    <a:pt x="840740" y="3389630"/>
                  </a:lnTo>
                  <a:lnTo>
                    <a:pt x="836930" y="3390900"/>
                  </a:lnTo>
                  <a:cubicBezTo>
                    <a:pt x="830580" y="3392170"/>
                    <a:pt x="805180" y="3393440"/>
                    <a:pt x="778510" y="3394710"/>
                  </a:cubicBezTo>
                  <a:lnTo>
                    <a:pt x="778510" y="3389630"/>
                  </a:lnTo>
                  <a:cubicBezTo>
                    <a:pt x="754380" y="3388360"/>
                    <a:pt x="734060" y="3389630"/>
                    <a:pt x="713740" y="3392170"/>
                  </a:cubicBezTo>
                  <a:cubicBezTo>
                    <a:pt x="687070" y="3394710"/>
                    <a:pt x="660400" y="3397250"/>
                    <a:pt x="623570" y="3392170"/>
                  </a:cubicBezTo>
                  <a:cubicBezTo>
                    <a:pt x="614680" y="3392170"/>
                    <a:pt x="601980" y="3389630"/>
                    <a:pt x="589280" y="3388360"/>
                  </a:cubicBezTo>
                  <a:cubicBezTo>
                    <a:pt x="561340" y="3384550"/>
                    <a:pt x="551180" y="3383280"/>
                    <a:pt x="546100" y="3388360"/>
                  </a:cubicBezTo>
                  <a:lnTo>
                    <a:pt x="544830" y="3389630"/>
                  </a:lnTo>
                  <a:cubicBezTo>
                    <a:pt x="537210" y="3389630"/>
                    <a:pt x="529590" y="3389630"/>
                    <a:pt x="520700" y="3390900"/>
                  </a:cubicBezTo>
                  <a:cubicBezTo>
                    <a:pt x="497840" y="3392170"/>
                    <a:pt x="474980" y="3393440"/>
                    <a:pt x="448310" y="3389630"/>
                  </a:cubicBezTo>
                  <a:lnTo>
                    <a:pt x="445770" y="3389630"/>
                  </a:lnTo>
                  <a:cubicBezTo>
                    <a:pt x="444500" y="3389630"/>
                    <a:pt x="443230" y="3389630"/>
                    <a:pt x="443230" y="3390900"/>
                  </a:cubicBezTo>
                  <a:lnTo>
                    <a:pt x="429260" y="3388360"/>
                  </a:lnTo>
                  <a:cubicBezTo>
                    <a:pt x="416560" y="3385820"/>
                    <a:pt x="393700" y="3387090"/>
                    <a:pt x="373380" y="3388360"/>
                  </a:cubicBezTo>
                  <a:cubicBezTo>
                    <a:pt x="363220" y="3388360"/>
                    <a:pt x="351790" y="3389630"/>
                    <a:pt x="346710" y="3389630"/>
                  </a:cubicBezTo>
                  <a:lnTo>
                    <a:pt x="345440" y="3384550"/>
                  </a:lnTo>
                  <a:cubicBezTo>
                    <a:pt x="323850" y="3390900"/>
                    <a:pt x="297180" y="3390900"/>
                    <a:pt x="266700" y="3389630"/>
                  </a:cubicBezTo>
                  <a:cubicBezTo>
                    <a:pt x="242570" y="3388360"/>
                    <a:pt x="214630" y="3388360"/>
                    <a:pt x="185420" y="3390900"/>
                  </a:cubicBezTo>
                  <a:lnTo>
                    <a:pt x="189230" y="3385820"/>
                  </a:lnTo>
                  <a:lnTo>
                    <a:pt x="166370" y="3388360"/>
                  </a:lnTo>
                  <a:cubicBezTo>
                    <a:pt x="163830" y="3388360"/>
                    <a:pt x="161290" y="3388360"/>
                    <a:pt x="157480" y="3389630"/>
                  </a:cubicBezTo>
                  <a:lnTo>
                    <a:pt x="156210" y="3383280"/>
                  </a:lnTo>
                  <a:cubicBezTo>
                    <a:pt x="139700" y="3384550"/>
                    <a:pt x="123190" y="3385820"/>
                    <a:pt x="101600" y="3384550"/>
                  </a:cubicBezTo>
                  <a:lnTo>
                    <a:pt x="97790" y="3384550"/>
                  </a:lnTo>
                  <a:lnTo>
                    <a:pt x="87630" y="3383280"/>
                  </a:lnTo>
                  <a:lnTo>
                    <a:pt x="87630" y="3362960"/>
                  </a:lnTo>
                  <a:lnTo>
                    <a:pt x="74930" y="3362960"/>
                  </a:lnTo>
                  <a:lnTo>
                    <a:pt x="74930" y="3356610"/>
                  </a:lnTo>
                  <a:cubicBezTo>
                    <a:pt x="76200" y="3342640"/>
                    <a:pt x="77470" y="3333750"/>
                    <a:pt x="80010" y="3323590"/>
                  </a:cubicBezTo>
                  <a:lnTo>
                    <a:pt x="80010" y="3321050"/>
                  </a:lnTo>
                  <a:cubicBezTo>
                    <a:pt x="85090" y="3296920"/>
                    <a:pt x="88900" y="3270250"/>
                    <a:pt x="87630" y="3200400"/>
                  </a:cubicBezTo>
                  <a:lnTo>
                    <a:pt x="83820" y="3200400"/>
                  </a:lnTo>
                  <a:cubicBezTo>
                    <a:pt x="85090" y="3178810"/>
                    <a:pt x="86360" y="3161030"/>
                    <a:pt x="88900" y="3150870"/>
                  </a:cubicBezTo>
                  <a:cubicBezTo>
                    <a:pt x="88900" y="3102610"/>
                    <a:pt x="87630" y="3100070"/>
                    <a:pt x="81280" y="3100070"/>
                  </a:cubicBezTo>
                  <a:cubicBezTo>
                    <a:pt x="81280" y="3087370"/>
                    <a:pt x="80010" y="3077210"/>
                    <a:pt x="77470" y="3064510"/>
                  </a:cubicBezTo>
                  <a:cubicBezTo>
                    <a:pt x="76200" y="3054350"/>
                    <a:pt x="73660" y="3042920"/>
                    <a:pt x="73660" y="3028950"/>
                  </a:cubicBezTo>
                  <a:lnTo>
                    <a:pt x="78740" y="3028950"/>
                  </a:lnTo>
                  <a:lnTo>
                    <a:pt x="78740" y="3022600"/>
                  </a:lnTo>
                  <a:cubicBezTo>
                    <a:pt x="81280" y="2959100"/>
                    <a:pt x="77470" y="2951480"/>
                    <a:pt x="73660" y="2943860"/>
                  </a:cubicBezTo>
                  <a:cubicBezTo>
                    <a:pt x="72390" y="2941320"/>
                    <a:pt x="71120" y="2937510"/>
                    <a:pt x="69850" y="2927350"/>
                  </a:cubicBezTo>
                  <a:lnTo>
                    <a:pt x="78740" y="2926080"/>
                  </a:lnTo>
                  <a:lnTo>
                    <a:pt x="77470" y="2894330"/>
                  </a:lnTo>
                  <a:lnTo>
                    <a:pt x="86360" y="2908300"/>
                  </a:lnTo>
                  <a:lnTo>
                    <a:pt x="83820" y="2880360"/>
                  </a:lnTo>
                  <a:cubicBezTo>
                    <a:pt x="78740" y="2824480"/>
                    <a:pt x="80010" y="2802890"/>
                    <a:pt x="81280" y="2753360"/>
                  </a:cubicBezTo>
                  <a:lnTo>
                    <a:pt x="82550" y="2730500"/>
                  </a:lnTo>
                  <a:lnTo>
                    <a:pt x="85090" y="2710180"/>
                  </a:lnTo>
                  <a:cubicBezTo>
                    <a:pt x="87630" y="2686050"/>
                    <a:pt x="87630" y="2655570"/>
                    <a:pt x="86360" y="2630170"/>
                  </a:cubicBezTo>
                  <a:lnTo>
                    <a:pt x="88900" y="2630170"/>
                  </a:lnTo>
                  <a:cubicBezTo>
                    <a:pt x="87630" y="2623820"/>
                    <a:pt x="87630" y="2618740"/>
                    <a:pt x="87630" y="2613660"/>
                  </a:cubicBezTo>
                  <a:lnTo>
                    <a:pt x="87630" y="2586990"/>
                  </a:lnTo>
                  <a:lnTo>
                    <a:pt x="83820" y="2586990"/>
                  </a:lnTo>
                  <a:lnTo>
                    <a:pt x="78740" y="2515870"/>
                  </a:lnTo>
                  <a:lnTo>
                    <a:pt x="83820" y="2515870"/>
                  </a:lnTo>
                  <a:cubicBezTo>
                    <a:pt x="83820" y="2509520"/>
                    <a:pt x="83820" y="2504440"/>
                    <a:pt x="82550" y="2498090"/>
                  </a:cubicBezTo>
                  <a:lnTo>
                    <a:pt x="91440" y="2498090"/>
                  </a:lnTo>
                  <a:lnTo>
                    <a:pt x="91440" y="2495550"/>
                  </a:lnTo>
                  <a:lnTo>
                    <a:pt x="86360" y="2393950"/>
                  </a:lnTo>
                  <a:cubicBezTo>
                    <a:pt x="87630" y="2390140"/>
                    <a:pt x="87630" y="2383790"/>
                    <a:pt x="88900" y="2374900"/>
                  </a:cubicBezTo>
                  <a:cubicBezTo>
                    <a:pt x="90170" y="2367280"/>
                    <a:pt x="91440" y="2355850"/>
                    <a:pt x="92710" y="2353310"/>
                  </a:cubicBezTo>
                  <a:lnTo>
                    <a:pt x="93980" y="2353310"/>
                  </a:lnTo>
                  <a:cubicBezTo>
                    <a:pt x="95250" y="2325370"/>
                    <a:pt x="92710" y="2292350"/>
                    <a:pt x="91440" y="2256790"/>
                  </a:cubicBezTo>
                  <a:cubicBezTo>
                    <a:pt x="88900" y="2216150"/>
                    <a:pt x="86360" y="2172970"/>
                    <a:pt x="88900" y="2131060"/>
                  </a:cubicBezTo>
                  <a:lnTo>
                    <a:pt x="88900" y="2128520"/>
                  </a:lnTo>
                  <a:cubicBezTo>
                    <a:pt x="87630" y="2124710"/>
                    <a:pt x="87630" y="2114550"/>
                    <a:pt x="86360" y="2101850"/>
                  </a:cubicBezTo>
                  <a:cubicBezTo>
                    <a:pt x="86360" y="2081530"/>
                    <a:pt x="87630" y="2062480"/>
                    <a:pt x="87630" y="2042160"/>
                  </a:cubicBezTo>
                  <a:cubicBezTo>
                    <a:pt x="88900" y="1992630"/>
                    <a:pt x="91440" y="1940560"/>
                    <a:pt x="86360" y="1877060"/>
                  </a:cubicBezTo>
                  <a:lnTo>
                    <a:pt x="95250" y="1827530"/>
                  </a:lnTo>
                  <a:lnTo>
                    <a:pt x="95250" y="1826260"/>
                  </a:lnTo>
                  <a:cubicBezTo>
                    <a:pt x="95250" y="1807210"/>
                    <a:pt x="93980" y="1800860"/>
                    <a:pt x="87630" y="1799590"/>
                  </a:cubicBezTo>
                  <a:cubicBezTo>
                    <a:pt x="85090" y="1799590"/>
                    <a:pt x="83820" y="1799590"/>
                    <a:pt x="81280" y="1802130"/>
                  </a:cubicBezTo>
                  <a:cubicBezTo>
                    <a:pt x="81280" y="1795780"/>
                    <a:pt x="81280" y="1789430"/>
                    <a:pt x="80010" y="1779270"/>
                  </a:cubicBezTo>
                  <a:cubicBezTo>
                    <a:pt x="78740" y="1752600"/>
                    <a:pt x="80010" y="1742440"/>
                    <a:pt x="80010" y="1737360"/>
                  </a:cubicBezTo>
                  <a:cubicBezTo>
                    <a:pt x="81280" y="1737360"/>
                    <a:pt x="82550" y="1737360"/>
                    <a:pt x="85090" y="1736090"/>
                  </a:cubicBezTo>
                  <a:cubicBezTo>
                    <a:pt x="88900" y="1733550"/>
                    <a:pt x="90170" y="1728470"/>
                    <a:pt x="90170" y="1722120"/>
                  </a:cubicBezTo>
                  <a:lnTo>
                    <a:pt x="90170" y="1720850"/>
                  </a:lnTo>
                  <a:lnTo>
                    <a:pt x="88900" y="1714500"/>
                  </a:lnTo>
                  <a:cubicBezTo>
                    <a:pt x="85090" y="1686560"/>
                    <a:pt x="81280" y="1649730"/>
                    <a:pt x="81280" y="1607820"/>
                  </a:cubicBezTo>
                  <a:lnTo>
                    <a:pt x="82550" y="1607820"/>
                  </a:lnTo>
                  <a:lnTo>
                    <a:pt x="82550" y="1614170"/>
                  </a:lnTo>
                  <a:cubicBezTo>
                    <a:pt x="83820" y="1640840"/>
                    <a:pt x="85090" y="1643380"/>
                    <a:pt x="91440" y="1643380"/>
                  </a:cubicBezTo>
                  <a:cubicBezTo>
                    <a:pt x="99060" y="1643380"/>
                    <a:pt x="99060" y="1638300"/>
                    <a:pt x="101600" y="1615440"/>
                  </a:cubicBezTo>
                  <a:lnTo>
                    <a:pt x="102870" y="1611630"/>
                  </a:lnTo>
                  <a:lnTo>
                    <a:pt x="99060" y="1609090"/>
                  </a:lnTo>
                  <a:cubicBezTo>
                    <a:pt x="92710" y="1601470"/>
                    <a:pt x="92710" y="1544320"/>
                    <a:pt x="92710" y="1501140"/>
                  </a:cubicBezTo>
                  <a:cubicBezTo>
                    <a:pt x="92710" y="1426210"/>
                    <a:pt x="90170" y="1395730"/>
                    <a:pt x="83820" y="1386840"/>
                  </a:cubicBezTo>
                  <a:lnTo>
                    <a:pt x="85090" y="1375410"/>
                  </a:lnTo>
                  <a:lnTo>
                    <a:pt x="87630" y="1375410"/>
                  </a:lnTo>
                  <a:cubicBezTo>
                    <a:pt x="91440" y="1338580"/>
                    <a:pt x="88900" y="1324610"/>
                    <a:pt x="85090" y="1308100"/>
                  </a:cubicBezTo>
                  <a:cubicBezTo>
                    <a:pt x="81280" y="1292860"/>
                    <a:pt x="77470" y="1275080"/>
                    <a:pt x="78740" y="1229360"/>
                  </a:cubicBezTo>
                  <a:cubicBezTo>
                    <a:pt x="80010" y="1212850"/>
                    <a:pt x="80010" y="1201420"/>
                    <a:pt x="81280" y="1196340"/>
                  </a:cubicBezTo>
                  <a:lnTo>
                    <a:pt x="85090" y="1196340"/>
                  </a:lnTo>
                  <a:lnTo>
                    <a:pt x="81280" y="1125220"/>
                  </a:lnTo>
                  <a:lnTo>
                    <a:pt x="81280" y="1121410"/>
                  </a:lnTo>
                  <a:lnTo>
                    <a:pt x="83820" y="1121410"/>
                  </a:lnTo>
                  <a:lnTo>
                    <a:pt x="82550" y="1043940"/>
                  </a:lnTo>
                  <a:lnTo>
                    <a:pt x="87630" y="1052830"/>
                  </a:lnTo>
                  <a:lnTo>
                    <a:pt x="82550" y="1021080"/>
                  </a:lnTo>
                  <a:cubicBezTo>
                    <a:pt x="81280" y="1012190"/>
                    <a:pt x="78740" y="998220"/>
                    <a:pt x="77470" y="982980"/>
                  </a:cubicBezTo>
                  <a:lnTo>
                    <a:pt x="81280" y="969010"/>
                  </a:lnTo>
                  <a:cubicBezTo>
                    <a:pt x="90170" y="939800"/>
                    <a:pt x="88900" y="925830"/>
                    <a:pt x="87630" y="904240"/>
                  </a:cubicBezTo>
                  <a:cubicBezTo>
                    <a:pt x="86360" y="895350"/>
                    <a:pt x="86360" y="885190"/>
                    <a:pt x="85090" y="871220"/>
                  </a:cubicBezTo>
                  <a:lnTo>
                    <a:pt x="90170" y="853440"/>
                  </a:lnTo>
                  <a:cubicBezTo>
                    <a:pt x="88900" y="852170"/>
                    <a:pt x="88900" y="848360"/>
                    <a:pt x="90170" y="845820"/>
                  </a:cubicBezTo>
                  <a:lnTo>
                    <a:pt x="73660" y="845820"/>
                  </a:lnTo>
                  <a:lnTo>
                    <a:pt x="90170" y="845820"/>
                  </a:lnTo>
                  <a:cubicBezTo>
                    <a:pt x="93980" y="825500"/>
                    <a:pt x="95250" y="802640"/>
                    <a:pt x="96520" y="775970"/>
                  </a:cubicBezTo>
                  <a:cubicBezTo>
                    <a:pt x="97790" y="755650"/>
                    <a:pt x="97790" y="734060"/>
                    <a:pt x="100330" y="708660"/>
                  </a:cubicBezTo>
                  <a:lnTo>
                    <a:pt x="87630" y="707390"/>
                  </a:lnTo>
                  <a:cubicBezTo>
                    <a:pt x="86360" y="711200"/>
                    <a:pt x="86360" y="718820"/>
                    <a:pt x="83820" y="728980"/>
                  </a:cubicBezTo>
                  <a:cubicBezTo>
                    <a:pt x="82550" y="734060"/>
                    <a:pt x="82550" y="741680"/>
                    <a:pt x="81280" y="749300"/>
                  </a:cubicBezTo>
                  <a:cubicBezTo>
                    <a:pt x="81280" y="735330"/>
                    <a:pt x="81280" y="718820"/>
                    <a:pt x="78740" y="697230"/>
                  </a:cubicBezTo>
                  <a:cubicBezTo>
                    <a:pt x="83820" y="690880"/>
                    <a:pt x="83820" y="673100"/>
                    <a:pt x="82550" y="635000"/>
                  </a:cubicBezTo>
                  <a:lnTo>
                    <a:pt x="82550" y="624840"/>
                  </a:lnTo>
                  <a:lnTo>
                    <a:pt x="91440" y="627380"/>
                  </a:lnTo>
                  <a:lnTo>
                    <a:pt x="91440" y="617220"/>
                  </a:lnTo>
                  <a:cubicBezTo>
                    <a:pt x="90170" y="586740"/>
                    <a:pt x="87630" y="576580"/>
                    <a:pt x="85090" y="566420"/>
                  </a:cubicBezTo>
                  <a:cubicBezTo>
                    <a:pt x="83820" y="561340"/>
                    <a:pt x="82550" y="554990"/>
                    <a:pt x="81280" y="546100"/>
                  </a:cubicBezTo>
                  <a:cubicBezTo>
                    <a:pt x="82550" y="499110"/>
                    <a:pt x="87630" y="486410"/>
                    <a:pt x="92710" y="476250"/>
                  </a:cubicBezTo>
                  <a:lnTo>
                    <a:pt x="93980" y="473710"/>
                  </a:lnTo>
                  <a:lnTo>
                    <a:pt x="93980" y="471170"/>
                  </a:lnTo>
                  <a:cubicBezTo>
                    <a:pt x="93980" y="441960"/>
                    <a:pt x="93980" y="438150"/>
                    <a:pt x="87630" y="436880"/>
                  </a:cubicBezTo>
                  <a:cubicBezTo>
                    <a:pt x="85090" y="436880"/>
                    <a:pt x="83820" y="436880"/>
                    <a:pt x="82550" y="438150"/>
                  </a:cubicBezTo>
                  <a:lnTo>
                    <a:pt x="82550" y="430530"/>
                  </a:lnTo>
                  <a:cubicBezTo>
                    <a:pt x="85090" y="364490"/>
                    <a:pt x="82550" y="316230"/>
                    <a:pt x="78740" y="242570"/>
                  </a:cubicBezTo>
                  <a:lnTo>
                    <a:pt x="77470" y="229870"/>
                  </a:lnTo>
                  <a:cubicBezTo>
                    <a:pt x="83820" y="229870"/>
                    <a:pt x="83820" y="223520"/>
                    <a:pt x="85090" y="220980"/>
                  </a:cubicBezTo>
                  <a:lnTo>
                    <a:pt x="85090" y="219710"/>
                  </a:lnTo>
                  <a:lnTo>
                    <a:pt x="81280" y="194310"/>
                  </a:lnTo>
                  <a:lnTo>
                    <a:pt x="83820" y="198120"/>
                  </a:lnTo>
                  <a:lnTo>
                    <a:pt x="82550" y="171450"/>
                  </a:lnTo>
                  <a:cubicBezTo>
                    <a:pt x="81280" y="154940"/>
                    <a:pt x="80010" y="151130"/>
                    <a:pt x="77470" y="147320"/>
                  </a:cubicBezTo>
                  <a:cubicBezTo>
                    <a:pt x="76200" y="144780"/>
                    <a:pt x="73660" y="142240"/>
                    <a:pt x="72390" y="111760"/>
                  </a:cubicBezTo>
                  <a:lnTo>
                    <a:pt x="72390" y="109220"/>
                  </a:lnTo>
                  <a:cubicBezTo>
                    <a:pt x="69850" y="102870"/>
                    <a:pt x="71120" y="87630"/>
                    <a:pt x="72390" y="77470"/>
                  </a:cubicBezTo>
                  <a:lnTo>
                    <a:pt x="83820" y="78740"/>
                  </a:lnTo>
                  <a:lnTo>
                    <a:pt x="109220" y="81280"/>
                  </a:lnTo>
                  <a:cubicBezTo>
                    <a:pt x="129540" y="82550"/>
                    <a:pt x="148590" y="81280"/>
                    <a:pt x="163830" y="80010"/>
                  </a:cubicBezTo>
                  <a:lnTo>
                    <a:pt x="163830" y="83820"/>
                  </a:lnTo>
                  <a:lnTo>
                    <a:pt x="168910" y="86360"/>
                  </a:lnTo>
                  <a:lnTo>
                    <a:pt x="217170" y="82550"/>
                  </a:lnTo>
                  <a:cubicBezTo>
                    <a:pt x="261620" y="80010"/>
                    <a:pt x="269240" y="78740"/>
                    <a:pt x="314960" y="73660"/>
                  </a:cubicBezTo>
                  <a:cubicBezTo>
                    <a:pt x="346710" y="76200"/>
                    <a:pt x="377190" y="78740"/>
                    <a:pt x="408940" y="77470"/>
                  </a:cubicBezTo>
                  <a:cubicBezTo>
                    <a:pt x="419100" y="78740"/>
                    <a:pt x="431800" y="80010"/>
                    <a:pt x="448310" y="80010"/>
                  </a:cubicBezTo>
                  <a:lnTo>
                    <a:pt x="448310" y="77470"/>
                  </a:lnTo>
                  <a:lnTo>
                    <a:pt x="450850" y="77470"/>
                  </a:lnTo>
                  <a:cubicBezTo>
                    <a:pt x="452120" y="78740"/>
                    <a:pt x="453390" y="78740"/>
                    <a:pt x="454660" y="80010"/>
                  </a:cubicBezTo>
                  <a:lnTo>
                    <a:pt x="457200" y="80010"/>
                  </a:lnTo>
                  <a:cubicBezTo>
                    <a:pt x="468630" y="77470"/>
                    <a:pt x="481330" y="76200"/>
                    <a:pt x="496570" y="74930"/>
                  </a:cubicBezTo>
                  <a:lnTo>
                    <a:pt x="514350" y="82550"/>
                  </a:lnTo>
                  <a:lnTo>
                    <a:pt x="519430" y="78740"/>
                  </a:lnTo>
                  <a:lnTo>
                    <a:pt x="635000" y="85090"/>
                  </a:lnTo>
                  <a:cubicBezTo>
                    <a:pt x="652780" y="82550"/>
                    <a:pt x="670560" y="81280"/>
                    <a:pt x="687070" y="78740"/>
                  </a:cubicBezTo>
                  <a:cubicBezTo>
                    <a:pt x="712470" y="78740"/>
                    <a:pt x="736600" y="80010"/>
                    <a:pt x="762000" y="80010"/>
                  </a:cubicBezTo>
                  <a:lnTo>
                    <a:pt x="762000" y="85090"/>
                  </a:lnTo>
                  <a:lnTo>
                    <a:pt x="812800" y="81280"/>
                  </a:lnTo>
                  <a:cubicBezTo>
                    <a:pt x="821690" y="81280"/>
                    <a:pt x="830580" y="81280"/>
                    <a:pt x="840740" y="82550"/>
                  </a:cubicBezTo>
                  <a:lnTo>
                    <a:pt x="840740" y="85090"/>
                  </a:lnTo>
                  <a:cubicBezTo>
                    <a:pt x="898113" y="83820"/>
                    <a:pt x="991114" y="85090"/>
                    <a:pt x="1100722" y="85090"/>
                  </a:cubicBezTo>
                  <a:lnTo>
                    <a:pt x="1177115" y="85090"/>
                  </a:lnTo>
                  <a:lnTo>
                    <a:pt x="1147222" y="80010"/>
                  </a:lnTo>
                  <a:cubicBezTo>
                    <a:pt x="1167151" y="80010"/>
                    <a:pt x="1180437" y="81280"/>
                    <a:pt x="1197044" y="81280"/>
                  </a:cubicBezTo>
                  <a:cubicBezTo>
                    <a:pt x="1207008" y="81280"/>
                    <a:pt x="1216973" y="82550"/>
                    <a:pt x="1226937" y="82550"/>
                  </a:cubicBezTo>
                  <a:lnTo>
                    <a:pt x="1233580" y="82550"/>
                  </a:lnTo>
                  <a:cubicBezTo>
                    <a:pt x="1243545" y="81280"/>
                    <a:pt x="1256830" y="80010"/>
                    <a:pt x="1263473" y="77470"/>
                  </a:cubicBezTo>
                  <a:lnTo>
                    <a:pt x="1263473" y="78740"/>
                  </a:lnTo>
                  <a:cubicBezTo>
                    <a:pt x="1339867" y="83820"/>
                    <a:pt x="1393010" y="82550"/>
                    <a:pt x="1436189" y="78740"/>
                  </a:cubicBezTo>
                  <a:lnTo>
                    <a:pt x="1442832" y="78740"/>
                  </a:lnTo>
                  <a:cubicBezTo>
                    <a:pt x="1602262" y="78740"/>
                    <a:pt x="1781621" y="78740"/>
                    <a:pt x="1821479" y="86360"/>
                  </a:cubicBezTo>
                  <a:lnTo>
                    <a:pt x="1828122" y="86360"/>
                  </a:lnTo>
                  <a:cubicBezTo>
                    <a:pt x="1887908" y="86360"/>
                    <a:pt x="1901194" y="86360"/>
                    <a:pt x="1904515" y="80010"/>
                  </a:cubicBezTo>
                  <a:lnTo>
                    <a:pt x="1931087" y="80010"/>
                  </a:lnTo>
                  <a:lnTo>
                    <a:pt x="1974266" y="83820"/>
                  </a:lnTo>
                  <a:lnTo>
                    <a:pt x="2014123" y="78740"/>
                  </a:lnTo>
                  <a:cubicBezTo>
                    <a:pt x="2034052" y="78740"/>
                    <a:pt x="2053981" y="78740"/>
                    <a:pt x="2067267" y="80010"/>
                  </a:cubicBezTo>
                  <a:lnTo>
                    <a:pt x="2067267" y="88900"/>
                  </a:lnTo>
                  <a:cubicBezTo>
                    <a:pt x="2150303" y="91440"/>
                    <a:pt x="2273197" y="90170"/>
                    <a:pt x="2362877" y="88900"/>
                  </a:cubicBezTo>
                  <a:cubicBezTo>
                    <a:pt x="2402734" y="88900"/>
                    <a:pt x="2439270" y="87630"/>
                    <a:pt x="2459199" y="87630"/>
                  </a:cubicBezTo>
                  <a:lnTo>
                    <a:pt x="2459199" y="85090"/>
                  </a:lnTo>
                  <a:lnTo>
                    <a:pt x="2731559" y="85090"/>
                  </a:lnTo>
                  <a:lnTo>
                    <a:pt x="2731559" y="87630"/>
                  </a:lnTo>
                  <a:cubicBezTo>
                    <a:pt x="2741523" y="86360"/>
                    <a:pt x="2751487" y="86360"/>
                    <a:pt x="2758130" y="85090"/>
                  </a:cubicBezTo>
                  <a:lnTo>
                    <a:pt x="2847810" y="85090"/>
                  </a:lnTo>
                  <a:cubicBezTo>
                    <a:pt x="3083633" y="85090"/>
                    <a:pt x="3329421" y="85090"/>
                    <a:pt x="3545316" y="81280"/>
                  </a:cubicBezTo>
                  <a:lnTo>
                    <a:pt x="3558603" y="81280"/>
                  </a:lnTo>
                  <a:cubicBezTo>
                    <a:pt x="3581853" y="81280"/>
                    <a:pt x="3601782" y="80010"/>
                    <a:pt x="3625031" y="80010"/>
                  </a:cubicBezTo>
                  <a:lnTo>
                    <a:pt x="3737961" y="77470"/>
                  </a:lnTo>
                  <a:lnTo>
                    <a:pt x="3714711" y="74930"/>
                  </a:lnTo>
                  <a:lnTo>
                    <a:pt x="3764533" y="74930"/>
                  </a:lnTo>
                  <a:cubicBezTo>
                    <a:pt x="3781140" y="78740"/>
                    <a:pt x="3811033" y="81280"/>
                    <a:pt x="3830962" y="83820"/>
                  </a:cubicBezTo>
                  <a:lnTo>
                    <a:pt x="3834284" y="77470"/>
                  </a:lnTo>
                  <a:lnTo>
                    <a:pt x="3837605" y="82550"/>
                  </a:lnTo>
                  <a:cubicBezTo>
                    <a:pt x="3847569" y="81280"/>
                    <a:pt x="3910677" y="82550"/>
                    <a:pt x="3963820" y="82550"/>
                  </a:cubicBezTo>
                  <a:lnTo>
                    <a:pt x="4116608" y="82550"/>
                  </a:lnTo>
                  <a:lnTo>
                    <a:pt x="4116608" y="78740"/>
                  </a:lnTo>
                  <a:cubicBezTo>
                    <a:pt x="4129894" y="78740"/>
                    <a:pt x="4139858" y="78740"/>
                    <a:pt x="4153144" y="77470"/>
                  </a:cubicBezTo>
                  <a:lnTo>
                    <a:pt x="4156465" y="77470"/>
                  </a:lnTo>
                  <a:cubicBezTo>
                    <a:pt x="4193001" y="76200"/>
                    <a:pt x="4232859" y="74930"/>
                    <a:pt x="4279359" y="73660"/>
                  </a:cubicBezTo>
                  <a:cubicBezTo>
                    <a:pt x="4276037" y="74930"/>
                    <a:pt x="4276037" y="76200"/>
                    <a:pt x="4272716" y="77470"/>
                  </a:cubicBezTo>
                  <a:cubicBezTo>
                    <a:pt x="4269395" y="83820"/>
                    <a:pt x="4289324" y="87630"/>
                    <a:pt x="4299288" y="88900"/>
                  </a:cubicBezTo>
                  <a:lnTo>
                    <a:pt x="4305931" y="88900"/>
                  </a:lnTo>
                  <a:cubicBezTo>
                    <a:pt x="4395610" y="90170"/>
                    <a:pt x="4412218" y="88900"/>
                    <a:pt x="4425503" y="85090"/>
                  </a:cubicBezTo>
                  <a:cubicBezTo>
                    <a:pt x="4428825" y="83820"/>
                    <a:pt x="4435468" y="82550"/>
                    <a:pt x="4511861" y="83820"/>
                  </a:cubicBezTo>
                  <a:lnTo>
                    <a:pt x="4518504" y="83820"/>
                  </a:lnTo>
                  <a:cubicBezTo>
                    <a:pt x="4528469" y="82550"/>
                    <a:pt x="4535112" y="81280"/>
                    <a:pt x="4538433" y="80010"/>
                  </a:cubicBezTo>
                  <a:cubicBezTo>
                    <a:pt x="4624791" y="78740"/>
                    <a:pt x="4654684" y="77470"/>
                    <a:pt x="4677934" y="76200"/>
                  </a:cubicBezTo>
                  <a:lnTo>
                    <a:pt x="4760971" y="78740"/>
                  </a:lnTo>
                  <a:cubicBezTo>
                    <a:pt x="4790864" y="80010"/>
                    <a:pt x="4807471" y="80010"/>
                    <a:pt x="4817436" y="81280"/>
                  </a:cubicBezTo>
                  <a:lnTo>
                    <a:pt x="4817436" y="90170"/>
                  </a:lnTo>
                  <a:lnTo>
                    <a:pt x="5212690" y="92710"/>
                  </a:lnTo>
                  <a:lnTo>
                    <a:pt x="5199404" y="91440"/>
                  </a:lnTo>
                  <a:cubicBezTo>
                    <a:pt x="5225975" y="90170"/>
                    <a:pt x="5279119" y="87630"/>
                    <a:pt x="5315655" y="87630"/>
                  </a:cubicBezTo>
                  <a:cubicBezTo>
                    <a:pt x="5395370" y="85090"/>
                    <a:pt x="5428585" y="83820"/>
                    <a:pt x="5440865" y="81280"/>
                  </a:cubicBezTo>
                  <a:lnTo>
                    <a:pt x="5451025" y="81280"/>
                  </a:lnTo>
                  <a:lnTo>
                    <a:pt x="5453565" y="85090"/>
                  </a:lnTo>
                  <a:lnTo>
                    <a:pt x="5453565" y="63500"/>
                  </a:lnTo>
                  <a:lnTo>
                    <a:pt x="5456105" y="63500"/>
                  </a:lnTo>
                  <a:lnTo>
                    <a:pt x="5454835" y="85090"/>
                  </a:lnTo>
                  <a:lnTo>
                    <a:pt x="5458645" y="83820"/>
                  </a:lnTo>
                  <a:cubicBezTo>
                    <a:pt x="5464995" y="82550"/>
                    <a:pt x="5490395" y="81280"/>
                    <a:pt x="5517065" y="80010"/>
                  </a:cubicBezTo>
                  <a:lnTo>
                    <a:pt x="5517065" y="85090"/>
                  </a:lnTo>
                  <a:cubicBezTo>
                    <a:pt x="5541195" y="86360"/>
                    <a:pt x="5561515" y="85090"/>
                    <a:pt x="5581835" y="82550"/>
                  </a:cubicBezTo>
                  <a:cubicBezTo>
                    <a:pt x="5608505" y="80010"/>
                    <a:pt x="5635175" y="77470"/>
                    <a:pt x="5672005" y="82550"/>
                  </a:cubicBezTo>
                  <a:cubicBezTo>
                    <a:pt x="5680895" y="82550"/>
                    <a:pt x="5693595" y="85090"/>
                    <a:pt x="5706295" y="86360"/>
                  </a:cubicBezTo>
                  <a:cubicBezTo>
                    <a:pt x="5734235" y="90170"/>
                    <a:pt x="5744395" y="91440"/>
                    <a:pt x="5749475" y="86360"/>
                  </a:cubicBezTo>
                  <a:lnTo>
                    <a:pt x="5750745" y="85090"/>
                  </a:lnTo>
                  <a:cubicBezTo>
                    <a:pt x="5758365" y="85090"/>
                    <a:pt x="5765985" y="85090"/>
                    <a:pt x="5774875" y="83820"/>
                  </a:cubicBezTo>
                  <a:cubicBezTo>
                    <a:pt x="5797735" y="82550"/>
                    <a:pt x="5820595" y="81280"/>
                    <a:pt x="5847265" y="85090"/>
                  </a:cubicBezTo>
                  <a:lnTo>
                    <a:pt x="5849805" y="85090"/>
                  </a:lnTo>
                  <a:cubicBezTo>
                    <a:pt x="5851075" y="85090"/>
                    <a:pt x="5852345" y="85090"/>
                    <a:pt x="5852345" y="83820"/>
                  </a:cubicBezTo>
                  <a:lnTo>
                    <a:pt x="5866315" y="86360"/>
                  </a:lnTo>
                  <a:cubicBezTo>
                    <a:pt x="5879015" y="88900"/>
                    <a:pt x="5901875" y="87630"/>
                    <a:pt x="5922195" y="86360"/>
                  </a:cubicBezTo>
                  <a:cubicBezTo>
                    <a:pt x="5932355" y="86360"/>
                    <a:pt x="5943785" y="85090"/>
                    <a:pt x="5950135" y="85090"/>
                  </a:cubicBezTo>
                  <a:lnTo>
                    <a:pt x="5951405" y="90170"/>
                  </a:lnTo>
                  <a:cubicBezTo>
                    <a:pt x="5972995" y="83820"/>
                    <a:pt x="5999665" y="83820"/>
                    <a:pt x="6030145" y="85090"/>
                  </a:cubicBezTo>
                  <a:cubicBezTo>
                    <a:pt x="6054275" y="86360"/>
                    <a:pt x="6082215" y="86360"/>
                    <a:pt x="6111425" y="83820"/>
                  </a:cubicBezTo>
                  <a:lnTo>
                    <a:pt x="6107615" y="87630"/>
                  </a:lnTo>
                  <a:lnTo>
                    <a:pt x="6130475" y="85090"/>
                  </a:lnTo>
                  <a:cubicBezTo>
                    <a:pt x="6133015" y="85090"/>
                    <a:pt x="6135555" y="85090"/>
                    <a:pt x="6139365" y="83820"/>
                  </a:cubicBezTo>
                  <a:lnTo>
                    <a:pt x="6140635" y="90170"/>
                  </a:lnTo>
                  <a:cubicBezTo>
                    <a:pt x="6157145" y="88900"/>
                    <a:pt x="6173655" y="87630"/>
                    <a:pt x="6195245" y="88900"/>
                  </a:cubicBezTo>
                  <a:lnTo>
                    <a:pt x="6199055" y="88900"/>
                  </a:lnTo>
                  <a:lnTo>
                    <a:pt x="6209215" y="90170"/>
                  </a:lnTo>
                  <a:lnTo>
                    <a:pt x="6209215" y="109220"/>
                  </a:lnTo>
                  <a:lnTo>
                    <a:pt x="6221915" y="109220"/>
                  </a:lnTo>
                  <a:lnTo>
                    <a:pt x="6221915" y="115570"/>
                  </a:lnTo>
                  <a:cubicBezTo>
                    <a:pt x="6220645" y="129540"/>
                    <a:pt x="6219375" y="138430"/>
                    <a:pt x="6216835" y="148590"/>
                  </a:cubicBezTo>
                  <a:lnTo>
                    <a:pt x="6216835" y="151130"/>
                  </a:lnTo>
                  <a:cubicBezTo>
                    <a:pt x="6211755" y="176530"/>
                    <a:pt x="6207945" y="201930"/>
                    <a:pt x="6209215" y="271780"/>
                  </a:cubicBezTo>
                  <a:lnTo>
                    <a:pt x="6213025" y="271780"/>
                  </a:lnTo>
                  <a:cubicBezTo>
                    <a:pt x="6211755" y="293370"/>
                    <a:pt x="6210485" y="311150"/>
                    <a:pt x="6207945" y="321310"/>
                  </a:cubicBezTo>
                  <a:cubicBezTo>
                    <a:pt x="6207945" y="369570"/>
                    <a:pt x="6209215" y="372110"/>
                    <a:pt x="6215565" y="372110"/>
                  </a:cubicBezTo>
                  <a:cubicBezTo>
                    <a:pt x="6215565" y="384810"/>
                    <a:pt x="6216835" y="394970"/>
                    <a:pt x="6219375" y="407670"/>
                  </a:cubicBezTo>
                  <a:cubicBezTo>
                    <a:pt x="6220645" y="417830"/>
                    <a:pt x="6223185" y="429260"/>
                    <a:pt x="6223185" y="443230"/>
                  </a:cubicBezTo>
                  <a:lnTo>
                    <a:pt x="6218105" y="443230"/>
                  </a:lnTo>
                  <a:lnTo>
                    <a:pt x="6218105" y="449580"/>
                  </a:lnTo>
                  <a:cubicBezTo>
                    <a:pt x="6215565" y="513080"/>
                    <a:pt x="6219375" y="520700"/>
                    <a:pt x="6223185" y="528320"/>
                  </a:cubicBezTo>
                  <a:cubicBezTo>
                    <a:pt x="6224455" y="530860"/>
                    <a:pt x="6225725" y="534670"/>
                    <a:pt x="6226995" y="544830"/>
                  </a:cubicBezTo>
                  <a:lnTo>
                    <a:pt x="6218105" y="546100"/>
                  </a:lnTo>
                  <a:close/>
                  <a:moveTo>
                    <a:pt x="6221915" y="756920"/>
                  </a:moveTo>
                  <a:lnTo>
                    <a:pt x="6219375" y="751840"/>
                  </a:lnTo>
                  <a:lnTo>
                    <a:pt x="6220645" y="745490"/>
                  </a:lnTo>
                  <a:cubicBezTo>
                    <a:pt x="6221915" y="750570"/>
                    <a:pt x="6221915" y="754380"/>
                    <a:pt x="6221915" y="756920"/>
                  </a:cubicBezTo>
                  <a:close/>
                  <a:moveTo>
                    <a:pt x="73660" y="2716530"/>
                  </a:moveTo>
                  <a:lnTo>
                    <a:pt x="76200" y="2721610"/>
                  </a:lnTo>
                  <a:lnTo>
                    <a:pt x="74930" y="2727960"/>
                  </a:lnTo>
                  <a:cubicBezTo>
                    <a:pt x="73660" y="2724150"/>
                    <a:pt x="73660" y="2720340"/>
                    <a:pt x="73660" y="2716530"/>
                  </a:cubicBezTo>
                  <a:close/>
                  <a:moveTo>
                    <a:pt x="6257475" y="628650"/>
                  </a:moveTo>
                  <a:lnTo>
                    <a:pt x="6257475" y="619760"/>
                  </a:lnTo>
                  <a:cubicBezTo>
                    <a:pt x="6257475" y="623570"/>
                    <a:pt x="6258745" y="626110"/>
                    <a:pt x="6258745" y="628650"/>
                  </a:cubicBezTo>
                  <a:lnTo>
                    <a:pt x="6257475" y="628650"/>
                  </a:lnTo>
                  <a:close/>
                  <a:moveTo>
                    <a:pt x="6286685" y="1320800"/>
                  </a:moveTo>
                  <a:lnTo>
                    <a:pt x="6282875" y="1319530"/>
                  </a:lnTo>
                  <a:cubicBezTo>
                    <a:pt x="6284145" y="1319530"/>
                    <a:pt x="6285415" y="1320800"/>
                    <a:pt x="6286685" y="1320800"/>
                  </a:cubicBezTo>
                  <a:close/>
                </a:path>
              </a:pathLst>
            </a:custGeom>
            <a:solidFill>
              <a:srgbClr val="FECAA8"/>
            </a:solidFill>
          </p:spPr>
          <p:txBody>
            <a:bodyPr/>
            <a:lstStyle/>
            <a:p>
              <a:pPr algn="l" defTabSz="609630" rtl="0"/>
              <a:endParaRPr lang="he-IL" sz="1200">
                <a:solidFill>
                  <a:prstClr val="black"/>
                </a:solidFill>
                <a:latin typeface="Calibri" panose="020F0502020204030204" pitchFamily="34" charset="0"/>
                <a:ea typeface="Calibri" panose="020F0502020204030204" pitchFamily="34" charset="0"/>
                <a:cs typeface="Calibri" panose="020F0502020204030204" pitchFamily="34" charset="0"/>
              </a:endParaRPr>
            </a:p>
          </p:txBody>
        </p:sp>
      </p:grpSp>
      <p:sp>
        <p:nvSpPr>
          <p:cNvPr id="4" name="AutoShape 4">
            <a:extLst>
              <a:ext uri="{FF2B5EF4-FFF2-40B4-BE49-F238E27FC236}">
                <a16:creationId xmlns:a16="http://schemas.microsoft.com/office/drawing/2014/main" id="{492B2815-0BE2-7BAB-727E-D8DDFA068C20}"/>
              </a:ext>
            </a:extLst>
          </p:cNvPr>
          <p:cNvSpPr/>
          <p:nvPr/>
        </p:nvSpPr>
        <p:spPr>
          <a:xfrm>
            <a:off x="1312480" y="1864813"/>
            <a:ext cx="7439634" cy="916844"/>
          </a:xfrm>
          <a:prstGeom prst="rect">
            <a:avLst/>
          </a:prstGeom>
          <a:solidFill>
            <a:srgbClr val="E8B594"/>
          </a:solidFill>
        </p:spPr>
        <p:txBody>
          <a:bodyPr/>
          <a:lstStyle/>
          <a:p>
            <a:pPr algn="l" defTabSz="609630" rtl="0"/>
            <a:endParaRPr lang="he-IL" sz="1200">
              <a:solidFill>
                <a:prstClr val="black"/>
              </a:solidFill>
              <a:latin typeface="Calibri" panose="020F0502020204030204" pitchFamily="34" charset="0"/>
              <a:ea typeface="Calibri" panose="020F0502020204030204" pitchFamily="34" charset="0"/>
              <a:cs typeface="Calibri" panose="020F0502020204030204" pitchFamily="34" charset="0"/>
            </a:endParaRPr>
          </a:p>
        </p:txBody>
      </p:sp>
      <p:sp>
        <p:nvSpPr>
          <p:cNvPr id="7" name="מציין מיקום תוכן 2">
            <a:extLst>
              <a:ext uri="{FF2B5EF4-FFF2-40B4-BE49-F238E27FC236}">
                <a16:creationId xmlns:a16="http://schemas.microsoft.com/office/drawing/2014/main" id="{8B1A1C5E-B3E7-98A1-F293-6F0CF541FFC7}"/>
              </a:ext>
            </a:extLst>
          </p:cNvPr>
          <p:cNvSpPr txBox="1">
            <a:spLocks/>
          </p:cNvSpPr>
          <p:nvPr/>
        </p:nvSpPr>
        <p:spPr>
          <a:xfrm>
            <a:off x="1423852" y="1864813"/>
            <a:ext cx="7158446" cy="916844"/>
          </a:xfrm>
          <a:prstGeom prst="rect">
            <a:avLst/>
          </a:prstGeom>
        </p:spPr>
        <p:txBody>
          <a:bodyPr/>
          <a:lstStyle>
            <a:lvl1pPr marL="228611" indent="-228611" algn="l" defTabSz="609630" rtl="0" eaLnBrk="1" latinLnBrk="0" hangingPunct="1">
              <a:spcBef>
                <a:spcPct val="20000"/>
              </a:spcBef>
              <a:buFont typeface="Arial" pitchFamily="34" charset="0"/>
              <a:buChar char="•"/>
              <a:defRPr sz="2133" kern="1200">
                <a:solidFill>
                  <a:schemeClr val="tx1"/>
                </a:solidFill>
                <a:latin typeface="+mn-lt"/>
                <a:ea typeface="+mn-ea"/>
                <a:cs typeface="+mn-cs"/>
              </a:defRPr>
            </a:lvl1pPr>
            <a:lvl2pPr marL="495325" indent="-190510" algn="l" defTabSz="609630" rtl="0" eaLnBrk="1" latinLnBrk="0" hangingPunct="1">
              <a:spcBef>
                <a:spcPct val="20000"/>
              </a:spcBef>
              <a:buFont typeface="Arial" pitchFamily="34" charset="0"/>
              <a:buChar char="–"/>
              <a:defRPr sz="1867" kern="1200">
                <a:solidFill>
                  <a:schemeClr val="tx1"/>
                </a:solidFill>
                <a:latin typeface="+mn-lt"/>
                <a:ea typeface="+mn-ea"/>
                <a:cs typeface="+mn-cs"/>
              </a:defRPr>
            </a:lvl2pPr>
            <a:lvl3pPr marL="762038" indent="-152408" algn="l" defTabSz="609630" rtl="0" eaLnBrk="1" latinLnBrk="0" hangingPunct="1">
              <a:spcBef>
                <a:spcPct val="20000"/>
              </a:spcBef>
              <a:buFont typeface="Arial" pitchFamily="34" charset="0"/>
              <a:buChar char="•"/>
              <a:defRPr sz="1600" kern="1200">
                <a:solidFill>
                  <a:schemeClr val="tx1"/>
                </a:solidFill>
                <a:latin typeface="+mn-lt"/>
                <a:ea typeface="+mn-ea"/>
                <a:cs typeface="+mn-cs"/>
              </a:defRPr>
            </a:lvl3pPr>
            <a:lvl4pPr marL="1066853" indent="-152408" algn="l" defTabSz="609630" rtl="0" eaLnBrk="1" latinLnBrk="0" hangingPunct="1">
              <a:spcBef>
                <a:spcPct val="20000"/>
              </a:spcBef>
              <a:buFont typeface="Arial" pitchFamily="34" charset="0"/>
              <a:buChar char="–"/>
              <a:defRPr sz="1333" kern="1200">
                <a:solidFill>
                  <a:schemeClr val="tx1"/>
                </a:solidFill>
                <a:latin typeface="+mn-lt"/>
                <a:ea typeface="+mn-ea"/>
                <a:cs typeface="+mn-cs"/>
              </a:defRPr>
            </a:lvl4pPr>
            <a:lvl5pPr marL="1371669" indent="-152408" algn="l" defTabSz="609630" rtl="0" eaLnBrk="1" latinLnBrk="0" hangingPunct="1">
              <a:spcBef>
                <a:spcPct val="20000"/>
              </a:spcBef>
              <a:buFont typeface="Arial" pitchFamily="34" charset="0"/>
              <a:buChar char="»"/>
              <a:defRPr sz="1333" kern="1200">
                <a:solidFill>
                  <a:schemeClr val="tx1"/>
                </a:solidFill>
                <a:latin typeface="+mn-lt"/>
                <a:ea typeface="+mn-ea"/>
                <a:cs typeface="+mn-cs"/>
              </a:defRPr>
            </a:lvl5pPr>
            <a:lvl6pPr marL="1676484" indent="-152408" algn="l" defTabSz="609630" rtl="0" eaLnBrk="1" latinLnBrk="0" hangingPunct="1">
              <a:spcBef>
                <a:spcPct val="20000"/>
              </a:spcBef>
              <a:buFont typeface="Arial" pitchFamily="34" charset="0"/>
              <a:buChar char="•"/>
              <a:defRPr sz="1333" kern="1200">
                <a:solidFill>
                  <a:schemeClr val="tx1"/>
                </a:solidFill>
                <a:latin typeface="+mn-lt"/>
                <a:ea typeface="+mn-ea"/>
                <a:cs typeface="+mn-cs"/>
              </a:defRPr>
            </a:lvl6pPr>
            <a:lvl7pPr marL="1981299" indent="-152408" algn="l" defTabSz="609630" rtl="0" eaLnBrk="1" latinLnBrk="0" hangingPunct="1">
              <a:spcBef>
                <a:spcPct val="20000"/>
              </a:spcBef>
              <a:buFont typeface="Arial" pitchFamily="34" charset="0"/>
              <a:buChar char="•"/>
              <a:defRPr sz="1333" kern="1200">
                <a:solidFill>
                  <a:schemeClr val="tx1"/>
                </a:solidFill>
                <a:latin typeface="+mn-lt"/>
                <a:ea typeface="+mn-ea"/>
                <a:cs typeface="+mn-cs"/>
              </a:defRPr>
            </a:lvl7pPr>
            <a:lvl8pPr marL="2286114" indent="-152408" algn="l" defTabSz="609630" rtl="0" eaLnBrk="1" latinLnBrk="0" hangingPunct="1">
              <a:spcBef>
                <a:spcPct val="20000"/>
              </a:spcBef>
              <a:buFont typeface="Arial" pitchFamily="34" charset="0"/>
              <a:buChar char="•"/>
              <a:defRPr sz="1333" kern="1200">
                <a:solidFill>
                  <a:schemeClr val="tx1"/>
                </a:solidFill>
                <a:latin typeface="+mn-lt"/>
                <a:ea typeface="+mn-ea"/>
                <a:cs typeface="+mn-cs"/>
              </a:defRPr>
            </a:lvl8pPr>
            <a:lvl9pPr marL="2590930" indent="-152408" algn="l" defTabSz="609630" rtl="0" eaLnBrk="1" latinLnBrk="0" hangingPunct="1">
              <a:spcBef>
                <a:spcPct val="20000"/>
              </a:spcBef>
              <a:buFont typeface="Arial" pitchFamily="34" charset="0"/>
              <a:buChar char="•"/>
              <a:defRPr sz="1333" kern="1200">
                <a:solidFill>
                  <a:schemeClr val="tx1"/>
                </a:solidFill>
                <a:latin typeface="+mn-lt"/>
                <a:ea typeface="+mn-ea"/>
                <a:cs typeface="+mn-cs"/>
              </a:defRPr>
            </a:lvl9pPr>
          </a:lstStyle>
          <a:p>
            <a:pPr marL="0" indent="0" algn="ctr" rtl="1">
              <a:buFont typeface="Arial" pitchFamily="34" charset="0"/>
              <a:buNone/>
            </a:pPr>
            <a:r>
              <a:rPr lang="he-IL" sz="2800" dirty="0">
                <a:latin typeface="Calibri" panose="020F0502020204030204" pitchFamily="34" charset="0"/>
                <a:ea typeface="Calibri" panose="020F0502020204030204" pitchFamily="34" charset="0"/>
                <a:cs typeface="Calibri" panose="020F0502020204030204" pitchFamily="34" charset="0"/>
              </a:rPr>
              <a:t>"מְבֻקָש מָקוֹם שָקֵט עָלָיו תוּנַח הַנֶפֶש"</a:t>
            </a:r>
          </a:p>
          <a:p>
            <a:pPr marL="0" indent="0" algn="ctr" rtl="1">
              <a:buFont typeface="Arial" pitchFamily="34" charset="0"/>
              <a:buNone/>
            </a:pPr>
            <a:r>
              <a:rPr lang="he-IL" sz="2000" dirty="0">
                <a:latin typeface="Calibri" panose="020F0502020204030204" pitchFamily="34" charset="0"/>
                <a:ea typeface="Calibri" panose="020F0502020204030204" pitchFamily="34" charset="0"/>
                <a:cs typeface="Calibri" panose="020F0502020204030204" pitchFamily="34" charset="0"/>
              </a:rPr>
              <a:t>אדמיאל קוסמן</a:t>
            </a:r>
          </a:p>
        </p:txBody>
      </p:sp>
      <p:sp>
        <p:nvSpPr>
          <p:cNvPr id="9" name="תיבת טקסט 8">
            <a:extLst>
              <a:ext uri="{FF2B5EF4-FFF2-40B4-BE49-F238E27FC236}">
                <a16:creationId xmlns:a16="http://schemas.microsoft.com/office/drawing/2014/main" id="{68BD2CCE-7A07-F182-126C-8F93A09579F4}"/>
              </a:ext>
            </a:extLst>
          </p:cNvPr>
          <p:cNvSpPr txBox="1"/>
          <p:nvPr/>
        </p:nvSpPr>
        <p:spPr>
          <a:xfrm>
            <a:off x="1782059" y="4467335"/>
            <a:ext cx="6556611" cy="1122871"/>
          </a:xfrm>
          <a:prstGeom prst="rect">
            <a:avLst/>
          </a:prstGeom>
          <a:noFill/>
        </p:spPr>
        <p:txBody>
          <a:bodyPr wrap="square">
            <a:spAutoFit/>
          </a:bodyPr>
          <a:lstStyle/>
          <a:p>
            <a:pPr lvl="0" algn="ctr" rtl="1">
              <a:lnSpc>
                <a:spcPct val="107000"/>
              </a:lnSpc>
              <a:spcAft>
                <a:spcPts val="800"/>
              </a:spcAft>
            </a:pPr>
            <a:r>
              <a:rPr lang="he-IL" sz="3200" dirty="0">
                <a:effectLst/>
                <a:latin typeface="Calibri" panose="020F0502020204030204" pitchFamily="34" charset="0"/>
                <a:ea typeface="Calibri" panose="020F0502020204030204" pitchFamily="34" charset="0"/>
                <a:cs typeface="Calibri" panose="020F0502020204030204" pitchFamily="34" charset="0"/>
              </a:rPr>
              <a:t>אם הייתם יכולים לבחור משענת מטאפורית לנפש שלכם, במה הייתם בוחרים?</a:t>
            </a:r>
            <a:endParaRPr lang="en-US" sz="3200" dirty="0">
              <a:effectLst/>
              <a:latin typeface="Calibri" panose="020F0502020204030204" pitchFamily="34" charset="0"/>
              <a:ea typeface="Calibri" panose="020F0502020204030204" pitchFamily="34" charset="0"/>
              <a:cs typeface="Calibri" panose="020F0502020204030204" pitchFamily="34" charset="0"/>
            </a:endParaRPr>
          </a:p>
        </p:txBody>
      </p:sp>
      <p:sp>
        <p:nvSpPr>
          <p:cNvPr id="11" name="תיבת טקסט 10">
            <a:extLst>
              <a:ext uri="{FF2B5EF4-FFF2-40B4-BE49-F238E27FC236}">
                <a16:creationId xmlns:a16="http://schemas.microsoft.com/office/drawing/2014/main" id="{F4B8C06B-1172-3F28-395E-38F2F6ABFA85}"/>
              </a:ext>
            </a:extLst>
          </p:cNvPr>
          <p:cNvSpPr txBox="1"/>
          <p:nvPr/>
        </p:nvSpPr>
        <p:spPr>
          <a:xfrm>
            <a:off x="783770" y="3138237"/>
            <a:ext cx="8534400" cy="1122871"/>
          </a:xfrm>
          <a:prstGeom prst="rect">
            <a:avLst/>
          </a:prstGeom>
          <a:noFill/>
        </p:spPr>
        <p:txBody>
          <a:bodyPr wrap="square">
            <a:spAutoFit/>
          </a:bodyPr>
          <a:lstStyle/>
          <a:p>
            <a:pPr lvl="0" algn="ctr" rtl="1">
              <a:lnSpc>
                <a:spcPct val="107000"/>
              </a:lnSpc>
            </a:pPr>
            <a:r>
              <a:rPr lang="he-IL" sz="3200" dirty="0">
                <a:latin typeface="Calibri" panose="020F0502020204030204" pitchFamily="34" charset="0"/>
                <a:ea typeface="Calibri" panose="020F0502020204030204" pitchFamily="34" charset="0"/>
                <a:cs typeface="Calibri" panose="020F0502020204030204" pitchFamily="34" charset="0"/>
              </a:rPr>
              <a:t>למה אתם זקוקים בתקופה הזאת כדי להרגיש שאתם מסוגלים לתת לנפש שלכם להישען, לנוח, לשהות?</a:t>
            </a:r>
            <a:endParaRPr lang="en-US" sz="3200" dirty="0">
              <a:latin typeface="Calibri" panose="020F0502020204030204" pitchFamily="34" charset="0"/>
              <a:ea typeface="Calibri" panose="020F0502020204030204" pitchFamily="34" charset="0"/>
              <a:cs typeface="Calibri" panose="020F0502020204030204" pitchFamily="34" charset="0"/>
            </a:endParaRPr>
          </a:p>
        </p:txBody>
      </p:sp>
      <p:sp>
        <p:nvSpPr>
          <p:cNvPr id="6" name="Freeform 6">
            <a:extLst>
              <a:ext uri="{FF2B5EF4-FFF2-40B4-BE49-F238E27FC236}">
                <a16:creationId xmlns:a16="http://schemas.microsoft.com/office/drawing/2014/main" id="{92D1C029-811F-B4EC-B0AE-491383C9121E}"/>
              </a:ext>
            </a:extLst>
          </p:cNvPr>
          <p:cNvSpPr/>
          <p:nvPr/>
        </p:nvSpPr>
        <p:spPr>
          <a:xfrm>
            <a:off x="8572500" y="145197"/>
            <a:ext cx="3460263" cy="6349107"/>
          </a:xfrm>
          <a:custGeom>
            <a:avLst/>
            <a:gdLst/>
            <a:ahLst/>
            <a:cxnLst/>
            <a:rect l="l" t="t" r="r" b="b"/>
            <a:pathLst>
              <a:path w="4960096" h="9101094">
                <a:moveTo>
                  <a:pt x="0" y="0"/>
                </a:moveTo>
                <a:lnTo>
                  <a:pt x="4960096" y="0"/>
                </a:lnTo>
                <a:lnTo>
                  <a:pt x="4960096" y="9101094"/>
                </a:lnTo>
                <a:lnTo>
                  <a:pt x="0" y="9101094"/>
                </a:lnTo>
                <a:lnTo>
                  <a:pt x="0" y="0"/>
                </a:lnTo>
                <a:close/>
              </a:path>
            </a:pathLst>
          </a:custGeom>
          <a:blipFill>
            <a:blip r:embed="rId3">
              <a:extLst>
                <a:ext uri="{96DAC541-7B7A-43D3-8B79-37D633B846F1}">
                  <asvg:svgBlip xmlns:asvg="http://schemas.microsoft.com/office/drawing/2016/SVG/main" xmlns="" r:embed="rId4"/>
                </a:ext>
              </a:extLst>
            </a:blip>
            <a:stretch>
              <a:fillRect/>
            </a:stretch>
          </a:blipFill>
        </p:spPr>
        <p:txBody>
          <a:bodyPr/>
          <a:lstStyle/>
          <a:p>
            <a:endParaRPr lang="he-IL"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1314547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EDE9DD"/>
        </a:solidFill>
        <a:effectLst/>
      </p:bgPr>
    </p:bg>
    <p:spTree>
      <p:nvGrpSpPr>
        <p:cNvPr id="1" name="">
          <a:extLst>
            <a:ext uri="{FF2B5EF4-FFF2-40B4-BE49-F238E27FC236}">
              <a16:creationId xmlns:a16="http://schemas.microsoft.com/office/drawing/2014/main" id="{7E4A778D-9C6A-02D9-642C-341E29E98A61}"/>
            </a:ext>
          </a:extLst>
        </p:cNvPr>
        <p:cNvGrpSpPr/>
        <p:nvPr/>
      </p:nvGrpSpPr>
      <p:grpSpPr>
        <a:xfrm>
          <a:off x="0" y="0"/>
          <a:ext cx="0" cy="0"/>
          <a:chOff x="0" y="0"/>
          <a:chExt cx="0" cy="0"/>
        </a:xfrm>
      </p:grpSpPr>
      <p:grpSp>
        <p:nvGrpSpPr>
          <p:cNvPr id="2" name="Group 2">
            <a:extLst>
              <a:ext uri="{FF2B5EF4-FFF2-40B4-BE49-F238E27FC236}">
                <a16:creationId xmlns:a16="http://schemas.microsoft.com/office/drawing/2014/main" id="{A9EF8E1F-1243-FB2C-A728-E30B46943EC6}"/>
              </a:ext>
            </a:extLst>
          </p:cNvPr>
          <p:cNvGrpSpPr/>
          <p:nvPr/>
        </p:nvGrpSpPr>
        <p:grpSpPr>
          <a:xfrm>
            <a:off x="402735" y="212761"/>
            <a:ext cx="11397703" cy="6281543"/>
            <a:chOff x="0" y="0"/>
            <a:chExt cx="6295575" cy="3469640"/>
          </a:xfrm>
        </p:grpSpPr>
        <p:sp>
          <p:nvSpPr>
            <p:cNvPr id="3" name="Freeform 3">
              <a:extLst>
                <a:ext uri="{FF2B5EF4-FFF2-40B4-BE49-F238E27FC236}">
                  <a16:creationId xmlns:a16="http://schemas.microsoft.com/office/drawing/2014/main" id="{6BE80D53-0584-B319-BC15-BD92CA690F6F}"/>
                </a:ext>
              </a:extLst>
            </p:cNvPr>
            <p:cNvSpPr/>
            <p:nvPr/>
          </p:nvSpPr>
          <p:spPr>
            <a:xfrm>
              <a:off x="0" y="-2540"/>
              <a:ext cx="6295575" cy="3472180"/>
            </a:xfrm>
            <a:custGeom>
              <a:avLst/>
              <a:gdLst/>
              <a:ahLst/>
              <a:cxnLst/>
              <a:rect l="l" t="t" r="r" b="b"/>
              <a:pathLst>
                <a:path w="6295575" h="3472180">
                  <a:moveTo>
                    <a:pt x="6293035" y="1087120"/>
                  </a:moveTo>
                  <a:lnTo>
                    <a:pt x="6295575" y="1071880"/>
                  </a:lnTo>
                  <a:lnTo>
                    <a:pt x="6289225" y="1075690"/>
                  </a:lnTo>
                  <a:lnTo>
                    <a:pt x="6289225" y="1051560"/>
                  </a:lnTo>
                  <a:cubicBezTo>
                    <a:pt x="6289225" y="1050290"/>
                    <a:pt x="6287955" y="1046480"/>
                    <a:pt x="6286685" y="1041400"/>
                  </a:cubicBezTo>
                  <a:lnTo>
                    <a:pt x="6286685" y="1038860"/>
                  </a:lnTo>
                  <a:lnTo>
                    <a:pt x="6285415" y="1038860"/>
                  </a:lnTo>
                  <a:cubicBezTo>
                    <a:pt x="6284145" y="1033780"/>
                    <a:pt x="6280335" y="1033780"/>
                    <a:pt x="6279065" y="1033780"/>
                  </a:cubicBezTo>
                  <a:cubicBezTo>
                    <a:pt x="6279065" y="993140"/>
                    <a:pt x="6280335" y="951230"/>
                    <a:pt x="6281605" y="910590"/>
                  </a:cubicBezTo>
                  <a:cubicBezTo>
                    <a:pt x="6281605" y="899160"/>
                    <a:pt x="6282875" y="889000"/>
                    <a:pt x="6282875" y="877570"/>
                  </a:cubicBezTo>
                  <a:lnTo>
                    <a:pt x="6286685" y="877570"/>
                  </a:lnTo>
                  <a:lnTo>
                    <a:pt x="6286685" y="847090"/>
                  </a:lnTo>
                  <a:lnTo>
                    <a:pt x="6290495" y="847090"/>
                  </a:lnTo>
                  <a:lnTo>
                    <a:pt x="6290495" y="816610"/>
                  </a:lnTo>
                  <a:cubicBezTo>
                    <a:pt x="6293035" y="781050"/>
                    <a:pt x="6295575" y="726440"/>
                    <a:pt x="6293035" y="692150"/>
                  </a:cubicBezTo>
                  <a:cubicBezTo>
                    <a:pt x="6294305" y="674370"/>
                    <a:pt x="6291765" y="652780"/>
                    <a:pt x="6290495" y="641350"/>
                  </a:cubicBezTo>
                  <a:lnTo>
                    <a:pt x="6291765" y="641350"/>
                  </a:lnTo>
                  <a:lnTo>
                    <a:pt x="6287955" y="542290"/>
                  </a:lnTo>
                  <a:lnTo>
                    <a:pt x="6289225" y="541020"/>
                  </a:lnTo>
                  <a:lnTo>
                    <a:pt x="6289225" y="537210"/>
                  </a:lnTo>
                  <a:cubicBezTo>
                    <a:pt x="6289225" y="502920"/>
                    <a:pt x="6287955" y="468630"/>
                    <a:pt x="6287955" y="431800"/>
                  </a:cubicBezTo>
                  <a:cubicBezTo>
                    <a:pt x="6285415" y="361950"/>
                    <a:pt x="6284145" y="290830"/>
                    <a:pt x="6290495" y="213360"/>
                  </a:cubicBezTo>
                  <a:lnTo>
                    <a:pt x="6290495" y="207010"/>
                  </a:lnTo>
                  <a:cubicBezTo>
                    <a:pt x="6289225" y="191770"/>
                    <a:pt x="6289225" y="176530"/>
                    <a:pt x="6289225" y="158750"/>
                  </a:cubicBezTo>
                  <a:lnTo>
                    <a:pt x="6289225" y="80010"/>
                  </a:lnTo>
                  <a:lnTo>
                    <a:pt x="6294305" y="59690"/>
                  </a:lnTo>
                  <a:lnTo>
                    <a:pt x="6294305" y="8890"/>
                  </a:lnTo>
                  <a:lnTo>
                    <a:pt x="6287955" y="8890"/>
                  </a:lnTo>
                  <a:cubicBezTo>
                    <a:pt x="6249855" y="8890"/>
                    <a:pt x="6193975" y="7620"/>
                    <a:pt x="6178735" y="7620"/>
                  </a:cubicBezTo>
                  <a:cubicBezTo>
                    <a:pt x="6150795" y="7620"/>
                    <a:pt x="6135555" y="7620"/>
                    <a:pt x="6127935" y="8890"/>
                  </a:cubicBezTo>
                  <a:cubicBezTo>
                    <a:pt x="6094915" y="0"/>
                    <a:pt x="6016175" y="1270"/>
                    <a:pt x="5939975" y="3810"/>
                  </a:cubicBezTo>
                  <a:cubicBezTo>
                    <a:pt x="5901875" y="5080"/>
                    <a:pt x="5865045" y="5080"/>
                    <a:pt x="5839645" y="3810"/>
                  </a:cubicBezTo>
                  <a:lnTo>
                    <a:pt x="5835835" y="3810"/>
                  </a:lnTo>
                  <a:lnTo>
                    <a:pt x="5833295" y="10160"/>
                  </a:lnTo>
                  <a:cubicBezTo>
                    <a:pt x="5782495" y="10160"/>
                    <a:pt x="5732965" y="11430"/>
                    <a:pt x="5668195" y="13970"/>
                  </a:cubicBezTo>
                  <a:lnTo>
                    <a:pt x="5656765" y="13970"/>
                  </a:lnTo>
                  <a:lnTo>
                    <a:pt x="5658035" y="16510"/>
                  </a:lnTo>
                  <a:lnTo>
                    <a:pt x="5625015" y="16510"/>
                  </a:lnTo>
                  <a:lnTo>
                    <a:pt x="5625015" y="21590"/>
                  </a:lnTo>
                  <a:cubicBezTo>
                    <a:pt x="5602155" y="21590"/>
                    <a:pt x="5578025" y="20320"/>
                    <a:pt x="5551355" y="19050"/>
                  </a:cubicBezTo>
                  <a:cubicBezTo>
                    <a:pt x="5528495" y="17780"/>
                    <a:pt x="5505635" y="17780"/>
                    <a:pt x="5482775" y="16510"/>
                  </a:cubicBezTo>
                  <a:lnTo>
                    <a:pt x="5482775" y="15240"/>
                  </a:lnTo>
                  <a:cubicBezTo>
                    <a:pt x="5475155" y="13970"/>
                    <a:pt x="5466265" y="13970"/>
                    <a:pt x="5458645" y="12700"/>
                  </a:cubicBezTo>
                  <a:lnTo>
                    <a:pt x="5457375" y="44450"/>
                  </a:lnTo>
                  <a:lnTo>
                    <a:pt x="5453565" y="44450"/>
                  </a:lnTo>
                  <a:lnTo>
                    <a:pt x="5453565" y="13970"/>
                  </a:lnTo>
                  <a:cubicBezTo>
                    <a:pt x="5345548" y="10160"/>
                    <a:pt x="5209368" y="12700"/>
                    <a:pt x="5076510" y="15240"/>
                  </a:cubicBezTo>
                  <a:cubicBezTo>
                    <a:pt x="4940329" y="17780"/>
                    <a:pt x="4810793" y="20320"/>
                    <a:pt x="4691220" y="16510"/>
                  </a:cubicBezTo>
                  <a:cubicBezTo>
                    <a:pt x="4634755" y="17780"/>
                    <a:pt x="4591576" y="17780"/>
                    <a:pt x="4555041" y="16510"/>
                  </a:cubicBezTo>
                  <a:lnTo>
                    <a:pt x="4555041" y="15240"/>
                  </a:lnTo>
                  <a:lnTo>
                    <a:pt x="4442111" y="12700"/>
                  </a:lnTo>
                  <a:lnTo>
                    <a:pt x="4442111" y="16510"/>
                  </a:lnTo>
                  <a:cubicBezTo>
                    <a:pt x="4405575" y="16510"/>
                    <a:pt x="4365717" y="17780"/>
                    <a:pt x="4322538" y="17780"/>
                  </a:cubicBezTo>
                  <a:lnTo>
                    <a:pt x="4295966" y="12700"/>
                  </a:lnTo>
                  <a:lnTo>
                    <a:pt x="4279359" y="12700"/>
                  </a:lnTo>
                  <a:cubicBezTo>
                    <a:pt x="4236180" y="11430"/>
                    <a:pt x="4216252" y="11430"/>
                    <a:pt x="4209608" y="19050"/>
                  </a:cubicBezTo>
                  <a:lnTo>
                    <a:pt x="4209608" y="21590"/>
                  </a:lnTo>
                  <a:cubicBezTo>
                    <a:pt x="4193001" y="22860"/>
                    <a:pt x="4176394" y="22860"/>
                    <a:pt x="4163108" y="24130"/>
                  </a:cubicBezTo>
                  <a:cubicBezTo>
                    <a:pt x="4129894" y="19050"/>
                    <a:pt x="4086715" y="20320"/>
                    <a:pt x="4036892" y="20320"/>
                  </a:cubicBezTo>
                  <a:cubicBezTo>
                    <a:pt x="3987071" y="21590"/>
                    <a:pt x="3933928" y="21590"/>
                    <a:pt x="3897391" y="16510"/>
                  </a:cubicBezTo>
                  <a:lnTo>
                    <a:pt x="3894070" y="15240"/>
                  </a:lnTo>
                  <a:lnTo>
                    <a:pt x="3887427" y="15240"/>
                  </a:lnTo>
                  <a:cubicBezTo>
                    <a:pt x="3870820" y="16510"/>
                    <a:pt x="3804390" y="17780"/>
                    <a:pt x="3741283" y="19050"/>
                  </a:cubicBezTo>
                  <a:cubicBezTo>
                    <a:pt x="3681496" y="20320"/>
                    <a:pt x="3615067" y="21590"/>
                    <a:pt x="3561924" y="22860"/>
                  </a:cubicBezTo>
                  <a:cubicBezTo>
                    <a:pt x="3551960" y="20320"/>
                    <a:pt x="3532031" y="19050"/>
                    <a:pt x="3508780" y="19050"/>
                  </a:cubicBezTo>
                  <a:cubicBezTo>
                    <a:pt x="3432387" y="20320"/>
                    <a:pt x="3346029" y="21590"/>
                    <a:pt x="3239742" y="21590"/>
                  </a:cubicBezTo>
                  <a:lnTo>
                    <a:pt x="3236421" y="20320"/>
                  </a:lnTo>
                  <a:lnTo>
                    <a:pt x="3219814" y="21590"/>
                  </a:lnTo>
                  <a:cubicBezTo>
                    <a:pt x="3150063" y="21590"/>
                    <a:pt x="3080312" y="20320"/>
                    <a:pt x="3010562" y="20320"/>
                  </a:cubicBezTo>
                  <a:lnTo>
                    <a:pt x="3010562" y="17780"/>
                  </a:lnTo>
                  <a:cubicBezTo>
                    <a:pt x="2990633" y="19050"/>
                    <a:pt x="2970704" y="19050"/>
                    <a:pt x="2954097" y="20320"/>
                  </a:cubicBezTo>
                  <a:lnTo>
                    <a:pt x="2927525" y="20320"/>
                  </a:lnTo>
                  <a:cubicBezTo>
                    <a:pt x="2764773" y="19050"/>
                    <a:pt x="2595379" y="17780"/>
                    <a:pt x="2422663" y="17780"/>
                  </a:cubicBezTo>
                  <a:lnTo>
                    <a:pt x="2416020" y="17780"/>
                  </a:lnTo>
                  <a:lnTo>
                    <a:pt x="2406056" y="22860"/>
                  </a:lnTo>
                  <a:lnTo>
                    <a:pt x="2406056" y="27940"/>
                  </a:lnTo>
                  <a:lnTo>
                    <a:pt x="2399413" y="27940"/>
                  </a:lnTo>
                  <a:lnTo>
                    <a:pt x="2193482" y="16510"/>
                  </a:lnTo>
                  <a:cubicBezTo>
                    <a:pt x="2163589" y="16510"/>
                    <a:pt x="2146982" y="19050"/>
                    <a:pt x="2127053" y="20320"/>
                  </a:cubicBezTo>
                  <a:cubicBezTo>
                    <a:pt x="2097160" y="22860"/>
                    <a:pt x="2070588" y="26670"/>
                    <a:pt x="1984230" y="21590"/>
                  </a:cubicBezTo>
                  <a:lnTo>
                    <a:pt x="1984230" y="24130"/>
                  </a:lnTo>
                  <a:lnTo>
                    <a:pt x="1774978" y="24130"/>
                  </a:lnTo>
                  <a:cubicBezTo>
                    <a:pt x="1532511" y="24130"/>
                    <a:pt x="1253509" y="24130"/>
                    <a:pt x="1037614" y="19050"/>
                  </a:cubicBezTo>
                  <a:lnTo>
                    <a:pt x="947935" y="17780"/>
                  </a:lnTo>
                  <a:lnTo>
                    <a:pt x="984471" y="24130"/>
                  </a:lnTo>
                  <a:lnTo>
                    <a:pt x="964542" y="24130"/>
                  </a:lnTo>
                  <a:cubicBezTo>
                    <a:pt x="878184" y="21590"/>
                    <a:pt x="848360" y="20320"/>
                    <a:pt x="840740" y="24130"/>
                  </a:cubicBezTo>
                  <a:lnTo>
                    <a:pt x="840740" y="21590"/>
                  </a:lnTo>
                  <a:cubicBezTo>
                    <a:pt x="839470" y="21590"/>
                    <a:pt x="839470" y="21590"/>
                    <a:pt x="838200" y="22860"/>
                  </a:cubicBezTo>
                  <a:cubicBezTo>
                    <a:pt x="836930" y="22860"/>
                    <a:pt x="835660" y="21590"/>
                    <a:pt x="833120" y="21590"/>
                  </a:cubicBezTo>
                  <a:lnTo>
                    <a:pt x="833120" y="15240"/>
                  </a:lnTo>
                  <a:cubicBezTo>
                    <a:pt x="797560" y="16510"/>
                    <a:pt x="768350" y="16510"/>
                    <a:pt x="742950" y="15240"/>
                  </a:cubicBezTo>
                  <a:cubicBezTo>
                    <a:pt x="713740" y="13970"/>
                    <a:pt x="687070" y="13970"/>
                    <a:pt x="659130" y="16510"/>
                  </a:cubicBezTo>
                  <a:cubicBezTo>
                    <a:pt x="657860" y="15240"/>
                    <a:pt x="656590" y="12700"/>
                    <a:pt x="652780" y="11430"/>
                  </a:cubicBezTo>
                  <a:lnTo>
                    <a:pt x="650240" y="11430"/>
                  </a:lnTo>
                  <a:cubicBezTo>
                    <a:pt x="646430" y="11430"/>
                    <a:pt x="643890" y="12700"/>
                    <a:pt x="641350" y="12700"/>
                  </a:cubicBezTo>
                  <a:lnTo>
                    <a:pt x="641350" y="7620"/>
                  </a:lnTo>
                  <a:cubicBezTo>
                    <a:pt x="572770" y="7620"/>
                    <a:pt x="551180" y="15240"/>
                    <a:pt x="541020" y="21590"/>
                  </a:cubicBezTo>
                  <a:cubicBezTo>
                    <a:pt x="486410" y="20320"/>
                    <a:pt x="438150" y="19050"/>
                    <a:pt x="391160" y="15240"/>
                  </a:cubicBezTo>
                  <a:lnTo>
                    <a:pt x="391160" y="20320"/>
                  </a:lnTo>
                  <a:lnTo>
                    <a:pt x="373380" y="20320"/>
                  </a:lnTo>
                  <a:lnTo>
                    <a:pt x="373380" y="22860"/>
                  </a:lnTo>
                  <a:lnTo>
                    <a:pt x="298450" y="22860"/>
                  </a:lnTo>
                  <a:lnTo>
                    <a:pt x="251460" y="19050"/>
                  </a:lnTo>
                  <a:lnTo>
                    <a:pt x="250190" y="19050"/>
                  </a:lnTo>
                  <a:cubicBezTo>
                    <a:pt x="240030" y="22860"/>
                    <a:pt x="205740" y="22860"/>
                    <a:pt x="173990" y="22860"/>
                  </a:cubicBezTo>
                  <a:cubicBezTo>
                    <a:pt x="146050" y="22860"/>
                    <a:pt x="120650" y="22860"/>
                    <a:pt x="107950" y="25400"/>
                  </a:cubicBezTo>
                  <a:lnTo>
                    <a:pt x="100330" y="27940"/>
                  </a:lnTo>
                  <a:lnTo>
                    <a:pt x="45720" y="27940"/>
                  </a:lnTo>
                  <a:lnTo>
                    <a:pt x="45720" y="34290"/>
                  </a:lnTo>
                  <a:lnTo>
                    <a:pt x="29210" y="34290"/>
                  </a:lnTo>
                  <a:lnTo>
                    <a:pt x="29210" y="40640"/>
                  </a:lnTo>
                  <a:cubicBezTo>
                    <a:pt x="29210" y="50800"/>
                    <a:pt x="29210" y="62230"/>
                    <a:pt x="27940" y="76200"/>
                  </a:cubicBezTo>
                  <a:lnTo>
                    <a:pt x="27940" y="87630"/>
                  </a:lnTo>
                  <a:cubicBezTo>
                    <a:pt x="27940" y="97790"/>
                    <a:pt x="27940" y="105410"/>
                    <a:pt x="26670" y="114300"/>
                  </a:cubicBezTo>
                  <a:lnTo>
                    <a:pt x="25400" y="130810"/>
                  </a:lnTo>
                  <a:cubicBezTo>
                    <a:pt x="21590" y="194310"/>
                    <a:pt x="22860" y="208280"/>
                    <a:pt x="22860" y="222250"/>
                  </a:cubicBezTo>
                  <a:cubicBezTo>
                    <a:pt x="24130" y="236220"/>
                    <a:pt x="24130" y="248920"/>
                    <a:pt x="20320" y="311150"/>
                  </a:cubicBezTo>
                  <a:lnTo>
                    <a:pt x="19050" y="328930"/>
                  </a:lnTo>
                  <a:lnTo>
                    <a:pt x="30480" y="316230"/>
                  </a:lnTo>
                  <a:cubicBezTo>
                    <a:pt x="31750" y="328930"/>
                    <a:pt x="29210" y="356870"/>
                    <a:pt x="27940" y="378460"/>
                  </a:cubicBezTo>
                  <a:cubicBezTo>
                    <a:pt x="26670" y="412750"/>
                    <a:pt x="22860" y="450850"/>
                    <a:pt x="25400" y="485140"/>
                  </a:cubicBezTo>
                  <a:lnTo>
                    <a:pt x="16510" y="457200"/>
                  </a:lnTo>
                  <a:lnTo>
                    <a:pt x="17780" y="504190"/>
                  </a:lnTo>
                  <a:cubicBezTo>
                    <a:pt x="17780" y="519430"/>
                    <a:pt x="19050" y="535940"/>
                    <a:pt x="19050" y="552450"/>
                  </a:cubicBezTo>
                  <a:cubicBezTo>
                    <a:pt x="16510" y="565150"/>
                    <a:pt x="13970" y="577850"/>
                    <a:pt x="12700" y="588010"/>
                  </a:cubicBezTo>
                  <a:lnTo>
                    <a:pt x="7620" y="588010"/>
                  </a:lnTo>
                  <a:cubicBezTo>
                    <a:pt x="3810" y="640080"/>
                    <a:pt x="5080" y="643890"/>
                    <a:pt x="8890" y="647700"/>
                  </a:cubicBezTo>
                  <a:cubicBezTo>
                    <a:pt x="10160" y="648970"/>
                    <a:pt x="12700" y="650240"/>
                    <a:pt x="13970" y="650240"/>
                  </a:cubicBezTo>
                  <a:cubicBezTo>
                    <a:pt x="15240" y="652780"/>
                    <a:pt x="16510" y="659130"/>
                    <a:pt x="16510" y="675640"/>
                  </a:cubicBezTo>
                  <a:cubicBezTo>
                    <a:pt x="15240" y="675640"/>
                    <a:pt x="13970" y="675640"/>
                    <a:pt x="11430" y="676910"/>
                  </a:cubicBezTo>
                  <a:cubicBezTo>
                    <a:pt x="6350" y="679450"/>
                    <a:pt x="5080" y="685800"/>
                    <a:pt x="5080" y="712470"/>
                  </a:cubicBezTo>
                  <a:cubicBezTo>
                    <a:pt x="3810" y="722630"/>
                    <a:pt x="5080" y="748030"/>
                    <a:pt x="7620" y="779780"/>
                  </a:cubicBezTo>
                  <a:cubicBezTo>
                    <a:pt x="8890" y="800100"/>
                    <a:pt x="10160" y="822960"/>
                    <a:pt x="11430" y="845820"/>
                  </a:cubicBezTo>
                  <a:lnTo>
                    <a:pt x="38100" y="845820"/>
                  </a:lnTo>
                  <a:lnTo>
                    <a:pt x="11430" y="845820"/>
                  </a:lnTo>
                  <a:lnTo>
                    <a:pt x="11430" y="857250"/>
                  </a:lnTo>
                  <a:cubicBezTo>
                    <a:pt x="7620" y="861060"/>
                    <a:pt x="6350" y="873760"/>
                    <a:pt x="6350" y="929640"/>
                  </a:cubicBezTo>
                  <a:lnTo>
                    <a:pt x="10160" y="929640"/>
                  </a:lnTo>
                  <a:lnTo>
                    <a:pt x="10160" y="935990"/>
                  </a:lnTo>
                  <a:lnTo>
                    <a:pt x="19050" y="937260"/>
                  </a:lnTo>
                  <a:lnTo>
                    <a:pt x="19050" y="955040"/>
                  </a:lnTo>
                  <a:lnTo>
                    <a:pt x="12700" y="955040"/>
                  </a:lnTo>
                  <a:lnTo>
                    <a:pt x="16510" y="1005840"/>
                  </a:lnTo>
                  <a:lnTo>
                    <a:pt x="16510" y="1013460"/>
                  </a:lnTo>
                  <a:cubicBezTo>
                    <a:pt x="13970" y="1060450"/>
                    <a:pt x="10160" y="1108710"/>
                    <a:pt x="16510" y="1141730"/>
                  </a:cubicBezTo>
                  <a:cubicBezTo>
                    <a:pt x="16510" y="1144270"/>
                    <a:pt x="16510" y="1145540"/>
                    <a:pt x="15240" y="1146810"/>
                  </a:cubicBezTo>
                  <a:lnTo>
                    <a:pt x="12700" y="1148080"/>
                  </a:lnTo>
                  <a:lnTo>
                    <a:pt x="12700" y="1153160"/>
                  </a:lnTo>
                  <a:cubicBezTo>
                    <a:pt x="13970" y="1165860"/>
                    <a:pt x="13970" y="1184910"/>
                    <a:pt x="15240" y="1205230"/>
                  </a:cubicBezTo>
                  <a:cubicBezTo>
                    <a:pt x="16510" y="1245870"/>
                    <a:pt x="19050" y="1291590"/>
                    <a:pt x="21590" y="1313180"/>
                  </a:cubicBezTo>
                  <a:cubicBezTo>
                    <a:pt x="21590" y="1315720"/>
                    <a:pt x="20320" y="1318260"/>
                    <a:pt x="20320" y="1319530"/>
                  </a:cubicBezTo>
                  <a:cubicBezTo>
                    <a:pt x="20320" y="1320800"/>
                    <a:pt x="19050" y="1322070"/>
                    <a:pt x="19050" y="1323340"/>
                  </a:cubicBezTo>
                  <a:lnTo>
                    <a:pt x="21590" y="1323340"/>
                  </a:lnTo>
                  <a:lnTo>
                    <a:pt x="21590" y="1324610"/>
                  </a:lnTo>
                  <a:cubicBezTo>
                    <a:pt x="15240" y="1353820"/>
                    <a:pt x="17780" y="1414780"/>
                    <a:pt x="20320" y="1469390"/>
                  </a:cubicBezTo>
                  <a:cubicBezTo>
                    <a:pt x="21590" y="1510030"/>
                    <a:pt x="24130" y="1560830"/>
                    <a:pt x="20320" y="1570990"/>
                  </a:cubicBezTo>
                  <a:lnTo>
                    <a:pt x="16510" y="1570990"/>
                  </a:lnTo>
                  <a:lnTo>
                    <a:pt x="17780" y="1668780"/>
                  </a:lnTo>
                  <a:lnTo>
                    <a:pt x="11430" y="1668780"/>
                  </a:lnTo>
                  <a:cubicBezTo>
                    <a:pt x="11430" y="1680210"/>
                    <a:pt x="10160" y="1690370"/>
                    <a:pt x="10160" y="1700530"/>
                  </a:cubicBezTo>
                  <a:lnTo>
                    <a:pt x="8890" y="1699260"/>
                  </a:lnTo>
                  <a:lnTo>
                    <a:pt x="10160" y="1714500"/>
                  </a:lnTo>
                  <a:lnTo>
                    <a:pt x="10160" y="1718310"/>
                  </a:lnTo>
                  <a:lnTo>
                    <a:pt x="13970" y="1813560"/>
                  </a:lnTo>
                  <a:lnTo>
                    <a:pt x="21590" y="1813560"/>
                  </a:lnTo>
                  <a:cubicBezTo>
                    <a:pt x="22860" y="1819910"/>
                    <a:pt x="22860" y="1826260"/>
                    <a:pt x="24130" y="1831340"/>
                  </a:cubicBezTo>
                  <a:lnTo>
                    <a:pt x="22860" y="1830070"/>
                  </a:lnTo>
                  <a:lnTo>
                    <a:pt x="21590" y="1850390"/>
                  </a:lnTo>
                  <a:cubicBezTo>
                    <a:pt x="20320" y="1870710"/>
                    <a:pt x="20320" y="1887220"/>
                    <a:pt x="20320" y="1902460"/>
                  </a:cubicBezTo>
                  <a:cubicBezTo>
                    <a:pt x="17780" y="1910080"/>
                    <a:pt x="15240" y="1917700"/>
                    <a:pt x="13970" y="1926590"/>
                  </a:cubicBezTo>
                  <a:lnTo>
                    <a:pt x="12700" y="1930400"/>
                  </a:lnTo>
                  <a:lnTo>
                    <a:pt x="12700" y="1932940"/>
                  </a:lnTo>
                  <a:cubicBezTo>
                    <a:pt x="13970" y="1934210"/>
                    <a:pt x="15240" y="1939290"/>
                    <a:pt x="16510" y="1962150"/>
                  </a:cubicBezTo>
                  <a:cubicBezTo>
                    <a:pt x="16510" y="1992630"/>
                    <a:pt x="19050" y="2018030"/>
                    <a:pt x="22860" y="2057400"/>
                  </a:cubicBezTo>
                  <a:lnTo>
                    <a:pt x="12700" y="2094230"/>
                  </a:lnTo>
                  <a:cubicBezTo>
                    <a:pt x="8890" y="2108200"/>
                    <a:pt x="8890" y="2112010"/>
                    <a:pt x="8890" y="2118360"/>
                  </a:cubicBezTo>
                  <a:cubicBezTo>
                    <a:pt x="8890" y="2123440"/>
                    <a:pt x="8890" y="2131060"/>
                    <a:pt x="5080" y="2152650"/>
                  </a:cubicBezTo>
                  <a:lnTo>
                    <a:pt x="8890" y="2153920"/>
                  </a:lnTo>
                  <a:cubicBezTo>
                    <a:pt x="10160" y="2161540"/>
                    <a:pt x="10160" y="2190750"/>
                    <a:pt x="10160" y="2209800"/>
                  </a:cubicBezTo>
                  <a:cubicBezTo>
                    <a:pt x="10160" y="2247900"/>
                    <a:pt x="10160" y="2261870"/>
                    <a:pt x="12700" y="2265680"/>
                  </a:cubicBezTo>
                  <a:cubicBezTo>
                    <a:pt x="10160" y="2283460"/>
                    <a:pt x="8890" y="2299970"/>
                    <a:pt x="8890" y="2317750"/>
                  </a:cubicBezTo>
                  <a:cubicBezTo>
                    <a:pt x="7620" y="2338070"/>
                    <a:pt x="7620" y="2359660"/>
                    <a:pt x="2540" y="2386330"/>
                  </a:cubicBezTo>
                  <a:lnTo>
                    <a:pt x="0" y="2401570"/>
                  </a:lnTo>
                  <a:lnTo>
                    <a:pt x="6350" y="2397760"/>
                  </a:lnTo>
                  <a:lnTo>
                    <a:pt x="6350" y="2421890"/>
                  </a:lnTo>
                  <a:cubicBezTo>
                    <a:pt x="6350" y="2423160"/>
                    <a:pt x="7620" y="2426970"/>
                    <a:pt x="8890" y="2432050"/>
                  </a:cubicBezTo>
                  <a:lnTo>
                    <a:pt x="8890" y="2434590"/>
                  </a:lnTo>
                  <a:lnTo>
                    <a:pt x="10160" y="2434590"/>
                  </a:lnTo>
                  <a:cubicBezTo>
                    <a:pt x="11430" y="2439670"/>
                    <a:pt x="15240" y="2439670"/>
                    <a:pt x="16510" y="2439670"/>
                  </a:cubicBezTo>
                  <a:cubicBezTo>
                    <a:pt x="16510" y="2480310"/>
                    <a:pt x="15240" y="2522220"/>
                    <a:pt x="13970" y="2562860"/>
                  </a:cubicBezTo>
                  <a:cubicBezTo>
                    <a:pt x="13970" y="2574290"/>
                    <a:pt x="12700" y="2584450"/>
                    <a:pt x="12700" y="2595880"/>
                  </a:cubicBezTo>
                  <a:lnTo>
                    <a:pt x="8890" y="2595880"/>
                  </a:lnTo>
                  <a:lnTo>
                    <a:pt x="8890" y="2625090"/>
                  </a:lnTo>
                  <a:lnTo>
                    <a:pt x="6350" y="2625090"/>
                  </a:lnTo>
                  <a:lnTo>
                    <a:pt x="6350" y="2655570"/>
                  </a:lnTo>
                  <a:cubicBezTo>
                    <a:pt x="3810" y="2691130"/>
                    <a:pt x="1270" y="2745740"/>
                    <a:pt x="3810" y="2780030"/>
                  </a:cubicBezTo>
                  <a:cubicBezTo>
                    <a:pt x="2540" y="2797810"/>
                    <a:pt x="5080" y="2819400"/>
                    <a:pt x="6350" y="2830830"/>
                  </a:cubicBezTo>
                  <a:lnTo>
                    <a:pt x="5080" y="2830830"/>
                  </a:lnTo>
                  <a:lnTo>
                    <a:pt x="8890" y="2929890"/>
                  </a:lnTo>
                  <a:lnTo>
                    <a:pt x="7620" y="2931160"/>
                  </a:lnTo>
                  <a:lnTo>
                    <a:pt x="7620" y="2934970"/>
                  </a:lnTo>
                  <a:cubicBezTo>
                    <a:pt x="7620" y="2969260"/>
                    <a:pt x="8890" y="3003550"/>
                    <a:pt x="8890" y="3040380"/>
                  </a:cubicBezTo>
                  <a:cubicBezTo>
                    <a:pt x="11430" y="3110230"/>
                    <a:pt x="12700" y="3181350"/>
                    <a:pt x="6350" y="3258820"/>
                  </a:cubicBezTo>
                  <a:lnTo>
                    <a:pt x="6350" y="3265170"/>
                  </a:lnTo>
                  <a:cubicBezTo>
                    <a:pt x="7620" y="3280410"/>
                    <a:pt x="7620" y="3295650"/>
                    <a:pt x="7620" y="3313430"/>
                  </a:cubicBezTo>
                  <a:lnTo>
                    <a:pt x="7620" y="3392170"/>
                  </a:lnTo>
                  <a:lnTo>
                    <a:pt x="2540" y="3412490"/>
                  </a:lnTo>
                  <a:lnTo>
                    <a:pt x="2540" y="3463290"/>
                  </a:lnTo>
                  <a:lnTo>
                    <a:pt x="8890" y="3463290"/>
                  </a:lnTo>
                  <a:cubicBezTo>
                    <a:pt x="46990" y="3463290"/>
                    <a:pt x="102870" y="3464560"/>
                    <a:pt x="118110" y="3464560"/>
                  </a:cubicBezTo>
                  <a:cubicBezTo>
                    <a:pt x="146050" y="3464560"/>
                    <a:pt x="161290" y="3464560"/>
                    <a:pt x="168910" y="3463290"/>
                  </a:cubicBezTo>
                  <a:cubicBezTo>
                    <a:pt x="189230" y="3468370"/>
                    <a:pt x="227330" y="3469640"/>
                    <a:pt x="271780" y="3469640"/>
                  </a:cubicBezTo>
                  <a:cubicBezTo>
                    <a:pt x="298450" y="3469640"/>
                    <a:pt x="327660" y="3469640"/>
                    <a:pt x="356870" y="3468370"/>
                  </a:cubicBezTo>
                  <a:cubicBezTo>
                    <a:pt x="394970" y="3467100"/>
                    <a:pt x="431800" y="3467100"/>
                    <a:pt x="457200" y="3468370"/>
                  </a:cubicBezTo>
                  <a:lnTo>
                    <a:pt x="461010" y="3468370"/>
                  </a:lnTo>
                  <a:lnTo>
                    <a:pt x="463550" y="3462020"/>
                  </a:lnTo>
                  <a:cubicBezTo>
                    <a:pt x="514350" y="3462020"/>
                    <a:pt x="563880" y="3460750"/>
                    <a:pt x="628650" y="3458210"/>
                  </a:cubicBezTo>
                  <a:lnTo>
                    <a:pt x="640080" y="3458210"/>
                  </a:lnTo>
                  <a:lnTo>
                    <a:pt x="638810" y="3455670"/>
                  </a:lnTo>
                  <a:lnTo>
                    <a:pt x="671830" y="3455670"/>
                  </a:lnTo>
                  <a:lnTo>
                    <a:pt x="671830" y="3450590"/>
                  </a:lnTo>
                  <a:cubicBezTo>
                    <a:pt x="694690" y="3450590"/>
                    <a:pt x="718820" y="3451860"/>
                    <a:pt x="745490" y="3453130"/>
                  </a:cubicBezTo>
                  <a:cubicBezTo>
                    <a:pt x="763270" y="3454400"/>
                    <a:pt x="781050" y="3454400"/>
                    <a:pt x="798830" y="3455670"/>
                  </a:cubicBezTo>
                  <a:lnTo>
                    <a:pt x="798830" y="3467100"/>
                  </a:lnTo>
                  <a:lnTo>
                    <a:pt x="1030971" y="3467100"/>
                  </a:lnTo>
                  <a:cubicBezTo>
                    <a:pt x="1094079" y="3467100"/>
                    <a:pt x="1153865" y="3465830"/>
                    <a:pt x="1216973" y="3464560"/>
                  </a:cubicBezTo>
                  <a:cubicBezTo>
                    <a:pt x="1353153" y="3462020"/>
                    <a:pt x="1482690" y="3459480"/>
                    <a:pt x="1602262" y="3463290"/>
                  </a:cubicBezTo>
                  <a:cubicBezTo>
                    <a:pt x="1658727" y="3462020"/>
                    <a:pt x="1701906" y="3462020"/>
                    <a:pt x="1738442" y="3463290"/>
                  </a:cubicBezTo>
                  <a:lnTo>
                    <a:pt x="1738442" y="3464560"/>
                  </a:lnTo>
                  <a:lnTo>
                    <a:pt x="1761692" y="3464560"/>
                  </a:lnTo>
                  <a:lnTo>
                    <a:pt x="1848050" y="3467100"/>
                  </a:lnTo>
                  <a:lnTo>
                    <a:pt x="1848050" y="3463290"/>
                  </a:lnTo>
                  <a:cubicBezTo>
                    <a:pt x="1884586" y="3463290"/>
                    <a:pt x="1924444" y="3462020"/>
                    <a:pt x="1967623" y="3462020"/>
                  </a:cubicBezTo>
                  <a:lnTo>
                    <a:pt x="1997516" y="3468370"/>
                  </a:lnTo>
                  <a:lnTo>
                    <a:pt x="2017445" y="3468370"/>
                  </a:lnTo>
                  <a:cubicBezTo>
                    <a:pt x="2060624" y="3469640"/>
                    <a:pt x="2080552" y="3469640"/>
                    <a:pt x="2087195" y="3462020"/>
                  </a:cubicBezTo>
                  <a:lnTo>
                    <a:pt x="2087195" y="3459480"/>
                  </a:lnTo>
                  <a:cubicBezTo>
                    <a:pt x="2103803" y="3458210"/>
                    <a:pt x="2120410" y="3458210"/>
                    <a:pt x="2133696" y="3456940"/>
                  </a:cubicBezTo>
                  <a:cubicBezTo>
                    <a:pt x="2166910" y="3462020"/>
                    <a:pt x="2210089" y="3460750"/>
                    <a:pt x="2259911" y="3460750"/>
                  </a:cubicBezTo>
                  <a:cubicBezTo>
                    <a:pt x="2309733" y="3459480"/>
                    <a:pt x="2362877" y="3459480"/>
                    <a:pt x="2399412" y="3464560"/>
                  </a:cubicBezTo>
                  <a:lnTo>
                    <a:pt x="2402734" y="3465830"/>
                  </a:lnTo>
                  <a:lnTo>
                    <a:pt x="2409377" y="3465830"/>
                  </a:lnTo>
                  <a:cubicBezTo>
                    <a:pt x="2425984" y="3464560"/>
                    <a:pt x="2492414" y="3463290"/>
                    <a:pt x="2555521" y="3462020"/>
                  </a:cubicBezTo>
                  <a:cubicBezTo>
                    <a:pt x="2615307" y="3460750"/>
                    <a:pt x="2681737" y="3459480"/>
                    <a:pt x="2734880" y="3458210"/>
                  </a:cubicBezTo>
                  <a:cubicBezTo>
                    <a:pt x="2744844" y="3460750"/>
                    <a:pt x="2768095" y="3462020"/>
                    <a:pt x="2788023" y="3462020"/>
                  </a:cubicBezTo>
                  <a:cubicBezTo>
                    <a:pt x="2864417" y="3460750"/>
                    <a:pt x="2950775" y="3459480"/>
                    <a:pt x="3057062" y="3459480"/>
                  </a:cubicBezTo>
                  <a:lnTo>
                    <a:pt x="3060383" y="3460750"/>
                  </a:lnTo>
                  <a:lnTo>
                    <a:pt x="3076991" y="3459480"/>
                  </a:lnTo>
                  <a:cubicBezTo>
                    <a:pt x="3146741" y="3459480"/>
                    <a:pt x="3216492" y="3460750"/>
                    <a:pt x="3286242" y="3460750"/>
                  </a:cubicBezTo>
                  <a:lnTo>
                    <a:pt x="3286242" y="3463290"/>
                  </a:lnTo>
                  <a:lnTo>
                    <a:pt x="3342708" y="3460750"/>
                  </a:lnTo>
                  <a:lnTo>
                    <a:pt x="3369279" y="3460750"/>
                  </a:lnTo>
                  <a:cubicBezTo>
                    <a:pt x="3532031" y="3462020"/>
                    <a:pt x="3701425" y="3463290"/>
                    <a:pt x="3874141" y="3463290"/>
                  </a:cubicBezTo>
                  <a:lnTo>
                    <a:pt x="3880784" y="3463290"/>
                  </a:lnTo>
                  <a:lnTo>
                    <a:pt x="3890749" y="3458210"/>
                  </a:lnTo>
                  <a:lnTo>
                    <a:pt x="3890749" y="3453130"/>
                  </a:lnTo>
                  <a:lnTo>
                    <a:pt x="3897391" y="3453130"/>
                  </a:lnTo>
                  <a:lnTo>
                    <a:pt x="4103322" y="3464560"/>
                  </a:lnTo>
                  <a:cubicBezTo>
                    <a:pt x="4133215" y="3464560"/>
                    <a:pt x="4149822" y="3462020"/>
                    <a:pt x="4169751" y="3460750"/>
                  </a:cubicBezTo>
                  <a:cubicBezTo>
                    <a:pt x="4199644" y="3458210"/>
                    <a:pt x="4226216" y="3454400"/>
                    <a:pt x="4312574" y="3459480"/>
                  </a:cubicBezTo>
                  <a:lnTo>
                    <a:pt x="4312574" y="3456940"/>
                  </a:lnTo>
                  <a:lnTo>
                    <a:pt x="4518504" y="3456940"/>
                  </a:lnTo>
                  <a:cubicBezTo>
                    <a:pt x="4760971" y="3456940"/>
                    <a:pt x="5039973" y="3456940"/>
                    <a:pt x="5255868" y="3462020"/>
                  </a:cubicBezTo>
                  <a:lnTo>
                    <a:pt x="5345548" y="3463290"/>
                  </a:lnTo>
                  <a:lnTo>
                    <a:pt x="5309012" y="3456940"/>
                  </a:lnTo>
                  <a:lnTo>
                    <a:pt x="5328940" y="3456940"/>
                  </a:lnTo>
                  <a:cubicBezTo>
                    <a:pt x="5411977" y="3459480"/>
                    <a:pt x="5445945" y="3460750"/>
                    <a:pt x="5453565" y="3456940"/>
                  </a:cubicBezTo>
                  <a:lnTo>
                    <a:pt x="5453565" y="3458210"/>
                  </a:lnTo>
                  <a:cubicBezTo>
                    <a:pt x="5454835" y="3458210"/>
                    <a:pt x="5454835" y="3458210"/>
                    <a:pt x="5456105" y="3456940"/>
                  </a:cubicBezTo>
                  <a:cubicBezTo>
                    <a:pt x="5457375" y="3456940"/>
                    <a:pt x="5458645" y="3458210"/>
                    <a:pt x="5461185" y="3458210"/>
                  </a:cubicBezTo>
                  <a:lnTo>
                    <a:pt x="5461185" y="3464560"/>
                  </a:lnTo>
                  <a:cubicBezTo>
                    <a:pt x="5496745" y="3463290"/>
                    <a:pt x="5525955" y="3463290"/>
                    <a:pt x="5551355" y="3464560"/>
                  </a:cubicBezTo>
                  <a:cubicBezTo>
                    <a:pt x="5580565" y="3465830"/>
                    <a:pt x="5607235" y="3465830"/>
                    <a:pt x="5635175" y="3463290"/>
                  </a:cubicBezTo>
                  <a:cubicBezTo>
                    <a:pt x="5636445" y="3464560"/>
                    <a:pt x="5637715" y="3467100"/>
                    <a:pt x="5641525" y="3468370"/>
                  </a:cubicBezTo>
                  <a:lnTo>
                    <a:pt x="5644065" y="3468370"/>
                  </a:lnTo>
                  <a:cubicBezTo>
                    <a:pt x="5647875" y="3468370"/>
                    <a:pt x="5650415" y="3467100"/>
                    <a:pt x="5652955" y="3467100"/>
                  </a:cubicBezTo>
                  <a:lnTo>
                    <a:pt x="5652955" y="3472180"/>
                  </a:lnTo>
                  <a:cubicBezTo>
                    <a:pt x="5721535" y="3472180"/>
                    <a:pt x="5743125" y="3464560"/>
                    <a:pt x="5753285" y="3458210"/>
                  </a:cubicBezTo>
                  <a:cubicBezTo>
                    <a:pt x="5807895" y="3459480"/>
                    <a:pt x="5856155" y="3462020"/>
                    <a:pt x="5903145" y="3465830"/>
                  </a:cubicBezTo>
                  <a:lnTo>
                    <a:pt x="5903145" y="3460750"/>
                  </a:lnTo>
                  <a:lnTo>
                    <a:pt x="5920925" y="3460750"/>
                  </a:lnTo>
                  <a:lnTo>
                    <a:pt x="5920925" y="3456940"/>
                  </a:lnTo>
                  <a:lnTo>
                    <a:pt x="5995855" y="3456940"/>
                  </a:lnTo>
                  <a:lnTo>
                    <a:pt x="6042845" y="3459480"/>
                  </a:lnTo>
                  <a:lnTo>
                    <a:pt x="6044115" y="3459480"/>
                  </a:lnTo>
                  <a:cubicBezTo>
                    <a:pt x="6054275" y="3455670"/>
                    <a:pt x="6088565" y="3455670"/>
                    <a:pt x="6120315" y="3455670"/>
                  </a:cubicBezTo>
                  <a:cubicBezTo>
                    <a:pt x="6148255" y="3455670"/>
                    <a:pt x="6173655" y="3455670"/>
                    <a:pt x="6185085" y="3453130"/>
                  </a:cubicBezTo>
                  <a:lnTo>
                    <a:pt x="6248585" y="3453130"/>
                  </a:lnTo>
                  <a:lnTo>
                    <a:pt x="6248585" y="3446780"/>
                  </a:lnTo>
                  <a:lnTo>
                    <a:pt x="6265095" y="3446780"/>
                  </a:lnTo>
                  <a:lnTo>
                    <a:pt x="6265095" y="3440430"/>
                  </a:lnTo>
                  <a:cubicBezTo>
                    <a:pt x="6265095" y="3430270"/>
                    <a:pt x="6265095" y="3418840"/>
                    <a:pt x="6266365" y="3406140"/>
                  </a:cubicBezTo>
                  <a:lnTo>
                    <a:pt x="6266365" y="3393440"/>
                  </a:lnTo>
                  <a:cubicBezTo>
                    <a:pt x="6266365" y="3383280"/>
                    <a:pt x="6266365" y="3375660"/>
                    <a:pt x="6267635" y="3366770"/>
                  </a:cubicBezTo>
                  <a:lnTo>
                    <a:pt x="6268905" y="3350260"/>
                  </a:lnTo>
                  <a:cubicBezTo>
                    <a:pt x="6272715" y="3286760"/>
                    <a:pt x="6271445" y="3272790"/>
                    <a:pt x="6271445" y="3258820"/>
                  </a:cubicBezTo>
                  <a:cubicBezTo>
                    <a:pt x="6270175" y="3244850"/>
                    <a:pt x="6270175" y="3232150"/>
                    <a:pt x="6273985" y="3169920"/>
                  </a:cubicBezTo>
                  <a:lnTo>
                    <a:pt x="6275255" y="3152140"/>
                  </a:lnTo>
                  <a:lnTo>
                    <a:pt x="6263825" y="3164840"/>
                  </a:lnTo>
                  <a:cubicBezTo>
                    <a:pt x="6262555" y="3152140"/>
                    <a:pt x="6265095" y="3124200"/>
                    <a:pt x="6266365" y="3102610"/>
                  </a:cubicBezTo>
                  <a:cubicBezTo>
                    <a:pt x="6268905" y="3069590"/>
                    <a:pt x="6272715" y="3031490"/>
                    <a:pt x="6270175" y="2997200"/>
                  </a:cubicBezTo>
                  <a:lnTo>
                    <a:pt x="6279065" y="3025140"/>
                  </a:lnTo>
                  <a:lnTo>
                    <a:pt x="6277795" y="2978150"/>
                  </a:lnTo>
                  <a:cubicBezTo>
                    <a:pt x="6277795" y="2962910"/>
                    <a:pt x="6276525" y="2946400"/>
                    <a:pt x="6276525" y="2929890"/>
                  </a:cubicBezTo>
                  <a:cubicBezTo>
                    <a:pt x="6279065" y="2917190"/>
                    <a:pt x="6281605" y="2904490"/>
                    <a:pt x="6282875" y="2894330"/>
                  </a:cubicBezTo>
                  <a:lnTo>
                    <a:pt x="6287955" y="2894330"/>
                  </a:lnTo>
                  <a:cubicBezTo>
                    <a:pt x="6291765" y="2842260"/>
                    <a:pt x="6290495" y="2838450"/>
                    <a:pt x="6286685" y="2834640"/>
                  </a:cubicBezTo>
                  <a:cubicBezTo>
                    <a:pt x="6285415" y="2833370"/>
                    <a:pt x="6282875" y="2832100"/>
                    <a:pt x="6281605" y="2832100"/>
                  </a:cubicBezTo>
                  <a:cubicBezTo>
                    <a:pt x="6280335" y="2829560"/>
                    <a:pt x="6279065" y="2823210"/>
                    <a:pt x="6279065" y="2806700"/>
                  </a:cubicBezTo>
                  <a:cubicBezTo>
                    <a:pt x="6280335" y="2806700"/>
                    <a:pt x="6281605" y="2806700"/>
                    <a:pt x="6284145" y="2805430"/>
                  </a:cubicBezTo>
                  <a:cubicBezTo>
                    <a:pt x="6289225" y="2802890"/>
                    <a:pt x="6290495" y="2796540"/>
                    <a:pt x="6290495" y="2769870"/>
                  </a:cubicBezTo>
                  <a:cubicBezTo>
                    <a:pt x="6291765" y="2759710"/>
                    <a:pt x="6290495" y="2734310"/>
                    <a:pt x="6287955" y="2702560"/>
                  </a:cubicBezTo>
                  <a:cubicBezTo>
                    <a:pt x="6286685" y="2682240"/>
                    <a:pt x="6285415" y="2659380"/>
                    <a:pt x="6284145" y="2636520"/>
                  </a:cubicBezTo>
                  <a:lnTo>
                    <a:pt x="6284145" y="2613660"/>
                  </a:lnTo>
                  <a:cubicBezTo>
                    <a:pt x="6289225" y="2608580"/>
                    <a:pt x="6290495" y="2592070"/>
                    <a:pt x="6289225" y="2543810"/>
                  </a:cubicBezTo>
                  <a:lnTo>
                    <a:pt x="6285415" y="2543810"/>
                  </a:lnTo>
                  <a:lnTo>
                    <a:pt x="6285415" y="2537460"/>
                  </a:lnTo>
                  <a:lnTo>
                    <a:pt x="6276525" y="2536190"/>
                  </a:lnTo>
                  <a:lnTo>
                    <a:pt x="6276525" y="2518410"/>
                  </a:lnTo>
                  <a:lnTo>
                    <a:pt x="6282875" y="2518410"/>
                  </a:lnTo>
                  <a:lnTo>
                    <a:pt x="6279065" y="2467610"/>
                  </a:lnTo>
                  <a:lnTo>
                    <a:pt x="6279065" y="2459990"/>
                  </a:lnTo>
                  <a:cubicBezTo>
                    <a:pt x="6281605" y="2413000"/>
                    <a:pt x="6285415" y="2364740"/>
                    <a:pt x="6279065" y="2331720"/>
                  </a:cubicBezTo>
                  <a:cubicBezTo>
                    <a:pt x="6279065" y="2329180"/>
                    <a:pt x="6279065" y="2327910"/>
                    <a:pt x="6280335" y="2326640"/>
                  </a:cubicBezTo>
                  <a:lnTo>
                    <a:pt x="6282875" y="2325370"/>
                  </a:lnTo>
                  <a:lnTo>
                    <a:pt x="6282875" y="2320290"/>
                  </a:lnTo>
                  <a:cubicBezTo>
                    <a:pt x="6281605" y="2307590"/>
                    <a:pt x="6281605" y="2288540"/>
                    <a:pt x="6280335" y="2268220"/>
                  </a:cubicBezTo>
                  <a:cubicBezTo>
                    <a:pt x="6279065" y="2227580"/>
                    <a:pt x="6276525" y="2181860"/>
                    <a:pt x="6273985" y="2160270"/>
                  </a:cubicBezTo>
                  <a:cubicBezTo>
                    <a:pt x="6273985" y="2157730"/>
                    <a:pt x="6275255" y="2155190"/>
                    <a:pt x="6275255" y="2153920"/>
                  </a:cubicBezTo>
                  <a:cubicBezTo>
                    <a:pt x="6275255" y="2152650"/>
                    <a:pt x="6275255" y="2151380"/>
                    <a:pt x="6276525" y="2151380"/>
                  </a:cubicBezTo>
                  <a:lnTo>
                    <a:pt x="6271445" y="2148840"/>
                  </a:lnTo>
                  <a:lnTo>
                    <a:pt x="6277795" y="2150110"/>
                  </a:lnTo>
                  <a:lnTo>
                    <a:pt x="6279065" y="2148840"/>
                  </a:lnTo>
                  <a:lnTo>
                    <a:pt x="6279065" y="2147570"/>
                  </a:lnTo>
                  <a:cubicBezTo>
                    <a:pt x="6285415" y="2118360"/>
                    <a:pt x="6282875" y="2057400"/>
                    <a:pt x="6280335" y="2002790"/>
                  </a:cubicBezTo>
                  <a:cubicBezTo>
                    <a:pt x="6279065" y="1962150"/>
                    <a:pt x="6276525" y="1911350"/>
                    <a:pt x="6280335" y="1901190"/>
                  </a:cubicBezTo>
                  <a:lnTo>
                    <a:pt x="6284145" y="1901190"/>
                  </a:lnTo>
                  <a:lnTo>
                    <a:pt x="6282875" y="1803400"/>
                  </a:lnTo>
                  <a:lnTo>
                    <a:pt x="6289225" y="1803400"/>
                  </a:lnTo>
                  <a:cubicBezTo>
                    <a:pt x="6289225" y="1793240"/>
                    <a:pt x="6290495" y="1781810"/>
                    <a:pt x="6290495" y="1771650"/>
                  </a:cubicBezTo>
                  <a:lnTo>
                    <a:pt x="6291765" y="1774190"/>
                  </a:lnTo>
                  <a:lnTo>
                    <a:pt x="6290495" y="1757680"/>
                  </a:lnTo>
                  <a:lnTo>
                    <a:pt x="6290495" y="1755140"/>
                  </a:lnTo>
                  <a:lnTo>
                    <a:pt x="6286685" y="1659890"/>
                  </a:lnTo>
                  <a:lnTo>
                    <a:pt x="6279065" y="1659890"/>
                  </a:lnTo>
                  <a:cubicBezTo>
                    <a:pt x="6277795" y="1653540"/>
                    <a:pt x="6277795" y="1647190"/>
                    <a:pt x="6276525" y="1642110"/>
                  </a:cubicBezTo>
                  <a:lnTo>
                    <a:pt x="6277795" y="1643380"/>
                  </a:lnTo>
                  <a:lnTo>
                    <a:pt x="6279065" y="1623060"/>
                  </a:lnTo>
                  <a:cubicBezTo>
                    <a:pt x="6280335" y="1602740"/>
                    <a:pt x="6280335" y="1586230"/>
                    <a:pt x="6280335" y="1570990"/>
                  </a:cubicBezTo>
                  <a:cubicBezTo>
                    <a:pt x="6282875" y="1563370"/>
                    <a:pt x="6285415" y="1555750"/>
                    <a:pt x="6286685" y="1546860"/>
                  </a:cubicBezTo>
                  <a:lnTo>
                    <a:pt x="6287955" y="1543050"/>
                  </a:lnTo>
                  <a:lnTo>
                    <a:pt x="6284145" y="1540510"/>
                  </a:lnTo>
                  <a:cubicBezTo>
                    <a:pt x="6284145" y="1539240"/>
                    <a:pt x="6281605" y="1534160"/>
                    <a:pt x="6280335" y="1511300"/>
                  </a:cubicBezTo>
                  <a:cubicBezTo>
                    <a:pt x="6280335" y="1480820"/>
                    <a:pt x="6277795" y="1456690"/>
                    <a:pt x="6273985" y="1416050"/>
                  </a:cubicBezTo>
                  <a:lnTo>
                    <a:pt x="6284145" y="1379220"/>
                  </a:lnTo>
                  <a:cubicBezTo>
                    <a:pt x="6287955" y="1365250"/>
                    <a:pt x="6287955" y="1361440"/>
                    <a:pt x="6287955" y="1355090"/>
                  </a:cubicBezTo>
                  <a:cubicBezTo>
                    <a:pt x="6287955" y="1350010"/>
                    <a:pt x="6287955" y="1342390"/>
                    <a:pt x="6291765" y="1320800"/>
                  </a:cubicBezTo>
                  <a:lnTo>
                    <a:pt x="6287955" y="1319530"/>
                  </a:lnTo>
                  <a:cubicBezTo>
                    <a:pt x="6286685" y="1311910"/>
                    <a:pt x="6286685" y="1282700"/>
                    <a:pt x="6286685" y="1263650"/>
                  </a:cubicBezTo>
                  <a:cubicBezTo>
                    <a:pt x="6286685" y="1225550"/>
                    <a:pt x="6286685" y="1211580"/>
                    <a:pt x="6284145" y="1207770"/>
                  </a:cubicBezTo>
                  <a:cubicBezTo>
                    <a:pt x="6286685" y="1189990"/>
                    <a:pt x="6287955" y="1173480"/>
                    <a:pt x="6287955" y="1155700"/>
                  </a:cubicBezTo>
                  <a:cubicBezTo>
                    <a:pt x="6287955" y="1135380"/>
                    <a:pt x="6287955" y="1113790"/>
                    <a:pt x="6293035" y="1087120"/>
                  </a:cubicBezTo>
                  <a:close/>
                  <a:moveTo>
                    <a:pt x="27940" y="495300"/>
                  </a:moveTo>
                  <a:lnTo>
                    <a:pt x="27940" y="488950"/>
                  </a:lnTo>
                  <a:lnTo>
                    <a:pt x="29210" y="488950"/>
                  </a:lnTo>
                  <a:cubicBezTo>
                    <a:pt x="27940" y="491490"/>
                    <a:pt x="27940" y="492760"/>
                    <a:pt x="27940" y="495300"/>
                  </a:cubicBezTo>
                  <a:close/>
                  <a:moveTo>
                    <a:pt x="38100" y="2854960"/>
                  </a:moveTo>
                  <a:cubicBezTo>
                    <a:pt x="38100" y="2851150"/>
                    <a:pt x="36830" y="2848610"/>
                    <a:pt x="36830" y="2846070"/>
                  </a:cubicBezTo>
                  <a:lnTo>
                    <a:pt x="38100" y="2846070"/>
                  </a:lnTo>
                  <a:lnTo>
                    <a:pt x="38100" y="2854960"/>
                  </a:lnTo>
                  <a:close/>
                  <a:moveTo>
                    <a:pt x="6218105" y="546100"/>
                  </a:moveTo>
                  <a:lnTo>
                    <a:pt x="6219375" y="577850"/>
                  </a:lnTo>
                  <a:lnTo>
                    <a:pt x="6210485" y="563880"/>
                  </a:lnTo>
                  <a:lnTo>
                    <a:pt x="6213025" y="591820"/>
                  </a:lnTo>
                  <a:cubicBezTo>
                    <a:pt x="6218105" y="647700"/>
                    <a:pt x="6216835" y="669290"/>
                    <a:pt x="6215565" y="718820"/>
                  </a:cubicBezTo>
                  <a:lnTo>
                    <a:pt x="6214295" y="741680"/>
                  </a:lnTo>
                  <a:lnTo>
                    <a:pt x="6211755" y="762000"/>
                  </a:lnTo>
                  <a:cubicBezTo>
                    <a:pt x="6209215" y="786130"/>
                    <a:pt x="6209215" y="817880"/>
                    <a:pt x="6210485" y="843280"/>
                  </a:cubicBezTo>
                  <a:lnTo>
                    <a:pt x="6206675" y="843280"/>
                  </a:lnTo>
                  <a:lnTo>
                    <a:pt x="6206675" y="885190"/>
                  </a:lnTo>
                  <a:lnTo>
                    <a:pt x="6210485" y="885190"/>
                  </a:lnTo>
                  <a:lnTo>
                    <a:pt x="6215565" y="956310"/>
                  </a:lnTo>
                  <a:lnTo>
                    <a:pt x="6210485" y="956310"/>
                  </a:lnTo>
                  <a:cubicBezTo>
                    <a:pt x="6210485" y="962660"/>
                    <a:pt x="6210485" y="967740"/>
                    <a:pt x="6211755" y="974090"/>
                  </a:cubicBezTo>
                  <a:lnTo>
                    <a:pt x="6202865" y="974090"/>
                  </a:lnTo>
                  <a:lnTo>
                    <a:pt x="6202865" y="976630"/>
                  </a:lnTo>
                  <a:lnTo>
                    <a:pt x="6207945" y="1078230"/>
                  </a:lnTo>
                  <a:cubicBezTo>
                    <a:pt x="6206675" y="1082040"/>
                    <a:pt x="6206675" y="1088390"/>
                    <a:pt x="6205405" y="1097280"/>
                  </a:cubicBezTo>
                  <a:cubicBezTo>
                    <a:pt x="6204135" y="1104900"/>
                    <a:pt x="6202865" y="1116330"/>
                    <a:pt x="6201595" y="1118870"/>
                  </a:cubicBezTo>
                  <a:lnTo>
                    <a:pt x="6200325" y="1118870"/>
                  </a:lnTo>
                  <a:cubicBezTo>
                    <a:pt x="6199055" y="1146810"/>
                    <a:pt x="6200325" y="1179830"/>
                    <a:pt x="6202865" y="1215390"/>
                  </a:cubicBezTo>
                  <a:cubicBezTo>
                    <a:pt x="6205405" y="1256030"/>
                    <a:pt x="6207945" y="1299210"/>
                    <a:pt x="6205405" y="1339850"/>
                  </a:cubicBezTo>
                  <a:lnTo>
                    <a:pt x="6205405" y="1342390"/>
                  </a:lnTo>
                  <a:cubicBezTo>
                    <a:pt x="6206675" y="1346200"/>
                    <a:pt x="6206675" y="1356360"/>
                    <a:pt x="6207945" y="1369060"/>
                  </a:cubicBezTo>
                  <a:cubicBezTo>
                    <a:pt x="6207945" y="1389380"/>
                    <a:pt x="6206675" y="1408430"/>
                    <a:pt x="6206675" y="1428750"/>
                  </a:cubicBezTo>
                  <a:cubicBezTo>
                    <a:pt x="6205405" y="1478280"/>
                    <a:pt x="6202865" y="1530350"/>
                    <a:pt x="6207945" y="1592580"/>
                  </a:cubicBezTo>
                  <a:lnTo>
                    <a:pt x="6199055" y="1642110"/>
                  </a:lnTo>
                  <a:lnTo>
                    <a:pt x="6199055" y="1643380"/>
                  </a:lnTo>
                  <a:cubicBezTo>
                    <a:pt x="6199055" y="1662430"/>
                    <a:pt x="6200325" y="1668780"/>
                    <a:pt x="6206675" y="1670050"/>
                  </a:cubicBezTo>
                  <a:cubicBezTo>
                    <a:pt x="6209215" y="1670050"/>
                    <a:pt x="6210485" y="1670050"/>
                    <a:pt x="6213025" y="1667510"/>
                  </a:cubicBezTo>
                  <a:cubicBezTo>
                    <a:pt x="6213025" y="1673860"/>
                    <a:pt x="6213025" y="1680210"/>
                    <a:pt x="6214295" y="1690370"/>
                  </a:cubicBezTo>
                  <a:cubicBezTo>
                    <a:pt x="6215565" y="1717040"/>
                    <a:pt x="6214295" y="1727200"/>
                    <a:pt x="6214295" y="1732280"/>
                  </a:cubicBezTo>
                  <a:cubicBezTo>
                    <a:pt x="6213025" y="1732280"/>
                    <a:pt x="6211755" y="1732280"/>
                    <a:pt x="6209215" y="1733550"/>
                  </a:cubicBezTo>
                  <a:cubicBezTo>
                    <a:pt x="6205405" y="1736090"/>
                    <a:pt x="6204135" y="1741170"/>
                    <a:pt x="6204135" y="1747520"/>
                  </a:cubicBezTo>
                  <a:lnTo>
                    <a:pt x="6205405" y="1756410"/>
                  </a:lnTo>
                  <a:cubicBezTo>
                    <a:pt x="6209215" y="1784350"/>
                    <a:pt x="6213025" y="1821180"/>
                    <a:pt x="6213025" y="1863090"/>
                  </a:cubicBezTo>
                  <a:lnTo>
                    <a:pt x="6211755" y="1863090"/>
                  </a:lnTo>
                  <a:lnTo>
                    <a:pt x="6211755" y="1856740"/>
                  </a:lnTo>
                  <a:cubicBezTo>
                    <a:pt x="6210485" y="1830070"/>
                    <a:pt x="6209215" y="1827530"/>
                    <a:pt x="6202865" y="1827530"/>
                  </a:cubicBezTo>
                  <a:cubicBezTo>
                    <a:pt x="6195245" y="1827530"/>
                    <a:pt x="6195245" y="1832610"/>
                    <a:pt x="6192705" y="1855470"/>
                  </a:cubicBezTo>
                  <a:lnTo>
                    <a:pt x="6191435" y="1859280"/>
                  </a:lnTo>
                  <a:lnTo>
                    <a:pt x="6195245" y="1861820"/>
                  </a:lnTo>
                  <a:cubicBezTo>
                    <a:pt x="6201595" y="1869440"/>
                    <a:pt x="6201595" y="1926590"/>
                    <a:pt x="6201595" y="1969770"/>
                  </a:cubicBezTo>
                  <a:cubicBezTo>
                    <a:pt x="6201595" y="2044700"/>
                    <a:pt x="6204135" y="2075180"/>
                    <a:pt x="6210485" y="2084070"/>
                  </a:cubicBezTo>
                  <a:lnTo>
                    <a:pt x="6209215" y="2095500"/>
                  </a:lnTo>
                  <a:lnTo>
                    <a:pt x="6206675" y="2095500"/>
                  </a:lnTo>
                  <a:cubicBezTo>
                    <a:pt x="6202865" y="2132330"/>
                    <a:pt x="6205405" y="2146300"/>
                    <a:pt x="6209215" y="2162810"/>
                  </a:cubicBezTo>
                  <a:cubicBezTo>
                    <a:pt x="6213025" y="2178050"/>
                    <a:pt x="6216835" y="2195830"/>
                    <a:pt x="6215565" y="2241550"/>
                  </a:cubicBezTo>
                  <a:cubicBezTo>
                    <a:pt x="6214295" y="2258060"/>
                    <a:pt x="6214295" y="2269490"/>
                    <a:pt x="6213025" y="2274570"/>
                  </a:cubicBezTo>
                  <a:lnTo>
                    <a:pt x="6209215" y="2274570"/>
                  </a:lnTo>
                  <a:lnTo>
                    <a:pt x="6213025" y="2345690"/>
                  </a:lnTo>
                  <a:lnTo>
                    <a:pt x="6213025" y="2349500"/>
                  </a:lnTo>
                  <a:lnTo>
                    <a:pt x="6210485" y="2349500"/>
                  </a:lnTo>
                  <a:lnTo>
                    <a:pt x="6211755" y="2426970"/>
                  </a:lnTo>
                  <a:lnTo>
                    <a:pt x="6206675" y="2418080"/>
                  </a:lnTo>
                  <a:lnTo>
                    <a:pt x="6211755" y="2449830"/>
                  </a:lnTo>
                  <a:cubicBezTo>
                    <a:pt x="6213025" y="2458720"/>
                    <a:pt x="6215565" y="2473960"/>
                    <a:pt x="6216835" y="2487930"/>
                  </a:cubicBezTo>
                  <a:lnTo>
                    <a:pt x="6213025" y="2501900"/>
                  </a:lnTo>
                  <a:cubicBezTo>
                    <a:pt x="6204135" y="2531110"/>
                    <a:pt x="6205405" y="2545080"/>
                    <a:pt x="6206675" y="2566670"/>
                  </a:cubicBezTo>
                  <a:cubicBezTo>
                    <a:pt x="6207945" y="2575560"/>
                    <a:pt x="6207945" y="2585720"/>
                    <a:pt x="6209215" y="2599690"/>
                  </a:cubicBezTo>
                  <a:lnTo>
                    <a:pt x="6204135" y="2616200"/>
                  </a:lnTo>
                  <a:cubicBezTo>
                    <a:pt x="6202865" y="2620010"/>
                    <a:pt x="6202865" y="2622550"/>
                    <a:pt x="6201595" y="2626360"/>
                  </a:cubicBezTo>
                  <a:lnTo>
                    <a:pt x="6209215" y="2626360"/>
                  </a:lnTo>
                  <a:lnTo>
                    <a:pt x="6209215" y="2636520"/>
                  </a:lnTo>
                  <a:lnTo>
                    <a:pt x="6204135" y="2636520"/>
                  </a:lnTo>
                  <a:cubicBezTo>
                    <a:pt x="6201595" y="2649220"/>
                    <a:pt x="6200325" y="2670810"/>
                    <a:pt x="6199055" y="2698750"/>
                  </a:cubicBezTo>
                  <a:cubicBezTo>
                    <a:pt x="6197785" y="2719070"/>
                    <a:pt x="6197785" y="2740660"/>
                    <a:pt x="6195245" y="2766060"/>
                  </a:cubicBezTo>
                  <a:lnTo>
                    <a:pt x="6207945" y="2767330"/>
                  </a:lnTo>
                  <a:cubicBezTo>
                    <a:pt x="6209215" y="2764790"/>
                    <a:pt x="6209215" y="2758440"/>
                    <a:pt x="6210485" y="2752090"/>
                  </a:cubicBezTo>
                  <a:lnTo>
                    <a:pt x="6214295" y="2752090"/>
                  </a:lnTo>
                  <a:cubicBezTo>
                    <a:pt x="6214295" y="2759710"/>
                    <a:pt x="6215565" y="2768600"/>
                    <a:pt x="6216835" y="2777490"/>
                  </a:cubicBezTo>
                  <a:cubicBezTo>
                    <a:pt x="6211755" y="2783840"/>
                    <a:pt x="6211755" y="2801620"/>
                    <a:pt x="6213025" y="2839720"/>
                  </a:cubicBezTo>
                  <a:lnTo>
                    <a:pt x="6213025" y="2849880"/>
                  </a:lnTo>
                  <a:lnTo>
                    <a:pt x="6204135" y="2847340"/>
                  </a:lnTo>
                  <a:lnTo>
                    <a:pt x="6204135" y="2857500"/>
                  </a:lnTo>
                  <a:cubicBezTo>
                    <a:pt x="6205405" y="2887980"/>
                    <a:pt x="6207945" y="2896870"/>
                    <a:pt x="6210485" y="2908300"/>
                  </a:cubicBezTo>
                  <a:cubicBezTo>
                    <a:pt x="6211755" y="2913380"/>
                    <a:pt x="6213025" y="2919730"/>
                    <a:pt x="6214295" y="2928620"/>
                  </a:cubicBezTo>
                  <a:cubicBezTo>
                    <a:pt x="6213025" y="2975610"/>
                    <a:pt x="6207945" y="2988310"/>
                    <a:pt x="6202865" y="2998470"/>
                  </a:cubicBezTo>
                  <a:lnTo>
                    <a:pt x="6201595" y="3001010"/>
                  </a:lnTo>
                  <a:lnTo>
                    <a:pt x="6201595" y="3003550"/>
                  </a:lnTo>
                  <a:cubicBezTo>
                    <a:pt x="6201595" y="3032760"/>
                    <a:pt x="6201595" y="3036570"/>
                    <a:pt x="6207945" y="3037840"/>
                  </a:cubicBezTo>
                  <a:cubicBezTo>
                    <a:pt x="6210485" y="3037840"/>
                    <a:pt x="6211755" y="3037840"/>
                    <a:pt x="6213025" y="3036570"/>
                  </a:cubicBezTo>
                  <a:lnTo>
                    <a:pt x="6213025" y="3044190"/>
                  </a:lnTo>
                  <a:cubicBezTo>
                    <a:pt x="6210485" y="3110230"/>
                    <a:pt x="6213025" y="3158490"/>
                    <a:pt x="6216835" y="3232150"/>
                  </a:cubicBezTo>
                  <a:lnTo>
                    <a:pt x="6218105" y="3244850"/>
                  </a:lnTo>
                  <a:cubicBezTo>
                    <a:pt x="6211755" y="3244850"/>
                    <a:pt x="6211755" y="3251200"/>
                    <a:pt x="6210485" y="3253740"/>
                  </a:cubicBezTo>
                  <a:lnTo>
                    <a:pt x="6210485" y="3255010"/>
                  </a:lnTo>
                  <a:lnTo>
                    <a:pt x="6214295" y="3280410"/>
                  </a:lnTo>
                  <a:lnTo>
                    <a:pt x="6211755" y="3276600"/>
                  </a:lnTo>
                  <a:lnTo>
                    <a:pt x="6213025" y="3304540"/>
                  </a:lnTo>
                  <a:cubicBezTo>
                    <a:pt x="6214295" y="3321050"/>
                    <a:pt x="6215565" y="3324860"/>
                    <a:pt x="6218105" y="3328670"/>
                  </a:cubicBezTo>
                  <a:cubicBezTo>
                    <a:pt x="6219375" y="3331210"/>
                    <a:pt x="6221915" y="3333750"/>
                    <a:pt x="6223185" y="3364230"/>
                  </a:cubicBezTo>
                  <a:lnTo>
                    <a:pt x="6223185" y="3366770"/>
                  </a:lnTo>
                  <a:cubicBezTo>
                    <a:pt x="6225725" y="3373120"/>
                    <a:pt x="6224455" y="3388360"/>
                    <a:pt x="6223185" y="3398520"/>
                  </a:cubicBezTo>
                  <a:lnTo>
                    <a:pt x="6209215" y="3397250"/>
                  </a:lnTo>
                  <a:lnTo>
                    <a:pt x="6183815" y="3394710"/>
                  </a:lnTo>
                  <a:cubicBezTo>
                    <a:pt x="6163495" y="3393440"/>
                    <a:pt x="6144445" y="3394710"/>
                    <a:pt x="6129205" y="3395980"/>
                  </a:cubicBezTo>
                  <a:lnTo>
                    <a:pt x="6129205" y="3392170"/>
                  </a:lnTo>
                  <a:lnTo>
                    <a:pt x="6124125" y="3389630"/>
                  </a:lnTo>
                  <a:lnTo>
                    <a:pt x="6077135" y="3393440"/>
                  </a:lnTo>
                  <a:cubicBezTo>
                    <a:pt x="6032685" y="3395980"/>
                    <a:pt x="6025065" y="3397250"/>
                    <a:pt x="5979345" y="3402330"/>
                  </a:cubicBezTo>
                  <a:cubicBezTo>
                    <a:pt x="5952675" y="3399790"/>
                    <a:pt x="5926005" y="3398520"/>
                    <a:pt x="5899335" y="3398520"/>
                  </a:cubicBezTo>
                  <a:lnTo>
                    <a:pt x="5885365" y="3398520"/>
                  </a:lnTo>
                  <a:cubicBezTo>
                    <a:pt x="5875205" y="3397250"/>
                    <a:pt x="5862505" y="3395980"/>
                    <a:pt x="5845995" y="3395980"/>
                  </a:cubicBezTo>
                  <a:lnTo>
                    <a:pt x="5845995" y="3398520"/>
                  </a:lnTo>
                  <a:lnTo>
                    <a:pt x="5843455" y="3398520"/>
                  </a:lnTo>
                  <a:cubicBezTo>
                    <a:pt x="5842185" y="3397250"/>
                    <a:pt x="5840915" y="3397250"/>
                    <a:pt x="5839645" y="3395980"/>
                  </a:cubicBezTo>
                  <a:lnTo>
                    <a:pt x="5837105" y="3395980"/>
                  </a:lnTo>
                  <a:cubicBezTo>
                    <a:pt x="5825675" y="3398520"/>
                    <a:pt x="5812975" y="3399790"/>
                    <a:pt x="5797735" y="3401060"/>
                  </a:cubicBezTo>
                  <a:lnTo>
                    <a:pt x="5779955" y="3393440"/>
                  </a:lnTo>
                  <a:lnTo>
                    <a:pt x="5773605" y="3398520"/>
                  </a:lnTo>
                  <a:lnTo>
                    <a:pt x="5658035" y="3393440"/>
                  </a:lnTo>
                  <a:cubicBezTo>
                    <a:pt x="5640255" y="3395980"/>
                    <a:pt x="5622475" y="3397250"/>
                    <a:pt x="5605965" y="3399790"/>
                  </a:cubicBezTo>
                  <a:cubicBezTo>
                    <a:pt x="5580565" y="3399790"/>
                    <a:pt x="5556435" y="3398520"/>
                    <a:pt x="5531035" y="3398520"/>
                  </a:cubicBezTo>
                  <a:lnTo>
                    <a:pt x="5531035" y="3393440"/>
                  </a:lnTo>
                  <a:lnTo>
                    <a:pt x="5480235" y="3397250"/>
                  </a:lnTo>
                  <a:cubicBezTo>
                    <a:pt x="5471345" y="3397250"/>
                    <a:pt x="5463725" y="3397250"/>
                    <a:pt x="5453565" y="3395980"/>
                  </a:cubicBezTo>
                  <a:lnTo>
                    <a:pt x="5453565" y="3394710"/>
                  </a:lnTo>
                  <a:cubicBezTo>
                    <a:pt x="5395370" y="3390900"/>
                    <a:pt x="5302369" y="3389630"/>
                    <a:pt x="5192761" y="3389630"/>
                  </a:cubicBezTo>
                  <a:lnTo>
                    <a:pt x="5116368" y="3389630"/>
                  </a:lnTo>
                  <a:lnTo>
                    <a:pt x="5146260" y="3394710"/>
                  </a:lnTo>
                  <a:cubicBezTo>
                    <a:pt x="5126332" y="3394710"/>
                    <a:pt x="5113046" y="3393440"/>
                    <a:pt x="5096439" y="3393440"/>
                  </a:cubicBezTo>
                  <a:cubicBezTo>
                    <a:pt x="5086475" y="3393440"/>
                    <a:pt x="5076510" y="3392170"/>
                    <a:pt x="5066546" y="3392170"/>
                  </a:cubicBezTo>
                  <a:lnTo>
                    <a:pt x="5059903" y="3392170"/>
                  </a:lnTo>
                  <a:cubicBezTo>
                    <a:pt x="5049938" y="3393440"/>
                    <a:pt x="5036653" y="3394710"/>
                    <a:pt x="5030009" y="3397250"/>
                  </a:cubicBezTo>
                  <a:lnTo>
                    <a:pt x="5030009" y="3395980"/>
                  </a:lnTo>
                  <a:cubicBezTo>
                    <a:pt x="4953616" y="3392170"/>
                    <a:pt x="4900473" y="3393440"/>
                    <a:pt x="4857293" y="3397250"/>
                  </a:cubicBezTo>
                  <a:lnTo>
                    <a:pt x="4850651" y="3397250"/>
                  </a:lnTo>
                  <a:cubicBezTo>
                    <a:pt x="4691221" y="3397250"/>
                    <a:pt x="4511862" y="3397250"/>
                    <a:pt x="4472005" y="3389630"/>
                  </a:cubicBezTo>
                  <a:lnTo>
                    <a:pt x="4465361" y="3389630"/>
                  </a:lnTo>
                  <a:cubicBezTo>
                    <a:pt x="4408896" y="3389630"/>
                    <a:pt x="4392289" y="3389630"/>
                    <a:pt x="4388968" y="3395980"/>
                  </a:cubicBezTo>
                  <a:lnTo>
                    <a:pt x="4362396" y="3395980"/>
                  </a:lnTo>
                  <a:lnTo>
                    <a:pt x="4319217" y="3392170"/>
                  </a:lnTo>
                  <a:lnTo>
                    <a:pt x="4279360" y="3397250"/>
                  </a:lnTo>
                  <a:cubicBezTo>
                    <a:pt x="4259431" y="3397250"/>
                    <a:pt x="4239502" y="3397250"/>
                    <a:pt x="4226216" y="3395980"/>
                  </a:cubicBezTo>
                  <a:lnTo>
                    <a:pt x="4226216" y="3387090"/>
                  </a:lnTo>
                  <a:cubicBezTo>
                    <a:pt x="4143180" y="3384550"/>
                    <a:pt x="4020286" y="3385820"/>
                    <a:pt x="3930606" y="3387090"/>
                  </a:cubicBezTo>
                  <a:cubicBezTo>
                    <a:pt x="3890749" y="3387090"/>
                    <a:pt x="3854213" y="3388360"/>
                    <a:pt x="3834284" y="3388360"/>
                  </a:cubicBezTo>
                  <a:lnTo>
                    <a:pt x="3834284" y="3390900"/>
                  </a:lnTo>
                  <a:lnTo>
                    <a:pt x="3561924" y="3390900"/>
                  </a:lnTo>
                  <a:lnTo>
                    <a:pt x="3561924" y="3388360"/>
                  </a:lnTo>
                  <a:cubicBezTo>
                    <a:pt x="3551960" y="3389630"/>
                    <a:pt x="3541996" y="3389630"/>
                    <a:pt x="3535353" y="3390900"/>
                  </a:cubicBezTo>
                  <a:lnTo>
                    <a:pt x="3445673" y="3390900"/>
                  </a:lnTo>
                  <a:cubicBezTo>
                    <a:pt x="3209850" y="3390900"/>
                    <a:pt x="2964061" y="3390900"/>
                    <a:pt x="2748167" y="3394710"/>
                  </a:cubicBezTo>
                  <a:lnTo>
                    <a:pt x="2734881" y="3394710"/>
                  </a:lnTo>
                  <a:cubicBezTo>
                    <a:pt x="2711630" y="3394710"/>
                    <a:pt x="2691702" y="3395980"/>
                    <a:pt x="2668451" y="3395980"/>
                  </a:cubicBezTo>
                  <a:lnTo>
                    <a:pt x="2555522" y="3398520"/>
                  </a:lnTo>
                  <a:lnTo>
                    <a:pt x="2578772" y="3401060"/>
                  </a:lnTo>
                  <a:lnTo>
                    <a:pt x="2528950" y="3401060"/>
                  </a:lnTo>
                  <a:cubicBezTo>
                    <a:pt x="2512343" y="3397250"/>
                    <a:pt x="2482450" y="3394710"/>
                    <a:pt x="2462521" y="3392170"/>
                  </a:cubicBezTo>
                  <a:lnTo>
                    <a:pt x="2459200" y="3398520"/>
                  </a:lnTo>
                  <a:lnTo>
                    <a:pt x="2455878" y="3393440"/>
                  </a:lnTo>
                  <a:cubicBezTo>
                    <a:pt x="2445913" y="3394710"/>
                    <a:pt x="2382806" y="3393440"/>
                    <a:pt x="2329662" y="3393440"/>
                  </a:cubicBezTo>
                  <a:lnTo>
                    <a:pt x="2176875" y="3393440"/>
                  </a:lnTo>
                  <a:lnTo>
                    <a:pt x="2176875" y="3397250"/>
                  </a:lnTo>
                  <a:cubicBezTo>
                    <a:pt x="2163589" y="3397250"/>
                    <a:pt x="2153625" y="3397250"/>
                    <a:pt x="2140339" y="3398520"/>
                  </a:cubicBezTo>
                  <a:lnTo>
                    <a:pt x="2137018" y="3398520"/>
                  </a:lnTo>
                  <a:cubicBezTo>
                    <a:pt x="2100482" y="3399790"/>
                    <a:pt x="2060624" y="3401060"/>
                    <a:pt x="2014124" y="3402330"/>
                  </a:cubicBezTo>
                  <a:cubicBezTo>
                    <a:pt x="2017445" y="3401060"/>
                    <a:pt x="2017445" y="3399790"/>
                    <a:pt x="2020767" y="3398520"/>
                  </a:cubicBezTo>
                  <a:cubicBezTo>
                    <a:pt x="2024088" y="3392170"/>
                    <a:pt x="2004159" y="3388360"/>
                    <a:pt x="1994195" y="3387090"/>
                  </a:cubicBezTo>
                  <a:lnTo>
                    <a:pt x="1987552" y="3387090"/>
                  </a:lnTo>
                  <a:cubicBezTo>
                    <a:pt x="1897873" y="3385820"/>
                    <a:pt x="1881265" y="3387090"/>
                    <a:pt x="1867980" y="3390900"/>
                  </a:cubicBezTo>
                  <a:cubicBezTo>
                    <a:pt x="1864658" y="3392170"/>
                    <a:pt x="1854694" y="3393440"/>
                    <a:pt x="1781621" y="3392170"/>
                  </a:cubicBezTo>
                  <a:lnTo>
                    <a:pt x="1774979" y="3392170"/>
                  </a:lnTo>
                  <a:cubicBezTo>
                    <a:pt x="1765014" y="3393440"/>
                    <a:pt x="1758371" y="3394710"/>
                    <a:pt x="1755050" y="3395980"/>
                  </a:cubicBezTo>
                  <a:cubicBezTo>
                    <a:pt x="1668692" y="3397250"/>
                    <a:pt x="1638799" y="3398520"/>
                    <a:pt x="1615548" y="3399790"/>
                  </a:cubicBezTo>
                  <a:lnTo>
                    <a:pt x="1532512" y="3397250"/>
                  </a:lnTo>
                  <a:cubicBezTo>
                    <a:pt x="1502619" y="3395980"/>
                    <a:pt x="1486012" y="3395980"/>
                    <a:pt x="1476047" y="3394710"/>
                  </a:cubicBezTo>
                  <a:lnTo>
                    <a:pt x="1476047" y="3385820"/>
                  </a:lnTo>
                  <a:lnTo>
                    <a:pt x="1080793" y="3383280"/>
                  </a:lnTo>
                  <a:lnTo>
                    <a:pt x="1090758" y="3388360"/>
                  </a:lnTo>
                  <a:cubicBezTo>
                    <a:pt x="1064186" y="3389630"/>
                    <a:pt x="1011043" y="3392170"/>
                    <a:pt x="974507" y="3392170"/>
                  </a:cubicBezTo>
                  <a:cubicBezTo>
                    <a:pt x="957900" y="3392170"/>
                    <a:pt x="941292" y="3393440"/>
                    <a:pt x="928006" y="3393440"/>
                  </a:cubicBezTo>
                  <a:lnTo>
                    <a:pt x="840740" y="3393440"/>
                  </a:lnTo>
                  <a:lnTo>
                    <a:pt x="840740" y="3389630"/>
                  </a:lnTo>
                  <a:lnTo>
                    <a:pt x="836930" y="3390900"/>
                  </a:lnTo>
                  <a:cubicBezTo>
                    <a:pt x="830580" y="3392170"/>
                    <a:pt x="805180" y="3393440"/>
                    <a:pt x="778510" y="3394710"/>
                  </a:cubicBezTo>
                  <a:lnTo>
                    <a:pt x="778510" y="3389630"/>
                  </a:lnTo>
                  <a:cubicBezTo>
                    <a:pt x="754380" y="3388360"/>
                    <a:pt x="734060" y="3389630"/>
                    <a:pt x="713740" y="3392170"/>
                  </a:cubicBezTo>
                  <a:cubicBezTo>
                    <a:pt x="687070" y="3394710"/>
                    <a:pt x="660400" y="3397250"/>
                    <a:pt x="623570" y="3392170"/>
                  </a:cubicBezTo>
                  <a:cubicBezTo>
                    <a:pt x="614680" y="3392170"/>
                    <a:pt x="601980" y="3389630"/>
                    <a:pt x="589280" y="3388360"/>
                  </a:cubicBezTo>
                  <a:cubicBezTo>
                    <a:pt x="561340" y="3384550"/>
                    <a:pt x="551180" y="3383280"/>
                    <a:pt x="546100" y="3388360"/>
                  </a:cubicBezTo>
                  <a:lnTo>
                    <a:pt x="544830" y="3389630"/>
                  </a:lnTo>
                  <a:cubicBezTo>
                    <a:pt x="537210" y="3389630"/>
                    <a:pt x="529590" y="3389630"/>
                    <a:pt x="520700" y="3390900"/>
                  </a:cubicBezTo>
                  <a:cubicBezTo>
                    <a:pt x="497840" y="3392170"/>
                    <a:pt x="474980" y="3393440"/>
                    <a:pt x="448310" y="3389630"/>
                  </a:cubicBezTo>
                  <a:lnTo>
                    <a:pt x="445770" y="3389630"/>
                  </a:lnTo>
                  <a:cubicBezTo>
                    <a:pt x="444500" y="3389630"/>
                    <a:pt x="443230" y="3389630"/>
                    <a:pt x="443230" y="3390900"/>
                  </a:cubicBezTo>
                  <a:lnTo>
                    <a:pt x="429260" y="3388360"/>
                  </a:lnTo>
                  <a:cubicBezTo>
                    <a:pt x="416560" y="3385820"/>
                    <a:pt x="393700" y="3387090"/>
                    <a:pt x="373380" y="3388360"/>
                  </a:cubicBezTo>
                  <a:cubicBezTo>
                    <a:pt x="363220" y="3388360"/>
                    <a:pt x="351790" y="3389630"/>
                    <a:pt x="346710" y="3389630"/>
                  </a:cubicBezTo>
                  <a:lnTo>
                    <a:pt x="345440" y="3384550"/>
                  </a:lnTo>
                  <a:cubicBezTo>
                    <a:pt x="323850" y="3390900"/>
                    <a:pt x="297180" y="3390900"/>
                    <a:pt x="266700" y="3389630"/>
                  </a:cubicBezTo>
                  <a:cubicBezTo>
                    <a:pt x="242570" y="3388360"/>
                    <a:pt x="214630" y="3388360"/>
                    <a:pt x="185420" y="3390900"/>
                  </a:cubicBezTo>
                  <a:lnTo>
                    <a:pt x="189230" y="3385820"/>
                  </a:lnTo>
                  <a:lnTo>
                    <a:pt x="166370" y="3388360"/>
                  </a:lnTo>
                  <a:cubicBezTo>
                    <a:pt x="163830" y="3388360"/>
                    <a:pt x="161290" y="3388360"/>
                    <a:pt x="157480" y="3389630"/>
                  </a:cubicBezTo>
                  <a:lnTo>
                    <a:pt x="156210" y="3383280"/>
                  </a:lnTo>
                  <a:cubicBezTo>
                    <a:pt x="139700" y="3384550"/>
                    <a:pt x="123190" y="3385820"/>
                    <a:pt x="101600" y="3384550"/>
                  </a:cubicBezTo>
                  <a:lnTo>
                    <a:pt x="97790" y="3384550"/>
                  </a:lnTo>
                  <a:lnTo>
                    <a:pt x="87630" y="3383280"/>
                  </a:lnTo>
                  <a:lnTo>
                    <a:pt x="87630" y="3362960"/>
                  </a:lnTo>
                  <a:lnTo>
                    <a:pt x="74930" y="3362960"/>
                  </a:lnTo>
                  <a:lnTo>
                    <a:pt x="74930" y="3356610"/>
                  </a:lnTo>
                  <a:cubicBezTo>
                    <a:pt x="76200" y="3342640"/>
                    <a:pt x="77470" y="3333750"/>
                    <a:pt x="80010" y="3323590"/>
                  </a:cubicBezTo>
                  <a:lnTo>
                    <a:pt x="80010" y="3321050"/>
                  </a:lnTo>
                  <a:cubicBezTo>
                    <a:pt x="85090" y="3296920"/>
                    <a:pt x="88900" y="3270250"/>
                    <a:pt x="87630" y="3200400"/>
                  </a:cubicBezTo>
                  <a:lnTo>
                    <a:pt x="83820" y="3200400"/>
                  </a:lnTo>
                  <a:cubicBezTo>
                    <a:pt x="85090" y="3178810"/>
                    <a:pt x="86360" y="3161030"/>
                    <a:pt x="88900" y="3150870"/>
                  </a:cubicBezTo>
                  <a:cubicBezTo>
                    <a:pt x="88900" y="3102610"/>
                    <a:pt x="87630" y="3100070"/>
                    <a:pt x="81280" y="3100070"/>
                  </a:cubicBezTo>
                  <a:cubicBezTo>
                    <a:pt x="81280" y="3087370"/>
                    <a:pt x="80010" y="3077210"/>
                    <a:pt x="77470" y="3064510"/>
                  </a:cubicBezTo>
                  <a:cubicBezTo>
                    <a:pt x="76200" y="3054350"/>
                    <a:pt x="73660" y="3042920"/>
                    <a:pt x="73660" y="3028950"/>
                  </a:cubicBezTo>
                  <a:lnTo>
                    <a:pt x="78740" y="3028950"/>
                  </a:lnTo>
                  <a:lnTo>
                    <a:pt x="78740" y="3022600"/>
                  </a:lnTo>
                  <a:cubicBezTo>
                    <a:pt x="81280" y="2959100"/>
                    <a:pt x="77470" y="2951480"/>
                    <a:pt x="73660" y="2943860"/>
                  </a:cubicBezTo>
                  <a:cubicBezTo>
                    <a:pt x="72390" y="2941320"/>
                    <a:pt x="71120" y="2937510"/>
                    <a:pt x="69850" y="2927350"/>
                  </a:cubicBezTo>
                  <a:lnTo>
                    <a:pt x="78740" y="2926080"/>
                  </a:lnTo>
                  <a:lnTo>
                    <a:pt x="77470" y="2894330"/>
                  </a:lnTo>
                  <a:lnTo>
                    <a:pt x="86360" y="2908300"/>
                  </a:lnTo>
                  <a:lnTo>
                    <a:pt x="83820" y="2880360"/>
                  </a:lnTo>
                  <a:cubicBezTo>
                    <a:pt x="78740" y="2824480"/>
                    <a:pt x="80010" y="2802890"/>
                    <a:pt x="81280" y="2753360"/>
                  </a:cubicBezTo>
                  <a:lnTo>
                    <a:pt x="82550" y="2730500"/>
                  </a:lnTo>
                  <a:lnTo>
                    <a:pt x="85090" y="2710180"/>
                  </a:lnTo>
                  <a:cubicBezTo>
                    <a:pt x="87630" y="2686050"/>
                    <a:pt x="87630" y="2655570"/>
                    <a:pt x="86360" y="2630170"/>
                  </a:cubicBezTo>
                  <a:lnTo>
                    <a:pt x="88900" y="2630170"/>
                  </a:lnTo>
                  <a:cubicBezTo>
                    <a:pt x="87630" y="2623820"/>
                    <a:pt x="87630" y="2618740"/>
                    <a:pt x="87630" y="2613660"/>
                  </a:cubicBezTo>
                  <a:lnTo>
                    <a:pt x="87630" y="2586990"/>
                  </a:lnTo>
                  <a:lnTo>
                    <a:pt x="83820" y="2586990"/>
                  </a:lnTo>
                  <a:lnTo>
                    <a:pt x="78740" y="2515870"/>
                  </a:lnTo>
                  <a:lnTo>
                    <a:pt x="83820" y="2515870"/>
                  </a:lnTo>
                  <a:cubicBezTo>
                    <a:pt x="83820" y="2509520"/>
                    <a:pt x="83820" y="2504440"/>
                    <a:pt x="82550" y="2498090"/>
                  </a:cubicBezTo>
                  <a:lnTo>
                    <a:pt x="91440" y="2498090"/>
                  </a:lnTo>
                  <a:lnTo>
                    <a:pt x="91440" y="2495550"/>
                  </a:lnTo>
                  <a:lnTo>
                    <a:pt x="86360" y="2393950"/>
                  </a:lnTo>
                  <a:cubicBezTo>
                    <a:pt x="87630" y="2390140"/>
                    <a:pt x="87630" y="2383790"/>
                    <a:pt x="88900" y="2374900"/>
                  </a:cubicBezTo>
                  <a:cubicBezTo>
                    <a:pt x="90170" y="2367280"/>
                    <a:pt x="91440" y="2355850"/>
                    <a:pt x="92710" y="2353310"/>
                  </a:cubicBezTo>
                  <a:lnTo>
                    <a:pt x="93980" y="2353310"/>
                  </a:lnTo>
                  <a:cubicBezTo>
                    <a:pt x="95250" y="2325370"/>
                    <a:pt x="92710" y="2292350"/>
                    <a:pt x="91440" y="2256790"/>
                  </a:cubicBezTo>
                  <a:cubicBezTo>
                    <a:pt x="88900" y="2216150"/>
                    <a:pt x="86360" y="2172970"/>
                    <a:pt x="88900" y="2131060"/>
                  </a:cubicBezTo>
                  <a:lnTo>
                    <a:pt x="88900" y="2128520"/>
                  </a:lnTo>
                  <a:cubicBezTo>
                    <a:pt x="87630" y="2124710"/>
                    <a:pt x="87630" y="2114550"/>
                    <a:pt x="86360" y="2101850"/>
                  </a:cubicBezTo>
                  <a:cubicBezTo>
                    <a:pt x="86360" y="2081530"/>
                    <a:pt x="87630" y="2062480"/>
                    <a:pt x="87630" y="2042160"/>
                  </a:cubicBezTo>
                  <a:cubicBezTo>
                    <a:pt x="88900" y="1992630"/>
                    <a:pt x="91440" y="1940560"/>
                    <a:pt x="86360" y="1877060"/>
                  </a:cubicBezTo>
                  <a:lnTo>
                    <a:pt x="95250" y="1827530"/>
                  </a:lnTo>
                  <a:lnTo>
                    <a:pt x="95250" y="1826260"/>
                  </a:lnTo>
                  <a:cubicBezTo>
                    <a:pt x="95250" y="1807210"/>
                    <a:pt x="93980" y="1800860"/>
                    <a:pt x="87630" y="1799590"/>
                  </a:cubicBezTo>
                  <a:cubicBezTo>
                    <a:pt x="85090" y="1799590"/>
                    <a:pt x="83820" y="1799590"/>
                    <a:pt x="81280" y="1802130"/>
                  </a:cubicBezTo>
                  <a:cubicBezTo>
                    <a:pt x="81280" y="1795780"/>
                    <a:pt x="81280" y="1789430"/>
                    <a:pt x="80010" y="1779270"/>
                  </a:cubicBezTo>
                  <a:cubicBezTo>
                    <a:pt x="78740" y="1752600"/>
                    <a:pt x="80010" y="1742440"/>
                    <a:pt x="80010" y="1737360"/>
                  </a:cubicBezTo>
                  <a:cubicBezTo>
                    <a:pt x="81280" y="1737360"/>
                    <a:pt x="82550" y="1737360"/>
                    <a:pt x="85090" y="1736090"/>
                  </a:cubicBezTo>
                  <a:cubicBezTo>
                    <a:pt x="88900" y="1733550"/>
                    <a:pt x="90170" y="1728470"/>
                    <a:pt x="90170" y="1722120"/>
                  </a:cubicBezTo>
                  <a:lnTo>
                    <a:pt x="90170" y="1720850"/>
                  </a:lnTo>
                  <a:lnTo>
                    <a:pt x="88900" y="1714500"/>
                  </a:lnTo>
                  <a:cubicBezTo>
                    <a:pt x="85090" y="1686560"/>
                    <a:pt x="81280" y="1649730"/>
                    <a:pt x="81280" y="1607820"/>
                  </a:cubicBezTo>
                  <a:lnTo>
                    <a:pt x="82550" y="1607820"/>
                  </a:lnTo>
                  <a:lnTo>
                    <a:pt x="82550" y="1614170"/>
                  </a:lnTo>
                  <a:cubicBezTo>
                    <a:pt x="83820" y="1640840"/>
                    <a:pt x="85090" y="1643380"/>
                    <a:pt x="91440" y="1643380"/>
                  </a:cubicBezTo>
                  <a:cubicBezTo>
                    <a:pt x="99060" y="1643380"/>
                    <a:pt x="99060" y="1638300"/>
                    <a:pt x="101600" y="1615440"/>
                  </a:cubicBezTo>
                  <a:lnTo>
                    <a:pt x="102870" y="1611630"/>
                  </a:lnTo>
                  <a:lnTo>
                    <a:pt x="99060" y="1609090"/>
                  </a:lnTo>
                  <a:cubicBezTo>
                    <a:pt x="92710" y="1601470"/>
                    <a:pt x="92710" y="1544320"/>
                    <a:pt x="92710" y="1501140"/>
                  </a:cubicBezTo>
                  <a:cubicBezTo>
                    <a:pt x="92710" y="1426210"/>
                    <a:pt x="90170" y="1395730"/>
                    <a:pt x="83820" y="1386840"/>
                  </a:cubicBezTo>
                  <a:lnTo>
                    <a:pt x="85090" y="1375410"/>
                  </a:lnTo>
                  <a:lnTo>
                    <a:pt x="87630" y="1375410"/>
                  </a:lnTo>
                  <a:cubicBezTo>
                    <a:pt x="91440" y="1338580"/>
                    <a:pt x="88900" y="1324610"/>
                    <a:pt x="85090" y="1308100"/>
                  </a:cubicBezTo>
                  <a:cubicBezTo>
                    <a:pt x="81280" y="1292860"/>
                    <a:pt x="77470" y="1275080"/>
                    <a:pt x="78740" y="1229360"/>
                  </a:cubicBezTo>
                  <a:cubicBezTo>
                    <a:pt x="80010" y="1212850"/>
                    <a:pt x="80010" y="1201420"/>
                    <a:pt x="81280" y="1196340"/>
                  </a:cubicBezTo>
                  <a:lnTo>
                    <a:pt x="85090" y="1196340"/>
                  </a:lnTo>
                  <a:lnTo>
                    <a:pt x="81280" y="1125220"/>
                  </a:lnTo>
                  <a:lnTo>
                    <a:pt x="81280" y="1121410"/>
                  </a:lnTo>
                  <a:lnTo>
                    <a:pt x="83820" y="1121410"/>
                  </a:lnTo>
                  <a:lnTo>
                    <a:pt x="82550" y="1043940"/>
                  </a:lnTo>
                  <a:lnTo>
                    <a:pt x="87630" y="1052830"/>
                  </a:lnTo>
                  <a:lnTo>
                    <a:pt x="82550" y="1021080"/>
                  </a:lnTo>
                  <a:cubicBezTo>
                    <a:pt x="81280" y="1012190"/>
                    <a:pt x="78740" y="998220"/>
                    <a:pt x="77470" y="982980"/>
                  </a:cubicBezTo>
                  <a:lnTo>
                    <a:pt x="81280" y="969010"/>
                  </a:lnTo>
                  <a:cubicBezTo>
                    <a:pt x="90170" y="939800"/>
                    <a:pt x="88900" y="925830"/>
                    <a:pt x="87630" y="904240"/>
                  </a:cubicBezTo>
                  <a:cubicBezTo>
                    <a:pt x="86360" y="895350"/>
                    <a:pt x="86360" y="885190"/>
                    <a:pt x="85090" y="871220"/>
                  </a:cubicBezTo>
                  <a:lnTo>
                    <a:pt x="90170" y="853440"/>
                  </a:lnTo>
                  <a:cubicBezTo>
                    <a:pt x="88900" y="852170"/>
                    <a:pt x="88900" y="848360"/>
                    <a:pt x="90170" y="845820"/>
                  </a:cubicBezTo>
                  <a:lnTo>
                    <a:pt x="73660" y="845820"/>
                  </a:lnTo>
                  <a:lnTo>
                    <a:pt x="90170" y="845820"/>
                  </a:lnTo>
                  <a:cubicBezTo>
                    <a:pt x="93980" y="825500"/>
                    <a:pt x="95250" y="802640"/>
                    <a:pt x="96520" y="775970"/>
                  </a:cubicBezTo>
                  <a:cubicBezTo>
                    <a:pt x="97790" y="755650"/>
                    <a:pt x="97790" y="734060"/>
                    <a:pt x="100330" y="708660"/>
                  </a:cubicBezTo>
                  <a:lnTo>
                    <a:pt x="87630" y="707390"/>
                  </a:lnTo>
                  <a:cubicBezTo>
                    <a:pt x="86360" y="711200"/>
                    <a:pt x="86360" y="718820"/>
                    <a:pt x="83820" y="728980"/>
                  </a:cubicBezTo>
                  <a:cubicBezTo>
                    <a:pt x="82550" y="734060"/>
                    <a:pt x="82550" y="741680"/>
                    <a:pt x="81280" y="749300"/>
                  </a:cubicBezTo>
                  <a:cubicBezTo>
                    <a:pt x="81280" y="735330"/>
                    <a:pt x="81280" y="718820"/>
                    <a:pt x="78740" y="697230"/>
                  </a:cubicBezTo>
                  <a:cubicBezTo>
                    <a:pt x="83820" y="690880"/>
                    <a:pt x="83820" y="673100"/>
                    <a:pt x="82550" y="635000"/>
                  </a:cubicBezTo>
                  <a:lnTo>
                    <a:pt x="82550" y="624840"/>
                  </a:lnTo>
                  <a:lnTo>
                    <a:pt x="91440" y="627380"/>
                  </a:lnTo>
                  <a:lnTo>
                    <a:pt x="91440" y="617220"/>
                  </a:lnTo>
                  <a:cubicBezTo>
                    <a:pt x="90170" y="586740"/>
                    <a:pt x="87630" y="576580"/>
                    <a:pt x="85090" y="566420"/>
                  </a:cubicBezTo>
                  <a:cubicBezTo>
                    <a:pt x="83820" y="561340"/>
                    <a:pt x="82550" y="554990"/>
                    <a:pt x="81280" y="546100"/>
                  </a:cubicBezTo>
                  <a:cubicBezTo>
                    <a:pt x="82550" y="499110"/>
                    <a:pt x="87630" y="486410"/>
                    <a:pt x="92710" y="476250"/>
                  </a:cubicBezTo>
                  <a:lnTo>
                    <a:pt x="93980" y="473710"/>
                  </a:lnTo>
                  <a:lnTo>
                    <a:pt x="93980" y="471170"/>
                  </a:lnTo>
                  <a:cubicBezTo>
                    <a:pt x="93980" y="441960"/>
                    <a:pt x="93980" y="438150"/>
                    <a:pt x="87630" y="436880"/>
                  </a:cubicBezTo>
                  <a:cubicBezTo>
                    <a:pt x="85090" y="436880"/>
                    <a:pt x="83820" y="436880"/>
                    <a:pt x="82550" y="438150"/>
                  </a:cubicBezTo>
                  <a:lnTo>
                    <a:pt x="82550" y="430530"/>
                  </a:lnTo>
                  <a:cubicBezTo>
                    <a:pt x="85090" y="364490"/>
                    <a:pt x="82550" y="316230"/>
                    <a:pt x="78740" y="242570"/>
                  </a:cubicBezTo>
                  <a:lnTo>
                    <a:pt x="77470" y="229870"/>
                  </a:lnTo>
                  <a:cubicBezTo>
                    <a:pt x="83820" y="229870"/>
                    <a:pt x="83820" y="223520"/>
                    <a:pt x="85090" y="220980"/>
                  </a:cubicBezTo>
                  <a:lnTo>
                    <a:pt x="85090" y="219710"/>
                  </a:lnTo>
                  <a:lnTo>
                    <a:pt x="81280" y="194310"/>
                  </a:lnTo>
                  <a:lnTo>
                    <a:pt x="83820" y="198120"/>
                  </a:lnTo>
                  <a:lnTo>
                    <a:pt x="82550" y="171450"/>
                  </a:lnTo>
                  <a:cubicBezTo>
                    <a:pt x="81280" y="154940"/>
                    <a:pt x="80010" y="151130"/>
                    <a:pt x="77470" y="147320"/>
                  </a:cubicBezTo>
                  <a:cubicBezTo>
                    <a:pt x="76200" y="144780"/>
                    <a:pt x="73660" y="142240"/>
                    <a:pt x="72390" y="111760"/>
                  </a:cubicBezTo>
                  <a:lnTo>
                    <a:pt x="72390" y="109220"/>
                  </a:lnTo>
                  <a:cubicBezTo>
                    <a:pt x="69850" y="102870"/>
                    <a:pt x="71120" y="87630"/>
                    <a:pt x="72390" y="77470"/>
                  </a:cubicBezTo>
                  <a:lnTo>
                    <a:pt x="83820" y="78740"/>
                  </a:lnTo>
                  <a:lnTo>
                    <a:pt x="109220" y="81280"/>
                  </a:lnTo>
                  <a:cubicBezTo>
                    <a:pt x="129540" y="82550"/>
                    <a:pt x="148590" y="81280"/>
                    <a:pt x="163830" y="80010"/>
                  </a:cubicBezTo>
                  <a:lnTo>
                    <a:pt x="163830" y="83820"/>
                  </a:lnTo>
                  <a:lnTo>
                    <a:pt x="168910" y="86360"/>
                  </a:lnTo>
                  <a:lnTo>
                    <a:pt x="217170" y="82550"/>
                  </a:lnTo>
                  <a:cubicBezTo>
                    <a:pt x="261620" y="80010"/>
                    <a:pt x="269240" y="78740"/>
                    <a:pt x="314960" y="73660"/>
                  </a:cubicBezTo>
                  <a:cubicBezTo>
                    <a:pt x="346710" y="76200"/>
                    <a:pt x="377190" y="78740"/>
                    <a:pt x="408940" y="77470"/>
                  </a:cubicBezTo>
                  <a:cubicBezTo>
                    <a:pt x="419100" y="78740"/>
                    <a:pt x="431800" y="80010"/>
                    <a:pt x="448310" y="80010"/>
                  </a:cubicBezTo>
                  <a:lnTo>
                    <a:pt x="448310" y="77470"/>
                  </a:lnTo>
                  <a:lnTo>
                    <a:pt x="450850" y="77470"/>
                  </a:lnTo>
                  <a:cubicBezTo>
                    <a:pt x="452120" y="78740"/>
                    <a:pt x="453390" y="78740"/>
                    <a:pt x="454660" y="80010"/>
                  </a:cubicBezTo>
                  <a:lnTo>
                    <a:pt x="457200" y="80010"/>
                  </a:lnTo>
                  <a:cubicBezTo>
                    <a:pt x="468630" y="77470"/>
                    <a:pt x="481330" y="76200"/>
                    <a:pt x="496570" y="74930"/>
                  </a:cubicBezTo>
                  <a:lnTo>
                    <a:pt x="514350" y="82550"/>
                  </a:lnTo>
                  <a:lnTo>
                    <a:pt x="519430" y="78740"/>
                  </a:lnTo>
                  <a:lnTo>
                    <a:pt x="635000" y="85090"/>
                  </a:lnTo>
                  <a:cubicBezTo>
                    <a:pt x="652780" y="82550"/>
                    <a:pt x="670560" y="81280"/>
                    <a:pt x="687070" y="78740"/>
                  </a:cubicBezTo>
                  <a:cubicBezTo>
                    <a:pt x="712470" y="78740"/>
                    <a:pt x="736600" y="80010"/>
                    <a:pt x="762000" y="80010"/>
                  </a:cubicBezTo>
                  <a:lnTo>
                    <a:pt x="762000" y="85090"/>
                  </a:lnTo>
                  <a:lnTo>
                    <a:pt x="812800" y="81280"/>
                  </a:lnTo>
                  <a:cubicBezTo>
                    <a:pt x="821690" y="81280"/>
                    <a:pt x="830580" y="81280"/>
                    <a:pt x="840740" y="82550"/>
                  </a:cubicBezTo>
                  <a:lnTo>
                    <a:pt x="840740" y="85090"/>
                  </a:lnTo>
                  <a:cubicBezTo>
                    <a:pt x="898113" y="83820"/>
                    <a:pt x="991114" y="85090"/>
                    <a:pt x="1100722" y="85090"/>
                  </a:cubicBezTo>
                  <a:lnTo>
                    <a:pt x="1177115" y="85090"/>
                  </a:lnTo>
                  <a:lnTo>
                    <a:pt x="1147222" y="80010"/>
                  </a:lnTo>
                  <a:cubicBezTo>
                    <a:pt x="1167151" y="80010"/>
                    <a:pt x="1180437" y="81280"/>
                    <a:pt x="1197044" y="81280"/>
                  </a:cubicBezTo>
                  <a:cubicBezTo>
                    <a:pt x="1207008" y="81280"/>
                    <a:pt x="1216973" y="82550"/>
                    <a:pt x="1226937" y="82550"/>
                  </a:cubicBezTo>
                  <a:lnTo>
                    <a:pt x="1233580" y="82550"/>
                  </a:lnTo>
                  <a:cubicBezTo>
                    <a:pt x="1243545" y="81280"/>
                    <a:pt x="1256830" y="80010"/>
                    <a:pt x="1263473" y="77470"/>
                  </a:cubicBezTo>
                  <a:lnTo>
                    <a:pt x="1263473" y="78740"/>
                  </a:lnTo>
                  <a:cubicBezTo>
                    <a:pt x="1339867" y="83820"/>
                    <a:pt x="1393010" y="82550"/>
                    <a:pt x="1436189" y="78740"/>
                  </a:cubicBezTo>
                  <a:lnTo>
                    <a:pt x="1442832" y="78740"/>
                  </a:lnTo>
                  <a:cubicBezTo>
                    <a:pt x="1602262" y="78740"/>
                    <a:pt x="1781621" y="78740"/>
                    <a:pt x="1821479" y="86360"/>
                  </a:cubicBezTo>
                  <a:lnTo>
                    <a:pt x="1828122" y="86360"/>
                  </a:lnTo>
                  <a:cubicBezTo>
                    <a:pt x="1887908" y="86360"/>
                    <a:pt x="1901194" y="86360"/>
                    <a:pt x="1904515" y="80010"/>
                  </a:cubicBezTo>
                  <a:lnTo>
                    <a:pt x="1931087" y="80010"/>
                  </a:lnTo>
                  <a:lnTo>
                    <a:pt x="1974266" y="83820"/>
                  </a:lnTo>
                  <a:lnTo>
                    <a:pt x="2014123" y="78740"/>
                  </a:lnTo>
                  <a:cubicBezTo>
                    <a:pt x="2034052" y="78740"/>
                    <a:pt x="2053981" y="78740"/>
                    <a:pt x="2067267" y="80010"/>
                  </a:cubicBezTo>
                  <a:lnTo>
                    <a:pt x="2067267" y="88900"/>
                  </a:lnTo>
                  <a:cubicBezTo>
                    <a:pt x="2150303" y="91440"/>
                    <a:pt x="2273197" y="90170"/>
                    <a:pt x="2362877" y="88900"/>
                  </a:cubicBezTo>
                  <a:cubicBezTo>
                    <a:pt x="2402734" y="88900"/>
                    <a:pt x="2439270" y="87630"/>
                    <a:pt x="2459199" y="87630"/>
                  </a:cubicBezTo>
                  <a:lnTo>
                    <a:pt x="2459199" y="85090"/>
                  </a:lnTo>
                  <a:lnTo>
                    <a:pt x="2731559" y="85090"/>
                  </a:lnTo>
                  <a:lnTo>
                    <a:pt x="2731559" y="87630"/>
                  </a:lnTo>
                  <a:cubicBezTo>
                    <a:pt x="2741523" y="86360"/>
                    <a:pt x="2751487" y="86360"/>
                    <a:pt x="2758130" y="85090"/>
                  </a:cubicBezTo>
                  <a:lnTo>
                    <a:pt x="2847810" y="85090"/>
                  </a:lnTo>
                  <a:cubicBezTo>
                    <a:pt x="3083633" y="85090"/>
                    <a:pt x="3329421" y="85090"/>
                    <a:pt x="3545316" y="81280"/>
                  </a:cubicBezTo>
                  <a:lnTo>
                    <a:pt x="3558603" y="81280"/>
                  </a:lnTo>
                  <a:cubicBezTo>
                    <a:pt x="3581853" y="81280"/>
                    <a:pt x="3601782" y="80010"/>
                    <a:pt x="3625031" y="80010"/>
                  </a:cubicBezTo>
                  <a:lnTo>
                    <a:pt x="3737961" y="77470"/>
                  </a:lnTo>
                  <a:lnTo>
                    <a:pt x="3714711" y="74930"/>
                  </a:lnTo>
                  <a:lnTo>
                    <a:pt x="3764533" y="74930"/>
                  </a:lnTo>
                  <a:cubicBezTo>
                    <a:pt x="3781140" y="78740"/>
                    <a:pt x="3811033" y="81280"/>
                    <a:pt x="3830962" y="83820"/>
                  </a:cubicBezTo>
                  <a:lnTo>
                    <a:pt x="3834284" y="77470"/>
                  </a:lnTo>
                  <a:lnTo>
                    <a:pt x="3837605" y="82550"/>
                  </a:lnTo>
                  <a:cubicBezTo>
                    <a:pt x="3847569" y="81280"/>
                    <a:pt x="3910677" y="82550"/>
                    <a:pt x="3963820" y="82550"/>
                  </a:cubicBezTo>
                  <a:lnTo>
                    <a:pt x="4116608" y="82550"/>
                  </a:lnTo>
                  <a:lnTo>
                    <a:pt x="4116608" y="78740"/>
                  </a:lnTo>
                  <a:cubicBezTo>
                    <a:pt x="4129894" y="78740"/>
                    <a:pt x="4139858" y="78740"/>
                    <a:pt x="4153144" y="77470"/>
                  </a:cubicBezTo>
                  <a:lnTo>
                    <a:pt x="4156465" y="77470"/>
                  </a:lnTo>
                  <a:cubicBezTo>
                    <a:pt x="4193001" y="76200"/>
                    <a:pt x="4232859" y="74930"/>
                    <a:pt x="4279359" y="73660"/>
                  </a:cubicBezTo>
                  <a:cubicBezTo>
                    <a:pt x="4276037" y="74930"/>
                    <a:pt x="4276037" y="76200"/>
                    <a:pt x="4272716" y="77470"/>
                  </a:cubicBezTo>
                  <a:cubicBezTo>
                    <a:pt x="4269395" y="83820"/>
                    <a:pt x="4289324" y="87630"/>
                    <a:pt x="4299288" y="88900"/>
                  </a:cubicBezTo>
                  <a:lnTo>
                    <a:pt x="4305931" y="88900"/>
                  </a:lnTo>
                  <a:cubicBezTo>
                    <a:pt x="4395610" y="90170"/>
                    <a:pt x="4412218" y="88900"/>
                    <a:pt x="4425503" y="85090"/>
                  </a:cubicBezTo>
                  <a:cubicBezTo>
                    <a:pt x="4428825" y="83820"/>
                    <a:pt x="4435468" y="82550"/>
                    <a:pt x="4511861" y="83820"/>
                  </a:cubicBezTo>
                  <a:lnTo>
                    <a:pt x="4518504" y="83820"/>
                  </a:lnTo>
                  <a:cubicBezTo>
                    <a:pt x="4528469" y="82550"/>
                    <a:pt x="4535112" y="81280"/>
                    <a:pt x="4538433" y="80010"/>
                  </a:cubicBezTo>
                  <a:cubicBezTo>
                    <a:pt x="4624791" y="78740"/>
                    <a:pt x="4654684" y="77470"/>
                    <a:pt x="4677934" y="76200"/>
                  </a:cubicBezTo>
                  <a:lnTo>
                    <a:pt x="4760971" y="78740"/>
                  </a:lnTo>
                  <a:cubicBezTo>
                    <a:pt x="4790864" y="80010"/>
                    <a:pt x="4807471" y="80010"/>
                    <a:pt x="4817436" y="81280"/>
                  </a:cubicBezTo>
                  <a:lnTo>
                    <a:pt x="4817436" y="90170"/>
                  </a:lnTo>
                  <a:lnTo>
                    <a:pt x="5212690" y="92710"/>
                  </a:lnTo>
                  <a:lnTo>
                    <a:pt x="5199404" y="91440"/>
                  </a:lnTo>
                  <a:cubicBezTo>
                    <a:pt x="5225975" y="90170"/>
                    <a:pt x="5279119" y="87630"/>
                    <a:pt x="5315655" y="87630"/>
                  </a:cubicBezTo>
                  <a:cubicBezTo>
                    <a:pt x="5395370" y="85090"/>
                    <a:pt x="5428585" y="83820"/>
                    <a:pt x="5440865" y="81280"/>
                  </a:cubicBezTo>
                  <a:lnTo>
                    <a:pt x="5451025" y="81280"/>
                  </a:lnTo>
                  <a:lnTo>
                    <a:pt x="5453565" y="85090"/>
                  </a:lnTo>
                  <a:lnTo>
                    <a:pt x="5453565" y="63500"/>
                  </a:lnTo>
                  <a:lnTo>
                    <a:pt x="5456105" y="63500"/>
                  </a:lnTo>
                  <a:lnTo>
                    <a:pt x="5454835" y="85090"/>
                  </a:lnTo>
                  <a:lnTo>
                    <a:pt x="5458645" y="83820"/>
                  </a:lnTo>
                  <a:cubicBezTo>
                    <a:pt x="5464995" y="82550"/>
                    <a:pt x="5490395" y="81280"/>
                    <a:pt x="5517065" y="80010"/>
                  </a:cubicBezTo>
                  <a:lnTo>
                    <a:pt x="5517065" y="85090"/>
                  </a:lnTo>
                  <a:cubicBezTo>
                    <a:pt x="5541195" y="86360"/>
                    <a:pt x="5561515" y="85090"/>
                    <a:pt x="5581835" y="82550"/>
                  </a:cubicBezTo>
                  <a:cubicBezTo>
                    <a:pt x="5608505" y="80010"/>
                    <a:pt x="5635175" y="77470"/>
                    <a:pt x="5672005" y="82550"/>
                  </a:cubicBezTo>
                  <a:cubicBezTo>
                    <a:pt x="5680895" y="82550"/>
                    <a:pt x="5693595" y="85090"/>
                    <a:pt x="5706295" y="86360"/>
                  </a:cubicBezTo>
                  <a:cubicBezTo>
                    <a:pt x="5734235" y="90170"/>
                    <a:pt x="5744395" y="91440"/>
                    <a:pt x="5749475" y="86360"/>
                  </a:cubicBezTo>
                  <a:lnTo>
                    <a:pt x="5750745" y="85090"/>
                  </a:lnTo>
                  <a:cubicBezTo>
                    <a:pt x="5758365" y="85090"/>
                    <a:pt x="5765985" y="85090"/>
                    <a:pt x="5774875" y="83820"/>
                  </a:cubicBezTo>
                  <a:cubicBezTo>
                    <a:pt x="5797735" y="82550"/>
                    <a:pt x="5820595" y="81280"/>
                    <a:pt x="5847265" y="85090"/>
                  </a:cubicBezTo>
                  <a:lnTo>
                    <a:pt x="5849805" y="85090"/>
                  </a:lnTo>
                  <a:cubicBezTo>
                    <a:pt x="5851075" y="85090"/>
                    <a:pt x="5852345" y="85090"/>
                    <a:pt x="5852345" y="83820"/>
                  </a:cubicBezTo>
                  <a:lnTo>
                    <a:pt x="5866315" y="86360"/>
                  </a:lnTo>
                  <a:cubicBezTo>
                    <a:pt x="5879015" y="88900"/>
                    <a:pt x="5901875" y="87630"/>
                    <a:pt x="5922195" y="86360"/>
                  </a:cubicBezTo>
                  <a:cubicBezTo>
                    <a:pt x="5932355" y="86360"/>
                    <a:pt x="5943785" y="85090"/>
                    <a:pt x="5950135" y="85090"/>
                  </a:cubicBezTo>
                  <a:lnTo>
                    <a:pt x="5951405" y="90170"/>
                  </a:lnTo>
                  <a:cubicBezTo>
                    <a:pt x="5972995" y="83820"/>
                    <a:pt x="5999665" y="83820"/>
                    <a:pt x="6030145" y="85090"/>
                  </a:cubicBezTo>
                  <a:cubicBezTo>
                    <a:pt x="6054275" y="86360"/>
                    <a:pt x="6082215" y="86360"/>
                    <a:pt x="6111425" y="83820"/>
                  </a:cubicBezTo>
                  <a:lnTo>
                    <a:pt x="6107615" y="87630"/>
                  </a:lnTo>
                  <a:lnTo>
                    <a:pt x="6130475" y="85090"/>
                  </a:lnTo>
                  <a:cubicBezTo>
                    <a:pt x="6133015" y="85090"/>
                    <a:pt x="6135555" y="85090"/>
                    <a:pt x="6139365" y="83820"/>
                  </a:cubicBezTo>
                  <a:lnTo>
                    <a:pt x="6140635" y="90170"/>
                  </a:lnTo>
                  <a:cubicBezTo>
                    <a:pt x="6157145" y="88900"/>
                    <a:pt x="6173655" y="87630"/>
                    <a:pt x="6195245" y="88900"/>
                  </a:cubicBezTo>
                  <a:lnTo>
                    <a:pt x="6199055" y="88900"/>
                  </a:lnTo>
                  <a:lnTo>
                    <a:pt x="6209215" y="90170"/>
                  </a:lnTo>
                  <a:lnTo>
                    <a:pt x="6209215" y="109220"/>
                  </a:lnTo>
                  <a:lnTo>
                    <a:pt x="6221915" y="109220"/>
                  </a:lnTo>
                  <a:lnTo>
                    <a:pt x="6221915" y="115570"/>
                  </a:lnTo>
                  <a:cubicBezTo>
                    <a:pt x="6220645" y="129540"/>
                    <a:pt x="6219375" y="138430"/>
                    <a:pt x="6216835" y="148590"/>
                  </a:cubicBezTo>
                  <a:lnTo>
                    <a:pt x="6216835" y="151130"/>
                  </a:lnTo>
                  <a:cubicBezTo>
                    <a:pt x="6211755" y="176530"/>
                    <a:pt x="6207945" y="201930"/>
                    <a:pt x="6209215" y="271780"/>
                  </a:cubicBezTo>
                  <a:lnTo>
                    <a:pt x="6213025" y="271780"/>
                  </a:lnTo>
                  <a:cubicBezTo>
                    <a:pt x="6211755" y="293370"/>
                    <a:pt x="6210485" y="311150"/>
                    <a:pt x="6207945" y="321310"/>
                  </a:cubicBezTo>
                  <a:cubicBezTo>
                    <a:pt x="6207945" y="369570"/>
                    <a:pt x="6209215" y="372110"/>
                    <a:pt x="6215565" y="372110"/>
                  </a:cubicBezTo>
                  <a:cubicBezTo>
                    <a:pt x="6215565" y="384810"/>
                    <a:pt x="6216835" y="394970"/>
                    <a:pt x="6219375" y="407670"/>
                  </a:cubicBezTo>
                  <a:cubicBezTo>
                    <a:pt x="6220645" y="417830"/>
                    <a:pt x="6223185" y="429260"/>
                    <a:pt x="6223185" y="443230"/>
                  </a:cubicBezTo>
                  <a:lnTo>
                    <a:pt x="6218105" y="443230"/>
                  </a:lnTo>
                  <a:lnTo>
                    <a:pt x="6218105" y="449580"/>
                  </a:lnTo>
                  <a:cubicBezTo>
                    <a:pt x="6215565" y="513080"/>
                    <a:pt x="6219375" y="520700"/>
                    <a:pt x="6223185" y="528320"/>
                  </a:cubicBezTo>
                  <a:cubicBezTo>
                    <a:pt x="6224455" y="530860"/>
                    <a:pt x="6225725" y="534670"/>
                    <a:pt x="6226995" y="544830"/>
                  </a:cubicBezTo>
                  <a:lnTo>
                    <a:pt x="6218105" y="546100"/>
                  </a:lnTo>
                  <a:close/>
                  <a:moveTo>
                    <a:pt x="6221915" y="756920"/>
                  </a:moveTo>
                  <a:lnTo>
                    <a:pt x="6219375" y="751840"/>
                  </a:lnTo>
                  <a:lnTo>
                    <a:pt x="6220645" y="745490"/>
                  </a:lnTo>
                  <a:cubicBezTo>
                    <a:pt x="6221915" y="750570"/>
                    <a:pt x="6221915" y="754380"/>
                    <a:pt x="6221915" y="756920"/>
                  </a:cubicBezTo>
                  <a:close/>
                  <a:moveTo>
                    <a:pt x="73660" y="2716530"/>
                  </a:moveTo>
                  <a:lnTo>
                    <a:pt x="76200" y="2721610"/>
                  </a:lnTo>
                  <a:lnTo>
                    <a:pt x="74930" y="2727960"/>
                  </a:lnTo>
                  <a:cubicBezTo>
                    <a:pt x="73660" y="2724150"/>
                    <a:pt x="73660" y="2720340"/>
                    <a:pt x="73660" y="2716530"/>
                  </a:cubicBezTo>
                  <a:close/>
                  <a:moveTo>
                    <a:pt x="6257475" y="628650"/>
                  </a:moveTo>
                  <a:lnTo>
                    <a:pt x="6257475" y="619760"/>
                  </a:lnTo>
                  <a:cubicBezTo>
                    <a:pt x="6257475" y="623570"/>
                    <a:pt x="6258745" y="626110"/>
                    <a:pt x="6258745" y="628650"/>
                  </a:cubicBezTo>
                  <a:lnTo>
                    <a:pt x="6257475" y="628650"/>
                  </a:lnTo>
                  <a:close/>
                  <a:moveTo>
                    <a:pt x="6286685" y="1320800"/>
                  </a:moveTo>
                  <a:lnTo>
                    <a:pt x="6282875" y="1319530"/>
                  </a:lnTo>
                  <a:cubicBezTo>
                    <a:pt x="6284145" y="1319530"/>
                    <a:pt x="6285415" y="1320800"/>
                    <a:pt x="6286685" y="1320800"/>
                  </a:cubicBezTo>
                  <a:close/>
                </a:path>
              </a:pathLst>
            </a:custGeom>
            <a:solidFill>
              <a:srgbClr val="FECAA8"/>
            </a:solidFill>
          </p:spPr>
          <p:txBody>
            <a:bodyPr/>
            <a:lstStyle/>
            <a:p>
              <a:pPr algn="l" defTabSz="609630" rtl="0"/>
              <a:endParaRPr lang="he-IL" sz="1200">
                <a:solidFill>
                  <a:prstClr val="black"/>
                </a:solidFill>
                <a:latin typeface="Calibri" panose="020F0502020204030204" pitchFamily="34" charset="0"/>
                <a:ea typeface="Calibri" panose="020F0502020204030204" pitchFamily="34" charset="0"/>
                <a:cs typeface="Calibri" panose="020F0502020204030204" pitchFamily="34" charset="0"/>
              </a:endParaRPr>
            </a:p>
          </p:txBody>
        </p:sp>
      </p:grpSp>
      <p:sp>
        <p:nvSpPr>
          <p:cNvPr id="4" name="AutoShape 4">
            <a:extLst>
              <a:ext uri="{FF2B5EF4-FFF2-40B4-BE49-F238E27FC236}">
                <a16:creationId xmlns:a16="http://schemas.microsoft.com/office/drawing/2014/main" id="{B1AFEF38-E377-AE5E-4E54-E9F239036ED8}"/>
              </a:ext>
            </a:extLst>
          </p:cNvPr>
          <p:cNvSpPr/>
          <p:nvPr/>
        </p:nvSpPr>
        <p:spPr>
          <a:xfrm>
            <a:off x="716692" y="1982202"/>
            <a:ext cx="8035422" cy="2211531"/>
          </a:xfrm>
          <a:prstGeom prst="rect">
            <a:avLst/>
          </a:prstGeom>
          <a:solidFill>
            <a:srgbClr val="E8B594"/>
          </a:solidFill>
        </p:spPr>
        <p:txBody>
          <a:bodyPr/>
          <a:lstStyle/>
          <a:p>
            <a:pPr defTabSz="609630" rtl="0"/>
            <a:endParaRPr lang="he-IL" sz="1200" dirty="0">
              <a:solidFill>
                <a:prstClr val="black"/>
              </a:solidFill>
              <a:latin typeface="Calibri" panose="020F0502020204030204" pitchFamily="34" charset="0"/>
              <a:ea typeface="Calibri" panose="020F0502020204030204" pitchFamily="34" charset="0"/>
              <a:cs typeface="Calibri" panose="020F0502020204030204" pitchFamily="34" charset="0"/>
            </a:endParaRPr>
          </a:p>
        </p:txBody>
      </p:sp>
      <p:sp>
        <p:nvSpPr>
          <p:cNvPr id="7" name="מציין מיקום תוכן 2">
            <a:extLst>
              <a:ext uri="{FF2B5EF4-FFF2-40B4-BE49-F238E27FC236}">
                <a16:creationId xmlns:a16="http://schemas.microsoft.com/office/drawing/2014/main" id="{4CB0F09D-E232-1CC8-BC13-BA5E8E8E23AB}"/>
              </a:ext>
            </a:extLst>
          </p:cNvPr>
          <p:cNvSpPr txBox="1">
            <a:spLocks/>
          </p:cNvSpPr>
          <p:nvPr/>
        </p:nvSpPr>
        <p:spPr>
          <a:xfrm>
            <a:off x="716692" y="1864813"/>
            <a:ext cx="7865606" cy="916844"/>
          </a:xfrm>
          <a:prstGeom prst="rect">
            <a:avLst/>
          </a:prstGeom>
        </p:spPr>
        <p:txBody>
          <a:bodyPr/>
          <a:lstStyle>
            <a:lvl1pPr marL="228611" indent="-228611" algn="l" defTabSz="609630" rtl="0" eaLnBrk="1" latinLnBrk="0" hangingPunct="1">
              <a:spcBef>
                <a:spcPct val="20000"/>
              </a:spcBef>
              <a:buFont typeface="Arial" pitchFamily="34" charset="0"/>
              <a:buChar char="•"/>
              <a:defRPr sz="2133" kern="1200">
                <a:solidFill>
                  <a:schemeClr val="tx1"/>
                </a:solidFill>
                <a:latin typeface="+mn-lt"/>
                <a:ea typeface="+mn-ea"/>
                <a:cs typeface="+mn-cs"/>
              </a:defRPr>
            </a:lvl1pPr>
            <a:lvl2pPr marL="495325" indent="-190510" algn="l" defTabSz="609630" rtl="0" eaLnBrk="1" latinLnBrk="0" hangingPunct="1">
              <a:spcBef>
                <a:spcPct val="20000"/>
              </a:spcBef>
              <a:buFont typeface="Arial" pitchFamily="34" charset="0"/>
              <a:buChar char="–"/>
              <a:defRPr sz="1867" kern="1200">
                <a:solidFill>
                  <a:schemeClr val="tx1"/>
                </a:solidFill>
                <a:latin typeface="+mn-lt"/>
                <a:ea typeface="+mn-ea"/>
                <a:cs typeface="+mn-cs"/>
              </a:defRPr>
            </a:lvl2pPr>
            <a:lvl3pPr marL="762038" indent="-152408" algn="l" defTabSz="609630" rtl="0" eaLnBrk="1" latinLnBrk="0" hangingPunct="1">
              <a:spcBef>
                <a:spcPct val="20000"/>
              </a:spcBef>
              <a:buFont typeface="Arial" pitchFamily="34" charset="0"/>
              <a:buChar char="•"/>
              <a:defRPr sz="1600" kern="1200">
                <a:solidFill>
                  <a:schemeClr val="tx1"/>
                </a:solidFill>
                <a:latin typeface="+mn-lt"/>
                <a:ea typeface="+mn-ea"/>
                <a:cs typeface="+mn-cs"/>
              </a:defRPr>
            </a:lvl3pPr>
            <a:lvl4pPr marL="1066853" indent="-152408" algn="l" defTabSz="609630" rtl="0" eaLnBrk="1" latinLnBrk="0" hangingPunct="1">
              <a:spcBef>
                <a:spcPct val="20000"/>
              </a:spcBef>
              <a:buFont typeface="Arial" pitchFamily="34" charset="0"/>
              <a:buChar char="–"/>
              <a:defRPr sz="1333" kern="1200">
                <a:solidFill>
                  <a:schemeClr val="tx1"/>
                </a:solidFill>
                <a:latin typeface="+mn-lt"/>
                <a:ea typeface="+mn-ea"/>
                <a:cs typeface="+mn-cs"/>
              </a:defRPr>
            </a:lvl4pPr>
            <a:lvl5pPr marL="1371669" indent="-152408" algn="l" defTabSz="609630" rtl="0" eaLnBrk="1" latinLnBrk="0" hangingPunct="1">
              <a:spcBef>
                <a:spcPct val="20000"/>
              </a:spcBef>
              <a:buFont typeface="Arial" pitchFamily="34" charset="0"/>
              <a:buChar char="»"/>
              <a:defRPr sz="1333" kern="1200">
                <a:solidFill>
                  <a:schemeClr val="tx1"/>
                </a:solidFill>
                <a:latin typeface="+mn-lt"/>
                <a:ea typeface="+mn-ea"/>
                <a:cs typeface="+mn-cs"/>
              </a:defRPr>
            </a:lvl5pPr>
            <a:lvl6pPr marL="1676484" indent="-152408" algn="l" defTabSz="609630" rtl="0" eaLnBrk="1" latinLnBrk="0" hangingPunct="1">
              <a:spcBef>
                <a:spcPct val="20000"/>
              </a:spcBef>
              <a:buFont typeface="Arial" pitchFamily="34" charset="0"/>
              <a:buChar char="•"/>
              <a:defRPr sz="1333" kern="1200">
                <a:solidFill>
                  <a:schemeClr val="tx1"/>
                </a:solidFill>
                <a:latin typeface="+mn-lt"/>
                <a:ea typeface="+mn-ea"/>
                <a:cs typeface="+mn-cs"/>
              </a:defRPr>
            </a:lvl6pPr>
            <a:lvl7pPr marL="1981299" indent="-152408" algn="l" defTabSz="609630" rtl="0" eaLnBrk="1" latinLnBrk="0" hangingPunct="1">
              <a:spcBef>
                <a:spcPct val="20000"/>
              </a:spcBef>
              <a:buFont typeface="Arial" pitchFamily="34" charset="0"/>
              <a:buChar char="•"/>
              <a:defRPr sz="1333" kern="1200">
                <a:solidFill>
                  <a:schemeClr val="tx1"/>
                </a:solidFill>
                <a:latin typeface="+mn-lt"/>
                <a:ea typeface="+mn-ea"/>
                <a:cs typeface="+mn-cs"/>
              </a:defRPr>
            </a:lvl7pPr>
            <a:lvl8pPr marL="2286114" indent="-152408" algn="l" defTabSz="609630" rtl="0" eaLnBrk="1" latinLnBrk="0" hangingPunct="1">
              <a:spcBef>
                <a:spcPct val="20000"/>
              </a:spcBef>
              <a:buFont typeface="Arial" pitchFamily="34" charset="0"/>
              <a:buChar char="•"/>
              <a:defRPr sz="1333" kern="1200">
                <a:solidFill>
                  <a:schemeClr val="tx1"/>
                </a:solidFill>
                <a:latin typeface="+mn-lt"/>
                <a:ea typeface="+mn-ea"/>
                <a:cs typeface="+mn-cs"/>
              </a:defRPr>
            </a:lvl8pPr>
            <a:lvl9pPr marL="2590930" indent="-152408" algn="l" defTabSz="609630" rtl="0" eaLnBrk="1" latinLnBrk="0" hangingPunct="1">
              <a:spcBef>
                <a:spcPct val="20000"/>
              </a:spcBef>
              <a:buFont typeface="Arial" pitchFamily="34" charset="0"/>
              <a:buChar char="•"/>
              <a:defRPr sz="1333" kern="1200">
                <a:solidFill>
                  <a:schemeClr val="tx1"/>
                </a:solidFill>
                <a:latin typeface="+mn-lt"/>
                <a:ea typeface="+mn-ea"/>
                <a:cs typeface="+mn-cs"/>
              </a:defRPr>
            </a:lvl9pPr>
          </a:lstStyle>
          <a:p>
            <a:pPr marL="0" indent="0" algn="ctr" rtl="1">
              <a:buFont typeface="Arial" pitchFamily="34" charset="0"/>
              <a:buNone/>
            </a:pPr>
            <a:r>
              <a:rPr lang="he-IL" sz="5400" b="1" dirty="0">
                <a:latin typeface="Calibri" panose="020F0502020204030204" pitchFamily="34" charset="0"/>
                <a:ea typeface="Calibri" panose="020F0502020204030204" pitchFamily="34" charset="0"/>
                <a:cs typeface="Calibri" panose="020F0502020204030204" pitchFamily="34" charset="0"/>
              </a:rPr>
              <a:t>"שִׁבְטְךָ ומִשְׁעַנְתֶּ֗ךָ </a:t>
            </a:r>
          </a:p>
          <a:p>
            <a:pPr marL="0" indent="0" algn="ctr" rtl="1">
              <a:buFont typeface="Arial" pitchFamily="34" charset="0"/>
              <a:buNone/>
            </a:pPr>
            <a:r>
              <a:rPr lang="he-IL" sz="5400" b="1" dirty="0" err="1">
                <a:latin typeface="Calibri" panose="020F0502020204030204" pitchFamily="34" charset="0"/>
                <a:ea typeface="Calibri" panose="020F0502020204030204" pitchFamily="34" charset="0"/>
                <a:cs typeface="Calibri" panose="020F0502020204030204" pitchFamily="34" charset="0"/>
              </a:rPr>
              <a:t>הֵמָּה</a:t>
            </a:r>
            <a:r>
              <a:rPr lang="he-IL" sz="5400" b="1" dirty="0">
                <a:latin typeface="Calibri" panose="020F0502020204030204" pitchFamily="34" charset="0"/>
                <a:ea typeface="Calibri" panose="020F0502020204030204" pitchFamily="34" charset="0"/>
                <a:cs typeface="Calibri" panose="020F0502020204030204" pitchFamily="34" charset="0"/>
              </a:rPr>
              <a:t> יְנַחֲמֻֽנִי"</a:t>
            </a:r>
          </a:p>
          <a:p>
            <a:pPr marL="0" indent="0" algn="ctr" rtl="1">
              <a:buFont typeface="Arial" pitchFamily="34" charset="0"/>
              <a:buNone/>
            </a:pPr>
            <a:r>
              <a:rPr lang="he-IL" sz="2800" dirty="0">
                <a:latin typeface="Calibri" panose="020F0502020204030204" pitchFamily="34" charset="0"/>
                <a:ea typeface="Calibri" panose="020F0502020204030204" pitchFamily="34" charset="0"/>
                <a:cs typeface="Calibri" panose="020F0502020204030204" pitchFamily="34" charset="0"/>
              </a:rPr>
              <a:t>(תהילים כ"ג)</a:t>
            </a:r>
            <a:endParaRPr lang="he-IL" sz="2000" dirty="0">
              <a:latin typeface="Calibri" panose="020F0502020204030204" pitchFamily="34" charset="0"/>
              <a:ea typeface="Calibri" panose="020F0502020204030204" pitchFamily="34" charset="0"/>
              <a:cs typeface="Calibri" panose="020F0502020204030204" pitchFamily="34" charset="0"/>
            </a:endParaRPr>
          </a:p>
        </p:txBody>
      </p:sp>
      <p:sp>
        <p:nvSpPr>
          <p:cNvPr id="6" name="Freeform 6">
            <a:extLst>
              <a:ext uri="{FF2B5EF4-FFF2-40B4-BE49-F238E27FC236}">
                <a16:creationId xmlns:a16="http://schemas.microsoft.com/office/drawing/2014/main" id="{7573A75B-99BE-143A-52B3-EA3559B30162}"/>
              </a:ext>
            </a:extLst>
          </p:cNvPr>
          <p:cNvSpPr/>
          <p:nvPr/>
        </p:nvSpPr>
        <p:spPr>
          <a:xfrm>
            <a:off x="8572500" y="145197"/>
            <a:ext cx="3460263" cy="6349107"/>
          </a:xfrm>
          <a:custGeom>
            <a:avLst/>
            <a:gdLst/>
            <a:ahLst/>
            <a:cxnLst/>
            <a:rect l="l" t="t" r="r" b="b"/>
            <a:pathLst>
              <a:path w="4960096" h="9101094">
                <a:moveTo>
                  <a:pt x="0" y="0"/>
                </a:moveTo>
                <a:lnTo>
                  <a:pt x="4960096" y="0"/>
                </a:lnTo>
                <a:lnTo>
                  <a:pt x="4960096" y="9101094"/>
                </a:lnTo>
                <a:lnTo>
                  <a:pt x="0" y="9101094"/>
                </a:lnTo>
                <a:lnTo>
                  <a:pt x="0" y="0"/>
                </a:lnTo>
                <a:close/>
              </a:path>
            </a:pathLst>
          </a:custGeom>
          <a:blipFill>
            <a:blip r:embed="rId3">
              <a:extLst>
                <a:ext uri="{96DAC541-7B7A-43D3-8B79-37D633B846F1}">
                  <asvg:svgBlip xmlns:asvg="http://schemas.microsoft.com/office/drawing/2016/SVG/main" xmlns="" r:embed="rId4"/>
                </a:ext>
              </a:extLst>
            </a:blip>
            <a:stretch>
              <a:fillRect/>
            </a:stretch>
          </a:blipFill>
        </p:spPr>
        <p:txBody>
          <a:bodyPr/>
          <a:lstStyle/>
          <a:p>
            <a:endParaRPr lang="he-IL"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4765966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EDE9DD"/>
        </a:solidFill>
        <a:effectLst/>
      </p:bgPr>
    </p:bg>
    <p:spTree>
      <p:nvGrpSpPr>
        <p:cNvPr id="1" name=""/>
        <p:cNvGrpSpPr/>
        <p:nvPr/>
      </p:nvGrpSpPr>
      <p:grpSpPr>
        <a:xfrm>
          <a:off x="0" y="0"/>
          <a:ext cx="0" cy="0"/>
          <a:chOff x="0" y="0"/>
          <a:chExt cx="0" cy="0"/>
        </a:xfrm>
      </p:grpSpPr>
      <p:sp>
        <p:nvSpPr>
          <p:cNvPr id="2" name="AutoShape 2"/>
          <p:cNvSpPr/>
          <p:nvPr/>
        </p:nvSpPr>
        <p:spPr>
          <a:xfrm>
            <a:off x="2102937" y="951899"/>
            <a:ext cx="7986126" cy="739920"/>
          </a:xfrm>
          <a:prstGeom prst="rect">
            <a:avLst/>
          </a:prstGeom>
          <a:solidFill>
            <a:srgbClr val="E8B594"/>
          </a:solidFill>
        </p:spPr>
        <p:txBody>
          <a:bodyPr/>
          <a:lstStyle/>
          <a:p>
            <a:endParaRPr lang="he-IL">
              <a:latin typeface="Calibri" panose="020F0502020204030204" pitchFamily="34" charset="0"/>
              <a:ea typeface="Calibri" panose="020F0502020204030204" pitchFamily="34" charset="0"/>
              <a:cs typeface="Calibri" panose="020F0502020204030204" pitchFamily="34" charset="0"/>
            </a:endParaRPr>
          </a:p>
        </p:txBody>
      </p:sp>
      <p:grpSp>
        <p:nvGrpSpPr>
          <p:cNvPr id="12" name="קבוצה 11">
            <a:extLst>
              <a:ext uri="{FF2B5EF4-FFF2-40B4-BE49-F238E27FC236}">
                <a16:creationId xmlns:a16="http://schemas.microsoft.com/office/drawing/2014/main" id="{C0C5188A-BE0A-18A1-63C9-6ACC9ED1E47D}"/>
              </a:ext>
            </a:extLst>
          </p:cNvPr>
          <p:cNvGrpSpPr/>
          <p:nvPr/>
        </p:nvGrpSpPr>
        <p:grpSpPr>
          <a:xfrm>
            <a:off x="0" y="6281103"/>
            <a:ext cx="12192002" cy="319209"/>
            <a:chOff x="-2" y="5852992"/>
            <a:chExt cx="12192002" cy="319209"/>
          </a:xfrm>
        </p:grpSpPr>
        <p:sp>
          <p:nvSpPr>
            <p:cNvPr id="3" name="Freeform 3"/>
            <p:cNvSpPr/>
            <p:nvPr/>
          </p:nvSpPr>
          <p:spPr>
            <a:xfrm>
              <a:off x="-2" y="5852992"/>
              <a:ext cx="3657601" cy="319209"/>
            </a:xfrm>
            <a:custGeom>
              <a:avLst/>
              <a:gdLst/>
              <a:ahLst/>
              <a:cxnLst/>
              <a:rect l="l" t="t" r="r" b="b"/>
              <a:pathLst>
                <a:path w="7315200" h="478813">
                  <a:moveTo>
                    <a:pt x="0" y="0"/>
                  </a:moveTo>
                  <a:lnTo>
                    <a:pt x="7315200" y="0"/>
                  </a:lnTo>
                  <a:lnTo>
                    <a:pt x="7315200" y="478813"/>
                  </a:lnTo>
                  <a:lnTo>
                    <a:pt x="0" y="478813"/>
                  </a:lnTo>
                  <a:lnTo>
                    <a:pt x="0" y="0"/>
                  </a:lnTo>
                  <a:close/>
                </a:path>
              </a:pathLst>
            </a:custGeom>
            <a:blipFill>
              <a:blip r:embed="rId3">
                <a:extLst>
                  <a:ext uri="{96DAC541-7B7A-43D3-8B79-37D633B846F1}">
                    <asvg:svgBlip xmlns:asvg="http://schemas.microsoft.com/office/drawing/2016/SVG/main" xmlns="" r:embed="rId4"/>
                  </a:ext>
                </a:extLst>
              </a:blip>
              <a:stretch>
                <a:fillRect l="-33333"/>
              </a:stretch>
            </a:blipFill>
          </p:spPr>
          <p:txBody>
            <a:bodyPr/>
            <a:lstStyle/>
            <a:p>
              <a:endParaRPr lang="he-IL">
                <a:latin typeface="Calibri" panose="020F0502020204030204" pitchFamily="34" charset="0"/>
                <a:ea typeface="Calibri" panose="020F0502020204030204" pitchFamily="34" charset="0"/>
                <a:cs typeface="Calibri" panose="020F0502020204030204" pitchFamily="34" charset="0"/>
              </a:endParaRPr>
            </a:p>
          </p:txBody>
        </p:sp>
        <p:sp>
          <p:nvSpPr>
            <p:cNvPr id="4" name="Freeform 4"/>
            <p:cNvSpPr/>
            <p:nvPr/>
          </p:nvSpPr>
          <p:spPr>
            <a:xfrm>
              <a:off x="3657600" y="5852992"/>
              <a:ext cx="4876800" cy="319209"/>
            </a:xfrm>
            <a:custGeom>
              <a:avLst/>
              <a:gdLst/>
              <a:ahLst/>
              <a:cxnLst/>
              <a:rect l="l" t="t" r="r" b="b"/>
              <a:pathLst>
                <a:path w="7315200" h="478813">
                  <a:moveTo>
                    <a:pt x="0" y="0"/>
                  </a:moveTo>
                  <a:lnTo>
                    <a:pt x="7315200" y="0"/>
                  </a:lnTo>
                  <a:lnTo>
                    <a:pt x="7315200" y="478813"/>
                  </a:lnTo>
                  <a:lnTo>
                    <a:pt x="0" y="478813"/>
                  </a:lnTo>
                  <a:lnTo>
                    <a:pt x="0" y="0"/>
                  </a:lnTo>
                  <a:close/>
                </a:path>
              </a:pathLst>
            </a:custGeom>
            <a:blipFill>
              <a:blip r:embed="rId3">
                <a:extLst>
                  <a:ext uri="{96DAC541-7B7A-43D3-8B79-37D633B846F1}">
                    <asvg:svgBlip xmlns:asvg="http://schemas.microsoft.com/office/drawing/2016/SVG/main" xmlns="" r:embed="rId4"/>
                  </a:ext>
                </a:extLst>
              </a:blip>
              <a:stretch>
                <a:fillRect/>
              </a:stretch>
            </a:blipFill>
          </p:spPr>
          <p:txBody>
            <a:bodyPr/>
            <a:lstStyle/>
            <a:p>
              <a:endParaRPr lang="he-IL">
                <a:latin typeface="Calibri" panose="020F0502020204030204" pitchFamily="34" charset="0"/>
                <a:ea typeface="Calibri" panose="020F0502020204030204" pitchFamily="34" charset="0"/>
                <a:cs typeface="Calibri" panose="020F0502020204030204" pitchFamily="34" charset="0"/>
              </a:endParaRPr>
            </a:p>
          </p:txBody>
        </p:sp>
        <p:sp>
          <p:nvSpPr>
            <p:cNvPr id="5" name="Freeform 5"/>
            <p:cNvSpPr/>
            <p:nvPr/>
          </p:nvSpPr>
          <p:spPr>
            <a:xfrm>
              <a:off x="8534400" y="5852992"/>
              <a:ext cx="3657600" cy="319209"/>
            </a:xfrm>
            <a:custGeom>
              <a:avLst/>
              <a:gdLst/>
              <a:ahLst/>
              <a:cxnLst/>
              <a:rect l="l" t="t" r="r" b="b"/>
              <a:pathLst>
                <a:path w="7315200" h="478813">
                  <a:moveTo>
                    <a:pt x="0" y="0"/>
                  </a:moveTo>
                  <a:lnTo>
                    <a:pt x="7315200" y="0"/>
                  </a:lnTo>
                  <a:lnTo>
                    <a:pt x="7315200" y="478813"/>
                  </a:lnTo>
                  <a:lnTo>
                    <a:pt x="0" y="478813"/>
                  </a:lnTo>
                  <a:lnTo>
                    <a:pt x="0" y="0"/>
                  </a:lnTo>
                  <a:close/>
                </a:path>
              </a:pathLst>
            </a:custGeom>
            <a:blipFill>
              <a:blip r:embed="rId3">
                <a:extLst>
                  <a:ext uri="{96DAC541-7B7A-43D3-8B79-37D633B846F1}">
                    <asvg:svgBlip xmlns:asvg="http://schemas.microsoft.com/office/drawing/2016/SVG/main" xmlns="" r:embed="rId4"/>
                  </a:ext>
                </a:extLst>
              </a:blip>
              <a:stretch>
                <a:fillRect r="-33333"/>
              </a:stretch>
            </a:blipFill>
          </p:spPr>
          <p:txBody>
            <a:bodyPr/>
            <a:lstStyle/>
            <a:p>
              <a:endParaRPr lang="he-IL">
                <a:latin typeface="Calibri" panose="020F0502020204030204" pitchFamily="34" charset="0"/>
                <a:ea typeface="Calibri" panose="020F0502020204030204" pitchFamily="34" charset="0"/>
                <a:cs typeface="Calibri" panose="020F0502020204030204" pitchFamily="34" charset="0"/>
              </a:endParaRPr>
            </a:p>
          </p:txBody>
        </p:sp>
      </p:grpSp>
      <p:grpSp>
        <p:nvGrpSpPr>
          <p:cNvPr id="13" name="קבוצה 12">
            <a:extLst>
              <a:ext uri="{FF2B5EF4-FFF2-40B4-BE49-F238E27FC236}">
                <a16:creationId xmlns:a16="http://schemas.microsoft.com/office/drawing/2014/main" id="{EAAFBAA1-4413-911E-8F47-213EAA4F6C75}"/>
              </a:ext>
            </a:extLst>
          </p:cNvPr>
          <p:cNvGrpSpPr/>
          <p:nvPr/>
        </p:nvGrpSpPr>
        <p:grpSpPr>
          <a:xfrm>
            <a:off x="0" y="295473"/>
            <a:ext cx="12192001" cy="319209"/>
            <a:chOff x="-1" y="636141"/>
            <a:chExt cx="12192001" cy="319209"/>
          </a:xfrm>
        </p:grpSpPr>
        <p:sp>
          <p:nvSpPr>
            <p:cNvPr id="6" name="Freeform 6"/>
            <p:cNvSpPr/>
            <p:nvPr/>
          </p:nvSpPr>
          <p:spPr>
            <a:xfrm>
              <a:off x="-1" y="636141"/>
              <a:ext cx="3210211" cy="319209"/>
            </a:xfrm>
            <a:custGeom>
              <a:avLst/>
              <a:gdLst/>
              <a:ahLst/>
              <a:cxnLst/>
              <a:rect l="l" t="t" r="r" b="b"/>
              <a:pathLst>
                <a:path w="7315200" h="478813">
                  <a:moveTo>
                    <a:pt x="0" y="0"/>
                  </a:moveTo>
                  <a:lnTo>
                    <a:pt x="7315200" y="0"/>
                  </a:lnTo>
                  <a:lnTo>
                    <a:pt x="7315200" y="478813"/>
                  </a:lnTo>
                  <a:lnTo>
                    <a:pt x="0" y="478813"/>
                  </a:lnTo>
                  <a:lnTo>
                    <a:pt x="0" y="0"/>
                  </a:lnTo>
                  <a:close/>
                </a:path>
              </a:pathLst>
            </a:custGeom>
            <a:blipFill>
              <a:blip r:embed="rId3">
                <a:extLst>
                  <a:ext uri="{96DAC541-7B7A-43D3-8B79-37D633B846F1}">
                    <asvg:svgBlip xmlns:asvg="http://schemas.microsoft.com/office/drawing/2016/SVG/main" xmlns="" r:embed="rId4"/>
                  </a:ext>
                </a:extLst>
              </a:blip>
              <a:stretch>
                <a:fillRect l="-51916" r="1"/>
              </a:stretch>
            </a:blipFill>
          </p:spPr>
          <p:txBody>
            <a:bodyPr/>
            <a:lstStyle/>
            <a:p>
              <a:endParaRPr lang="he-IL">
                <a:latin typeface="Calibri" panose="020F0502020204030204" pitchFamily="34" charset="0"/>
                <a:ea typeface="Calibri" panose="020F0502020204030204" pitchFamily="34" charset="0"/>
                <a:cs typeface="Calibri" panose="020F0502020204030204" pitchFamily="34" charset="0"/>
              </a:endParaRPr>
            </a:p>
          </p:txBody>
        </p:sp>
        <p:sp>
          <p:nvSpPr>
            <p:cNvPr id="7" name="Freeform 7"/>
            <p:cNvSpPr/>
            <p:nvPr/>
          </p:nvSpPr>
          <p:spPr>
            <a:xfrm>
              <a:off x="3210211" y="636141"/>
              <a:ext cx="4876800" cy="319209"/>
            </a:xfrm>
            <a:custGeom>
              <a:avLst/>
              <a:gdLst/>
              <a:ahLst/>
              <a:cxnLst/>
              <a:rect l="l" t="t" r="r" b="b"/>
              <a:pathLst>
                <a:path w="7315200" h="478813">
                  <a:moveTo>
                    <a:pt x="0" y="0"/>
                  </a:moveTo>
                  <a:lnTo>
                    <a:pt x="7315200" y="0"/>
                  </a:lnTo>
                  <a:lnTo>
                    <a:pt x="7315200" y="478813"/>
                  </a:lnTo>
                  <a:lnTo>
                    <a:pt x="0" y="478813"/>
                  </a:lnTo>
                  <a:lnTo>
                    <a:pt x="0" y="0"/>
                  </a:lnTo>
                  <a:close/>
                </a:path>
              </a:pathLst>
            </a:custGeom>
            <a:blipFill>
              <a:blip r:embed="rId3">
                <a:extLst>
                  <a:ext uri="{96DAC541-7B7A-43D3-8B79-37D633B846F1}">
                    <asvg:svgBlip xmlns:asvg="http://schemas.microsoft.com/office/drawing/2016/SVG/main" xmlns="" r:embed="rId4"/>
                  </a:ext>
                </a:extLst>
              </a:blip>
              <a:stretch>
                <a:fillRect/>
              </a:stretch>
            </a:blipFill>
          </p:spPr>
          <p:txBody>
            <a:bodyPr/>
            <a:lstStyle/>
            <a:p>
              <a:endParaRPr lang="he-IL">
                <a:latin typeface="Calibri" panose="020F0502020204030204" pitchFamily="34" charset="0"/>
                <a:ea typeface="Calibri" panose="020F0502020204030204" pitchFamily="34" charset="0"/>
                <a:cs typeface="Calibri" panose="020F0502020204030204" pitchFamily="34" charset="0"/>
              </a:endParaRPr>
            </a:p>
          </p:txBody>
        </p:sp>
        <p:sp>
          <p:nvSpPr>
            <p:cNvPr id="8" name="Freeform 8"/>
            <p:cNvSpPr/>
            <p:nvPr/>
          </p:nvSpPr>
          <p:spPr>
            <a:xfrm>
              <a:off x="8087011" y="636141"/>
              <a:ext cx="4104989" cy="319209"/>
            </a:xfrm>
            <a:custGeom>
              <a:avLst/>
              <a:gdLst/>
              <a:ahLst/>
              <a:cxnLst/>
              <a:rect l="l" t="t" r="r" b="b"/>
              <a:pathLst>
                <a:path w="7315200" h="478813">
                  <a:moveTo>
                    <a:pt x="0" y="0"/>
                  </a:moveTo>
                  <a:lnTo>
                    <a:pt x="7315200" y="0"/>
                  </a:lnTo>
                  <a:lnTo>
                    <a:pt x="7315200" y="478813"/>
                  </a:lnTo>
                  <a:lnTo>
                    <a:pt x="0" y="478813"/>
                  </a:lnTo>
                  <a:lnTo>
                    <a:pt x="0" y="0"/>
                  </a:lnTo>
                  <a:close/>
                </a:path>
              </a:pathLst>
            </a:custGeom>
            <a:blipFill>
              <a:blip r:embed="rId3">
                <a:extLst>
                  <a:ext uri="{96DAC541-7B7A-43D3-8B79-37D633B846F1}">
                    <asvg:svgBlip xmlns:asvg="http://schemas.microsoft.com/office/drawing/2016/SVG/main" xmlns="" r:embed="rId4"/>
                  </a:ext>
                </a:extLst>
              </a:blip>
              <a:stretch>
                <a:fillRect r="-18802"/>
              </a:stretch>
            </a:blipFill>
          </p:spPr>
          <p:txBody>
            <a:bodyPr/>
            <a:lstStyle/>
            <a:p>
              <a:endParaRPr lang="he-IL" dirty="0">
                <a:latin typeface="Calibri" panose="020F0502020204030204" pitchFamily="34" charset="0"/>
                <a:ea typeface="Calibri" panose="020F0502020204030204" pitchFamily="34" charset="0"/>
                <a:cs typeface="Calibri" panose="020F0502020204030204" pitchFamily="34" charset="0"/>
              </a:endParaRPr>
            </a:p>
          </p:txBody>
        </p:sp>
      </p:grpSp>
      <p:sp>
        <p:nvSpPr>
          <p:cNvPr id="11" name="Freeform 11"/>
          <p:cNvSpPr/>
          <p:nvPr/>
        </p:nvSpPr>
        <p:spPr>
          <a:xfrm rot="1289529">
            <a:off x="9413081" y="1431111"/>
            <a:ext cx="437197" cy="1371600"/>
          </a:xfrm>
          <a:custGeom>
            <a:avLst/>
            <a:gdLst/>
            <a:ahLst/>
            <a:cxnLst/>
            <a:rect l="l" t="t" r="r" b="b"/>
            <a:pathLst>
              <a:path w="655796" h="2057400">
                <a:moveTo>
                  <a:pt x="0" y="0"/>
                </a:moveTo>
                <a:lnTo>
                  <a:pt x="655796" y="0"/>
                </a:lnTo>
                <a:lnTo>
                  <a:pt x="655796" y="2057400"/>
                </a:lnTo>
                <a:lnTo>
                  <a:pt x="0" y="2057400"/>
                </a:lnTo>
                <a:lnTo>
                  <a:pt x="0" y="0"/>
                </a:lnTo>
                <a:close/>
              </a:path>
            </a:pathLst>
          </a:custGeom>
          <a:blipFill>
            <a:blip r:embed="rId5">
              <a:extLst>
                <a:ext uri="{96DAC541-7B7A-43D3-8B79-37D633B846F1}">
                  <asvg:svgBlip xmlns:asvg="http://schemas.microsoft.com/office/drawing/2016/SVG/main" xmlns="" r:embed="rId6"/>
                </a:ext>
              </a:extLst>
            </a:blip>
            <a:stretch>
              <a:fillRect/>
            </a:stretch>
          </a:blipFill>
        </p:spPr>
        <p:txBody>
          <a:bodyPr/>
          <a:lstStyle/>
          <a:p>
            <a:endParaRPr lang="he-IL">
              <a:latin typeface="Calibri" panose="020F0502020204030204" pitchFamily="34" charset="0"/>
              <a:ea typeface="Calibri" panose="020F0502020204030204" pitchFamily="34" charset="0"/>
              <a:cs typeface="Calibri" panose="020F0502020204030204" pitchFamily="34" charset="0"/>
            </a:endParaRPr>
          </a:p>
        </p:txBody>
      </p:sp>
      <p:sp>
        <p:nvSpPr>
          <p:cNvPr id="14" name="מציין מיקום תוכן 2">
            <a:extLst>
              <a:ext uri="{FF2B5EF4-FFF2-40B4-BE49-F238E27FC236}">
                <a16:creationId xmlns:a16="http://schemas.microsoft.com/office/drawing/2014/main" id="{146031E4-46EC-EE3C-E4E0-F27C2D24E778}"/>
              </a:ext>
            </a:extLst>
          </p:cNvPr>
          <p:cNvSpPr txBox="1">
            <a:spLocks/>
          </p:cNvSpPr>
          <p:nvPr/>
        </p:nvSpPr>
        <p:spPr>
          <a:xfrm>
            <a:off x="2376182" y="871531"/>
            <a:ext cx="7439634" cy="916844"/>
          </a:xfrm>
          <a:prstGeom prst="rect">
            <a:avLst/>
          </a:prstGeom>
        </p:spPr>
        <p:txBody>
          <a:bodyPr/>
          <a:lstStyle>
            <a:lvl1pPr marL="228611" indent="-228611" algn="l" defTabSz="609630" rtl="0" eaLnBrk="1" latinLnBrk="0" hangingPunct="1">
              <a:spcBef>
                <a:spcPct val="20000"/>
              </a:spcBef>
              <a:buFont typeface="Arial" pitchFamily="34" charset="0"/>
              <a:buChar char="•"/>
              <a:defRPr sz="2133" kern="1200">
                <a:solidFill>
                  <a:schemeClr val="tx1"/>
                </a:solidFill>
                <a:latin typeface="+mn-lt"/>
                <a:ea typeface="+mn-ea"/>
                <a:cs typeface="+mn-cs"/>
              </a:defRPr>
            </a:lvl1pPr>
            <a:lvl2pPr marL="495325" indent="-190510" algn="l" defTabSz="609630" rtl="0" eaLnBrk="1" latinLnBrk="0" hangingPunct="1">
              <a:spcBef>
                <a:spcPct val="20000"/>
              </a:spcBef>
              <a:buFont typeface="Arial" pitchFamily="34" charset="0"/>
              <a:buChar char="–"/>
              <a:defRPr sz="1867" kern="1200">
                <a:solidFill>
                  <a:schemeClr val="tx1"/>
                </a:solidFill>
                <a:latin typeface="+mn-lt"/>
                <a:ea typeface="+mn-ea"/>
                <a:cs typeface="+mn-cs"/>
              </a:defRPr>
            </a:lvl2pPr>
            <a:lvl3pPr marL="762038" indent="-152408" algn="l" defTabSz="609630" rtl="0" eaLnBrk="1" latinLnBrk="0" hangingPunct="1">
              <a:spcBef>
                <a:spcPct val="20000"/>
              </a:spcBef>
              <a:buFont typeface="Arial" pitchFamily="34" charset="0"/>
              <a:buChar char="•"/>
              <a:defRPr sz="1600" kern="1200">
                <a:solidFill>
                  <a:schemeClr val="tx1"/>
                </a:solidFill>
                <a:latin typeface="+mn-lt"/>
                <a:ea typeface="+mn-ea"/>
                <a:cs typeface="+mn-cs"/>
              </a:defRPr>
            </a:lvl3pPr>
            <a:lvl4pPr marL="1066853" indent="-152408" algn="l" defTabSz="609630" rtl="0" eaLnBrk="1" latinLnBrk="0" hangingPunct="1">
              <a:spcBef>
                <a:spcPct val="20000"/>
              </a:spcBef>
              <a:buFont typeface="Arial" pitchFamily="34" charset="0"/>
              <a:buChar char="–"/>
              <a:defRPr sz="1333" kern="1200">
                <a:solidFill>
                  <a:schemeClr val="tx1"/>
                </a:solidFill>
                <a:latin typeface="+mn-lt"/>
                <a:ea typeface="+mn-ea"/>
                <a:cs typeface="+mn-cs"/>
              </a:defRPr>
            </a:lvl4pPr>
            <a:lvl5pPr marL="1371669" indent="-152408" algn="l" defTabSz="609630" rtl="0" eaLnBrk="1" latinLnBrk="0" hangingPunct="1">
              <a:spcBef>
                <a:spcPct val="20000"/>
              </a:spcBef>
              <a:buFont typeface="Arial" pitchFamily="34" charset="0"/>
              <a:buChar char="»"/>
              <a:defRPr sz="1333" kern="1200">
                <a:solidFill>
                  <a:schemeClr val="tx1"/>
                </a:solidFill>
                <a:latin typeface="+mn-lt"/>
                <a:ea typeface="+mn-ea"/>
                <a:cs typeface="+mn-cs"/>
              </a:defRPr>
            </a:lvl5pPr>
            <a:lvl6pPr marL="1676484" indent="-152408" algn="l" defTabSz="609630" rtl="0" eaLnBrk="1" latinLnBrk="0" hangingPunct="1">
              <a:spcBef>
                <a:spcPct val="20000"/>
              </a:spcBef>
              <a:buFont typeface="Arial" pitchFamily="34" charset="0"/>
              <a:buChar char="•"/>
              <a:defRPr sz="1333" kern="1200">
                <a:solidFill>
                  <a:schemeClr val="tx1"/>
                </a:solidFill>
                <a:latin typeface="+mn-lt"/>
                <a:ea typeface="+mn-ea"/>
                <a:cs typeface="+mn-cs"/>
              </a:defRPr>
            </a:lvl6pPr>
            <a:lvl7pPr marL="1981299" indent="-152408" algn="l" defTabSz="609630" rtl="0" eaLnBrk="1" latinLnBrk="0" hangingPunct="1">
              <a:spcBef>
                <a:spcPct val="20000"/>
              </a:spcBef>
              <a:buFont typeface="Arial" pitchFamily="34" charset="0"/>
              <a:buChar char="•"/>
              <a:defRPr sz="1333" kern="1200">
                <a:solidFill>
                  <a:schemeClr val="tx1"/>
                </a:solidFill>
                <a:latin typeface="+mn-lt"/>
                <a:ea typeface="+mn-ea"/>
                <a:cs typeface="+mn-cs"/>
              </a:defRPr>
            </a:lvl7pPr>
            <a:lvl8pPr marL="2286114" indent="-152408" algn="l" defTabSz="609630" rtl="0" eaLnBrk="1" latinLnBrk="0" hangingPunct="1">
              <a:spcBef>
                <a:spcPct val="20000"/>
              </a:spcBef>
              <a:buFont typeface="Arial" pitchFamily="34" charset="0"/>
              <a:buChar char="•"/>
              <a:defRPr sz="1333" kern="1200">
                <a:solidFill>
                  <a:schemeClr val="tx1"/>
                </a:solidFill>
                <a:latin typeface="+mn-lt"/>
                <a:ea typeface="+mn-ea"/>
                <a:cs typeface="+mn-cs"/>
              </a:defRPr>
            </a:lvl8pPr>
            <a:lvl9pPr marL="2590930" indent="-152408" algn="l" defTabSz="609630" rtl="0" eaLnBrk="1" latinLnBrk="0" hangingPunct="1">
              <a:spcBef>
                <a:spcPct val="20000"/>
              </a:spcBef>
              <a:buFont typeface="Arial" pitchFamily="34" charset="0"/>
              <a:buChar char="•"/>
              <a:defRPr sz="1333" kern="1200">
                <a:solidFill>
                  <a:schemeClr val="tx1"/>
                </a:solidFill>
                <a:latin typeface="+mn-lt"/>
                <a:ea typeface="+mn-ea"/>
                <a:cs typeface="+mn-cs"/>
              </a:defRPr>
            </a:lvl9pPr>
          </a:lstStyle>
          <a:p>
            <a:pPr marL="0" indent="0" algn="ctr" rtl="1">
              <a:buFont typeface="Arial" pitchFamily="34" charset="0"/>
              <a:buNone/>
            </a:pPr>
            <a:r>
              <a:rPr lang="he-IL" sz="4800" dirty="0">
                <a:latin typeface="Calibri" panose="020F0502020204030204" pitchFamily="34" charset="0"/>
                <a:ea typeface="Calibri" panose="020F0502020204030204" pitchFamily="34" charset="0"/>
                <a:cs typeface="Calibri" panose="020F0502020204030204" pitchFamily="34" charset="0"/>
              </a:rPr>
              <a:t>"מרחב התחברות"</a:t>
            </a:r>
            <a:endParaRPr lang="he-IL" sz="2000" dirty="0">
              <a:latin typeface="Calibri" panose="020F0502020204030204" pitchFamily="34" charset="0"/>
              <a:ea typeface="Calibri" panose="020F0502020204030204" pitchFamily="34" charset="0"/>
              <a:cs typeface="Calibri" panose="020F0502020204030204" pitchFamily="34" charset="0"/>
            </a:endParaRPr>
          </a:p>
        </p:txBody>
      </p:sp>
      <p:sp>
        <p:nvSpPr>
          <p:cNvPr id="16" name="תיבת טקסט 15">
            <a:extLst>
              <a:ext uri="{FF2B5EF4-FFF2-40B4-BE49-F238E27FC236}">
                <a16:creationId xmlns:a16="http://schemas.microsoft.com/office/drawing/2014/main" id="{291D211C-8CEB-AADA-A26E-5A82BE95D60E}"/>
              </a:ext>
            </a:extLst>
          </p:cNvPr>
          <p:cNvSpPr txBox="1"/>
          <p:nvPr/>
        </p:nvSpPr>
        <p:spPr>
          <a:xfrm>
            <a:off x="2627268" y="2046799"/>
            <a:ext cx="6937464" cy="1815882"/>
          </a:xfrm>
          <a:prstGeom prst="rect">
            <a:avLst/>
          </a:prstGeom>
          <a:noFill/>
        </p:spPr>
        <p:txBody>
          <a:bodyPr wrap="square">
            <a:spAutoFit/>
          </a:bodyPr>
          <a:lstStyle/>
          <a:p>
            <a:pPr marL="0" indent="0" algn="ctr">
              <a:buNone/>
            </a:pPr>
            <a:r>
              <a:rPr lang="he-IL" sz="2800" dirty="0">
                <a:latin typeface="Calibri" panose="020F0502020204030204" pitchFamily="34" charset="0"/>
                <a:ea typeface="Calibri" panose="020F0502020204030204" pitchFamily="34" charset="0"/>
                <a:cs typeface="Calibri" panose="020F0502020204030204" pitchFamily="34" charset="0"/>
              </a:rPr>
              <a:t>מעין חוויית-מעבר שמאפשרת לאדם השב </a:t>
            </a:r>
            <a:r>
              <a:rPr lang="en-US" sz="2800" dirty="0">
                <a:latin typeface="Calibri" panose="020F0502020204030204" pitchFamily="34" charset="0"/>
                <a:ea typeface="Calibri" panose="020F0502020204030204" pitchFamily="34" charset="0"/>
                <a:cs typeface="Calibri" panose="020F0502020204030204" pitchFamily="34" charset="0"/>
              </a:rPr>
              <a:t/>
            </a:r>
            <a:br>
              <a:rPr lang="en-US" sz="2800" dirty="0">
                <a:latin typeface="Calibri" panose="020F0502020204030204" pitchFamily="34" charset="0"/>
                <a:ea typeface="Calibri" panose="020F0502020204030204" pitchFamily="34" charset="0"/>
                <a:cs typeface="Calibri" panose="020F0502020204030204" pitchFamily="34" charset="0"/>
              </a:rPr>
            </a:br>
            <a:r>
              <a:rPr lang="he-IL" sz="2800" dirty="0">
                <a:latin typeface="Calibri" panose="020F0502020204030204" pitchFamily="34" charset="0"/>
                <a:ea typeface="Calibri" panose="020F0502020204030204" pitchFamily="34" charset="0"/>
                <a:cs typeface="Calibri" panose="020F0502020204030204" pitchFamily="34" charset="0"/>
              </a:rPr>
              <a:t>להסתגל ולהתמקם באופן תהליכי והדרגתי. </a:t>
            </a:r>
            <a:r>
              <a:rPr lang="en-US" sz="2800" dirty="0">
                <a:latin typeface="Calibri" panose="020F0502020204030204" pitchFamily="34" charset="0"/>
                <a:ea typeface="Calibri" panose="020F0502020204030204" pitchFamily="34" charset="0"/>
                <a:cs typeface="Calibri" panose="020F0502020204030204" pitchFamily="34" charset="0"/>
              </a:rPr>
              <a:t/>
            </a:r>
            <a:br>
              <a:rPr lang="en-US" sz="2800" dirty="0">
                <a:latin typeface="Calibri" panose="020F0502020204030204" pitchFamily="34" charset="0"/>
                <a:ea typeface="Calibri" panose="020F0502020204030204" pitchFamily="34" charset="0"/>
                <a:cs typeface="Calibri" panose="020F0502020204030204" pitchFamily="34" charset="0"/>
              </a:rPr>
            </a:br>
            <a:r>
              <a:rPr lang="he-IL" sz="2800" dirty="0">
                <a:latin typeface="Calibri" panose="020F0502020204030204" pitchFamily="34" charset="0"/>
                <a:ea typeface="Calibri" panose="020F0502020204030204" pitchFamily="34" charset="0"/>
                <a:cs typeface="Calibri" panose="020F0502020204030204" pitchFamily="34" charset="0"/>
              </a:rPr>
              <a:t>התנסות חווייתית בה מתקיימים תנאים ופעולות אשר בעזרתם יכול האדם לחוש שהוא נמצא במקום רגיש. </a:t>
            </a:r>
            <a:endParaRPr lang="en-US" sz="2800" dirty="0">
              <a:latin typeface="Calibri" panose="020F0502020204030204" pitchFamily="34" charset="0"/>
              <a:ea typeface="Calibri" panose="020F0502020204030204" pitchFamily="34" charset="0"/>
              <a:cs typeface="Calibri" panose="020F0502020204030204" pitchFamily="34" charset="0"/>
            </a:endParaRPr>
          </a:p>
        </p:txBody>
      </p:sp>
      <p:sp>
        <p:nvSpPr>
          <p:cNvPr id="17" name="תיבת טקסט 16">
            <a:extLst>
              <a:ext uri="{FF2B5EF4-FFF2-40B4-BE49-F238E27FC236}">
                <a16:creationId xmlns:a16="http://schemas.microsoft.com/office/drawing/2014/main" id="{75ABED06-CF95-031B-4E70-9A1CA532FCAC}"/>
              </a:ext>
            </a:extLst>
          </p:cNvPr>
          <p:cNvSpPr txBox="1"/>
          <p:nvPr/>
        </p:nvSpPr>
        <p:spPr>
          <a:xfrm>
            <a:off x="451144" y="4505186"/>
            <a:ext cx="11289709" cy="954107"/>
          </a:xfrm>
          <a:prstGeom prst="rect">
            <a:avLst/>
          </a:prstGeom>
          <a:noFill/>
        </p:spPr>
        <p:txBody>
          <a:bodyPr wrap="square">
            <a:spAutoFit/>
          </a:bodyPr>
          <a:lstStyle/>
          <a:p>
            <a:pPr algn="ctr"/>
            <a:r>
              <a:rPr lang="he-IL" sz="2800" dirty="0">
                <a:latin typeface="Calibri" panose="020F0502020204030204" pitchFamily="34" charset="0"/>
                <a:ea typeface="Calibri" panose="020F0502020204030204" pitchFamily="34" charset="0"/>
                <a:cs typeface="Calibri" panose="020F0502020204030204" pitchFamily="34" charset="0"/>
              </a:rPr>
              <a:t>מרחב בו יוכל האדם לשהות, להתארגן מחדש, </a:t>
            </a:r>
          </a:p>
          <a:p>
            <a:pPr algn="ctr"/>
            <a:r>
              <a:rPr lang="he-IL" sz="2800" dirty="0">
                <a:latin typeface="Calibri" panose="020F0502020204030204" pitchFamily="34" charset="0"/>
                <a:ea typeface="Calibri" panose="020F0502020204030204" pitchFamily="34" charset="0"/>
                <a:cs typeface="Calibri" panose="020F0502020204030204" pitchFamily="34" charset="0"/>
              </a:rPr>
              <a:t>להתחבר לעצמו, לדמיין, לחלום, ליצור, לשאת תפילה...</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fade">
                                      <p:cBhvr>
                                        <p:cTn id="7" dur="500"/>
                                        <p:tgtEl>
                                          <p:spTgt spid="11"/>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6"/>
                                        </p:tgtEl>
                                        <p:attrNameLst>
                                          <p:attrName>style.visibility</p:attrName>
                                        </p:attrNameLst>
                                      </p:cBhvr>
                                      <p:to>
                                        <p:strVal val="visible"/>
                                      </p:to>
                                    </p:set>
                                    <p:animEffect transition="in" filter="fade">
                                      <p:cBhvr>
                                        <p:cTn id="12" dur="500"/>
                                        <p:tgtEl>
                                          <p:spTgt spid="16"/>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7"/>
                                        </p:tgtEl>
                                        <p:attrNameLst>
                                          <p:attrName>style.visibility</p:attrName>
                                        </p:attrNameLst>
                                      </p:cBhvr>
                                      <p:to>
                                        <p:strVal val="visible"/>
                                      </p:to>
                                    </p:set>
                                    <p:animEffect transition="in" filter="fade">
                                      <p:cBhvr>
                                        <p:cTn id="17" dur="5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6" grpId="0"/>
      <p:bldP spid="17" grpId="0"/>
    </p:bld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EDE9DD"/>
        </a:solidFill>
        <a:effectLst/>
      </p:bgPr>
    </p:bg>
    <p:spTree>
      <p:nvGrpSpPr>
        <p:cNvPr id="1" name="">
          <a:extLst>
            <a:ext uri="{FF2B5EF4-FFF2-40B4-BE49-F238E27FC236}">
              <a16:creationId xmlns:a16="http://schemas.microsoft.com/office/drawing/2014/main" id="{3804F1F1-55BF-2496-0EAC-BA094274E571}"/>
            </a:ext>
          </a:extLst>
        </p:cNvPr>
        <p:cNvGrpSpPr/>
        <p:nvPr/>
      </p:nvGrpSpPr>
      <p:grpSpPr>
        <a:xfrm>
          <a:off x="0" y="0"/>
          <a:ext cx="0" cy="0"/>
          <a:chOff x="0" y="0"/>
          <a:chExt cx="0" cy="0"/>
        </a:xfrm>
      </p:grpSpPr>
      <p:sp>
        <p:nvSpPr>
          <p:cNvPr id="2" name="AutoShape 2">
            <a:extLst>
              <a:ext uri="{FF2B5EF4-FFF2-40B4-BE49-F238E27FC236}">
                <a16:creationId xmlns:a16="http://schemas.microsoft.com/office/drawing/2014/main" id="{AF8224F0-992C-8875-475F-AF7310F7FA52}"/>
              </a:ext>
            </a:extLst>
          </p:cNvPr>
          <p:cNvSpPr/>
          <p:nvPr/>
        </p:nvSpPr>
        <p:spPr>
          <a:xfrm>
            <a:off x="2102937" y="951899"/>
            <a:ext cx="7986126" cy="739920"/>
          </a:xfrm>
          <a:prstGeom prst="rect">
            <a:avLst/>
          </a:prstGeom>
          <a:solidFill>
            <a:srgbClr val="E8B594"/>
          </a:solidFill>
        </p:spPr>
        <p:txBody>
          <a:bodyPr/>
          <a:lstStyle/>
          <a:p>
            <a:pPr marL="0" marR="0" lvl="0" indent="0" algn="r" defTabSz="914400" rtl="1" eaLnBrk="1" fontAlgn="auto" latinLnBrk="0" hangingPunct="1">
              <a:lnSpc>
                <a:spcPct val="100000"/>
              </a:lnSpc>
              <a:spcBef>
                <a:spcPts val="0"/>
              </a:spcBef>
              <a:spcAft>
                <a:spcPts val="0"/>
              </a:spcAft>
              <a:buClrTx/>
              <a:buSzTx/>
              <a:buFontTx/>
              <a:buNone/>
              <a:tabLst/>
              <a:defRPr/>
            </a:pPr>
            <a:endParaRPr kumimoji="0" lang="he-IL" sz="1800" b="0" i="0" u="none" strike="noStrike" kern="1200" cap="none" spc="0" normalizeH="0" baseline="0" noProof="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endParaRPr>
          </a:p>
        </p:txBody>
      </p:sp>
      <p:grpSp>
        <p:nvGrpSpPr>
          <p:cNvPr id="12" name="קבוצה 11">
            <a:extLst>
              <a:ext uri="{FF2B5EF4-FFF2-40B4-BE49-F238E27FC236}">
                <a16:creationId xmlns:a16="http://schemas.microsoft.com/office/drawing/2014/main" id="{0BF5968A-86AC-D393-93DD-495B6944EC0E}"/>
              </a:ext>
            </a:extLst>
          </p:cNvPr>
          <p:cNvGrpSpPr/>
          <p:nvPr/>
        </p:nvGrpSpPr>
        <p:grpSpPr>
          <a:xfrm>
            <a:off x="0" y="6281103"/>
            <a:ext cx="12192002" cy="319209"/>
            <a:chOff x="-2" y="5852992"/>
            <a:chExt cx="12192002" cy="319209"/>
          </a:xfrm>
        </p:grpSpPr>
        <p:sp>
          <p:nvSpPr>
            <p:cNvPr id="3" name="Freeform 3">
              <a:extLst>
                <a:ext uri="{FF2B5EF4-FFF2-40B4-BE49-F238E27FC236}">
                  <a16:creationId xmlns:a16="http://schemas.microsoft.com/office/drawing/2014/main" id="{37599562-7AA4-ACCE-77D8-E610826C40AC}"/>
                </a:ext>
              </a:extLst>
            </p:cNvPr>
            <p:cNvSpPr/>
            <p:nvPr/>
          </p:nvSpPr>
          <p:spPr>
            <a:xfrm>
              <a:off x="-2" y="5852992"/>
              <a:ext cx="3657601" cy="319209"/>
            </a:xfrm>
            <a:custGeom>
              <a:avLst/>
              <a:gdLst/>
              <a:ahLst/>
              <a:cxnLst/>
              <a:rect l="l" t="t" r="r" b="b"/>
              <a:pathLst>
                <a:path w="7315200" h="478813">
                  <a:moveTo>
                    <a:pt x="0" y="0"/>
                  </a:moveTo>
                  <a:lnTo>
                    <a:pt x="7315200" y="0"/>
                  </a:lnTo>
                  <a:lnTo>
                    <a:pt x="7315200" y="478813"/>
                  </a:lnTo>
                  <a:lnTo>
                    <a:pt x="0" y="478813"/>
                  </a:lnTo>
                  <a:lnTo>
                    <a:pt x="0" y="0"/>
                  </a:lnTo>
                  <a:close/>
                </a:path>
              </a:pathLst>
            </a:custGeom>
            <a:blipFill>
              <a:blip r:embed="rId3">
                <a:extLst>
                  <a:ext uri="{96DAC541-7B7A-43D3-8B79-37D633B846F1}">
                    <asvg:svgBlip xmlns:asvg="http://schemas.microsoft.com/office/drawing/2016/SVG/main" xmlns="" r:embed="rId4"/>
                  </a:ext>
                </a:extLst>
              </a:blip>
              <a:stretch>
                <a:fillRect l="-33333"/>
              </a:stretch>
            </a:blipFill>
          </p:spPr>
          <p:txBody>
            <a:bodyPr/>
            <a:lstStyle/>
            <a:p>
              <a:pPr marL="0" marR="0" lvl="0" indent="0" algn="r" defTabSz="914400" rtl="1" eaLnBrk="1" fontAlgn="auto" latinLnBrk="0" hangingPunct="1">
                <a:lnSpc>
                  <a:spcPct val="100000"/>
                </a:lnSpc>
                <a:spcBef>
                  <a:spcPts val="0"/>
                </a:spcBef>
                <a:spcAft>
                  <a:spcPts val="0"/>
                </a:spcAft>
                <a:buClrTx/>
                <a:buSzTx/>
                <a:buFontTx/>
                <a:buNone/>
                <a:tabLst/>
                <a:defRPr/>
              </a:pPr>
              <a:endParaRPr kumimoji="0" lang="he-IL" sz="1800" b="0" i="0" u="none" strike="noStrike" kern="1200" cap="none" spc="0" normalizeH="0" baseline="0" noProof="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endParaRPr>
            </a:p>
          </p:txBody>
        </p:sp>
        <p:sp>
          <p:nvSpPr>
            <p:cNvPr id="4" name="Freeform 4">
              <a:extLst>
                <a:ext uri="{FF2B5EF4-FFF2-40B4-BE49-F238E27FC236}">
                  <a16:creationId xmlns:a16="http://schemas.microsoft.com/office/drawing/2014/main" id="{D059AB66-246A-1082-1856-86FE6320DC96}"/>
                </a:ext>
              </a:extLst>
            </p:cNvPr>
            <p:cNvSpPr/>
            <p:nvPr/>
          </p:nvSpPr>
          <p:spPr>
            <a:xfrm>
              <a:off x="3657600" y="5852992"/>
              <a:ext cx="4876800" cy="319209"/>
            </a:xfrm>
            <a:custGeom>
              <a:avLst/>
              <a:gdLst/>
              <a:ahLst/>
              <a:cxnLst/>
              <a:rect l="l" t="t" r="r" b="b"/>
              <a:pathLst>
                <a:path w="7315200" h="478813">
                  <a:moveTo>
                    <a:pt x="0" y="0"/>
                  </a:moveTo>
                  <a:lnTo>
                    <a:pt x="7315200" y="0"/>
                  </a:lnTo>
                  <a:lnTo>
                    <a:pt x="7315200" y="478813"/>
                  </a:lnTo>
                  <a:lnTo>
                    <a:pt x="0" y="478813"/>
                  </a:lnTo>
                  <a:lnTo>
                    <a:pt x="0" y="0"/>
                  </a:lnTo>
                  <a:close/>
                </a:path>
              </a:pathLst>
            </a:custGeom>
            <a:blipFill>
              <a:blip r:embed="rId3">
                <a:extLst>
                  <a:ext uri="{96DAC541-7B7A-43D3-8B79-37D633B846F1}">
                    <asvg:svgBlip xmlns:asvg="http://schemas.microsoft.com/office/drawing/2016/SVG/main" xmlns="" r:embed="rId4"/>
                  </a:ext>
                </a:extLst>
              </a:blip>
              <a:stretch>
                <a:fillRect/>
              </a:stretch>
            </a:blipFill>
          </p:spPr>
          <p:txBody>
            <a:bodyPr/>
            <a:lstStyle/>
            <a:p>
              <a:pPr marL="0" marR="0" lvl="0" indent="0" algn="r" defTabSz="914400" rtl="1" eaLnBrk="1" fontAlgn="auto" latinLnBrk="0" hangingPunct="1">
                <a:lnSpc>
                  <a:spcPct val="100000"/>
                </a:lnSpc>
                <a:spcBef>
                  <a:spcPts val="0"/>
                </a:spcBef>
                <a:spcAft>
                  <a:spcPts val="0"/>
                </a:spcAft>
                <a:buClrTx/>
                <a:buSzTx/>
                <a:buFontTx/>
                <a:buNone/>
                <a:tabLst/>
                <a:defRPr/>
              </a:pPr>
              <a:endParaRPr kumimoji="0" lang="he-IL" sz="1800" b="0" i="0" u="none" strike="noStrike" kern="1200" cap="none" spc="0" normalizeH="0" baseline="0" noProof="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endParaRPr>
            </a:p>
          </p:txBody>
        </p:sp>
        <p:sp>
          <p:nvSpPr>
            <p:cNvPr id="5" name="Freeform 5">
              <a:extLst>
                <a:ext uri="{FF2B5EF4-FFF2-40B4-BE49-F238E27FC236}">
                  <a16:creationId xmlns:a16="http://schemas.microsoft.com/office/drawing/2014/main" id="{81060F79-E78A-A684-FBB1-2CD665A786DE}"/>
                </a:ext>
              </a:extLst>
            </p:cNvPr>
            <p:cNvSpPr/>
            <p:nvPr/>
          </p:nvSpPr>
          <p:spPr>
            <a:xfrm>
              <a:off x="8534400" y="5852992"/>
              <a:ext cx="3657600" cy="319209"/>
            </a:xfrm>
            <a:custGeom>
              <a:avLst/>
              <a:gdLst/>
              <a:ahLst/>
              <a:cxnLst/>
              <a:rect l="l" t="t" r="r" b="b"/>
              <a:pathLst>
                <a:path w="7315200" h="478813">
                  <a:moveTo>
                    <a:pt x="0" y="0"/>
                  </a:moveTo>
                  <a:lnTo>
                    <a:pt x="7315200" y="0"/>
                  </a:lnTo>
                  <a:lnTo>
                    <a:pt x="7315200" y="478813"/>
                  </a:lnTo>
                  <a:lnTo>
                    <a:pt x="0" y="478813"/>
                  </a:lnTo>
                  <a:lnTo>
                    <a:pt x="0" y="0"/>
                  </a:lnTo>
                  <a:close/>
                </a:path>
              </a:pathLst>
            </a:custGeom>
            <a:blipFill>
              <a:blip r:embed="rId3">
                <a:extLst>
                  <a:ext uri="{96DAC541-7B7A-43D3-8B79-37D633B846F1}">
                    <asvg:svgBlip xmlns:asvg="http://schemas.microsoft.com/office/drawing/2016/SVG/main" xmlns="" r:embed="rId4"/>
                  </a:ext>
                </a:extLst>
              </a:blip>
              <a:stretch>
                <a:fillRect r="-33333"/>
              </a:stretch>
            </a:blipFill>
          </p:spPr>
          <p:txBody>
            <a:bodyPr/>
            <a:lstStyle/>
            <a:p>
              <a:pPr marL="0" marR="0" lvl="0" indent="0" algn="r" defTabSz="914400" rtl="1" eaLnBrk="1" fontAlgn="auto" latinLnBrk="0" hangingPunct="1">
                <a:lnSpc>
                  <a:spcPct val="100000"/>
                </a:lnSpc>
                <a:spcBef>
                  <a:spcPts val="0"/>
                </a:spcBef>
                <a:spcAft>
                  <a:spcPts val="0"/>
                </a:spcAft>
                <a:buClrTx/>
                <a:buSzTx/>
                <a:buFontTx/>
                <a:buNone/>
                <a:tabLst/>
                <a:defRPr/>
              </a:pPr>
              <a:endParaRPr kumimoji="0" lang="he-IL" sz="1800" b="0" i="0" u="none" strike="noStrike" kern="1200" cap="none" spc="0" normalizeH="0" baseline="0" noProof="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endParaRPr>
            </a:p>
          </p:txBody>
        </p:sp>
      </p:grpSp>
      <p:grpSp>
        <p:nvGrpSpPr>
          <p:cNvPr id="13" name="קבוצה 12">
            <a:extLst>
              <a:ext uri="{FF2B5EF4-FFF2-40B4-BE49-F238E27FC236}">
                <a16:creationId xmlns:a16="http://schemas.microsoft.com/office/drawing/2014/main" id="{E04714E1-D721-C55B-379D-CBC1065DE9CC}"/>
              </a:ext>
            </a:extLst>
          </p:cNvPr>
          <p:cNvGrpSpPr/>
          <p:nvPr/>
        </p:nvGrpSpPr>
        <p:grpSpPr>
          <a:xfrm>
            <a:off x="0" y="295473"/>
            <a:ext cx="12192001" cy="319209"/>
            <a:chOff x="-1" y="636141"/>
            <a:chExt cx="12192001" cy="319209"/>
          </a:xfrm>
        </p:grpSpPr>
        <p:sp>
          <p:nvSpPr>
            <p:cNvPr id="6" name="Freeform 6">
              <a:extLst>
                <a:ext uri="{FF2B5EF4-FFF2-40B4-BE49-F238E27FC236}">
                  <a16:creationId xmlns:a16="http://schemas.microsoft.com/office/drawing/2014/main" id="{FCAA74F2-4326-705C-80CB-D89C206B3792}"/>
                </a:ext>
              </a:extLst>
            </p:cNvPr>
            <p:cNvSpPr/>
            <p:nvPr/>
          </p:nvSpPr>
          <p:spPr>
            <a:xfrm>
              <a:off x="-1" y="636141"/>
              <a:ext cx="3210211" cy="319209"/>
            </a:xfrm>
            <a:custGeom>
              <a:avLst/>
              <a:gdLst/>
              <a:ahLst/>
              <a:cxnLst/>
              <a:rect l="l" t="t" r="r" b="b"/>
              <a:pathLst>
                <a:path w="7315200" h="478813">
                  <a:moveTo>
                    <a:pt x="0" y="0"/>
                  </a:moveTo>
                  <a:lnTo>
                    <a:pt x="7315200" y="0"/>
                  </a:lnTo>
                  <a:lnTo>
                    <a:pt x="7315200" y="478813"/>
                  </a:lnTo>
                  <a:lnTo>
                    <a:pt x="0" y="478813"/>
                  </a:lnTo>
                  <a:lnTo>
                    <a:pt x="0" y="0"/>
                  </a:lnTo>
                  <a:close/>
                </a:path>
              </a:pathLst>
            </a:custGeom>
            <a:blipFill>
              <a:blip r:embed="rId3">
                <a:extLst>
                  <a:ext uri="{96DAC541-7B7A-43D3-8B79-37D633B846F1}">
                    <asvg:svgBlip xmlns:asvg="http://schemas.microsoft.com/office/drawing/2016/SVG/main" xmlns="" r:embed="rId4"/>
                  </a:ext>
                </a:extLst>
              </a:blip>
              <a:stretch>
                <a:fillRect l="-51916" r="1"/>
              </a:stretch>
            </a:blipFill>
          </p:spPr>
          <p:txBody>
            <a:bodyPr/>
            <a:lstStyle/>
            <a:p>
              <a:pPr marL="0" marR="0" lvl="0" indent="0" algn="r" defTabSz="914400" rtl="1" eaLnBrk="1" fontAlgn="auto" latinLnBrk="0" hangingPunct="1">
                <a:lnSpc>
                  <a:spcPct val="100000"/>
                </a:lnSpc>
                <a:spcBef>
                  <a:spcPts val="0"/>
                </a:spcBef>
                <a:spcAft>
                  <a:spcPts val="0"/>
                </a:spcAft>
                <a:buClrTx/>
                <a:buSzTx/>
                <a:buFontTx/>
                <a:buNone/>
                <a:tabLst/>
                <a:defRPr/>
              </a:pPr>
              <a:endParaRPr kumimoji="0" lang="he-IL" sz="1800" b="0" i="0" u="none" strike="noStrike" kern="1200" cap="none" spc="0" normalizeH="0" baseline="0" noProof="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endParaRPr>
            </a:p>
          </p:txBody>
        </p:sp>
        <p:sp>
          <p:nvSpPr>
            <p:cNvPr id="7" name="Freeform 7">
              <a:extLst>
                <a:ext uri="{FF2B5EF4-FFF2-40B4-BE49-F238E27FC236}">
                  <a16:creationId xmlns:a16="http://schemas.microsoft.com/office/drawing/2014/main" id="{DB1B3585-5AD5-DD64-F80F-94288DE57369}"/>
                </a:ext>
              </a:extLst>
            </p:cNvPr>
            <p:cNvSpPr/>
            <p:nvPr/>
          </p:nvSpPr>
          <p:spPr>
            <a:xfrm>
              <a:off x="3210211" y="636141"/>
              <a:ext cx="4876800" cy="319209"/>
            </a:xfrm>
            <a:custGeom>
              <a:avLst/>
              <a:gdLst/>
              <a:ahLst/>
              <a:cxnLst/>
              <a:rect l="l" t="t" r="r" b="b"/>
              <a:pathLst>
                <a:path w="7315200" h="478813">
                  <a:moveTo>
                    <a:pt x="0" y="0"/>
                  </a:moveTo>
                  <a:lnTo>
                    <a:pt x="7315200" y="0"/>
                  </a:lnTo>
                  <a:lnTo>
                    <a:pt x="7315200" y="478813"/>
                  </a:lnTo>
                  <a:lnTo>
                    <a:pt x="0" y="478813"/>
                  </a:lnTo>
                  <a:lnTo>
                    <a:pt x="0" y="0"/>
                  </a:lnTo>
                  <a:close/>
                </a:path>
              </a:pathLst>
            </a:custGeom>
            <a:blipFill>
              <a:blip r:embed="rId3">
                <a:extLst>
                  <a:ext uri="{96DAC541-7B7A-43D3-8B79-37D633B846F1}">
                    <asvg:svgBlip xmlns:asvg="http://schemas.microsoft.com/office/drawing/2016/SVG/main" xmlns="" r:embed="rId4"/>
                  </a:ext>
                </a:extLst>
              </a:blip>
              <a:stretch>
                <a:fillRect/>
              </a:stretch>
            </a:blipFill>
          </p:spPr>
          <p:txBody>
            <a:bodyPr/>
            <a:lstStyle/>
            <a:p>
              <a:pPr marL="0" marR="0" lvl="0" indent="0" algn="r" defTabSz="914400" rtl="1" eaLnBrk="1" fontAlgn="auto" latinLnBrk="0" hangingPunct="1">
                <a:lnSpc>
                  <a:spcPct val="100000"/>
                </a:lnSpc>
                <a:spcBef>
                  <a:spcPts val="0"/>
                </a:spcBef>
                <a:spcAft>
                  <a:spcPts val="0"/>
                </a:spcAft>
                <a:buClrTx/>
                <a:buSzTx/>
                <a:buFontTx/>
                <a:buNone/>
                <a:tabLst/>
                <a:defRPr/>
              </a:pPr>
              <a:endParaRPr kumimoji="0" lang="he-IL" sz="1800" b="0" i="0" u="none" strike="noStrike" kern="1200" cap="none" spc="0" normalizeH="0" baseline="0" noProof="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endParaRPr>
            </a:p>
          </p:txBody>
        </p:sp>
        <p:sp>
          <p:nvSpPr>
            <p:cNvPr id="8" name="Freeform 8">
              <a:extLst>
                <a:ext uri="{FF2B5EF4-FFF2-40B4-BE49-F238E27FC236}">
                  <a16:creationId xmlns:a16="http://schemas.microsoft.com/office/drawing/2014/main" id="{9D79EF2E-B151-99A1-B092-F62EB4BB4B32}"/>
                </a:ext>
              </a:extLst>
            </p:cNvPr>
            <p:cNvSpPr/>
            <p:nvPr/>
          </p:nvSpPr>
          <p:spPr>
            <a:xfrm>
              <a:off x="8087011" y="636141"/>
              <a:ext cx="4104989" cy="319209"/>
            </a:xfrm>
            <a:custGeom>
              <a:avLst/>
              <a:gdLst/>
              <a:ahLst/>
              <a:cxnLst/>
              <a:rect l="l" t="t" r="r" b="b"/>
              <a:pathLst>
                <a:path w="7315200" h="478813">
                  <a:moveTo>
                    <a:pt x="0" y="0"/>
                  </a:moveTo>
                  <a:lnTo>
                    <a:pt x="7315200" y="0"/>
                  </a:lnTo>
                  <a:lnTo>
                    <a:pt x="7315200" y="478813"/>
                  </a:lnTo>
                  <a:lnTo>
                    <a:pt x="0" y="478813"/>
                  </a:lnTo>
                  <a:lnTo>
                    <a:pt x="0" y="0"/>
                  </a:lnTo>
                  <a:close/>
                </a:path>
              </a:pathLst>
            </a:custGeom>
            <a:blipFill>
              <a:blip r:embed="rId3">
                <a:extLst>
                  <a:ext uri="{96DAC541-7B7A-43D3-8B79-37D633B846F1}">
                    <asvg:svgBlip xmlns:asvg="http://schemas.microsoft.com/office/drawing/2016/SVG/main" xmlns="" r:embed="rId4"/>
                  </a:ext>
                </a:extLst>
              </a:blip>
              <a:stretch>
                <a:fillRect r="-18802"/>
              </a:stretch>
            </a:blipFill>
          </p:spPr>
          <p:txBody>
            <a:bodyPr/>
            <a:lstStyle/>
            <a:p>
              <a:pPr marL="0" marR="0" lvl="0" indent="0" algn="r" defTabSz="914400" rtl="1" eaLnBrk="1" fontAlgn="auto" latinLnBrk="0" hangingPunct="1">
                <a:lnSpc>
                  <a:spcPct val="100000"/>
                </a:lnSpc>
                <a:spcBef>
                  <a:spcPts val="0"/>
                </a:spcBef>
                <a:spcAft>
                  <a:spcPts val="0"/>
                </a:spcAft>
                <a:buClrTx/>
                <a:buSzTx/>
                <a:buFontTx/>
                <a:buNone/>
                <a:tabLst/>
                <a:defRPr/>
              </a:pPr>
              <a:endParaRPr kumimoji="0" lang="he-IL" sz="18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endParaRPr>
            </a:p>
          </p:txBody>
        </p:sp>
      </p:grpSp>
      <p:sp>
        <p:nvSpPr>
          <p:cNvPr id="11" name="Freeform 11">
            <a:extLst>
              <a:ext uri="{FF2B5EF4-FFF2-40B4-BE49-F238E27FC236}">
                <a16:creationId xmlns:a16="http://schemas.microsoft.com/office/drawing/2014/main" id="{86CD257E-91FF-2706-6E94-743455A43969}"/>
              </a:ext>
            </a:extLst>
          </p:cNvPr>
          <p:cNvSpPr/>
          <p:nvPr/>
        </p:nvSpPr>
        <p:spPr>
          <a:xfrm rot="1289529">
            <a:off x="9413081" y="1431111"/>
            <a:ext cx="437197" cy="1371600"/>
          </a:xfrm>
          <a:custGeom>
            <a:avLst/>
            <a:gdLst/>
            <a:ahLst/>
            <a:cxnLst/>
            <a:rect l="l" t="t" r="r" b="b"/>
            <a:pathLst>
              <a:path w="655796" h="2057400">
                <a:moveTo>
                  <a:pt x="0" y="0"/>
                </a:moveTo>
                <a:lnTo>
                  <a:pt x="655796" y="0"/>
                </a:lnTo>
                <a:lnTo>
                  <a:pt x="655796" y="2057400"/>
                </a:lnTo>
                <a:lnTo>
                  <a:pt x="0" y="2057400"/>
                </a:lnTo>
                <a:lnTo>
                  <a:pt x="0" y="0"/>
                </a:lnTo>
                <a:close/>
              </a:path>
            </a:pathLst>
          </a:custGeom>
          <a:blipFill>
            <a:blip r:embed="rId5">
              <a:extLst>
                <a:ext uri="{96DAC541-7B7A-43D3-8B79-37D633B846F1}">
                  <asvg:svgBlip xmlns:asvg="http://schemas.microsoft.com/office/drawing/2016/SVG/main" xmlns="" r:embed="rId6"/>
                </a:ext>
              </a:extLst>
            </a:blip>
            <a:stretch>
              <a:fillRect/>
            </a:stretch>
          </a:blipFill>
        </p:spPr>
        <p:txBody>
          <a:bodyPr/>
          <a:lstStyle/>
          <a:p>
            <a:pPr marL="0" marR="0" lvl="0" indent="0" algn="r" defTabSz="914400" rtl="1" eaLnBrk="1" fontAlgn="auto" latinLnBrk="0" hangingPunct="1">
              <a:lnSpc>
                <a:spcPct val="100000"/>
              </a:lnSpc>
              <a:spcBef>
                <a:spcPts val="0"/>
              </a:spcBef>
              <a:spcAft>
                <a:spcPts val="0"/>
              </a:spcAft>
              <a:buClrTx/>
              <a:buSzTx/>
              <a:buFontTx/>
              <a:buNone/>
              <a:tabLst/>
              <a:defRPr/>
            </a:pPr>
            <a:endParaRPr kumimoji="0" lang="he-IL" sz="1800" b="0" i="0" u="none" strike="noStrike" kern="1200" cap="none" spc="0" normalizeH="0" baseline="0" noProof="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endParaRPr>
          </a:p>
        </p:txBody>
      </p:sp>
      <p:sp>
        <p:nvSpPr>
          <p:cNvPr id="14" name="מציין מיקום תוכן 2">
            <a:extLst>
              <a:ext uri="{FF2B5EF4-FFF2-40B4-BE49-F238E27FC236}">
                <a16:creationId xmlns:a16="http://schemas.microsoft.com/office/drawing/2014/main" id="{DFCDAAD7-9F3D-48D1-1EA4-8D702514743D}"/>
              </a:ext>
            </a:extLst>
          </p:cNvPr>
          <p:cNvSpPr txBox="1">
            <a:spLocks/>
          </p:cNvSpPr>
          <p:nvPr/>
        </p:nvSpPr>
        <p:spPr>
          <a:xfrm>
            <a:off x="2376182" y="871531"/>
            <a:ext cx="7439634" cy="916844"/>
          </a:xfrm>
          <a:prstGeom prst="rect">
            <a:avLst/>
          </a:prstGeom>
        </p:spPr>
        <p:txBody>
          <a:bodyPr/>
          <a:lstStyle>
            <a:lvl1pPr marL="228611" indent="-228611" algn="l" defTabSz="609630" rtl="0" eaLnBrk="1" latinLnBrk="0" hangingPunct="1">
              <a:spcBef>
                <a:spcPct val="20000"/>
              </a:spcBef>
              <a:buFont typeface="Arial" pitchFamily="34" charset="0"/>
              <a:buChar char="•"/>
              <a:defRPr sz="2133" kern="1200">
                <a:solidFill>
                  <a:schemeClr val="tx1"/>
                </a:solidFill>
                <a:latin typeface="+mn-lt"/>
                <a:ea typeface="+mn-ea"/>
                <a:cs typeface="+mn-cs"/>
              </a:defRPr>
            </a:lvl1pPr>
            <a:lvl2pPr marL="495325" indent="-190510" algn="l" defTabSz="609630" rtl="0" eaLnBrk="1" latinLnBrk="0" hangingPunct="1">
              <a:spcBef>
                <a:spcPct val="20000"/>
              </a:spcBef>
              <a:buFont typeface="Arial" pitchFamily="34" charset="0"/>
              <a:buChar char="–"/>
              <a:defRPr sz="1867" kern="1200">
                <a:solidFill>
                  <a:schemeClr val="tx1"/>
                </a:solidFill>
                <a:latin typeface="+mn-lt"/>
                <a:ea typeface="+mn-ea"/>
                <a:cs typeface="+mn-cs"/>
              </a:defRPr>
            </a:lvl2pPr>
            <a:lvl3pPr marL="762038" indent="-152408" algn="l" defTabSz="609630" rtl="0" eaLnBrk="1" latinLnBrk="0" hangingPunct="1">
              <a:spcBef>
                <a:spcPct val="20000"/>
              </a:spcBef>
              <a:buFont typeface="Arial" pitchFamily="34" charset="0"/>
              <a:buChar char="•"/>
              <a:defRPr sz="1600" kern="1200">
                <a:solidFill>
                  <a:schemeClr val="tx1"/>
                </a:solidFill>
                <a:latin typeface="+mn-lt"/>
                <a:ea typeface="+mn-ea"/>
                <a:cs typeface="+mn-cs"/>
              </a:defRPr>
            </a:lvl3pPr>
            <a:lvl4pPr marL="1066853" indent="-152408" algn="l" defTabSz="609630" rtl="0" eaLnBrk="1" latinLnBrk="0" hangingPunct="1">
              <a:spcBef>
                <a:spcPct val="20000"/>
              </a:spcBef>
              <a:buFont typeface="Arial" pitchFamily="34" charset="0"/>
              <a:buChar char="–"/>
              <a:defRPr sz="1333" kern="1200">
                <a:solidFill>
                  <a:schemeClr val="tx1"/>
                </a:solidFill>
                <a:latin typeface="+mn-lt"/>
                <a:ea typeface="+mn-ea"/>
                <a:cs typeface="+mn-cs"/>
              </a:defRPr>
            </a:lvl4pPr>
            <a:lvl5pPr marL="1371669" indent="-152408" algn="l" defTabSz="609630" rtl="0" eaLnBrk="1" latinLnBrk="0" hangingPunct="1">
              <a:spcBef>
                <a:spcPct val="20000"/>
              </a:spcBef>
              <a:buFont typeface="Arial" pitchFamily="34" charset="0"/>
              <a:buChar char="»"/>
              <a:defRPr sz="1333" kern="1200">
                <a:solidFill>
                  <a:schemeClr val="tx1"/>
                </a:solidFill>
                <a:latin typeface="+mn-lt"/>
                <a:ea typeface="+mn-ea"/>
                <a:cs typeface="+mn-cs"/>
              </a:defRPr>
            </a:lvl5pPr>
            <a:lvl6pPr marL="1676484" indent="-152408" algn="l" defTabSz="609630" rtl="0" eaLnBrk="1" latinLnBrk="0" hangingPunct="1">
              <a:spcBef>
                <a:spcPct val="20000"/>
              </a:spcBef>
              <a:buFont typeface="Arial" pitchFamily="34" charset="0"/>
              <a:buChar char="•"/>
              <a:defRPr sz="1333" kern="1200">
                <a:solidFill>
                  <a:schemeClr val="tx1"/>
                </a:solidFill>
                <a:latin typeface="+mn-lt"/>
                <a:ea typeface="+mn-ea"/>
                <a:cs typeface="+mn-cs"/>
              </a:defRPr>
            </a:lvl6pPr>
            <a:lvl7pPr marL="1981299" indent="-152408" algn="l" defTabSz="609630" rtl="0" eaLnBrk="1" latinLnBrk="0" hangingPunct="1">
              <a:spcBef>
                <a:spcPct val="20000"/>
              </a:spcBef>
              <a:buFont typeface="Arial" pitchFamily="34" charset="0"/>
              <a:buChar char="•"/>
              <a:defRPr sz="1333" kern="1200">
                <a:solidFill>
                  <a:schemeClr val="tx1"/>
                </a:solidFill>
                <a:latin typeface="+mn-lt"/>
                <a:ea typeface="+mn-ea"/>
                <a:cs typeface="+mn-cs"/>
              </a:defRPr>
            </a:lvl7pPr>
            <a:lvl8pPr marL="2286114" indent="-152408" algn="l" defTabSz="609630" rtl="0" eaLnBrk="1" latinLnBrk="0" hangingPunct="1">
              <a:spcBef>
                <a:spcPct val="20000"/>
              </a:spcBef>
              <a:buFont typeface="Arial" pitchFamily="34" charset="0"/>
              <a:buChar char="•"/>
              <a:defRPr sz="1333" kern="1200">
                <a:solidFill>
                  <a:schemeClr val="tx1"/>
                </a:solidFill>
                <a:latin typeface="+mn-lt"/>
                <a:ea typeface="+mn-ea"/>
                <a:cs typeface="+mn-cs"/>
              </a:defRPr>
            </a:lvl8pPr>
            <a:lvl9pPr marL="2590930" indent="-152408" algn="l" defTabSz="609630" rtl="0" eaLnBrk="1" latinLnBrk="0" hangingPunct="1">
              <a:spcBef>
                <a:spcPct val="20000"/>
              </a:spcBef>
              <a:buFont typeface="Arial" pitchFamily="34" charset="0"/>
              <a:buChar char="•"/>
              <a:defRPr sz="1333" kern="1200">
                <a:solidFill>
                  <a:schemeClr val="tx1"/>
                </a:solidFill>
                <a:latin typeface="+mn-lt"/>
                <a:ea typeface="+mn-ea"/>
                <a:cs typeface="+mn-cs"/>
              </a:defRPr>
            </a:lvl9pPr>
          </a:lstStyle>
          <a:p>
            <a:pPr marL="0" marR="0" lvl="0" indent="0" algn="ctr" defTabSz="609630" rtl="1" eaLnBrk="1" fontAlgn="auto" latinLnBrk="0" hangingPunct="1">
              <a:lnSpc>
                <a:spcPct val="100000"/>
              </a:lnSpc>
              <a:spcBef>
                <a:spcPct val="20000"/>
              </a:spcBef>
              <a:spcAft>
                <a:spcPts val="0"/>
              </a:spcAft>
              <a:buClrTx/>
              <a:buSzTx/>
              <a:buFont typeface="Arial" pitchFamily="34" charset="0"/>
              <a:buNone/>
              <a:tabLst/>
              <a:defRPr/>
            </a:pPr>
            <a:r>
              <a:rPr kumimoji="0" lang="he-IL" sz="48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rPr>
              <a:t>"מרחב התחברות"</a:t>
            </a:r>
            <a:endParaRPr kumimoji="0" lang="he-IL" sz="20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endParaRPr>
          </a:p>
        </p:txBody>
      </p:sp>
      <p:sp>
        <p:nvSpPr>
          <p:cNvPr id="9" name="תיבת טקסט 8">
            <a:extLst>
              <a:ext uri="{FF2B5EF4-FFF2-40B4-BE49-F238E27FC236}">
                <a16:creationId xmlns:a16="http://schemas.microsoft.com/office/drawing/2014/main" id="{BFF6CCBD-1380-3992-4AA2-D43D78971733}"/>
              </a:ext>
            </a:extLst>
          </p:cNvPr>
          <p:cNvSpPr txBox="1"/>
          <p:nvPr/>
        </p:nvSpPr>
        <p:spPr>
          <a:xfrm>
            <a:off x="1464812" y="2165283"/>
            <a:ext cx="9262374" cy="3785652"/>
          </a:xfrm>
          <a:prstGeom prst="rect">
            <a:avLst/>
          </a:prstGeom>
          <a:noFill/>
        </p:spPr>
        <p:txBody>
          <a:bodyPr wrap="square">
            <a:spAutoFit/>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he-IL" sz="40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rPr>
              <a:t>מה המרחב שיאפשר לכם </a:t>
            </a:r>
          </a:p>
          <a:p>
            <a:pPr marL="0" marR="0" lvl="0" indent="0" algn="ctr" defTabSz="914400" rtl="1" eaLnBrk="1" fontAlgn="auto" latinLnBrk="0" hangingPunct="1">
              <a:lnSpc>
                <a:spcPct val="100000"/>
              </a:lnSpc>
              <a:spcBef>
                <a:spcPts val="0"/>
              </a:spcBef>
              <a:spcAft>
                <a:spcPts val="0"/>
              </a:spcAft>
              <a:buClrTx/>
              <a:buSzTx/>
              <a:buFontTx/>
              <a:buNone/>
              <a:tabLst/>
              <a:defRPr/>
            </a:pPr>
            <a:r>
              <a:rPr kumimoji="0" lang="he-IL" sz="40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rPr>
              <a:t>התחברות מחדש?</a:t>
            </a:r>
          </a:p>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he-IL" sz="40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endParaRPr>
          </a:p>
          <a:p>
            <a:pPr marL="0" marR="0" lvl="0" indent="0" algn="ctr" defTabSz="914400" rtl="1" eaLnBrk="1" fontAlgn="auto" latinLnBrk="0" hangingPunct="1">
              <a:lnSpc>
                <a:spcPct val="100000"/>
              </a:lnSpc>
              <a:spcBef>
                <a:spcPts val="0"/>
              </a:spcBef>
              <a:spcAft>
                <a:spcPts val="0"/>
              </a:spcAft>
              <a:buClrTx/>
              <a:buSzTx/>
              <a:buFontTx/>
              <a:buNone/>
              <a:tabLst/>
              <a:defRPr/>
            </a:pPr>
            <a:r>
              <a:rPr kumimoji="0" lang="he-IL" sz="40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rPr>
              <a:t>מה צריך לקרות בו? למה את זקוקים?</a:t>
            </a:r>
          </a:p>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he-IL" sz="40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endParaRPr>
          </a:p>
          <a:p>
            <a:pPr marL="0" marR="0" lvl="0" indent="0" algn="ctr" defTabSz="914400" rtl="1" eaLnBrk="1" fontAlgn="auto" latinLnBrk="0" hangingPunct="1">
              <a:lnSpc>
                <a:spcPct val="100000"/>
              </a:lnSpc>
              <a:spcBef>
                <a:spcPts val="0"/>
              </a:spcBef>
              <a:spcAft>
                <a:spcPts val="0"/>
              </a:spcAft>
              <a:buClrTx/>
              <a:buSzTx/>
              <a:buFontTx/>
              <a:buNone/>
              <a:tabLst/>
              <a:defRPr/>
            </a:pPr>
            <a:r>
              <a:rPr kumimoji="0" lang="he-IL" sz="40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rPr>
              <a:t>מי תרצו שישהה לידכם?</a:t>
            </a:r>
          </a:p>
        </p:txBody>
      </p:sp>
    </p:spTree>
    <p:extLst>
      <p:ext uri="{BB962C8B-B14F-4D97-AF65-F5344CB8AC3E}">
        <p14:creationId xmlns:p14="http://schemas.microsoft.com/office/powerpoint/2010/main" val="38025919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fade">
                                      <p:cBhvr>
                                        <p:cTn id="7" dur="500"/>
                                        <p:tgtEl>
                                          <p:spTgt spid="11"/>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fade">
                                      <p:cBhvr>
                                        <p:cTn id="12"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9" grpId="0"/>
    </p:bld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EDE9DD"/>
        </a:solidFill>
        <a:effectLst/>
      </p:bgPr>
    </p:bg>
    <p:spTree>
      <p:nvGrpSpPr>
        <p:cNvPr id="1" name=""/>
        <p:cNvGrpSpPr/>
        <p:nvPr/>
      </p:nvGrpSpPr>
      <p:grpSpPr>
        <a:xfrm>
          <a:off x="0" y="0"/>
          <a:ext cx="0" cy="0"/>
          <a:chOff x="0" y="0"/>
          <a:chExt cx="0" cy="0"/>
        </a:xfrm>
      </p:grpSpPr>
      <p:grpSp>
        <p:nvGrpSpPr>
          <p:cNvPr id="2" name="Group 2"/>
          <p:cNvGrpSpPr/>
          <p:nvPr/>
        </p:nvGrpSpPr>
        <p:grpSpPr>
          <a:xfrm>
            <a:off x="402735" y="212761"/>
            <a:ext cx="11397703" cy="6281543"/>
            <a:chOff x="0" y="0"/>
            <a:chExt cx="6295575" cy="3469640"/>
          </a:xfrm>
        </p:grpSpPr>
        <p:sp>
          <p:nvSpPr>
            <p:cNvPr id="3" name="Freeform 3"/>
            <p:cNvSpPr/>
            <p:nvPr/>
          </p:nvSpPr>
          <p:spPr>
            <a:xfrm>
              <a:off x="0" y="-2540"/>
              <a:ext cx="6295575" cy="3472180"/>
            </a:xfrm>
            <a:custGeom>
              <a:avLst/>
              <a:gdLst/>
              <a:ahLst/>
              <a:cxnLst/>
              <a:rect l="l" t="t" r="r" b="b"/>
              <a:pathLst>
                <a:path w="6295575" h="3472180">
                  <a:moveTo>
                    <a:pt x="6293035" y="1087120"/>
                  </a:moveTo>
                  <a:lnTo>
                    <a:pt x="6295575" y="1071880"/>
                  </a:lnTo>
                  <a:lnTo>
                    <a:pt x="6289225" y="1075690"/>
                  </a:lnTo>
                  <a:lnTo>
                    <a:pt x="6289225" y="1051560"/>
                  </a:lnTo>
                  <a:cubicBezTo>
                    <a:pt x="6289225" y="1050290"/>
                    <a:pt x="6287955" y="1046480"/>
                    <a:pt x="6286685" y="1041400"/>
                  </a:cubicBezTo>
                  <a:lnTo>
                    <a:pt x="6286685" y="1038860"/>
                  </a:lnTo>
                  <a:lnTo>
                    <a:pt x="6285415" y="1038860"/>
                  </a:lnTo>
                  <a:cubicBezTo>
                    <a:pt x="6284145" y="1033780"/>
                    <a:pt x="6280335" y="1033780"/>
                    <a:pt x="6279065" y="1033780"/>
                  </a:cubicBezTo>
                  <a:cubicBezTo>
                    <a:pt x="6279065" y="993140"/>
                    <a:pt x="6280335" y="951230"/>
                    <a:pt x="6281605" y="910590"/>
                  </a:cubicBezTo>
                  <a:cubicBezTo>
                    <a:pt x="6281605" y="899160"/>
                    <a:pt x="6282875" y="889000"/>
                    <a:pt x="6282875" y="877570"/>
                  </a:cubicBezTo>
                  <a:lnTo>
                    <a:pt x="6286685" y="877570"/>
                  </a:lnTo>
                  <a:lnTo>
                    <a:pt x="6286685" y="847090"/>
                  </a:lnTo>
                  <a:lnTo>
                    <a:pt x="6290495" y="847090"/>
                  </a:lnTo>
                  <a:lnTo>
                    <a:pt x="6290495" y="816610"/>
                  </a:lnTo>
                  <a:cubicBezTo>
                    <a:pt x="6293035" y="781050"/>
                    <a:pt x="6295575" y="726440"/>
                    <a:pt x="6293035" y="692150"/>
                  </a:cubicBezTo>
                  <a:cubicBezTo>
                    <a:pt x="6294305" y="674370"/>
                    <a:pt x="6291765" y="652780"/>
                    <a:pt x="6290495" y="641350"/>
                  </a:cubicBezTo>
                  <a:lnTo>
                    <a:pt x="6291765" y="641350"/>
                  </a:lnTo>
                  <a:lnTo>
                    <a:pt x="6287955" y="542290"/>
                  </a:lnTo>
                  <a:lnTo>
                    <a:pt x="6289225" y="541020"/>
                  </a:lnTo>
                  <a:lnTo>
                    <a:pt x="6289225" y="537210"/>
                  </a:lnTo>
                  <a:cubicBezTo>
                    <a:pt x="6289225" y="502920"/>
                    <a:pt x="6287955" y="468630"/>
                    <a:pt x="6287955" y="431800"/>
                  </a:cubicBezTo>
                  <a:cubicBezTo>
                    <a:pt x="6285415" y="361950"/>
                    <a:pt x="6284145" y="290830"/>
                    <a:pt x="6290495" y="213360"/>
                  </a:cubicBezTo>
                  <a:lnTo>
                    <a:pt x="6290495" y="207010"/>
                  </a:lnTo>
                  <a:cubicBezTo>
                    <a:pt x="6289225" y="191770"/>
                    <a:pt x="6289225" y="176530"/>
                    <a:pt x="6289225" y="158750"/>
                  </a:cubicBezTo>
                  <a:lnTo>
                    <a:pt x="6289225" y="80010"/>
                  </a:lnTo>
                  <a:lnTo>
                    <a:pt x="6294305" y="59690"/>
                  </a:lnTo>
                  <a:lnTo>
                    <a:pt x="6294305" y="8890"/>
                  </a:lnTo>
                  <a:lnTo>
                    <a:pt x="6287955" y="8890"/>
                  </a:lnTo>
                  <a:cubicBezTo>
                    <a:pt x="6249855" y="8890"/>
                    <a:pt x="6193975" y="7620"/>
                    <a:pt x="6178735" y="7620"/>
                  </a:cubicBezTo>
                  <a:cubicBezTo>
                    <a:pt x="6150795" y="7620"/>
                    <a:pt x="6135555" y="7620"/>
                    <a:pt x="6127935" y="8890"/>
                  </a:cubicBezTo>
                  <a:cubicBezTo>
                    <a:pt x="6094915" y="0"/>
                    <a:pt x="6016175" y="1270"/>
                    <a:pt x="5939975" y="3810"/>
                  </a:cubicBezTo>
                  <a:cubicBezTo>
                    <a:pt x="5901875" y="5080"/>
                    <a:pt x="5865045" y="5080"/>
                    <a:pt x="5839645" y="3810"/>
                  </a:cubicBezTo>
                  <a:lnTo>
                    <a:pt x="5835835" y="3810"/>
                  </a:lnTo>
                  <a:lnTo>
                    <a:pt x="5833295" y="10160"/>
                  </a:lnTo>
                  <a:cubicBezTo>
                    <a:pt x="5782495" y="10160"/>
                    <a:pt x="5732965" y="11430"/>
                    <a:pt x="5668195" y="13970"/>
                  </a:cubicBezTo>
                  <a:lnTo>
                    <a:pt x="5656765" y="13970"/>
                  </a:lnTo>
                  <a:lnTo>
                    <a:pt x="5658035" y="16510"/>
                  </a:lnTo>
                  <a:lnTo>
                    <a:pt x="5625015" y="16510"/>
                  </a:lnTo>
                  <a:lnTo>
                    <a:pt x="5625015" y="21590"/>
                  </a:lnTo>
                  <a:cubicBezTo>
                    <a:pt x="5602155" y="21590"/>
                    <a:pt x="5578025" y="20320"/>
                    <a:pt x="5551355" y="19050"/>
                  </a:cubicBezTo>
                  <a:cubicBezTo>
                    <a:pt x="5528495" y="17780"/>
                    <a:pt x="5505635" y="17780"/>
                    <a:pt x="5482775" y="16510"/>
                  </a:cubicBezTo>
                  <a:lnTo>
                    <a:pt x="5482775" y="15240"/>
                  </a:lnTo>
                  <a:cubicBezTo>
                    <a:pt x="5475155" y="13970"/>
                    <a:pt x="5466265" y="13970"/>
                    <a:pt x="5458645" y="12700"/>
                  </a:cubicBezTo>
                  <a:lnTo>
                    <a:pt x="5457375" y="44450"/>
                  </a:lnTo>
                  <a:lnTo>
                    <a:pt x="5453565" y="44450"/>
                  </a:lnTo>
                  <a:lnTo>
                    <a:pt x="5453565" y="13970"/>
                  </a:lnTo>
                  <a:cubicBezTo>
                    <a:pt x="5345548" y="10160"/>
                    <a:pt x="5209368" y="12700"/>
                    <a:pt x="5076510" y="15240"/>
                  </a:cubicBezTo>
                  <a:cubicBezTo>
                    <a:pt x="4940329" y="17780"/>
                    <a:pt x="4810793" y="20320"/>
                    <a:pt x="4691220" y="16510"/>
                  </a:cubicBezTo>
                  <a:cubicBezTo>
                    <a:pt x="4634755" y="17780"/>
                    <a:pt x="4591576" y="17780"/>
                    <a:pt x="4555041" y="16510"/>
                  </a:cubicBezTo>
                  <a:lnTo>
                    <a:pt x="4555041" y="15240"/>
                  </a:lnTo>
                  <a:lnTo>
                    <a:pt x="4442111" y="12700"/>
                  </a:lnTo>
                  <a:lnTo>
                    <a:pt x="4442111" y="16510"/>
                  </a:lnTo>
                  <a:cubicBezTo>
                    <a:pt x="4405575" y="16510"/>
                    <a:pt x="4365717" y="17780"/>
                    <a:pt x="4322538" y="17780"/>
                  </a:cubicBezTo>
                  <a:lnTo>
                    <a:pt x="4295966" y="12700"/>
                  </a:lnTo>
                  <a:lnTo>
                    <a:pt x="4279359" y="12700"/>
                  </a:lnTo>
                  <a:cubicBezTo>
                    <a:pt x="4236180" y="11430"/>
                    <a:pt x="4216252" y="11430"/>
                    <a:pt x="4209608" y="19050"/>
                  </a:cubicBezTo>
                  <a:lnTo>
                    <a:pt x="4209608" y="21590"/>
                  </a:lnTo>
                  <a:cubicBezTo>
                    <a:pt x="4193001" y="22860"/>
                    <a:pt x="4176394" y="22860"/>
                    <a:pt x="4163108" y="24130"/>
                  </a:cubicBezTo>
                  <a:cubicBezTo>
                    <a:pt x="4129894" y="19050"/>
                    <a:pt x="4086715" y="20320"/>
                    <a:pt x="4036892" y="20320"/>
                  </a:cubicBezTo>
                  <a:cubicBezTo>
                    <a:pt x="3987071" y="21590"/>
                    <a:pt x="3933928" y="21590"/>
                    <a:pt x="3897391" y="16510"/>
                  </a:cubicBezTo>
                  <a:lnTo>
                    <a:pt x="3894070" y="15240"/>
                  </a:lnTo>
                  <a:lnTo>
                    <a:pt x="3887427" y="15240"/>
                  </a:lnTo>
                  <a:cubicBezTo>
                    <a:pt x="3870820" y="16510"/>
                    <a:pt x="3804390" y="17780"/>
                    <a:pt x="3741283" y="19050"/>
                  </a:cubicBezTo>
                  <a:cubicBezTo>
                    <a:pt x="3681496" y="20320"/>
                    <a:pt x="3615067" y="21590"/>
                    <a:pt x="3561924" y="22860"/>
                  </a:cubicBezTo>
                  <a:cubicBezTo>
                    <a:pt x="3551960" y="20320"/>
                    <a:pt x="3532031" y="19050"/>
                    <a:pt x="3508780" y="19050"/>
                  </a:cubicBezTo>
                  <a:cubicBezTo>
                    <a:pt x="3432387" y="20320"/>
                    <a:pt x="3346029" y="21590"/>
                    <a:pt x="3239742" y="21590"/>
                  </a:cubicBezTo>
                  <a:lnTo>
                    <a:pt x="3236421" y="20320"/>
                  </a:lnTo>
                  <a:lnTo>
                    <a:pt x="3219814" y="21590"/>
                  </a:lnTo>
                  <a:cubicBezTo>
                    <a:pt x="3150063" y="21590"/>
                    <a:pt x="3080312" y="20320"/>
                    <a:pt x="3010562" y="20320"/>
                  </a:cubicBezTo>
                  <a:lnTo>
                    <a:pt x="3010562" y="17780"/>
                  </a:lnTo>
                  <a:cubicBezTo>
                    <a:pt x="2990633" y="19050"/>
                    <a:pt x="2970704" y="19050"/>
                    <a:pt x="2954097" y="20320"/>
                  </a:cubicBezTo>
                  <a:lnTo>
                    <a:pt x="2927525" y="20320"/>
                  </a:lnTo>
                  <a:cubicBezTo>
                    <a:pt x="2764773" y="19050"/>
                    <a:pt x="2595379" y="17780"/>
                    <a:pt x="2422663" y="17780"/>
                  </a:cubicBezTo>
                  <a:lnTo>
                    <a:pt x="2416020" y="17780"/>
                  </a:lnTo>
                  <a:lnTo>
                    <a:pt x="2406056" y="22860"/>
                  </a:lnTo>
                  <a:lnTo>
                    <a:pt x="2406056" y="27940"/>
                  </a:lnTo>
                  <a:lnTo>
                    <a:pt x="2399413" y="27940"/>
                  </a:lnTo>
                  <a:lnTo>
                    <a:pt x="2193482" y="16510"/>
                  </a:lnTo>
                  <a:cubicBezTo>
                    <a:pt x="2163589" y="16510"/>
                    <a:pt x="2146982" y="19050"/>
                    <a:pt x="2127053" y="20320"/>
                  </a:cubicBezTo>
                  <a:cubicBezTo>
                    <a:pt x="2097160" y="22860"/>
                    <a:pt x="2070588" y="26670"/>
                    <a:pt x="1984230" y="21590"/>
                  </a:cubicBezTo>
                  <a:lnTo>
                    <a:pt x="1984230" y="24130"/>
                  </a:lnTo>
                  <a:lnTo>
                    <a:pt x="1774978" y="24130"/>
                  </a:lnTo>
                  <a:cubicBezTo>
                    <a:pt x="1532511" y="24130"/>
                    <a:pt x="1253509" y="24130"/>
                    <a:pt x="1037614" y="19050"/>
                  </a:cubicBezTo>
                  <a:lnTo>
                    <a:pt x="947935" y="17780"/>
                  </a:lnTo>
                  <a:lnTo>
                    <a:pt x="984471" y="24130"/>
                  </a:lnTo>
                  <a:lnTo>
                    <a:pt x="964542" y="24130"/>
                  </a:lnTo>
                  <a:cubicBezTo>
                    <a:pt x="878184" y="21590"/>
                    <a:pt x="848360" y="20320"/>
                    <a:pt x="840740" y="24130"/>
                  </a:cubicBezTo>
                  <a:lnTo>
                    <a:pt x="840740" y="21590"/>
                  </a:lnTo>
                  <a:cubicBezTo>
                    <a:pt x="839470" y="21590"/>
                    <a:pt x="839470" y="21590"/>
                    <a:pt x="838200" y="22860"/>
                  </a:cubicBezTo>
                  <a:cubicBezTo>
                    <a:pt x="836930" y="22860"/>
                    <a:pt x="835660" y="21590"/>
                    <a:pt x="833120" y="21590"/>
                  </a:cubicBezTo>
                  <a:lnTo>
                    <a:pt x="833120" y="15240"/>
                  </a:lnTo>
                  <a:cubicBezTo>
                    <a:pt x="797560" y="16510"/>
                    <a:pt x="768350" y="16510"/>
                    <a:pt x="742950" y="15240"/>
                  </a:cubicBezTo>
                  <a:cubicBezTo>
                    <a:pt x="713740" y="13970"/>
                    <a:pt x="687070" y="13970"/>
                    <a:pt x="659130" y="16510"/>
                  </a:cubicBezTo>
                  <a:cubicBezTo>
                    <a:pt x="657860" y="15240"/>
                    <a:pt x="656590" y="12700"/>
                    <a:pt x="652780" y="11430"/>
                  </a:cubicBezTo>
                  <a:lnTo>
                    <a:pt x="650240" y="11430"/>
                  </a:lnTo>
                  <a:cubicBezTo>
                    <a:pt x="646430" y="11430"/>
                    <a:pt x="643890" y="12700"/>
                    <a:pt x="641350" y="12700"/>
                  </a:cubicBezTo>
                  <a:lnTo>
                    <a:pt x="641350" y="7620"/>
                  </a:lnTo>
                  <a:cubicBezTo>
                    <a:pt x="572770" y="7620"/>
                    <a:pt x="551180" y="15240"/>
                    <a:pt x="541020" y="21590"/>
                  </a:cubicBezTo>
                  <a:cubicBezTo>
                    <a:pt x="486410" y="20320"/>
                    <a:pt x="438150" y="19050"/>
                    <a:pt x="391160" y="15240"/>
                  </a:cubicBezTo>
                  <a:lnTo>
                    <a:pt x="391160" y="20320"/>
                  </a:lnTo>
                  <a:lnTo>
                    <a:pt x="373380" y="20320"/>
                  </a:lnTo>
                  <a:lnTo>
                    <a:pt x="373380" y="22860"/>
                  </a:lnTo>
                  <a:lnTo>
                    <a:pt x="298450" y="22860"/>
                  </a:lnTo>
                  <a:lnTo>
                    <a:pt x="251460" y="19050"/>
                  </a:lnTo>
                  <a:lnTo>
                    <a:pt x="250190" y="19050"/>
                  </a:lnTo>
                  <a:cubicBezTo>
                    <a:pt x="240030" y="22860"/>
                    <a:pt x="205740" y="22860"/>
                    <a:pt x="173990" y="22860"/>
                  </a:cubicBezTo>
                  <a:cubicBezTo>
                    <a:pt x="146050" y="22860"/>
                    <a:pt x="120650" y="22860"/>
                    <a:pt x="107950" y="25400"/>
                  </a:cubicBezTo>
                  <a:lnTo>
                    <a:pt x="100330" y="27940"/>
                  </a:lnTo>
                  <a:lnTo>
                    <a:pt x="45720" y="27940"/>
                  </a:lnTo>
                  <a:lnTo>
                    <a:pt x="45720" y="34290"/>
                  </a:lnTo>
                  <a:lnTo>
                    <a:pt x="29210" y="34290"/>
                  </a:lnTo>
                  <a:lnTo>
                    <a:pt x="29210" y="40640"/>
                  </a:lnTo>
                  <a:cubicBezTo>
                    <a:pt x="29210" y="50800"/>
                    <a:pt x="29210" y="62230"/>
                    <a:pt x="27940" y="76200"/>
                  </a:cubicBezTo>
                  <a:lnTo>
                    <a:pt x="27940" y="87630"/>
                  </a:lnTo>
                  <a:cubicBezTo>
                    <a:pt x="27940" y="97790"/>
                    <a:pt x="27940" y="105410"/>
                    <a:pt x="26670" y="114300"/>
                  </a:cubicBezTo>
                  <a:lnTo>
                    <a:pt x="25400" y="130810"/>
                  </a:lnTo>
                  <a:cubicBezTo>
                    <a:pt x="21590" y="194310"/>
                    <a:pt x="22860" y="208280"/>
                    <a:pt x="22860" y="222250"/>
                  </a:cubicBezTo>
                  <a:cubicBezTo>
                    <a:pt x="24130" y="236220"/>
                    <a:pt x="24130" y="248920"/>
                    <a:pt x="20320" y="311150"/>
                  </a:cubicBezTo>
                  <a:lnTo>
                    <a:pt x="19050" y="328930"/>
                  </a:lnTo>
                  <a:lnTo>
                    <a:pt x="30480" y="316230"/>
                  </a:lnTo>
                  <a:cubicBezTo>
                    <a:pt x="31750" y="328930"/>
                    <a:pt x="29210" y="356870"/>
                    <a:pt x="27940" y="378460"/>
                  </a:cubicBezTo>
                  <a:cubicBezTo>
                    <a:pt x="26670" y="412750"/>
                    <a:pt x="22860" y="450850"/>
                    <a:pt x="25400" y="485140"/>
                  </a:cubicBezTo>
                  <a:lnTo>
                    <a:pt x="16510" y="457200"/>
                  </a:lnTo>
                  <a:lnTo>
                    <a:pt x="17780" y="504190"/>
                  </a:lnTo>
                  <a:cubicBezTo>
                    <a:pt x="17780" y="519430"/>
                    <a:pt x="19050" y="535940"/>
                    <a:pt x="19050" y="552450"/>
                  </a:cubicBezTo>
                  <a:cubicBezTo>
                    <a:pt x="16510" y="565150"/>
                    <a:pt x="13970" y="577850"/>
                    <a:pt x="12700" y="588010"/>
                  </a:cubicBezTo>
                  <a:lnTo>
                    <a:pt x="7620" y="588010"/>
                  </a:lnTo>
                  <a:cubicBezTo>
                    <a:pt x="3810" y="640080"/>
                    <a:pt x="5080" y="643890"/>
                    <a:pt x="8890" y="647700"/>
                  </a:cubicBezTo>
                  <a:cubicBezTo>
                    <a:pt x="10160" y="648970"/>
                    <a:pt x="12700" y="650240"/>
                    <a:pt x="13970" y="650240"/>
                  </a:cubicBezTo>
                  <a:cubicBezTo>
                    <a:pt x="15240" y="652780"/>
                    <a:pt x="16510" y="659130"/>
                    <a:pt x="16510" y="675640"/>
                  </a:cubicBezTo>
                  <a:cubicBezTo>
                    <a:pt x="15240" y="675640"/>
                    <a:pt x="13970" y="675640"/>
                    <a:pt x="11430" y="676910"/>
                  </a:cubicBezTo>
                  <a:cubicBezTo>
                    <a:pt x="6350" y="679450"/>
                    <a:pt x="5080" y="685800"/>
                    <a:pt x="5080" y="712470"/>
                  </a:cubicBezTo>
                  <a:cubicBezTo>
                    <a:pt x="3810" y="722630"/>
                    <a:pt x="5080" y="748030"/>
                    <a:pt x="7620" y="779780"/>
                  </a:cubicBezTo>
                  <a:cubicBezTo>
                    <a:pt x="8890" y="800100"/>
                    <a:pt x="10160" y="822960"/>
                    <a:pt x="11430" y="845820"/>
                  </a:cubicBezTo>
                  <a:lnTo>
                    <a:pt x="38100" y="845820"/>
                  </a:lnTo>
                  <a:lnTo>
                    <a:pt x="11430" y="845820"/>
                  </a:lnTo>
                  <a:lnTo>
                    <a:pt x="11430" y="857250"/>
                  </a:lnTo>
                  <a:cubicBezTo>
                    <a:pt x="7620" y="861060"/>
                    <a:pt x="6350" y="873760"/>
                    <a:pt x="6350" y="929640"/>
                  </a:cubicBezTo>
                  <a:lnTo>
                    <a:pt x="10160" y="929640"/>
                  </a:lnTo>
                  <a:lnTo>
                    <a:pt x="10160" y="935990"/>
                  </a:lnTo>
                  <a:lnTo>
                    <a:pt x="19050" y="937260"/>
                  </a:lnTo>
                  <a:lnTo>
                    <a:pt x="19050" y="955040"/>
                  </a:lnTo>
                  <a:lnTo>
                    <a:pt x="12700" y="955040"/>
                  </a:lnTo>
                  <a:lnTo>
                    <a:pt x="16510" y="1005840"/>
                  </a:lnTo>
                  <a:lnTo>
                    <a:pt x="16510" y="1013460"/>
                  </a:lnTo>
                  <a:cubicBezTo>
                    <a:pt x="13970" y="1060450"/>
                    <a:pt x="10160" y="1108710"/>
                    <a:pt x="16510" y="1141730"/>
                  </a:cubicBezTo>
                  <a:cubicBezTo>
                    <a:pt x="16510" y="1144270"/>
                    <a:pt x="16510" y="1145540"/>
                    <a:pt x="15240" y="1146810"/>
                  </a:cubicBezTo>
                  <a:lnTo>
                    <a:pt x="12700" y="1148080"/>
                  </a:lnTo>
                  <a:lnTo>
                    <a:pt x="12700" y="1153160"/>
                  </a:lnTo>
                  <a:cubicBezTo>
                    <a:pt x="13970" y="1165860"/>
                    <a:pt x="13970" y="1184910"/>
                    <a:pt x="15240" y="1205230"/>
                  </a:cubicBezTo>
                  <a:cubicBezTo>
                    <a:pt x="16510" y="1245870"/>
                    <a:pt x="19050" y="1291590"/>
                    <a:pt x="21590" y="1313180"/>
                  </a:cubicBezTo>
                  <a:cubicBezTo>
                    <a:pt x="21590" y="1315720"/>
                    <a:pt x="20320" y="1318260"/>
                    <a:pt x="20320" y="1319530"/>
                  </a:cubicBezTo>
                  <a:cubicBezTo>
                    <a:pt x="20320" y="1320800"/>
                    <a:pt x="19050" y="1322070"/>
                    <a:pt x="19050" y="1323340"/>
                  </a:cubicBezTo>
                  <a:lnTo>
                    <a:pt x="21590" y="1323340"/>
                  </a:lnTo>
                  <a:lnTo>
                    <a:pt x="21590" y="1324610"/>
                  </a:lnTo>
                  <a:cubicBezTo>
                    <a:pt x="15240" y="1353820"/>
                    <a:pt x="17780" y="1414780"/>
                    <a:pt x="20320" y="1469390"/>
                  </a:cubicBezTo>
                  <a:cubicBezTo>
                    <a:pt x="21590" y="1510030"/>
                    <a:pt x="24130" y="1560830"/>
                    <a:pt x="20320" y="1570990"/>
                  </a:cubicBezTo>
                  <a:lnTo>
                    <a:pt x="16510" y="1570990"/>
                  </a:lnTo>
                  <a:lnTo>
                    <a:pt x="17780" y="1668780"/>
                  </a:lnTo>
                  <a:lnTo>
                    <a:pt x="11430" y="1668780"/>
                  </a:lnTo>
                  <a:cubicBezTo>
                    <a:pt x="11430" y="1680210"/>
                    <a:pt x="10160" y="1690370"/>
                    <a:pt x="10160" y="1700530"/>
                  </a:cubicBezTo>
                  <a:lnTo>
                    <a:pt x="8890" y="1699260"/>
                  </a:lnTo>
                  <a:lnTo>
                    <a:pt x="10160" y="1714500"/>
                  </a:lnTo>
                  <a:lnTo>
                    <a:pt x="10160" y="1718310"/>
                  </a:lnTo>
                  <a:lnTo>
                    <a:pt x="13970" y="1813560"/>
                  </a:lnTo>
                  <a:lnTo>
                    <a:pt x="21590" y="1813560"/>
                  </a:lnTo>
                  <a:cubicBezTo>
                    <a:pt x="22860" y="1819910"/>
                    <a:pt x="22860" y="1826260"/>
                    <a:pt x="24130" y="1831340"/>
                  </a:cubicBezTo>
                  <a:lnTo>
                    <a:pt x="22860" y="1830070"/>
                  </a:lnTo>
                  <a:lnTo>
                    <a:pt x="21590" y="1850390"/>
                  </a:lnTo>
                  <a:cubicBezTo>
                    <a:pt x="20320" y="1870710"/>
                    <a:pt x="20320" y="1887220"/>
                    <a:pt x="20320" y="1902460"/>
                  </a:cubicBezTo>
                  <a:cubicBezTo>
                    <a:pt x="17780" y="1910080"/>
                    <a:pt x="15240" y="1917700"/>
                    <a:pt x="13970" y="1926590"/>
                  </a:cubicBezTo>
                  <a:lnTo>
                    <a:pt x="12700" y="1930400"/>
                  </a:lnTo>
                  <a:lnTo>
                    <a:pt x="12700" y="1932940"/>
                  </a:lnTo>
                  <a:cubicBezTo>
                    <a:pt x="13970" y="1934210"/>
                    <a:pt x="15240" y="1939290"/>
                    <a:pt x="16510" y="1962150"/>
                  </a:cubicBezTo>
                  <a:cubicBezTo>
                    <a:pt x="16510" y="1992630"/>
                    <a:pt x="19050" y="2018030"/>
                    <a:pt x="22860" y="2057400"/>
                  </a:cubicBezTo>
                  <a:lnTo>
                    <a:pt x="12700" y="2094230"/>
                  </a:lnTo>
                  <a:cubicBezTo>
                    <a:pt x="8890" y="2108200"/>
                    <a:pt x="8890" y="2112010"/>
                    <a:pt x="8890" y="2118360"/>
                  </a:cubicBezTo>
                  <a:cubicBezTo>
                    <a:pt x="8890" y="2123440"/>
                    <a:pt x="8890" y="2131060"/>
                    <a:pt x="5080" y="2152650"/>
                  </a:cubicBezTo>
                  <a:lnTo>
                    <a:pt x="8890" y="2153920"/>
                  </a:lnTo>
                  <a:cubicBezTo>
                    <a:pt x="10160" y="2161540"/>
                    <a:pt x="10160" y="2190750"/>
                    <a:pt x="10160" y="2209800"/>
                  </a:cubicBezTo>
                  <a:cubicBezTo>
                    <a:pt x="10160" y="2247900"/>
                    <a:pt x="10160" y="2261870"/>
                    <a:pt x="12700" y="2265680"/>
                  </a:cubicBezTo>
                  <a:cubicBezTo>
                    <a:pt x="10160" y="2283460"/>
                    <a:pt x="8890" y="2299970"/>
                    <a:pt x="8890" y="2317750"/>
                  </a:cubicBezTo>
                  <a:cubicBezTo>
                    <a:pt x="7620" y="2338070"/>
                    <a:pt x="7620" y="2359660"/>
                    <a:pt x="2540" y="2386330"/>
                  </a:cubicBezTo>
                  <a:lnTo>
                    <a:pt x="0" y="2401570"/>
                  </a:lnTo>
                  <a:lnTo>
                    <a:pt x="6350" y="2397760"/>
                  </a:lnTo>
                  <a:lnTo>
                    <a:pt x="6350" y="2421890"/>
                  </a:lnTo>
                  <a:cubicBezTo>
                    <a:pt x="6350" y="2423160"/>
                    <a:pt x="7620" y="2426970"/>
                    <a:pt x="8890" y="2432050"/>
                  </a:cubicBezTo>
                  <a:lnTo>
                    <a:pt x="8890" y="2434590"/>
                  </a:lnTo>
                  <a:lnTo>
                    <a:pt x="10160" y="2434590"/>
                  </a:lnTo>
                  <a:cubicBezTo>
                    <a:pt x="11430" y="2439670"/>
                    <a:pt x="15240" y="2439670"/>
                    <a:pt x="16510" y="2439670"/>
                  </a:cubicBezTo>
                  <a:cubicBezTo>
                    <a:pt x="16510" y="2480310"/>
                    <a:pt x="15240" y="2522220"/>
                    <a:pt x="13970" y="2562860"/>
                  </a:cubicBezTo>
                  <a:cubicBezTo>
                    <a:pt x="13970" y="2574290"/>
                    <a:pt x="12700" y="2584450"/>
                    <a:pt x="12700" y="2595880"/>
                  </a:cubicBezTo>
                  <a:lnTo>
                    <a:pt x="8890" y="2595880"/>
                  </a:lnTo>
                  <a:lnTo>
                    <a:pt x="8890" y="2625090"/>
                  </a:lnTo>
                  <a:lnTo>
                    <a:pt x="6350" y="2625090"/>
                  </a:lnTo>
                  <a:lnTo>
                    <a:pt x="6350" y="2655570"/>
                  </a:lnTo>
                  <a:cubicBezTo>
                    <a:pt x="3810" y="2691130"/>
                    <a:pt x="1270" y="2745740"/>
                    <a:pt x="3810" y="2780030"/>
                  </a:cubicBezTo>
                  <a:cubicBezTo>
                    <a:pt x="2540" y="2797810"/>
                    <a:pt x="5080" y="2819400"/>
                    <a:pt x="6350" y="2830830"/>
                  </a:cubicBezTo>
                  <a:lnTo>
                    <a:pt x="5080" y="2830830"/>
                  </a:lnTo>
                  <a:lnTo>
                    <a:pt x="8890" y="2929890"/>
                  </a:lnTo>
                  <a:lnTo>
                    <a:pt x="7620" y="2931160"/>
                  </a:lnTo>
                  <a:lnTo>
                    <a:pt x="7620" y="2934970"/>
                  </a:lnTo>
                  <a:cubicBezTo>
                    <a:pt x="7620" y="2969260"/>
                    <a:pt x="8890" y="3003550"/>
                    <a:pt x="8890" y="3040380"/>
                  </a:cubicBezTo>
                  <a:cubicBezTo>
                    <a:pt x="11430" y="3110230"/>
                    <a:pt x="12700" y="3181350"/>
                    <a:pt x="6350" y="3258820"/>
                  </a:cubicBezTo>
                  <a:lnTo>
                    <a:pt x="6350" y="3265170"/>
                  </a:lnTo>
                  <a:cubicBezTo>
                    <a:pt x="7620" y="3280410"/>
                    <a:pt x="7620" y="3295650"/>
                    <a:pt x="7620" y="3313430"/>
                  </a:cubicBezTo>
                  <a:lnTo>
                    <a:pt x="7620" y="3392170"/>
                  </a:lnTo>
                  <a:lnTo>
                    <a:pt x="2540" y="3412490"/>
                  </a:lnTo>
                  <a:lnTo>
                    <a:pt x="2540" y="3463290"/>
                  </a:lnTo>
                  <a:lnTo>
                    <a:pt x="8890" y="3463290"/>
                  </a:lnTo>
                  <a:cubicBezTo>
                    <a:pt x="46990" y="3463290"/>
                    <a:pt x="102870" y="3464560"/>
                    <a:pt x="118110" y="3464560"/>
                  </a:cubicBezTo>
                  <a:cubicBezTo>
                    <a:pt x="146050" y="3464560"/>
                    <a:pt x="161290" y="3464560"/>
                    <a:pt x="168910" y="3463290"/>
                  </a:cubicBezTo>
                  <a:cubicBezTo>
                    <a:pt x="189230" y="3468370"/>
                    <a:pt x="227330" y="3469640"/>
                    <a:pt x="271780" y="3469640"/>
                  </a:cubicBezTo>
                  <a:cubicBezTo>
                    <a:pt x="298450" y="3469640"/>
                    <a:pt x="327660" y="3469640"/>
                    <a:pt x="356870" y="3468370"/>
                  </a:cubicBezTo>
                  <a:cubicBezTo>
                    <a:pt x="394970" y="3467100"/>
                    <a:pt x="431800" y="3467100"/>
                    <a:pt x="457200" y="3468370"/>
                  </a:cubicBezTo>
                  <a:lnTo>
                    <a:pt x="461010" y="3468370"/>
                  </a:lnTo>
                  <a:lnTo>
                    <a:pt x="463550" y="3462020"/>
                  </a:lnTo>
                  <a:cubicBezTo>
                    <a:pt x="514350" y="3462020"/>
                    <a:pt x="563880" y="3460750"/>
                    <a:pt x="628650" y="3458210"/>
                  </a:cubicBezTo>
                  <a:lnTo>
                    <a:pt x="640080" y="3458210"/>
                  </a:lnTo>
                  <a:lnTo>
                    <a:pt x="638810" y="3455670"/>
                  </a:lnTo>
                  <a:lnTo>
                    <a:pt x="671830" y="3455670"/>
                  </a:lnTo>
                  <a:lnTo>
                    <a:pt x="671830" y="3450590"/>
                  </a:lnTo>
                  <a:cubicBezTo>
                    <a:pt x="694690" y="3450590"/>
                    <a:pt x="718820" y="3451860"/>
                    <a:pt x="745490" y="3453130"/>
                  </a:cubicBezTo>
                  <a:cubicBezTo>
                    <a:pt x="763270" y="3454400"/>
                    <a:pt x="781050" y="3454400"/>
                    <a:pt x="798830" y="3455670"/>
                  </a:cubicBezTo>
                  <a:lnTo>
                    <a:pt x="798830" y="3467100"/>
                  </a:lnTo>
                  <a:lnTo>
                    <a:pt x="1030971" y="3467100"/>
                  </a:lnTo>
                  <a:cubicBezTo>
                    <a:pt x="1094079" y="3467100"/>
                    <a:pt x="1153865" y="3465830"/>
                    <a:pt x="1216973" y="3464560"/>
                  </a:cubicBezTo>
                  <a:cubicBezTo>
                    <a:pt x="1353153" y="3462020"/>
                    <a:pt x="1482690" y="3459480"/>
                    <a:pt x="1602262" y="3463290"/>
                  </a:cubicBezTo>
                  <a:cubicBezTo>
                    <a:pt x="1658727" y="3462020"/>
                    <a:pt x="1701906" y="3462020"/>
                    <a:pt x="1738442" y="3463290"/>
                  </a:cubicBezTo>
                  <a:lnTo>
                    <a:pt x="1738442" y="3464560"/>
                  </a:lnTo>
                  <a:lnTo>
                    <a:pt x="1761692" y="3464560"/>
                  </a:lnTo>
                  <a:lnTo>
                    <a:pt x="1848050" y="3467100"/>
                  </a:lnTo>
                  <a:lnTo>
                    <a:pt x="1848050" y="3463290"/>
                  </a:lnTo>
                  <a:cubicBezTo>
                    <a:pt x="1884586" y="3463290"/>
                    <a:pt x="1924444" y="3462020"/>
                    <a:pt x="1967623" y="3462020"/>
                  </a:cubicBezTo>
                  <a:lnTo>
                    <a:pt x="1997516" y="3468370"/>
                  </a:lnTo>
                  <a:lnTo>
                    <a:pt x="2017445" y="3468370"/>
                  </a:lnTo>
                  <a:cubicBezTo>
                    <a:pt x="2060624" y="3469640"/>
                    <a:pt x="2080552" y="3469640"/>
                    <a:pt x="2087195" y="3462020"/>
                  </a:cubicBezTo>
                  <a:lnTo>
                    <a:pt x="2087195" y="3459480"/>
                  </a:lnTo>
                  <a:cubicBezTo>
                    <a:pt x="2103803" y="3458210"/>
                    <a:pt x="2120410" y="3458210"/>
                    <a:pt x="2133696" y="3456940"/>
                  </a:cubicBezTo>
                  <a:cubicBezTo>
                    <a:pt x="2166910" y="3462020"/>
                    <a:pt x="2210089" y="3460750"/>
                    <a:pt x="2259911" y="3460750"/>
                  </a:cubicBezTo>
                  <a:cubicBezTo>
                    <a:pt x="2309733" y="3459480"/>
                    <a:pt x="2362877" y="3459480"/>
                    <a:pt x="2399412" y="3464560"/>
                  </a:cubicBezTo>
                  <a:lnTo>
                    <a:pt x="2402734" y="3465830"/>
                  </a:lnTo>
                  <a:lnTo>
                    <a:pt x="2409377" y="3465830"/>
                  </a:lnTo>
                  <a:cubicBezTo>
                    <a:pt x="2425984" y="3464560"/>
                    <a:pt x="2492414" y="3463290"/>
                    <a:pt x="2555521" y="3462020"/>
                  </a:cubicBezTo>
                  <a:cubicBezTo>
                    <a:pt x="2615307" y="3460750"/>
                    <a:pt x="2681737" y="3459480"/>
                    <a:pt x="2734880" y="3458210"/>
                  </a:cubicBezTo>
                  <a:cubicBezTo>
                    <a:pt x="2744844" y="3460750"/>
                    <a:pt x="2768095" y="3462020"/>
                    <a:pt x="2788023" y="3462020"/>
                  </a:cubicBezTo>
                  <a:cubicBezTo>
                    <a:pt x="2864417" y="3460750"/>
                    <a:pt x="2950775" y="3459480"/>
                    <a:pt x="3057062" y="3459480"/>
                  </a:cubicBezTo>
                  <a:lnTo>
                    <a:pt x="3060383" y="3460750"/>
                  </a:lnTo>
                  <a:lnTo>
                    <a:pt x="3076991" y="3459480"/>
                  </a:lnTo>
                  <a:cubicBezTo>
                    <a:pt x="3146741" y="3459480"/>
                    <a:pt x="3216492" y="3460750"/>
                    <a:pt x="3286242" y="3460750"/>
                  </a:cubicBezTo>
                  <a:lnTo>
                    <a:pt x="3286242" y="3463290"/>
                  </a:lnTo>
                  <a:lnTo>
                    <a:pt x="3342708" y="3460750"/>
                  </a:lnTo>
                  <a:lnTo>
                    <a:pt x="3369279" y="3460750"/>
                  </a:lnTo>
                  <a:cubicBezTo>
                    <a:pt x="3532031" y="3462020"/>
                    <a:pt x="3701425" y="3463290"/>
                    <a:pt x="3874141" y="3463290"/>
                  </a:cubicBezTo>
                  <a:lnTo>
                    <a:pt x="3880784" y="3463290"/>
                  </a:lnTo>
                  <a:lnTo>
                    <a:pt x="3890749" y="3458210"/>
                  </a:lnTo>
                  <a:lnTo>
                    <a:pt x="3890749" y="3453130"/>
                  </a:lnTo>
                  <a:lnTo>
                    <a:pt x="3897391" y="3453130"/>
                  </a:lnTo>
                  <a:lnTo>
                    <a:pt x="4103322" y="3464560"/>
                  </a:lnTo>
                  <a:cubicBezTo>
                    <a:pt x="4133215" y="3464560"/>
                    <a:pt x="4149822" y="3462020"/>
                    <a:pt x="4169751" y="3460750"/>
                  </a:cubicBezTo>
                  <a:cubicBezTo>
                    <a:pt x="4199644" y="3458210"/>
                    <a:pt x="4226216" y="3454400"/>
                    <a:pt x="4312574" y="3459480"/>
                  </a:cubicBezTo>
                  <a:lnTo>
                    <a:pt x="4312574" y="3456940"/>
                  </a:lnTo>
                  <a:lnTo>
                    <a:pt x="4518504" y="3456940"/>
                  </a:lnTo>
                  <a:cubicBezTo>
                    <a:pt x="4760971" y="3456940"/>
                    <a:pt x="5039973" y="3456940"/>
                    <a:pt x="5255868" y="3462020"/>
                  </a:cubicBezTo>
                  <a:lnTo>
                    <a:pt x="5345548" y="3463290"/>
                  </a:lnTo>
                  <a:lnTo>
                    <a:pt x="5309012" y="3456940"/>
                  </a:lnTo>
                  <a:lnTo>
                    <a:pt x="5328940" y="3456940"/>
                  </a:lnTo>
                  <a:cubicBezTo>
                    <a:pt x="5411977" y="3459480"/>
                    <a:pt x="5445945" y="3460750"/>
                    <a:pt x="5453565" y="3456940"/>
                  </a:cubicBezTo>
                  <a:lnTo>
                    <a:pt x="5453565" y="3458210"/>
                  </a:lnTo>
                  <a:cubicBezTo>
                    <a:pt x="5454835" y="3458210"/>
                    <a:pt x="5454835" y="3458210"/>
                    <a:pt x="5456105" y="3456940"/>
                  </a:cubicBezTo>
                  <a:cubicBezTo>
                    <a:pt x="5457375" y="3456940"/>
                    <a:pt x="5458645" y="3458210"/>
                    <a:pt x="5461185" y="3458210"/>
                  </a:cubicBezTo>
                  <a:lnTo>
                    <a:pt x="5461185" y="3464560"/>
                  </a:lnTo>
                  <a:cubicBezTo>
                    <a:pt x="5496745" y="3463290"/>
                    <a:pt x="5525955" y="3463290"/>
                    <a:pt x="5551355" y="3464560"/>
                  </a:cubicBezTo>
                  <a:cubicBezTo>
                    <a:pt x="5580565" y="3465830"/>
                    <a:pt x="5607235" y="3465830"/>
                    <a:pt x="5635175" y="3463290"/>
                  </a:cubicBezTo>
                  <a:cubicBezTo>
                    <a:pt x="5636445" y="3464560"/>
                    <a:pt x="5637715" y="3467100"/>
                    <a:pt x="5641525" y="3468370"/>
                  </a:cubicBezTo>
                  <a:lnTo>
                    <a:pt x="5644065" y="3468370"/>
                  </a:lnTo>
                  <a:cubicBezTo>
                    <a:pt x="5647875" y="3468370"/>
                    <a:pt x="5650415" y="3467100"/>
                    <a:pt x="5652955" y="3467100"/>
                  </a:cubicBezTo>
                  <a:lnTo>
                    <a:pt x="5652955" y="3472180"/>
                  </a:lnTo>
                  <a:cubicBezTo>
                    <a:pt x="5721535" y="3472180"/>
                    <a:pt x="5743125" y="3464560"/>
                    <a:pt x="5753285" y="3458210"/>
                  </a:cubicBezTo>
                  <a:cubicBezTo>
                    <a:pt x="5807895" y="3459480"/>
                    <a:pt x="5856155" y="3462020"/>
                    <a:pt x="5903145" y="3465830"/>
                  </a:cubicBezTo>
                  <a:lnTo>
                    <a:pt x="5903145" y="3460750"/>
                  </a:lnTo>
                  <a:lnTo>
                    <a:pt x="5920925" y="3460750"/>
                  </a:lnTo>
                  <a:lnTo>
                    <a:pt x="5920925" y="3456940"/>
                  </a:lnTo>
                  <a:lnTo>
                    <a:pt x="5995855" y="3456940"/>
                  </a:lnTo>
                  <a:lnTo>
                    <a:pt x="6042845" y="3459480"/>
                  </a:lnTo>
                  <a:lnTo>
                    <a:pt x="6044115" y="3459480"/>
                  </a:lnTo>
                  <a:cubicBezTo>
                    <a:pt x="6054275" y="3455670"/>
                    <a:pt x="6088565" y="3455670"/>
                    <a:pt x="6120315" y="3455670"/>
                  </a:cubicBezTo>
                  <a:cubicBezTo>
                    <a:pt x="6148255" y="3455670"/>
                    <a:pt x="6173655" y="3455670"/>
                    <a:pt x="6185085" y="3453130"/>
                  </a:cubicBezTo>
                  <a:lnTo>
                    <a:pt x="6248585" y="3453130"/>
                  </a:lnTo>
                  <a:lnTo>
                    <a:pt x="6248585" y="3446780"/>
                  </a:lnTo>
                  <a:lnTo>
                    <a:pt x="6265095" y="3446780"/>
                  </a:lnTo>
                  <a:lnTo>
                    <a:pt x="6265095" y="3440430"/>
                  </a:lnTo>
                  <a:cubicBezTo>
                    <a:pt x="6265095" y="3430270"/>
                    <a:pt x="6265095" y="3418840"/>
                    <a:pt x="6266365" y="3406140"/>
                  </a:cubicBezTo>
                  <a:lnTo>
                    <a:pt x="6266365" y="3393440"/>
                  </a:lnTo>
                  <a:cubicBezTo>
                    <a:pt x="6266365" y="3383280"/>
                    <a:pt x="6266365" y="3375660"/>
                    <a:pt x="6267635" y="3366770"/>
                  </a:cubicBezTo>
                  <a:lnTo>
                    <a:pt x="6268905" y="3350260"/>
                  </a:lnTo>
                  <a:cubicBezTo>
                    <a:pt x="6272715" y="3286760"/>
                    <a:pt x="6271445" y="3272790"/>
                    <a:pt x="6271445" y="3258820"/>
                  </a:cubicBezTo>
                  <a:cubicBezTo>
                    <a:pt x="6270175" y="3244850"/>
                    <a:pt x="6270175" y="3232150"/>
                    <a:pt x="6273985" y="3169920"/>
                  </a:cubicBezTo>
                  <a:lnTo>
                    <a:pt x="6275255" y="3152140"/>
                  </a:lnTo>
                  <a:lnTo>
                    <a:pt x="6263825" y="3164840"/>
                  </a:lnTo>
                  <a:cubicBezTo>
                    <a:pt x="6262555" y="3152140"/>
                    <a:pt x="6265095" y="3124200"/>
                    <a:pt x="6266365" y="3102610"/>
                  </a:cubicBezTo>
                  <a:cubicBezTo>
                    <a:pt x="6268905" y="3069590"/>
                    <a:pt x="6272715" y="3031490"/>
                    <a:pt x="6270175" y="2997200"/>
                  </a:cubicBezTo>
                  <a:lnTo>
                    <a:pt x="6279065" y="3025140"/>
                  </a:lnTo>
                  <a:lnTo>
                    <a:pt x="6277795" y="2978150"/>
                  </a:lnTo>
                  <a:cubicBezTo>
                    <a:pt x="6277795" y="2962910"/>
                    <a:pt x="6276525" y="2946400"/>
                    <a:pt x="6276525" y="2929890"/>
                  </a:cubicBezTo>
                  <a:cubicBezTo>
                    <a:pt x="6279065" y="2917190"/>
                    <a:pt x="6281605" y="2904490"/>
                    <a:pt x="6282875" y="2894330"/>
                  </a:cubicBezTo>
                  <a:lnTo>
                    <a:pt x="6287955" y="2894330"/>
                  </a:lnTo>
                  <a:cubicBezTo>
                    <a:pt x="6291765" y="2842260"/>
                    <a:pt x="6290495" y="2838450"/>
                    <a:pt x="6286685" y="2834640"/>
                  </a:cubicBezTo>
                  <a:cubicBezTo>
                    <a:pt x="6285415" y="2833370"/>
                    <a:pt x="6282875" y="2832100"/>
                    <a:pt x="6281605" y="2832100"/>
                  </a:cubicBezTo>
                  <a:cubicBezTo>
                    <a:pt x="6280335" y="2829560"/>
                    <a:pt x="6279065" y="2823210"/>
                    <a:pt x="6279065" y="2806700"/>
                  </a:cubicBezTo>
                  <a:cubicBezTo>
                    <a:pt x="6280335" y="2806700"/>
                    <a:pt x="6281605" y="2806700"/>
                    <a:pt x="6284145" y="2805430"/>
                  </a:cubicBezTo>
                  <a:cubicBezTo>
                    <a:pt x="6289225" y="2802890"/>
                    <a:pt x="6290495" y="2796540"/>
                    <a:pt x="6290495" y="2769870"/>
                  </a:cubicBezTo>
                  <a:cubicBezTo>
                    <a:pt x="6291765" y="2759710"/>
                    <a:pt x="6290495" y="2734310"/>
                    <a:pt x="6287955" y="2702560"/>
                  </a:cubicBezTo>
                  <a:cubicBezTo>
                    <a:pt x="6286685" y="2682240"/>
                    <a:pt x="6285415" y="2659380"/>
                    <a:pt x="6284145" y="2636520"/>
                  </a:cubicBezTo>
                  <a:lnTo>
                    <a:pt x="6284145" y="2613660"/>
                  </a:lnTo>
                  <a:cubicBezTo>
                    <a:pt x="6289225" y="2608580"/>
                    <a:pt x="6290495" y="2592070"/>
                    <a:pt x="6289225" y="2543810"/>
                  </a:cubicBezTo>
                  <a:lnTo>
                    <a:pt x="6285415" y="2543810"/>
                  </a:lnTo>
                  <a:lnTo>
                    <a:pt x="6285415" y="2537460"/>
                  </a:lnTo>
                  <a:lnTo>
                    <a:pt x="6276525" y="2536190"/>
                  </a:lnTo>
                  <a:lnTo>
                    <a:pt x="6276525" y="2518410"/>
                  </a:lnTo>
                  <a:lnTo>
                    <a:pt x="6282875" y="2518410"/>
                  </a:lnTo>
                  <a:lnTo>
                    <a:pt x="6279065" y="2467610"/>
                  </a:lnTo>
                  <a:lnTo>
                    <a:pt x="6279065" y="2459990"/>
                  </a:lnTo>
                  <a:cubicBezTo>
                    <a:pt x="6281605" y="2413000"/>
                    <a:pt x="6285415" y="2364740"/>
                    <a:pt x="6279065" y="2331720"/>
                  </a:cubicBezTo>
                  <a:cubicBezTo>
                    <a:pt x="6279065" y="2329180"/>
                    <a:pt x="6279065" y="2327910"/>
                    <a:pt x="6280335" y="2326640"/>
                  </a:cubicBezTo>
                  <a:lnTo>
                    <a:pt x="6282875" y="2325370"/>
                  </a:lnTo>
                  <a:lnTo>
                    <a:pt x="6282875" y="2320290"/>
                  </a:lnTo>
                  <a:cubicBezTo>
                    <a:pt x="6281605" y="2307590"/>
                    <a:pt x="6281605" y="2288540"/>
                    <a:pt x="6280335" y="2268220"/>
                  </a:cubicBezTo>
                  <a:cubicBezTo>
                    <a:pt x="6279065" y="2227580"/>
                    <a:pt x="6276525" y="2181860"/>
                    <a:pt x="6273985" y="2160270"/>
                  </a:cubicBezTo>
                  <a:cubicBezTo>
                    <a:pt x="6273985" y="2157730"/>
                    <a:pt x="6275255" y="2155190"/>
                    <a:pt x="6275255" y="2153920"/>
                  </a:cubicBezTo>
                  <a:cubicBezTo>
                    <a:pt x="6275255" y="2152650"/>
                    <a:pt x="6275255" y="2151380"/>
                    <a:pt x="6276525" y="2151380"/>
                  </a:cubicBezTo>
                  <a:lnTo>
                    <a:pt x="6271445" y="2148840"/>
                  </a:lnTo>
                  <a:lnTo>
                    <a:pt x="6277795" y="2150110"/>
                  </a:lnTo>
                  <a:lnTo>
                    <a:pt x="6279065" y="2148840"/>
                  </a:lnTo>
                  <a:lnTo>
                    <a:pt x="6279065" y="2147570"/>
                  </a:lnTo>
                  <a:cubicBezTo>
                    <a:pt x="6285415" y="2118360"/>
                    <a:pt x="6282875" y="2057400"/>
                    <a:pt x="6280335" y="2002790"/>
                  </a:cubicBezTo>
                  <a:cubicBezTo>
                    <a:pt x="6279065" y="1962150"/>
                    <a:pt x="6276525" y="1911350"/>
                    <a:pt x="6280335" y="1901190"/>
                  </a:cubicBezTo>
                  <a:lnTo>
                    <a:pt x="6284145" y="1901190"/>
                  </a:lnTo>
                  <a:lnTo>
                    <a:pt x="6282875" y="1803400"/>
                  </a:lnTo>
                  <a:lnTo>
                    <a:pt x="6289225" y="1803400"/>
                  </a:lnTo>
                  <a:cubicBezTo>
                    <a:pt x="6289225" y="1793240"/>
                    <a:pt x="6290495" y="1781810"/>
                    <a:pt x="6290495" y="1771650"/>
                  </a:cubicBezTo>
                  <a:lnTo>
                    <a:pt x="6291765" y="1774190"/>
                  </a:lnTo>
                  <a:lnTo>
                    <a:pt x="6290495" y="1757680"/>
                  </a:lnTo>
                  <a:lnTo>
                    <a:pt x="6290495" y="1755140"/>
                  </a:lnTo>
                  <a:lnTo>
                    <a:pt x="6286685" y="1659890"/>
                  </a:lnTo>
                  <a:lnTo>
                    <a:pt x="6279065" y="1659890"/>
                  </a:lnTo>
                  <a:cubicBezTo>
                    <a:pt x="6277795" y="1653540"/>
                    <a:pt x="6277795" y="1647190"/>
                    <a:pt x="6276525" y="1642110"/>
                  </a:cubicBezTo>
                  <a:lnTo>
                    <a:pt x="6277795" y="1643380"/>
                  </a:lnTo>
                  <a:lnTo>
                    <a:pt x="6279065" y="1623060"/>
                  </a:lnTo>
                  <a:cubicBezTo>
                    <a:pt x="6280335" y="1602740"/>
                    <a:pt x="6280335" y="1586230"/>
                    <a:pt x="6280335" y="1570990"/>
                  </a:cubicBezTo>
                  <a:cubicBezTo>
                    <a:pt x="6282875" y="1563370"/>
                    <a:pt x="6285415" y="1555750"/>
                    <a:pt x="6286685" y="1546860"/>
                  </a:cubicBezTo>
                  <a:lnTo>
                    <a:pt x="6287955" y="1543050"/>
                  </a:lnTo>
                  <a:lnTo>
                    <a:pt x="6284145" y="1540510"/>
                  </a:lnTo>
                  <a:cubicBezTo>
                    <a:pt x="6284145" y="1539240"/>
                    <a:pt x="6281605" y="1534160"/>
                    <a:pt x="6280335" y="1511300"/>
                  </a:cubicBezTo>
                  <a:cubicBezTo>
                    <a:pt x="6280335" y="1480820"/>
                    <a:pt x="6277795" y="1456690"/>
                    <a:pt x="6273985" y="1416050"/>
                  </a:cubicBezTo>
                  <a:lnTo>
                    <a:pt x="6284145" y="1379220"/>
                  </a:lnTo>
                  <a:cubicBezTo>
                    <a:pt x="6287955" y="1365250"/>
                    <a:pt x="6287955" y="1361440"/>
                    <a:pt x="6287955" y="1355090"/>
                  </a:cubicBezTo>
                  <a:cubicBezTo>
                    <a:pt x="6287955" y="1350010"/>
                    <a:pt x="6287955" y="1342390"/>
                    <a:pt x="6291765" y="1320800"/>
                  </a:cubicBezTo>
                  <a:lnTo>
                    <a:pt x="6287955" y="1319530"/>
                  </a:lnTo>
                  <a:cubicBezTo>
                    <a:pt x="6286685" y="1311910"/>
                    <a:pt x="6286685" y="1282700"/>
                    <a:pt x="6286685" y="1263650"/>
                  </a:cubicBezTo>
                  <a:cubicBezTo>
                    <a:pt x="6286685" y="1225550"/>
                    <a:pt x="6286685" y="1211580"/>
                    <a:pt x="6284145" y="1207770"/>
                  </a:cubicBezTo>
                  <a:cubicBezTo>
                    <a:pt x="6286685" y="1189990"/>
                    <a:pt x="6287955" y="1173480"/>
                    <a:pt x="6287955" y="1155700"/>
                  </a:cubicBezTo>
                  <a:cubicBezTo>
                    <a:pt x="6287955" y="1135380"/>
                    <a:pt x="6287955" y="1113790"/>
                    <a:pt x="6293035" y="1087120"/>
                  </a:cubicBezTo>
                  <a:close/>
                  <a:moveTo>
                    <a:pt x="27940" y="495300"/>
                  </a:moveTo>
                  <a:lnTo>
                    <a:pt x="27940" y="488950"/>
                  </a:lnTo>
                  <a:lnTo>
                    <a:pt x="29210" y="488950"/>
                  </a:lnTo>
                  <a:cubicBezTo>
                    <a:pt x="27940" y="491490"/>
                    <a:pt x="27940" y="492760"/>
                    <a:pt x="27940" y="495300"/>
                  </a:cubicBezTo>
                  <a:close/>
                  <a:moveTo>
                    <a:pt x="38100" y="2854960"/>
                  </a:moveTo>
                  <a:cubicBezTo>
                    <a:pt x="38100" y="2851150"/>
                    <a:pt x="36830" y="2848610"/>
                    <a:pt x="36830" y="2846070"/>
                  </a:cubicBezTo>
                  <a:lnTo>
                    <a:pt x="38100" y="2846070"/>
                  </a:lnTo>
                  <a:lnTo>
                    <a:pt x="38100" y="2854960"/>
                  </a:lnTo>
                  <a:close/>
                  <a:moveTo>
                    <a:pt x="6218105" y="546100"/>
                  </a:moveTo>
                  <a:lnTo>
                    <a:pt x="6219375" y="577850"/>
                  </a:lnTo>
                  <a:lnTo>
                    <a:pt x="6210485" y="563880"/>
                  </a:lnTo>
                  <a:lnTo>
                    <a:pt x="6213025" y="591820"/>
                  </a:lnTo>
                  <a:cubicBezTo>
                    <a:pt x="6218105" y="647700"/>
                    <a:pt x="6216835" y="669290"/>
                    <a:pt x="6215565" y="718820"/>
                  </a:cubicBezTo>
                  <a:lnTo>
                    <a:pt x="6214295" y="741680"/>
                  </a:lnTo>
                  <a:lnTo>
                    <a:pt x="6211755" y="762000"/>
                  </a:lnTo>
                  <a:cubicBezTo>
                    <a:pt x="6209215" y="786130"/>
                    <a:pt x="6209215" y="817880"/>
                    <a:pt x="6210485" y="843280"/>
                  </a:cubicBezTo>
                  <a:lnTo>
                    <a:pt x="6206675" y="843280"/>
                  </a:lnTo>
                  <a:lnTo>
                    <a:pt x="6206675" y="885190"/>
                  </a:lnTo>
                  <a:lnTo>
                    <a:pt x="6210485" y="885190"/>
                  </a:lnTo>
                  <a:lnTo>
                    <a:pt x="6215565" y="956310"/>
                  </a:lnTo>
                  <a:lnTo>
                    <a:pt x="6210485" y="956310"/>
                  </a:lnTo>
                  <a:cubicBezTo>
                    <a:pt x="6210485" y="962660"/>
                    <a:pt x="6210485" y="967740"/>
                    <a:pt x="6211755" y="974090"/>
                  </a:cubicBezTo>
                  <a:lnTo>
                    <a:pt x="6202865" y="974090"/>
                  </a:lnTo>
                  <a:lnTo>
                    <a:pt x="6202865" y="976630"/>
                  </a:lnTo>
                  <a:lnTo>
                    <a:pt x="6207945" y="1078230"/>
                  </a:lnTo>
                  <a:cubicBezTo>
                    <a:pt x="6206675" y="1082040"/>
                    <a:pt x="6206675" y="1088390"/>
                    <a:pt x="6205405" y="1097280"/>
                  </a:cubicBezTo>
                  <a:cubicBezTo>
                    <a:pt x="6204135" y="1104900"/>
                    <a:pt x="6202865" y="1116330"/>
                    <a:pt x="6201595" y="1118870"/>
                  </a:cubicBezTo>
                  <a:lnTo>
                    <a:pt x="6200325" y="1118870"/>
                  </a:lnTo>
                  <a:cubicBezTo>
                    <a:pt x="6199055" y="1146810"/>
                    <a:pt x="6200325" y="1179830"/>
                    <a:pt x="6202865" y="1215390"/>
                  </a:cubicBezTo>
                  <a:cubicBezTo>
                    <a:pt x="6205405" y="1256030"/>
                    <a:pt x="6207945" y="1299210"/>
                    <a:pt x="6205405" y="1339850"/>
                  </a:cubicBezTo>
                  <a:lnTo>
                    <a:pt x="6205405" y="1342390"/>
                  </a:lnTo>
                  <a:cubicBezTo>
                    <a:pt x="6206675" y="1346200"/>
                    <a:pt x="6206675" y="1356360"/>
                    <a:pt x="6207945" y="1369060"/>
                  </a:cubicBezTo>
                  <a:cubicBezTo>
                    <a:pt x="6207945" y="1389380"/>
                    <a:pt x="6206675" y="1408430"/>
                    <a:pt x="6206675" y="1428750"/>
                  </a:cubicBezTo>
                  <a:cubicBezTo>
                    <a:pt x="6205405" y="1478280"/>
                    <a:pt x="6202865" y="1530350"/>
                    <a:pt x="6207945" y="1592580"/>
                  </a:cubicBezTo>
                  <a:lnTo>
                    <a:pt x="6199055" y="1642110"/>
                  </a:lnTo>
                  <a:lnTo>
                    <a:pt x="6199055" y="1643380"/>
                  </a:lnTo>
                  <a:cubicBezTo>
                    <a:pt x="6199055" y="1662430"/>
                    <a:pt x="6200325" y="1668780"/>
                    <a:pt x="6206675" y="1670050"/>
                  </a:cubicBezTo>
                  <a:cubicBezTo>
                    <a:pt x="6209215" y="1670050"/>
                    <a:pt x="6210485" y="1670050"/>
                    <a:pt x="6213025" y="1667510"/>
                  </a:cubicBezTo>
                  <a:cubicBezTo>
                    <a:pt x="6213025" y="1673860"/>
                    <a:pt x="6213025" y="1680210"/>
                    <a:pt x="6214295" y="1690370"/>
                  </a:cubicBezTo>
                  <a:cubicBezTo>
                    <a:pt x="6215565" y="1717040"/>
                    <a:pt x="6214295" y="1727200"/>
                    <a:pt x="6214295" y="1732280"/>
                  </a:cubicBezTo>
                  <a:cubicBezTo>
                    <a:pt x="6213025" y="1732280"/>
                    <a:pt x="6211755" y="1732280"/>
                    <a:pt x="6209215" y="1733550"/>
                  </a:cubicBezTo>
                  <a:cubicBezTo>
                    <a:pt x="6205405" y="1736090"/>
                    <a:pt x="6204135" y="1741170"/>
                    <a:pt x="6204135" y="1747520"/>
                  </a:cubicBezTo>
                  <a:lnTo>
                    <a:pt x="6205405" y="1756410"/>
                  </a:lnTo>
                  <a:cubicBezTo>
                    <a:pt x="6209215" y="1784350"/>
                    <a:pt x="6213025" y="1821180"/>
                    <a:pt x="6213025" y="1863090"/>
                  </a:cubicBezTo>
                  <a:lnTo>
                    <a:pt x="6211755" y="1863090"/>
                  </a:lnTo>
                  <a:lnTo>
                    <a:pt x="6211755" y="1856740"/>
                  </a:lnTo>
                  <a:cubicBezTo>
                    <a:pt x="6210485" y="1830070"/>
                    <a:pt x="6209215" y="1827530"/>
                    <a:pt x="6202865" y="1827530"/>
                  </a:cubicBezTo>
                  <a:cubicBezTo>
                    <a:pt x="6195245" y="1827530"/>
                    <a:pt x="6195245" y="1832610"/>
                    <a:pt x="6192705" y="1855470"/>
                  </a:cubicBezTo>
                  <a:lnTo>
                    <a:pt x="6191435" y="1859280"/>
                  </a:lnTo>
                  <a:lnTo>
                    <a:pt x="6195245" y="1861820"/>
                  </a:lnTo>
                  <a:cubicBezTo>
                    <a:pt x="6201595" y="1869440"/>
                    <a:pt x="6201595" y="1926590"/>
                    <a:pt x="6201595" y="1969770"/>
                  </a:cubicBezTo>
                  <a:cubicBezTo>
                    <a:pt x="6201595" y="2044700"/>
                    <a:pt x="6204135" y="2075180"/>
                    <a:pt x="6210485" y="2084070"/>
                  </a:cubicBezTo>
                  <a:lnTo>
                    <a:pt x="6209215" y="2095500"/>
                  </a:lnTo>
                  <a:lnTo>
                    <a:pt x="6206675" y="2095500"/>
                  </a:lnTo>
                  <a:cubicBezTo>
                    <a:pt x="6202865" y="2132330"/>
                    <a:pt x="6205405" y="2146300"/>
                    <a:pt x="6209215" y="2162810"/>
                  </a:cubicBezTo>
                  <a:cubicBezTo>
                    <a:pt x="6213025" y="2178050"/>
                    <a:pt x="6216835" y="2195830"/>
                    <a:pt x="6215565" y="2241550"/>
                  </a:cubicBezTo>
                  <a:cubicBezTo>
                    <a:pt x="6214295" y="2258060"/>
                    <a:pt x="6214295" y="2269490"/>
                    <a:pt x="6213025" y="2274570"/>
                  </a:cubicBezTo>
                  <a:lnTo>
                    <a:pt x="6209215" y="2274570"/>
                  </a:lnTo>
                  <a:lnTo>
                    <a:pt x="6213025" y="2345690"/>
                  </a:lnTo>
                  <a:lnTo>
                    <a:pt x="6213025" y="2349500"/>
                  </a:lnTo>
                  <a:lnTo>
                    <a:pt x="6210485" y="2349500"/>
                  </a:lnTo>
                  <a:lnTo>
                    <a:pt x="6211755" y="2426970"/>
                  </a:lnTo>
                  <a:lnTo>
                    <a:pt x="6206675" y="2418080"/>
                  </a:lnTo>
                  <a:lnTo>
                    <a:pt x="6211755" y="2449830"/>
                  </a:lnTo>
                  <a:cubicBezTo>
                    <a:pt x="6213025" y="2458720"/>
                    <a:pt x="6215565" y="2473960"/>
                    <a:pt x="6216835" y="2487930"/>
                  </a:cubicBezTo>
                  <a:lnTo>
                    <a:pt x="6213025" y="2501900"/>
                  </a:lnTo>
                  <a:cubicBezTo>
                    <a:pt x="6204135" y="2531110"/>
                    <a:pt x="6205405" y="2545080"/>
                    <a:pt x="6206675" y="2566670"/>
                  </a:cubicBezTo>
                  <a:cubicBezTo>
                    <a:pt x="6207945" y="2575560"/>
                    <a:pt x="6207945" y="2585720"/>
                    <a:pt x="6209215" y="2599690"/>
                  </a:cubicBezTo>
                  <a:lnTo>
                    <a:pt x="6204135" y="2616200"/>
                  </a:lnTo>
                  <a:cubicBezTo>
                    <a:pt x="6202865" y="2620010"/>
                    <a:pt x="6202865" y="2622550"/>
                    <a:pt x="6201595" y="2626360"/>
                  </a:cubicBezTo>
                  <a:lnTo>
                    <a:pt x="6209215" y="2626360"/>
                  </a:lnTo>
                  <a:lnTo>
                    <a:pt x="6209215" y="2636520"/>
                  </a:lnTo>
                  <a:lnTo>
                    <a:pt x="6204135" y="2636520"/>
                  </a:lnTo>
                  <a:cubicBezTo>
                    <a:pt x="6201595" y="2649220"/>
                    <a:pt x="6200325" y="2670810"/>
                    <a:pt x="6199055" y="2698750"/>
                  </a:cubicBezTo>
                  <a:cubicBezTo>
                    <a:pt x="6197785" y="2719070"/>
                    <a:pt x="6197785" y="2740660"/>
                    <a:pt x="6195245" y="2766060"/>
                  </a:cubicBezTo>
                  <a:lnTo>
                    <a:pt x="6207945" y="2767330"/>
                  </a:lnTo>
                  <a:cubicBezTo>
                    <a:pt x="6209215" y="2764790"/>
                    <a:pt x="6209215" y="2758440"/>
                    <a:pt x="6210485" y="2752090"/>
                  </a:cubicBezTo>
                  <a:lnTo>
                    <a:pt x="6214295" y="2752090"/>
                  </a:lnTo>
                  <a:cubicBezTo>
                    <a:pt x="6214295" y="2759710"/>
                    <a:pt x="6215565" y="2768600"/>
                    <a:pt x="6216835" y="2777490"/>
                  </a:cubicBezTo>
                  <a:cubicBezTo>
                    <a:pt x="6211755" y="2783840"/>
                    <a:pt x="6211755" y="2801620"/>
                    <a:pt x="6213025" y="2839720"/>
                  </a:cubicBezTo>
                  <a:lnTo>
                    <a:pt x="6213025" y="2849880"/>
                  </a:lnTo>
                  <a:lnTo>
                    <a:pt x="6204135" y="2847340"/>
                  </a:lnTo>
                  <a:lnTo>
                    <a:pt x="6204135" y="2857500"/>
                  </a:lnTo>
                  <a:cubicBezTo>
                    <a:pt x="6205405" y="2887980"/>
                    <a:pt x="6207945" y="2896870"/>
                    <a:pt x="6210485" y="2908300"/>
                  </a:cubicBezTo>
                  <a:cubicBezTo>
                    <a:pt x="6211755" y="2913380"/>
                    <a:pt x="6213025" y="2919730"/>
                    <a:pt x="6214295" y="2928620"/>
                  </a:cubicBezTo>
                  <a:cubicBezTo>
                    <a:pt x="6213025" y="2975610"/>
                    <a:pt x="6207945" y="2988310"/>
                    <a:pt x="6202865" y="2998470"/>
                  </a:cubicBezTo>
                  <a:lnTo>
                    <a:pt x="6201595" y="3001010"/>
                  </a:lnTo>
                  <a:lnTo>
                    <a:pt x="6201595" y="3003550"/>
                  </a:lnTo>
                  <a:cubicBezTo>
                    <a:pt x="6201595" y="3032760"/>
                    <a:pt x="6201595" y="3036570"/>
                    <a:pt x="6207945" y="3037840"/>
                  </a:cubicBezTo>
                  <a:cubicBezTo>
                    <a:pt x="6210485" y="3037840"/>
                    <a:pt x="6211755" y="3037840"/>
                    <a:pt x="6213025" y="3036570"/>
                  </a:cubicBezTo>
                  <a:lnTo>
                    <a:pt x="6213025" y="3044190"/>
                  </a:lnTo>
                  <a:cubicBezTo>
                    <a:pt x="6210485" y="3110230"/>
                    <a:pt x="6213025" y="3158490"/>
                    <a:pt x="6216835" y="3232150"/>
                  </a:cubicBezTo>
                  <a:lnTo>
                    <a:pt x="6218105" y="3244850"/>
                  </a:lnTo>
                  <a:cubicBezTo>
                    <a:pt x="6211755" y="3244850"/>
                    <a:pt x="6211755" y="3251200"/>
                    <a:pt x="6210485" y="3253740"/>
                  </a:cubicBezTo>
                  <a:lnTo>
                    <a:pt x="6210485" y="3255010"/>
                  </a:lnTo>
                  <a:lnTo>
                    <a:pt x="6214295" y="3280410"/>
                  </a:lnTo>
                  <a:lnTo>
                    <a:pt x="6211755" y="3276600"/>
                  </a:lnTo>
                  <a:lnTo>
                    <a:pt x="6213025" y="3304540"/>
                  </a:lnTo>
                  <a:cubicBezTo>
                    <a:pt x="6214295" y="3321050"/>
                    <a:pt x="6215565" y="3324860"/>
                    <a:pt x="6218105" y="3328670"/>
                  </a:cubicBezTo>
                  <a:cubicBezTo>
                    <a:pt x="6219375" y="3331210"/>
                    <a:pt x="6221915" y="3333750"/>
                    <a:pt x="6223185" y="3364230"/>
                  </a:cubicBezTo>
                  <a:lnTo>
                    <a:pt x="6223185" y="3366770"/>
                  </a:lnTo>
                  <a:cubicBezTo>
                    <a:pt x="6225725" y="3373120"/>
                    <a:pt x="6224455" y="3388360"/>
                    <a:pt x="6223185" y="3398520"/>
                  </a:cubicBezTo>
                  <a:lnTo>
                    <a:pt x="6209215" y="3397250"/>
                  </a:lnTo>
                  <a:lnTo>
                    <a:pt x="6183815" y="3394710"/>
                  </a:lnTo>
                  <a:cubicBezTo>
                    <a:pt x="6163495" y="3393440"/>
                    <a:pt x="6144445" y="3394710"/>
                    <a:pt x="6129205" y="3395980"/>
                  </a:cubicBezTo>
                  <a:lnTo>
                    <a:pt x="6129205" y="3392170"/>
                  </a:lnTo>
                  <a:lnTo>
                    <a:pt x="6124125" y="3389630"/>
                  </a:lnTo>
                  <a:lnTo>
                    <a:pt x="6077135" y="3393440"/>
                  </a:lnTo>
                  <a:cubicBezTo>
                    <a:pt x="6032685" y="3395980"/>
                    <a:pt x="6025065" y="3397250"/>
                    <a:pt x="5979345" y="3402330"/>
                  </a:cubicBezTo>
                  <a:cubicBezTo>
                    <a:pt x="5952675" y="3399790"/>
                    <a:pt x="5926005" y="3398520"/>
                    <a:pt x="5899335" y="3398520"/>
                  </a:cubicBezTo>
                  <a:lnTo>
                    <a:pt x="5885365" y="3398520"/>
                  </a:lnTo>
                  <a:cubicBezTo>
                    <a:pt x="5875205" y="3397250"/>
                    <a:pt x="5862505" y="3395980"/>
                    <a:pt x="5845995" y="3395980"/>
                  </a:cubicBezTo>
                  <a:lnTo>
                    <a:pt x="5845995" y="3398520"/>
                  </a:lnTo>
                  <a:lnTo>
                    <a:pt x="5843455" y="3398520"/>
                  </a:lnTo>
                  <a:cubicBezTo>
                    <a:pt x="5842185" y="3397250"/>
                    <a:pt x="5840915" y="3397250"/>
                    <a:pt x="5839645" y="3395980"/>
                  </a:cubicBezTo>
                  <a:lnTo>
                    <a:pt x="5837105" y="3395980"/>
                  </a:lnTo>
                  <a:cubicBezTo>
                    <a:pt x="5825675" y="3398520"/>
                    <a:pt x="5812975" y="3399790"/>
                    <a:pt x="5797735" y="3401060"/>
                  </a:cubicBezTo>
                  <a:lnTo>
                    <a:pt x="5779955" y="3393440"/>
                  </a:lnTo>
                  <a:lnTo>
                    <a:pt x="5773605" y="3398520"/>
                  </a:lnTo>
                  <a:lnTo>
                    <a:pt x="5658035" y="3393440"/>
                  </a:lnTo>
                  <a:cubicBezTo>
                    <a:pt x="5640255" y="3395980"/>
                    <a:pt x="5622475" y="3397250"/>
                    <a:pt x="5605965" y="3399790"/>
                  </a:cubicBezTo>
                  <a:cubicBezTo>
                    <a:pt x="5580565" y="3399790"/>
                    <a:pt x="5556435" y="3398520"/>
                    <a:pt x="5531035" y="3398520"/>
                  </a:cubicBezTo>
                  <a:lnTo>
                    <a:pt x="5531035" y="3393440"/>
                  </a:lnTo>
                  <a:lnTo>
                    <a:pt x="5480235" y="3397250"/>
                  </a:lnTo>
                  <a:cubicBezTo>
                    <a:pt x="5471345" y="3397250"/>
                    <a:pt x="5463725" y="3397250"/>
                    <a:pt x="5453565" y="3395980"/>
                  </a:cubicBezTo>
                  <a:lnTo>
                    <a:pt x="5453565" y="3394710"/>
                  </a:lnTo>
                  <a:cubicBezTo>
                    <a:pt x="5395370" y="3390900"/>
                    <a:pt x="5302369" y="3389630"/>
                    <a:pt x="5192761" y="3389630"/>
                  </a:cubicBezTo>
                  <a:lnTo>
                    <a:pt x="5116368" y="3389630"/>
                  </a:lnTo>
                  <a:lnTo>
                    <a:pt x="5146260" y="3394710"/>
                  </a:lnTo>
                  <a:cubicBezTo>
                    <a:pt x="5126332" y="3394710"/>
                    <a:pt x="5113046" y="3393440"/>
                    <a:pt x="5096439" y="3393440"/>
                  </a:cubicBezTo>
                  <a:cubicBezTo>
                    <a:pt x="5086475" y="3393440"/>
                    <a:pt x="5076510" y="3392170"/>
                    <a:pt x="5066546" y="3392170"/>
                  </a:cubicBezTo>
                  <a:lnTo>
                    <a:pt x="5059903" y="3392170"/>
                  </a:lnTo>
                  <a:cubicBezTo>
                    <a:pt x="5049938" y="3393440"/>
                    <a:pt x="5036653" y="3394710"/>
                    <a:pt x="5030009" y="3397250"/>
                  </a:cubicBezTo>
                  <a:lnTo>
                    <a:pt x="5030009" y="3395980"/>
                  </a:lnTo>
                  <a:cubicBezTo>
                    <a:pt x="4953616" y="3392170"/>
                    <a:pt x="4900473" y="3393440"/>
                    <a:pt x="4857293" y="3397250"/>
                  </a:cubicBezTo>
                  <a:lnTo>
                    <a:pt x="4850651" y="3397250"/>
                  </a:lnTo>
                  <a:cubicBezTo>
                    <a:pt x="4691221" y="3397250"/>
                    <a:pt x="4511862" y="3397250"/>
                    <a:pt x="4472005" y="3389630"/>
                  </a:cubicBezTo>
                  <a:lnTo>
                    <a:pt x="4465361" y="3389630"/>
                  </a:lnTo>
                  <a:cubicBezTo>
                    <a:pt x="4408896" y="3389630"/>
                    <a:pt x="4392289" y="3389630"/>
                    <a:pt x="4388968" y="3395980"/>
                  </a:cubicBezTo>
                  <a:lnTo>
                    <a:pt x="4362396" y="3395980"/>
                  </a:lnTo>
                  <a:lnTo>
                    <a:pt x="4319217" y="3392170"/>
                  </a:lnTo>
                  <a:lnTo>
                    <a:pt x="4279360" y="3397250"/>
                  </a:lnTo>
                  <a:cubicBezTo>
                    <a:pt x="4259431" y="3397250"/>
                    <a:pt x="4239502" y="3397250"/>
                    <a:pt x="4226216" y="3395980"/>
                  </a:cubicBezTo>
                  <a:lnTo>
                    <a:pt x="4226216" y="3387090"/>
                  </a:lnTo>
                  <a:cubicBezTo>
                    <a:pt x="4143180" y="3384550"/>
                    <a:pt x="4020286" y="3385820"/>
                    <a:pt x="3930606" y="3387090"/>
                  </a:cubicBezTo>
                  <a:cubicBezTo>
                    <a:pt x="3890749" y="3387090"/>
                    <a:pt x="3854213" y="3388360"/>
                    <a:pt x="3834284" y="3388360"/>
                  </a:cubicBezTo>
                  <a:lnTo>
                    <a:pt x="3834284" y="3390900"/>
                  </a:lnTo>
                  <a:lnTo>
                    <a:pt x="3561924" y="3390900"/>
                  </a:lnTo>
                  <a:lnTo>
                    <a:pt x="3561924" y="3388360"/>
                  </a:lnTo>
                  <a:cubicBezTo>
                    <a:pt x="3551960" y="3389630"/>
                    <a:pt x="3541996" y="3389630"/>
                    <a:pt x="3535353" y="3390900"/>
                  </a:cubicBezTo>
                  <a:lnTo>
                    <a:pt x="3445673" y="3390900"/>
                  </a:lnTo>
                  <a:cubicBezTo>
                    <a:pt x="3209850" y="3390900"/>
                    <a:pt x="2964061" y="3390900"/>
                    <a:pt x="2748167" y="3394710"/>
                  </a:cubicBezTo>
                  <a:lnTo>
                    <a:pt x="2734881" y="3394710"/>
                  </a:lnTo>
                  <a:cubicBezTo>
                    <a:pt x="2711630" y="3394710"/>
                    <a:pt x="2691702" y="3395980"/>
                    <a:pt x="2668451" y="3395980"/>
                  </a:cubicBezTo>
                  <a:lnTo>
                    <a:pt x="2555522" y="3398520"/>
                  </a:lnTo>
                  <a:lnTo>
                    <a:pt x="2578772" y="3401060"/>
                  </a:lnTo>
                  <a:lnTo>
                    <a:pt x="2528950" y="3401060"/>
                  </a:lnTo>
                  <a:cubicBezTo>
                    <a:pt x="2512343" y="3397250"/>
                    <a:pt x="2482450" y="3394710"/>
                    <a:pt x="2462521" y="3392170"/>
                  </a:cubicBezTo>
                  <a:lnTo>
                    <a:pt x="2459200" y="3398520"/>
                  </a:lnTo>
                  <a:lnTo>
                    <a:pt x="2455878" y="3393440"/>
                  </a:lnTo>
                  <a:cubicBezTo>
                    <a:pt x="2445913" y="3394710"/>
                    <a:pt x="2382806" y="3393440"/>
                    <a:pt x="2329662" y="3393440"/>
                  </a:cubicBezTo>
                  <a:lnTo>
                    <a:pt x="2176875" y="3393440"/>
                  </a:lnTo>
                  <a:lnTo>
                    <a:pt x="2176875" y="3397250"/>
                  </a:lnTo>
                  <a:cubicBezTo>
                    <a:pt x="2163589" y="3397250"/>
                    <a:pt x="2153625" y="3397250"/>
                    <a:pt x="2140339" y="3398520"/>
                  </a:cubicBezTo>
                  <a:lnTo>
                    <a:pt x="2137018" y="3398520"/>
                  </a:lnTo>
                  <a:cubicBezTo>
                    <a:pt x="2100482" y="3399790"/>
                    <a:pt x="2060624" y="3401060"/>
                    <a:pt x="2014124" y="3402330"/>
                  </a:cubicBezTo>
                  <a:cubicBezTo>
                    <a:pt x="2017445" y="3401060"/>
                    <a:pt x="2017445" y="3399790"/>
                    <a:pt x="2020767" y="3398520"/>
                  </a:cubicBezTo>
                  <a:cubicBezTo>
                    <a:pt x="2024088" y="3392170"/>
                    <a:pt x="2004159" y="3388360"/>
                    <a:pt x="1994195" y="3387090"/>
                  </a:cubicBezTo>
                  <a:lnTo>
                    <a:pt x="1987552" y="3387090"/>
                  </a:lnTo>
                  <a:cubicBezTo>
                    <a:pt x="1897873" y="3385820"/>
                    <a:pt x="1881265" y="3387090"/>
                    <a:pt x="1867980" y="3390900"/>
                  </a:cubicBezTo>
                  <a:cubicBezTo>
                    <a:pt x="1864658" y="3392170"/>
                    <a:pt x="1854694" y="3393440"/>
                    <a:pt x="1781621" y="3392170"/>
                  </a:cubicBezTo>
                  <a:lnTo>
                    <a:pt x="1774979" y="3392170"/>
                  </a:lnTo>
                  <a:cubicBezTo>
                    <a:pt x="1765014" y="3393440"/>
                    <a:pt x="1758371" y="3394710"/>
                    <a:pt x="1755050" y="3395980"/>
                  </a:cubicBezTo>
                  <a:cubicBezTo>
                    <a:pt x="1668692" y="3397250"/>
                    <a:pt x="1638799" y="3398520"/>
                    <a:pt x="1615548" y="3399790"/>
                  </a:cubicBezTo>
                  <a:lnTo>
                    <a:pt x="1532512" y="3397250"/>
                  </a:lnTo>
                  <a:cubicBezTo>
                    <a:pt x="1502619" y="3395980"/>
                    <a:pt x="1486012" y="3395980"/>
                    <a:pt x="1476047" y="3394710"/>
                  </a:cubicBezTo>
                  <a:lnTo>
                    <a:pt x="1476047" y="3385820"/>
                  </a:lnTo>
                  <a:lnTo>
                    <a:pt x="1080793" y="3383280"/>
                  </a:lnTo>
                  <a:lnTo>
                    <a:pt x="1090758" y="3388360"/>
                  </a:lnTo>
                  <a:cubicBezTo>
                    <a:pt x="1064186" y="3389630"/>
                    <a:pt x="1011043" y="3392170"/>
                    <a:pt x="974507" y="3392170"/>
                  </a:cubicBezTo>
                  <a:cubicBezTo>
                    <a:pt x="957900" y="3392170"/>
                    <a:pt x="941292" y="3393440"/>
                    <a:pt x="928006" y="3393440"/>
                  </a:cubicBezTo>
                  <a:lnTo>
                    <a:pt x="840740" y="3393440"/>
                  </a:lnTo>
                  <a:lnTo>
                    <a:pt x="840740" y="3389630"/>
                  </a:lnTo>
                  <a:lnTo>
                    <a:pt x="836930" y="3390900"/>
                  </a:lnTo>
                  <a:cubicBezTo>
                    <a:pt x="830580" y="3392170"/>
                    <a:pt x="805180" y="3393440"/>
                    <a:pt x="778510" y="3394710"/>
                  </a:cubicBezTo>
                  <a:lnTo>
                    <a:pt x="778510" y="3389630"/>
                  </a:lnTo>
                  <a:cubicBezTo>
                    <a:pt x="754380" y="3388360"/>
                    <a:pt x="734060" y="3389630"/>
                    <a:pt x="713740" y="3392170"/>
                  </a:cubicBezTo>
                  <a:cubicBezTo>
                    <a:pt x="687070" y="3394710"/>
                    <a:pt x="660400" y="3397250"/>
                    <a:pt x="623570" y="3392170"/>
                  </a:cubicBezTo>
                  <a:cubicBezTo>
                    <a:pt x="614680" y="3392170"/>
                    <a:pt x="601980" y="3389630"/>
                    <a:pt x="589280" y="3388360"/>
                  </a:cubicBezTo>
                  <a:cubicBezTo>
                    <a:pt x="561340" y="3384550"/>
                    <a:pt x="551180" y="3383280"/>
                    <a:pt x="546100" y="3388360"/>
                  </a:cubicBezTo>
                  <a:lnTo>
                    <a:pt x="544830" y="3389630"/>
                  </a:lnTo>
                  <a:cubicBezTo>
                    <a:pt x="537210" y="3389630"/>
                    <a:pt x="529590" y="3389630"/>
                    <a:pt x="520700" y="3390900"/>
                  </a:cubicBezTo>
                  <a:cubicBezTo>
                    <a:pt x="497840" y="3392170"/>
                    <a:pt x="474980" y="3393440"/>
                    <a:pt x="448310" y="3389630"/>
                  </a:cubicBezTo>
                  <a:lnTo>
                    <a:pt x="445770" y="3389630"/>
                  </a:lnTo>
                  <a:cubicBezTo>
                    <a:pt x="444500" y="3389630"/>
                    <a:pt x="443230" y="3389630"/>
                    <a:pt x="443230" y="3390900"/>
                  </a:cubicBezTo>
                  <a:lnTo>
                    <a:pt x="429260" y="3388360"/>
                  </a:lnTo>
                  <a:cubicBezTo>
                    <a:pt x="416560" y="3385820"/>
                    <a:pt x="393700" y="3387090"/>
                    <a:pt x="373380" y="3388360"/>
                  </a:cubicBezTo>
                  <a:cubicBezTo>
                    <a:pt x="363220" y="3388360"/>
                    <a:pt x="351790" y="3389630"/>
                    <a:pt x="346710" y="3389630"/>
                  </a:cubicBezTo>
                  <a:lnTo>
                    <a:pt x="345440" y="3384550"/>
                  </a:lnTo>
                  <a:cubicBezTo>
                    <a:pt x="323850" y="3390900"/>
                    <a:pt x="297180" y="3390900"/>
                    <a:pt x="266700" y="3389630"/>
                  </a:cubicBezTo>
                  <a:cubicBezTo>
                    <a:pt x="242570" y="3388360"/>
                    <a:pt x="214630" y="3388360"/>
                    <a:pt x="185420" y="3390900"/>
                  </a:cubicBezTo>
                  <a:lnTo>
                    <a:pt x="189230" y="3385820"/>
                  </a:lnTo>
                  <a:lnTo>
                    <a:pt x="166370" y="3388360"/>
                  </a:lnTo>
                  <a:cubicBezTo>
                    <a:pt x="163830" y="3388360"/>
                    <a:pt x="161290" y="3388360"/>
                    <a:pt x="157480" y="3389630"/>
                  </a:cubicBezTo>
                  <a:lnTo>
                    <a:pt x="156210" y="3383280"/>
                  </a:lnTo>
                  <a:cubicBezTo>
                    <a:pt x="139700" y="3384550"/>
                    <a:pt x="123190" y="3385820"/>
                    <a:pt x="101600" y="3384550"/>
                  </a:cubicBezTo>
                  <a:lnTo>
                    <a:pt x="97790" y="3384550"/>
                  </a:lnTo>
                  <a:lnTo>
                    <a:pt x="87630" y="3383280"/>
                  </a:lnTo>
                  <a:lnTo>
                    <a:pt x="87630" y="3362960"/>
                  </a:lnTo>
                  <a:lnTo>
                    <a:pt x="74930" y="3362960"/>
                  </a:lnTo>
                  <a:lnTo>
                    <a:pt x="74930" y="3356610"/>
                  </a:lnTo>
                  <a:cubicBezTo>
                    <a:pt x="76200" y="3342640"/>
                    <a:pt x="77470" y="3333750"/>
                    <a:pt x="80010" y="3323590"/>
                  </a:cubicBezTo>
                  <a:lnTo>
                    <a:pt x="80010" y="3321050"/>
                  </a:lnTo>
                  <a:cubicBezTo>
                    <a:pt x="85090" y="3296920"/>
                    <a:pt x="88900" y="3270250"/>
                    <a:pt x="87630" y="3200400"/>
                  </a:cubicBezTo>
                  <a:lnTo>
                    <a:pt x="83820" y="3200400"/>
                  </a:lnTo>
                  <a:cubicBezTo>
                    <a:pt x="85090" y="3178810"/>
                    <a:pt x="86360" y="3161030"/>
                    <a:pt x="88900" y="3150870"/>
                  </a:cubicBezTo>
                  <a:cubicBezTo>
                    <a:pt x="88900" y="3102610"/>
                    <a:pt x="87630" y="3100070"/>
                    <a:pt x="81280" y="3100070"/>
                  </a:cubicBezTo>
                  <a:cubicBezTo>
                    <a:pt x="81280" y="3087370"/>
                    <a:pt x="80010" y="3077210"/>
                    <a:pt x="77470" y="3064510"/>
                  </a:cubicBezTo>
                  <a:cubicBezTo>
                    <a:pt x="76200" y="3054350"/>
                    <a:pt x="73660" y="3042920"/>
                    <a:pt x="73660" y="3028950"/>
                  </a:cubicBezTo>
                  <a:lnTo>
                    <a:pt x="78740" y="3028950"/>
                  </a:lnTo>
                  <a:lnTo>
                    <a:pt x="78740" y="3022600"/>
                  </a:lnTo>
                  <a:cubicBezTo>
                    <a:pt x="81280" y="2959100"/>
                    <a:pt x="77470" y="2951480"/>
                    <a:pt x="73660" y="2943860"/>
                  </a:cubicBezTo>
                  <a:cubicBezTo>
                    <a:pt x="72390" y="2941320"/>
                    <a:pt x="71120" y="2937510"/>
                    <a:pt x="69850" y="2927350"/>
                  </a:cubicBezTo>
                  <a:lnTo>
                    <a:pt x="78740" y="2926080"/>
                  </a:lnTo>
                  <a:lnTo>
                    <a:pt x="77470" y="2894330"/>
                  </a:lnTo>
                  <a:lnTo>
                    <a:pt x="86360" y="2908300"/>
                  </a:lnTo>
                  <a:lnTo>
                    <a:pt x="83820" y="2880360"/>
                  </a:lnTo>
                  <a:cubicBezTo>
                    <a:pt x="78740" y="2824480"/>
                    <a:pt x="80010" y="2802890"/>
                    <a:pt x="81280" y="2753360"/>
                  </a:cubicBezTo>
                  <a:lnTo>
                    <a:pt x="82550" y="2730500"/>
                  </a:lnTo>
                  <a:lnTo>
                    <a:pt x="85090" y="2710180"/>
                  </a:lnTo>
                  <a:cubicBezTo>
                    <a:pt x="87630" y="2686050"/>
                    <a:pt x="87630" y="2655570"/>
                    <a:pt x="86360" y="2630170"/>
                  </a:cubicBezTo>
                  <a:lnTo>
                    <a:pt x="88900" y="2630170"/>
                  </a:lnTo>
                  <a:cubicBezTo>
                    <a:pt x="87630" y="2623820"/>
                    <a:pt x="87630" y="2618740"/>
                    <a:pt x="87630" y="2613660"/>
                  </a:cubicBezTo>
                  <a:lnTo>
                    <a:pt x="87630" y="2586990"/>
                  </a:lnTo>
                  <a:lnTo>
                    <a:pt x="83820" y="2586990"/>
                  </a:lnTo>
                  <a:lnTo>
                    <a:pt x="78740" y="2515870"/>
                  </a:lnTo>
                  <a:lnTo>
                    <a:pt x="83820" y="2515870"/>
                  </a:lnTo>
                  <a:cubicBezTo>
                    <a:pt x="83820" y="2509520"/>
                    <a:pt x="83820" y="2504440"/>
                    <a:pt x="82550" y="2498090"/>
                  </a:cubicBezTo>
                  <a:lnTo>
                    <a:pt x="91440" y="2498090"/>
                  </a:lnTo>
                  <a:lnTo>
                    <a:pt x="91440" y="2495550"/>
                  </a:lnTo>
                  <a:lnTo>
                    <a:pt x="86360" y="2393950"/>
                  </a:lnTo>
                  <a:cubicBezTo>
                    <a:pt x="87630" y="2390140"/>
                    <a:pt x="87630" y="2383790"/>
                    <a:pt x="88900" y="2374900"/>
                  </a:cubicBezTo>
                  <a:cubicBezTo>
                    <a:pt x="90170" y="2367280"/>
                    <a:pt x="91440" y="2355850"/>
                    <a:pt x="92710" y="2353310"/>
                  </a:cubicBezTo>
                  <a:lnTo>
                    <a:pt x="93980" y="2353310"/>
                  </a:lnTo>
                  <a:cubicBezTo>
                    <a:pt x="95250" y="2325370"/>
                    <a:pt x="92710" y="2292350"/>
                    <a:pt x="91440" y="2256790"/>
                  </a:cubicBezTo>
                  <a:cubicBezTo>
                    <a:pt x="88900" y="2216150"/>
                    <a:pt x="86360" y="2172970"/>
                    <a:pt x="88900" y="2131060"/>
                  </a:cubicBezTo>
                  <a:lnTo>
                    <a:pt x="88900" y="2128520"/>
                  </a:lnTo>
                  <a:cubicBezTo>
                    <a:pt x="87630" y="2124710"/>
                    <a:pt x="87630" y="2114550"/>
                    <a:pt x="86360" y="2101850"/>
                  </a:cubicBezTo>
                  <a:cubicBezTo>
                    <a:pt x="86360" y="2081530"/>
                    <a:pt x="87630" y="2062480"/>
                    <a:pt x="87630" y="2042160"/>
                  </a:cubicBezTo>
                  <a:cubicBezTo>
                    <a:pt x="88900" y="1992630"/>
                    <a:pt x="91440" y="1940560"/>
                    <a:pt x="86360" y="1877060"/>
                  </a:cubicBezTo>
                  <a:lnTo>
                    <a:pt x="95250" y="1827530"/>
                  </a:lnTo>
                  <a:lnTo>
                    <a:pt x="95250" y="1826260"/>
                  </a:lnTo>
                  <a:cubicBezTo>
                    <a:pt x="95250" y="1807210"/>
                    <a:pt x="93980" y="1800860"/>
                    <a:pt x="87630" y="1799590"/>
                  </a:cubicBezTo>
                  <a:cubicBezTo>
                    <a:pt x="85090" y="1799590"/>
                    <a:pt x="83820" y="1799590"/>
                    <a:pt x="81280" y="1802130"/>
                  </a:cubicBezTo>
                  <a:cubicBezTo>
                    <a:pt x="81280" y="1795780"/>
                    <a:pt x="81280" y="1789430"/>
                    <a:pt x="80010" y="1779270"/>
                  </a:cubicBezTo>
                  <a:cubicBezTo>
                    <a:pt x="78740" y="1752600"/>
                    <a:pt x="80010" y="1742440"/>
                    <a:pt x="80010" y="1737360"/>
                  </a:cubicBezTo>
                  <a:cubicBezTo>
                    <a:pt x="81280" y="1737360"/>
                    <a:pt x="82550" y="1737360"/>
                    <a:pt x="85090" y="1736090"/>
                  </a:cubicBezTo>
                  <a:cubicBezTo>
                    <a:pt x="88900" y="1733550"/>
                    <a:pt x="90170" y="1728470"/>
                    <a:pt x="90170" y="1722120"/>
                  </a:cubicBezTo>
                  <a:lnTo>
                    <a:pt x="90170" y="1720850"/>
                  </a:lnTo>
                  <a:lnTo>
                    <a:pt x="88900" y="1714500"/>
                  </a:lnTo>
                  <a:cubicBezTo>
                    <a:pt x="85090" y="1686560"/>
                    <a:pt x="81280" y="1649730"/>
                    <a:pt x="81280" y="1607820"/>
                  </a:cubicBezTo>
                  <a:lnTo>
                    <a:pt x="82550" y="1607820"/>
                  </a:lnTo>
                  <a:lnTo>
                    <a:pt x="82550" y="1614170"/>
                  </a:lnTo>
                  <a:cubicBezTo>
                    <a:pt x="83820" y="1640840"/>
                    <a:pt x="85090" y="1643380"/>
                    <a:pt x="91440" y="1643380"/>
                  </a:cubicBezTo>
                  <a:cubicBezTo>
                    <a:pt x="99060" y="1643380"/>
                    <a:pt x="99060" y="1638300"/>
                    <a:pt x="101600" y="1615440"/>
                  </a:cubicBezTo>
                  <a:lnTo>
                    <a:pt x="102870" y="1611630"/>
                  </a:lnTo>
                  <a:lnTo>
                    <a:pt x="99060" y="1609090"/>
                  </a:lnTo>
                  <a:cubicBezTo>
                    <a:pt x="92710" y="1601470"/>
                    <a:pt x="92710" y="1544320"/>
                    <a:pt x="92710" y="1501140"/>
                  </a:cubicBezTo>
                  <a:cubicBezTo>
                    <a:pt x="92710" y="1426210"/>
                    <a:pt x="90170" y="1395730"/>
                    <a:pt x="83820" y="1386840"/>
                  </a:cubicBezTo>
                  <a:lnTo>
                    <a:pt x="85090" y="1375410"/>
                  </a:lnTo>
                  <a:lnTo>
                    <a:pt x="87630" y="1375410"/>
                  </a:lnTo>
                  <a:cubicBezTo>
                    <a:pt x="91440" y="1338580"/>
                    <a:pt x="88900" y="1324610"/>
                    <a:pt x="85090" y="1308100"/>
                  </a:cubicBezTo>
                  <a:cubicBezTo>
                    <a:pt x="81280" y="1292860"/>
                    <a:pt x="77470" y="1275080"/>
                    <a:pt x="78740" y="1229360"/>
                  </a:cubicBezTo>
                  <a:cubicBezTo>
                    <a:pt x="80010" y="1212850"/>
                    <a:pt x="80010" y="1201420"/>
                    <a:pt x="81280" y="1196340"/>
                  </a:cubicBezTo>
                  <a:lnTo>
                    <a:pt x="85090" y="1196340"/>
                  </a:lnTo>
                  <a:lnTo>
                    <a:pt x="81280" y="1125220"/>
                  </a:lnTo>
                  <a:lnTo>
                    <a:pt x="81280" y="1121410"/>
                  </a:lnTo>
                  <a:lnTo>
                    <a:pt x="83820" y="1121410"/>
                  </a:lnTo>
                  <a:lnTo>
                    <a:pt x="82550" y="1043940"/>
                  </a:lnTo>
                  <a:lnTo>
                    <a:pt x="87630" y="1052830"/>
                  </a:lnTo>
                  <a:lnTo>
                    <a:pt x="82550" y="1021080"/>
                  </a:lnTo>
                  <a:cubicBezTo>
                    <a:pt x="81280" y="1012190"/>
                    <a:pt x="78740" y="998220"/>
                    <a:pt x="77470" y="982980"/>
                  </a:cubicBezTo>
                  <a:lnTo>
                    <a:pt x="81280" y="969010"/>
                  </a:lnTo>
                  <a:cubicBezTo>
                    <a:pt x="90170" y="939800"/>
                    <a:pt x="88900" y="925830"/>
                    <a:pt x="87630" y="904240"/>
                  </a:cubicBezTo>
                  <a:cubicBezTo>
                    <a:pt x="86360" y="895350"/>
                    <a:pt x="86360" y="885190"/>
                    <a:pt x="85090" y="871220"/>
                  </a:cubicBezTo>
                  <a:lnTo>
                    <a:pt x="90170" y="853440"/>
                  </a:lnTo>
                  <a:cubicBezTo>
                    <a:pt x="88900" y="852170"/>
                    <a:pt x="88900" y="848360"/>
                    <a:pt x="90170" y="845820"/>
                  </a:cubicBezTo>
                  <a:lnTo>
                    <a:pt x="73660" y="845820"/>
                  </a:lnTo>
                  <a:lnTo>
                    <a:pt x="90170" y="845820"/>
                  </a:lnTo>
                  <a:cubicBezTo>
                    <a:pt x="93980" y="825500"/>
                    <a:pt x="95250" y="802640"/>
                    <a:pt x="96520" y="775970"/>
                  </a:cubicBezTo>
                  <a:cubicBezTo>
                    <a:pt x="97790" y="755650"/>
                    <a:pt x="97790" y="734060"/>
                    <a:pt x="100330" y="708660"/>
                  </a:cubicBezTo>
                  <a:lnTo>
                    <a:pt x="87630" y="707390"/>
                  </a:lnTo>
                  <a:cubicBezTo>
                    <a:pt x="86360" y="711200"/>
                    <a:pt x="86360" y="718820"/>
                    <a:pt x="83820" y="728980"/>
                  </a:cubicBezTo>
                  <a:cubicBezTo>
                    <a:pt x="82550" y="734060"/>
                    <a:pt x="82550" y="741680"/>
                    <a:pt x="81280" y="749300"/>
                  </a:cubicBezTo>
                  <a:cubicBezTo>
                    <a:pt x="81280" y="735330"/>
                    <a:pt x="81280" y="718820"/>
                    <a:pt x="78740" y="697230"/>
                  </a:cubicBezTo>
                  <a:cubicBezTo>
                    <a:pt x="83820" y="690880"/>
                    <a:pt x="83820" y="673100"/>
                    <a:pt x="82550" y="635000"/>
                  </a:cubicBezTo>
                  <a:lnTo>
                    <a:pt x="82550" y="624840"/>
                  </a:lnTo>
                  <a:lnTo>
                    <a:pt x="91440" y="627380"/>
                  </a:lnTo>
                  <a:lnTo>
                    <a:pt x="91440" y="617220"/>
                  </a:lnTo>
                  <a:cubicBezTo>
                    <a:pt x="90170" y="586740"/>
                    <a:pt x="87630" y="576580"/>
                    <a:pt x="85090" y="566420"/>
                  </a:cubicBezTo>
                  <a:cubicBezTo>
                    <a:pt x="83820" y="561340"/>
                    <a:pt x="82550" y="554990"/>
                    <a:pt x="81280" y="546100"/>
                  </a:cubicBezTo>
                  <a:cubicBezTo>
                    <a:pt x="82550" y="499110"/>
                    <a:pt x="87630" y="486410"/>
                    <a:pt x="92710" y="476250"/>
                  </a:cubicBezTo>
                  <a:lnTo>
                    <a:pt x="93980" y="473710"/>
                  </a:lnTo>
                  <a:lnTo>
                    <a:pt x="93980" y="471170"/>
                  </a:lnTo>
                  <a:cubicBezTo>
                    <a:pt x="93980" y="441960"/>
                    <a:pt x="93980" y="438150"/>
                    <a:pt x="87630" y="436880"/>
                  </a:cubicBezTo>
                  <a:cubicBezTo>
                    <a:pt x="85090" y="436880"/>
                    <a:pt x="83820" y="436880"/>
                    <a:pt x="82550" y="438150"/>
                  </a:cubicBezTo>
                  <a:lnTo>
                    <a:pt x="82550" y="430530"/>
                  </a:lnTo>
                  <a:cubicBezTo>
                    <a:pt x="85090" y="364490"/>
                    <a:pt x="82550" y="316230"/>
                    <a:pt x="78740" y="242570"/>
                  </a:cubicBezTo>
                  <a:lnTo>
                    <a:pt x="77470" y="229870"/>
                  </a:lnTo>
                  <a:cubicBezTo>
                    <a:pt x="83820" y="229870"/>
                    <a:pt x="83820" y="223520"/>
                    <a:pt x="85090" y="220980"/>
                  </a:cubicBezTo>
                  <a:lnTo>
                    <a:pt x="85090" y="219710"/>
                  </a:lnTo>
                  <a:lnTo>
                    <a:pt x="81280" y="194310"/>
                  </a:lnTo>
                  <a:lnTo>
                    <a:pt x="83820" y="198120"/>
                  </a:lnTo>
                  <a:lnTo>
                    <a:pt x="82550" y="171450"/>
                  </a:lnTo>
                  <a:cubicBezTo>
                    <a:pt x="81280" y="154940"/>
                    <a:pt x="80010" y="151130"/>
                    <a:pt x="77470" y="147320"/>
                  </a:cubicBezTo>
                  <a:cubicBezTo>
                    <a:pt x="76200" y="144780"/>
                    <a:pt x="73660" y="142240"/>
                    <a:pt x="72390" y="111760"/>
                  </a:cubicBezTo>
                  <a:lnTo>
                    <a:pt x="72390" y="109220"/>
                  </a:lnTo>
                  <a:cubicBezTo>
                    <a:pt x="69850" y="102870"/>
                    <a:pt x="71120" y="87630"/>
                    <a:pt x="72390" y="77470"/>
                  </a:cubicBezTo>
                  <a:lnTo>
                    <a:pt x="83820" y="78740"/>
                  </a:lnTo>
                  <a:lnTo>
                    <a:pt x="109220" y="81280"/>
                  </a:lnTo>
                  <a:cubicBezTo>
                    <a:pt x="129540" y="82550"/>
                    <a:pt x="148590" y="81280"/>
                    <a:pt x="163830" y="80010"/>
                  </a:cubicBezTo>
                  <a:lnTo>
                    <a:pt x="163830" y="83820"/>
                  </a:lnTo>
                  <a:lnTo>
                    <a:pt x="168910" y="86360"/>
                  </a:lnTo>
                  <a:lnTo>
                    <a:pt x="217170" y="82550"/>
                  </a:lnTo>
                  <a:cubicBezTo>
                    <a:pt x="261620" y="80010"/>
                    <a:pt x="269240" y="78740"/>
                    <a:pt x="314960" y="73660"/>
                  </a:cubicBezTo>
                  <a:cubicBezTo>
                    <a:pt x="346710" y="76200"/>
                    <a:pt x="377190" y="78740"/>
                    <a:pt x="408940" y="77470"/>
                  </a:cubicBezTo>
                  <a:cubicBezTo>
                    <a:pt x="419100" y="78740"/>
                    <a:pt x="431800" y="80010"/>
                    <a:pt x="448310" y="80010"/>
                  </a:cubicBezTo>
                  <a:lnTo>
                    <a:pt x="448310" y="77470"/>
                  </a:lnTo>
                  <a:lnTo>
                    <a:pt x="450850" y="77470"/>
                  </a:lnTo>
                  <a:cubicBezTo>
                    <a:pt x="452120" y="78740"/>
                    <a:pt x="453390" y="78740"/>
                    <a:pt x="454660" y="80010"/>
                  </a:cubicBezTo>
                  <a:lnTo>
                    <a:pt x="457200" y="80010"/>
                  </a:lnTo>
                  <a:cubicBezTo>
                    <a:pt x="468630" y="77470"/>
                    <a:pt x="481330" y="76200"/>
                    <a:pt x="496570" y="74930"/>
                  </a:cubicBezTo>
                  <a:lnTo>
                    <a:pt x="514350" y="82550"/>
                  </a:lnTo>
                  <a:lnTo>
                    <a:pt x="519430" y="78740"/>
                  </a:lnTo>
                  <a:lnTo>
                    <a:pt x="635000" y="85090"/>
                  </a:lnTo>
                  <a:cubicBezTo>
                    <a:pt x="652780" y="82550"/>
                    <a:pt x="670560" y="81280"/>
                    <a:pt x="687070" y="78740"/>
                  </a:cubicBezTo>
                  <a:cubicBezTo>
                    <a:pt x="712470" y="78740"/>
                    <a:pt x="736600" y="80010"/>
                    <a:pt x="762000" y="80010"/>
                  </a:cubicBezTo>
                  <a:lnTo>
                    <a:pt x="762000" y="85090"/>
                  </a:lnTo>
                  <a:lnTo>
                    <a:pt x="812800" y="81280"/>
                  </a:lnTo>
                  <a:cubicBezTo>
                    <a:pt x="821690" y="81280"/>
                    <a:pt x="830580" y="81280"/>
                    <a:pt x="840740" y="82550"/>
                  </a:cubicBezTo>
                  <a:lnTo>
                    <a:pt x="840740" y="85090"/>
                  </a:lnTo>
                  <a:cubicBezTo>
                    <a:pt x="898113" y="83820"/>
                    <a:pt x="991114" y="85090"/>
                    <a:pt x="1100722" y="85090"/>
                  </a:cubicBezTo>
                  <a:lnTo>
                    <a:pt x="1177115" y="85090"/>
                  </a:lnTo>
                  <a:lnTo>
                    <a:pt x="1147222" y="80010"/>
                  </a:lnTo>
                  <a:cubicBezTo>
                    <a:pt x="1167151" y="80010"/>
                    <a:pt x="1180437" y="81280"/>
                    <a:pt x="1197044" y="81280"/>
                  </a:cubicBezTo>
                  <a:cubicBezTo>
                    <a:pt x="1207008" y="81280"/>
                    <a:pt x="1216973" y="82550"/>
                    <a:pt x="1226937" y="82550"/>
                  </a:cubicBezTo>
                  <a:lnTo>
                    <a:pt x="1233580" y="82550"/>
                  </a:lnTo>
                  <a:cubicBezTo>
                    <a:pt x="1243545" y="81280"/>
                    <a:pt x="1256830" y="80010"/>
                    <a:pt x="1263473" y="77470"/>
                  </a:cubicBezTo>
                  <a:lnTo>
                    <a:pt x="1263473" y="78740"/>
                  </a:lnTo>
                  <a:cubicBezTo>
                    <a:pt x="1339867" y="83820"/>
                    <a:pt x="1393010" y="82550"/>
                    <a:pt x="1436189" y="78740"/>
                  </a:cubicBezTo>
                  <a:lnTo>
                    <a:pt x="1442832" y="78740"/>
                  </a:lnTo>
                  <a:cubicBezTo>
                    <a:pt x="1602262" y="78740"/>
                    <a:pt x="1781621" y="78740"/>
                    <a:pt x="1821479" y="86360"/>
                  </a:cubicBezTo>
                  <a:lnTo>
                    <a:pt x="1828122" y="86360"/>
                  </a:lnTo>
                  <a:cubicBezTo>
                    <a:pt x="1887908" y="86360"/>
                    <a:pt x="1901194" y="86360"/>
                    <a:pt x="1904515" y="80010"/>
                  </a:cubicBezTo>
                  <a:lnTo>
                    <a:pt x="1931087" y="80010"/>
                  </a:lnTo>
                  <a:lnTo>
                    <a:pt x="1974266" y="83820"/>
                  </a:lnTo>
                  <a:lnTo>
                    <a:pt x="2014123" y="78740"/>
                  </a:lnTo>
                  <a:cubicBezTo>
                    <a:pt x="2034052" y="78740"/>
                    <a:pt x="2053981" y="78740"/>
                    <a:pt x="2067267" y="80010"/>
                  </a:cubicBezTo>
                  <a:lnTo>
                    <a:pt x="2067267" y="88900"/>
                  </a:lnTo>
                  <a:cubicBezTo>
                    <a:pt x="2150303" y="91440"/>
                    <a:pt x="2273197" y="90170"/>
                    <a:pt x="2362877" y="88900"/>
                  </a:cubicBezTo>
                  <a:cubicBezTo>
                    <a:pt x="2402734" y="88900"/>
                    <a:pt x="2439270" y="87630"/>
                    <a:pt x="2459199" y="87630"/>
                  </a:cubicBezTo>
                  <a:lnTo>
                    <a:pt x="2459199" y="85090"/>
                  </a:lnTo>
                  <a:lnTo>
                    <a:pt x="2731559" y="85090"/>
                  </a:lnTo>
                  <a:lnTo>
                    <a:pt x="2731559" y="87630"/>
                  </a:lnTo>
                  <a:cubicBezTo>
                    <a:pt x="2741523" y="86360"/>
                    <a:pt x="2751487" y="86360"/>
                    <a:pt x="2758130" y="85090"/>
                  </a:cubicBezTo>
                  <a:lnTo>
                    <a:pt x="2847810" y="85090"/>
                  </a:lnTo>
                  <a:cubicBezTo>
                    <a:pt x="3083633" y="85090"/>
                    <a:pt x="3329421" y="85090"/>
                    <a:pt x="3545316" y="81280"/>
                  </a:cubicBezTo>
                  <a:lnTo>
                    <a:pt x="3558603" y="81280"/>
                  </a:lnTo>
                  <a:cubicBezTo>
                    <a:pt x="3581853" y="81280"/>
                    <a:pt x="3601782" y="80010"/>
                    <a:pt x="3625031" y="80010"/>
                  </a:cubicBezTo>
                  <a:lnTo>
                    <a:pt x="3737961" y="77470"/>
                  </a:lnTo>
                  <a:lnTo>
                    <a:pt x="3714711" y="74930"/>
                  </a:lnTo>
                  <a:lnTo>
                    <a:pt x="3764533" y="74930"/>
                  </a:lnTo>
                  <a:cubicBezTo>
                    <a:pt x="3781140" y="78740"/>
                    <a:pt x="3811033" y="81280"/>
                    <a:pt x="3830962" y="83820"/>
                  </a:cubicBezTo>
                  <a:lnTo>
                    <a:pt x="3834284" y="77470"/>
                  </a:lnTo>
                  <a:lnTo>
                    <a:pt x="3837605" y="82550"/>
                  </a:lnTo>
                  <a:cubicBezTo>
                    <a:pt x="3847569" y="81280"/>
                    <a:pt x="3910677" y="82550"/>
                    <a:pt x="3963820" y="82550"/>
                  </a:cubicBezTo>
                  <a:lnTo>
                    <a:pt x="4116608" y="82550"/>
                  </a:lnTo>
                  <a:lnTo>
                    <a:pt x="4116608" y="78740"/>
                  </a:lnTo>
                  <a:cubicBezTo>
                    <a:pt x="4129894" y="78740"/>
                    <a:pt x="4139858" y="78740"/>
                    <a:pt x="4153144" y="77470"/>
                  </a:cubicBezTo>
                  <a:lnTo>
                    <a:pt x="4156465" y="77470"/>
                  </a:lnTo>
                  <a:cubicBezTo>
                    <a:pt x="4193001" y="76200"/>
                    <a:pt x="4232859" y="74930"/>
                    <a:pt x="4279359" y="73660"/>
                  </a:cubicBezTo>
                  <a:cubicBezTo>
                    <a:pt x="4276037" y="74930"/>
                    <a:pt x="4276037" y="76200"/>
                    <a:pt x="4272716" y="77470"/>
                  </a:cubicBezTo>
                  <a:cubicBezTo>
                    <a:pt x="4269395" y="83820"/>
                    <a:pt x="4289324" y="87630"/>
                    <a:pt x="4299288" y="88900"/>
                  </a:cubicBezTo>
                  <a:lnTo>
                    <a:pt x="4305931" y="88900"/>
                  </a:lnTo>
                  <a:cubicBezTo>
                    <a:pt x="4395610" y="90170"/>
                    <a:pt x="4412218" y="88900"/>
                    <a:pt x="4425503" y="85090"/>
                  </a:cubicBezTo>
                  <a:cubicBezTo>
                    <a:pt x="4428825" y="83820"/>
                    <a:pt x="4435468" y="82550"/>
                    <a:pt x="4511861" y="83820"/>
                  </a:cubicBezTo>
                  <a:lnTo>
                    <a:pt x="4518504" y="83820"/>
                  </a:lnTo>
                  <a:cubicBezTo>
                    <a:pt x="4528469" y="82550"/>
                    <a:pt x="4535112" y="81280"/>
                    <a:pt x="4538433" y="80010"/>
                  </a:cubicBezTo>
                  <a:cubicBezTo>
                    <a:pt x="4624791" y="78740"/>
                    <a:pt x="4654684" y="77470"/>
                    <a:pt x="4677934" y="76200"/>
                  </a:cubicBezTo>
                  <a:lnTo>
                    <a:pt x="4760971" y="78740"/>
                  </a:lnTo>
                  <a:cubicBezTo>
                    <a:pt x="4790864" y="80010"/>
                    <a:pt x="4807471" y="80010"/>
                    <a:pt x="4817436" y="81280"/>
                  </a:cubicBezTo>
                  <a:lnTo>
                    <a:pt x="4817436" y="90170"/>
                  </a:lnTo>
                  <a:lnTo>
                    <a:pt x="5212690" y="92710"/>
                  </a:lnTo>
                  <a:lnTo>
                    <a:pt x="5199404" y="91440"/>
                  </a:lnTo>
                  <a:cubicBezTo>
                    <a:pt x="5225975" y="90170"/>
                    <a:pt x="5279119" y="87630"/>
                    <a:pt x="5315655" y="87630"/>
                  </a:cubicBezTo>
                  <a:cubicBezTo>
                    <a:pt x="5395370" y="85090"/>
                    <a:pt x="5428585" y="83820"/>
                    <a:pt x="5440865" y="81280"/>
                  </a:cubicBezTo>
                  <a:lnTo>
                    <a:pt x="5451025" y="81280"/>
                  </a:lnTo>
                  <a:lnTo>
                    <a:pt x="5453565" y="85090"/>
                  </a:lnTo>
                  <a:lnTo>
                    <a:pt x="5453565" y="63500"/>
                  </a:lnTo>
                  <a:lnTo>
                    <a:pt x="5456105" y="63500"/>
                  </a:lnTo>
                  <a:lnTo>
                    <a:pt x="5454835" y="85090"/>
                  </a:lnTo>
                  <a:lnTo>
                    <a:pt x="5458645" y="83820"/>
                  </a:lnTo>
                  <a:cubicBezTo>
                    <a:pt x="5464995" y="82550"/>
                    <a:pt x="5490395" y="81280"/>
                    <a:pt x="5517065" y="80010"/>
                  </a:cubicBezTo>
                  <a:lnTo>
                    <a:pt x="5517065" y="85090"/>
                  </a:lnTo>
                  <a:cubicBezTo>
                    <a:pt x="5541195" y="86360"/>
                    <a:pt x="5561515" y="85090"/>
                    <a:pt x="5581835" y="82550"/>
                  </a:cubicBezTo>
                  <a:cubicBezTo>
                    <a:pt x="5608505" y="80010"/>
                    <a:pt x="5635175" y="77470"/>
                    <a:pt x="5672005" y="82550"/>
                  </a:cubicBezTo>
                  <a:cubicBezTo>
                    <a:pt x="5680895" y="82550"/>
                    <a:pt x="5693595" y="85090"/>
                    <a:pt x="5706295" y="86360"/>
                  </a:cubicBezTo>
                  <a:cubicBezTo>
                    <a:pt x="5734235" y="90170"/>
                    <a:pt x="5744395" y="91440"/>
                    <a:pt x="5749475" y="86360"/>
                  </a:cubicBezTo>
                  <a:lnTo>
                    <a:pt x="5750745" y="85090"/>
                  </a:lnTo>
                  <a:cubicBezTo>
                    <a:pt x="5758365" y="85090"/>
                    <a:pt x="5765985" y="85090"/>
                    <a:pt x="5774875" y="83820"/>
                  </a:cubicBezTo>
                  <a:cubicBezTo>
                    <a:pt x="5797735" y="82550"/>
                    <a:pt x="5820595" y="81280"/>
                    <a:pt x="5847265" y="85090"/>
                  </a:cubicBezTo>
                  <a:lnTo>
                    <a:pt x="5849805" y="85090"/>
                  </a:lnTo>
                  <a:cubicBezTo>
                    <a:pt x="5851075" y="85090"/>
                    <a:pt x="5852345" y="85090"/>
                    <a:pt x="5852345" y="83820"/>
                  </a:cubicBezTo>
                  <a:lnTo>
                    <a:pt x="5866315" y="86360"/>
                  </a:lnTo>
                  <a:cubicBezTo>
                    <a:pt x="5879015" y="88900"/>
                    <a:pt x="5901875" y="87630"/>
                    <a:pt x="5922195" y="86360"/>
                  </a:cubicBezTo>
                  <a:cubicBezTo>
                    <a:pt x="5932355" y="86360"/>
                    <a:pt x="5943785" y="85090"/>
                    <a:pt x="5950135" y="85090"/>
                  </a:cubicBezTo>
                  <a:lnTo>
                    <a:pt x="5951405" y="90170"/>
                  </a:lnTo>
                  <a:cubicBezTo>
                    <a:pt x="5972995" y="83820"/>
                    <a:pt x="5999665" y="83820"/>
                    <a:pt x="6030145" y="85090"/>
                  </a:cubicBezTo>
                  <a:cubicBezTo>
                    <a:pt x="6054275" y="86360"/>
                    <a:pt x="6082215" y="86360"/>
                    <a:pt x="6111425" y="83820"/>
                  </a:cubicBezTo>
                  <a:lnTo>
                    <a:pt x="6107615" y="87630"/>
                  </a:lnTo>
                  <a:lnTo>
                    <a:pt x="6130475" y="85090"/>
                  </a:lnTo>
                  <a:cubicBezTo>
                    <a:pt x="6133015" y="85090"/>
                    <a:pt x="6135555" y="85090"/>
                    <a:pt x="6139365" y="83820"/>
                  </a:cubicBezTo>
                  <a:lnTo>
                    <a:pt x="6140635" y="90170"/>
                  </a:lnTo>
                  <a:cubicBezTo>
                    <a:pt x="6157145" y="88900"/>
                    <a:pt x="6173655" y="87630"/>
                    <a:pt x="6195245" y="88900"/>
                  </a:cubicBezTo>
                  <a:lnTo>
                    <a:pt x="6199055" y="88900"/>
                  </a:lnTo>
                  <a:lnTo>
                    <a:pt x="6209215" y="90170"/>
                  </a:lnTo>
                  <a:lnTo>
                    <a:pt x="6209215" y="109220"/>
                  </a:lnTo>
                  <a:lnTo>
                    <a:pt x="6221915" y="109220"/>
                  </a:lnTo>
                  <a:lnTo>
                    <a:pt x="6221915" y="115570"/>
                  </a:lnTo>
                  <a:cubicBezTo>
                    <a:pt x="6220645" y="129540"/>
                    <a:pt x="6219375" y="138430"/>
                    <a:pt x="6216835" y="148590"/>
                  </a:cubicBezTo>
                  <a:lnTo>
                    <a:pt x="6216835" y="151130"/>
                  </a:lnTo>
                  <a:cubicBezTo>
                    <a:pt x="6211755" y="176530"/>
                    <a:pt x="6207945" y="201930"/>
                    <a:pt x="6209215" y="271780"/>
                  </a:cubicBezTo>
                  <a:lnTo>
                    <a:pt x="6213025" y="271780"/>
                  </a:lnTo>
                  <a:cubicBezTo>
                    <a:pt x="6211755" y="293370"/>
                    <a:pt x="6210485" y="311150"/>
                    <a:pt x="6207945" y="321310"/>
                  </a:cubicBezTo>
                  <a:cubicBezTo>
                    <a:pt x="6207945" y="369570"/>
                    <a:pt x="6209215" y="372110"/>
                    <a:pt x="6215565" y="372110"/>
                  </a:cubicBezTo>
                  <a:cubicBezTo>
                    <a:pt x="6215565" y="384810"/>
                    <a:pt x="6216835" y="394970"/>
                    <a:pt x="6219375" y="407670"/>
                  </a:cubicBezTo>
                  <a:cubicBezTo>
                    <a:pt x="6220645" y="417830"/>
                    <a:pt x="6223185" y="429260"/>
                    <a:pt x="6223185" y="443230"/>
                  </a:cubicBezTo>
                  <a:lnTo>
                    <a:pt x="6218105" y="443230"/>
                  </a:lnTo>
                  <a:lnTo>
                    <a:pt x="6218105" y="449580"/>
                  </a:lnTo>
                  <a:cubicBezTo>
                    <a:pt x="6215565" y="513080"/>
                    <a:pt x="6219375" y="520700"/>
                    <a:pt x="6223185" y="528320"/>
                  </a:cubicBezTo>
                  <a:cubicBezTo>
                    <a:pt x="6224455" y="530860"/>
                    <a:pt x="6225725" y="534670"/>
                    <a:pt x="6226995" y="544830"/>
                  </a:cubicBezTo>
                  <a:lnTo>
                    <a:pt x="6218105" y="546100"/>
                  </a:lnTo>
                  <a:close/>
                  <a:moveTo>
                    <a:pt x="6221915" y="756920"/>
                  </a:moveTo>
                  <a:lnTo>
                    <a:pt x="6219375" y="751840"/>
                  </a:lnTo>
                  <a:lnTo>
                    <a:pt x="6220645" y="745490"/>
                  </a:lnTo>
                  <a:cubicBezTo>
                    <a:pt x="6221915" y="750570"/>
                    <a:pt x="6221915" y="754380"/>
                    <a:pt x="6221915" y="756920"/>
                  </a:cubicBezTo>
                  <a:close/>
                  <a:moveTo>
                    <a:pt x="73660" y="2716530"/>
                  </a:moveTo>
                  <a:lnTo>
                    <a:pt x="76200" y="2721610"/>
                  </a:lnTo>
                  <a:lnTo>
                    <a:pt x="74930" y="2727960"/>
                  </a:lnTo>
                  <a:cubicBezTo>
                    <a:pt x="73660" y="2724150"/>
                    <a:pt x="73660" y="2720340"/>
                    <a:pt x="73660" y="2716530"/>
                  </a:cubicBezTo>
                  <a:close/>
                  <a:moveTo>
                    <a:pt x="6257475" y="628650"/>
                  </a:moveTo>
                  <a:lnTo>
                    <a:pt x="6257475" y="619760"/>
                  </a:lnTo>
                  <a:cubicBezTo>
                    <a:pt x="6257475" y="623570"/>
                    <a:pt x="6258745" y="626110"/>
                    <a:pt x="6258745" y="628650"/>
                  </a:cubicBezTo>
                  <a:lnTo>
                    <a:pt x="6257475" y="628650"/>
                  </a:lnTo>
                  <a:close/>
                  <a:moveTo>
                    <a:pt x="6286685" y="1320800"/>
                  </a:moveTo>
                  <a:lnTo>
                    <a:pt x="6282875" y="1319530"/>
                  </a:lnTo>
                  <a:cubicBezTo>
                    <a:pt x="6284145" y="1319530"/>
                    <a:pt x="6285415" y="1320800"/>
                    <a:pt x="6286685" y="1320800"/>
                  </a:cubicBezTo>
                  <a:close/>
                </a:path>
              </a:pathLst>
            </a:custGeom>
            <a:solidFill>
              <a:srgbClr val="FECAA8"/>
            </a:solidFill>
          </p:spPr>
          <p:txBody>
            <a:bodyPr/>
            <a:lstStyle/>
            <a:p>
              <a:pPr marL="0" marR="0" lvl="0" indent="0" algn="r" defTabSz="914400" rtl="1" eaLnBrk="1" fontAlgn="auto" latinLnBrk="0" hangingPunct="1">
                <a:lnSpc>
                  <a:spcPct val="100000"/>
                </a:lnSpc>
                <a:spcBef>
                  <a:spcPts val="0"/>
                </a:spcBef>
                <a:spcAft>
                  <a:spcPts val="0"/>
                </a:spcAft>
                <a:buClrTx/>
                <a:buSzTx/>
                <a:buFontTx/>
                <a:buNone/>
                <a:tabLst/>
                <a:defRPr/>
              </a:pPr>
              <a:endParaRPr kumimoji="0" lang="he-IL" sz="1800" b="0" i="0" u="none" strike="noStrike" kern="1200" cap="none" spc="0" normalizeH="0" baseline="0" noProof="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endParaRPr>
            </a:p>
          </p:txBody>
        </p:sp>
      </p:grpSp>
      <p:sp>
        <p:nvSpPr>
          <p:cNvPr id="4" name="Freeform 4"/>
          <p:cNvSpPr/>
          <p:nvPr/>
        </p:nvSpPr>
        <p:spPr>
          <a:xfrm>
            <a:off x="526059" y="5039025"/>
            <a:ext cx="11138183" cy="1305179"/>
          </a:xfrm>
          <a:custGeom>
            <a:avLst/>
            <a:gdLst/>
            <a:ahLst/>
            <a:cxnLst/>
            <a:rect l="l" t="t" r="r" b="b"/>
            <a:pathLst>
              <a:path w="16707274" h="1957769">
                <a:moveTo>
                  <a:pt x="0" y="0"/>
                </a:moveTo>
                <a:lnTo>
                  <a:pt x="16707274" y="0"/>
                </a:lnTo>
                <a:lnTo>
                  <a:pt x="16707274" y="1957769"/>
                </a:lnTo>
                <a:lnTo>
                  <a:pt x="0" y="1957769"/>
                </a:lnTo>
                <a:lnTo>
                  <a:pt x="0" y="0"/>
                </a:lnTo>
                <a:close/>
              </a:path>
            </a:pathLst>
          </a:custGeom>
          <a:blipFill>
            <a:blip r:embed="rId3">
              <a:extLst>
                <a:ext uri="{96DAC541-7B7A-43D3-8B79-37D633B846F1}">
                  <asvg:svgBlip xmlns:asvg="http://schemas.microsoft.com/office/drawing/2016/SVG/main" xmlns="" r:embed="rId4"/>
                </a:ext>
              </a:extLst>
            </a:blip>
            <a:stretch>
              <a:fillRect/>
            </a:stretch>
          </a:blipFill>
        </p:spPr>
        <p:txBody>
          <a:bodyPr/>
          <a:lstStyle/>
          <a:p>
            <a:pPr marL="0" marR="0" lvl="0" indent="0" algn="r" defTabSz="914400" rtl="1" eaLnBrk="1" fontAlgn="auto" latinLnBrk="0" hangingPunct="1">
              <a:lnSpc>
                <a:spcPct val="100000"/>
              </a:lnSpc>
              <a:spcBef>
                <a:spcPts val="0"/>
              </a:spcBef>
              <a:spcAft>
                <a:spcPts val="0"/>
              </a:spcAft>
              <a:buClrTx/>
              <a:buSzTx/>
              <a:buFontTx/>
              <a:buNone/>
              <a:tabLst/>
              <a:defRPr/>
            </a:pPr>
            <a:endParaRPr kumimoji="0" lang="he-IL" sz="1800" b="0" i="0" u="none" strike="noStrike" kern="1200" cap="none" spc="0" normalizeH="0" baseline="0" noProof="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endParaRPr>
          </a:p>
        </p:txBody>
      </p:sp>
      <p:sp>
        <p:nvSpPr>
          <p:cNvPr id="5" name="Freeform 5"/>
          <p:cNvSpPr/>
          <p:nvPr/>
        </p:nvSpPr>
        <p:spPr>
          <a:xfrm>
            <a:off x="1646222" y="3196236"/>
            <a:ext cx="8899556" cy="923329"/>
          </a:xfrm>
          <a:custGeom>
            <a:avLst/>
            <a:gdLst/>
            <a:ahLst/>
            <a:cxnLst/>
            <a:rect l="l" t="t" r="r" b="b"/>
            <a:pathLst>
              <a:path w="11418434" h="1184663">
                <a:moveTo>
                  <a:pt x="0" y="0"/>
                </a:moveTo>
                <a:lnTo>
                  <a:pt x="11418434" y="0"/>
                </a:lnTo>
                <a:lnTo>
                  <a:pt x="11418434" y="1184663"/>
                </a:lnTo>
                <a:lnTo>
                  <a:pt x="0" y="1184663"/>
                </a:lnTo>
                <a:lnTo>
                  <a:pt x="0" y="0"/>
                </a:lnTo>
                <a:close/>
              </a:path>
            </a:pathLst>
          </a:custGeom>
          <a:blipFill>
            <a:blip r:embed="rId5">
              <a:extLst>
                <a:ext uri="{96DAC541-7B7A-43D3-8B79-37D633B846F1}">
                  <asvg:svgBlip xmlns:asvg="http://schemas.microsoft.com/office/drawing/2016/SVG/main" xmlns="" r:embed="rId6"/>
                </a:ext>
              </a:extLst>
            </a:blip>
            <a:stretch>
              <a:fillRect/>
            </a:stretch>
          </a:blipFill>
        </p:spPr>
        <p:txBody>
          <a:bodyPr/>
          <a:lstStyle/>
          <a:p>
            <a:pPr marL="0" marR="0" lvl="0" indent="0" algn="r" defTabSz="914400" rtl="1" eaLnBrk="1" fontAlgn="auto" latinLnBrk="0" hangingPunct="1">
              <a:lnSpc>
                <a:spcPct val="100000"/>
              </a:lnSpc>
              <a:spcBef>
                <a:spcPts val="0"/>
              </a:spcBef>
              <a:spcAft>
                <a:spcPts val="0"/>
              </a:spcAft>
              <a:buClrTx/>
              <a:buSzTx/>
              <a:buFontTx/>
              <a:buNone/>
              <a:tabLst/>
              <a:defRPr/>
            </a:pPr>
            <a:endParaRPr kumimoji="0" lang="he-IL" sz="1800" b="0" i="0" u="none" strike="noStrike" kern="1200" cap="none" spc="0" normalizeH="0" baseline="0" noProof="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endParaRPr>
          </a:p>
        </p:txBody>
      </p:sp>
      <p:sp>
        <p:nvSpPr>
          <p:cNvPr id="7" name="תיבת טקסט 6">
            <a:extLst>
              <a:ext uri="{FF2B5EF4-FFF2-40B4-BE49-F238E27FC236}">
                <a16:creationId xmlns:a16="http://schemas.microsoft.com/office/drawing/2014/main" id="{893448C8-18F0-74EF-00AF-AAC172F5D266}"/>
              </a:ext>
            </a:extLst>
          </p:cNvPr>
          <p:cNvSpPr txBox="1"/>
          <p:nvPr/>
        </p:nvSpPr>
        <p:spPr>
          <a:xfrm>
            <a:off x="526059" y="447059"/>
            <a:ext cx="11138183" cy="1569660"/>
          </a:xfrm>
          <a:prstGeom prst="rect">
            <a:avLst/>
          </a:prstGeom>
          <a:noFill/>
        </p:spPr>
        <p:txBody>
          <a:bodyPr wrap="square">
            <a:spAutoFit/>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he-IL" sz="32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rPr>
              <a:t>ב</a:t>
            </a:r>
            <a:r>
              <a:rPr kumimoji="0" lang="he-IL" sz="3200" b="1"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rPr>
              <a:t>'מרחב ההתחברות' </a:t>
            </a:r>
          </a:p>
          <a:p>
            <a:pPr marL="0" marR="0" lvl="0" indent="0" algn="ctr" defTabSz="914400" rtl="1" eaLnBrk="1" fontAlgn="auto" latinLnBrk="0" hangingPunct="1">
              <a:lnSpc>
                <a:spcPct val="100000"/>
              </a:lnSpc>
              <a:spcBef>
                <a:spcPts val="0"/>
              </a:spcBef>
              <a:spcAft>
                <a:spcPts val="0"/>
              </a:spcAft>
              <a:buClrTx/>
              <a:buSzTx/>
              <a:buFontTx/>
              <a:buNone/>
              <a:tabLst/>
              <a:defRPr/>
            </a:pPr>
            <a:r>
              <a:rPr kumimoji="0" lang="he-IL" sz="32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rPr>
              <a:t>נאפשר עיסוק מאוזן בשלושת מרחבי הזמן </a:t>
            </a:r>
          </a:p>
          <a:p>
            <a:pPr marL="0" marR="0" lvl="0" indent="0" algn="ctr" defTabSz="914400" rtl="1" eaLnBrk="1" fontAlgn="auto" latinLnBrk="0" hangingPunct="1">
              <a:lnSpc>
                <a:spcPct val="100000"/>
              </a:lnSpc>
              <a:spcBef>
                <a:spcPts val="0"/>
              </a:spcBef>
              <a:spcAft>
                <a:spcPts val="0"/>
              </a:spcAft>
              <a:buClrTx/>
              <a:buSzTx/>
              <a:buFontTx/>
              <a:buNone/>
              <a:tabLst/>
              <a:defRPr/>
            </a:pPr>
            <a:r>
              <a:rPr kumimoji="0" lang="he-IL" sz="32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rPr>
              <a:t>שנוכחים בתהליך החזרה</a:t>
            </a:r>
          </a:p>
        </p:txBody>
      </p:sp>
      <p:sp>
        <p:nvSpPr>
          <p:cNvPr id="9" name="תיבת טקסט 8">
            <a:extLst>
              <a:ext uri="{FF2B5EF4-FFF2-40B4-BE49-F238E27FC236}">
                <a16:creationId xmlns:a16="http://schemas.microsoft.com/office/drawing/2014/main" id="{B82E5B09-F524-18E5-E251-BE2A1E9E1050}"/>
              </a:ext>
            </a:extLst>
          </p:cNvPr>
          <p:cNvSpPr txBox="1"/>
          <p:nvPr/>
        </p:nvSpPr>
        <p:spPr>
          <a:xfrm>
            <a:off x="2392799" y="3816005"/>
            <a:ext cx="2191294" cy="954107"/>
          </a:xfrm>
          <a:prstGeom prst="rect">
            <a:avLst/>
          </a:prstGeom>
          <a:noFill/>
        </p:spPr>
        <p:txBody>
          <a:bodyPr wrap="square">
            <a:spAutoFit/>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he-IL" sz="28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rPr>
              <a:t>מתן מקום לקשיים ולאובדן </a:t>
            </a:r>
            <a:endParaRPr kumimoji="0" lang="en-US" sz="28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endParaRPr>
          </a:p>
        </p:txBody>
      </p:sp>
      <p:sp>
        <p:nvSpPr>
          <p:cNvPr id="10" name="תיבת טקסט 9">
            <a:extLst>
              <a:ext uri="{FF2B5EF4-FFF2-40B4-BE49-F238E27FC236}">
                <a16:creationId xmlns:a16="http://schemas.microsoft.com/office/drawing/2014/main" id="{82C1AD7D-6E94-ABFA-5B4D-BCD50296F07A}"/>
              </a:ext>
            </a:extLst>
          </p:cNvPr>
          <p:cNvSpPr txBox="1"/>
          <p:nvPr/>
        </p:nvSpPr>
        <p:spPr>
          <a:xfrm>
            <a:off x="2746466" y="2779521"/>
            <a:ext cx="1472837" cy="646331"/>
          </a:xfrm>
          <a:prstGeom prst="rect">
            <a:avLst/>
          </a:prstGeom>
          <a:noFill/>
        </p:spPr>
        <p:txBody>
          <a:bodyPr wrap="square">
            <a:spAutoFit/>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he-IL" sz="3600" b="1"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rPr>
              <a:t>עבר</a:t>
            </a:r>
            <a:endParaRPr kumimoji="0" lang="en-US" sz="3600" b="1"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endParaRPr>
          </a:p>
        </p:txBody>
      </p:sp>
      <p:sp>
        <p:nvSpPr>
          <p:cNvPr id="11" name="תיבת טקסט 10">
            <a:extLst>
              <a:ext uri="{FF2B5EF4-FFF2-40B4-BE49-F238E27FC236}">
                <a16:creationId xmlns:a16="http://schemas.microsoft.com/office/drawing/2014/main" id="{5212EC8B-3590-E3C6-7A08-2750E83C5314}"/>
              </a:ext>
            </a:extLst>
          </p:cNvPr>
          <p:cNvSpPr txBox="1"/>
          <p:nvPr/>
        </p:nvSpPr>
        <p:spPr>
          <a:xfrm>
            <a:off x="5384412" y="2698136"/>
            <a:ext cx="1472837" cy="646331"/>
          </a:xfrm>
          <a:prstGeom prst="rect">
            <a:avLst/>
          </a:prstGeom>
          <a:noFill/>
        </p:spPr>
        <p:txBody>
          <a:bodyPr wrap="square">
            <a:spAutoFit/>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he-IL" sz="3600" b="1"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rPr>
              <a:t>הווה</a:t>
            </a:r>
            <a:endParaRPr kumimoji="0" lang="en-US" sz="3600" b="1"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endParaRPr>
          </a:p>
        </p:txBody>
      </p:sp>
      <p:sp>
        <p:nvSpPr>
          <p:cNvPr id="12" name="תיבת טקסט 11">
            <a:extLst>
              <a:ext uri="{FF2B5EF4-FFF2-40B4-BE49-F238E27FC236}">
                <a16:creationId xmlns:a16="http://schemas.microsoft.com/office/drawing/2014/main" id="{EC3FC80A-862A-57EC-C51B-D2DDAC5E213B}"/>
              </a:ext>
            </a:extLst>
          </p:cNvPr>
          <p:cNvSpPr txBox="1"/>
          <p:nvPr/>
        </p:nvSpPr>
        <p:spPr>
          <a:xfrm>
            <a:off x="7561556" y="3020010"/>
            <a:ext cx="1472837" cy="646331"/>
          </a:xfrm>
          <a:prstGeom prst="rect">
            <a:avLst/>
          </a:prstGeom>
          <a:noFill/>
        </p:spPr>
        <p:txBody>
          <a:bodyPr wrap="square">
            <a:spAutoFit/>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he-IL" sz="3600" b="1"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rPr>
              <a:t>עתיד</a:t>
            </a:r>
            <a:endParaRPr kumimoji="0" lang="en-US" sz="3600" b="1"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endParaRPr>
          </a:p>
        </p:txBody>
      </p:sp>
      <p:sp>
        <p:nvSpPr>
          <p:cNvPr id="13" name="תיבת טקסט 12">
            <a:extLst>
              <a:ext uri="{FF2B5EF4-FFF2-40B4-BE49-F238E27FC236}">
                <a16:creationId xmlns:a16="http://schemas.microsoft.com/office/drawing/2014/main" id="{8BB7E6AB-BF26-E231-8F80-8E0207EF09C4}"/>
              </a:ext>
            </a:extLst>
          </p:cNvPr>
          <p:cNvSpPr txBox="1"/>
          <p:nvPr/>
        </p:nvSpPr>
        <p:spPr>
          <a:xfrm>
            <a:off x="5038692" y="3841077"/>
            <a:ext cx="2191294" cy="954107"/>
          </a:xfrm>
          <a:prstGeom prst="rect">
            <a:avLst/>
          </a:prstGeom>
          <a:noFill/>
        </p:spPr>
        <p:txBody>
          <a:bodyPr wrap="square">
            <a:spAutoFit/>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he-IL" sz="28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rPr>
              <a:t>יצירת רציפות וחיבור מחדש</a:t>
            </a:r>
            <a:endParaRPr kumimoji="0" lang="en-US" sz="28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endParaRPr>
          </a:p>
        </p:txBody>
      </p:sp>
      <p:sp>
        <p:nvSpPr>
          <p:cNvPr id="14" name="תיבת טקסט 13">
            <a:extLst>
              <a:ext uri="{FF2B5EF4-FFF2-40B4-BE49-F238E27FC236}">
                <a16:creationId xmlns:a16="http://schemas.microsoft.com/office/drawing/2014/main" id="{5B7BC65C-45D9-C2C0-3670-C2D4D5F04834}"/>
              </a:ext>
            </a:extLst>
          </p:cNvPr>
          <p:cNvSpPr txBox="1"/>
          <p:nvPr/>
        </p:nvSpPr>
        <p:spPr>
          <a:xfrm>
            <a:off x="7229986" y="4103264"/>
            <a:ext cx="2191294" cy="1384995"/>
          </a:xfrm>
          <a:prstGeom prst="rect">
            <a:avLst/>
          </a:prstGeom>
          <a:noFill/>
        </p:spPr>
        <p:txBody>
          <a:bodyPr wrap="square">
            <a:spAutoFit/>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he-IL" sz="28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rPr>
              <a:t>עידוד התפתחות וצמיחה</a:t>
            </a:r>
            <a:endParaRPr kumimoji="0" lang="en-US" sz="28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500"/>
                                        <p:tgtEl>
                                          <p:spTgt spid="10"/>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9"/>
                                        </p:tgtEl>
                                        <p:attrNameLst>
                                          <p:attrName>style.visibility</p:attrName>
                                        </p:attrNameLst>
                                      </p:cBhvr>
                                      <p:to>
                                        <p:strVal val="visible"/>
                                      </p:to>
                                    </p:set>
                                    <p:animEffect transition="in" filter="fade">
                                      <p:cBhvr>
                                        <p:cTn id="10" dur="500"/>
                                        <p:tgtEl>
                                          <p:spTgt spid="9"/>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11"/>
                                        </p:tgtEl>
                                        <p:attrNameLst>
                                          <p:attrName>style.visibility</p:attrName>
                                        </p:attrNameLst>
                                      </p:cBhvr>
                                      <p:to>
                                        <p:strVal val="visible"/>
                                      </p:to>
                                    </p:set>
                                    <p:animEffect transition="in" filter="fade">
                                      <p:cBhvr>
                                        <p:cTn id="15" dur="500"/>
                                        <p:tgtEl>
                                          <p:spTgt spid="11"/>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13"/>
                                        </p:tgtEl>
                                        <p:attrNameLst>
                                          <p:attrName>style.visibility</p:attrName>
                                        </p:attrNameLst>
                                      </p:cBhvr>
                                      <p:to>
                                        <p:strVal val="visible"/>
                                      </p:to>
                                    </p:set>
                                    <p:animEffect transition="in" filter="fade">
                                      <p:cBhvr>
                                        <p:cTn id="18" dur="500"/>
                                        <p:tgtEl>
                                          <p:spTgt spid="13"/>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grpId="0" nodeType="clickEffect">
                                  <p:stCondLst>
                                    <p:cond delay="0"/>
                                  </p:stCondLst>
                                  <p:childTnLst>
                                    <p:set>
                                      <p:cBhvr>
                                        <p:cTn id="22" dur="1" fill="hold">
                                          <p:stCondLst>
                                            <p:cond delay="0"/>
                                          </p:stCondLst>
                                        </p:cTn>
                                        <p:tgtEl>
                                          <p:spTgt spid="12"/>
                                        </p:tgtEl>
                                        <p:attrNameLst>
                                          <p:attrName>style.visibility</p:attrName>
                                        </p:attrNameLst>
                                      </p:cBhvr>
                                      <p:to>
                                        <p:strVal val="visible"/>
                                      </p:to>
                                    </p:set>
                                    <p:animEffect transition="in" filter="fade">
                                      <p:cBhvr>
                                        <p:cTn id="23" dur="500"/>
                                        <p:tgtEl>
                                          <p:spTgt spid="12"/>
                                        </p:tgtEl>
                                      </p:cBhvr>
                                    </p:animEffect>
                                  </p:childTnLst>
                                </p:cTn>
                              </p:par>
                              <p:par>
                                <p:cTn id="24" presetID="10" presetClass="entr" presetSubtype="0" fill="hold" grpId="0" nodeType="withEffect">
                                  <p:stCondLst>
                                    <p:cond delay="0"/>
                                  </p:stCondLst>
                                  <p:childTnLst>
                                    <p:set>
                                      <p:cBhvr>
                                        <p:cTn id="25" dur="1" fill="hold">
                                          <p:stCondLst>
                                            <p:cond delay="0"/>
                                          </p:stCondLst>
                                        </p:cTn>
                                        <p:tgtEl>
                                          <p:spTgt spid="14"/>
                                        </p:tgtEl>
                                        <p:attrNameLst>
                                          <p:attrName>style.visibility</p:attrName>
                                        </p:attrNameLst>
                                      </p:cBhvr>
                                      <p:to>
                                        <p:strVal val="visible"/>
                                      </p:to>
                                    </p:set>
                                    <p:animEffect transition="in" filter="fade">
                                      <p:cBhvr>
                                        <p:cTn id="26"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0" grpId="0"/>
      <p:bldP spid="11" grpId="0"/>
      <p:bldP spid="12" grpId="0"/>
      <p:bldP spid="13" grpId="0"/>
      <p:bldP spid="14" grpId="0"/>
    </p:bld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EDE9DD"/>
        </a:solidFill>
        <a:effectLst/>
      </p:bgPr>
    </p:bg>
    <p:spTree>
      <p:nvGrpSpPr>
        <p:cNvPr id="1" name=""/>
        <p:cNvGrpSpPr/>
        <p:nvPr/>
      </p:nvGrpSpPr>
      <p:grpSpPr>
        <a:xfrm>
          <a:off x="0" y="0"/>
          <a:ext cx="0" cy="0"/>
          <a:chOff x="0" y="0"/>
          <a:chExt cx="0" cy="0"/>
        </a:xfrm>
      </p:grpSpPr>
      <p:grpSp>
        <p:nvGrpSpPr>
          <p:cNvPr id="2" name="Group 2"/>
          <p:cNvGrpSpPr/>
          <p:nvPr/>
        </p:nvGrpSpPr>
        <p:grpSpPr>
          <a:xfrm>
            <a:off x="402735" y="212761"/>
            <a:ext cx="11397703" cy="6281543"/>
            <a:chOff x="0" y="0"/>
            <a:chExt cx="6295575" cy="3469640"/>
          </a:xfrm>
        </p:grpSpPr>
        <p:sp>
          <p:nvSpPr>
            <p:cNvPr id="3" name="Freeform 3"/>
            <p:cNvSpPr/>
            <p:nvPr/>
          </p:nvSpPr>
          <p:spPr>
            <a:xfrm>
              <a:off x="0" y="-2540"/>
              <a:ext cx="6295575" cy="3472180"/>
            </a:xfrm>
            <a:custGeom>
              <a:avLst/>
              <a:gdLst/>
              <a:ahLst/>
              <a:cxnLst/>
              <a:rect l="l" t="t" r="r" b="b"/>
              <a:pathLst>
                <a:path w="6295575" h="3472180">
                  <a:moveTo>
                    <a:pt x="6293035" y="1087120"/>
                  </a:moveTo>
                  <a:lnTo>
                    <a:pt x="6295575" y="1071880"/>
                  </a:lnTo>
                  <a:lnTo>
                    <a:pt x="6289225" y="1075690"/>
                  </a:lnTo>
                  <a:lnTo>
                    <a:pt x="6289225" y="1051560"/>
                  </a:lnTo>
                  <a:cubicBezTo>
                    <a:pt x="6289225" y="1050290"/>
                    <a:pt x="6287955" y="1046480"/>
                    <a:pt x="6286685" y="1041400"/>
                  </a:cubicBezTo>
                  <a:lnTo>
                    <a:pt x="6286685" y="1038860"/>
                  </a:lnTo>
                  <a:lnTo>
                    <a:pt x="6285415" y="1038860"/>
                  </a:lnTo>
                  <a:cubicBezTo>
                    <a:pt x="6284145" y="1033780"/>
                    <a:pt x="6280335" y="1033780"/>
                    <a:pt x="6279065" y="1033780"/>
                  </a:cubicBezTo>
                  <a:cubicBezTo>
                    <a:pt x="6279065" y="993140"/>
                    <a:pt x="6280335" y="951230"/>
                    <a:pt x="6281605" y="910590"/>
                  </a:cubicBezTo>
                  <a:cubicBezTo>
                    <a:pt x="6281605" y="899160"/>
                    <a:pt x="6282875" y="889000"/>
                    <a:pt x="6282875" y="877570"/>
                  </a:cubicBezTo>
                  <a:lnTo>
                    <a:pt x="6286685" y="877570"/>
                  </a:lnTo>
                  <a:lnTo>
                    <a:pt x="6286685" y="847090"/>
                  </a:lnTo>
                  <a:lnTo>
                    <a:pt x="6290495" y="847090"/>
                  </a:lnTo>
                  <a:lnTo>
                    <a:pt x="6290495" y="816610"/>
                  </a:lnTo>
                  <a:cubicBezTo>
                    <a:pt x="6293035" y="781050"/>
                    <a:pt x="6295575" y="726440"/>
                    <a:pt x="6293035" y="692150"/>
                  </a:cubicBezTo>
                  <a:cubicBezTo>
                    <a:pt x="6294305" y="674370"/>
                    <a:pt x="6291765" y="652780"/>
                    <a:pt x="6290495" y="641350"/>
                  </a:cubicBezTo>
                  <a:lnTo>
                    <a:pt x="6291765" y="641350"/>
                  </a:lnTo>
                  <a:lnTo>
                    <a:pt x="6287955" y="542290"/>
                  </a:lnTo>
                  <a:lnTo>
                    <a:pt x="6289225" y="541020"/>
                  </a:lnTo>
                  <a:lnTo>
                    <a:pt x="6289225" y="537210"/>
                  </a:lnTo>
                  <a:cubicBezTo>
                    <a:pt x="6289225" y="502920"/>
                    <a:pt x="6287955" y="468630"/>
                    <a:pt x="6287955" y="431800"/>
                  </a:cubicBezTo>
                  <a:cubicBezTo>
                    <a:pt x="6285415" y="361950"/>
                    <a:pt x="6284145" y="290830"/>
                    <a:pt x="6290495" y="213360"/>
                  </a:cubicBezTo>
                  <a:lnTo>
                    <a:pt x="6290495" y="207010"/>
                  </a:lnTo>
                  <a:cubicBezTo>
                    <a:pt x="6289225" y="191770"/>
                    <a:pt x="6289225" y="176530"/>
                    <a:pt x="6289225" y="158750"/>
                  </a:cubicBezTo>
                  <a:lnTo>
                    <a:pt x="6289225" y="80010"/>
                  </a:lnTo>
                  <a:lnTo>
                    <a:pt x="6294305" y="59690"/>
                  </a:lnTo>
                  <a:lnTo>
                    <a:pt x="6294305" y="8890"/>
                  </a:lnTo>
                  <a:lnTo>
                    <a:pt x="6287955" y="8890"/>
                  </a:lnTo>
                  <a:cubicBezTo>
                    <a:pt x="6249855" y="8890"/>
                    <a:pt x="6193975" y="7620"/>
                    <a:pt x="6178735" y="7620"/>
                  </a:cubicBezTo>
                  <a:cubicBezTo>
                    <a:pt x="6150795" y="7620"/>
                    <a:pt x="6135555" y="7620"/>
                    <a:pt x="6127935" y="8890"/>
                  </a:cubicBezTo>
                  <a:cubicBezTo>
                    <a:pt x="6094915" y="0"/>
                    <a:pt x="6016175" y="1270"/>
                    <a:pt x="5939975" y="3810"/>
                  </a:cubicBezTo>
                  <a:cubicBezTo>
                    <a:pt x="5901875" y="5080"/>
                    <a:pt x="5865045" y="5080"/>
                    <a:pt x="5839645" y="3810"/>
                  </a:cubicBezTo>
                  <a:lnTo>
                    <a:pt x="5835835" y="3810"/>
                  </a:lnTo>
                  <a:lnTo>
                    <a:pt x="5833295" y="10160"/>
                  </a:lnTo>
                  <a:cubicBezTo>
                    <a:pt x="5782495" y="10160"/>
                    <a:pt x="5732965" y="11430"/>
                    <a:pt x="5668195" y="13970"/>
                  </a:cubicBezTo>
                  <a:lnTo>
                    <a:pt x="5656765" y="13970"/>
                  </a:lnTo>
                  <a:lnTo>
                    <a:pt x="5658035" y="16510"/>
                  </a:lnTo>
                  <a:lnTo>
                    <a:pt x="5625015" y="16510"/>
                  </a:lnTo>
                  <a:lnTo>
                    <a:pt x="5625015" y="21590"/>
                  </a:lnTo>
                  <a:cubicBezTo>
                    <a:pt x="5602155" y="21590"/>
                    <a:pt x="5578025" y="20320"/>
                    <a:pt x="5551355" y="19050"/>
                  </a:cubicBezTo>
                  <a:cubicBezTo>
                    <a:pt x="5528495" y="17780"/>
                    <a:pt x="5505635" y="17780"/>
                    <a:pt x="5482775" y="16510"/>
                  </a:cubicBezTo>
                  <a:lnTo>
                    <a:pt x="5482775" y="15240"/>
                  </a:lnTo>
                  <a:cubicBezTo>
                    <a:pt x="5475155" y="13970"/>
                    <a:pt x="5466265" y="13970"/>
                    <a:pt x="5458645" y="12700"/>
                  </a:cubicBezTo>
                  <a:lnTo>
                    <a:pt x="5457375" y="44450"/>
                  </a:lnTo>
                  <a:lnTo>
                    <a:pt x="5453565" y="44450"/>
                  </a:lnTo>
                  <a:lnTo>
                    <a:pt x="5453565" y="13970"/>
                  </a:lnTo>
                  <a:cubicBezTo>
                    <a:pt x="5345548" y="10160"/>
                    <a:pt x="5209368" y="12700"/>
                    <a:pt x="5076510" y="15240"/>
                  </a:cubicBezTo>
                  <a:cubicBezTo>
                    <a:pt x="4940329" y="17780"/>
                    <a:pt x="4810793" y="20320"/>
                    <a:pt x="4691220" y="16510"/>
                  </a:cubicBezTo>
                  <a:cubicBezTo>
                    <a:pt x="4634755" y="17780"/>
                    <a:pt x="4591576" y="17780"/>
                    <a:pt x="4555041" y="16510"/>
                  </a:cubicBezTo>
                  <a:lnTo>
                    <a:pt x="4555041" y="15240"/>
                  </a:lnTo>
                  <a:lnTo>
                    <a:pt x="4442111" y="12700"/>
                  </a:lnTo>
                  <a:lnTo>
                    <a:pt x="4442111" y="16510"/>
                  </a:lnTo>
                  <a:cubicBezTo>
                    <a:pt x="4405575" y="16510"/>
                    <a:pt x="4365717" y="17780"/>
                    <a:pt x="4322538" y="17780"/>
                  </a:cubicBezTo>
                  <a:lnTo>
                    <a:pt x="4295966" y="12700"/>
                  </a:lnTo>
                  <a:lnTo>
                    <a:pt x="4279359" y="12700"/>
                  </a:lnTo>
                  <a:cubicBezTo>
                    <a:pt x="4236180" y="11430"/>
                    <a:pt x="4216252" y="11430"/>
                    <a:pt x="4209608" y="19050"/>
                  </a:cubicBezTo>
                  <a:lnTo>
                    <a:pt x="4209608" y="21590"/>
                  </a:lnTo>
                  <a:cubicBezTo>
                    <a:pt x="4193001" y="22860"/>
                    <a:pt x="4176394" y="22860"/>
                    <a:pt x="4163108" y="24130"/>
                  </a:cubicBezTo>
                  <a:cubicBezTo>
                    <a:pt x="4129894" y="19050"/>
                    <a:pt x="4086715" y="20320"/>
                    <a:pt x="4036892" y="20320"/>
                  </a:cubicBezTo>
                  <a:cubicBezTo>
                    <a:pt x="3987071" y="21590"/>
                    <a:pt x="3933928" y="21590"/>
                    <a:pt x="3897391" y="16510"/>
                  </a:cubicBezTo>
                  <a:lnTo>
                    <a:pt x="3894070" y="15240"/>
                  </a:lnTo>
                  <a:lnTo>
                    <a:pt x="3887427" y="15240"/>
                  </a:lnTo>
                  <a:cubicBezTo>
                    <a:pt x="3870820" y="16510"/>
                    <a:pt x="3804390" y="17780"/>
                    <a:pt x="3741283" y="19050"/>
                  </a:cubicBezTo>
                  <a:cubicBezTo>
                    <a:pt x="3681496" y="20320"/>
                    <a:pt x="3615067" y="21590"/>
                    <a:pt x="3561924" y="22860"/>
                  </a:cubicBezTo>
                  <a:cubicBezTo>
                    <a:pt x="3551960" y="20320"/>
                    <a:pt x="3532031" y="19050"/>
                    <a:pt x="3508780" y="19050"/>
                  </a:cubicBezTo>
                  <a:cubicBezTo>
                    <a:pt x="3432387" y="20320"/>
                    <a:pt x="3346029" y="21590"/>
                    <a:pt x="3239742" y="21590"/>
                  </a:cubicBezTo>
                  <a:lnTo>
                    <a:pt x="3236421" y="20320"/>
                  </a:lnTo>
                  <a:lnTo>
                    <a:pt x="3219814" y="21590"/>
                  </a:lnTo>
                  <a:cubicBezTo>
                    <a:pt x="3150063" y="21590"/>
                    <a:pt x="3080312" y="20320"/>
                    <a:pt x="3010562" y="20320"/>
                  </a:cubicBezTo>
                  <a:lnTo>
                    <a:pt x="3010562" y="17780"/>
                  </a:lnTo>
                  <a:cubicBezTo>
                    <a:pt x="2990633" y="19050"/>
                    <a:pt x="2970704" y="19050"/>
                    <a:pt x="2954097" y="20320"/>
                  </a:cubicBezTo>
                  <a:lnTo>
                    <a:pt x="2927525" y="20320"/>
                  </a:lnTo>
                  <a:cubicBezTo>
                    <a:pt x="2764773" y="19050"/>
                    <a:pt x="2595379" y="17780"/>
                    <a:pt x="2422663" y="17780"/>
                  </a:cubicBezTo>
                  <a:lnTo>
                    <a:pt x="2416020" y="17780"/>
                  </a:lnTo>
                  <a:lnTo>
                    <a:pt x="2406056" y="22860"/>
                  </a:lnTo>
                  <a:lnTo>
                    <a:pt x="2406056" y="27940"/>
                  </a:lnTo>
                  <a:lnTo>
                    <a:pt x="2399413" y="27940"/>
                  </a:lnTo>
                  <a:lnTo>
                    <a:pt x="2193482" y="16510"/>
                  </a:lnTo>
                  <a:cubicBezTo>
                    <a:pt x="2163589" y="16510"/>
                    <a:pt x="2146982" y="19050"/>
                    <a:pt x="2127053" y="20320"/>
                  </a:cubicBezTo>
                  <a:cubicBezTo>
                    <a:pt x="2097160" y="22860"/>
                    <a:pt x="2070588" y="26670"/>
                    <a:pt x="1984230" y="21590"/>
                  </a:cubicBezTo>
                  <a:lnTo>
                    <a:pt x="1984230" y="24130"/>
                  </a:lnTo>
                  <a:lnTo>
                    <a:pt x="1774978" y="24130"/>
                  </a:lnTo>
                  <a:cubicBezTo>
                    <a:pt x="1532511" y="24130"/>
                    <a:pt x="1253509" y="24130"/>
                    <a:pt x="1037614" y="19050"/>
                  </a:cubicBezTo>
                  <a:lnTo>
                    <a:pt x="947935" y="17780"/>
                  </a:lnTo>
                  <a:lnTo>
                    <a:pt x="984471" y="24130"/>
                  </a:lnTo>
                  <a:lnTo>
                    <a:pt x="964542" y="24130"/>
                  </a:lnTo>
                  <a:cubicBezTo>
                    <a:pt x="878184" y="21590"/>
                    <a:pt x="848360" y="20320"/>
                    <a:pt x="840740" y="24130"/>
                  </a:cubicBezTo>
                  <a:lnTo>
                    <a:pt x="840740" y="21590"/>
                  </a:lnTo>
                  <a:cubicBezTo>
                    <a:pt x="839470" y="21590"/>
                    <a:pt x="839470" y="21590"/>
                    <a:pt x="838200" y="22860"/>
                  </a:cubicBezTo>
                  <a:cubicBezTo>
                    <a:pt x="836930" y="22860"/>
                    <a:pt x="835660" y="21590"/>
                    <a:pt x="833120" y="21590"/>
                  </a:cubicBezTo>
                  <a:lnTo>
                    <a:pt x="833120" y="15240"/>
                  </a:lnTo>
                  <a:cubicBezTo>
                    <a:pt x="797560" y="16510"/>
                    <a:pt x="768350" y="16510"/>
                    <a:pt x="742950" y="15240"/>
                  </a:cubicBezTo>
                  <a:cubicBezTo>
                    <a:pt x="713740" y="13970"/>
                    <a:pt x="687070" y="13970"/>
                    <a:pt x="659130" y="16510"/>
                  </a:cubicBezTo>
                  <a:cubicBezTo>
                    <a:pt x="657860" y="15240"/>
                    <a:pt x="656590" y="12700"/>
                    <a:pt x="652780" y="11430"/>
                  </a:cubicBezTo>
                  <a:lnTo>
                    <a:pt x="650240" y="11430"/>
                  </a:lnTo>
                  <a:cubicBezTo>
                    <a:pt x="646430" y="11430"/>
                    <a:pt x="643890" y="12700"/>
                    <a:pt x="641350" y="12700"/>
                  </a:cubicBezTo>
                  <a:lnTo>
                    <a:pt x="641350" y="7620"/>
                  </a:lnTo>
                  <a:cubicBezTo>
                    <a:pt x="572770" y="7620"/>
                    <a:pt x="551180" y="15240"/>
                    <a:pt x="541020" y="21590"/>
                  </a:cubicBezTo>
                  <a:cubicBezTo>
                    <a:pt x="486410" y="20320"/>
                    <a:pt x="438150" y="19050"/>
                    <a:pt x="391160" y="15240"/>
                  </a:cubicBezTo>
                  <a:lnTo>
                    <a:pt x="391160" y="20320"/>
                  </a:lnTo>
                  <a:lnTo>
                    <a:pt x="373380" y="20320"/>
                  </a:lnTo>
                  <a:lnTo>
                    <a:pt x="373380" y="22860"/>
                  </a:lnTo>
                  <a:lnTo>
                    <a:pt x="298450" y="22860"/>
                  </a:lnTo>
                  <a:lnTo>
                    <a:pt x="251460" y="19050"/>
                  </a:lnTo>
                  <a:lnTo>
                    <a:pt x="250190" y="19050"/>
                  </a:lnTo>
                  <a:cubicBezTo>
                    <a:pt x="240030" y="22860"/>
                    <a:pt x="205740" y="22860"/>
                    <a:pt x="173990" y="22860"/>
                  </a:cubicBezTo>
                  <a:cubicBezTo>
                    <a:pt x="146050" y="22860"/>
                    <a:pt x="120650" y="22860"/>
                    <a:pt x="107950" y="25400"/>
                  </a:cubicBezTo>
                  <a:lnTo>
                    <a:pt x="100330" y="27940"/>
                  </a:lnTo>
                  <a:lnTo>
                    <a:pt x="45720" y="27940"/>
                  </a:lnTo>
                  <a:lnTo>
                    <a:pt x="45720" y="34290"/>
                  </a:lnTo>
                  <a:lnTo>
                    <a:pt x="29210" y="34290"/>
                  </a:lnTo>
                  <a:lnTo>
                    <a:pt x="29210" y="40640"/>
                  </a:lnTo>
                  <a:cubicBezTo>
                    <a:pt x="29210" y="50800"/>
                    <a:pt x="29210" y="62230"/>
                    <a:pt x="27940" y="76200"/>
                  </a:cubicBezTo>
                  <a:lnTo>
                    <a:pt x="27940" y="87630"/>
                  </a:lnTo>
                  <a:cubicBezTo>
                    <a:pt x="27940" y="97790"/>
                    <a:pt x="27940" y="105410"/>
                    <a:pt x="26670" y="114300"/>
                  </a:cubicBezTo>
                  <a:lnTo>
                    <a:pt x="25400" y="130810"/>
                  </a:lnTo>
                  <a:cubicBezTo>
                    <a:pt x="21590" y="194310"/>
                    <a:pt x="22860" y="208280"/>
                    <a:pt x="22860" y="222250"/>
                  </a:cubicBezTo>
                  <a:cubicBezTo>
                    <a:pt x="24130" y="236220"/>
                    <a:pt x="24130" y="248920"/>
                    <a:pt x="20320" y="311150"/>
                  </a:cubicBezTo>
                  <a:lnTo>
                    <a:pt x="19050" y="328930"/>
                  </a:lnTo>
                  <a:lnTo>
                    <a:pt x="30480" y="316230"/>
                  </a:lnTo>
                  <a:cubicBezTo>
                    <a:pt x="31750" y="328930"/>
                    <a:pt x="29210" y="356870"/>
                    <a:pt x="27940" y="378460"/>
                  </a:cubicBezTo>
                  <a:cubicBezTo>
                    <a:pt x="26670" y="412750"/>
                    <a:pt x="22860" y="450850"/>
                    <a:pt x="25400" y="485140"/>
                  </a:cubicBezTo>
                  <a:lnTo>
                    <a:pt x="16510" y="457200"/>
                  </a:lnTo>
                  <a:lnTo>
                    <a:pt x="17780" y="504190"/>
                  </a:lnTo>
                  <a:cubicBezTo>
                    <a:pt x="17780" y="519430"/>
                    <a:pt x="19050" y="535940"/>
                    <a:pt x="19050" y="552450"/>
                  </a:cubicBezTo>
                  <a:cubicBezTo>
                    <a:pt x="16510" y="565150"/>
                    <a:pt x="13970" y="577850"/>
                    <a:pt x="12700" y="588010"/>
                  </a:cubicBezTo>
                  <a:lnTo>
                    <a:pt x="7620" y="588010"/>
                  </a:lnTo>
                  <a:cubicBezTo>
                    <a:pt x="3810" y="640080"/>
                    <a:pt x="5080" y="643890"/>
                    <a:pt x="8890" y="647700"/>
                  </a:cubicBezTo>
                  <a:cubicBezTo>
                    <a:pt x="10160" y="648970"/>
                    <a:pt x="12700" y="650240"/>
                    <a:pt x="13970" y="650240"/>
                  </a:cubicBezTo>
                  <a:cubicBezTo>
                    <a:pt x="15240" y="652780"/>
                    <a:pt x="16510" y="659130"/>
                    <a:pt x="16510" y="675640"/>
                  </a:cubicBezTo>
                  <a:cubicBezTo>
                    <a:pt x="15240" y="675640"/>
                    <a:pt x="13970" y="675640"/>
                    <a:pt x="11430" y="676910"/>
                  </a:cubicBezTo>
                  <a:cubicBezTo>
                    <a:pt x="6350" y="679450"/>
                    <a:pt x="5080" y="685800"/>
                    <a:pt x="5080" y="712470"/>
                  </a:cubicBezTo>
                  <a:cubicBezTo>
                    <a:pt x="3810" y="722630"/>
                    <a:pt x="5080" y="748030"/>
                    <a:pt x="7620" y="779780"/>
                  </a:cubicBezTo>
                  <a:cubicBezTo>
                    <a:pt x="8890" y="800100"/>
                    <a:pt x="10160" y="822960"/>
                    <a:pt x="11430" y="845820"/>
                  </a:cubicBezTo>
                  <a:lnTo>
                    <a:pt x="38100" y="845820"/>
                  </a:lnTo>
                  <a:lnTo>
                    <a:pt x="11430" y="845820"/>
                  </a:lnTo>
                  <a:lnTo>
                    <a:pt x="11430" y="857250"/>
                  </a:lnTo>
                  <a:cubicBezTo>
                    <a:pt x="7620" y="861060"/>
                    <a:pt x="6350" y="873760"/>
                    <a:pt x="6350" y="929640"/>
                  </a:cubicBezTo>
                  <a:lnTo>
                    <a:pt x="10160" y="929640"/>
                  </a:lnTo>
                  <a:lnTo>
                    <a:pt x="10160" y="935990"/>
                  </a:lnTo>
                  <a:lnTo>
                    <a:pt x="19050" y="937260"/>
                  </a:lnTo>
                  <a:lnTo>
                    <a:pt x="19050" y="955040"/>
                  </a:lnTo>
                  <a:lnTo>
                    <a:pt x="12700" y="955040"/>
                  </a:lnTo>
                  <a:lnTo>
                    <a:pt x="16510" y="1005840"/>
                  </a:lnTo>
                  <a:lnTo>
                    <a:pt x="16510" y="1013460"/>
                  </a:lnTo>
                  <a:cubicBezTo>
                    <a:pt x="13970" y="1060450"/>
                    <a:pt x="10160" y="1108710"/>
                    <a:pt x="16510" y="1141730"/>
                  </a:cubicBezTo>
                  <a:cubicBezTo>
                    <a:pt x="16510" y="1144270"/>
                    <a:pt x="16510" y="1145540"/>
                    <a:pt x="15240" y="1146810"/>
                  </a:cubicBezTo>
                  <a:lnTo>
                    <a:pt x="12700" y="1148080"/>
                  </a:lnTo>
                  <a:lnTo>
                    <a:pt x="12700" y="1153160"/>
                  </a:lnTo>
                  <a:cubicBezTo>
                    <a:pt x="13970" y="1165860"/>
                    <a:pt x="13970" y="1184910"/>
                    <a:pt x="15240" y="1205230"/>
                  </a:cubicBezTo>
                  <a:cubicBezTo>
                    <a:pt x="16510" y="1245870"/>
                    <a:pt x="19050" y="1291590"/>
                    <a:pt x="21590" y="1313180"/>
                  </a:cubicBezTo>
                  <a:cubicBezTo>
                    <a:pt x="21590" y="1315720"/>
                    <a:pt x="20320" y="1318260"/>
                    <a:pt x="20320" y="1319530"/>
                  </a:cubicBezTo>
                  <a:cubicBezTo>
                    <a:pt x="20320" y="1320800"/>
                    <a:pt x="19050" y="1322070"/>
                    <a:pt x="19050" y="1323340"/>
                  </a:cubicBezTo>
                  <a:lnTo>
                    <a:pt x="21590" y="1323340"/>
                  </a:lnTo>
                  <a:lnTo>
                    <a:pt x="21590" y="1324610"/>
                  </a:lnTo>
                  <a:cubicBezTo>
                    <a:pt x="15240" y="1353820"/>
                    <a:pt x="17780" y="1414780"/>
                    <a:pt x="20320" y="1469390"/>
                  </a:cubicBezTo>
                  <a:cubicBezTo>
                    <a:pt x="21590" y="1510030"/>
                    <a:pt x="24130" y="1560830"/>
                    <a:pt x="20320" y="1570990"/>
                  </a:cubicBezTo>
                  <a:lnTo>
                    <a:pt x="16510" y="1570990"/>
                  </a:lnTo>
                  <a:lnTo>
                    <a:pt x="17780" y="1668780"/>
                  </a:lnTo>
                  <a:lnTo>
                    <a:pt x="11430" y="1668780"/>
                  </a:lnTo>
                  <a:cubicBezTo>
                    <a:pt x="11430" y="1680210"/>
                    <a:pt x="10160" y="1690370"/>
                    <a:pt x="10160" y="1700530"/>
                  </a:cubicBezTo>
                  <a:lnTo>
                    <a:pt x="8890" y="1699260"/>
                  </a:lnTo>
                  <a:lnTo>
                    <a:pt x="10160" y="1714500"/>
                  </a:lnTo>
                  <a:lnTo>
                    <a:pt x="10160" y="1718310"/>
                  </a:lnTo>
                  <a:lnTo>
                    <a:pt x="13970" y="1813560"/>
                  </a:lnTo>
                  <a:lnTo>
                    <a:pt x="21590" y="1813560"/>
                  </a:lnTo>
                  <a:cubicBezTo>
                    <a:pt x="22860" y="1819910"/>
                    <a:pt x="22860" y="1826260"/>
                    <a:pt x="24130" y="1831340"/>
                  </a:cubicBezTo>
                  <a:lnTo>
                    <a:pt x="22860" y="1830070"/>
                  </a:lnTo>
                  <a:lnTo>
                    <a:pt x="21590" y="1850390"/>
                  </a:lnTo>
                  <a:cubicBezTo>
                    <a:pt x="20320" y="1870710"/>
                    <a:pt x="20320" y="1887220"/>
                    <a:pt x="20320" y="1902460"/>
                  </a:cubicBezTo>
                  <a:cubicBezTo>
                    <a:pt x="17780" y="1910080"/>
                    <a:pt x="15240" y="1917700"/>
                    <a:pt x="13970" y="1926590"/>
                  </a:cubicBezTo>
                  <a:lnTo>
                    <a:pt x="12700" y="1930400"/>
                  </a:lnTo>
                  <a:lnTo>
                    <a:pt x="12700" y="1932940"/>
                  </a:lnTo>
                  <a:cubicBezTo>
                    <a:pt x="13970" y="1934210"/>
                    <a:pt x="15240" y="1939290"/>
                    <a:pt x="16510" y="1962150"/>
                  </a:cubicBezTo>
                  <a:cubicBezTo>
                    <a:pt x="16510" y="1992630"/>
                    <a:pt x="19050" y="2018030"/>
                    <a:pt x="22860" y="2057400"/>
                  </a:cubicBezTo>
                  <a:lnTo>
                    <a:pt x="12700" y="2094230"/>
                  </a:lnTo>
                  <a:cubicBezTo>
                    <a:pt x="8890" y="2108200"/>
                    <a:pt x="8890" y="2112010"/>
                    <a:pt x="8890" y="2118360"/>
                  </a:cubicBezTo>
                  <a:cubicBezTo>
                    <a:pt x="8890" y="2123440"/>
                    <a:pt x="8890" y="2131060"/>
                    <a:pt x="5080" y="2152650"/>
                  </a:cubicBezTo>
                  <a:lnTo>
                    <a:pt x="8890" y="2153920"/>
                  </a:lnTo>
                  <a:cubicBezTo>
                    <a:pt x="10160" y="2161540"/>
                    <a:pt x="10160" y="2190750"/>
                    <a:pt x="10160" y="2209800"/>
                  </a:cubicBezTo>
                  <a:cubicBezTo>
                    <a:pt x="10160" y="2247900"/>
                    <a:pt x="10160" y="2261870"/>
                    <a:pt x="12700" y="2265680"/>
                  </a:cubicBezTo>
                  <a:cubicBezTo>
                    <a:pt x="10160" y="2283460"/>
                    <a:pt x="8890" y="2299970"/>
                    <a:pt x="8890" y="2317750"/>
                  </a:cubicBezTo>
                  <a:cubicBezTo>
                    <a:pt x="7620" y="2338070"/>
                    <a:pt x="7620" y="2359660"/>
                    <a:pt x="2540" y="2386330"/>
                  </a:cubicBezTo>
                  <a:lnTo>
                    <a:pt x="0" y="2401570"/>
                  </a:lnTo>
                  <a:lnTo>
                    <a:pt x="6350" y="2397760"/>
                  </a:lnTo>
                  <a:lnTo>
                    <a:pt x="6350" y="2421890"/>
                  </a:lnTo>
                  <a:cubicBezTo>
                    <a:pt x="6350" y="2423160"/>
                    <a:pt x="7620" y="2426970"/>
                    <a:pt x="8890" y="2432050"/>
                  </a:cubicBezTo>
                  <a:lnTo>
                    <a:pt x="8890" y="2434590"/>
                  </a:lnTo>
                  <a:lnTo>
                    <a:pt x="10160" y="2434590"/>
                  </a:lnTo>
                  <a:cubicBezTo>
                    <a:pt x="11430" y="2439670"/>
                    <a:pt x="15240" y="2439670"/>
                    <a:pt x="16510" y="2439670"/>
                  </a:cubicBezTo>
                  <a:cubicBezTo>
                    <a:pt x="16510" y="2480310"/>
                    <a:pt x="15240" y="2522220"/>
                    <a:pt x="13970" y="2562860"/>
                  </a:cubicBezTo>
                  <a:cubicBezTo>
                    <a:pt x="13970" y="2574290"/>
                    <a:pt x="12700" y="2584450"/>
                    <a:pt x="12700" y="2595880"/>
                  </a:cubicBezTo>
                  <a:lnTo>
                    <a:pt x="8890" y="2595880"/>
                  </a:lnTo>
                  <a:lnTo>
                    <a:pt x="8890" y="2625090"/>
                  </a:lnTo>
                  <a:lnTo>
                    <a:pt x="6350" y="2625090"/>
                  </a:lnTo>
                  <a:lnTo>
                    <a:pt x="6350" y="2655570"/>
                  </a:lnTo>
                  <a:cubicBezTo>
                    <a:pt x="3810" y="2691130"/>
                    <a:pt x="1270" y="2745740"/>
                    <a:pt x="3810" y="2780030"/>
                  </a:cubicBezTo>
                  <a:cubicBezTo>
                    <a:pt x="2540" y="2797810"/>
                    <a:pt x="5080" y="2819400"/>
                    <a:pt x="6350" y="2830830"/>
                  </a:cubicBezTo>
                  <a:lnTo>
                    <a:pt x="5080" y="2830830"/>
                  </a:lnTo>
                  <a:lnTo>
                    <a:pt x="8890" y="2929890"/>
                  </a:lnTo>
                  <a:lnTo>
                    <a:pt x="7620" y="2931160"/>
                  </a:lnTo>
                  <a:lnTo>
                    <a:pt x="7620" y="2934970"/>
                  </a:lnTo>
                  <a:cubicBezTo>
                    <a:pt x="7620" y="2969260"/>
                    <a:pt x="8890" y="3003550"/>
                    <a:pt x="8890" y="3040380"/>
                  </a:cubicBezTo>
                  <a:cubicBezTo>
                    <a:pt x="11430" y="3110230"/>
                    <a:pt x="12700" y="3181350"/>
                    <a:pt x="6350" y="3258820"/>
                  </a:cubicBezTo>
                  <a:lnTo>
                    <a:pt x="6350" y="3265170"/>
                  </a:lnTo>
                  <a:cubicBezTo>
                    <a:pt x="7620" y="3280410"/>
                    <a:pt x="7620" y="3295650"/>
                    <a:pt x="7620" y="3313430"/>
                  </a:cubicBezTo>
                  <a:lnTo>
                    <a:pt x="7620" y="3392170"/>
                  </a:lnTo>
                  <a:lnTo>
                    <a:pt x="2540" y="3412490"/>
                  </a:lnTo>
                  <a:lnTo>
                    <a:pt x="2540" y="3463290"/>
                  </a:lnTo>
                  <a:lnTo>
                    <a:pt x="8890" y="3463290"/>
                  </a:lnTo>
                  <a:cubicBezTo>
                    <a:pt x="46990" y="3463290"/>
                    <a:pt x="102870" y="3464560"/>
                    <a:pt x="118110" y="3464560"/>
                  </a:cubicBezTo>
                  <a:cubicBezTo>
                    <a:pt x="146050" y="3464560"/>
                    <a:pt x="161290" y="3464560"/>
                    <a:pt x="168910" y="3463290"/>
                  </a:cubicBezTo>
                  <a:cubicBezTo>
                    <a:pt x="189230" y="3468370"/>
                    <a:pt x="227330" y="3469640"/>
                    <a:pt x="271780" y="3469640"/>
                  </a:cubicBezTo>
                  <a:cubicBezTo>
                    <a:pt x="298450" y="3469640"/>
                    <a:pt x="327660" y="3469640"/>
                    <a:pt x="356870" y="3468370"/>
                  </a:cubicBezTo>
                  <a:cubicBezTo>
                    <a:pt x="394970" y="3467100"/>
                    <a:pt x="431800" y="3467100"/>
                    <a:pt x="457200" y="3468370"/>
                  </a:cubicBezTo>
                  <a:lnTo>
                    <a:pt x="461010" y="3468370"/>
                  </a:lnTo>
                  <a:lnTo>
                    <a:pt x="463550" y="3462020"/>
                  </a:lnTo>
                  <a:cubicBezTo>
                    <a:pt x="514350" y="3462020"/>
                    <a:pt x="563880" y="3460750"/>
                    <a:pt x="628650" y="3458210"/>
                  </a:cubicBezTo>
                  <a:lnTo>
                    <a:pt x="640080" y="3458210"/>
                  </a:lnTo>
                  <a:lnTo>
                    <a:pt x="638810" y="3455670"/>
                  </a:lnTo>
                  <a:lnTo>
                    <a:pt x="671830" y="3455670"/>
                  </a:lnTo>
                  <a:lnTo>
                    <a:pt x="671830" y="3450590"/>
                  </a:lnTo>
                  <a:cubicBezTo>
                    <a:pt x="694690" y="3450590"/>
                    <a:pt x="718820" y="3451860"/>
                    <a:pt x="745490" y="3453130"/>
                  </a:cubicBezTo>
                  <a:cubicBezTo>
                    <a:pt x="763270" y="3454400"/>
                    <a:pt x="781050" y="3454400"/>
                    <a:pt x="798830" y="3455670"/>
                  </a:cubicBezTo>
                  <a:lnTo>
                    <a:pt x="798830" y="3467100"/>
                  </a:lnTo>
                  <a:lnTo>
                    <a:pt x="1030971" y="3467100"/>
                  </a:lnTo>
                  <a:cubicBezTo>
                    <a:pt x="1094079" y="3467100"/>
                    <a:pt x="1153865" y="3465830"/>
                    <a:pt x="1216973" y="3464560"/>
                  </a:cubicBezTo>
                  <a:cubicBezTo>
                    <a:pt x="1353153" y="3462020"/>
                    <a:pt x="1482690" y="3459480"/>
                    <a:pt x="1602262" y="3463290"/>
                  </a:cubicBezTo>
                  <a:cubicBezTo>
                    <a:pt x="1658727" y="3462020"/>
                    <a:pt x="1701906" y="3462020"/>
                    <a:pt x="1738442" y="3463290"/>
                  </a:cubicBezTo>
                  <a:lnTo>
                    <a:pt x="1738442" y="3464560"/>
                  </a:lnTo>
                  <a:lnTo>
                    <a:pt x="1761692" y="3464560"/>
                  </a:lnTo>
                  <a:lnTo>
                    <a:pt x="1848050" y="3467100"/>
                  </a:lnTo>
                  <a:lnTo>
                    <a:pt x="1848050" y="3463290"/>
                  </a:lnTo>
                  <a:cubicBezTo>
                    <a:pt x="1884586" y="3463290"/>
                    <a:pt x="1924444" y="3462020"/>
                    <a:pt x="1967623" y="3462020"/>
                  </a:cubicBezTo>
                  <a:lnTo>
                    <a:pt x="1997516" y="3468370"/>
                  </a:lnTo>
                  <a:lnTo>
                    <a:pt x="2017445" y="3468370"/>
                  </a:lnTo>
                  <a:cubicBezTo>
                    <a:pt x="2060624" y="3469640"/>
                    <a:pt x="2080552" y="3469640"/>
                    <a:pt x="2087195" y="3462020"/>
                  </a:cubicBezTo>
                  <a:lnTo>
                    <a:pt x="2087195" y="3459480"/>
                  </a:lnTo>
                  <a:cubicBezTo>
                    <a:pt x="2103803" y="3458210"/>
                    <a:pt x="2120410" y="3458210"/>
                    <a:pt x="2133696" y="3456940"/>
                  </a:cubicBezTo>
                  <a:cubicBezTo>
                    <a:pt x="2166910" y="3462020"/>
                    <a:pt x="2210089" y="3460750"/>
                    <a:pt x="2259911" y="3460750"/>
                  </a:cubicBezTo>
                  <a:cubicBezTo>
                    <a:pt x="2309733" y="3459480"/>
                    <a:pt x="2362877" y="3459480"/>
                    <a:pt x="2399412" y="3464560"/>
                  </a:cubicBezTo>
                  <a:lnTo>
                    <a:pt x="2402734" y="3465830"/>
                  </a:lnTo>
                  <a:lnTo>
                    <a:pt x="2409377" y="3465830"/>
                  </a:lnTo>
                  <a:cubicBezTo>
                    <a:pt x="2425984" y="3464560"/>
                    <a:pt x="2492414" y="3463290"/>
                    <a:pt x="2555521" y="3462020"/>
                  </a:cubicBezTo>
                  <a:cubicBezTo>
                    <a:pt x="2615307" y="3460750"/>
                    <a:pt x="2681737" y="3459480"/>
                    <a:pt x="2734880" y="3458210"/>
                  </a:cubicBezTo>
                  <a:cubicBezTo>
                    <a:pt x="2744844" y="3460750"/>
                    <a:pt x="2768095" y="3462020"/>
                    <a:pt x="2788023" y="3462020"/>
                  </a:cubicBezTo>
                  <a:cubicBezTo>
                    <a:pt x="2864417" y="3460750"/>
                    <a:pt x="2950775" y="3459480"/>
                    <a:pt x="3057062" y="3459480"/>
                  </a:cubicBezTo>
                  <a:lnTo>
                    <a:pt x="3060383" y="3460750"/>
                  </a:lnTo>
                  <a:lnTo>
                    <a:pt x="3076991" y="3459480"/>
                  </a:lnTo>
                  <a:cubicBezTo>
                    <a:pt x="3146741" y="3459480"/>
                    <a:pt x="3216492" y="3460750"/>
                    <a:pt x="3286242" y="3460750"/>
                  </a:cubicBezTo>
                  <a:lnTo>
                    <a:pt x="3286242" y="3463290"/>
                  </a:lnTo>
                  <a:lnTo>
                    <a:pt x="3342708" y="3460750"/>
                  </a:lnTo>
                  <a:lnTo>
                    <a:pt x="3369279" y="3460750"/>
                  </a:lnTo>
                  <a:cubicBezTo>
                    <a:pt x="3532031" y="3462020"/>
                    <a:pt x="3701425" y="3463290"/>
                    <a:pt x="3874141" y="3463290"/>
                  </a:cubicBezTo>
                  <a:lnTo>
                    <a:pt x="3880784" y="3463290"/>
                  </a:lnTo>
                  <a:lnTo>
                    <a:pt x="3890749" y="3458210"/>
                  </a:lnTo>
                  <a:lnTo>
                    <a:pt x="3890749" y="3453130"/>
                  </a:lnTo>
                  <a:lnTo>
                    <a:pt x="3897391" y="3453130"/>
                  </a:lnTo>
                  <a:lnTo>
                    <a:pt x="4103322" y="3464560"/>
                  </a:lnTo>
                  <a:cubicBezTo>
                    <a:pt x="4133215" y="3464560"/>
                    <a:pt x="4149822" y="3462020"/>
                    <a:pt x="4169751" y="3460750"/>
                  </a:cubicBezTo>
                  <a:cubicBezTo>
                    <a:pt x="4199644" y="3458210"/>
                    <a:pt x="4226216" y="3454400"/>
                    <a:pt x="4312574" y="3459480"/>
                  </a:cubicBezTo>
                  <a:lnTo>
                    <a:pt x="4312574" y="3456940"/>
                  </a:lnTo>
                  <a:lnTo>
                    <a:pt x="4518504" y="3456940"/>
                  </a:lnTo>
                  <a:cubicBezTo>
                    <a:pt x="4760971" y="3456940"/>
                    <a:pt x="5039973" y="3456940"/>
                    <a:pt x="5255868" y="3462020"/>
                  </a:cubicBezTo>
                  <a:lnTo>
                    <a:pt x="5345548" y="3463290"/>
                  </a:lnTo>
                  <a:lnTo>
                    <a:pt x="5309012" y="3456940"/>
                  </a:lnTo>
                  <a:lnTo>
                    <a:pt x="5328940" y="3456940"/>
                  </a:lnTo>
                  <a:cubicBezTo>
                    <a:pt x="5411977" y="3459480"/>
                    <a:pt x="5445945" y="3460750"/>
                    <a:pt x="5453565" y="3456940"/>
                  </a:cubicBezTo>
                  <a:lnTo>
                    <a:pt x="5453565" y="3458210"/>
                  </a:lnTo>
                  <a:cubicBezTo>
                    <a:pt x="5454835" y="3458210"/>
                    <a:pt x="5454835" y="3458210"/>
                    <a:pt x="5456105" y="3456940"/>
                  </a:cubicBezTo>
                  <a:cubicBezTo>
                    <a:pt x="5457375" y="3456940"/>
                    <a:pt x="5458645" y="3458210"/>
                    <a:pt x="5461185" y="3458210"/>
                  </a:cubicBezTo>
                  <a:lnTo>
                    <a:pt x="5461185" y="3464560"/>
                  </a:lnTo>
                  <a:cubicBezTo>
                    <a:pt x="5496745" y="3463290"/>
                    <a:pt x="5525955" y="3463290"/>
                    <a:pt x="5551355" y="3464560"/>
                  </a:cubicBezTo>
                  <a:cubicBezTo>
                    <a:pt x="5580565" y="3465830"/>
                    <a:pt x="5607235" y="3465830"/>
                    <a:pt x="5635175" y="3463290"/>
                  </a:cubicBezTo>
                  <a:cubicBezTo>
                    <a:pt x="5636445" y="3464560"/>
                    <a:pt x="5637715" y="3467100"/>
                    <a:pt x="5641525" y="3468370"/>
                  </a:cubicBezTo>
                  <a:lnTo>
                    <a:pt x="5644065" y="3468370"/>
                  </a:lnTo>
                  <a:cubicBezTo>
                    <a:pt x="5647875" y="3468370"/>
                    <a:pt x="5650415" y="3467100"/>
                    <a:pt x="5652955" y="3467100"/>
                  </a:cubicBezTo>
                  <a:lnTo>
                    <a:pt x="5652955" y="3472180"/>
                  </a:lnTo>
                  <a:cubicBezTo>
                    <a:pt x="5721535" y="3472180"/>
                    <a:pt x="5743125" y="3464560"/>
                    <a:pt x="5753285" y="3458210"/>
                  </a:cubicBezTo>
                  <a:cubicBezTo>
                    <a:pt x="5807895" y="3459480"/>
                    <a:pt x="5856155" y="3462020"/>
                    <a:pt x="5903145" y="3465830"/>
                  </a:cubicBezTo>
                  <a:lnTo>
                    <a:pt x="5903145" y="3460750"/>
                  </a:lnTo>
                  <a:lnTo>
                    <a:pt x="5920925" y="3460750"/>
                  </a:lnTo>
                  <a:lnTo>
                    <a:pt x="5920925" y="3456940"/>
                  </a:lnTo>
                  <a:lnTo>
                    <a:pt x="5995855" y="3456940"/>
                  </a:lnTo>
                  <a:lnTo>
                    <a:pt x="6042845" y="3459480"/>
                  </a:lnTo>
                  <a:lnTo>
                    <a:pt x="6044115" y="3459480"/>
                  </a:lnTo>
                  <a:cubicBezTo>
                    <a:pt x="6054275" y="3455670"/>
                    <a:pt x="6088565" y="3455670"/>
                    <a:pt x="6120315" y="3455670"/>
                  </a:cubicBezTo>
                  <a:cubicBezTo>
                    <a:pt x="6148255" y="3455670"/>
                    <a:pt x="6173655" y="3455670"/>
                    <a:pt x="6185085" y="3453130"/>
                  </a:cubicBezTo>
                  <a:lnTo>
                    <a:pt x="6248585" y="3453130"/>
                  </a:lnTo>
                  <a:lnTo>
                    <a:pt x="6248585" y="3446780"/>
                  </a:lnTo>
                  <a:lnTo>
                    <a:pt x="6265095" y="3446780"/>
                  </a:lnTo>
                  <a:lnTo>
                    <a:pt x="6265095" y="3440430"/>
                  </a:lnTo>
                  <a:cubicBezTo>
                    <a:pt x="6265095" y="3430270"/>
                    <a:pt x="6265095" y="3418840"/>
                    <a:pt x="6266365" y="3406140"/>
                  </a:cubicBezTo>
                  <a:lnTo>
                    <a:pt x="6266365" y="3393440"/>
                  </a:lnTo>
                  <a:cubicBezTo>
                    <a:pt x="6266365" y="3383280"/>
                    <a:pt x="6266365" y="3375660"/>
                    <a:pt x="6267635" y="3366770"/>
                  </a:cubicBezTo>
                  <a:lnTo>
                    <a:pt x="6268905" y="3350260"/>
                  </a:lnTo>
                  <a:cubicBezTo>
                    <a:pt x="6272715" y="3286760"/>
                    <a:pt x="6271445" y="3272790"/>
                    <a:pt x="6271445" y="3258820"/>
                  </a:cubicBezTo>
                  <a:cubicBezTo>
                    <a:pt x="6270175" y="3244850"/>
                    <a:pt x="6270175" y="3232150"/>
                    <a:pt x="6273985" y="3169920"/>
                  </a:cubicBezTo>
                  <a:lnTo>
                    <a:pt x="6275255" y="3152140"/>
                  </a:lnTo>
                  <a:lnTo>
                    <a:pt x="6263825" y="3164840"/>
                  </a:lnTo>
                  <a:cubicBezTo>
                    <a:pt x="6262555" y="3152140"/>
                    <a:pt x="6265095" y="3124200"/>
                    <a:pt x="6266365" y="3102610"/>
                  </a:cubicBezTo>
                  <a:cubicBezTo>
                    <a:pt x="6268905" y="3069590"/>
                    <a:pt x="6272715" y="3031490"/>
                    <a:pt x="6270175" y="2997200"/>
                  </a:cubicBezTo>
                  <a:lnTo>
                    <a:pt x="6279065" y="3025140"/>
                  </a:lnTo>
                  <a:lnTo>
                    <a:pt x="6277795" y="2978150"/>
                  </a:lnTo>
                  <a:cubicBezTo>
                    <a:pt x="6277795" y="2962910"/>
                    <a:pt x="6276525" y="2946400"/>
                    <a:pt x="6276525" y="2929890"/>
                  </a:cubicBezTo>
                  <a:cubicBezTo>
                    <a:pt x="6279065" y="2917190"/>
                    <a:pt x="6281605" y="2904490"/>
                    <a:pt x="6282875" y="2894330"/>
                  </a:cubicBezTo>
                  <a:lnTo>
                    <a:pt x="6287955" y="2894330"/>
                  </a:lnTo>
                  <a:cubicBezTo>
                    <a:pt x="6291765" y="2842260"/>
                    <a:pt x="6290495" y="2838450"/>
                    <a:pt x="6286685" y="2834640"/>
                  </a:cubicBezTo>
                  <a:cubicBezTo>
                    <a:pt x="6285415" y="2833370"/>
                    <a:pt x="6282875" y="2832100"/>
                    <a:pt x="6281605" y="2832100"/>
                  </a:cubicBezTo>
                  <a:cubicBezTo>
                    <a:pt x="6280335" y="2829560"/>
                    <a:pt x="6279065" y="2823210"/>
                    <a:pt x="6279065" y="2806700"/>
                  </a:cubicBezTo>
                  <a:cubicBezTo>
                    <a:pt x="6280335" y="2806700"/>
                    <a:pt x="6281605" y="2806700"/>
                    <a:pt x="6284145" y="2805430"/>
                  </a:cubicBezTo>
                  <a:cubicBezTo>
                    <a:pt x="6289225" y="2802890"/>
                    <a:pt x="6290495" y="2796540"/>
                    <a:pt x="6290495" y="2769870"/>
                  </a:cubicBezTo>
                  <a:cubicBezTo>
                    <a:pt x="6291765" y="2759710"/>
                    <a:pt x="6290495" y="2734310"/>
                    <a:pt x="6287955" y="2702560"/>
                  </a:cubicBezTo>
                  <a:cubicBezTo>
                    <a:pt x="6286685" y="2682240"/>
                    <a:pt x="6285415" y="2659380"/>
                    <a:pt x="6284145" y="2636520"/>
                  </a:cubicBezTo>
                  <a:lnTo>
                    <a:pt x="6284145" y="2613660"/>
                  </a:lnTo>
                  <a:cubicBezTo>
                    <a:pt x="6289225" y="2608580"/>
                    <a:pt x="6290495" y="2592070"/>
                    <a:pt x="6289225" y="2543810"/>
                  </a:cubicBezTo>
                  <a:lnTo>
                    <a:pt x="6285415" y="2543810"/>
                  </a:lnTo>
                  <a:lnTo>
                    <a:pt x="6285415" y="2537460"/>
                  </a:lnTo>
                  <a:lnTo>
                    <a:pt x="6276525" y="2536190"/>
                  </a:lnTo>
                  <a:lnTo>
                    <a:pt x="6276525" y="2518410"/>
                  </a:lnTo>
                  <a:lnTo>
                    <a:pt x="6282875" y="2518410"/>
                  </a:lnTo>
                  <a:lnTo>
                    <a:pt x="6279065" y="2467610"/>
                  </a:lnTo>
                  <a:lnTo>
                    <a:pt x="6279065" y="2459990"/>
                  </a:lnTo>
                  <a:cubicBezTo>
                    <a:pt x="6281605" y="2413000"/>
                    <a:pt x="6285415" y="2364740"/>
                    <a:pt x="6279065" y="2331720"/>
                  </a:cubicBezTo>
                  <a:cubicBezTo>
                    <a:pt x="6279065" y="2329180"/>
                    <a:pt x="6279065" y="2327910"/>
                    <a:pt x="6280335" y="2326640"/>
                  </a:cubicBezTo>
                  <a:lnTo>
                    <a:pt x="6282875" y="2325370"/>
                  </a:lnTo>
                  <a:lnTo>
                    <a:pt x="6282875" y="2320290"/>
                  </a:lnTo>
                  <a:cubicBezTo>
                    <a:pt x="6281605" y="2307590"/>
                    <a:pt x="6281605" y="2288540"/>
                    <a:pt x="6280335" y="2268220"/>
                  </a:cubicBezTo>
                  <a:cubicBezTo>
                    <a:pt x="6279065" y="2227580"/>
                    <a:pt x="6276525" y="2181860"/>
                    <a:pt x="6273985" y="2160270"/>
                  </a:cubicBezTo>
                  <a:cubicBezTo>
                    <a:pt x="6273985" y="2157730"/>
                    <a:pt x="6275255" y="2155190"/>
                    <a:pt x="6275255" y="2153920"/>
                  </a:cubicBezTo>
                  <a:cubicBezTo>
                    <a:pt x="6275255" y="2152650"/>
                    <a:pt x="6275255" y="2151380"/>
                    <a:pt x="6276525" y="2151380"/>
                  </a:cubicBezTo>
                  <a:lnTo>
                    <a:pt x="6271445" y="2148840"/>
                  </a:lnTo>
                  <a:lnTo>
                    <a:pt x="6277795" y="2150110"/>
                  </a:lnTo>
                  <a:lnTo>
                    <a:pt x="6279065" y="2148840"/>
                  </a:lnTo>
                  <a:lnTo>
                    <a:pt x="6279065" y="2147570"/>
                  </a:lnTo>
                  <a:cubicBezTo>
                    <a:pt x="6285415" y="2118360"/>
                    <a:pt x="6282875" y="2057400"/>
                    <a:pt x="6280335" y="2002790"/>
                  </a:cubicBezTo>
                  <a:cubicBezTo>
                    <a:pt x="6279065" y="1962150"/>
                    <a:pt x="6276525" y="1911350"/>
                    <a:pt x="6280335" y="1901190"/>
                  </a:cubicBezTo>
                  <a:lnTo>
                    <a:pt x="6284145" y="1901190"/>
                  </a:lnTo>
                  <a:lnTo>
                    <a:pt x="6282875" y="1803400"/>
                  </a:lnTo>
                  <a:lnTo>
                    <a:pt x="6289225" y="1803400"/>
                  </a:lnTo>
                  <a:cubicBezTo>
                    <a:pt x="6289225" y="1793240"/>
                    <a:pt x="6290495" y="1781810"/>
                    <a:pt x="6290495" y="1771650"/>
                  </a:cubicBezTo>
                  <a:lnTo>
                    <a:pt x="6291765" y="1774190"/>
                  </a:lnTo>
                  <a:lnTo>
                    <a:pt x="6290495" y="1757680"/>
                  </a:lnTo>
                  <a:lnTo>
                    <a:pt x="6290495" y="1755140"/>
                  </a:lnTo>
                  <a:lnTo>
                    <a:pt x="6286685" y="1659890"/>
                  </a:lnTo>
                  <a:lnTo>
                    <a:pt x="6279065" y="1659890"/>
                  </a:lnTo>
                  <a:cubicBezTo>
                    <a:pt x="6277795" y="1653540"/>
                    <a:pt x="6277795" y="1647190"/>
                    <a:pt x="6276525" y="1642110"/>
                  </a:cubicBezTo>
                  <a:lnTo>
                    <a:pt x="6277795" y="1643380"/>
                  </a:lnTo>
                  <a:lnTo>
                    <a:pt x="6279065" y="1623060"/>
                  </a:lnTo>
                  <a:cubicBezTo>
                    <a:pt x="6280335" y="1602740"/>
                    <a:pt x="6280335" y="1586230"/>
                    <a:pt x="6280335" y="1570990"/>
                  </a:cubicBezTo>
                  <a:cubicBezTo>
                    <a:pt x="6282875" y="1563370"/>
                    <a:pt x="6285415" y="1555750"/>
                    <a:pt x="6286685" y="1546860"/>
                  </a:cubicBezTo>
                  <a:lnTo>
                    <a:pt x="6287955" y="1543050"/>
                  </a:lnTo>
                  <a:lnTo>
                    <a:pt x="6284145" y="1540510"/>
                  </a:lnTo>
                  <a:cubicBezTo>
                    <a:pt x="6284145" y="1539240"/>
                    <a:pt x="6281605" y="1534160"/>
                    <a:pt x="6280335" y="1511300"/>
                  </a:cubicBezTo>
                  <a:cubicBezTo>
                    <a:pt x="6280335" y="1480820"/>
                    <a:pt x="6277795" y="1456690"/>
                    <a:pt x="6273985" y="1416050"/>
                  </a:cubicBezTo>
                  <a:lnTo>
                    <a:pt x="6284145" y="1379220"/>
                  </a:lnTo>
                  <a:cubicBezTo>
                    <a:pt x="6287955" y="1365250"/>
                    <a:pt x="6287955" y="1361440"/>
                    <a:pt x="6287955" y="1355090"/>
                  </a:cubicBezTo>
                  <a:cubicBezTo>
                    <a:pt x="6287955" y="1350010"/>
                    <a:pt x="6287955" y="1342390"/>
                    <a:pt x="6291765" y="1320800"/>
                  </a:cubicBezTo>
                  <a:lnTo>
                    <a:pt x="6287955" y="1319530"/>
                  </a:lnTo>
                  <a:cubicBezTo>
                    <a:pt x="6286685" y="1311910"/>
                    <a:pt x="6286685" y="1282700"/>
                    <a:pt x="6286685" y="1263650"/>
                  </a:cubicBezTo>
                  <a:cubicBezTo>
                    <a:pt x="6286685" y="1225550"/>
                    <a:pt x="6286685" y="1211580"/>
                    <a:pt x="6284145" y="1207770"/>
                  </a:cubicBezTo>
                  <a:cubicBezTo>
                    <a:pt x="6286685" y="1189990"/>
                    <a:pt x="6287955" y="1173480"/>
                    <a:pt x="6287955" y="1155700"/>
                  </a:cubicBezTo>
                  <a:cubicBezTo>
                    <a:pt x="6287955" y="1135380"/>
                    <a:pt x="6287955" y="1113790"/>
                    <a:pt x="6293035" y="1087120"/>
                  </a:cubicBezTo>
                  <a:close/>
                  <a:moveTo>
                    <a:pt x="27940" y="495300"/>
                  </a:moveTo>
                  <a:lnTo>
                    <a:pt x="27940" y="488950"/>
                  </a:lnTo>
                  <a:lnTo>
                    <a:pt x="29210" y="488950"/>
                  </a:lnTo>
                  <a:cubicBezTo>
                    <a:pt x="27940" y="491490"/>
                    <a:pt x="27940" y="492760"/>
                    <a:pt x="27940" y="495300"/>
                  </a:cubicBezTo>
                  <a:close/>
                  <a:moveTo>
                    <a:pt x="38100" y="2854960"/>
                  </a:moveTo>
                  <a:cubicBezTo>
                    <a:pt x="38100" y="2851150"/>
                    <a:pt x="36830" y="2848610"/>
                    <a:pt x="36830" y="2846070"/>
                  </a:cubicBezTo>
                  <a:lnTo>
                    <a:pt x="38100" y="2846070"/>
                  </a:lnTo>
                  <a:lnTo>
                    <a:pt x="38100" y="2854960"/>
                  </a:lnTo>
                  <a:close/>
                  <a:moveTo>
                    <a:pt x="6218105" y="546100"/>
                  </a:moveTo>
                  <a:lnTo>
                    <a:pt x="6219375" y="577850"/>
                  </a:lnTo>
                  <a:lnTo>
                    <a:pt x="6210485" y="563880"/>
                  </a:lnTo>
                  <a:lnTo>
                    <a:pt x="6213025" y="591820"/>
                  </a:lnTo>
                  <a:cubicBezTo>
                    <a:pt x="6218105" y="647700"/>
                    <a:pt x="6216835" y="669290"/>
                    <a:pt x="6215565" y="718820"/>
                  </a:cubicBezTo>
                  <a:lnTo>
                    <a:pt x="6214295" y="741680"/>
                  </a:lnTo>
                  <a:lnTo>
                    <a:pt x="6211755" y="762000"/>
                  </a:lnTo>
                  <a:cubicBezTo>
                    <a:pt x="6209215" y="786130"/>
                    <a:pt x="6209215" y="817880"/>
                    <a:pt x="6210485" y="843280"/>
                  </a:cubicBezTo>
                  <a:lnTo>
                    <a:pt x="6206675" y="843280"/>
                  </a:lnTo>
                  <a:lnTo>
                    <a:pt x="6206675" y="885190"/>
                  </a:lnTo>
                  <a:lnTo>
                    <a:pt x="6210485" y="885190"/>
                  </a:lnTo>
                  <a:lnTo>
                    <a:pt x="6215565" y="956310"/>
                  </a:lnTo>
                  <a:lnTo>
                    <a:pt x="6210485" y="956310"/>
                  </a:lnTo>
                  <a:cubicBezTo>
                    <a:pt x="6210485" y="962660"/>
                    <a:pt x="6210485" y="967740"/>
                    <a:pt x="6211755" y="974090"/>
                  </a:cubicBezTo>
                  <a:lnTo>
                    <a:pt x="6202865" y="974090"/>
                  </a:lnTo>
                  <a:lnTo>
                    <a:pt x="6202865" y="976630"/>
                  </a:lnTo>
                  <a:lnTo>
                    <a:pt x="6207945" y="1078230"/>
                  </a:lnTo>
                  <a:cubicBezTo>
                    <a:pt x="6206675" y="1082040"/>
                    <a:pt x="6206675" y="1088390"/>
                    <a:pt x="6205405" y="1097280"/>
                  </a:cubicBezTo>
                  <a:cubicBezTo>
                    <a:pt x="6204135" y="1104900"/>
                    <a:pt x="6202865" y="1116330"/>
                    <a:pt x="6201595" y="1118870"/>
                  </a:cubicBezTo>
                  <a:lnTo>
                    <a:pt x="6200325" y="1118870"/>
                  </a:lnTo>
                  <a:cubicBezTo>
                    <a:pt x="6199055" y="1146810"/>
                    <a:pt x="6200325" y="1179830"/>
                    <a:pt x="6202865" y="1215390"/>
                  </a:cubicBezTo>
                  <a:cubicBezTo>
                    <a:pt x="6205405" y="1256030"/>
                    <a:pt x="6207945" y="1299210"/>
                    <a:pt x="6205405" y="1339850"/>
                  </a:cubicBezTo>
                  <a:lnTo>
                    <a:pt x="6205405" y="1342390"/>
                  </a:lnTo>
                  <a:cubicBezTo>
                    <a:pt x="6206675" y="1346200"/>
                    <a:pt x="6206675" y="1356360"/>
                    <a:pt x="6207945" y="1369060"/>
                  </a:cubicBezTo>
                  <a:cubicBezTo>
                    <a:pt x="6207945" y="1389380"/>
                    <a:pt x="6206675" y="1408430"/>
                    <a:pt x="6206675" y="1428750"/>
                  </a:cubicBezTo>
                  <a:cubicBezTo>
                    <a:pt x="6205405" y="1478280"/>
                    <a:pt x="6202865" y="1530350"/>
                    <a:pt x="6207945" y="1592580"/>
                  </a:cubicBezTo>
                  <a:lnTo>
                    <a:pt x="6199055" y="1642110"/>
                  </a:lnTo>
                  <a:lnTo>
                    <a:pt x="6199055" y="1643380"/>
                  </a:lnTo>
                  <a:cubicBezTo>
                    <a:pt x="6199055" y="1662430"/>
                    <a:pt x="6200325" y="1668780"/>
                    <a:pt x="6206675" y="1670050"/>
                  </a:cubicBezTo>
                  <a:cubicBezTo>
                    <a:pt x="6209215" y="1670050"/>
                    <a:pt x="6210485" y="1670050"/>
                    <a:pt x="6213025" y="1667510"/>
                  </a:cubicBezTo>
                  <a:cubicBezTo>
                    <a:pt x="6213025" y="1673860"/>
                    <a:pt x="6213025" y="1680210"/>
                    <a:pt x="6214295" y="1690370"/>
                  </a:cubicBezTo>
                  <a:cubicBezTo>
                    <a:pt x="6215565" y="1717040"/>
                    <a:pt x="6214295" y="1727200"/>
                    <a:pt x="6214295" y="1732280"/>
                  </a:cubicBezTo>
                  <a:cubicBezTo>
                    <a:pt x="6213025" y="1732280"/>
                    <a:pt x="6211755" y="1732280"/>
                    <a:pt x="6209215" y="1733550"/>
                  </a:cubicBezTo>
                  <a:cubicBezTo>
                    <a:pt x="6205405" y="1736090"/>
                    <a:pt x="6204135" y="1741170"/>
                    <a:pt x="6204135" y="1747520"/>
                  </a:cubicBezTo>
                  <a:lnTo>
                    <a:pt x="6205405" y="1756410"/>
                  </a:lnTo>
                  <a:cubicBezTo>
                    <a:pt x="6209215" y="1784350"/>
                    <a:pt x="6213025" y="1821180"/>
                    <a:pt x="6213025" y="1863090"/>
                  </a:cubicBezTo>
                  <a:lnTo>
                    <a:pt x="6211755" y="1863090"/>
                  </a:lnTo>
                  <a:lnTo>
                    <a:pt x="6211755" y="1856740"/>
                  </a:lnTo>
                  <a:cubicBezTo>
                    <a:pt x="6210485" y="1830070"/>
                    <a:pt x="6209215" y="1827530"/>
                    <a:pt x="6202865" y="1827530"/>
                  </a:cubicBezTo>
                  <a:cubicBezTo>
                    <a:pt x="6195245" y="1827530"/>
                    <a:pt x="6195245" y="1832610"/>
                    <a:pt x="6192705" y="1855470"/>
                  </a:cubicBezTo>
                  <a:lnTo>
                    <a:pt x="6191435" y="1859280"/>
                  </a:lnTo>
                  <a:lnTo>
                    <a:pt x="6195245" y="1861820"/>
                  </a:lnTo>
                  <a:cubicBezTo>
                    <a:pt x="6201595" y="1869440"/>
                    <a:pt x="6201595" y="1926590"/>
                    <a:pt x="6201595" y="1969770"/>
                  </a:cubicBezTo>
                  <a:cubicBezTo>
                    <a:pt x="6201595" y="2044700"/>
                    <a:pt x="6204135" y="2075180"/>
                    <a:pt x="6210485" y="2084070"/>
                  </a:cubicBezTo>
                  <a:lnTo>
                    <a:pt x="6209215" y="2095500"/>
                  </a:lnTo>
                  <a:lnTo>
                    <a:pt x="6206675" y="2095500"/>
                  </a:lnTo>
                  <a:cubicBezTo>
                    <a:pt x="6202865" y="2132330"/>
                    <a:pt x="6205405" y="2146300"/>
                    <a:pt x="6209215" y="2162810"/>
                  </a:cubicBezTo>
                  <a:cubicBezTo>
                    <a:pt x="6213025" y="2178050"/>
                    <a:pt x="6216835" y="2195830"/>
                    <a:pt x="6215565" y="2241550"/>
                  </a:cubicBezTo>
                  <a:cubicBezTo>
                    <a:pt x="6214295" y="2258060"/>
                    <a:pt x="6214295" y="2269490"/>
                    <a:pt x="6213025" y="2274570"/>
                  </a:cubicBezTo>
                  <a:lnTo>
                    <a:pt x="6209215" y="2274570"/>
                  </a:lnTo>
                  <a:lnTo>
                    <a:pt x="6213025" y="2345690"/>
                  </a:lnTo>
                  <a:lnTo>
                    <a:pt x="6213025" y="2349500"/>
                  </a:lnTo>
                  <a:lnTo>
                    <a:pt x="6210485" y="2349500"/>
                  </a:lnTo>
                  <a:lnTo>
                    <a:pt x="6211755" y="2426970"/>
                  </a:lnTo>
                  <a:lnTo>
                    <a:pt x="6206675" y="2418080"/>
                  </a:lnTo>
                  <a:lnTo>
                    <a:pt x="6211755" y="2449830"/>
                  </a:lnTo>
                  <a:cubicBezTo>
                    <a:pt x="6213025" y="2458720"/>
                    <a:pt x="6215565" y="2473960"/>
                    <a:pt x="6216835" y="2487930"/>
                  </a:cubicBezTo>
                  <a:lnTo>
                    <a:pt x="6213025" y="2501900"/>
                  </a:lnTo>
                  <a:cubicBezTo>
                    <a:pt x="6204135" y="2531110"/>
                    <a:pt x="6205405" y="2545080"/>
                    <a:pt x="6206675" y="2566670"/>
                  </a:cubicBezTo>
                  <a:cubicBezTo>
                    <a:pt x="6207945" y="2575560"/>
                    <a:pt x="6207945" y="2585720"/>
                    <a:pt x="6209215" y="2599690"/>
                  </a:cubicBezTo>
                  <a:lnTo>
                    <a:pt x="6204135" y="2616200"/>
                  </a:lnTo>
                  <a:cubicBezTo>
                    <a:pt x="6202865" y="2620010"/>
                    <a:pt x="6202865" y="2622550"/>
                    <a:pt x="6201595" y="2626360"/>
                  </a:cubicBezTo>
                  <a:lnTo>
                    <a:pt x="6209215" y="2626360"/>
                  </a:lnTo>
                  <a:lnTo>
                    <a:pt x="6209215" y="2636520"/>
                  </a:lnTo>
                  <a:lnTo>
                    <a:pt x="6204135" y="2636520"/>
                  </a:lnTo>
                  <a:cubicBezTo>
                    <a:pt x="6201595" y="2649220"/>
                    <a:pt x="6200325" y="2670810"/>
                    <a:pt x="6199055" y="2698750"/>
                  </a:cubicBezTo>
                  <a:cubicBezTo>
                    <a:pt x="6197785" y="2719070"/>
                    <a:pt x="6197785" y="2740660"/>
                    <a:pt x="6195245" y="2766060"/>
                  </a:cubicBezTo>
                  <a:lnTo>
                    <a:pt x="6207945" y="2767330"/>
                  </a:lnTo>
                  <a:cubicBezTo>
                    <a:pt x="6209215" y="2764790"/>
                    <a:pt x="6209215" y="2758440"/>
                    <a:pt x="6210485" y="2752090"/>
                  </a:cubicBezTo>
                  <a:lnTo>
                    <a:pt x="6214295" y="2752090"/>
                  </a:lnTo>
                  <a:cubicBezTo>
                    <a:pt x="6214295" y="2759710"/>
                    <a:pt x="6215565" y="2768600"/>
                    <a:pt x="6216835" y="2777490"/>
                  </a:cubicBezTo>
                  <a:cubicBezTo>
                    <a:pt x="6211755" y="2783840"/>
                    <a:pt x="6211755" y="2801620"/>
                    <a:pt x="6213025" y="2839720"/>
                  </a:cubicBezTo>
                  <a:lnTo>
                    <a:pt x="6213025" y="2849880"/>
                  </a:lnTo>
                  <a:lnTo>
                    <a:pt x="6204135" y="2847340"/>
                  </a:lnTo>
                  <a:lnTo>
                    <a:pt x="6204135" y="2857500"/>
                  </a:lnTo>
                  <a:cubicBezTo>
                    <a:pt x="6205405" y="2887980"/>
                    <a:pt x="6207945" y="2896870"/>
                    <a:pt x="6210485" y="2908300"/>
                  </a:cubicBezTo>
                  <a:cubicBezTo>
                    <a:pt x="6211755" y="2913380"/>
                    <a:pt x="6213025" y="2919730"/>
                    <a:pt x="6214295" y="2928620"/>
                  </a:cubicBezTo>
                  <a:cubicBezTo>
                    <a:pt x="6213025" y="2975610"/>
                    <a:pt x="6207945" y="2988310"/>
                    <a:pt x="6202865" y="2998470"/>
                  </a:cubicBezTo>
                  <a:lnTo>
                    <a:pt x="6201595" y="3001010"/>
                  </a:lnTo>
                  <a:lnTo>
                    <a:pt x="6201595" y="3003550"/>
                  </a:lnTo>
                  <a:cubicBezTo>
                    <a:pt x="6201595" y="3032760"/>
                    <a:pt x="6201595" y="3036570"/>
                    <a:pt x="6207945" y="3037840"/>
                  </a:cubicBezTo>
                  <a:cubicBezTo>
                    <a:pt x="6210485" y="3037840"/>
                    <a:pt x="6211755" y="3037840"/>
                    <a:pt x="6213025" y="3036570"/>
                  </a:cubicBezTo>
                  <a:lnTo>
                    <a:pt x="6213025" y="3044190"/>
                  </a:lnTo>
                  <a:cubicBezTo>
                    <a:pt x="6210485" y="3110230"/>
                    <a:pt x="6213025" y="3158490"/>
                    <a:pt x="6216835" y="3232150"/>
                  </a:cubicBezTo>
                  <a:lnTo>
                    <a:pt x="6218105" y="3244850"/>
                  </a:lnTo>
                  <a:cubicBezTo>
                    <a:pt x="6211755" y="3244850"/>
                    <a:pt x="6211755" y="3251200"/>
                    <a:pt x="6210485" y="3253740"/>
                  </a:cubicBezTo>
                  <a:lnTo>
                    <a:pt x="6210485" y="3255010"/>
                  </a:lnTo>
                  <a:lnTo>
                    <a:pt x="6214295" y="3280410"/>
                  </a:lnTo>
                  <a:lnTo>
                    <a:pt x="6211755" y="3276600"/>
                  </a:lnTo>
                  <a:lnTo>
                    <a:pt x="6213025" y="3304540"/>
                  </a:lnTo>
                  <a:cubicBezTo>
                    <a:pt x="6214295" y="3321050"/>
                    <a:pt x="6215565" y="3324860"/>
                    <a:pt x="6218105" y="3328670"/>
                  </a:cubicBezTo>
                  <a:cubicBezTo>
                    <a:pt x="6219375" y="3331210"/>
                    <a:pt x="6221915" y="3333750"/>
                    <a:pt x="6223185" y="3364230"/>
                  </a:cubicBezTo>
                  <a:lnTo>
                    <a:pt x="6223185" y="3366770"/>
                  </a:lnTo>
                  <a:cubicBezTo>
                    <a:pt x="6225725" y="3373120"/>
                    <a:pt x="6224455" y="3388360"/>
                    <a:pt x="6223185" y="3398520"/>
                  </a:cubicBezTo>
                  <a:lnTo>
                    <a:pt x="6209215" y="3397250"/>
                  </a:lnTo>
                  <a:lnTo>
                    <a:pt x="6183815" y="3394710"/>
                  </a:lnTo>
                  <a:cubicBezTo>
                    <a:pt x="6163495" y="3393440"/>
                    <a:pt x="6144445" y="3394710"/>
                    <a:pt x="6129205" y="3395980"/>
                  </a:cubicBezTo>
                  <a:lnTo>
                    <a:pt x="6129205" y="3392170"/>
                  </a:lnTo>
                  <a:lnTo>
                    <a:pt x="6124125" y="3389630"/>
                  </a:lnTo>
                  <a:lnTo>
                    <a:pt x="6077135" y="3393440"/>
                  </a:lnTo>
                  <a:cubicBezTo>
                    <a:pt x="6032685" y="3395980"/>
                    <a:pt x="6025065" y="3397250"/>
                    <a:pt x="5979345" y="3402330"/>
                  </a:cubicBezTo>
                  <a:cubicBezTo>
                    <a:pt x="5952675" y="3399790"/>
                    <a:pt x="5926005" y="3398520"/>
                    <a:pt x="5899335" y="3398520"/>
                  </a:cubicBezTo>
                  <a:lnTo>
                    <a:pt x="5885365" y="3398520"/>
                  </a:lnTo>
                  <a:cubicBezTo>
                    <a:pt x="5875205" y="3397250"/>
                    <a:pt x="5862505" y="3395980"/>
                    <a:pt x="5845995" y="3395980"/>
                  </a:cubicBezTo>
                  <a:lnTo>
                    <a:pt x="5845995" y="3398520"/>
                  </a:lnTo>
                  <a:lnTo>
                    <a:pt x="5843455" y="3398520"/>
                  </a:lnTo>
                  <a:cubicBezTo>
                    <a:pt x="5842185" y="3397250"/>
                    <a:pt x="5840915" y="3397250"/>
                    <a:pt x="5839645" y="3395980"/>
                  </a:cubicBezTo>
                  <a:lnTo>
                    <a:pt x="5837105" y="3395980"/>
                  </a:lnTo>
                  <a:cubicBezTo>
                    <a:pt x="5825675" y="3398520"/>
                    <a:pt x="5812975" y="3399790"/>
                    <a:pt x="5797735" y="3401060"/>
                  </a:cubicBezTo>
                  <a:lnTo>
                    <a:pt x="5779955" y="3393440"/>
                  </a:lnTo>
                  <a:lnTo>
                    <a:pt x="5773605" y="3398520"/>
                  </a:lnTo>
                  <a:lnTo>
                    <a:pt x="5658035" y="3393440"/>
                  </a:lnTo>
                  <a:cubicBezTo>
                    <a:pt x="5640255" y="3395980"/>
                    <a:pt x="5622475" y="3397250"/>
                    <a:pt x="5605965" y="3399790"/>
                  </a:cubicBezTo>
                  <a:cubicBezTo>
                    <a:pt x="5580565" y="3399790"/>
                    <a:pt x="5556435" y="3398520"/>
                    <a:pt x="5531035" y="3398520"/>
                  </a:cubicBezTo>
                  <a:lnTo>
                    <a:pt x="5531035" y="3393440"/>
                  </a:lnTo>
                  <a:lnTo>
                    <a:pt x="5480235" y="3397250"/>
                  </a:lnTo>
                  <a:cubicBezTo>
                    <a:pt x="5471345" y="3397250"/>
                    <a:pt x="5463725" y="3397250"/>
                    <a:pt x="5453565" y="3395980"/>
                  </a:cubicBezTo>
                  <a:lnTo>
                    <a:pt x="5453565" y="3394710"/>
                  </a:lnTo>
                  <a:cubicBezTo>
                    <a:pt x="5395370" y="3390900"/>
                    <a:pt x="5302369" y="3389630"/>
                    <a:pt x="5192761" y="3389630"/>
                  </a:cubicBezTo>
                  <a:lnTo>
                    <a:pt x="5116368" y="3389630"/>
                  </a:lnTo>
                  <a:lnTo>
                    <a:pt x="5146260" y="3394710"/>
                  </a:lnTo>
                  <a:cubicBezTo>
                    <a:pt x="5126332" y="3394710"/>
                    <a:pt x="5113046" y="3393440"/>
                    <a:pt x="5096439" y="3393440"/>
                  </a:cubicBezTo>
                  <a:cubicBezTo>
                    <a:pt x="5086475" y="3393440"/>
                    <a:pt x="5076510" y="3392170"/>
                    <a:pt x="5066546" y="3392170"/>
                  </a:cubicBezTo>
                  <a:lnTo>
                    <a:pt x="5059903" y="3392170"/>
                  </a:lnTo>
                  <a:cubicBezTo>
                    <a:pt x="5049938" y="3393440"/>
                    <a:pt x="5036653" y="3394710"/>
                    <a:pt x="5030009" y="3397250"/>
                  </a:cubicBezTo>
                  <a:lnTo>
                    <a:pt x="5030009" y="3395980"/>
                  </a:lnTo>
                  <a:cubicBezTo>
                    <a:pt x="4953616" y="3392170"/>
                    <a:pt x="4900473" y="3393440"/>
                    <a:pt x="4857293" y="3397250"/>
                  </a:cubicBezTo>
                  <a:lnTo>
                    <a:pt x="4850651" y="3397250"/>
                  </a:lnTo>
                  <a:cubicBezTo>
                    <a:pt x="4691221" y="3397250"/>
                    <a:pt x="4511862" y="3397250"/>
                    <a:pt x="4472005" y="3389630"/>
                  </a:cubicBezTo>
                  <a:lnTo>
                    <a:pt x="4465361" y="3389630"/>
                  </a:lnTo>
                  <a:cubicBezTo>
                    <a:pt x="4408896" y="3389630"/>
                    <a:pt x="4392289" y="3389630"/>
                    <a:pt x="4388968" y="3395980"/>
                  </a:cubicBezTo>
                  <a:lnTo>
                    <a:pt x="4362396" y="3395980"/>
                  </a:lnTo>
                  <a:lnTo>
                    <a:pt x="4319217" y="3392170"/>
                  </a:lnTo>
                  <a:lnTo>
                    <a:pt x="4279360" y="3397250"/>
                  </a:lnTo>
                  <a:cubicBezTo>
                    <a:pt x="4259431" y="3397250"/>
                    <a:pt x="4239502" y="3397250"/>
                    <a:pt x="4226216" y="3395980"/>
                  </a:cubicBezTo>
                  <a:lnTo>
                    <a:pt x="4226216" y="3387090"/>
                  </a:lnTo>
                  <a:cubicBezTo>
                    <a:pt x="4143180" y="3384550"/>
                    <a:pt x="4020286" y="3385820"/>
                    <a:pt x="3930606" y="3387090"/>
                  </a:cubicBezTo>
                  <a:cubicBezTo>
                    <a:pt x="3890749" y="3387090"/>
                    <a:pt x="3854213" y="3388360"/>
                    <a:pt x="3834284" y="3388360"/>
                  </a:cubicBezTo>
                  <a:lnTo>
                    <a:pt x="3834284" y="3390900"/>
                  </a:lnTo>
                  <a:lnTo>
                    <a:pt x="3561924" y="3390900"/>
                  </a:lnTo>
                  <a:lnTo>
                    <a:pt x="3561924" y="3388360"/>
                  </a:lnTo>
                  <a:cubicBezTo>
                    <a:pt x="3551960" y="3389630"/>
                    <a:pt x="3541996" y="3389630"/>
                    <a:pt x="3535353" y="3390900"/>
                  </a:cubicBezTo>
                  <a:lnTo>
                    <a:pt x="3445673" y="3390900"/>
                  </a:lnTo>
                  <a:cubicBezTo>
                    <a:pt x="3209850" y="3390900"/>
                    <a:pt x="2964061" y="3390900"/>
                    <a:pt x="2748167" y="3394710"/>
                  </a:cubicBezTo>
                  <a:lnTo>
                    <a:pt x="2734881" y="3394710"/>
                  </a:lnTo>
                  <a:cubicBezTo>
                    <a:pt x="2711630" y="3394710"/>
                    <a:pt x="2691702" y="3395980"/>
                    <a:pt x="2668451" y="3395980"/>
                  </a:cubicBezTo>
                  <a:lnTo>
                    <a:pt x="2555522" y="3398520"/>
                  </a:lnTo>
                  <a:lnTo>
                    <a:pt x="2578772" y="3401060"/>
                  </a:lnTo>
                  <a:lnTo>
                    <a:pt x="2528950" y="3401060"/>
                  </a:lnTo>
                  <a:cubicBezTo>
                    <a:pt x="2512343" y="3397250"/>
                    <a:pt x="2482450" y="3394710"/>
                    <a:pt x="2462521" y="3392170"/>
                  </a:cubicBezTo>
                  <a:lnTo>
                    <a:pt x="2459200" y="3398520"/>
                  </a:lnTo>
                  <a:lnTo>
                    <a:pt x="2455878" y="3393440"/>
                  </a:lnTo>
                  <a:cubicBezTo>
                    <a:pt x="2445913" y="3394710"/>
                    <a:pt x="2382806" y="3393440"/>
                    <a:pt x="2329662" y="3393440"/>
                  </a:cubicBezTo>
                  <a:lnTo>
                    <a:pt x="2176875" y="3393440"/>
                  </a:lnTo>
                  <a:lnTo>
                    <a:pt x="2176875" y="3397250"/>
                  </a:lnTo>
                  <a:cubicBezTo>
                    <a:pt x="2163589" y="3397250"/>
                    <a:pt x="2153625" y="3397250"/>
                    <a:pt x="2140339" y="3398520"/>
                  </a:cubicBezTo>
                  <a:lnTo>
                    <a:pt x="2137018" y="3398520"/>
                  </a:lnTo>
                  <a:cubicBezTo>
                    <a:pt x="2100482" y="3399790"/>
                    <a:pt x="2060624" y="3401060"/>
                    <a:pt x="2014124" y="3402330"/>
                  </a:cubicBezTo>
                  <a:cubicBezTo>
                    <a:pt x="2017445" y="3401060"/>
                    <a:pt x="2017445" y="3399790"/>
                    <a:pt x="2020767" y="3398520"/>
                  </a:cubicBezTo>
                  <a:cubicBezTo>
                    <a:pt x="2024088" y="3392170"/>
                    <a:pt x="2004159" y="3388360"/>
                    <a:pt x="1994195" y="3387090"/>
                  </a:cubicBezTo>
                  <a:lnTo>
                    <a:pt x="1987552" y="3387090"/>
                  </a:lnTo>
                  <a:cubicBezTo>
                    <a:pt x="1897873" y="3385820"/>
                    <a:pt x="1881265" y="3387090"/>
                    <a:pt x="1867980" y="3390900"/>
                  </a:cubicBezTo>
                  <a:cubicBezTo>
                    <a:pt x="1864658" y="3392170"/>
                    <a:pt x="1854694" y="3393440"/>
                    <a:pt x="1781621" y="3392170"/>
                  </a:cubicBezTo>
                  <a:lnTo>
                    <a:pt x="1774979" y="3392170"/>
                  </a:lnTo>
                  <a:cubicBezTo>
                    <a:pt x="1765014" y="3393440"/>
                    <a:pt x="1758371" y="3394710"/>
                    <a:pt x="1755050" y="3395980"/>
                  </a:cubicBezTo>
                  <a:cubicBezTo>
                    <a:pt x="1668692" y="3397250"/>
                    <a:pt x="1638799" y="3398520"/>
                    <a:pt x="1615548" y="3399790"/>
                  </a:cubicBezTo>
                  <a:lnTo>
                    <a:pt x="1532512" y="3397250"/>
                  </a:lnTo>
                  <a:cubicBezTo>
                    <a:pt x="1502619" y="3395980"/>
                    <a:pt x="1486012" y="3395980"/>
                    <a:pt x="1476047" y="3394710"/>
                  </a:cubicBezTo>
                  <a:lnTo>
                    <a:pt x="1476047" y="3385820"/>
                  </a:lnTo>
                  <a:lnTo>
                    <a:pt x="1080793" y="3383280"/>
                  </a:lnTo>
                  <a:lnTo>
                    <a:pt x="1090758" y="3388360"/>
                  </a:lnTo>
                  <a:cubicBezTo>
                    <a:pt x="1064186" y="3389630"/>
                    <a:pt x="1011043" y="3392170"/>
                    <a:pt x="974507" y="3392170"/>
                  </a:cubicBezTo>
                  <a:cubicBezTo>
                    <a:pt x="957900" y="3392170"/>
                    <a:pt x="941292" y="3393440"/>
                    <a:pt x="928006" y="3393440"/>
                  </a:cubicBezTo>
                  <a:lnTo>
                    <a:pt x="840740" y="3393440"/>
                  </a:lnTo>
                  <a:lnTo>
                    <a:pt x="840740" y="3389630"/>
                  </a:lnTo>
                  <a:lnTo>
                    <a:pt x="836930" y="3390900"/>
                  </a:lnTo>
                  <a:cubicBezTo>
                    <a:pt x="830580" y="3392170"/>
                    <a:pt x="805180" y="3393440"/>
                    <a:pt x="778510" y="3394710"/>
                  </a:cubicBezTo>
                  <a:lnTo>
                    <a:pt x="778510" y="3389630"/>
                  </a:lnTo>
                  <a:cubicBezTo>
                    <a:pt x="754380" y="3388360"/>
                    <a:pt x="734060" y="3389630"/>
                    <a:pt x="713740" y="3392170"/>
                  </a:cubicBezTo>
                  <a:cubicBezTo>
                    <a:pt x="687070" y="3394710"/>
                    <a:pt x="660400" y="3397250"/>
                    <a:pt x="623570" y="3392170"/>
                  </a:cubicBezTo>
                  <a:cubicBezTo>
                    <a:pt x="614680" y="3392170"/>
                    <a:pt x="601980" y="3389630"/>
                    <a:pt x="589280" y="3388360"/>
                  </a:cubicBezTo>
                  <a:cubicBezTo>
                    <a:pt x="561340" y="3384550"/>
                    <a:pt x="551180" y="3383280"/>
                    <a:pt x="546100" y="3388360"/>
                  </a:cubicBezTo>
                  <a:lnTo>
                    <a:pt x="544830" y="3389630"/>
                  </a:lnTo>
                  <a:cubicBezTo>
                    <a:pt x="537210" y="3389630"/>
                    <a:pt x="529590" y="3389630"/>
                    <a:pt x="520700" y="3390900"/>
                  </a:cubicBezTo>
                  <a:cubicBezTo>
                    <a:pt x="497840" y="3392170"/>
                    <a:pt x="474980" y="3393440"/>
                    <a:pt x="448310" y="3389630"/>
                  </a:cubicBezTo>
                  <a:lnTo>
                    <a:pt x="445770" y="3389630"/>
                  </a:lnTo>
                  <a:cubicBezTo>
                    <a:pt x="444500" y="3389630"/>
                    <a:pt x="443230" y="3389630"/>
                    <a:pt x="443230" y="3390900"/>
                  </a:cubicBezTo>
                  <a:lnTo>
                    <a:pt x="429260" y="3388360"/>
                  </a:lnTo>
                  <a:cubicBezTo>
                    <a:pt x="416560" y="3385820"/>
                    <a:pt x="393700" y="3387090"/>
                    <a:pt x="373380" y="3388360"/>
                  </a:cubicBezTo>
                  <a:cubicBezTo>
                    <a:pt x="363220" y="3388360"/>
                    <a:pt x="351790" y="3389630"/>
                    <a:pt x="346710" y="3389630"/>
                  </a:cubicBezTo>
                  <a:lnTo>
                    <a:pt x="345440" y="3384550"/>
                  </a:lnTo>
                  <a:cubicBezTo>
                    <a:pt x="323850" y="3390900"/>
                    <a:pt x="297180" y="3390900"/>
                    <a:pt x="266700" y="3389630"/>
                  </a:cubicBezTo>
                  <a:cubicBezTo>
                    <a:pt x="242570" y="3388360"/>
                    <a:pt x="214630" y="3388360"/>
                    <a:pt x="185420" y="3390900"/>
                  </a:cubicBezTo>
                  <a:lnTo>
                    <a:pt x="189230" y="3385820"/>
                  </a:lnTo>
                  <a:lnTo>
                    <a:pt x="166370" y="3388360"/>
                  </a:lnTo>
                  <a:cubicBezTo>
                    <a:pt x="163830" y="3388360"/>
                    <a:pt x="161290" y="3388360"/>
                    <a:pt x="157480" y="3389630"/>
                  </a:cubicBezTo>
                  <a:lnTo>
                    <a:pt x="156210" y="3383280"/>
                  </a:lnTo>
                  <a:cubicBezTo>
                    <a:pt x="139700" y="3384550"/>
                    <a:pt x="123190" y="3385820"/>
                    <a:pt x="101600" y="3384550"/>
                  </a:cubicBezTo>
                  <a:lnTo>
                    <a:pt x="97790" y="3384550"/>
                  </a:lnTo>
                  <a:lnTo>
                    <a:pt x="87630" y="3383280"/>
                  </a:lnTo>
                  <a:lnTo>
                    <a:pt x="87630" y="3362960"/>
                  </a:lnTo>
                  <a:lnTo>
                    <a:pt x="74930" y="3362960"/>
                  </a:lnTo>
                  <a:lnTo>
                    <a:pt x="74930" y="3356610"/>
                  </a:lnTo>
                  <a:cubicBezTo>
                    <a:pt x="76200" y="3342640"/>
                    <a:pt x="77470" y="3333750"/>
                    <a:pt x="80010" y="3323590"/>
                  </a:cubicBezTo>
                  <a:lnTo>
                    <a:pt x="80010" y="3321050"/>
                  </a:lnTo>
                  <a:cubicBezTo>
                    <a:pt x="85090" y="3296920"/>
                    <a:pt x="88900" y="3270250"/>
                    <a:pt x="87630" y="3200400"/>
                  </a:cubicBezTo>
                  <a:lnTo>
                    <a:pt x="83820" y="3200400"/>
                  </a:lnTo>
                  <a:cubicBezTo>
                    <a:pt x="85090" y="3178810"/>
                    <a:pt x="86360" y="3161030"/>
                    <a:pt x="88900" y="3150870"/>
                  </a:cubicBezTo>
                  <a:cubicBezTo>
                    <a:pt x="88900" y="3102610"/>
                    <a:pt x="87630" y="3100070"/>
                    <a:pt x="81280" y="3100070"/>
                  </a:cubicBezTo>
                  <a:cubicBezTo>
                    <a:pt x="81280" y="3087370"/>
                    <a:pt x="80010" y="3077210"/>
                    <a:pt x="77470" y="3064510"/>
                  </a:cubicBezTo>
                  <a:cubicBezTo>
                    <a:pt x="76200" y="3054350"/>
                    <a:pt x="73660" y="3042920"/>
                    <a:pt x="73660" y="3028950"/>
                  </a:cubicBezTo>
                  <a:lnTo>
                    <a:pt x="78740" y="3028950"/>
                  </a:lnTo>
                  <a:lnTo>
                    <a:pt x="78740" y="3022600"/>
                  </a:lnTo>
                  <a:cubicBezTo>
                    <a:pt x="81280" y="2959100"/>
                    <a:pt x="77470" y="2951480"/>
                    <a:pt x="73660" y="2943860"/>
                  </a:cubicBezTo>
                  <a:cubicBezTo>
                    <a:pt x="72390" y="2941320"/>
                    <a:pt x="71120" y="2937510"/>
                    <a:pt x="69850" y="2927350"/>
                  </a:cubicBezTo>
                  <a:lnTo>
                    <a:pt x="78740" y="2926080"/>
                  </a:lnTo>
                  <a:lnTo>
                    <a:pt x="77470" y="2894330"/>
                  </a:lnTo>
                  <a:lnTo>
                    <a:pt x="86360" y="2908300"/>
                  </a:lnTo>
                  <a:lnTo>
                    <a:pt x="83820" y="2880360"/>
                  </a:lnTo>
                  <a:cubicBezTo>
                    <a:pt x="78740" y="2824480"/>
                    <a:pt x="80010" y="2802890"/>
                    <a:pt x="81280" y="2753360"/>
                  </a:cubicBezTo>
                  <a:lnTo>
                    <a:pt x="82550" y="2730500"/>
                  </a:lnTo>
                  <a:lnTo>
                    <a:pt x="85090" y="2710180"/>
                  </a:lnTo>
                  <a:cubicBezTo>
                    <a:pt x="87630" y="2686050"/>
                    <a:pt x="87630" y="2655570"/>
                    <a:pt x="86360" y="2630170"/>
                  </a:cubicBezTo>
                  <a:lnTo>
                    <a:pt x="88900" y="2630170"/>
                  </a:lnTo>
                  <a:cubicBezTo>
                    <a:pt x="87630" y="2623820"/>
                    <a:pt x="87630" y="2618740"/>
                    <a:pt x="87630" y="2613660"/>
                  </a:cubicBezTo>
                  <a:lnTo>
                    <a:pt x="87630" y="2586990"/>
                  </a:lnTo>
                  <a:lnTo>
                    <a:pt x="83820" y="2586990"/>
                  </a:lnTo>
                  <a:lnTo>
                    <a:pt x="78740" y="2515870"/>
                  </a:lnTo>
                  <a:lnTo>
                    <a:pt x="83820" y="2515870"/>
                  </a:lnTo>
                  <a:cubicBezTo>
                    <a:pt x="83820" y="2509520"/>
                    <a:pt x="83820" y="2504440"/>
                    <a:pt x="82550" y="2498090"/>
                  </a:cubicBezTo>
                  <a:lnTo>
                    <a:pt x="91440" y="2498090"/>
                  </a:lnTo>
                  <a:lnTo>
                    <a:pt x="91440" y="2495550"/>
                  </a:lnTo>
                  <a:lnTo>
                    <a:pt x="86360" y="2393950"/>
                  </a:lnTo>
                  <a:cubicBezTo>
                    <a:pt x="87630" y="2390140"/>
                    <a:pt x="87630" y="2383790"/>
                    <a:pt x="88900" y="2374900"/>
                  </a:cubicBezTo>
                  <a:cubicBezTo>
                    <a:pt x="90170" y="2367280"/>
                    <a:pt x="91440" y="2355850"/>
                    <a:pt x="92710" y="2353310"/>
                  </a:cubicBezTo>
                  <a:lnTo>
                    <a:pt x="93980" y="2353310"/>
                  </a:lnTo>
                  <a:cubicBezTo>
                    <a:pt x="95250" y="2325370"/>
                    <a:pt x="92710" y="2292350"/>
                    <a:pt x="91440" y="2256790"/>
                  </a:cubicBezTo>
                  <a:cubicBezTo>
                    <a:pt x="88900" y="2216150"/>
                    <a:pt x="86360" y="2172970"/>
                    <a:pt x="88900" y="2131060"/>
                  </a:cubicBezTo>
                  <a:lnTo>
                    <a:pt x="88900" y="2128520"/>
                  </a:lnTo>
                  <a:cubicBezTo>
                    <a:pt x="87630" y="2124710"/>
                    <a:pt x="87630" y="2114550"/>
                    <a:pt x="86360" y="2101850"/>
                  </a:cubicBezTo>
                  <a:cubicBezTo>
                    <a:pt x="86360" y="2081530"/>
                    <a:pt x="87630" y="2062480"/>
                    <a:pt x="87630" y="2042160"/>
                  </a:cubicBezTo>
                  <a:cubicBezTo>
                    <a:pt x="88900" y="1992630"/>
                    <a:pt x="91440" y="1940560"/>
                    <a:pt x="86360" y="1877060"/>
                  </a:cubicBezTo>
                  <a:lnTo>
                    <a:pt x="95250" y="1827530"/>
                  </a:lnTo>
                  <a:lnTo>
                    <a:pt x="95250" y="1826260"/>
                  </a:lnTo>
                  <a:cubicBezTo>
                    <a:pt x="95250" y="1807210"/>
                    <a:pt x="93980" y="1800860"/>
                    <a:pt x="87630" y="1799590"/>
                  </a:cubicBezTo>
                  <a:cubicBezTo>
                    <a:pt x="85090" y="1799590"/>
                    <a:pt x="83820" y="1799590"/>
                    <a:pt x="81280" y="1802130"/>
                  </a:cubicBezTo>
                  <a:cubicBezTo>
                    <a:pt x="81280" y="1795780"/>
                    <a:pt x="81280" y="1789430"/>
                    <a:pt x="80010" y="1779270"/>
                  </a:cubicBezTo>
                  <a:cubicBezTo>
                    <a:pt x="78740" y="1752600"/>
                    <a:pt x="80010" y="1742440"/>
                    <a:pt x="80010" y="1737360"/>
                  </a:cubicBezTo>
                  <a:cubicBezTo>
                    <a:pt x="81280" y="1737360"/>
                    <a:pt x="82550" y="1737360"/>
                    <a:pt x="85090" y="1736090"/>
                  </a:cubicBezTo>
                  <a:cubicBezTo>
                    <a:pt x="88900" y="1733550"/>
                    <a:pt x="90170" y="1728470"/>
                    <a:pt x="90170" y="1722120"/>
                  </a:cubicBezTo>
                  <a:lnTo>
                    <a:pt x="90170" y="1720850"/>
                  </a:lnTo>
                  <a:lnTo>
                    <a:pt x="88900" y="1714500"/>
                  </a:lnTo>
                  <a:cubicBezTo>
                    <a:pt x="85090" y="1686560"/>
                    <a:pt x="81280" y="1649730"/>
                    <a:pt x="81280" y="1607820"/>
                  </a:cubicBezTo>
                  <a:lnTo>
                    <a:pt x="82550" y="1607820"/>
                  </a:lnTo>
                  <a:lnTo>
                    <a:pt x="82550" y="1614170"/>
                  </a:lnTo>
                  <a:cubicBezTo>
                    <a:pt x="83820" y="1640840"/>
                    <a:pt x="85090" y="1643380"/>
                    <a:pt x="91440" y="1643380"/>
                  </a:cubicBezTo>
                  <a:cubicBezTo>
                    <a:pt x="99060" y="1643380"/>
                    <a:pt x="99060" y="1638300"/>
                    <a:pt x="101600" y="1615440"/>
                  </a:cubicBezTo>
                  <a:lnTo>
                    <a:pt x="102870" y="1611630"/>
                  </a:lnTo>
                  <a:lnTo>
                    <a:pt x="99060" y="1609090"/>
                  </a:lnTo>
                  <a:cubicBezTo>
                    <a:pt x="92710" y="1601470"/>
                    <a:pt x="92710" y="1544320"/>
                    <a:pt x="92710" y="1501140"/>
                  </a:cubicBezTo>
                  <a:cubicBezTo>
                    <a:pt x="92710" y="1426210"/>
                    <a:pt x="90170" y="1395730"/>
                    <a:pt x="83820" y="1386840"/>
                  </a:cubicBezTo>
                  <a:lnTo>
                    <a:pt x="85090" y="1375410"/>
                  </a:lnTo>
                  <a:lnTo>
                    <a:pt x="87630" y="1375410"/>
                  </a:lnTo>
                  <a:cubicBezTo>
                    <a:pt x="91440" y="1338580"/>
                    <a:pt x="88900" y="1324610"/>
                    <a:pt x="85090" y="1308100"/>
                  </a:cubicBezTo>
                  <a:cubicBezTo>
                    <a:pt x="81280" y="1292860"/>
                    <a:pt x="77470" y="1275080"/>
                    <a:pt x="78740" y="1229360"/>
                  </a:cubicBezTo>
                  <a:cubicBezTo>
                    <a:pt x="80010" y="1212850"/>
                    <a:pt x="80010" y="1201420"/>
                    <a:pt x="81280" y="1196340"/>
                  </a:cubicBezTo>
                  <a:lnTo>
                    <a:pt x="85090" y="1196340"/>
                  </a:lnTo>
                  <a:lnTo>
                    <a:pt x="81280" y="1125220"/>
                  </a:lnTo>
                  <a:lnTo>
                    <a:pt x="81280" y="1121410"/>
                  </a:lnTo>
                  <a:lnTo>
                    <a:pt x="83820" y="1121410"/>
                  </a:lnTo>
                  <a:lnTo>
                    <a:pt x="82550" y="1043940"/>
                  </a:lnTo>
                  <a:lnTo>
                    <a:pt x="87630" y="1052830"/>
                  </a:lnTo>
                  <a:lnTo>
                    <a:pt x="82550" y="1021080"/>
                  </a:lnTo>
                  <a:cubicBezTo>
                    <a:pt x="81280" y="1012190"/>
                    <a:pt x="78740" y="998220"/>
                    <a:pt x="77470" y="982980"/>
                  </a:cubicBezTo>
                  <a:lnTo>
                    <a:pt x="81280" y="969010"/>
                  </a:lnTo>
                  <a:cubicBezTo>
                    <a:pt x="90170" y="939800"/>
                    <a:pt x="88900" y="925830"/>
                    <a:pt x="87630" y="904240"/>
                  </a:cubicBezTo>
                  <a:cubicBezTo>
                    <a:pt x="86360" y="895350"/>
                    <a:pt x="86360" y="885190"/>
                    <a:pt x="85090" y="871220"/>
                  </a:cubicBezTo>
                  <a:lnTo>
                    <a:pt x="90170" y="853440"/>
                  </a:lnTo>
                  <a:cubicBezTo>
                    <a:pt x="88900" y="852170"/>
                    <a:pt x="88900" y="848360"/>
                    <a:pt x="90170" y="845820"/>
                  </a:cubicBezTo>
                  <a:lnTo>
                    <a:pt x="73660" y="845820"/>
                  </a:lnTo>
                  <a:lnTo>
                    <a:pt x="90170" y="845820"/>
                  </a:lnTo>
                  <a:cubicBezTo>
                    <a:pt x="93980" y="825500"/>
                    <a:pt x="95250" y="802640"/>
                    <a:pt x="96520" y="775970"/>
                  </a:cubicBezTo>
                  <a:cubicBezTo>
                    <a:pt x="97790" y="755650"/>
                    <a:pt x="97790" y="734060"/>
                    <a:pt x="100330" y="708660"/>
                  </a:cubicBezTo>
                  <a:lnTo>
                    <a:pt x="87630" y="707390"/>
                  </a:lnTo>
                  <a:cubicBezTo>
                    <a:pt x="86360" y="711200"/>
                    <a:pt x="86360" y="718820"/>
                    <a:pt x="83820" y="728980"/>
                  </a:cubicBezTo>
                  <a:cubicBezTo>
                    <a:pt x="82550" y="734060"/>
                    <a:pt x="82550" y="741680"/>
                    <a:pt x="81280" y="749300"/>
                  </a:cubicBezTo>
                  <a:cubicBezTo>
                    <a:pt x="81280" y="735330"/>
                    <a:pt x="81280" y="718820"/>
                    <a:pt x="78740" y="697230"/>
                  </a:cubicBezTo>
                  <a:cubicBezTo>
                    <a:pt x="83820" y="690880"/>
                    <a:pt x="83820" y="673100"/>
                    <a:pt x="82550" y="635000"/>
                  </a:cubicBezTo>
                  <a:lnTo>
                    <a:pt x="82550" y="624840"/>
                  </a:lnTo>
                  <a:lnTo>
                    <a:pt x="91440" y="627380"/>
                  </a:lnTo>
                  <a:lnTo>
                    <a:pt x="91440" y="617220"/>
                  </a:lnTo>
                  <a:cubicBezTo>
                    <a:pt x="90170" y="586740"/>
                    <a:pt x="87630" y="576580"/>
                    <a:pt x="85090" y="566420"/>
                  </a:cubicBezTo>
                  <a:cubicBezTo>
                    <a:pt x="83820" y="561340"/>
                    <a:pt x="82550" y="554990"/>
                    <a:pt x="81280" y="546100"/>
                  </a:cubicBezTo>
                  <a:cubicBezTo>
                    <a:pt x="82550" y="499110"/>
                    <a:pt x="87630" y="486410"/>
                    <a:pt x="92710" y="476250"/>
                  </a:cubicBezTo>
                  <a:lnTo>
                    <a:pt x="93980" y="473710"/>
                  </a:lnTo>
                  <a:lnTo>
                    <a:pt x="93980" y="471170"/>
                  </a:lnTo>
                  <a:cubicBezTo>
                    <a:pt x="93980" y="441960"/>
                    <a:pt x="93980" y="438150"/>
                    <a:pt x="87630" y="436880"/>
                  </a:cubicBezTo>
                  <a:cubicBezTo>
                    <a:pt x="85090" y="436880"/>
                    <a:pt x="83820" y="436880"/>
                    <a:pt x="82550" y="438150"/>
                  </a:cubicBezTo>
                  <a:lnTo>
                    <a:pt x="82550" y="430530"/>
                  </a:lnTo>
                  <a:cubicBezTo>
                    <a:pt x="85090" y="364490"/>
                    <a:pt x="82550" y="316230"/>
                    <a:pt x="78740" y="242570"/>
                  </a:cubicBezTo>
                  <a:lnTo>
                    <a:pt x="77470" y="229870"/>
                  </a:lnTo>
                  <a:cubicBezTo>
                    <a:pt x="83820" y="229870"/>
                    <a:pt x="83820" y="223520"/>
                    <a:pt x="85090" y="220980"/>
                  </a:cubicBezTo>
                  <a:lnTo>
                    <a:pt x="85090" y="219710"/>
                  </a:lnTo>
                  <a:lnTo>
                    <a:pt x="81280" y="194310"/>
                  </a:lnTo>
                  <a:lnTo>
                    <a:pt x="83820" y="198120"/>
                  </a:lnTo>
                  <a:lnTo>
                    <a:pt x="82550" y="171450"/>
                  </a:lnTo>
                  <a:cubicBezTo>
                    <a:pt x="81280" y="154940"/>
                    <a:pt x="80010" y="151130"/>
                    <a:pt x="77470" y="147320"/>
                  </a:cubicBezTo>
                  <a:cubicBezTo>
                    <a:pt x="76200" y="144780"/>
                    <a:pt x="73660" y="142240"/>
                    <a:pt x="72390" y="111760"/>
                  </a:cubicBezTo>
                  <a:lnTo>
                    <a:pt x="72390" y="109220"/>
                  </a:lnTo>
                  <a:cubicBezTo>
                    <a:pt x="69850" y="102870"/>
                    <a:pt x="71120" y="87630"/>
                    <a:pt x="72390" y="77470"/>
                  </a:cubicBezTo>
                  <a:lnTo>
                    <a:pt x="83820" y="78740"/>
                  </a:lnTo>
                  <a:lnTo>
                    <a:pt x="109220" y="81280"/>
                  </a:lnTo>
                  <a:cubicBezTo>
                    <a:pt x="129540" y="82550"/>
                    <a:pt x="148590" y="81280"/>
                    <a:pt x="163830" y="80010"/>
                  </a:cubicBezTo>
                  <a:lnTo>
                    <a:pt x="163830" y="83820"/>
                  </a:lnTo>
                  <a:lnTo>
                    <a:pt x="168910" y="86360"/>
                  </a:lnTo>
                  <a:lnTo>
                    <a:pt x="217170" y="82550"/>
                  </a:lnTo>
                  <a:cubicBezTo>
                    <a:pt x="261620" y="80010"/>
                    <a:pt x="269240" y="78740"/>
                    <a:pt x="314960" y="73660"/>
                  </a:cubicBezTo>
                  <a:cubicBezTo>
                    <a:pt x="346710" y="76200"/>
                    <a:pt x="377190" y="78740"/>
                    <a:pt x="408940" y="77470"/>
                  </a:cubicBezTo>
                  <a:cubicBezTo>
                    <a:pt x="419100" y="78740"/>
                    <a:pt x="431800" y="80010"/>
                    <a:pt x="448310" y="80010"/>
                  </a:cubicBezTo>
                  <a:lnTo>
                    <a:pt x="448310" y="77470"/>
                  </a:lnTo>
                  <a:lnTo>
                    <a:pt x="450850" y="77470"/>
                  </a:lnTo>
                  <a:cubicBezTo>
                    <a:pt x="452120" y="78740"/>
                    <a:pt x="453390" y="78740"/>
                    <a:pt x="454660" y="80010"/>
                  </a:cubicBezTo>
                  <a:lnTo>
                    <a:pt x="457200" y="80010"/>
                  </a:lnTo>
                  <a:cubicBezTo>
                    <a:pt x="468630" y="77470"/>
                    <a:pt x="481330" y="76200"/>
                    <a:pt x="496570" y="74930"/>
                  </a:cubicBezTo>
                  <a:lnTo>
                    <a:pt x="514350" y="82550"/>
                  </a:lnTo>
                  <a:lnTo>
                    <a:pt x="519430" y="78740"/>
                  </a:lnTo>
                  <a:lnTo>
                    <a:pt x="635000" y="85090"/>
                  </a:lnTo>
                  <a:cubicBezTo>
                    <a:pt x="652780" y="82550"/>
                    <a:pt x="670560" y="81280"/>
                    <a:pt x="687070" y="78740"/>
                  </a:cubicBezTo>
                  <a:cubicBezTo>
                    <a:pt x="712470" y="78740"/>
                    <a:pt x="736600" y="80010"/>
                    <a:pt x="762000" y="80010"/>
                  </a:cubicBezTo>
                  <a:lnTo>
                    <a:pt x="762000" y="85090"/>
                  </a:lnTo>
                  <a:lnTo>
                    <a:pt x="812800" y="81280"/>
                  </a:lnTo>
                  <a:cubicBezTo>
                    <a:pt x="821690" y="81280"/>
                    <a:pt x="830580" y="81280"/>
                    <a:pt x="840740" y="82550"/>
                  </a:cubicBezTo>
                  <a:lnTo>
                    <a:pt x="840740" y="85090"/>
                  </a:lnTo>
                  <a:cubicBezTo>
                    <a:pt x="898113" y="83820"/>
                    <a:pt x="991114" y="85090"/>
                    <a:pt x="1100722" y="85090"/>
                  </a:cubicBezTo>
                  <a:lnTo>
                    <a:pt x="1177115" y="85090"/>
                  </a:lnTo>
                  <a:lnTo>
                    <a:pt x="1147222" y="80010"/>
                  </a:lnTo>
                  <a:cubicBezTo>
                    <a:pt x="1167151" y="80010"/>
                    <a:pt x="1180437" y="81280"/>
                    <a:pt x="1197044" y="81280"/>
                  </a:cubicBezTo>
                  <a:cubicBezTo>
                    <a:pt x="1207008" y="81280"/>
                    <a:pt x="1216973" y="82550"/>
                    <a:pt x="1226937" y="82550"/>
                  </a:cubicBezTo>
                  <a:lnTo>
                    <a:pt x="1233580" y="82550"/>
                  </a:lnTo>
                  <a:cubicBezTo>
                    <a:pt x="1243545" y="81280"/>
                    <a:pt x="1256830" y="80010"/>
                    <a:pt x="1263473" y="77470"/>
                  </a:cubicBezTo>
                  <a:lnTo>
                    <a:pt x="1263473" y="78740"/>
                  </a:lnTo>
                  <a:cubicBezTo>
                    <a:pt x="1339867" y="83820"/>
                    <a:pt x="1393010" y="82550"/>
                    <a:pt x="1436189" y="78740"/>
                  </a:cubicBezTo>
                  <a:lnTo>
                    <a:pt x="1442832" y="78740"/>
                  </a:lnTo>
                  <a:cubicBezTo>
                    <a:pt x="1602262" y="78740"/>
                    <a:pt x="1781621" y="78740"/>
                    <a:pt x="1821479" y="86360"/>
                  </a:cubicBezTo>
                  <a:lnTo>
                    <a:pt x="1828122" y="86360"/>
                  </a:lnTo>
                  <a:cubicBezTo>
                    <a:pt x="1887908" y="86360"/>
                    <a:pt x="1901194" y="86360"/>
                    <a:pt x="1904515" y="80010"/>
                  </a:cubicBezTo>
                  <a:lnTo>
                    <a:pt x="1931087" y="80010"/>
                  </a:lnTo>
                  <a:lnTo>
                    <a:pt x="1974266" y="83820"/>
                  </a:lnTo>
                  <a:lnTo>
                    <a:pt x="2014123" y="78740"/>
                  </a:lnTo>
                  <a:cubicBezTo>
                    <a:pt x="2034052" y="78740"/>
                    <a:pt x="2053981" y="78740"/>
                    <a:pt x="2067267" y="80010"/>
                  </a:cubicBezTo>
                  <a:lnTo>
                    <a:pt x="2067267" y="88900"/>
                  </a:lnTo>
                  <a:cubicBezTo>
                    <a:pt x="2150303" y="91440"/>
                    <a:pt x="2273197" y="90170"/>
                    <a:pt x="2362877" y="88900"/>
                  </a:cubicBezTo>
                  <a:cubicBezTo>
                    <a:pt x="2402734" y="88900"/>
                    <a:pt x="2439270" y="87630"/>
                    <a:pt x="2459199" y="87630"/>
                  </a:cubicBezTo>
                  <a:lnTo>
                    <a:pt x="2459199" y="85090"/>
                  </a:lnTo>
                  <a:lnTo>
                    <a:pt x="2731559" y="85090"/>
                  </a:lnTo>
                  <a:lnTo>
                    <a:pt x="2731559" y="87630"/>
                  </a:lnTo>
                  <a:cubicBezTo>
                    <a:pt x="2741523" y="86360"/>
                    <a:pt x="2751487" y="86360"/>
                    <a:pt x="2758130" y="85090"/>
                  </a:cubicBezTo>
                  <a:lnTo>
                    <a:pt x="2847810" y="85090"/>
                  </a:lnTo>
                  <a:cubicBezTo>
                    <a:pt x="3083633" y="85090"/>
                    <a:pt x="3329421" y="85090"/>
                    <a:pt x="3545316" y="81280"/>
                  </a:cubicBezTo>
                  <a:lnTo>
                    <a:pt x="3558603" y="81280"/>
                  </a:lnTo>
                  <a:cubicBezTo>
                    <a:pt x="3581853" y="81280"/>
                    <a:pt x="3601782" y="80010"/>
                    <a:pt x="3625031" y="80010"/>
                  </a:cubicBezTo>
                  <a:lnTo>
                    <a:pt x="3737961" y="77470"/>
                  </a:lnTo>
                  <a:lnTo>
                    <a:pt x="3714711" y="74930"/>
                  </a:lnTo>
                  <a:lnTo>
                    <a:pt x="3764533" y="74930"/>
                  </a:lnTo>
                  <a:cubicBezTo>
                    <a:pt x="3781140" y="78740"/>
                    <a:pt x="3811033" y="81280"/>
                    <a:pt x="3830962" y="83820"/>
                  </a:cubicBezTo>
                  <a:lnTo>
                    <a:pt x="3834284" y="77470"/>
                  </a:lnTo>
                  <a:lnTo>
                    <a:pt x="3837605" y="82550"/>
                  </a:lnTo>
                  <a:cubicBezTo>
                    <a:pt x="3847569" y="81280"/>
                    <a:pt x="3910677" y="82550"/>
                    <a:pt x="3963820" y="82550"/>
                  </a:cubicBezTo>
                  <a:lnTo>
                    <a:pt x="4116608" y="82550"/>
                  </a:lnTo>
                  <a:lnTo>
                    <a:pt x="4116608" y="78740"/>
                  </a:lnTo>
                  <a:cubicBezTo>
                    <a:pt x="4129894" y="78740"/>
                    <a:pt x="4139858" y="78740"/>
                    <a:pt x="4153144" y="77470"/>
                  </a:cubicBezTo>
                  <a:lnTo>
                    <a:pt x="4156465" y="77470"/>
                  </a:lnTo>
                  <a:cubicBezTo>
                    <a:pt x="4193001" y="76200"/>
                    <a:pt x="4232859" y="74930"/>
                    <a:pt x="4279359" y="73660"/>
                  </a:cubicBezTo>
                  <a:cubicBezTo>
                    <a:pt x="4276037" y="74930"/>
                    <a:pt x="4276037" y="76200"/>
                    <a:pt x="4272716" y="77470"/>
                  </a:cubicBezTo>
                  <a:cubicBezTo>
                    <a:pt x="4269395" y="83820"/>
                    <a:pt x="4289324" y="87630"/>
                    <a:pt x="4299288" y="88900"/>
                  </a:cubicBezTo>
                  <a:lnTo>
                    <a:pt x="4305931" y="88900"/>
                  </a:lnTo>
                  <a:cubicBezTo>
                    <a:pt x="4395610" y="90170"/>
                    <a:pt x="4412218" y="88900"/>
                    <a:pt x="4425503" y="85090"/>
                  </a:cubicBezTo>
                  <a:cubicBezTo>
                    <a:pt x="4428825" y="83820"/>
                    <a:pt x="4435468" y="82550"/>
                    <a:pt x="4511861" y="83820"/>
                  </a:cubicBezTo>
                  <a:lnTo>
                    <a:pt x="4518504" y="83820"/>
                  </a:lnTo>
                  <a:cubicBezTo>
                    <a:pt x="4528469" y="82550"/>
                    <a:pt x="4535112" y="81280"/>
                    <a:pt x="4538433" y="80010"/>
                  </a:cubicBezTo>
                  <a:cubicBezTo>
                    <a:pt x="4624791" y="78740"/>
                    <a:pt x="4654684" y="77470"/>
                    <a:pt x="4677934" y="76200"/>
                  </a:cubicBezTo>
                  <a:lnTo>
                    <a:pt x="4760971" y="78740"/>
                  </a:lnTo>
                  <a:cubicBezTo>
                    <a:pt x="4790864" y="80010"/>
                    <a:pt x="4807471" y="80010"/>
                    <a:pt x="4817436" y="81280"/>
                  </a:cubicBezTo>
                  <a:lnTo>
                    <a:pt x="4817436" y="90170"/>
                  </a:lnTo>
                  <a:lnTo>
                    <a:pt x="5212690" y="92710"/>
                  </a:lnTo>
                  <a:lnTo>
                    <a:pt x="5199404" y="91440"/>
                  </a:lnTo>
                  <a:cubicBezTo>
                    <a:pt x="5225975" y="90170"/>
                    <a:pt x="5279119" y="87630"/>
                    <a:pt x="5315655" y="87630"/>
                  </a:cubicBezTo>
                  <a:cubicBezTo>
                    <a:pt x="5395370" y="85090"/>
                    <a:pt x="5428585" y="83820"/>
                    <a:pt x="5440865" y="81280"/>
                  </a:cubicBezTo>
                  <a:lnTo>
                    <a:pt x="5451025" y="81280"/>
                  </a:lnTo>
                  <a:lnTo>
                    <a:pt x="5453565" y="85090"/>
                  </a:lnTo>
                  <a:lnTo>
                    <a:pt x="5453565" y="63500"/>
                  </a:lnTo>
                  <a:lnTo>
                    <a:pt x="5456105" y="63500"/>
                  </a:lnTo>
                  <a:lnTo>
                    <a:pt x="5454835" y="85090"/>
                  </a:lnTo>
                  <a:lnTo>
                    <a:pt x="5458645" y="83820"/>
                  </a:lnTo>
                  <a:cubicBezTo>
                    <a:pt x="5464995" y="82550"/>
                    <a:pt x="5490395" y="81280"/>
                    <a:pt x="5517065" y="80010"/>
                  </a:cubicBezTo>
                  <a:lnTo>
                    <a:pt x="5517065" y="85090"/>
                  </a:lnTo>
                  <a:cubicBezTo>
                    <a:pt x="5541195" y="86360"/>
                    <a:pt x="5561515" y="85090"/>
                    <a:pt x="5581835" y="82550"/>
                  </a:cubicBezTo>
                  <a:cubicBezTo>
                    <a:pt x="5608505" y="80010"/>
                    <a:pt x="5635175" y="77470"/>
                    <a:pt x="5672005" y="82550"/>
                  </a:cubicBezTo>
                  <a:cubicBezTo>
                    <a:pt x="5680895" y="82550"/>
                    <a:pt x="5693595" y="85090"/>
                    <a:pt x="5706295" y="86360"/>
                  </a:cubicBezTo>
                  <a:cubicBezTo>
                    <a:pt x="5734235" y="90170"/>
                    <a:pt x="5744395" y="91440"/>
                    <a:pt x="5749475" y="86360"/>
                  </a:cubicBezTo>
                  <a:lnTo>
                    <a:pt x="5750745" y="85090"/>
                  </a:lnTo>
                  <a:cubicBezTo>
                    <a:pt x="5758365" y="85090"/>
                    <a:pt x="5765985" y="85090"/>
                    <a:pt x="5774875" y="83820"/>
                  </a:cubicBezTo>
                  <a:cubicBezTo>
                    <a:pt x="5797735" y="82550"/>
                    <a:pt x="5820595" y="81280"/>
                    <a:pt x="5847265" y="85090"/>
                  </a:cubicBezTo>
                  <a:lnTo>
                    <a:pt x="5849805" y="85090"/>
                  </a:lnTo>
                  <a:cubicBezTo>
                    <a:pt x="5851075" y="85090"/>
                    <a:pt x="5852345" y="85090"/>
                    <a:pt x="5852345" y="83820"/>
                  </a:cubicBezTo>
                  <a:lnTo>
                    <a:pt x="5866315" y="86360"/>
                  </a:lnTo>
                  <a:cubicBezTo>
                    <a:pt x="5879015" y="88900"/>
                    <a:pt x="5901875" y="87630"/>
                    <a:pt x="5922195" y="86360"/>
                  </a:cubicBezTo>
                  <a:cubicBezTo>
                    <a:pt x="5932355" y="86360"/>
                    <a:pt x="5943785" y="85090"/>
                    <a:pt x="5950135" y="85090"/>
                  </a:cubicBezTo>
                  <a:lnTo>
                    <a:pt x="5951405" y="90170"/>
                  </a:lnTo>
                  <a:cubicBezTo>
                    <a:pt x="5972995" y="83820"/>
                    <a:pt x="5999665" y="83820"/>
                    <a:pt x="6030145" y="85090"/>
                  </a:cubicBezTo>
                  <a:cubicBezTo>
                    <a:pt x="6054275" y="86360"/>
                    <a:pt x="6082215" y="86360"/>
                    <a:pt x="6111425" y="83820"/>
                  </a:cubicBezTo>
                  <a:lnTo>
                    <a:pt x="6107615" y="87630"/>
                  </a:lnTo>
                  <a:lnTo>
                    <a:pt x="6130475" y="85090"/>
                  </a:lnTo>
                  <a:cubicBezTo>
                    <a:pt x="6133015" y="85090"/>
                    <a:pt x="6135555" y="85090"/>
                    <a:pt x="6139365" y="83820"/>
                  </a:cubicBezTo>
                  <a:lnTo>
                    <a:pt x="6140635" y="90170"/>
                  </a:lnTo>
                  <a:cubicBezTo>
                    <a:pt x="6157145" y="88900"/>
                    <a:pt x="6173655" y="87630"/>
                    <a:pt x="6195245" y="88900"/>
                  </a:cubicBezTo>
                  <a:lnTo>
                    <a:pt x="6199055" y="88900"/>
                  </a:lnTo>
                  <a:lnTo>
                    <a:pt x="6209215" y="90170"/>
                  </a:lnTo>
                  <a:lnTo>
                    <a:pt x="6209215" y="109220"/>
                  </a:lnTo>
                  <a:lnTo>
                    <a:pt x="6221915" y="109220"/>
                  </a:lnTo>
                  <a:lnTo>
                    <a:pt x="6221915" y="115570"/>
                  </a:lnTo>
                  <a:cubicBezTo>
                    <a:pt x="6220645" y="129540"/>
                    <a:pt x="6219375" y="138430"/>
                    <a:pt x="6216835" y="148590"/>
                  </a:cubicBezTo>
                  <a:lnTo>
                    <a:pt x="6216835" y="151130"/>
                  </a:lnTo>
                  <a:cubicBezTo>
                    <a:pt x="6211755" y="176530"/>
                    <a:pt x="6207945" y="201930"/>
                    <a:pt x="6209215" y="271780"/>
                  </a:cubicBezTo>
                  <a:lnTo>
                    <a:pt x="6213025" y="271780"/>
                  </a:lnTo>
                  <a:cubicBezTo>
                    <a:pt x="6211755" y="293370"/>
                    <a:pt x="6210485" y="311150"/>
                    <a:pt x="6207945" y="321310"/>
                  </a:cubicBezTo>
                  <a:cubicBezTo>
                    <a:pt x="6207945" y="369570"/>
                    <a:pt x="6209215" y="372110"/>
                    <a:pt x="6215565" y="372110"/>
                  </a:cubicBezTo>
                  <a:cubicBezTo>
                    <a:pt x="6215565" y="384810"/>
                    <a:pt x="6216835" y="394970"/>
                    <a:pt x="6219375" y="407670"/>
                  </a:cubicBezTo>
                  <a:cubicBezTo>
                    <a:pt x="6220645" y="417830"/>
                    <a:pt x="6223185" y="429260"/>
                    <a:pt x="6223185" y="443230"/>
                  </a:cubicBezTo>
                  <a:lnTo>
                    <a:pt x="6218105" y="443230"/>
                  </a:lnTo>
                  <a:lnTo>
                    <a:pt x="6218105" y="449580"/>
                  </a:lnTo>
                  <a:cubicBezTo>
                    <a:pt x="6215565" y="513080"/>
                    <a:pt x="6219375" y="520700"/>
                    <a:pt x="6223185" y="528320"/>
                  </a:cubicBezTo>
                  <a:cubicBezTo>
                    <a:pt x="6224455" y="530860"/>
                    <a:pt x="6225725" y="534670"/>
                    <a:pt x="6226995" y="544830"/>
                  </a:cubicBezTo>
                  <a:lnTo>
                    <a:pt x="6218105" y="546100"/>
                  </a:lnTo>
                  <a:close/>
                  <a:moveTo>
                    <a:pt x="6221915" y="756920"/>
                  </a:moveTo>
                  <a:lnTo>
                    <a:pt x="6219375" y="751840"/>
                  </a:lnTo>
                  <a:lnTo>
                    <a:pt x="6220645" y="745490"/>
                  </a:lnTo>
                  <a:cubicBezTo>
                    <a:pt x="6221915" y="750570"/>
                    <a:pt x="6221915" y="754380"/>
                    <a:pt x="6221915" y="756920"/>
                  </a:cubicBezTo>
                  <a:close/>
                  <a:moveTo>
                    <a:pt x="73660" y="2716530"/>
                  </a:moveTo>
                  <a:lnTo>
                    <a:pt x="76200" y="2721610"/>
                  </a:lnTo>
                  <a:lnTo>
                    <a:pt x="74930" y="2727960"/>
                  </a:lnTo>
                  <a:cubicBezTo>
                    <a:pt x="73660" y="2724150"/>
                    <a:pt x="73660" y="2720340"/>
                    <a:pt x="73660" y="2716530"/>
                  </a:cubicBezTo>
                  <a:close/>
                  <a:moveTo>
                    <a:pt x="6257475" y="628650"/>
                  </a:moveTo>
                  <a:lnTo>
                    <a:pt x="6257475" y="619760"/>
                  </a:lnTo>
                  <a:cubicBezTo>
                    <a:pt x="6257475" y="623570"/>
                    <a:pt x="6258745" y="626110"/>
                    <a:pt x="6258745" y="628650"/>
                  </a:cubicBezTo>
                  <a:lnTo>
                    <a:pt x="6257475" y="628650"/>
                  </a:lnTo>
                  <a:close/>
                  <a:moveTo>
                    <a:pt x="6286685" y="1320800"/>
                  </a:moveTo>
                  <a:lnTo>
                    <a:pt x="6282875" y="1319530"/>
                  </a:lnTo>
                  <a:cubicBezTo>
                    <a:pt x="6284145" y="1319530"/>
                    <a:pt x="6285415" y="1320800"/>
                    <a:pt x="6286685" y="1320800"/>
                  </a:cubicBezTo>
                  <a:close/>
                </a:path>
              </a:pathLst>
            </a:custGeom>
            <a:solidFill>
              <a:srgbClr val="FECAA8"/>
            </a:solidFill>
          </p:spPr>
          <p:txBody>
            <a:bodyPr/>
            <a:lstStyle/>
            <a:p>
              <a:endParaRPr lang="he-IL">
                <a:latin typeface="Calibri" panose="020F0502020204030204" pitchFamily="34" charset="0"/>
                <a:ea typeface="Calibri" panose="020F0502020204030204" pitchFamily="34" charset="0"/>
                <a:cs typeface="Calibri" panose="020F0502020204030204" pitchFamily="34" charset="0"/>
              </a:endParaRPr>
            </a:p>
          </p:txBody>
        </p:sp>
      </p:grpSp>
      <p:sp>
        <p:nvSpPr>
          <p:cNvPr id="5" name="Freeform 5"/>
          <p:cNvSpPr/>
          <p:nvPr/>
        </p:nvSpPr>
        <p:spPr>
          <a:xfrm>
            <a:off x="599317" y="2652760"/>
            <a:ext cx="11097602" cy="3662209"/>
          </a:xfrm>
          <a:custGeom>
            <a:avLst/>
            <a:gdLst/>
            <a:ahLst/>
            <a:cxnLst/>
            <a:rect l="l" t="t" r="r" b="b"/>
            <a:pathLst>
              <a:path w="16646403" h="5493313">
                <a:moveTo>
                  <a:pt x="0" y="0"/>
                </a:moveTo>
                <a:lnTo>
                  <a:pt x="16646403" y="0"/>
                </a:lnTo>
                <a:lnTo>
                  <a:pt x="16646403" y="5493313"/>
                </a:lnTo>
                <a:lnTo>
                  <a:pt x="0" y="5493313"/>
                </a:lnTo>
                <a:lnTo>
                  <a:pt x="0" y="0"/>
                </a:lnTo>
                <a:close/>
              </a:path>
            </a:pathLst>
          </a:custGeom>
          <a:blipFill>
            <a:blip r:embed="rId3">
              <a:extLst>
                <a:ext uri="{96DAC541-7B7A-43D3-8B79-37D633B846F1}">
                  <asvg:svgBlip xmlns:asvg="http://schemas.microsoft.com/office/drawing/2016/SVG/main" xmlns="" r:embed="rId4"/>
                </a:ext>
              </a:extLst>
            </a:blip>
            <a:stretch>
              <a:fillRect/>
            </a:stretch>
          </a:blipFill>
        </p:spPr>
        <p:txBody>
          <a:bodyPr/>
          <a:lstStyle/>
          <a:p>
            <a:endParaRPr lang="he-IL">
              <a:latin typeface="Calibri" panose="020F0502020204030204" pitchFamily="34" charset="0"/>
              <a:ea typeface="Calibri" panose="020F0502020204030204" pitchFamily="34" charset="0"/>
              <a:cs typeface="Calibri" panose="020F0502020204030204" pitchFamily="34" charset="0"/>
            </a:endParaRPr>
          </a:p>
        </p:txBody>
      </p:sp>
      <p:sp>
        <p:nvSpPr>
          <p:cNvPr id="7" name="תיבת טקסט 6">
            <a:extLst>
              <a:ext uri="{FF2B5EF4-FFF2-40B4-BE49-F238E27FC236}">
                <a16:creationId xmlns:a16="http://schemas.microsoft.com/office/drawing/2014/main" id="{D7ABC273-9452-23AB-2F01-A410218911C9}"/>
              </a:ext>
            </a:extLst>
          </p:cNvPr>
          <p:cNvSpPr txBox="1"/>
          <p:nvPr/>
        </p:nvSpPr>
        <p:spPr>
          <a:xfrm>
            <a:off x="2364378" y="896611"/>
            <a:ext cx="8905602" cy="1754326"/>
          </a:xfrm>
          <a:prstGeom prst="rect">
            <a:avLst/>
          </a:prstGeom>
          <a:noFill/>
        </p:spPr>
        <p:txBody>
          <a:bodyPr wrap="square">
            <a:spAutoFit/>
          </a:bodyPr>
          <a:lstStyle/>
          <a:p>
            <a:pPr marL="0" indent="0">
              <a:buNone/>
            </a:pPr>
            <a:r>
              <a:rPr lang="he-IL" sz="3600" dirty="0">
                <a:latin typeface="Calibri" panose="020F0502020204030204" pitchFamily="34" charset="0"/>
                <a:ea typeface="Calibri" panose="020F0502020204030204" pitchFamily="34" charset="0"/>
                <a:cs typeface="Calibri" panose="020F0502020204030204" pitchFamily="34" charset="0"/>
              </a:rPr>
              <a:t>איזה שיר/משפט/מנגינה ארצה שיתנגן בליבי </a:t>
            </a:r>
          </a:p>
          <a:p>
            <a:pPr marL="0" indent="0">
              <a:buNone/>
            </a:pPr>
            <a:r>
              <a:rPr lang="he-IL" sz="3600" dirty="0">
                <a:latin typeface="Calibri" panose="020F0502020204030204" pitchFamily="34" charset="0"/>
                <a:ea typeface="Calibri" panose="020F0502020204030204" pitchFamily="34" charset="0"/>
                <a:cs typeface="Calibri" panose="020F0502020204030204" pitchFamily="34" charset="0"/>
              </a:rPr>
              <a:t>בתקופת החזרה, </a:t>
            </a:r>
          </a:p>
          <a:p>
            <a:pPr marL="0" indent="0">
              <a:buNone/>
            </a:pPr>
            <a:r>
              <a:rPr lang="he-IL" sz="3600" dirty="0">
                <a:latin typeface="Calibri" panose="020F0502020204030204" pitchFamily="34" charset="0"/>
                <a:ea typeface="Calibri" panose="020F0502020204030204" pitchFamily="34" charset="0"/>
                <a:cs typeface="Calibri" panose="020F0502020204030204" pitchFamily="34" charset="0"/>
              </a:rPr>
              <a:t>כ"מרחב ההתחברות" האישי שלי?</a:t>
            </a:r>
            <a:endParaRPr lang="en-US" sz="3600" dirty="0">
              <a:latin typeface="Calibri" panose="020F0502020204030204" pitchFamily="34" charset="0"/>
              <a:ea typeface="Calibri" panose="020F0502020204030204" pitchFamily="34" charset="0"/>
              <a:cs typeface="Calibri" panose="020F0502020204030204" pitchFamily="34" charset="0"/>
            </a:endParaRPr>
          </a:p>
        </p:txBody>
      </p:sp>
    </p:spTree>
  </p:cSld>
  <p:clrMapOvr>
    <a:masterClrMapping/>
  </p:clrMapOvr>
</p:sld>
</file>

<file path=ppt/theme/theme1.xml><?xml version="1.0" encoding="utf-8"?>
<a:theme xmlns:a="http://schemas.openxmlformats.org/drawingml/2006/main" name="ערכת נושא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ערכת נושא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7557</TotalTime>
  <Words>1089</Words>
  <Application>Microsoft Office PowerPoint</Application>
  <PresentationFormat>מסך רחב</PresentationFormat>
  <Paragraphs>97</Paragraphs>
  <Slides>9</Slides>
  <Notes>9</Notes>
  <HiddenSlides>0</HiddenSlides>
  <MMClips>0</MMClips>
  <ScaleCrop>false</ScaleCrop>
  <HeadingPairs>
    <vt:vector size="6" baseType="variant">
      <vt:variant>
        <vt:lpstr>גופנים בשימוש</vt:lpstr>
      </vt:variant>
      <vt:variant>
        <vt:i4>8</vt:i4>
      </vt:variant>
      <vt:variant>
        <vt:lpstr>ערכת נושא</vt:lpstr>
      </vt:variant>
      <vt:variant>
        <vt:i4>2</vt:i4>
      </vt:variant>
      <vt:variant>
        <vt:lpstr>כותרות שקופיות</vt:lpstr>
      </vt:variant>
      <vt:variant>
        <vt:i4>9</vt:i4>
      </vt:variant>
    </vt:vector>
  </HeadingPairs>
  <TitlesOfParts>
    <vt:vector size="19" baseType="lpstr">
      <vt:lpstr>Alef Hebrew</vt:lpstr>
      <vt:lpstr>Arial</vt:lpstr>
      <vt:lpstr>Assistant</vt:lpstr>
      <vt:lpstr>Calibri</vt:lpstr>
      <vt:lpstr>Calibri Light</vt:lpstr>
      <vt:lpstr>Guttman Yad-Brush</vt:lpstr>
      <vt:lpstr>Symbol</vt:lpstr>
      <vt:lpstr>Times New Roman</vt:lpstr>
      <vt:lpstr>ערכת נושא Office</vt:lpstr>
      <vt:lpstr>Office Theme</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מרחב התחברות</dc:title>
  <dc:creator>Dafna Hadar Pecker</dc:creator>
  <cp:lastModifiedBy>איריס וכטל</cp:lastModifiedBy>
  <cp:revision>10</cp:revision>
  <dcterms:created xsi:type="dcterms:W3CDTF">2024-03-06T05:45:02Z</dcterms:created>
  <dcterms:modified xsi:type="dcterms:W3CDTF">2025-03-05T10:24:35Z</dcterms:modified>
</cp:coreProperties>
</file>