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82" r:id="rId2"/>
    <p:sldId id="336" r:id="rId3"/>
    <p:sldId id="3059" r:id="rId4"/>
    <p:sldId id="3060" r:id="rId5"/>
    <p:sldId id="3061" r:id="rId6"/>
    <p:sldId id="3062" r:id="rId7"/>
    <p:sldId id="3063" r:id="rId8"/>
  </p:sldIdLst>
  <p:sldSz cx="12192000" cy="6858000"/>
  <p:notesSz cx="6858000" cy="9144000"/>
  <p:defaultText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85C3"/>
    <a:srgbClr val="9DB2AF"/>
    <a:srgbClr val="FFD286"/>
    <a:srgbClr val="E8D8F4"/>
    <a:srgbClr val="98D8C5"/>
    <a:srgbClr val="31836C"/>
    <a:srgbClr val="B8E2D5"/>
    <a:srgbClr val="00A489"/>
    <a:srgbClr val="D8BEEC"/>
    <a:srgbClr val="E2F0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6" autoAdjust="0"/>
    <p:restoredTop sz="82906" autoAdjust="0"/>
  </p:normalViewPr>
  <p:slideViewPr>
    <p:cSldViewPr snapToGrid="0">
      <p:cViewPr varScale="1">
        <p:scale>
          <a:sx n="46" d="100"/>
          <a:sy n="46" d="100"/>
        </p:scale>
        <p:origin x="494"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he-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080E0C8E-0F33-463F-96D5-0CC291C3208C}" type="datetimeFigureOut">
              <a:rPr lang="he-IL" smtClean="0"/>
              <a:t>כ"ה/שבט/תשפ"ה</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he-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87C53375-EFC0-42B6-B04B-488757821916}" type="slidenum">
              <a:rPr lang="he-IL" smtClean="0"/>
              <a:t>‹#›</a:t>
            </a:fld>
            <a:endParaRPr lang="he-IL"/>
          </a:p>
        </p:txBody>
      </p:sp>
    </p:spTree>
    <p:extLst>
      <p:ext uri="{BB962C8B-B14F-4D97-AF65-F5344CB8AC3E}">
        <p14:creationId xmlns:p14="http://schemas.microsoft.com/office/powerpoint/2010/main" val="4255289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dirty="0"/>
              <a:t>מטרת הפעילות:</a:t>
            </a:r>
          </a:p>
          <a:p>
            <a:pPr algn="r" rtl="1"/>
            <a:r>
              <a:rPr lang="he-IL" dirty="0"/>
              <a:t>ניהול שיח חזוני שמאפשר ביטוי אישי בנושא מנהיגות וזהות </a:t>
            </a:r>
            <a:r>
              <a:rPr lang="he-IL" dirty="0" err="1"/>
              <a:t>תפקידית</a:t>
            </a:r>
            <a:r>
              <a:rPr lang="he-IL" dirty="0"/>
              <a:t>.</a:t>
            </a: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D09FABA-6F11-4152-9F65-7E0FE3E5FE2E}"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422136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D09FABA-6F11-4152-9F65-7E0FE3E5FE2E}"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046301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dirty="0"/>
              <a:t>נזמין את חברות הצוות לבחור היגד אליו הן מתחברות ולשתף בחוויה ובתחושות המתלוות לה. </a:t>
            </a:r>
          </a:p>
          <a:p>
            <a:pPr algn="r" rtl="1"/>
            <a:endParaRPr lang="he-IL" dirty="0"/>
          </a:p>
          <a:p>
            <a:pPr algn="r" rtl="1"/>
            <a:r>
              <a:rPr lang="he-IL" dirty="0"/>
              <a:t>לאורך השיתוף נהדהד תכנים ותמות, נשוחח על כוחה של נחישות, חמלה עצמית וקבלה אישית. </a:t>
            </a:r>
          </a:p>
          <a:p>
            <a:pPr algn="r" rtl="1"/>
            <a:r>
              <a:rPr lang="he-IL" dirty="0"/>
              <a:t>נסביר כי השיתוף בהצלחות, במורכבות ובקשיים מעיד על יכולות המנהיגות שגלומות בכל אחת מאיתנו בעת הזו.</a:t>
            </a:r>
          </a:p>
        </p:txBody>
      </p:sp>
      <p:sp>
        <p:nvSpPr>
          <p:cNvPr id="4" name="מציין מיקום של מספר שקופית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C8B430-A3F9-4DC4-8B7C-562D6972BF2F}"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33838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C8B430-A3F9-4DC4-8B7C-562D6972BF2F}"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685659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C8B430-A3F9-4DC4-8B7C-562D6972BF2F}"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314042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83408-12FD-6D56-AC86-6A31228CA86C}"/>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4BE7CA35-E2E6-D5F7-E717-2A8B1E1E1579}"/>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C003A83D-FA0A-105F-4BEE-9EF2325273F0}"/>
              </a:ext>
            </a:extLst>
          </p:cNvPr>
          <p:cNvSpPr>
            <a:spLocks noGrp="1"/>
          </p:cNvSpPr>
          <p:nvPr>
            <p:ph type="body" idx="1"/>
          </p:nvPr>
        </p:nvSpPr>
        <p:spPr/>
        <p:txBody>
          <a:bodyPr/>
          <a:lstStyle/>
          <a:p>
            <a:pPr algn="r" rtl="1"/>
            <a:endParaRPr lang="he-IL" dirty="0"/>
          </a:p>
        </p:txBody>
      </p:sp>
      <p:sp>
        <p:nvSpPr>
          <p:cNvPr id="4" name="מציין מיקום של מספר שקופית 3">
            <a:extLst>
              <a:ext uri="{FF2B5EF4-FFF2-40B4-BE49-F238E27FC236}">
                <a16:creationId xmlns:a16="http://schemas.microsoft.com/office/drawing/2014/main" id="{CD1C6473-3986-DC87-161A-248BE460842F}"/>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C8B430-A3F9-4DC4-8B7C-562D6972BF2F}"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463528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87C53375-EFC0-42B6-B04B-488757821916}" type="slidenum">
              <a:rPr lang="he-IL" smtClean="0"/>
              <a:t>7</a:t>
            </a:fld>
            <a:endParaRPr lang="he-IL"/>
          </a:p>
        </p:txBody>
      </p:sp>
    </p:spTree>
    <p:extLst>
      <p:ext uri="{BB962C8B-B14F-4D97-AF65-F5344CB8AC3E}">
        <p14:creationId xmlns:p14="http://schemas.microsoft.com/office/powerpoint/2010/main" val="1748366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9756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6361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4808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0310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09640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7093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5843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3069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6982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76593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8703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2/23/2025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65658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jpeg"/><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B7496"/>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274069" y="264516"/>
            <a:ext cx="11643863" cy="6328968"/>
            <a:chOff x="0" y="0"/>
            <a:chExt cx="5304118" cy="2883029"/>
          </a:xfrm>
        </p:grpSpPr>
        <p:sp>
          <p:nvSpPr>
            <p:cNvPr id="3" name="Freeform 3"/>
            <p:cNvSpPr/>
            <p:nvPr/>
          </p:nvSpPr>
          <p:spPr>
            <a:xfrm>
              <a:off x="10160" y="16510"/>
              <a:ext cx="5281258" cy="2855089"/>
            </a:xfrm>
            <a:custGeom>
              <a:avLst/>
              <a:gdLst/>
              <a:ahLst/>
              <a:cxnLst/>
              <a:rect l="l" t="t" r="r" b="b"/>
              <a:pathLst>
                <a:path w="5281258" h="2855089">
                  <a:moveTo>
                    <a:pt x="5281258" y="2855089"/>
                  </a:moveTo>
                  <a:lnTo>
                    <a:pt x="0" y="2847469"/>
                  </a:lnTo>
                  <a:lnTo>
                    <a:pt x="0" y="1003446"/>
                  </a:lnTo>
                  <a:lnTo>
                    <a:pt x="17780" y="19050"/>
                  </a:lnTo>
                  <a:lnTo>
                    <a:pt x="2631561" y="0"/>
                  </a:lnTo>
                  <a:lnTo>
                    <a:pt x="5262208" y="5080"/>
                  </a:lnTo>
                  <a:close/>
                </a:path>
              </a:pathLst>
            </a:custGeom>
            <a:solidFill>
              <a:srgbClr val="FFFFFF"/>
            </a:solid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 name="Freeform 4"/>
            <p:cNvSpPr/>
            <p:nvPr/>
          </p:nvSpPr>
          <p:spPr>
            <a:xfrm>
              <a:off x="-3810" y="0"/>
              <a:ext cx="5310467" cy="2881758"/>
            </a:xfrm>
            <a:custGeom>
              <a:avLst/>
              <a:gdLst/>
              <a:ahLst/>
              <a:cxnLst/>
              <a:rect l="l" t="t" r="r" b="b"/>
              <a:pathLst>
                <a:path w="5310467" h="2881758">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close/>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close/>
                </a:path>
              </a:pathLst>
            </a:custGeom>
            <a:solidFill>
              <a:srgbClr val="442816"/>
            </a:solid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grpSp>
        <p:nvGrpSpPr>
          <p:cNvPr id="8" name="Group 7">
            <a:extLst>
              <a:ext uri="{FF2B5EF4-FFF2-40B4-BE49-F238E27FC236}">
                <a16:creationId xmlns:a16="http://schemas.microsoft.com/office/drawing/2014/main" id="{E89AAEA6-16FD-6156-64C1-0157D2A06D75}"/>
              </a:ext>
              <a:ext uri="{C183D7F6-B498-43B3-948B-1728B52AA6E4}">
                <adec:decorative xmlns:adec="http://schemas.microsoft.com/office/drawing/2017/decorative" val="1"/>
              </a:ext>
            </a:extLst>
          </p:cNvPr>
          <p:cNvGrpSpPr/>
          <p:nvPr/>
        </p:nvGrpSpPr>
        <p:grpSpPr>
          <a:xfrm>
            <a:off x="2667247" y="2552925"/>
            <a:ext cx="6796566" cy="2159530"/>
            <a:chOff x="0" y="0"/>
            <a:chExt cx="4274726" cy="1821471"/>
          </a:xfrm>
        </p:grpSpPr>
        <p:sp>
          <p:nvSpPr>
            <p:cNvPr id="9" name="Freeform 8">
              <a:extLst>
                <a:ext uri="{FF2B5EF4-FFF2-40B4-BE49-F238E27FC236}">
                  <a16:creationId xmlns:a16="http://schemas.microsoft.com/office/drawing/2014/main" id="{A4976BE7-4827-FACF-6880-55BC080E3361}"/>
                </a:ext>
              </a:extLst>
            </p:cNvPr>
            <p:cNvSpPr/>
            <p:nvPr/>
          </p:nvSpPr>
          <p:spPr>
            <a:xfrm>
              <a:off x="0" y="0"/>
              <a:ext cx="4274726" cy="1821471"/>
            </a:xfrm>
            <a:custGeom>
              <a:avLst/>
              <a:gdLst/>
              <a:ahLst/>
              <a:cxnLst/>
              <a:rect l="l" t="t" r="r" b="b"/>
              <a:pathLst>
                <a:path w="4274726" h="1821471">
                  <a:moveTo>
                    <a:pt x="0" y="50800"/>
                  </a:moveTo>
                  <a:lnTo>
                    <a:pt x="2137363" y="0"/>
                  </a:lnTo>
                  <a:lnTo>
                    <a:pt x="4274726" y="50800"/>
                  </a:lnTo>
                  <a:lnTo>
                    <a:pt x="4274726" y="1770671"/>
                  </a:lnTo>
                  <a:lnTo>
                    <a:pt x="2137363" y="1821471"/>
                  </a:lnTo>
                  <a:lnTo>
                    <a:pt x="0" y="1770671"/>
                  </a:lnTo>
                  <a:lnTo>
                    <a:pt x="0" y="50800"/>
                  </a:lnTo>
                  <a:close/>
                </a:path>
              </a:pathLst>
            </a:custGeom>
            <a:solidFill>
              <a:srgbClr val="F8F6F4"/>
            </a:solidFill>
            <a:ln w="38100" cap="sq">
              <a:solidFill>
                <a:srgbClr val="000000"/>
              </a:solidFill>
              <a:prstDash val="solid"/>
              <a:miter/>
            </a:ln>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0" name="TextBox 9">
              <a:extLst>
                <a:ext uri="{FF2B5EF4-FFF2-40B4-BE49-F238E27FC236}">
                  <a16:creationId xmlns:a16="http://schemas.microsoft.com/office/drawing/2014/main" id="{8B0A79CC-921C-DF7E-6E76-893CB229D2FA}"/>
                </a:ext>
              </a:extLst>
            </p:cNvPr>
            <p:cNvSpPr txBox="1"/>
            <p:nvPr/>
          </p:nvSpPr>
          <p:spPr>
            <a:xfrm>
              <a:off x="0" y="-12700"/>
              <a:ext cx="812800" cy="698500"/>
            </a:xfrm>
            <a:prstGeom prst="rect">
              <a:avLst/>
            </a:prstGeom>
          </p:spPr>
          <p:txBody>
            <a:bodyPr lIns="50800" tIns="50800" rIns="50800" bIns="50800" rtlCol="0" anchor="ctr"/>
            <a:lstStyle/>
            <a:p>
              <a:pPr marL="0" marR="0" lvl="0" indent="0" algn="ctr" defTabSz="914400" rtl="1"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3" name="Google Shape;121;p15">
            <a:extLst>
              <a:ext uri="{FF2B5EF4-FFF2-40B4-BE49-F238E27FC236}">
                <a16:creationId xmlns:a16="http://schemas.microsoft.com/office/drawing/2014/main" id="{2679F65A-8AF3-7D95-99D9-317EBBFC6859}"/>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83881" y="313827"/>
            <a:ext cx="735140" cy="844884"/>
          </a:xfrm>
          <a:prstGeom prst="rect">
            <a:avLst/>
          </a:prstGeom>
          <a:noFill/>
          <a:ln>
            <a:noFill/>
          </a:ln>
        </p:spPr>
      </p:pic>
      <p:sp>
        <p:nvSpPr>
          <p:cNvPr id="14" name="Google Shape;122;p15">
            <a:extLst>
              <a:ext uri="{FF2B5EF4-FFF2-40B4-BE49-F238E27FC236}">
                <a16:creationId xmlns:a16="http://schemas.microsoft.com/office/drawing/2014/main" id="{79D5C9EF-DEDA-A6B4-32EE-146257DB4488}"/>
              </a:ext>
              <a:ext uri="{C183D7F6-B498-43B3-948B-1728B52AA6E4}">
                <adec:decorative xmlns:adec="http://schemas.microsoft.com/office/drawing/2017/decorative" val="1"/>
              </a:ext>
            </a:extLst>
          </p:cNvPr>
          <p:cNvSpPr/>
          <p:nvPr/>
        </p:nvSpPr>
        <p:spPr>
          <a:xfrm>
            <a:off x="35718" y="1003541"/>
            <a:ext cx="2141984" cy="404919"/>
          </a:xfrm>
          <a:prstGeom prst="rect">
            <a:avLst/>
          </a:prstGeom>
          <a:noFill/>
          <a:ln>
            <a:noFill/>
          </a:ln>
        </p:spPr>
        <p:txBody>
          <a:bodyPr spcFirstLastPara="1" wrap="square" lIns="91425" tIns="45700" rIns="91425" bIns="45700" anchor="t" anchorCtr="0">
            <a:noAutofit/>
          </a:bodyPr>
          <a:lstStyle/>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משרד החינוך</a:t>
            </a:r>
            <a:endParaRPr kumimoji="0"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מינהל פדגוגי</a:t>
            </a:r>
            <a:endParaRPr kumimoji="0" sz="1000" b="0" i="0" u="none" strike="noStrike" kern="1200" cap="none" spc="0" normalizeH="0" baseline="0" noProof="0" dirty="0">
              <a:ln>
                <a:noFill/>
              </a:ln>
              <a:solidFill>
                <a:srgbClr val="002060"/>
              </a:solidFill>
              <a:effectLst/>
              <a:uLnTx/>
              <a:uFillTx/>
              <a:latin typeface="Calibri"/>
              <a:ea typeface="Calibri"/>
              <a:cs typeface="Calibri"/>
              <a:sym typeface="Calibri"/>
            </a:endParaRPr>
          </a:p>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אגף בכיר שירות פסיכולוגי ייעוצי</a:t>
            </a:r>
            <a:endParaRPr kumimoji="0"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5" name="Google Shape;127;p15">
            <a:extLst>
              <a:ext uri="{FF2B5EF4-FFF2-40B4-BE49-F238E27FC236}">
                <a16:creationId xmlns:a16="http://schemas.microsoft.com/office/drawing/2014/main" id="{1DF68F69-7E62-82AD-5132-48250B4CEA69}"/>
              </a:ex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9215368" y="335516"/>
            <a:ext cx="2141984" cy="1023173"/>
          </a:xfrm>
          <a:prstGeom prst="rect">
            <a:avLst/>
          </a:prstGeom>
          <a:noFill/>
          <a:ln>
            <a:noFill/>
          </a:ln>
        </p:spPr>
      </p:pic>
      <p:pic>
        <p:nvPicPr>
          <p:cNvPr id="6" name="תמונה 5">
            <a:extLst>
              <a:ext uri="{FF2B5EF4-FFF2-40B4-BE49-F238E27FC236}">
                <a16:creationId xmlns:a16="http://schemas.microsoft.com/office/drawing/2014/main" id="{CC97B4A4-0067-0DD3-A926-BB2AEF68F163}"/>
              </a:ext>
              <a:ext uri="{C183D7F6-B498-43B3-948B-1728B52AA6E4}">
                <adec:decorative xmlns:adec="http://schemas.microsoft.com/office/drawing/2017/decorative" val="1"/>
              </a:ext>
            </a:extLst>
          </p:cNvPr>
          <p:cNvPicPr>
            <a:picLocks noChangeAspect="1"/>
          </p:cNvPicPr>
          <p:nvPr/>
        </p:nvPicPr>
        <p:blipFill>
          <a:blip r:embed="rId5">
            <a:clrChange>
              <a:clrFrom>
                <a:srgbClr val="FFFBF8"/>
              </a:clrFrom>
              <a:clrTo>
                <a:srgbClr val="FFFBF8">
                  <a:alpha val="0"/>
                </a:srgbClr>
              </a:clrTo>
            </a:clrChange>
          </a:blip>
          <a:stretch>
            <a:fillRect/>
          </a:stretch>
        </p:blipFill>
        <p:spPr>
          <a:xfrm>
            <a:off x="3737862" y="-450654"/>
            <a:ext cx="4716275" cy="4716275"/>
          </a:xfrm>
          <a:prstGeom prst="rect">
            <a:avLst/>
          </a:prstGeom>
        </p:spPr>
      </p:pic>
      <p:pic>
        <p:nvPicPr>
          <p:cNvPr id="17" name="תמונה 16">
            <a:extLst>
              <a:ext uri="{FF2B5EF4-FFF2-40B4-BE49-F238E27FC236}">
                <a16:creationId xmlns:a16="http://schemas.microsoft.com/office/drawing/2014/main" id="{58410622-5233-41FA-B657-A61E87AC7003}"/>
              </a:ext>
              <a:ext uri="{C183D7F6-B498-43B3-948B-1728B52AA6E4}">
                <adec:decorative xmlns:adec="http://schemas.microsoft.com/office/drawing/2017/decorative" val="1"/>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823598" y="464809"/>
            <a:ext cx="1581150" cy="704850"/>
          </a:xfrm>
          <a:prstGeom prst="rect">
            <a:avLst/>
          </a:prstGeom>
          <a:noFill/>
          <a:ln>
            <a:noFill/>
          </a:ln>
        </p:spPr>
      </p:pic>
      <p:pic>
        <p:nvPicPr>
          <p:cNvPr id="18" name="תמונה 17">
            <a:extLst>
              <a:ext uri="{FF2B5EF4-FFF2-40B4-BE49-F238E27FC236}">
                <a16:creationId xmlns:a16="http://schemas.microsoft.com/office/drawing/2014/main" id="{1657958F-C620-4EB8-AE7A-CEF9A8092447}"/>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0092053" y="377683"/>
            <a:ext cx="1713124" cy="499915"/>
          </a:xfrm>
          <a:prstGeom prst="rect">
            <a:avLst/>
          </a:prstGeom>
        </p:spPr>
      </p:pic>
      <p:sp>
        <p:nvSpPr>
          <p:cNvPr id="16" name="כותרת משנה 2">
            <a:extLst>
              <a:ext uri="{FF2B5EF4-FFF2-40B4-BE49-F238E27FC236}">
                <a16:creationId xmlns:a16="http://schemas.microsoft.com/office/drawing/2014/main" id="{F9657573-CD58-BDF6-721D-2498525F8CE2}"/>
              </a:ext>
            </a:extLst>
          </p:cNvPr>
          <p:cNvSpPr txBox="1">
            <a:spLocks/>
          </p:cNvSpPr>
          <p:nvPr/>
        </p:nvSpPr>
        <p:spPr>
          <a:xfrm>
            <a:off x="2207007" y="5146475"/>
            <a:ext cx="7777986" cy="876407"/>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4000" b="1" i="0" u="none" strike="noStrike" kern="1200" cap="none" spc="0" normalizeH="0" baseline="0" noProof="0">
                <a:ln>
                  <a:noFill/>
                </a:ln>
                <a:solidFill>
                  <a:srgbClr val="5B7496"/>
                </a:solidFill>
                <a:effectLst/>
                <a:uLnTx/>
                <a:uFillTx/>
                <a:latin typeface="Calibri" panose="020F0502020204030204" pitchFamily="34" charset="0"/>
                <a:ea typeface="+mn-ea"/>
                <a:cs typeface="Calibri" panose="020F0502020204030204" pitchFamily="34" charset="0"/>
              </a:rPr>
              <a:t>רגעים של משמעות</a:t>
            </a:r>
            <a:endParaRPr kumimoji="0" lang="he-IL" sz="4000" b="1" i="0" u="none" strike="noStrike" kern="1200" cap="none" spc="0" normalizeH="0" baseline="0" noProof="0" dirty="0">
              <a:ln>
                <a:noFill/>
              </a:ln>
              <a:solidFill>
                <a:srgbClr val="5B7496"/>
              </a:solidFill>
              <a:effectLst/>
              <a:uLnTx/>
              <a:uFillTx/>
              <a:latin typeface="Calibri" panose="020F0502020204030204" pitchFamily="34" charset="0"/>
              <a:ea typeface="+mn-ea"/>
              <a:cs typeface="Calibri" panose="020F0502020204030204" pitchFamily="34" charset="0"/>
            </a:endParaRPr>
          </a:p>
        </p:txBody>
      </p:sp>
      <p:sp>
        <p:nvSpPr>
          <p:cNvPr id="5" name="תיבת טקסט 4">
            <a:extLst>
              <a:ext uri="{FF2B5EF4-FFF2-40B4-BE49-F238E27FC236}">
                <a16:creationId xmlns:a16="http://schemas.microsoft.com/office/drawing/2014/main" id="{C13FDCAF-BE94-2E74-C8F2-6C218B57A6AE}"/>
              </a:ext>
            </a:extLst>
          </p:cNvPr>
          <p:cNvSpPr txBox="1"/>
          <p:nvPr/>
        </p:nvSpPr>
        <p:spPr>
          <a:xfrm>
            <a:off x="5407328" y="5320615"/>
            <a:ext cx="6093618" cy="107721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לצוות החינוכי</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3200" b="1" dirty="0">
                <a:solidFill>
                  <a:prstClr val="black"/>
                </a:solidFill>
                <a:latin typeface="Calibri" panose="020F0502020204030204" pitchFamily="34" charset="0"/>
                <a:cs typeface="Calibri" panose="020F0502020204030204" pitchFamily="34" charset="0"/>
              </a:rPr>
              <a:t>חברה חרדית</a:t>
            </a:r>
            <a:endParaRPr kumimoji="0" lang="he-IL"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 name="כותרת משנה 2">
            <a:extLst>
              <a:ext uri="{FF2B5EF4-FFF2-40B4-BE49-F238E27FC236}">
                <a16:creationId xmlns:a16="http://schemas.microsoft.com/office/drawing/2014/main" id="{CF204086-0AE9-7C97-49EF-868761915B90}"/>
              </a:ext>
            </a:extLst>
          </p:cNvPr>
          <p:cNvSpPr txBox="1">
            <a:spLocks/>
          </p:cNvSpPr>
          <p:nvPr/>
        </p:nvSpPr>
        <p:spPr>
          <a:xfrm>
            <a:off x="2207007" y="2799218"/>
            <a:ext cx="7777986" cy="1655762"/>
          </a:xfrm>
          <a:prstGeom prst="rect">
            <a:avLst/>
          </a:prstGeom>
        </p:spPr>
        <p:txBody>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marR="0" lvl="0" indent="0" algn="ctr" defTabSz="609630" rtl="1" eaLnBrk="1" fontAlgn="auto" latinLnBrk="0" hangingPunct="1">
              <a:lnSpc>
                <a:spcPct val="100000"/>
              </a:lnSpc>
              <a:spcBef>
                <a:spcPct val="20000"/>
              </a:spcBef>
              <a:spcAft>
                <a:spcPts val="0"/>
              </a:spcAft>
              <a:buClrTx/>
              <a:buSzTx/>
              <a:buFont typeface="Arial" pitchFamily="34" charset="0"/>
              <a:buNone/>
              <a:tabLst/>
              <a:defRPr/>
            </a:pP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כלים ופעילויות</a:t>
            </a:r>
            <a:b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לחיזוק כוחות ולניהול שיח רגשי</a:t>
            </a:r>
          </a:p>
          <a:p>
            <a:pPr marL="0" marR="0" lvl="0" indent="0" algn="ctr" defTabSz="609630" rtl="1" eaLnBrk="1" fontAlgn="auto" latinLnBrk="0" hangingPunct="1">
              <a:lnSpc>
                <a:spcPct val="100000"/>
              </a:lnSpc>
              <a:spcBef>
                <a:spcPct val="20000"/>
              </a:spcBef>
              <a:spcAft>
                <a:spcPts val="0"/>
              </a:spcAft>
              <a:buClrTx/>
              <a:buSzTx/>
              <a:buFont typeface="Arial" pitchFamily="34" charset="0"/>
              <a:buNone/>
              <a:tabLst/>
              <a:defRPr/>
            </a:pPr>
            <a:r>
              <a:rPr kumimoji="0" lang="he-IL"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לצוות החינוכי</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pic>
        <p:nvPicPr>
          <p:cNvPr id="7" name="Google Shape;121;p15">
            <a:extLst>
              <a:ext uri="{FF2B5EF4-FFF2-40B4-BE49-F238E27FC236}">
                <a16:creationId xmlns:a16="http://schemas.microsoft.com/office/drawing/2014/main" id="{326815BF-EA52-5517-7B58-B57ED1064288}"/>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46095" y="100885"/>
            <a:ext cx="735140" cy="844884"/>
          </a:xfrm>
          <a:prstGeom prst="rect">
            <a:avLst/>
          </a:prstGeom>
          <a:noFill/>
          <a:ln>
            <a:noFill/>
          </a:ln>
        </p:spPr>
      </p:pic>
      <p:sp>
        <p:nvSpPr>
          <p:cNvPr id="8" name="Google Shape;122;p15">
            <a:extLst>
              <a:ext uri="{FF2B5EF4-FFF2-40B4-BE49-F238E27FC236}">
                <a16:creationId xmlns:a16="http://schemas.microsoft.com/office/drawing/2014/main" id="{C0508AE0-1B32-4852-2007-CA08A1E583C2}"/>
              </a:ext>
              <a:ext uri="{C183D7F6-B498-43B3-948B-1728B52AA6E4}">
                <adec:decorative xmlns:adec="http://schemas.microsoft.com/office/drawing/2017/decorative" val="1"/>
              </a:ext>
            </a:extLst>
          </p:cNvPr>
          <p:cNvSpPr/>
          <p:nvPr/>
        </p:nvSpPr>
        <p:spPr>
          <a:xfrm>
            <a:off x="-102068" y="790599"/>
            <a:ext cx="2141984" cy="404919"/>
          </a:xfrm>
          <a:prstGeom prst="rect">
            <a:avLst/>
          </a:prstGeom>
          <a:noFill/>
          <a:ln>
            <a:noFill/>
          </a:ln>
        </p:spPr>
        <p:txBody>
          <a:bodyPr spcFirstLastPara="1" wrap="square" lIns="91425" tIns="45700" rIns="91425" bIns="45700" anchor="t" anchorCtr="0">
            <a:noAutofit/>
          </a:bodyPr>
          <a:lstStyle/>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משרד החינוך</a:t>
            </a:r>
            <a:endParaRPr kumimoji="0"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מינהל פדגוגי</a:t>
            </a:r>
            <a:endParaRPr kumimoji="0" sz="1000" b="0" i="0" u="none" strike="noStrike" kern="1200" cap="none" spc="0" normalizeH="0" baseline="0" noProof="0" dirty="0">
              <a:ln>
                <a:noFill/>
              </a:ln>
              <a:solidFill>
                <a:srgbClr val="002060"/>
              </a:solidFill>
              <a:effectLst/>
              <a:uLnTx/>
              <a:uFillTx/>
              <a:latin typeface="Calibri"/>
              <a:ea typeface="Calibri"/>
              <a:cs typeface="Calibri"/>
              <a:sym typeface="Calibri"/>
            </a:endParaRPr>
          </a:p>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אגף בכיר שירות פסיכולוגי ייעוצי</a:t>
            </a:r>
            <a:endParaRPr kumimoji="0"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Google Shape;127;p15">
            <a:extLst>
              <a:ext uri="{FF2B5EF4-FFF2-40B4-BE49-F238E27FC236}">
                <a16:creationId xmlns:a16="http://schemas.microsoft.com/office/drawing/2014/main" id="{DC1097BA-5B40-3E72-69F5-10BD2EF34EED}"/>
              </a:ex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9941081" y="-77405"/>
            <a:ext cx="2141984" cy="1023173"/>
          </a:xfrm>
          <a:prstGeom prst="rect">
            <a:avLst/>
          </a:prstGeom>
          <a:noFill/>
          <a:ln>
            <a:noFill/>
          </a:ln>
        </p:spPr>
      </p:pic>
      <p:sp>
        <p:nvSpPr>
          <p:cNvPr id="18" name="Freeform 7">
            <a:extLst>
              <a:ext uri="{FF2B5EF4-FFF2-40B4-BE49-F238E27FC236}">
                <a16:creationId xmlns:a16="http://schemas.microsoft.com/office/drawing/2014/main" id="{FB64B4B4-459A-2029-FCD9-A0C8739F0556}"/>
              </a:ext>
              <a:ext uri="{C183D7F6-B498-43B3-948B-1728B52AA6E4}">
                <adec:decorative xmlns:adec="http://schemas.microsoft.com/office/drawing/2017/decorative" val="1"/>
              </a:ext>
            </a:extLst>
          </p:cNvPr>
          <p:cNvSpPr/>
          <p:nvPr/>
        </p:nvSpPr>
        <p:spPr>
          <a:xfrm rot="-472001">
            <a:off x="8085839" y="6280895"/>
            <a:ext cx="1414450" cy="1134037"/>
          </a:xfrm>
          <a:custGeom>
            <a:avLst/>
            <a:gdLst/>
            <a:ahLst/>
            <a:cxnLst/>
            <a:rect l="l" t="t" r="r" b="b"/>
            <a:pathLst>
              <a:path w="7850769" h="3336577">
                <a:moveTo>
                  <a:pt x="0" y="0"/>
                </a:moveTo>
                <a:lnTo>
                  <a:pt x="7850768" y="0"/>
                </a:lnTo>
                <a:lnTo>
                  <a:pt x="7850768" y="3336576"/>
                </a:lnTo>
                <a:lnTo>
                  <a:pt x="0" y="33365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pic>
        <p:nvPicPr>
          <p:cNvPr id="12" name="תמונה 11">
            <a:extLst>
              <a:ext uri="{FF2B5EF4-FFF2-40B4-BE49-F238E27FC236}">
                <a16:creationId xmlns:a16="http://schemas.microsoft.com/office/drawing/2014/main" id="{CDC0BA4F-BB98-D9EE-A1DD-DE777556D66E}"/>
              </a:ext>
              <a:ext uri="{C183D7F6-B498-43B3-948B-1728B52AA6E4}">
                <adec:decorative xmlns:adec="http://schemas.microsoft.com/office/drawing/2017/decorative" val="1"/>
              </a:ext>
            </a:extLst>
          </p:cNvPr>
          <p:cNvPicPr>
            <a:picLocks noChangeAspect="1"/>
          </p:cNvPicPr>
          <p:nvPr/>
        </p:nvPicPr>
        <p:blipFill>
          <a:blip r:embed="rId8">
            <a:clrChange>
              <a:clrFrom>
                <a:srgbClr val="FFFBF8"/>
              </a:clrFrom>
              <a:clrTo>
                <a:srgbClr val="FFFBF8">
                  <a:alpha val="0"/>
                </a:srgbClr>
              </a:clrTo>
            </a:clrChange>
          </a:blip>
          <a:stretch>
            <a:fillRect/>
          </a:stretch>
        </p:blipFill>
        <p:spPr>
          <a:xfrm>
            <a:off x="4775412" y="-844176"/>
            <a:ext cx="3579888" cy="3579888"/>
          </a:xfrm>
          <a:prstGeom prst="rect">
            <a:avLst/>
          </a:prstGeom>
        </p:spPr>
      </p:pic>
      <p:sp>
        <p:nvSpPr>
          <p:cNvPr id="4" name="תיבת טקסט 3">
            <a:extLst>
              <a:ext uri="{FF2B5EF4-FFF2-40B4-BE49-F238E27FC236}">
                <a16:creationId xmlns:a16="http://schemas.microsoft.com/office/drawing/2014/main" id="{025D98C8-E582-8A9A-586E-B4CA9237B38F}"/>
              </a:ext>
            </a:extLst>
          </p:cNvPr>
          <p:cNvSpPr txBox="1"/>
          <p:nvPr/>
        </p:nvSpPr>
        <p:spPr>
          <a:xfrm>
            <a:off x="963633" y="2554559"/>
            <a:ext cx="9654363" cy="3836563"/>
          </a:xfrm>
          <a:prstGeom prst="rect">
            <a:avLst/>
          </a:prstGeom>
          <a:noFill/>
        </p:spPr>
        <p:txBody>
          <a:bodyPr wrap="square">
            <a:spAutoFit/>
          </a:bodyPr>
          <a:lstStyle/>
          <a:p>
            <a:pPr marL="0" marR="0" lvl="0" indent="0" algn="r" defTabSz="914400" rtl="1" eaLnBrk="1" fontAlgn="auto" latinLnBrk="0" hangingPunct="1">
              <a:lnSpc>
                <a:spcPct val="107000"/>
              </a:lnSpc>
              <a:spcBef>
                <a:spcPts val="0"/>
              </a:spcBef>
              <a:spcAft>
                <a:spcPts val="80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המאגר, שייבנה בהדרגה, יתעדכן </a:t>
            </a:r>
            <a:r>
              <a:rPr kumimoji="0" lang="he-IL"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בשפ"ינט</a:t>
            </a:r>
            <a:r>
              <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ואתם תוכלו להיכנס ולקבל עוד ועוד כלים לחיזוק החוסן האישי והקבוצתי. בעזרת כלי השיח, הפעילויות והרעיונות שיתווספו למאגר תוכלו לעודד את התלמידים והצוות לשתף בחוויותיהם בצל המצב הביטחוני, להיתמך ולתמוך, לעבד את רגשותיהם ולהרחיב את מאגר כוחות ההתמודדות שלהם.</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r" defTabSz="914400" rtl="1" eaLnBrk="1" fontAlgn="auto" latinLnBrk="0" hangingPunct="1">
              <a:lnSpc>
                <a:spcPct val="107000"/>
              </a:lnSpc>
              <a:spcBef>
                <a:spcPts val="0"/>
              </a:spcBef>
              <a:spcAft>
                <a:spcPts val="80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"היחד הקבוצתי" והקשרים הבין-אישיים, תורמים לרווחה נפשית, ובתקופה בה מספר התלמידים והעמיתים שזקוקים למענה רגשי הולך וגדל, כל התערבות כיתתית או קבוצתית יכולה לסייע לרווחה הנפשית ולחזק משאבי התמודדות.</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r" defTabSz="914400" rtl="1" eaLnBrk="1" fontAlgn="auto" latinLnBrk="0" hangingPunct="1">
              <a:lnSpc>
                <a:spcPct val="107000"/>
              </a:lnSpc>
              <a:spcBef>
                <a:spcPts val="0"/>
              </a:spcBef>
              <a:spcAft>
                <a:spcPts val="80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חשוב להפעיל שיקול דעת ולגלות רגישות בבחירת כלי השיח והפעילויות ולהתאימם לתלמידים ולצורכיהם. אפשר ואף כדאי לשלב את הכלים בלמידה בתחומי הדעת.</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כותרת 1">
            <a:extLst>
              <a:ext uri="{FF2B5EF4-FFF2-40B4-BE49-F238E27FC236}">
                <a16:creationId xmlns:a16="http://schemas.microsoft.com/office/drawing/2014/main" id="{06E69A45-B152-9001-CC65-02D6BF5164FF}"/>
              </a:ext>
            </a:extLst>
          </p:cNvPr>
          <p:cNvSpPr txBox="1">
            <a:spLocks/>
          </p:cNvSpPr>
          <p:nvPr/>
        </p:nvSpPr>
        <p:spPr>
          <a:xfrm>
            <a:off x="472984" y="1789944"/>
            <a:ext cx="11610081" cy="971050"/>
          </a:xfrm>
          <a:prstGeom prst="rect">
            <a:avLst/>
          </a:prstGeom>
        </p:spPr>
        <p:txBody>
          <a:bodyPr anchor="ctr"/>
          <a:lstStyle>
            <a:lvl1pPr algn="ctr" defTabSz="609630" rtl="0" eaLnBrk="1" latinLnBrk="0" hangingPunct="1">
              <a:spcBef>
                <a:spcPct val="0"/>
              </a:spcBef>
              <a:buNone/>
              <a:defRPr sz="2933" kern="1200">
                <a:solidFill>
                  <a:schemeClr val="tx1"/>
                </a:solidFill>
                <a:latin typeface="+mj-lt"/>
                <a:ea typeface="+mj-ea"/>
                <a:cs typeface="+mj-cs"/>
              </a:defRPr>
            </a:lvl1p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600" b="1" i="0" u="none" strike="noStrike" cap="none" normalizeH="0" baseline="0" dirty="0">
                <a:ln>
                  <a:noFill/>
                </a:ln>
                <a:solidFill>
                  <a:srgbClr val="222222"/>
                </a:solidFill>
                <a:effectLst/>
                <a:latin typeface="David" panose="020E0502060401010101" pitchFamily="34" charset="-79"/>
                <a:cs typeface="David" panose="020E0502060401010101" pitchFamily="34" charset="-79"/>
              </a:rPr>
              <a:t>"נותן ליעף </a:t>
            </a:r>
            <a:r>
              <a:rPr kumimoji="0" lang="he-IL" altLang="he-IL" sz="2600" b="1" i="0" u="none" strike="noStrike" cap="none" normalizeH="0" baseline="0" dirty="0" err="1">
                <a:ln>
                  <a:noFill/>
                </a:ln>
                <a:solidFill>
                  <a:srgbClr val="222222"/>
                </a:solidFill>
                <a:effectLst/>
                <a:latin typeface="David" panose="020E0502060401010101" pitchFamily="34" charset="-79"/>
                <a:cs typeface="David" panose="020E0502060401010101" pitchFamily="34" charset="-79"/>
              </a:rPr>
              <a:t>כח</a:t>
            </a:r>
            <a:r>
              <a:rPr kumimoji="0" lang="he-IL" altLang="he-IL" sz="2600" b="1" i="0" u="none" strike="noStrike" cap="none" normalizeH="0" baseline="0" dirty="0">
                <a:ln>
                  <a:noFill/>
                </a:ln>
                <a:solidFill>
                  <a:srgbClr val="222222"/>
                </a:solidFill>
                <a:effectLst/>
                <a:latin typeface="David" panose="020E0502060401010101" pitchFamily="34" charset="-79"/>
                <a:cs typeface="David" panose="020E0502060401010101" pitchFamily="34" charset="-79"/>
              </a:rPr>
              <a:t> ולאין אונים עצמה ירבה" </a:t>
            </a:r>
            <a:r>
              <a:rPr kumimoji="0" lang="he-IL" altLang="he-IL" sz="1600" b="0" i="0" u="none" strike="noStrike" cap="none" normalizeH="0" baseline="0" dirty="0">
                <a:ln>
                  <a:noFill/>
                </a:ln>
                <a:solidFill>
                  <a:srgbClr val="222222"/>
                </a:solidFill>
                <a:effectLst/>
                <a:latin typeface="David" panose="020E0502060401010101" pitchFamily="34" charset="-79"/>
                <a:cs typeface="David" panose="020E0502060401010101" pitchFamily="34" charset="-79"/>
              </a:rPr>
              <a:t>(ישעיהו מ' </a:t>
            </a:r>
            <a:r>
              <a:rPr kumimoji="0" lang="he-IL" altLang="he-IL" sz="1600" b="0" i="0" u="none" strike="noStrike" cap="none" normalizeH="0" baseline="0" dirty="0" err="1">
                <a:ln>
                  <a:noFill/>
                </a:ln>
                <a:solidFill>
                  <a:srgbClr val="222222"/>
                </a:solidFill>
                <a:effectLst/>
                <a:latin typeface="David" panose="020E0502060401010101" pitchFamily="34" charset="-79"/>
                <a:cs typeface="David" panose="020E0502060401010101" pitchFamily="34" charset="-79"/>
              </a:rPr>
              <a:t>כט</a:t>
            </a:r>
            <a:r>
              <a:rPr kumimoji="0" lang="he-IL" altLang="he-IL" sz="1600" b="0" i="0" u="none" strike="noStrike" cap="none" normalizeH="0" baseline="0" dirty="0">
                <a:ln>
                  <a:noFill/>
                </a:ln>
                <a:solidFill>
                  <a:srgbClr val="222222"/>
                </a:solidFill>
                <a:effectLst/>
                <a:latin typeface="David" panose="020E0502060401010101" pitchFamily="34" charset="-79"/>
                <a:cs typeface="David" panose="020E0502060401010101" pitchFamily="34" charset="-79"/>
              </a:rPr>
              <a:t>) </a:t>
            </a:r>
          </a:p>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400" b="0" i="0" u="none" strike="noStrike" cap="none" normalizeH="0" baseline="0" dirty="0">
                <a:ln>
                  <a:noFill/>
                </a:ln>
                <a:solidFill>
                  <a:srgbClr val="222222"/>
                </a:solidFill>
                <a:effectLst/>
                <a:latin typeface="David" panose="020E0502060401010101" pitchFamily="34" charset="-79"/>
                <a:cs typeface="David" panose="020E0502060401010101" pitchFamily="34" charset="-79"/>
              </a:rPr>
              <a:t>מפרש רש"י: "</a:t>
            </a:r>
            <a:r>
              <a:rPr kumimoji="0" lang="he-IL" altLang="he-IL" sz="2400" b="0" i="0" u="none" strike="noStrike" cap="none" normalizeH="0" baseline="0" dirty="0">
                <a:ln>
                  <a:noFill/>
                </a:ln>
                <a:solidFill>
                  <a:srgbClr val="333333"/>
                </a:solidFill>
                <a:effectLst/>
                <a:latin typeface="David" panose="020E0502060401010101" pitchFamily="34" charset="-79"/>
                <a:cs typeface="David" panose="020E0502060401010101" pitchFamily="34" charset="-79"/>
              </a:rPr>
              <a:t>וסופו להחליף </a:t>
            </a:r>
            <a:r>
              <a:rPr kumimoji="0" lang="he-IL" altLang="he-IL" sz="2400" b="0" i="0" u="none" strike="noStrike" cap="none" normalizeH="0" baseline="0" dirty="0" err="1">
                <a:ln>
                  <a:noFill/>
                </a:ln>
                <a:solidFill>
                  <a:srgbClr val="333333"/>
                </a:solidFill>
                <a:effectLst/>
                <a:latin typeface="David" panose="020E0502060401010101" pitchFamily="34" charset="-79"/>
                <a:cs typeface="David" panose="020E0502060401010101" pitchFamily="34" charset="-79"/>
              </a:rPr>
              <a:t>כח</a:t>
            </a:r>
            <a:r>
              <a:rPr kumimoji="0" lang="he-IL" altLang="he-IL" sz="2400" b="0" i="0" u="none" strike="noStrike" cap="none" normalizeH="0" baseline="0" dirty="0">
                <a:ln>
                  <a:noFill/>
                </a:ln>
                <a:solidFill>
                  <a:srgbClr val="333333"/>
                </a:solidFill>
                <a:effectLst/>
                <a:latin typeface="David" panose="020E0502060401010101" pitchFamily="34" charset="-79"/>
                <a:cs typeface="David" panose="020E0502060401010101" pitchFamily="34" charset="-79"/>
              </a:rPr>
              <a:t> לעייפותכם"</a:t>
            </a:r>
            <a:endParaRPr kumimoji="0" lang="he-IL" altLang="he-IL" sz="2400" b="0" i="0" u="none" strike="noStrike" cap="none" normalizeH="0" baseline="0" dirty="0">
              <a:ln>
                <a:noFill/>
              </a:ln>
              <a:solidFill>
                <a:schemeClr val="tx1"/>
              </a:solidFill>
              <a:effectLst/>
              <a:latin typeface="David" panose="020E0502060401010101" pitchFamily="34" charset="-79"/>
              <a:cs typeface="David" panose="020E0502060401010101" pitchFamily="34" charset="-79"/>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400" b="1" i="0" u="none" strike="noStrike" cap="none" normalizeH="0" baseline="0" dirty="0">
                <a:ln>
                  <a:noFill/>
                </a:ln>
                <a:solidFill>
                  <a:srgbClr val="333333"/>
                </a:solidFill>
                <a:effectLst/>
                <a:latin typeface="David" panose="020E0502060401010101" pitchFamily="34" charset="-79"/>
                <a:cs typeface="David" panose="020E0502060401010101" pitchFamily="34" charset="-79"/>
              </a:rPr>
              <a:t>ולשונו  של </a:t>
            </a:r>
            <a:r>
              <a:rPr kumimoji="0" lang="he-IL" altLang="he-IL" sz="2400" b="1" i="0" u="none" strike="noStrike" cap="none" normalizeH="0" baseline="0" dirty="0" err="1">
                <a:ln>
                  <a:noFill/>
                </a:ln>
                <a:solidFill>
                  <a:srgbClr val="333333"/>
                </a:solidFill>
                <a:effectLst/>
                <a:latin typeface="David" panose="020E0502060401010101" pitchFamily="34" charset="-79"/>
                <a:cs typeface="David" panose="020E0502060401010101" pitchFamily="34" charset="-79"/>
              </a:rPr>
              <a:t>הרד"ק</a:t>
            </a:r>
            <a:r>
              <a:rPr kumimoji="0" lang="he-IL" altLang="he-IL" sz="2400" b="1" i="0" u="none" strike="noStrike" cap="none" normalizeH="0" baseline="0" dirty="0">
                <a:ln>
                  <a:noFill/>
                </a:ln>
                <a:solidFill>
                  <a:srgbClr val="333333"/>
                </a:solidFill>
                <a:effectLst/>
                <a:latin typeface="David" panose="020E0502060401010101" pitchFamily="34" charset="-79"/>
                <a:cs typeface="David" panose="020E0502060401010101" pitchFamily="34" charset="-79"/>
              </a:rPr>
              <a:t> : "נותן</a:t>
            </a:r>
            <a:r>
              <a:rPr kumimoji="0" lang="he-IL" altLang="he-IL" sz="2400" b="0" i="0" u="none" strike="noStrike" cap="none" normalizeH="0" baseline="0" dirty="0">
                <a:ln>
                  <a:noFill/>
                </a:ln>
                <a:solidFill>
                  <a:srgbClr val="333333"/>
                </a:solidFill>
                <a:effectLst/>
                <a:latin typeface="David" panose="020E0502060401010101" pitchFamily="34" charset="-79"/>
                <a:cs typeface="David" panose="020E0502060401010101" pitchFamily="34" charset="-79"/>
              </a:rPr>
              <a:t> </a:t>
            </a:r>
            <a:r>
              <a:rPr kumimoji="0" lang="he-IL" altLang="he-IL" sz="2400" b="1" i="0" u="none" strike="noStrike" cap="none" normalizeH="0" baseline="0" dirty="0">
                <a:ln>
                  <a:noFill/>
                </a:ln>
                <a:solidFill>
                  <a:srgbClr val="333333"/>
                </a:solidFill>
                <a:effectLst/>
                <a:latin typeface="David" panose="020E0502060401010101" pitchFamily="34" charset="-79"/>
                <a:cs typeface="David" panose="020E0502060401010101" pitchFamily="34" charset="-79"/>
              </a:rPr>
              <a:t>ליעף</a:t>
            </a:r>
            <a:r>
              <a:rPr kumimoji="0" lang="he-IL" altLang="he-IL" sz="2400" b="0" i="0" u="none" strike="noStrike" cap="none" normalizeH="0" baseline="0" dirty="0">
                <a:ln>
                  <a:noFill/>
                </a:ln>
                <a:solidFill>
                  <a:srgbClr val="333333"/>
                </a:solidFill>
                <a:effectLst/>
                <a:latin typeface="David" panose="020E0502060401010101" pitchFamily="34" charset="-79"/>
                <a:cs typeface="David" panose="020E0502060401010101" pitchFamily="34" charset="-79"/>
              </a:rPr>
              <a:t> </a:t>
            </a:r>
            <a:r>
              <a:rPr kumimoji="0" lang="he-IL" altLang="he-IL" sz="2400" b="1" i="0" u="none" strike="noStrike" cap="none" normalizeH="0" baseline="0" dirty="0" err="1">
                <a:ln>
                  <a:noFill/>
                </a:ln>
                <a:solidFill>
                  <a:srgbClr val="333333"/>
                </a:solidFill>
                <a:effectLst/>
                <a:latin typeface="David" panose="020E0502060401010101" pitchFamily="34" charset="-79"/>
                <a:cs typeface="David" panose="020E0502060401010101" pitchFamily="34" charset="-79"/>
              </a:rPr>
              <a:t>כח</a:t>
            </a:r>
            <a:r>
              <a:rPr lang="he-IL" altLang="he-IL" sz="2400" dirty="0">
                <a:solidFill>
                  <a:srgbClr val="333333"/>
                </a:solidFill>
                <a:latin typeface="David" panose="020E0502060401010101" pitchFamily="34" charset="-79"/>
                <a:cs typeface="David" panose="020E0502060401010101" pitchFamily="34" charset="-79"/>
              </a:rPr>
              <a:t> </a:t>
            </a:r>
            <a:r>
              <a:rPr kumimoji="0" lang="he-IL" altLang="he-IL" sz="2400" b="0" i="0" u="none" strike="noStrike" cap="none" normalizeH="0" baseline="0" dirty="0">
                <a:ln>
                  <a:noFill/>
                </a:ln>
                <a:solidFill>
                  <a:srgbClr val="333333"/>
                </a:solidFill>
                <a:effectLst/>
                <a:latin typeface="David" panose="020E0502060401010101" pitchFamily="34" charset="-79"/>
                <a:cs typeface="David" panose="020E0502060401010101" pitchFamily="34" charset="-79"/>
              </a:rPr>
              <a:t>הוא </a:t>
            </a:r>
            <a:r>
              <a:rPr kumimoji="0" lang="he-IL" altLang="he-IL" sz="2400" b="0" i="0" u="none" strike="noStrike" cap="none" normalizeH="0" baseline="0" dirty="0" err="1">
                <a:ln>
                  <a:noFill/>
                </a:ln>
                <a:solidFill>
                  <a:srgbClr val="333333"/>
                </a:solidFill>
                <a:effectLst/>
                <a:latin typeface="David" panose="020E0502060401010101" pitchFamily="34" charset="-79"/>
                <a:cs typeface="David" panose="020E0502060401010101" pitchFamily="34" charset="-79"/>
              </a:rPr>
              <a:t>יתן</a:t>
            </a:r>
            <a:r>
              <a:rPr lang="he-IL" altLang="he-IL" sz="2400" dirty="0">
                <a:solidFill>
                  <a:srgbClr val="333333"/>
                </a:solidFill>
                <a:latin typeface="David" panose="020E0502060401010101" pitchFamily="34" charset="-79"/>
                <a:cs typeface="David" panose="020E0502060401010101" pitchFamily="34" charset="-79"/>
              </a:rPr>
              <a:t> </a:t>
            </a:r>
            <a:r>
              <a:rPr kumimoji="0" lang="he-IL" altLang="he-IL" sz="2400" b="1" i="0" u="none" strike="noStrike" cap="none" normalizeH="0" baseline="0" dirty="0" err="1">
                <a:ln>
                  <a:noFill/>
                </a:ln>
                <a:solidFill>
                  <a:srgbClr val="333333"/>
                </a:solidFill>
                <a:effectLst/>
                <a:latin typeface="David" panose="020E0502060401010101" pitchFamily="34" charset="-79"/>
                <a:cs typeface="David" panose="020E0502060401010101" pitchFamily="34" charset="-79"/>
              </a:rPr>
              <a:t>כח</a:t>
            </a:r>
            <a:r>
              <a:rPr kumimoji="0" lang="he-IL" altLang="he-IL" sz="2400" b="0" i="0" u="none" strike="noStrike" cap="none" normalizeH="0" baseline="0" dirty="0">
                <a:ln>
                  <a:noFill/>
                </a:ln>
                <a:solidFill>
                  <a:srgbClr val="333333"/>
                </a:solidFill>
                <a:effectLst/>
                <a:latin typeface="David" panose="020E0502060401010101" pitchFamily="34" charset="-79"/>
                <a:cs typeface="David" panose="020E0502060401010101" pitchFamily="34" charset="-79"/>
              </a:rPr>
              <a:t> </a:t>
            </a:r>
            <a:r>
              <a:rPr kumimoji="0" lang="he-IL" altLang="he-IL" sz="2400" b="1" i="0" u="none" strike="noStrike" cap="none" normalizeH="0" baseline="0" dirty="0">
                <a:ln>
                  <a:noFill/>
                </a:ln>
                <a:solidFill>
                  <a:srgbClr val="333333"/>
                </a:solidFill>
                <a:effectLst/>
                <a:latin typeface="David" panose="020E0502060401010101" pitchFamily="34" charset="-79"/>
                <a:cs typeface="David" panose="020E0502060401010101" pitchFamily="34" charset="-79"/>
              </a:rPr>
              <a:t>ועצמה</a:t>
            </a:r>
            <a:r>
              <a:rPr kumimoji="0" lang="he-IL" altLang="he-IL" sz="2400" b="0" i="0" u="none" strike="noStrike" cap="none" normalizeH="0" baseline="0" dirty="0">
                <a:ln>
                  <a:noFill/>
                </a:ln>
                <a:solidFill>
                  <a:srgbClr val="333333"/>
                </a:solidFill>
                <a:effectLst/>
                <a:latin typeface="David" panose="020E0502060401010101" pitchFamily="34" charset="-79"/>
                <a:cs typeface="David" panose="020E0502060401010101" pitchFamily="34" charset="-79"/>
              </a:rPr>
              <a:t> לישראל, שהם בגלות יעפים ומאין </a:t>
            </a:r>
            <a:r>
              <a:rPr kumimoji="0" lang="he-IL" altLang="he-IL" sz="2400" b="1" i="0" u="none" strike="noStrike" cap="none" normalizeH="0" baseline="0" dirty="0">
                <a:ln>
                  <a:noFill/>
                </a:ln>
                <a:solidFill>
                  <a:srgbClr val="333333"/>
                </a:solidFill>
                <a:effectLst/>
                <a:latin typeface="David" panose="020E0502060401010101" pitchFamily="34" charset="-79"/>
                <a:cs typeface="David" panose="020E0502060401010101" pitchFamily="34" charset="-79"/>
              </a:rPr>
              <a:t>אונים."</a:t>
            </a:r>
            <a:endParaRPr lang="he-IL" sz="2400" dirty="0"/>
          </a:p>
          <a:p>
            <a:pPr marL="0" marR="0" lvl="0" indent="0" algn="ctr" defTabSz="609630" rtl="1" eaLnBrk="1" fontAlgn="auto" latinLnBrk="0" hangingPunct="1">
              <a:lnSpc>
                <a:spcPct val="100000"/>
              </a:lnSpc>
              <a:spcBef>
                <a:spcPct val="0"/>
              </a:spcBef>
              <a:spcAft>
                <a:spcPts val="0"/>
              </a:spcAft>
              <a:buClrTx/>
              <a:buSzTx/>
              <a:buFontTx/>
              <a:buNone/>
              <a:tabLst/>
              <a:defRPr/>
            </a:pPr>
            <a:endParaRPr kumimoji="0" lang="he-IL" sz="6000" b="0" i="1"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3363460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4F3"/>
        </a:solidFill>
        <a:effectLst/>
      </p:bgPr>
    </p:bg>
    <p:spTree>
      <p:nvGrpSpPr>
        <p:cNvPr id="1" name=""/>
        <p:cNvGrpSpPr/>
        <p:nvPr/>
      </p:nvGrpSpPr>
      <p:grpSpPr>
        <a:xfrm>
          <a:off x="0" y="0"/>
          <a:ext cx="0" cy="0"/>
          <a:chOff x="0" y="0"/>
          <a:chExt cx="0" cy="0"/>
        </a:xfrm>
      </p:grpSpPr>
      <p:sp>
        <p:nvSpPr>
          <p:cNvPr id="25" name="תיבת טקסט 24">
            <a:extLst>
              <a:ext uri="{FF2B5EF4-FFF2-40B4-BE49-F238E27FC236}">
                <a16:creationId xmlns:a16="http://schemas.microsoft.com/office/drawing/2014/main" id="{0DB97814-A3A1-4710-93D1-0D6B6A8A56C2}"/>
              </a:ext>
            </a:extLst>
          </p:cNvPr>
          <p:cNvSpPr txBox="1"/>
          <p:nvPr/>
        </p:nvSpPr>
        <p:spPr>
          <a:xfrm>
            <a:off x="230520" y="1067823"/>
            <a:ext cx="5064235" cy="1384995"/>
          </a:xfrm>
          <a:prstGeom prst="rect">
            <a:avLst/>
          </a:prstGeom>
          <a:noFill/>
        </p:spPr>
        <p:txBody>
          <a:bodyPr wrap="square">
            <a:spAutoFit/>
          </a:bodyPr>
          <a:lstStyle/>
          <a:p>
            <a:pPr algn="ctr" defTabSz="609630" rtl="1"/>
            <a:r>
              <a:rPr lang="he-IL" sz="2800" b="1" i="1" dirty="0">
                <a:solidFill>
                  <a:srgbClr val="31836C"/>
                </a:solidFill>
                <a:latin typeface="Calibri" panose="020F0502020204030204" pitchFamily="34" charset="0"/>
                <a:ea typeface="Calibri" panose="020F0502020204030204" pitchFamily="34" charset="0"/>
                <a:cs typeface="Calibri" panose="020F0502020204030204" pitchFamily="34" charset="0"/>
              </a:rPr>
              <a:t>משהו שאני מצליחה </a:t>
            </a:r>
          </a:p>
          <a:p>
            <a:pPr algn="ctr" defTabSz="609630" rtl="1"/>
            <a:r>
              <a:rPr lang="he-IL" sz="2800" b="1" i="1" dirty="0">
                <a:solidFill>
                  <a:srgbClr val="31836C"/>
                </a:solidFill>
                <a:latin typeface="Calibri" panose="020F0502020204030204" pitchFamily="34" charset="0"/>
                <a:ea typeface="Calibri" panose="020F0502020204030204" pitchFamily="34" charset="0"/>
                <a:cs typeface="Calibri" panose="020F0502020204030204" pitchFamily="34" charset="0"/>
              </a:rPr>
              <a:t>לעשות באופן קבוע</a:t>
            </a:r>
          </a:p>
          <a:p>
            <a:pPr algn="ctr" defTabSz="609630" rtl="1"/>
            <a:r>
              <a:rPr lang="he-IL" sz="2800" b="1" i="1" dirty="0">
                <a:solidFill>
                  <a:srgbClr val="31836C"/>
                </a:solidFill>
                <a:latin typeface="Calibri" panose="020F0502020204030204" pitchFamily="34" charset="0"/>
                <a:ea typeface="Calibri" panose="020F0502020204030204" pitchFamily="34" charset="0"/>
                <a:cs typeface="Calibri" panose="020F0502020204030204" pitchFamily="34" charset="0"/>
              </a:rPr>
              <a:t>בימים האלה...</a:t>
            </a:r>
          </a:p>
        </p:txBody>
      </p:sp>
      <p:sp>
        <p:nvSpPr>
          <p:cNvPr id="7" name="Freeform 10">
            <a:extLst>
              <a:ext uri="{FF2B5EF4-FFF2-40B4-BE49-F238E27FC236}">
                <a16:creationId xmlns:a16="http://schemas.microsoft.com/office/drawing/2014/main" id="{2E98908F-FCAA-FB72-5E21-A554A4E59E19}"/>
              </a:ext>
              <a:ext uri="{C183D7F6-B498-43B3-948B-1728B52AA6E4}">
                <adec:decorative xmlns:adec="http://schemas.microsoft.com/office/drawing/2017/decorative" val="1"/>
              </a:ext>
            </a:extLst>
          </p:cNvPr>
          <p:cNvSpPr/>
          <p:nvPr/>
        </p:nvSpPr>
        <p:spPr>
          <a:xfrm>
            <a:off x="941316" y="164957"/>
            <a:ext cx="3489633" cy="3033514"/>
          </a:xfrm>
          <a:custGeom>
            <a:avLst/>
            <a:gdLst/>
            <a:ahLst/>
            <a:cxnLst/>
            <a:rect l="l" t="t" r="r" b="b"/>
            <a:pathLst>
              <a:path w="3983882" h="3087509">
                <a:moveTo>
                  <a:pt x="0" y="0"/>
                </a:moveTo>
                <a:lnTo>
                  <a:pt x="3983883" y="0"/>
                </a:lnTo>
                <a:lnTo>
                  <a:pt x="3983883" y="3087509"/>
                </a:lnTo>
                <a:lnTo>
                  <a:pt x="0" y="30875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gn="r" defTabSz="609630" rtl="1"/>
            <a:endParaRPr lang="he-IL" sz="1200" dirty="0">
              <a:solidFill>
                <a:prstClr val="black"/>
              </a:solidFill>
              <a:latin typeface="Calibri"/>
              <a:cs typeface="Arial" panose="020B0604020202020204" pitchFamily="34" charset="0"/>
            </a:endParaRPr>
          </a:p>
        </p:txBody>
      </p:sp>
      <p:sp>
        <p:nvSpPr>
          <p:cNvPr id="11" name="מלבן 10">
            <a:extLst>
              <a:ext uri="{FF2B5EF4-FFF2-40B4-BE49-F238E27FC236}">
                <a16:creationId xmlns:a16="http://schemas.microsoft.com/office/drawing/2014/main" id="{5702735E-3333-58EC-0180-6951A7E08FB9}"/>
              </a:ext>
              <a:ext uri="{C183D7F6-B498-43B3-948B-1728B52AA6E4}">
                <adec:decorative xmlns:adec="http://schemas.microsoft.com/office/drawing/2017/decorative" val="1"/>
              </a:ext>
            </a:extLst>
          </p:cNvPr>
          <p:cNvSpPr/>
          <p:nvPr/>
        </p:nvSpPr>
        <p:spPr>
          <a:xfrm>
            <a:off x="1" y="0"/>
            <a:ext cx="5938221" cy="3429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a:extLst>
              <a:ext uri="{FF2B5EF4-FFF2-40B4-BE49-F238E27FC236}">
                <a16:creationId xmlns:a16="http://schemas.microsoft.com/office/drawing/2014/main" id="{9757BFD1-DCCA-CD0D-5FAC-4B6F2BB7D903}"/>
              </a:ext>
              <a:ext uri="{C183D7F6-B498-43B3-948B-1728B52AA6E4}">
                <adec:decorative xmlns:adec="http://schemas.microsoft.com/office/drawing/2017/decorative" val="1"/>
              </a:ext>
            </a:extLst>
          </p:cNvPr>
          <p:cNvSpPr/>
          <p:nvPr/>
        </p:nvSpPr>
        <p:spPr>
          <a:xfrm>
            <a:off x="6253778" y="0"/>
            <a:ext cx="5938221" cy="3429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a:extLst>
              <a:ext uri="{FF2B5EF4-FFF2-40B4-BE49-F238E27FC236}">
                <a16:creationId xmlns:a16="http://schemas.microsoft.com/office/drawing/2014/main" id="{68A29D16-DC0F-EB36-3D35-41963855EB93}"/>
              </a:ext>
              <a:ext uri="{C183D7F6-B498-43B3-948B-1728B52AA6E4}">
                <adec:decorative xmlns:adec="http://schemas.microsoft.com/office/drawing/2017/decorative" val="1"/>
              </a:ext>
            </a:extLst>
          </p:cNvPr>
          <p:cNvSpPr/>
          <p:nvPr/>
        </p:nvSpPr>
        <p:spPr>
          <a:xfrm>
            <a:off x="12551" y="3476503"/>
            <a:ext cx="5938221" cy="3429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a:extLst>
              <a:ext uri="{FF2B5EF4-FFF2-40B4-BE49-F238E27FC236}">
                <a16:creationId xmlns:a16="http://schemas.microsoft.com/office/drawing/2014/main" id="{7B40BB83-6259-7736-22B4-AC5EE85FE7E4}"/>
              </a:ext>
              <a:ext uri="{C183D7F6-B498-43B3-948B-1728B52AA6E4}">
                <adec:decorative xmlns:adec="http://schemas.microsoft.com/office/drawing/2017/decorative" val="1"/>
              </a:ext>
            </a:extLst>
          </p:cNvPr>
          <p:cNvSpPr/>
          <p:nvPr/>
        </p:nvSpPr>
        <p:spPr>
          <a:xfrm>
            <a:off x="6266328" y="3476503"/>
            <a:ext cx="5938221" cy="3429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תיבת טקסט 17">
            <a:extLst>
              <a:ext uri="{FF2B5EF4-FFF2-40B4-BE49-F238E27FC236}">
                <a16:creationId xmlns:a16="http://schemas.microsoft.com/office/drawing/2014/main" id="{53C43D60-0A3D-279B-F929-6ABF1E09E5CB}"/>
              </a:ext>
            </a:extLst>
          </p:cNvPr>
          <p:cNvSpPr txBox="1"/>
          <p:nvPr/>
        </p:nvSpPr>
        <p:spPr>
          <a:xfrm>
            <a:off x="339888" y="4893169"/>
            <a:ext cx="5064235" cy="523220"/>
          </a:xfrm>
          <a:prstGeom prst="rect">
            <a:avLst/>
          </a:prstGeom>
          <a:noFill/>
        </p:spPr>
        <p:txBody>
          <a:bodyPr wrap="square">
            <a:spAutoFit/>
          </a:bodyPr>
          <a:lstStyle/>
          <a:p>
            <a:pPr algn="ctr" defTabSz="609630" rtl="1"/>
            <a:r>
              <a:rPr lang="he-IL" sz="2800" b="1" i="1" dirty="0">
                <a:solidFill>
                  <a:srgbClr val="31836C"/>
                </a:solidFill>
                <a:latin typeface="Calibri" panose="020F0502020204030204" pitchFamily="34" charset="0"/>
                <a:ea typeface="Calibri" panose="020F0502020204030204" pitchFamily="34" charset="0"/>
                <a:cs typeface="Calibri" panose="020F0502020204030204" pitchFamily="34" charset="0"/>
              </a:rPr>
              <a:t>חשתי משמעות </a:t>
            </a:r>
            <a:r>
              <a:rPr lang="he-IL" sz="2800" b="1" i="1" dirty="0" err="1">
                <a:solidFill>
                  <a:srgbClr val="31836C"/>
                </a:solidFill>
                <a:latin typeface="Calibri" panose="020F0502020204030204" pitchFamily="34" charset="0"/>
                <a:ea typeface="Calibri" panose="020F0502020204030204" pitchFamily="34" charset="0"/>
                <a:cs typeface="Calibri" panose="020F0502020204030204" pitchFamily="34" charset="0"/>
              </a:rPr>
              <a:t>כש</a:t>
            </a:r>
            <a:r>
              <a:rPr lang="he-IL" sz="2800" b="1" i="1" dirty="0">
                <a:solidFill>
                  <a:srgbClr val="31836C"/>
                </a:solidFill>
                <a:latin typeface="Calibri" panose="020F0502020204030204" pitchFamily="34" charset="0"/>
                <a:ea typeface="Calibri" panose="020F0502020204030204" pitchFamily="34" charset="0"/>
                <a:cs typeface="Calibri" panose="020F0502020204030204" pitchFamily="34" charset="0"/>
              </a:rPr>
              <a:t>...</a:t>
            </a:r>
          </a:p>
        </p:txBody>
      </p:sp>
      <p:sp>
        <p:nvSpPr>
          <p:cNvPr id="19" name="Freeform 10">
            <a:extLst>
              <a:ext uri="{FF2B5EF4-FFF2-40B4-BE49-F238E27FC236}">
                <a16:creationId xmlns:a16="http://schemas.microsoft.com/office/drawing/2014/main" id="{F1D15A6D-5862-FFA6-4AA6-3AA678E3E080}"/>
              </a:ext>
              <a:ext uri="{C183D7F6-B498-43B3-948B-1728B52AA6E4}">
                <adec:decorative xmlns:adec="http://schemas.microsoft.com/office/drawing/2017/decorative" val="1"/>
              </a:ext>
            </a:extLst>
          </p:cNvPr>
          <p:cNvSpPr/>
          <p:nvPr/>
        </p:nvSpPr>
        <p:spPr>
          <a:xfrm>
            <a:off x="1127190" y="3659529"/>
            <a:ext cx="3489633" cy="3033514"/>
          </a:xfrm>
          <a:custGeom>
            <a:avLst/>
            <a:gdLst/>
            <a:ahLst/>
            <a:cxnLst/>
            <a:rect l="l" t="t" r="r" b="b"/>
            <a:pathLst>
              <a:path w="3983882" h="3087509">
                <a:moveTo>
                  <a:pt x="0" y="0"/>
                </a:moveTo>
                <a:lnTo>
                  <a:pt x="3983883" y="0"/>
                </a:lnTo>
                <a:lnTo>
                  <a:pt x="3983883" y="3087509"/>
                </a:lnTo>
                <a:lnTo>
                  <a:pt x="0" y="30875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gn="r" defTabSz="609630" rtl="1"/>
            <a:endParaRPr lang="he-IL" sz="1200" dirty="0">
              <a:solidFill>
                <a:prstClr val="black"/>
              </a:solidFill>
              <a:latin typeface="Calibri"/>
              <a:cs typeface="Arial" panose="020B0604020202020204" pitchFamily="34" charset="0"/>
            </a:endParaRPr>
          </a:p>
        </p:txBody>
      </p:sp>
      <p:sp>
        <p:nvSpPr>
          <p:cNvPr id="20" name="תיבת טקסט 19">
            <a:extLst>
              <a:ext uri="{FF2B5EF4-FFF2-40B4-BE49-F238E27FC236}">
                <a16:creationId xmlns:a16="http://schemas.microsoft.com/office/drawing/2014/main" id="{6C77B682-C6CB-C311-362C-2F35F25080A1}"/>
              </a:ext>
            </a:extLst>
          </p:cNvPr>
          <p:cNvSpPr txBox="1"/>
          <p:nvPr/>
        </p:nvSpPr>
        <p:spPr>
          <a:xfrm>
            <a:off x="6690770" y="1448929"/>
            <a:ext cx="5064235" cy="523220"/>
          </a:xfrm>
          <a:prstGeom prst="rect">
            <a:avLst/>
          </a:prstGeom>
          <a:noFill/>
        </p:spPr>
        <p:txBody>
          <a:bodyPr wrap="square">
            <a:spAutoFit/>
          </a:bodyPr>
          <a:lstStyle/>
          <a:p>
            <a:pPr algn="ctr" defTabSz="609630" rtl="1"/>
            <a:r>
              <a:rPr lang="he-IL" sz="2800" b="1" i="1" dirty="0">
                <a:solidFill>
                  <a:srgbClr val="31836C"/>
                </a:solidFill>
                <a:latin typeface="Calibri" panose="020F0502020204030204" pitchFamily="34" charset="0"/>
                <a:ea typeface="Calibri" panose="020F0502020204030204" pitchFamily="34" charset="0"/>
                <a:cs typeface="Calibri" panose="020F0502020204030204" pitchFamily="34" charset="0"/>
              </a:rPr>
              <a:t>הצלחתי...</a:t>
            </a:r>
          </a:p>
        </p:txBody>
      </p:sp>
      <p:sp>
        <p:nvSpPr>
          <p:cNvPr id="21" name="Freeform 10">
            <a:extLst>
              <a:ext uri="{FF2B5EF4-FFF2-40B4-BE49-F238E27FC236}">
                <a16:creationId xmlns:a16="http://schemas.microsoft.com/office/drawing/2014/main" id="{44D12054-845C-E172-B241-7E42BD193CEB}"/>
              </a:ext>
              <a:ext uri="{C183D7F6-B498-43B3-948B-1728B52AA6E4}">
                <adec:decorative xmlns:adec="http://schemas.microsoft.com/office/drawing/2017/decorative" val="1"/>
              </a:ext>
            </a:extLst>
          </p:cNvPr>
          <p:cNvSpPr/>
          <p:nvPr/>
        </p:nvSpPr>
        <p:spPr>
          <a:xfrm>
            <a:off x="7484946" y="249361"/>
            <a:ext cx="3489633" cy="3033514"/>
          </a:xfrm>
          <a:custGeom>
            <a:avLst/>
            <a:gdLst/>
            <a:ahLst/>
            <a:cxnLst/>
            <a:rect l="l" t="t" r="r" b="b"/>
            <a:pathLst>
              <a:path w="3983882" h="3087509">
                <a:moveTo>
                  <a:pt x="0" y="0"/>
                </a:moveTo>
                <a:lnTo>
                  <a:pt x="3983883" y="0"/>
                </a:lnTo>
                <a:lnTo>
                  <a:pt x="3983883" y="3087509"/>
                </a:lnTo>
                <a:lnTo>
                  <a:pt x="0" y="30875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gn="r" defTabSz="609630" rtl="1"/>
            <a:endParaRPr lang="he-IL" sz="1200" dirty="0">
              <a:solidFill>
                <a:prstClr val="black"/>
              </a:solidFill>
              <a:latin typeface="Calibri"/>
              <a:cs typeface="Arial" panose="020B0604020202020204" pitchFamily="34" charset="0"/>
            </a:endParaRPr>
          </a:p>
        </p:txBody>
      </p:sp>
      <p:sp>
        <p:nvSpPr>
          <p:cNvPr id="22" name="תיבת טקסט 21">
            <a:extLst>
              <a:ext uri="{FF2B5EF4-FFF2-40B4-BE49-F238E27FC236}">
                <a16:creationId xmlns:a16="http://schemas.microsoft.com/office/drawing/2014/main" id="{BD1A0664-C305-DB74-26E8-A2E31BACD8BA}"/>
              </a:ext>
            </a:extLst>
          </p:cNvPr>
          <p:cNvSpPr txBox="1"/>
          <p:nvPr/>
        </p:nvSpPr>
        <p:spPr>
          <a:xfrm>
            <a:off x="6762854" y="4529954"/>
            <a:ext cx="5064235" cy="1384995"/>
          </a:xfrm>
          <a:prstGeom prst="rect">
            <a:avLst/>
          </a:prstGeom>
          <a:noFill/>
        </p:spPr>
        <p:txBody>
          <a:bodyPr wrap="square">
            <a:spAutoFit/>
          </a:bodyPr>
          <a:lstStyle/>
          <a:p>
            <a:pPr algn="ctr" defTabSz="609630" rtl="1"/>
            <a:r>
              <a:rPr lang="he-IL" sz="2800" b="1" i="1" dirty="0">
                <a:solidFill>
                  <a:srgbClr val="31836C"/>
                </a:solidFill>
                <a:latin typeface="Calibri" panose="020F0502020204030204" pitchFamily="34" charset="0"/>
                <a:ea typeface="Calibri" panose="020F0502020204030204" pitchFamily="34" charset="0"/>
                <a:cs typeface="Calibri" panose="020F0502020204030204" pitchFamily="34" charset="0"/>
              </a:rPr>
              <a:t>חוויה מקצועית</a:t>
            </a:r>
          </a:p>
          <a:p>
            <a:pPr algn="ctr" defTabSz="609630" rtl="1"/>
            <a:r>
              <a:rPr lang="he-IL" sz="2800" b="1" i="1" dirty="0">
                <a:solidFill>
                  <a:srgbClr val="31836C"/>
                </a:solidFill>
                <a:latin typeface="Calibri" panose="020F0502020204030204" pitchFamily="34" charset="0"/>
                <a:ea typeface="Calibri" panose="020F0502020204030204" pitchFamily="34" charset="0"/>
                <a:cs typeface="Calibri" panose="020F0502020204030204" pitchFamily="34" charset="0"/>
              </a:rPr>
              <a:t>מעצימה </a:t>
            </a:r>
          </a:p>
          <a:p>
            <a:pPr algn="ctr" defTabSz="609630" rtl="1"/>
            <a:r>
              <a:rPr lang="he-IL" sz="2800" b="1" i="1" dirty="0">
                <a:solidFill>
                  <a:srgbClr val="31836C"/>
                </a:solidFill>
                <a:latin typeface="Calibri" panose="020F0502020204030204" pitchFamily="34" charset="0"/>
                <a:ea typeface="Calibri" panose="020F0502020204030204" pitchFamily="34" charset="0"/>
                <a:cs typeface="Calibri" panose="020F0502020204030204" pitchFamily="34" charset="0"/>
              </a:rPr>
              <a:t>שחוויתי</a:t>
            </a:r>
          </a:p>
        </p:txBody>
      </p:sp>
      <p:sp>
        <p:nvSpPr>
          <p:cNvPr id="23" name="Freeform 10">
            <a:extLst>
              <a:ext uri="{FF2B5EF4-FFF2-40B4-BE49-F238E27FC236}">
                <a16:creationId xmlns:a16="http://schemas.microsoft.com/office/drawing/2014/main" id="{10B96516-AA4D-91D2-ACEC-6F188132342C}"/>
              </a:ext>
              <a:ext uri="{C183D7F6-B498-43B3-948B-1728B52AA6E4}">
                <adec:decorative xmlns:adec="http://schemas.microsoft.com/office/drawing/2017/decorative" val="1"/>
              </a:ext>
            </a:extLst>
          </p:cNvPr>
          <p:cNvSpPr/>
          <p:nvPr/>
        </p:nvSpPr>
        <p:spPr>
          <a:xfrm>
            <a:off x="7549490" y="3638022"/>
            <a:ext cx="3489633" cy="3033514"/>
          </a:xfrm>
          <a:custGeom>
            <a:avLst/>
            <a:gdLst/>
            <a:ahLst/>
            <a:cxnLst/>
            <a:rect l="l" t="t" r="r" b="b"/>
            <a:pathLst>
              <a:path w="3983882" h="3087509">
                <a:moveTo>
                  <a:pt x="0" y="0"/>
                </a:moveTo>
                <a:lnTo>
                  <a:pt x="3983883" y="0"/>
                </a:lnTo>
                <a:lnTo>
                  <a:pt x="3983883" y="3087509"/>
                </a:lnTo>
                <a:lnTo>
                  <a:pt x="0" y="30875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gn="r" defTabSz="609630" rtl="1"/>
            <a:endParaRPr lang="he-IL" sz="1200" dirty="0">
              <a:solidFill>
                <a:prstClr val="black"/>
              </a:solidFill>
              <a:latin typeface="Calibri"/>
              <a:cs typeface="Arial" panose="020B0604020202020204" pitchFamily="34" charset="0"/>
            </a:endParaRPr>
          </a:p>
        </p:txBody>
      </p:sp>
    </p:spTree>
    <p:extLst>
      <p:ext uri="{BB962C8B-B14F-4D97-AF65-F5344CB8AC3E}">
        <p14:creationId xmlns:p14="http://schemas.microsoft.com/office/powerpoint/2010/main" val="1464853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4F3"/>
        </a:solidFill>
        <a:effectLst/>
      </p:bgPr>
    </p:bg>
    <p:spTree>
      <p:nvGrpSpPr>
        <p:cNvPr id="1" name=""/>
        <p:cNvGrpSpPr/>
        <p:nvPr/>
      </p:nvGrpSpPr>
      <p:grpSpPr>
        <a:xfrm>
          <a:off x="0" y="0"/>
          <a:ext cx="0" cy="0"/>
          <a:chOff x="0" y="0"/>
          <a:chExt cx="0" cy="0"/>
        </a:xfrm>
      </p:grpSpPr>
      <p:sp>
        <p:nvSpPr>
          <p:cNvPr id="25" name="תיבת טקסט 24">
            <a:extLst>
              <a:ext uri="{FF2B5EF4-FFF2-40B4-BE49-F238E27FC236}">
                <a16:creationId xmlns:a16="http://schemas.microsoft.com/office/drawing/2014/main" id="{0DB97814-A3A1-4710-93D1-0D6B6A8A56C2}"/>
              </a:ext>
            </a:extLst>
          </p:cNvPr>
          <p:cNvSpPr txBox="1"/>
          <p:nvPr/>
        </p:nvSpPr>
        <p:spPr>
          <a:xfrm>
            <a:off x="230520" y="1006000"/>
            <a:ext cx="5064235" cy="1384995"/>
          </a:xfrm>
          <a:prstGeom prst="rect">
            <a:avLst/>
          </a:prstGeom>
          <a:noFill/>
        </p:spPr>
        <p:txBody>
          <a:bodyPr wrap="square">
            <a:spAutoFit/>
          </a:bodyPr>
          <a:lstStyle/>
          <a:p>
            <a:pPr algn="ctr" defTabSz="609630" rtl="1"/>
            <a:r>
              <a:rPr lang="he-IL" sz="2800" b="1" i="1" dirty="0">
                <a:solidFill>
                  <a:srgbClr val="31836C"/>
                </a:solidFill>
                <a:latin typeface="Calibri" panose="020F0502020204030204" pitchFamily="34" charset="0"/>
                <a:ea typeface="Calibri" panose="020F0502020204030204" pitchFamily="34" charset="0"/>
                <a:cs typeface="Calibri" panose="020F0502020204030204" pitchFamily="34" charset="0"/>
              </a:rPr>
              <a:t>גיליתי על עצמי שגם</a:t>
            </a:r>
          </a:p>
          <a:p>
            <a:pPr algn="ctr" defTabSz="609630" rtl="1"/>
            <a:r>
              <a:rPr lang="he-IL" sz="2800" b="1" i="1" dirty="0">
                <a:solidFill>
                  <a:srgbClr val="31836C"/>
                </a:solidFill>
                <a:latin typeface="Calibri" panose="020F0502020204030204" pitchFamily="34" charset="0"/>
                <a:ea typeface="Calibri" panose="020F0502020204030204" pitchFamily="34" charset="0"/>
                <a:cs typeface="Calibri" panose="020F0502020204030204" pitchFamily="34" charset="0"/>
              </a:rPr>
              <a:t>בתקופות של שינויים,</a:t>
            </a:r>
          </a:p>
          <a:p>
            <a:pPr algn="ctr" defTabSz="609630" rtl="1"/>
            <a:r>
              <a:rPr lang="he-IL" sz="2800" b="1" i="1" dirty="0">
                <a:solidFill>
                  <a:srgbClr val="31836C"/>
                </a:solidFill>
                <a:latin typeface="Calibri" panose="020F0502020204030204" pitchFamily="34" charset="0"/>
                <a:ea typeface="Calibri" panose="020F0502020204030204" pitchFamily="34" charset="0"/>
                <a:cs typeface="Calibri" panose="020F0502020204030204" pitchFamily="34" charset="0"/>
              </a:rPr>
              <a:t>אני...</a:t>
            </a:r>
          </a:p>
        </p:txBody>
      </p:sp>
      <p:sp>
        <p:nvSpPr>
          <p:cNvPr id="7" name="Freeform 10">
            <a:extLst>
              <a:ext uri="{FF2B5EF4-FFF2-40B4-BE49-F238E27FC236}">
                <a16:creationId xmlns:a16="http://schemas.microsoft.com/office/drawing/2014/main" id="{2E98908F-FCAA-FB72-5E21-A554A4E59E19}"/>
              </a:ext>
              <a:ext uri="{C183D7F6-B498-43B3-948B-1728B52AA6E4}">
                <adec:decorative xmlns:adec="http://schemas.microsoft.com/office/drawing/2017/decorative" val="1"/>
              </a:ext>
            </a:extLst>
          </p:cNvPr>
          <p:cNvSpPr/>
          <p:nvPr/>
        </p:nvSpPr>
        <p:spPr>
          <a:xfrm>
            <a:off x="1017822" y="193782"/>
            <a:ext cx="3489633" cy="3033514"/>
          </a:xfrm>
          <a:custGeom>
            <a:avLst/>
            <a:gdLst/>
            <a:ahLst/>
            <a:cxnLst/>
            <a:rect l="l" t="t" r="r" b="b"/>
            <a:pathLst>
              <a:path w="3983882" h="3087509">
                <a:moveTo>
                  <a:pt x="0" y="0"/>
                </a:moveTo>
                <a:lnTo>
                  <a:pt x="3983883" y="0"/>
                </a:lnTo>
                <a:lnTo>
                  <a:pt x="3983883" y="3087509"/>
                </a:lnTo>
                <a:lnTo>
                  <a:pt x="0" y="30875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gn="r" defTabSz="609630" rtl="1"/>
            <a:endParaRPr lang="he-IL" sz="1200" dirty="0">
              <a:solidFill>
                <a:prstClr val="black"/>
              </a:solidFill>
              <a:latin typeface="Calibri"/>
              <a:cs typeface="Arial" panose="020B0604020202020204" pitchFamily="34" charset="0"/>
            </a:endParaRPr>
          </a:p>
        </p:txBody>
      </p:sp>
      <p:sp>
        <p:nvSpPr>
          <p:cNvPr id="11" name="מלבן 10">
            <a:extLst>
              <a:ext uri="{FF2B5EF4-FFF2-40B4-BE49-F238E27FC236}">
                <a16:creationId xmlns:a16="http://schemas.microsoft.com/office/drawing/2014/main" id="{5702735E-3333-58EC-0180-6951A7E08FB9}"/>
              </a:ext>
              <a:ext uri="{C183D7F6-B498-43B3-948B-1728B52AA6E4}">
                <adec:decorative xmlns:adec="http://schemas.microsoft.com/office/drawing/2017/decorative" val="1"/>
              </a:ext>
            </a:extLst>
          </p:cNvPr>
          <p:cNvSpPr/>
          <p:nvPr/>
        </p:nvSpPr>
        <p:spPr>
          <a:xfrm>
            <a:off x="1" y="0"/>
            <a:ext cx="5938221" cy="3429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a:extLst>
              <a:ext uri="{FF2B5EF4-FFF2-40B4-BE49-F238E27FC236}">
                <a16:creationId xmlns:a16="http://schemas.microsoft.com/office/drawing/2014/main" id="{9757BFD1-DCCA-CD0D-5FAC-4B6F2BB7D903}"/>
              </a:ext>
              <a:ext uri="{C183D7F6-B498-43B3-948B-1728B52AA6E4}">
                <adec:decorative xmlns:adec="http://schemas.microsoft.com/office/drawing/2017/decorative" val="1"/>
              </a:ext>
            </a:extLst>
          </p:cNvPr>
          <p:cNvSpPr/>
          <p:nvPr/>
        </p:nvSpPr>
        <p:spPr>
          <a:xfrm>
            <a:off x="6253778" y="0"/>
            <a:ext cx="5938221" cy="3429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a:extLst>
              <a:ext uri="{FF2B5EF4-FFF2-40B4-BE49-F238E27FC236}">
                <a16:creationId xmlns:a16="http://schemas.microsoft.com/office/drawing/2014/main" id="{68A29D16-DC0F-EB36-3D35-41963855EB93}"/>
              </a:ext>
              <a:ext uri="{C183D7F6-B498-43B3-948B-1728B52AA6E4}">
                <adec:decorative xmlns:adec="http://schemas.microsoft.com/office/drawing/2017/decorative" val="1"/>
              </a:ext>
            </a:extLst>
          </p:cNvPr>
          <p:cNvSpPr/>
          <p:nvPr/>
        </p:nvSpPr>
        <p:spPr>
          <a:xfrm>
            <a:off x="12551" y="3476503"/>
            <a:ext cx="5938221" cy="3429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a:extLst>
              <a:ext uri="{FF2B5EF4-FFF2-40B4-BE49-F238E27FC236}">
                <a16:creationId xmlns:a16="http://schemas.microsoft.com/office/drawing/2014/main" id="{7B40BB83-6259-7736-22B4-AC5EE85FE7E4}"/>
              </a:ext>
              <a:ext uri="{C183D7F6-B498-43B3-948B-1728B52AA6E4}">
                <adec:decorative xmlns:adec="http://schemas.microsoft.com/office/drawing/2017/decorative" val="1"/>
              </a:ext>
            </a:extLst>
          </p:cNvPr>
          <p:cNvSpPr/>
          <p:nvPr/>
        </p:nvSpPr>
        <p:spPr>
          <a:xfrm>
            <a:off x="6266328" y="3476503"/>
            <a:ext cx="5938221" cy="3429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תיבת טקסט 17">
            <a:extLst>
              <a:ext uri="{FF2B5EF4-FFF2-40B4-BE49-F238E27FC236}">
                <a16:creationId xmlns:a16="http://schemas.microsoft.com/office/drawing/2014/main" id="{53C43D60-0A3D-279B-F929-6ABF1E09E5CB}"/>
              </a:ext>
            </a:extLst>
          </p:cNvPr>
          <p:cNvSpPr txBox="1"/>
          <p:nvPr/>
        </p:nvSpPr>
        <p:spPr>
          <a:xfrm>
            <a:off x="1698023" y="4445551"/>
            <a:ext cx="2567276" cy="1815882"/>
          </a:xfrm>
          <a:prstGeom prst="rect">
            <a:avLst/>
          </a:prstGeom>
          <a:noFill/>
        </p:spPr>
        <p:txBody>
          <a:bodyPr wrap="square">
            <a:spAutoFit/>
          </a:bodyPr>
          <a:lstStyle/>
          <a:p>
            <a:pPr algn="ctr" defTabSz="609630" rtl="1"/>
            <a:r>
              <a:rPr lang="he-IL" sz="2800" b="1" i="1" dirty="0">
                <a:solidFill>
                  <a:srgbClr val="31836C"/>
                </a:solidFill>
                <a:latin typeface="Calibri" panose="020F0502020204030204" pitchFamily="34" charset="0"/>
                <a:ea typeface="Calibri" panose="020F0502020204030204" pitchFamily="34" charset="0"/>
                <a:cs typeface="Calibri" panose="020F0502020204030204" pitchFamily="34" charset="0"/>
              </a:rPr>
              <a:t>אחת התלמידות</a:t>
            </a:r>
          </a:p>
          <a:p>
            <a:pPr algn="ctr" defTabSz="609630" rtl="1"/>
            <a:r>
              <a:rPr lang="he-IL" sz="2800" b="1" i="1" dirty="0">
                <a:solidFill>
                  <a:srgbClr val="31836C"/>
                </a:solidFill>
                <a:latin typeface="Calibri" panose="020F0502020204030204" pitchFamily="34" charset="0"/>
                <a:ea typeface="Calibri" panose="020F0502020204030204" pitchFamily="34" charset="0"/>
                <a:cs typeface="Calibri" panose="020F0502020204030204" pitchFamily="34" charset="0"/>
              </a:rPr>
              <a:t>פנתה אליי לעזרה</a:t>
            </a:r>
          </a:p>
          <a:p>
            <a:pPr algn="ctr" defTabSz="609630" rtl="1"/>
            <a:r>
              <a:rPr lang="he-IL" sz="2800" b="1" i="1" dirty="0">
                <a:solidFill>
                  <a:srgbClr val="31836C"/>
                </a:solidFill>
                <a:latin typeface="Calibri" panose="020F0502020204030204" pitchFamily="34" charset="0"/>
                <a:ea typeface="Calibri" panose="020F0502020204030204" pitchFamily="34" charset="0"/>
                <a:cs typeface="Calibri" panose="020F0502020204030204" pitchFamily="34" charset="0"/>
              </a:rPr>
              <a:t> ואמרה שהיא</a:t>
            </a:r>
          </a:p>
          <a:p>
            <a:pPr algn="ctr" defTabSz="609630" rtl="1"/>
            <a:r>
              <a:rPr lang="he-IL" sz="2800" b="1" i="1" dirty="0">
                <a:solidFill>
                  <a:srgbClr val="31836C"/>
                </a:solidFill>
                <a:latin typeface="Calibri" panose="020F0502020204030204" pitchFamily="34" charset="0"/>
                <a:ea typeface="Calibri" panose="020F0502020204030204" pitchFamily="34" charset="0"/>
                <a:cs typeface="Calibri" panose="020F0502020204030204" pitchFamily="34" charset="0"/>
              </a:rPr>
              <a:t> סומכת עלי </a:t>
            </a:r>
          </a:p>
        </p:txBody>
      </p:sp>
      <p:sp>
        <p:nvSpPr>
          <p:cNvPr id="19" name="Freeform 10">
            <a:extLst>
              <a:ext uri="{FF2B5EF4-FFF2-40B4-BE49-F238E27FC236}">
                <a16:creationId xmlns:a16="http://schemas.microsoft.com/office/drawing/2014/main" id="{F1D15A6D-5862-FFA6-4AA6-3AA678E3E080}"/>
              </a:ext>
              <a:ext uri="{C183D7F6-B498-43B3-948B-1728B52AA6E4}">
                <adec:decorative xmlns:adec="http://schemas.microsoft.com/office/drawing/2017/decorative" val="1"/>
              </a:ext>
            </a:extLst>
          </p:cNvPr>
          <p:cNvSpPr/>
          <p:nvPr/>
        </p:nvSpPr>
        <p:spPr>
          <a:xfrm>
            <a:off x="1085652" y="3652128"/>
            <a:ext cx="3489633" cy="3033514"/>
          </a:xfrm>
          <a:custGeom>
            <a:avLst/>
            <a:gdLst/>
            <a:ahLst/>
            <a:cxnLst/>
            <a:rect l="l" t="t" r="r" b="b"/>
            <a:pathLst>
              <a:path w="3983882" h="3087509">
                <a:moveTo>
                  <a:pt x="0" y="0"/>
                </a:moveTo>
                <a:lnTo>
                  <a:pt x="3983883" y="0"/>
                </a:lnTo>
                <a:lnTo>
                  <a:pt x="3983883" y="3087509"/>
                </a:lnTo>
                <a:lnTo>
                  <a:pt x="0" y="30875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gn="r" defTabSz="609630" rtl="1"/>
            <a:endParaRPr lang="he-IL" sz="1200" dirty="0">
              <a:solidFill>
                <a:prstClr val="black"/>
              </a:solidFill>
              <a:latin typeface="Calibri"/>
              <a:cs typeface="Arial" panose="020B0604020202020204" pitchFamily="34" charset="0"/>
            </a:endParaRPr>
          </a:p>
        </p:txBody>
      </p:sp>
      <p:sp>
        <p:nvSpPr>
          <p:cNvPr id="20" name="תיבת טקסט 19">
            <a:extLst>
              <a:ext uri="{FF2B5EF4-FFF2-40B4-BE49-F238E27FC236}">
                <a16:creationId xmlns:a16="http://schemas.microsoft.com/office/drawing/2014/main" id="{6C77B682-C6CB-C311-362C-2F35F25080A1}"/>
              </a:ext>
            </a:extLst>
          </p:cNvPr>
          <p:cNvSpPr txBox="1"/>
          <p:nvPr/>
        </p:nvSpPr>
        <p:spPr>
          <a:xfrm>
            <a:off x="7893130" y="1018041"/>
            <a:ext cx="2802351" cy="1384995"/>
          </a:xfrm>
          <a:prstGeom prst="rect">
            <a:avLst/>
          </a:prstGeom>
          <a:noFill/>
        </p:spPr>
        <p:txBody>
          <a:bodyPr wrap="square">
            <a:spAutoFit/>
          </a:bodyPr>
          <a:lstStyle/>
          <a:p>
            <a:pPr algn="ctr" defTabSz="609630" rtl="1"/>
            <a:r>
              <a:rPr lang="he-IL" sz="2800" b="1" i="1" dirty="0">
                <a:solidFill>
                  <a:srgbClr val="31836C"/>
                </a:solidFill>
                <a:latin typeface="Calibri" panose="020F0502020204030204" pitchFamily="34" charset="0"/>
                <a:ea typeface="Calibri" panose="020F0502020204030204" pitchFamily="34" charset="0"/>
                <a:cs typeface="Calibri" panose="020F0502020204030204" pitchFamily="34" charset="0"/>
              </a:rPr>
              <a:t>רגע בו הרגשתי</a:t>
            </a:r>
          </a:p>
          <a:p>
            <a:pPr algn="ctr" defTabSz="609630" rtl="1"/>
            <a:r>
              <a:rPr lang="he-IL" sz="2800" b="1" i="1" dirty="0">
                <a:solidFill>
                  <a:srgbClr val="31836C"/>
                </a:solidFill>
                <a:latin typeface="Calibri" panose="020F0502020204030204" pitchFamily="34" charset="0"/>
                <a:ea typeface="Calibri" panose="020F0502020204030204" pitchFamily="34" charset="0"/>
                <a:cs typeface="Calibri" panose="020F0502020204030204" pitchFamily="34" charset="0"/>
              </a:rPr>
              <a:t>אכפתיות עמוקה</a:t>
            </a:r>
          </a:p>
          <a:p>
            <a:pPr algn="ctr" defTabSz="609630" rtl="1"/>
            <a:r>
              <a:rPr lang="he-IL" sz="2800" b="1" i="1" dirty="0">
                <a:solidFill>
                  <a:srgbClr val="31836C"/>
                </a:solidFill>
                <a:latin typeface="Calibri" panose="020F0502020204030204" pitchFamily="34" charset="0"/>
                <a:ea typeface="Calibri" panose="020F0502020204030204" pitchFamily="34" charset="0"/>
                <a:cs typeface="Calibri" panose="020F0502020204030204" pitchFamily="34" charset="0"/>
              </a:rPr>
              <a:t>כלפי הצוות שלי</a:t>
            </a:r>
          </a:p>
        </p:txBody>
      </p:sp>
      <p:sp>
        <p:nvSpPr>
          <p:cNvPr id="21" name="Freeform 10">
            <a:extLst>
              <a:ext uri="{FF2B5EF4-FFF2-40B4-BE49-F238E27FC236}">
                <a16:creationId xmlns:a16="http://schemas.microsoft.com/office/drawing/2014/main" id="{44D12054-845C-E172-B241-7E42BD193CEB}"/>
              </a:ext>
              <a:ext uri="{C183D7F6-B498-43B3-948B-1728B52AA6E4}">
                <adec:decorative xmlns:adec="http://schemas.microsoft.com/office/drawing/2017/decorative" val="1"/>
              </a:ext>
            </a:extLst>
          </p:cNvPr>
          <p:cNvSpPr/>
          <p:nvPr/>
        </p:nvSpPr>
        <p:spPr>
          <a:xfrm>
            <a:off x="7484946" y="249361"/>
            <a:ext cx="3489633" cy="3033514"/>
          </a:xfrm>
          <a:custGeom>
            <a:avLst/>
            <a:gdLst/>
            <a:ahLst/>
            <a:cxnLst/>
            <a:rect l="l" t="t" r="r" b="b"/>
            <a:pathLst>
              <a:path w="3983882" h="3087509">
                <a:moveTo>
                  <a:pt x="0" y="0"/>
                </a:moveTo>
                <a:lnTo>
                  <a:pt x="3983883" y="0"/>
                </a:lnTo>
                <a:lnTo>
                  <a:pt x="3983883" y="3087509"/>
                </a:lnTo>
                <a:lnTo>
                  <a:pt x="0" y="30875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gn="r" defTabSz="609630" rtl="1"/>
            <a:endParaRPr lang="he-IL" sz="1200" dirty="0">
              <a:solidFill>
                <a:prstClr val="black"/>
              </a:solidFill>
              <a:latin typeface="Calibri"/>
              <a:cs typeface="Arial" panose="020B0604020202020204" pitchFamily="34" charset="0"/>
            </a:endParaRPr>
          </a:p>
        </p:txBody>
      </p:sp>
      <p:sp>
        <p:nvSpPr>
          <p:cNvPr id="22" name="תיבת טקסט 21">
            <a:extLst>
              <a:ext uri="{FF2B5EF4-FFF2-40B4-BE49-F238E27FC236}">
                <a16:creationId xmlns:a16="http://schemas.microsoft.com/office/drawing/2014/main" id="{BD1A0664-C305-DB74-26E8-A2E31BACD8BA}"/>
              </a:ext>
            </a:extLst>
          </p:cNvPr>
          <p:cNvSpPr txBox="1"/>
          <p:nvPr/>
        </p:nvSpPr>
        <p:spPr>
          <a:xfrm>
            <a:off x="8027584" y="4397733"/>
            <a:ext cx="2667897" cy="1815882"/>
          </a:xfrm>
          <a:prstGeom prst="rect">
            <a:avLst/>
          </a:prstGeom>
          <a:noFill/>
        </p:spPr>
        <p:txBody>
          <a:bodyPr wrap="square">
            <a:spAutoFit/>
          </a:bodyPr>
          <a:lstStyle/>
          <a:p>
            <a:pPr algn="ctr" defTabSz="609630" rtl="1"/>
            <a:r>
              <a:rPr lang="he-IL" sz="2800" b="1" i="1" dirty="0">
                <a:solidFill>
                  <a:srgbClr val="31836C"/>
                </a:solidFill>
                <a:latin typeface="Calibri" panose="020F0502020204030204" pitchFamily="34" charset="0"/>
                <a:ea typeface="Calibri" panose="020F0502020204030204" pitchFamily="34" charset="0"/>
                <a:cs typeface="Calibri" panose="020F0502020204030204" pitchFamily="34" charset="0"/>
              </a:rPr>
              <a:t>מקרה בו</a:t>
            </a:r>
          </a:p>
          <a:p>
            <a:pPr algn="ctr" defTabSz="609630" rtl="1"/>
            <a:r>
              <a:rPr lang="he-IL" sz="2800" b="1" i="1" dirty="0">
                <a:solidFill>
                  <a:srgbClr val="31836C"/>
                </a:solidFill>
                <a:latin typeface="Calibri" panose="020F0502020204030204" pitchFamily="34" charset="0"/>
                <a:ea typeface="Calibri" panose="020F0502020204030204" pitchFamily="34" charset="0"/>
                <a:cs typeface="Calibri" panose="020F0502020204030204" pitchFamily="34" charset="0"/>
              </a:rPr>
              <a:t>הצלחתי</a:t>
            </a:r>
          </a:p>
          <a:p>
            <a:pPr algn="ctr" defTabSz="609630" rtl="1"/>
            <a:r>
              <a:rPr lang="he-IL" sz="2800" b="1" i="1" dirty="0">
                <a:solidFill>
                  <a:srgbClr val="31836C"/>
                </a:solidFill>
                <a:latin typeface="Calibri" panose="020F0502020204030204" pitchFamily="34" charset="0"/>
                <a:ea typeface="Calibri" panose="020F0502020204030204" pitchFamily="34" charset="0"/>
                <a:cs typeface="Calibri" panose="020F0502020204030204" pitchFamily="34" charset="0"/>
              </a:rPr>
              <a:t>לתת מענה מיטיב</a:t>
            </a:r>
          </a:p>
          <a:p>
            <a:pPr algn="ctr" defTabSz="609630" rtl="1"/>
            <a:r>
              <a:rPr lang="he-IL" sz="2800" b="1" i="1" dirty="0" err="1">
                <a:solidFill>
                  <a:srgbClr val="31836C"/>
                </a:solidFill>
                <a:latin typeface="Calibri" panose="020F0502020204030204" pitchFamily="34" charset="0"/>
                <a:ea typeface="Calibri" panose="020F0502020204030204" pitchFamily="34" charset="0"/>
                <a:cs typeface="Calibri" panose="020F0502020204030204" pitchFamily="34" charset="0"/>
              </a:rPr>
              <a:t>לתלמידותי</a:t>
            </a:r>
            <a:endParaRPr lang="he-IL" sz="2800" b="1" i="1" dirty="0">
              <a:solidFill>
                <a:srgbClr val="31836C"/>
              </a:solidFill>
              <a:latin typeface="Calibri" panose="020F0502020204030204" pitchFamily="34" charset="0"/>
              <a:ea typeface="Calibri" panose="020F0502020204030204" pitchFamily="34" charset="0"/>
              <a:cs typeface="Calibri" panose="020F0502020204030204" pitchFamily="34" charset="0"/>
            </a:endParaRPr>
          </a:p>
        </p:txBody>
      </p:sp>
      <p:sp>
        <p:nvSpPr>
          <p:cNvPr id="23" name="Freeform 10">
            <a:extLst>
              <a:ext uri="{FF2B5EF4-FFF2-40B4-BE49-F238E27FC236}">
                <a16:creationId xmlns:a16="http://schemas.microsoft.com/office/drawing/2014/main" id="{10B96516-AA4D-91D2-ACEC-6F188132342C}"/>
              </a:ext>
              <a:ext uri="{C183D7F6-B498-43B3-948B-1728B52AA6E4}">
                <adec:decorative xmlns:adec="http://schemas.microsoft.com/office/drawing/2017/decorative" val="1"/>
              </a:ext>
            </a:extLst>
          </p:cNvPr>
          <p:cNvSpPr/>
          <p:nvPr/>
        </p:nvSpPr>
        <p:spPr>
          <a:xfrm>
            <a:off x="7616715" y="3619411"/>
            <a:ext cx="3489633" cy="3033514"/>
          </a:xfrm>
          <a:custGeom>
            <a:avLst/>
            <a:gdLst/>
            <a:ahLst/>
            <a:cxnLst/>
            <a:rect l="l" t="t" r="r" b="b"/>
            <a:pathLst>
              <a:path w="3983882" h="3087509">
                <a:moveTo>
                  <a:pt x="0" y="0"/>
                </a:moveTo>
                <a:lnTo>
                  <a:pt x="3983883" y="0"/>
                </a:lnTo>
                <a:lnTo>
                  <a:pt x="3983883" y="3087509"/>
                </a:lnTo>
                <a:lnTo>
                  <a:pt x="0" y="30875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gn="r" defTabSz="609630" rtl="1"/>
            <a:endParaRPr lang="he-IL" sz="1200" dirty="0">
              <a:solidFill>
                <a:prstClr val="black"/>
              </a:solidFill>
              <a:latin typeface="Calibri"/>
              <a:cs typeface="Arial" panose="020B0604020202020204" pitchFamily="34" charset="0"/>
            </a:endParaRPr>
          </a:p>
        </p:txBody>
      </p:sp>
    </p:spTree>
    <p:extLst>
      <p:ext uri="{BB962C8B-B14F-4D97-AF65-F5344CB8AC3E}">
        <p14:creationId xmlns:p14="http://schemas.microsoft.com/office/powerpoint/2010/main" val="1782497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4F3"/>
        </a:solidFill>
        <a:effectLst/>
      </p:bgPr>
    </p:bg>
    <p:spTree>
      <p:nvGrpSpPr>
        <p:cNvPr id="1" name=""/>
        <p:cNvGrpSpPr/>
        <p:nvPr/>
      </p:nvGrpSpPr>
      <p:grpSpPr>
        <a:xfrm>
          <a:off x="0" y="0"/>
          <a:ext cx="0" cy="0"/>
          <a:chOff x="0" y="0"/>
          <a:chExt cx="0" cy="0"/>
        </a:xfrm>
      </p:grpSpPr>
      <p:sp>
        <p:nvSpPr>
          <p:cNvPr id="25" name="תיבת טקסט 24">
            <a:extLst>
              <a:ext uri="{FF2B5EF4-FFF2-40B4-BE49-F238E27FC236}">
                <a16:creationId xmlns:a16="http://schemas.microsoft.com/office/drawing/2014/main" id="{0DB97814-A3A1-4710-93D1-0D6B6A8A56C2}"/>
              </a:ext>
            </a:extLst>
          </p:cNvPr>
          <p:cNvSpPr txBox="1"/>
          <p:nvPr/>
        </p:nvSpPr>
        <p:spPr>
          <a:xfrm>
            <a:off x="339888" y="1289064"/>
            <a:ext cx="5064235" cy="954107"/>
          </a:xfrm>
          <a:prstGeom prst="rect">
            <a:avLst/>
          </a:prstGeom>
          <a:noFill/>
        </p:spPr>
        <p:txBody>
          <a:bodyPr wrap="square">
            <a:spAutoFit/>
          </a:bodyPr>
          <a:lstStyle/>
          <a:p>
            <a:pPr algn="ctr" defTabSz="609630" rtl="1"/>
            <a:r>
              <a:rPr lang="he-IL" sz="2800" b="1" i="1" dirty="0">
                <a:solidFill>
                  <a:srgbClr val="31836C"/>
                </a:solidFill>
                <a:latin typeface="Calibri" panose="020F0502020204030204" pitchFamily="34" charset="0"/>
                <a:ea typeface="Calibri" panose="020F0502020204030204" pitchFamily="34" charset="0"/>
                <a:cs typeface="Calibri" panose="020F0502020204030204" pitchFamily="34" charset="0"/>
              </a:rPr>
              <a:t>זיהיתי את </a:t>
            </a:r>
          </a:p>
          <a:p>
            <a:pPr algn="ctr" defTabSz="609630" rtl="1"/>
            <a:r>
              <a:rPr lang="he-IL" sz="2800" b="1" i="1" dirty="0">
                <a:solidFill>
                  <a:srgbClr val="31836C"/>
                </a:solidFill>
                <a:latin typeface="Calibri" panose="020F0502020204030204" pitchFamily="34" charset="0"/>
                <a:ea typeface="Calibri" panose="020F0502020204030204" pitchFamily="34" charset="0"/>
                <a:cs typeface="Calibri" panose="020F0502020204030204" pitchFamily="34" charset="0"/>
              </a:rPr>
              <a:t>ההשפעה שלי</a:t>
            </a:r>
          </a:p>
        </p:txBody>
      </p:sp>
      <p:sp>
        <p:nvSpPr>
          <p:cNvPr id="7" name="Freeform 10">
            <a:extLst>
              <a:ext uri="{FF2B5EF4-FFF2-40B4-BE49-F238E27FC236}">
                <a16:creationId xmlns:a16="http://schemas.microsoft.com/office/drawing/2014/main" id="{2E98908F-FCAA-FB72-5E21-A554A4E59E19}"/>
              </a:ext>
              <a:ext uri="{C183D7F6-B498-43B3-948B-1728B52AA6E4}">
                <adec:decorative xmlns:adec="http://schemas.microsoft.com/office/drawing/2017/decorative" val="1"/>
              </a:ext>
            </a:extLst>
          </p:cNvPr>
          <p:cNvSpPr/>
          <p:nvPr/>
        </p:nvSpPr>
        <p:spPr>
          <a:xfrm>
            <a:off x="1017822" y="193782"/>
            <a:ext cx="3489633" cy="3033514"/>
          </a:xfrm>
          <a:custGeom>
            <a:avLst/>
            <a:gdLst/>
            <a:ahLst/>
            <a:cxnLst/>
            <a:rect l="l" t="t" r="r" b="b"/>
            <a:pathLst>
              <a:path w="3983882" h="3087509">
                <a:moveTo>
                  <a:pt x="0" y="0"/>
                </a:moveTo>
                <a:lnTo>
                  <a:pt x="3983883" y="0"/>
                </a:lnTo>
                <a:lnTo>
                  <a:pt x="3983883" y="3087509"/>
                </a:lnTo>
                <a:lnTo>
                  <a:pt x="0" y="30875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gn="r" defTabSz="609630" rtl="1"/>
            <a:endParaRPr lang="he-IL" sz="1200" dirty="0">
              <a:solidFill>
                <a:prstClr val="black"/>
              </a:solidFill>
              <a:latin typeface="Calibri"/>
              <a:cs typeface="Arial" panose="020B0604020202020204" pitchFamily="34" charset="0"/>
            </a:endParaRPr>
          </a:p>
        </p:txBody>
      </p:sp>
      <p:sp>
        <p:nvSpPr>
          <p:cNvPr id="11" name="מלבן 10">
            <a:extLst>
              <a:ext uri="{FF2B5EF4-FFF2-40B4-BE49-F238E27FC236}">
                <a16:creationId xmlns:a16="http://schemas.microsoft.com/office/drawing/2014/main" id="{5702735E-3333-58EC-0180-6951A7E08FB9}"/>
              </a:ext>
              <a:ext uri="{C183D7F6-B498-43B3-948B-1728B52AA6E4}">
                <adec:decorative xmlns:adec="http://schemas.microsoft.com/office/drawing/2017/decorative" val="1"/>
              </a:ext>
            </a:extLst>
          </p:cNvPr>
          <p:cNvSpPr/>
          <p:nvPr/>
        </p:nvSpPr>
        <p:spPr>
          <a:xfrm>
            <a:off x="1" y="0"/>
            <a:ext cx="5938221" cy="3429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a:extLst>
              <a:ext uri="{FF2B5EF4-FFF2-40B4-BE49-F238E27FC236}">
                <a16:creationId xmlns:a16="http://schemas.microsoft.com/office/drawing/2014/main" id="{9757BFD1-DCCA-CD0D-5FAC-4B6F2BB7D903}"/>
              </a:ext>
              <a:ext uri="{C183D7F6-B498-43B3-948B-1728B52AA6E4}">
                <adec:decorative xmlns:adec="http://schemas.microsoft.com/office/drawing/2017/decorative" val="1"/>
              </a:ext>
            </a:extLst>
          </p:cNvPr>
          <p:cNvSpPr/>
          <p:nvPr/>
        </p:nvSpPr>
        <p:spPr>
          <a:xfrm>
            <a:off x="6253778" y="0"/>
            <a:ext cx="5938221" cy="3429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a:extLst>
              <a:ext uri="{FF2B5EF4-FFF2-40B4-BE49-F238E27FC236}">
                <a16:creationId xmlns:a16="http://schemas.microsoft.com/office/drawing/2014/main" id="{68A29D16-DC0F-EB36-3D35-41963855EB93}"/>
              </a:ext>
              <a:ext uri="{C183D7F6-B498-43B3-948B-1728B52AA6E4}">
                <adec:decorative xmlns:adec="http://schemas.microsoft.com/office/drawing/2017/decorative" val="1"/>
              </a:ext>
            </a:extLst>
          </p:cNvPr>
          <p:cNvSpPr/>
          <p:nvPr/>
        </p:nvSpPr>
        <p:spPr>
          <a:xfrm>
            <a:off x="12551" y="3476503"/>
            <a:ext cx="5938221" cy="3429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a:extLst>
              <a:ext uri="{FF2B5EF4-FFF2-40B4-BE49-F238E27FC236}">
                <a16:creationId xmlns:a16="http://schemas.microsoft.com/office/drawing/2014/main" id="{7B40BB83-6259-7736-22B4-AC5EE85FE7E4}"/>
              </a:ext>
              <a:ext uri="{C183D7F6-B498-43B3-948B-1728B52AA6E4}">
                <adec:decorative xmlns:adec="http://schemas.microsoft.com/office/drawing/2017/decorative" val="1"/>
              </a:ext>
            </a:extLst>
          </p:cNvPr>
          <p:cNvSpPr/>
          <p:nvPr/>
        </p:nvSpPr>
        <p:spPr>
          <a:xfrm>
            <a:off x="6266328" y="3476503"/>
            <a:ext cx="5938221" cy="3429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תיבת טקסט 17">
            <a:extLst>
              <a:ext uri="{FF2B5EF4-FFF2-40B4-BE49-F238E27FC236}">
                <a16:creationId xmlns:a16="http://schemas.microsoft.com/office/drawing/2014/main" id="{53C43D60-0A3D-279B-F929-6ABF1E09E5CB}"/>
              </a:ext>
            </a:extLst>
          </p:cNvPr>
          <p:cNvSpPr txBox="1"/>
          <p:nvPr/>
        </p:nvSpPr>
        <p:spPr>
          <a:xfrm>
            <a:off x="364911" y="4699232"/>
            <a:ext cx="5064235" cy="954107"/>
          </a:xfrm>
          <a:prstGeom prst="rect">
            <a:avLst/>
          </a:prstGeom>
          <a:noFill/>
        </p:spPr>
        <p:txBody>
          <a:bodyPr wrap="square">
            <a:spAutoFit/>
          </a:bodyPr>
          <a:lstStyle/>
          <a:p>
            <a:pPr algn="ctr" defTabSz="609630" rtl="1"/>
            <a:r>
              <a:rPr lang="he-IL" sz="2800" b="1" i="1" dirty="0">
                <a:solidFill>
                  <a:srgbClr val="31836C"/>
                </a:solidFill>
                <a:latin typeface="Calibri" panose="020F0502020204030204" pitchFamily="34" charset="0"/>
                <a:ea typeface="Calibri" panose="020F0502020204030204" pitchFamily="34" charset="0"/>
                <a:cs typeface="Calibri" panose="020F0502020204030204" pitchFamily="34" charset="0"/>
              </a:rPr>
              <a:t>הצלחתי</a:t>
            </a:r>
          </a:p>
          <a:p>
            <a:pPr algn="ctr" defTabSz="609630" rtl="1"/>
            <a:r>
              <a:rPr lang="he-IL" sz="2800" b="1" i="1" dirty="0">
                <a:solidFill>
                  <a:srgbClr val="31836C"/>
                </a:solidFill>
                <a:latin typeface="Calibri" panose="020F0502020204030204" pitchFamily="34" charset="0"/>
                <a:ea typeface="Calibri" panose="020F0502020204030204" pitchFamily="34" charset="0"/>
                <a:cs typeface="Calibri" panose="020F0502020204030204" pitchFamily="34" charset="0"/>
              </a:rPr>
              <a:t> לגרום לכך ש...</a:t>
            </a:r>
          </a:p>
        </p:txBody>
      </p:sp>
      <p:sp>
        <p:nvSpPr>
          <p:cNvPr id="19" name="Freeform 10">
            <a:extLst>
              <a:ext uri="{FF2B5EF4-FFF2-40B4-BE49-F238E27FC236}">
                <a16:creationId xmlns:a16="http://schemas.microsoft.com/office/drawing/2014/main" id="{F1D15A6D-5862-FFA6-4AA6-3AA678E3E080}"/>
              </a:ext>
              <a:ext uri="{C183D7F6-B498-43B3-948B-1728B52AA6E4}">
                <adec:decorative xmlns:adec="http://schemas.microsoft.com/office/drawing/2017/decorative" val="1"/>
              </a:ext>
            </a:extLst>
          </p:cNvPr>
          <p:cNvSpPr/>
          <p:nvPr/>
        </p:nvSpPr>
        <p:spPr>
          <a:xfrm>
            <a:off x="1127190" y="3659529"/>
            <a:ext cx="3489633" cy="3033514"/>
          </a:xfrm>
          <a:custGeom>
            <a:avLst/>
            <a:gdLst/>
            <a:ahLst/>
            <a:cxnLst/>
            <a:rect l="l" t="t" r="r" b="b"/>
            <a:pathLst>
              <a:path w="3983882" h="3087509">
                <a:moveTo>
                  <a:pt x="0" y="0"/>
                </a:moveTo>
                <a:lnTo>
                  <a:pt x="3983883" y="0"/>
                </a:lnTo>
                <a:lnTo>
                  <a:pt x="3983883" y="3087509"/>
                </a:lnTo>
                <a:lnTo>
                  <a:pt x="0" y="30875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gn="r" defTabSz="609630" rtl="1"/>
            <a:endParaRPr lang="he-IL" sz="1200" dirty="0">
              <a:solidFill>
                <a:prstClr val="black"/>
              </a:solidFill>
              <a:latin typeface="Calibri"/>
              <a:cs typeface="Arial" panose="020B0604020202020204" pitchFamily="34" charset="0"/>
            </a:endParaRPr>
          </a:p>
        </p:txBody>
      </p:sp>
      <p:sp>
        <p:nvSpPr>
          <p:cNvPr id="20" name="תיבת טקסט 19">
            <a:extLst>
              <a:ext uri="{FF2B5EF4-FFF2-40B4-BE49-F238E27FC236}">
                <a16:creationId xmlns:a16="http://schemas.microsoft.com/office/drawing/2014/main" id="{6C77B682-C6CB-C311-362C-2F35F25080A1}"/>
              </a:ext>
            </a:extLst>
          </p:cNvPr>
          <p:cNvSpPr txBox="1"/>
          <p:nvPr/>
        </p:nvSpPr>
        <p:spPr>
          <a:xfrm>
            <a:off x="6762188" y="1477006"/>
            <a:ext cx="5064235" cy="954107"/>
          </a:xfrm>
          <a:prstGeom prst="rect">
            <a:avLst/>
          </a:prstGeom>
          <a:noFill/>
        </p:spPr>
        <p:txBody>
          <a:bodyPr wrap="square">
            <a:spAutoFit/>
          </a:bodyPr>
          <a:lstStyle/>
          <a:p>
            <a:pPr algn="ctr" defTabSz="609630" rtl="1"/>
            <a:r>
              <a:rPr lang="he-IL" sz="2800" b="1" i="1" dirty="0">
                <a:solidFill>
                  <a:srgbClr val="31836C"/>
                </a:solidFill>
                <a:latin typeface="Calibri" panose="020F0502020204030204" pitchFamily="34" charset="0"/>
                <a:ea typeface="Calibri" panose="020F0502020204030204" pitchFamily="34" charset="0"/>
                <a:cs typeface="Calibri" panose="020F0502020204030204" pitchFamily="34" charset="0"/>
              </a:rPr>
              <a:t>חיברתי חברות צוות</a:t>
            </a:r>
          </a:p>
          <a:p>
            <a:pPr algn="ctr" defTabSz="609630" rtl="1"/>
            <a:r>
              <a:rPr lang="he-IL" sz="2800" b="1" i="1" dirty="0">
                <a:solidFill>
                  <a:srgbClr val="31836C"/>
                </a:solidFill>
                <a:latin typeface="Calibri" panose="020F0502020204030204" pitchFamily="34" charset="0"/>
                <a:ea typeface="Calibri" panose="020F0502020204030204" pitchFamily="34" charset="0"/>
                <a:cs typeface="Calibri" panose="020F0502020204030204" pitchFamily="34" charset="0"/>
              </a:rPr>
              <a:t>למטרה שלי</a:t>
            </a:r>
          </a:p>
        </p:txBody>
      </p:sp>
      <p:sp>
        <p:nvSpPr>
          <p:cNvPr id="21" name="Freeform 10">
            <a:extLst>
              <a:ext uri="{FF2B5EF4-FFF2-40B4-BE49-F238E27FC236}">
                <a16:creationId xmlns:a16="http://schemas.microsoft.com/office/drawing/2014/main" id="{44D12054-845C-E172-B241-7E42BD193CEB}"/>
              </a:ext>
              <a:ext uri="{C183D7F6-B498-43B3-948B-1728B52AA6E4}">
                <adec:decorative xmlns:adec="http://schemas.microsoft.com/office/drawing/2017/decorative" val="1"/>
              </a:ext>
            </a:extLst>
          </p:cNvPr>
          <p:cNvSpPr/>
          <p:nvPr/>
        </p:nvSpPr>
        <p:spPr>
          <a:xfrm>
            <a:off x="7549488" y="251012"/>
            <a:ext cx="3489633" cy="3033514"/>
          </a:xfrm>
          <a:custGeom>
            <a:avLst/>
            <a:gdLst/>
            <a:ahLst/>
            <a:cxnLst/>
            <a:rect l="l" t="t" r="r" b="b"/>
            <a:pathLst>
              <a:path w="3983882" h="3087509">
                <a:moveTo>
                  <a:pt x="0" y="0"/>
                </a:moveTo>
                <a:lnTo>
                  <a:pt x="3983883" y="0"/>
                </a:lnTo>
                <a:lnTo>
                  <a:pt x="3983883" y="3087509"/>
                </a:lnTo>
                <a:lnTo>
                  <a:pt x="0" y="30875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gn="r" defTabSz="609630" rtl="1"/>
            <a:endParaRPr lang="he-IL" sz="1200" dirty="0">
              <a:solidFill>
                <a:prstClr val="black"/>
              </a:solidFill>
              <a:latin typeface="Calibri"/>
              <a:cs typeface="Arial" panose="020B0604020202020204" pitchFamily="34" charset="0"/>
            </a:endParaRPr>
          </a:p>
        </p:txBody>
      </p:sp>
      <p:sp>
        <p:nvSpPr>
          <p:cNvPr id="22" name="תיבת טקסט 21">
            <a:extLst>
              <a:ext uri="{FF2B5EF4-FFF2-40B4-BE49-F238E27FC236}">
                <a16:creationId xmlns:a16="http://schemas.microsoft.com/office/drawing/2014/main" id="{BD1A0664-C305-DB74-26E8-A2E31BACD8BA}"/>
              </a:ext>
            </a:extLst>
          </p:cNvPr>
          <p:cNvSpPr txBox="1"/>
          <p:nvPr/>
        </p:nvSpPr>
        <p:spPr>
          <a:xfrm>
            <a:off x="6848249" y="4613177"/>
            <a:ext cx="5064235" cy="523220"/>
          </a:xfrm>
          <a:prstGeom prst="rect">
            <a:avLst/>
          </a:prstGeom>
          <a:noFill/>
        </p:spPr>
        <p:txBody>
          <a:bodyPr wrap="square">
            <a:spAutoFit/>
          </a:bodyPr>
          <a:lstStyle/>
          <a:p>
            <a:pPr algn="ctr" defTabSz="609630" rtl="1"/>
            <a:r>
              <a:rPr lang="he-IL" sz="2800" b="1" i="1" dirty="0">
                <a:solidFill>
                  <a:srgbClr val="31836C"/>
                </a:solidFill>
                <a:latin typeface="Calibri" panose="020F0502020204030204" pitchFamily="34" charset="0"/>
                <a:ea typeface="Calibri" panose="020F0502020204030204" pitchFamily="34" charset="0"/>
                <a:cs typeface="Calibri" panose="020F0502020204030204" pitchFamily="34" charset="0"/>
              </a:rPr>
              <a:t>סחפתי אחרי...</a:t>
            </a:r>
          </a:p>
        </p:txBody>
      </p:sp>
      <p:sp>
        <p:nvSpPr>
          <p:cNvPr id="23" name="Freeform 10">
            <a:extLst>
              <a:ext uri="{FF2B5EF4-FFF2-40B4-BE49-F238E27FC236}">
                <a16:creationId xmlns:a16="http://schemas.microsoft.com/office/drawing/2014/main" id="{10B96516-AA4D-91D2-ACEC-6F188132342C}"/>
              </a:ext>
              <a:ext uri="{C183D7F6-B498-43B3-948B-1728B52AA6E4}">
                <adec:decorative xmlns:adec="http://schemas.microsoft.com/office/drawing/2017/decorative" val="1"/>
              </a:ext>
            </a:extLst>
          </p:cNvPr>
          <p:cNvSpPr/>
          <p:nvPr/>
        </p:nvSpPr>
        <p:spPr>
          <a:xfrm>
            <a:off x="7549490" y="3573474"/>
            <a:ext cx="3489633" cy="3033514"/>
          </a:xfrm>
          <a:custGeom>
            <a:avLst/>
            <a:gdLst/>
            <a:ahLst/>
            <a:cxnLst/>
            <a:rect l="l" t="t" r="r" b="b"/>
            <a:pathLst>
              <a:path w="3983882" h="3087509">
                <a:moveTo>
                  <a:pt x="0" y="0"/>
                </a:moveTo>
                <a:lnTo>
                  <a:pt x="3983883" y="0"/>
                </a:lnTo>
                <a:lnTo>
                  <a:pt x="3983883" y="3087509"/>
                </a:lnTo>
                <a:lnTo>
                  <a:pt x="0" y="30875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gn="r" defTabSz="609630" rtl="1"/>
            <a:endParaRPr lang="he-IL" sz="1200" dirty="0">
              <a:solidFill>
                <a:prstClr val="black"/>
              </a:solidFill>
              <a:latin typeface="Calibri"/>
              <a:cs typeface="Arial" panose="020B0604020202020204" pitchFamily="34" charset="0"/>
            </a:endParaRPr>
          </a:p>
        </p:txBody>
      </p:sp>
    </p:spTree>
    <p:extLst>
      <p:ext uri="{BB962C8B-B14F-4D97-AF65-F5344CB8AC3E}">
        <p14:creationId xmlns:p14="http://schemas.microsoft.com/office/powerpoint/2010/main" val="901258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4F3"/>
        </a:solidFill>
        <a:effectLst/>
      </p:bgPr>
    </p:bg>
    <p:spTree>
      <p:nvGrpSpPr>
        <p:cNvPr id="1" name="">
          <a:extLst>
            <a:ext uri="{FF2B5EF4-FFF2-40B4-BE49-F238E27FC236}">
              <a16:creationId xmlns:a16="http://schemas.microsoft.com/office/drawing/2014/main" id="{E7C12A88-EA98-7163-1472-1B549C0F6951}"/>
            </a:ext>
          </a:extLst>
        </p:cNvPr>
        <p:cNvGrpSpPr/>
        <p:nvPr/>
      </p:nvGrpSpPr>
      <p:grpSpPr>
        <a:xfrm>
          <a:off x="0" y="0"/>
          <a:ext cx="0" cy="0"/>
          <a:chOff x="0" y="0"/>
          <a:chExt cx="0" cy="0"/>
        </a:xfrm>
      </p:grpSpPr>
      <p:sp>
        <p:nvSpPr>
          <p:cNvPr id="25" name="תיבת טקסט 24">
            <a:extLst>
              <a:ext uri="{FF2B5EF4-FFF2-40B4-BE49-F238E27FC236}">
                <a16:creationId xmlns:a16="http://schemas.microsoft.com/office/drawing/2014/main" id="{DEC4D058-5814-CCA3-2095-404D82231BE8}"/>
              </a:ext>
            </a:extLst>
          </p:cNvPr>
          <p:cNvSpPr txBox="1"/>
          <p:nvPr/>
        </p:nvSpPr>
        <p:spPr>
          <a:xfrm>
            <a:off x="339888" y="1289064"/>
            <a:ext cx="5064235" cy="954107"/>
          </a:xfrm>
          <a:prstGeom prst="rect">
            <a:avLst/>
          </a:prstGeom>
          <a:noFill/>
        </p:spPr>
        <p:txBody>
          <a:bodyPr wrap="square">
            <a:spAutoFit/>
          </a:bodyPr>
          <a:lstStyle/>
          <a:p>
            <a:pPr algn="ctr" defTabSz="609630" rtl="1"/>
            <a:r>
              <a:rPr lang="he-IL" sz="2800" b="1" i="1" dirty="0">
                <a:solidFill>
                  <a:srgbClr val="31836C"/>
                </a:solidFill>
                <a:latin typeface="Calibri" panose="020F0502020204030204" pitchFamily="34" charset="0"/>
                <a:ea typeface="Calibri" panose="020F0502020204030204" pitchFamily="34" charset="0"/>
                <a:cs typeface="Calibri" panose="020F0502020204030204" pitchFamily="34" charset="0"/>
              </a:rPr>
              <a:t>אתגר עליו</a:t>
            </a:r>
          </a:p>
          <a:p>
            <a:pPr algn="ctr" defTabSz="609630" rtl="1"/>
            <a:r>
              <a:rPr lang="he-IL" sz="2800" b="1" i="1" dirty="0">
                <a:solidFill>
                  <a:srgbClr val="31836C"/>
                </a:solidFill>
                <a:latin typeface="Calibri" panose="020F0502020204030204" pitchFamily="34" charset="0"/>
                <a:ea typeface="Calibri" panose="020F0502020204030204" pitchFamily="34" charset="0"/>
                <a:cs typeface="Calibri" panose="020F0502020204030204" pitchFamily="34" charset="0"/>
              </a:rPr>
              <a:t>התגברתי</a:t>
            </a:r>
          </a:p>
        </p:txBody>
      </p:sp>
      <p:sp>
        <p:nvSpPr>
          <p:cNvPr id="7" name="Freeform 10">
            <a:extLst>
              <a:ext uri="{FF2B5EF4-FFF2-40B4-BE49-F238E27FC236}">
                <a16:creationId xmlns:a16="http://schemas.microsoft.com/office/drawing/2014/main" id="{318AC655-ABB8-315B-1A1B-596EAF1B561D}"/>
              </a:ext>
              <a:ext uri="{C183D7F6-B498-43B3-948B-1728B52AA6E4}">
                <adec:decorative xmlns:adec="http://schemas.microsoft.com/office/drawing/2017/decorative" val="1"/>
              </a:ext>
            </a:extLst>
          </p:cNvPr>
          <p:cNvSpPr/>
          <p:nvPr/>
        </p:nvSpPr>
        <p:spPr>
          <a:xfrm>
            <a:off x="1017822" y="193782"/>
            <a:ext cx="3489633" cy="3033514"/>
          </a:xfrm>
          <a:custGeom>
            <a:avLst/>
            <a:gdLst/>
            <a:ahLst/>
            <a:cxnLst/>
            <a:rect l="l" t="t" r="r" b="b"/>
            <a:pathLst>
              <a:path w="3983882" h="3087509">
                <a:moveTo>
                  <a:pt x="0" y="0"/>
                </a:moveTo>
                <a:lnTo>
                  <a:pt x="3983883" y="0"/>
                </a:lnTo>
                <a:lnTo>
                  <a:pt x="3983883" y="3087509"/>
                </a:lnTo>
                <a:lnTo>
                  <a:pt x="0" y="30875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gn="r" defTabSz="609630" rtl="1"/>
            <a:endParaRPr lang="he-IL" sz="1200" dirty="0">
              <a:solidFill>
                <a:prstClr val="black"/>
              </a:solidFill>
              <a:latin typeface="Calibri"/>
              <a:cs typeface="Arial" panose="020B0604020202020204" pitchFamily="34" charset="0"/>
            </a:endParaRPr>
          </a:p>
        </p:txBody>
      </p:sp>
      <p:sp>
        <p:nvSpPr>
          <p:cNvPr id="11" name="מלבן 10">
            <a:extLst>
              <a:ext uri="{FF2B5EF4-FFF2-40B4-BE49-F238E27FC236}">
                <a16:creationId xmlns:a16="http://schemas.microsoft.com/office/drawing/2014/main" id="{71691964-DD2C-5119-3DBF-D0E546AE21EA}"/>
              </a:ext>
              <a:ext uri="{C183D7F6-B498-43B3-948B-1728B52AA6E4}">
                <adec:decorative xmlns:adec="http://schemas.microsoft.com/office/drawing/2017/decorative" val="1"/>
              </a:ext>
            </a:extLst>
          </p:cNvPr>
          <p:cNvSpPr/>
          <p:nvPr/>
        </p:nvSpPr>
        <p:spPr>
          <a:xfrm>
            <a:off x="1" y="0"/>
            <a:ext cx="5938221" cy="3429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a:extLst>
              <a:ext uri="{FF2B5EF4-FFF2-40B4-BE49-F238E27FC236}">
                <a16:creationId xmlns:a16="http://schemas.microsoft.com/office/drawing/2014/main" id="{9E8D5557-E9FD-7489-EA84-2135C794F7DB}"/>
              </a:ext>
              <a:ext uri="{C183D7F6-B498-43B3-948B-1728B52AA6E4}">
                <adec:decorative xmlns:adec="http://schemas.microsoft.com/office/drawing/2017/decorative" val="1"/>
              </a:ext>
            </a:extLst>
          </p:cNvPr>
          <p:cNvSpPr/>
          <p:nvPr/>
        </p:nvSpPr>
        <p:spPr>
          <a:xfrm>
            <a:off x="6253778" y="0"/>
            <a:ext cx="5938221" cy="3429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a:extLst>
              <a:ext uri="{FF2B5EF4-FFF2-40B4-BE49-F238E27FC236}">
                <a16:creationId xmlns:a16="http://schemas.microsoft.com/office/drawing/2014/main" id="{7BA272D3-1815-1DE8-8CD5-970B71C182F7}"/>
              </a:ext>
              <a:ext uri="{C183D7F6-B498-43B3-948B-1728B52AA6E4}">
                <adec:decorative xmlns:adec="http://schemas.microsoft.com/office/drawing/2017/decorative" val="1"/>
              </a:ext>
            </a:extLst>
          </p:cNvPr>
          <p:cNvSpPr/>
          <p:nvPr/>
        </p:nvSpPr>
        <p:spPr>
          <a:xfrm>
            <a:off x="12551" y="3476503"/>
            <a:ext cx="5938221" cy="3429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a:extLst>
              <a:ext uri="{FF2B5EF4-FFF2-40B4-BE49-F238E27FC236}">
                <a16:creationId xmlns:a16="http://schemas.microsoft.com/office/drawing/2014/main" id="{B13BA757-7BA1-9491-7F93-DF81FF6A0C9E}"/>
              </a:ext>
              <a:ext uri="{C183D7F6-B498-43B3-948B-1728B52AA6E4}">
                <adec:decorative xmlns:adec="http://schemas.microsoft.com/office/drawing/2017/decorative" val="1"/>
              </a:ext>
            </a:extLst>
          </p:cNvPr>
          <p:cNvSpPr/>
          <p:nvPr/>
        </p:nvSpPr>
        <p:spPr>
          <a:xfrm>
            <a:off x="6266328" y="3476503"/>
            <a:ext cx="5938221" cy="3429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תיבת טקסט 17">
            <a:extLst>
              <a:ext uri="{FF2B5EF4-FFF2-40B4-BE49-F238E27FC236}">
                <a16:creationId xmlns:a16="http://schemas.microsoft.com/office/drawing/2014/main" id="{6AAB3F9E-7099-3243-645F-F41843852B40}"/>
              </a:ext>
            </a:extLst>
          </p:cNvPr>
          <p:cNvSpPr txBox="1"/>
          <p:nvPr/>
        </p:nvSpPr>
        <p:spPr>
          <a:xfrm>
            <a:off x="364911" y="4699232"/>
            <a:ext cx="5064235" cy="954107"/>
          </a:xfrm>
          <a:prstGeom prst="rect">
            <a:avLst/>
          </a:prstGeom>
          <a:noFill/>
        </p:spPr>
        <p:txBody>
          <a:bodyPr wrap="square">
            <a:spAutoFit/>
          </a:bodyPr>
          <a:lstStyle/>
          <a:p>
            <a:pPr algn="ctr" defTabSz="609630" rtl="1"/>
            <a:r>
              <a:rPr lang="he-IL" sz="2800" b="1" i="1" dirty="0">
                <a:solidFill>
                  <a:srgbClr val="31836C"/>
                </a:solidFill>
                <a:latin typeface="Calibri" panose="020F0502020204030204" pitchFamily="34" charset="0"/>
                <a:ea typeface="Calibri" panose="020F0502020204030204" pitchFamily="34" charset="0"/>
                <a:cs typeface="Calibri" panose="020F0502020204030204" pitchFamily="34" charset="0"/>
              </a:rPr>
              <a:t>משהו שאני עדיין</a:t>
            </a:r>
          </a:p>
          <a:p>
            <a:pPr algn="ctr" defTabSz="609630" rtl="1"/>
            <a:r>
              <a:rPr lang="he-IL" sz="2800" b="1" i="1" dirty="0">
                <a:solidFill>
                  <a:srgbClr val="31836C"/>
                </a:solidFill>
                <a:latin typeface="Calibri" panose="020F0502020204030204" pitchFamily="34" charset="0"/>
                <a:ea typeface="Calibri" panose="020F0502020204030204" pitchFamily="34" charset="0"/>
                <a:cs typeface="Calibri" panose="020F0502020204030204" pitchFamily="34" charset="0"/>
              </a:rPr>
              <a:t>מתמודדת עימו</a:t>
            </a:r>
          </a:p>
        </p:txBody>
      </p:sp>
      <p:sp>
        <p:nvSpPr>
          <p:cNvPr id="19" name="Freeform 10">
            <a:extLst>
              <a:ext uri="{FF2B5EF4-FFF2-40B4-BE49-F238E27FC236}">
                <a16:creationId xmlns:a16="http://schemas.microsoft.com/office/drawing/2014/main" id="{B8221CEF-1F2E-99E7-7185-E88727795B32}"/>
              </a:ext>
              <a:ext uri="{C183D7F6-B498-43B3-948B-1728B52AA6E4}">
                <adec:decorative xmlns:adec="http://schemas.microsoft.com/office/drawing/2017/decorative" val="1"/>
              </a:ext>
            </a:extLst>
          </p:cNvPr>
          <p:cNvSpPr/>
          <p:nvPr/>
        </p:nvSpPr>
        <p:spPr>
          <a:xfrm>
            <a:off x="1017822" y="3444523"/>
            <a:ext cx="3489633" cy="3033514"/>
          </a:xfrm>
          <a:custGeom>
            <a:avLst/>
            <a:gdLst/>
            <a:ahLst/>
            <a:cxnLst/>
            <a:rect l="l" t="t" r="r" b="b"/>
            <a:pathLst>
              <a:path w="3983882" h="3087509">
                <a:moveTo>
                  <a:pt x="0" y="0"/>
                </a:moveTo>
                <a:lnTo>
                  <a:pt x="3983883" y="0"/>
                </a:lnTo>
                <a:lnTo>
                  <a:pt x="3983883" y="3087509"/>
                </a:lnTo>
                <a:lnTo>
                  <a:pt x="0" y="30875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gn="r" defTabSz="609630" rtl="1"/>
            <a:endParaRPr lang="he-IL" sz="1200" dirty="0">
              <a:solidFill>
                <a:prstClr val="black"/>
              </a:solidFill>
              <a:latin typeface="Calibri"/>
              <a:cs typeface="Arial" panose="020B0604020202020204" pitchFamily="34" charset="0"/>
            </a:endParaRPr>
          </a:p>
        </p:txBody>
      </p:sp>
      <p:sp>
        <p:nvSpPr>
          <p:cNvPr id="20" name="תיבת טקסט 19">
            <a:extLst>
              <a:ext uri="{FF2B5EF4-FFF2-40B4-BE49-F238E27FC236}">
                <a16:creationId xmlns:a16="http://schemas.microsoft.com/office/drawing/2014/main" id="{042063CD-B6AA-950C-FE04-5B897CEBECC9}"/>
              </a:ext>
            </a:extLst>
          </p:cNvPr>
          <p:cNvSpPr txBox="1"/>
          <p:nvPr/>
        </p:nvSpPr>
        <p:spPr>
          <a:xfrm>
            <a:off x="6762188" y="1477006"/>
            <a:ext cx="5064235" cy="954107"/>
          </a:xfrm>
          <a:prstGeom prst="rect">
            <a:avLst/>
          </a:prstGeom>
          <a:noFill/>
        </p:spPr>
        <p:txBody>
          <a:bodyPr wrap="square">
            <a:spAutoFit/>
          </a:bodyPr>
          <a:lstStyle/>
          <a:p>
            <a:pPr algn="ctr" defTabSz="609630" rtl="1"/>
            <a:r>
              <a:rPr lang="he-IL" sz="2800" b="1" i="1" dirty="0">
                <a:solidFill>
                  <a:srgbClr val="31836C"/>
                </a:solidFill>
                <a:latin typeface="Calibri" panose="020F0502020204030204" pitchFamily="34" charset="0"/>
                <a:ea typeface="Calibri" panose="020F0502020204030204" pitchFamily="34" charset="0"/>
                <a:cs typeface="Calibri" panose="020F0502020204030204" pitchFamily="34" charset="0"/>
              </a:rPr>
              <a:t>טעות</a:t>
            </a:r>
          </a:p>
          <a:p>
            <a:pPr algn="ctr" defTabSz="609630" rtl="1"/>
            <a:r>
              <a:rPr lang="he-IL" sz="2800" b="1" i="1" dirty="0">
                <a:solidFill>
                  <a:srgbClr val="31836C"/>
                </a:solidFill>
                <a:latin typeface="Calibri" panose="020F0502020204030204" pitchFamily="34" charset="0"/>
                <a:ea typeface="Calibri" panose="020F0502020204030204" pitchFamily="34" charset="0"/>
                <a:cs typeface="Calibri" panose="020F0502020204030204" pitchFamily="34" charset="0"/>
              </a:rPr>
              <a:t>שלמדתי ממנה...</a:t>
            </a:r>
          </a:p>
        </p:txBody>
      </p:sp>
      <p:sp>
        <p:nvSpPr>
          <p:cNvPr id="21" name="Freeform 10">
            <a:extLst>
              <a:ext uri="{FF2B5EF4-FFF2-40B4-BE49-F238E27FC236}">
                <a16:creationId xmlns:a16="http://schemas.microsoft.com/office/drawing/2014/main" id="{12B93D6B-BC4E-824E-01A9-17E6F376EEEC}"/>
              </a:ext>
              <a:ext uri="{C183D7F6-B498-43B3-948B-1728B52AA6E4}">
                <adec:decorative xmlns:adec="http://schemas.microsoft.com/office/drawing/2017/decorative" val="1"/>
              </a:ext>
            </a:extLst>
          </p:cNvPr>
          <p:cNvSpPr/>
          <p:nvPr/>
        </p:nvSpPr>
        <p:spPr>
          <a:xfrm>
            <a:off x="7484946" y="249361"/>
            <a:ext cx="3489633" cy="3033514"/>
          </a:xfrm>
          <a:custGeom>
            <a:avLst/>
            <a:gdLst/>
            <a:ahLst/>
            <a:cxnLst/>
            <a:rect l="l" t="t" r="r" b="b"/>
            <a:pathLst>
              <a:path w="3983882" h="3087509">
                <a:moveTo>
                  <a:pt x="0" y="0"/>
                </a:moveTo>
                <a:lnTo>
                  <a:pt x="3983883" y="0"/>
                </a:lnTo>
                <a:lnTo>
                  <a:pt x="3983883" y="3087509"/>
                </a:lnTo>
                <a:lnTo>
                  <a:pt x="0" y="30875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gn="r" defTabSz="609630" rtl="1"/>
            <a:endParaRPr lang="he-IL" sz="1200" dirty="0">
              <a:solidFill>
                <a:prstClr val="black"/>
              </a:solidFill>
              <a:latin typeface="Calibri"/>
              <a:cs typeface="Arial" panose="020B0604020202020204" pitchFamily="34" charset="0"/>
            </a:endParaRPr>
          </a:p>
        </p:txBody>
      </p:sp>
      <p:sp>
        <p:nvSpPr>
          <p:cNvPr id="22" name="תיבת טקסט 21">
            <a:extLst>
              <a:ext uri="{FF2B5EF4-FFF2-40B4-BE49-F238E27FC236}">
                <a16:creationId xmlns:a16="http://schemas.microsoft.com/office/drawing/2014/main" id="{DA06E7ED-527E-EEB0-14C1-D20717234981}"/>
              </a:ext>
            </a:extLst>
          </p:cNvPr>
          <p:cNvSpPr txBox="1"/>
          <p:nvPr/>
        </p:nvSpPr>
        <p:spPr>
          <a:xfrm>
            <a:off x="6848249" y="4613177"/>
            <a:ext cx="5064235" cy="954107"/>
          </a:xfrm>
          <a:prstGeom prst="rect">
            <a:avLst/>
          </a:prstGeom>
          <a:noFill/>
        </p:spPr>
        <p:txBody>
          <a:bodyPr wrap="square">
            <a:spAutoFit/>
          </a:bodyPr>
          <a:lstStyle/>
          <a:p>
            <a:pPr algn="ctr" defTabSz="609630" rtl="1"/>
            <a:r>
              <a:rPr lang="he-IL" sz="2800" b="1" i="1" dirty="0">
                <a:solidFill>
                  <a:srgbClr val="31836C"/>
                </a:solidFill>
                <a:latin typeface="Calibri" panose="020F0502020204030204" pitchFamily="34" charset="0"/>
                <a:ea typeface="Calibri" panose="020F0502020204030204" pitchFamily="34" charset="0"/>
                <a:cs typeface="Calibri" panose="020F0502020204030204" pitchFamily="34" charset="0"/>
              </a:rPr>
              <a:t>כישלון </a:t>
            </a:r>
          </a:p>
          <a:p>
            <a:pPr algn="ctr" defTabSz="609630" rtl="1"/>
            <a:r>
              <a:rPr lang="he-IL" sz="2800" b="1" i="1" dirty="0">
                <a:solidFill>
                  <a:srgbClr val="31836C"/>
                </a:solidFill>
                <a:latin typeface="Calibri" panose="020F0502020204030204" pitchFamily="34" charset="0"/>
                <a:ea typeface="Calibri" panose="020F0502020204030204" pitchFamily="34" charset="0"/>
                <a:cs typeface="Calibri" panose="020F0502020204030204" pitchFamily="34" charset="0"/>
              </a:rPr>
              <a:t>עימו התמודדתי</a:t>
            </a:r>
          </a:p>
        </p:txBody>
      </p:sp>
      <p:sp>
        <p:nvSpPr>
          <p:cNvPr id="23" name="Freeform 10">
            <a:extLst>
              <a:ext uri="{FF2B5EF4-FFF2-40B4-BE49-F238E27FC236}">
                <a16:creationId xmlns:a16="http://schemas.microsoft.com/office/drawing/2014/main" id="{6C5E3418-6DA4-5FEA-6D51-7C988BCAD453}"/>
              </a:ext>
              <a:ext uri="{C183D7F6-B498-43B3-948B-1728B52AA6E4}">
                <adec:decorative xmlns:adec="http://schemas.microsoft.com/office/drawing/2017/decorative" val="1"/>
              </a:ext>
            </a:extLst>
          </p:cNvPr>
          <p:cNvSpPr/>
          <p:nvPr/>
        </p:nvSpPr>
        <p:spPr>
          <a:xfrm>
            <a:off x="7549490" y="3573474"/>
            <a:ext cx="3489633" cy="3033514"/>
          </a:xfrm>
          <a:custGeom>
            <a:avLst/>
            <a:gdLst/>
            <a:ahLst/>
            <a:cxnLst/>
            <a:rect l="l" t="t" r="r" b="b"/>
            <a:pathLst>
              <a:path w="3983882" h="3087509">
                <a:moveTo>
                  <a:pt x="0" y="0"/>
                </a:moveTo>
                <a:lnTo>
                  <a:pt x="3983883" y="0"/>
                </a:lnTo>
                <a:lnTo>
                  <a:pt x="3983883" y="3087509"/>
                </a:lnTo>
                <a:lnTo>
                  <a:pt x="0" y="30875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gn="r" defTabSz="609630" rtl="1"/>
            <a:endParaRPr lang="he-IL" sz="1200" dirty="0">
              <a:solidFill>
                <a:prstClr val="black"/>
              </a:solidFill>
              <a:latin typeface="Calibri"/>
              <a:cs typeface="Arial" panose="020B0604020202020204" pitchFamily="34" charset="0"/>
            </a:endParaRPr>
          </a:p>
        </p:txBody>
      </p:sp>
    </p:spTree>
    <p:extLst>
      <p:ext uri="{BB962C8B-B14F-4D97-AF65-F5344CB8AC3E}">
        <p14:creationId xmlns:p14="http://schemas.microsoft.com/office/powerpoint/2010/main" val="866558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תמונה 10" descr="מנהיגה לפניך">
            <a:extLst>
              <a:ext uri="{FF2B5EF4-FFF2-40B4-BE49-F238E27FC236}">
                <a16:creationId xmlns:a16="http://schemas.microsoft.com/office/drawing/2014/main" id="{FD71EFD3-0D24-4AD7-9437-4CCC4F7777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Rectangle 5">
            <a:extLst>
              <a:ext uri="{FF2B5EF4-FFF2-40B4-BE49-F238E27FC236}">
                <a16:creationId xmlns:a16="http://schemas.microsoft.com/office/drawing/2014/main" id="{66BE33FB-4FB1-933F-A979-4DCFACE1C941}"/>
              </a:ext>
              <a:ext uri="{C183D7F6-B498-43B3-948B-1728B52AA6E4}">
                <adec:decorative xmlns:adec="http://schemas.microsoft.com/office/drawing/2017/decorative" val="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5" name="Rectangle 6">
            <a:extLst>
              <a:ext uri="{FF2B5EF4-FFF2-40B4-BE49-F238E27FC236}">
                <a16:creationId xmlns:a16="http://schemas.microsoft.com/office/drawing/2014/main" id="{7DF51AD6-A34D-95EF-0E03-8DA1A08CA2E1}"/>
              </a:ext>
              <a:ext uri="{C183D7F6-B498-43B3-948B-1728B52AA6E4}">
                <adec:decorative xmlns:adec="http://schemas.microsoft.com/office/drawing/2017/decorative" val="1"/>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2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he-IL" sz="22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en-US" altLang="he-IL" sz="1800" b="0" i="0" u="none" strike="noStrike" cap="none" normalizeH="0" baseline="0">
              <a:ln>
                <a:noFill/>
              </a:ln>
              <a:solidFill>
                <a:schemeClr val="tx1"/>
              </a:solidFill>
              <a:effectLst/>
              <a:latin typeface="Arial" panose="020B0604020202020204" pitchFamily="34" charset="0"/>
            </a:endParaRPr>
          </a:p>
        </p:txBody>
      </p:sp>
      <p:sp>
        <p:nvSpPr>
          <p:cNvPr id="6" name="Rectangle 7">
            <a:extLst>
              <a:ext uri="{FF2B5EF4-FFF2-40B4-BE49-F238E27FC236}">
                <a16:creationId xmlns:a16="http://schemas.microsoft.com/office/drawing/2014/main" id="{16C5EFA0-1806-B81A-1DF5-A1245FD56E26}"/>
              </a:ext>
              <a:ext uri="{C183D7F6-B498-43B3-948B-1728B52AA6E4}">
                <adec:decorative xmlns:adec="http://schemas.microsoft.com/office/drawing/2017/decorative" val="1"/>
              </a:ext>
            </a:extLst>
          </p:cNvPr>
          <p:cNvSpPr>
            <a:spLocks noChangeArrowheads="1"/>
          </p:cNvSpPr>
          <p:nvPr/>
        </p:nvSpPr>
        <p:spPr bwMode="auto">
          <a:xfrm>
            <a:off x="0" y="4375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7" name="Rectangle 8">
            <a:extLst>
              <a:ext uri="{FF2B5EF4-FFF2-40B4-BE49-F238E27FC236}">
                <a16:creationId xmlns:a16="http://schemas.microsoft.com/office/drawing/2014/main" id="{ADC281FF-4449-83AC-1278-E87C7407C8EB}"/>
              </a:ext>
              <a:ext uri="{C183D7F6-B498-43B3-948B-1728B52AA6E4}">
                <adec:decorative xmlns:adec="http://schemas.microsoft.com/office/drawing/2017/decorative" val="1"/>
              </a:ext>
            </a:extLst>
          </p:cNvPr>
          <p:cNvSpPr>
            <a:spLocks noChangeArrowheads="1"/>
          </p:cNvSpPr>
          <p:nvPr/>
        </p:nvSpPr>
        <p:spPr bwMode="auto">
          <a:xfrm>
            <a:off x="0" y="4375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8" name="Rectangle 9">
            <a:extLst>
              <a:ext uri="{FF2B5EF4-FFF2-40B4-BE49-F238E27FC236}">
                <a16:creationId xmlns:a16="http://schemas.microsoft.com/office/drawing/2014/main" id="{3201BA2C-2C64-4A77-4371-0852C1D4A5AD}"/>
              </a:ext>
              <a:ext uri="{C183D7F6-B498-43B3-948B-1728B52AA6E4}">
                <adec:decorative xmlns:adec="http://schemas.microsoft.com/office/drawing/2017/decorative" val="1"/>
              </a:ext>
            </a:extLst>
          </p:cNvPr>
          <p:cNvSpPr>
            <a:spLocks noChangeArrowheads="1"/>
          </p:cNvSpPr>
          <p:nvPr/>
        </p:nvSpPr>
        <p:spPr bwMode="auto">
          <a:xfrm>
            <a:off x="0" y="8293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2" name="כותרת 1">
            <a:extLst>
              <a:ext uri="{FF2B5EF4-FFF2-40B4-BE49-F238E27FC236}">
                <a16:creationId xmlns:a16="http://schemas.microsoft.com/office/drawing/2014/main" id="{FD4E53EC-6965-4F47-87AD-261F68DDA9EA}"/>
              </a:ext>
            </a:extLst>
          </p:cNvPr>
          <p:cNvSpPr>
            <a:spLocks noGrp="1"/>
          </p:cNvSpPr>
          <p:nvPr>
            <p:ph type="title"/>
          </p:nvPr>
        </p:nvSpPr>
        <p:spPr>
          <a:xfrm>
            <a:off x="423067" y="136355"/>
            <a:ext cx="11345864" cy="762000"/>
          </a:xfrm>
        </p:spPr>
        <p:txBody>
          <a:bodyPr>
            <a:normAutofit/>
          </a:bodyPr>
          <a:lstStyle/>
          <a:p>
            <a:r>
              <a:rPr lang="he-IL" sz="4000" b="1" i="1" dirty="0">
                <a:latin typeface="Algerian" panose="04020705040A02060702" pitchFamily="82" charset="0"/>
                <a:ea typeface="Calibri" panose="020F0502020204030204" pitchFamily="34" charset="0"/>
                <a:cs typeface="Calibri" panose="020F0502020204030204" pitchFamily="34" charset="0"/>
              </a:rPr>
              <a:t>מה התפקיד שלנו כמנהיגות ומנהיגים חינוכיים בעת הזו?</a:t>
            </a:r>
            <a:endParaRPr lang="he-IL" sz="3600" dirty="0"/>
          </a:p>
        </p:txBody>
      </p:sp>
    </p:spTree>
    <p:extLst>
      <p:ext uri="{BB962C8B-B14F-4D97-AF65-F5344CB8AC3E}">
        <p14:creationId xmlns:p14="http://schemas.microsoft.com/office/powerpoint/2010/main" val="81795570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2586</TotalTime>
  <Words>359</Words>
  <Application>Microsoft Office PowerPoint</Application>
  <PresentationFormat>מסך רחב</PresentationFormat>
  <Paragraphs>70</Paragraphs>
  <Slides>7</Slides>
  <Notes>7</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7</vt:i4>
      </vt:variant>
    </vt:vector>
  </HeadingPairs>
  <TitlesOfParts>
    <vt:vector size="12" baseType="lpstr">
      <vt:lpstr>Algerian</vt:lpstr>
      <vt:lpstr>Arial</vt:lpstr>
      <vt:lpstr>Calibri</vt:lpstr>
      <vt:lpstr>David</vt:lpstr>
      <vt:lpstr>1_Office Theme</vt:lpstr>
      <vt:lpstr>מצגת של PowerPoint‏</vt:lpstr>
      <vt:lpstr>מצגת של PowerPoint‏</vt:lpstr>
      <vt:lpstr>מצגת של PowerPoint‏</vt:lpstr>
      <vt:lpstr>מצגת של PowerPoint‏</vt:lpstr>
      <vt:lpstr>מצגת של PowerPoint‏</vt:lpstr>
      <vt:lpstr>מצגת של PowerPoint‏</vt:lpstr>
      <vt:lpstr>מה התפקיד שלנו כמנהיגות ומנהיגים חינוכיים בעת הזו?</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hadas cohen</dc:creator>
  <cp:lastModifiedBy>איילת רייך</cp:lastModifiedBy>
  <cp:revision>47</cp:revision>
  <dcterms:created xsi:type="dcterms:W3CDTF">2023-10-24T07:33:22Z</dcterms:created>
  <dcterms:modified xsi:type="dcterms:W3CDTF">2025-02-23T09:17:02Z</dcterms:modified>
</cp:coreProperties>
</file>