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3" r:id="rId5"/>
  </p:sldMasterIdLst>
  <p:notesMasterIdLst>
    <p:notesMasterId r:id="rId31"/>
  </p:notesMasterIdLst>
  <p:sldIdLst>
    <p:sldId id="282" r:id="rId6"/>
    <p:sldId id="333" r:id="rId7"/>
    <p:sldId id="3088" r:id="rId8"/>
    <p:sldId id="3089" r:id="rId9"/>
    <p:sldId id="3091" r:id="rId10"/>
    <p:sldId id="3094" r:id="rId11"/>
    <p:sldId id="3096" r:id="rId12"/>
    <p:sldId id="3097" r:id="rId13"/>
    <p:sldId id="3093" r:id="rId14"/>
    <p:sldId id="3107" r:id="rId15"/>
    <p:sldId id="3108" r:id="rId16"/>
    <p:sldId id="3118" r:id="rId17"/>
    <p:sldId id="3120" r:id="rId18"/>
    <p:sldId id="3121" r:id="rId19"/>
    <p:sldId id="3038" r:id="rId20"/>
    <p:sldId id="3106" r:id="rId21"/>
    <p:sldId id="3099" r:id="rId22"/>
    <p:sldId id="256" r:id="rId23"/>
    <p:sldId id="3115" r:id="rId24"/>
    <p:sldId id="260" r:id="rId25"/>
    <p:sldId id="270" r:id="rId26"/>
    <p:sldId id="3122" r:id="rId27"/>
    <p:sldId id="3123" r:id="rId28"/>
    <p:sldId id="3124" r:id="rId29"/>
    <p:sldId id="3103" r:id="rId30"/>
  </p:sldIdLst>
  <p:sldSz cx="12192000" cy="6858000"/>
  <p:notesSz cx="6858000" cy="9144000"/>
  <p:defaultTex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4EA"/>
    <a:srgbClr val="CBD6D6"/>
    <a:srgbClr val="F4F1EB"/>
    <a:srgbClr val="D9D9D9"/>
    <a:srgbClr val="628982"/>
    <a:srgbClr val="FCFBE8"/>
    <a:srgbClr val="DBE7B6"/>
    <a:srgbClr val="D9EBE4"/>
    <a:srgbClr val="D5F0EF"/>
    <a:srgbClr val="D3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39316" autoAdjust="0"/>
  </p:normalViewPr>
  <p:slideViewPr>
    <p:cSldViewPr snapToGrid="0">
      <p:cViewPr varScale="1">
        <p:scale>
          <a:sx n="34" d="100"/>
          <a:sy n="34" d="100"/>
        </p:scale>
        <p:origin x="2530"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1668FB54-86A5-43B4-9B94-CF4A6C74C731}" type="datetimeFigureOut">
              <a:rPr lang="he-IL" smtClean="0"/>
              <a:t>ו'/אדר/תשפ"ה</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E18A4093-A1DC-4F4A-9B82-A91A4C827CED}" type="slidenum">
              <a:rPr lang="he-IL" smtClean="0"/>
              <a:t>‹#›</a:t>
            </a:fld>
            <a:endParaRPr lang="he-IL"/>
          </a:p>
        </p:txBody>
      </p:sp>
    </p:spTree>
    <p:extLst>
      <p:ext uri="{BB962C8B-B14F-4D97-AF65-F5344CB8AC3E}">
        <p14:creationId xmlns:p14="http://schemas.microsoft.com/office/powerpoint/2010/main" val="104672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AE" sz="1200" b="1" i="0" u="none" strike="noStrike" kern="1200" cap="none" spc="0" normalizeH="0" baseline="0" noProof="0" dirty="0">
                <a:ln>
                  <a:noFill/>
                </a:ln>
                <a:solidFill>
                  <a:srgbClr val="FFFCFE"/>
                </a:solidFill>
                <a:effectLst/>
                <a:uLnTx/>
                <a:uFillTx/>
                <a:latin typeface="OSTachles-bold"/>
                <a:ea typeface="+mn-ea"/>
                <a:cs typeface="+mn-cs"/>
              </a:rPr>
              <a:t>عزيزي/عزيزتي المستشار/ة،</a:t>
            </a:r>
            <a:endParaRPr kumimoji="0" lang="he-IL" sz="1200" b="1" i="0" u="none" strike="noStrike" kern="1200" cap="none" spc="0" normalizeH="0" baseline="0" noProof="0" dirty="0">
              <a:ln>
                <a:noFill/>
              </a:ln>
              <a:solidFill>
                <a:srgbClr val="FFFCFE"/>
              </a:solidFill>
              <a:effectLst/>
              <a:uLnTx/>
              <a:uFillTx/>
              <a:latin typeface="OSTachles-bold"/>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AE" sz="1200" b="0" i="0" u="none" strike="noStrike" kern="1200" cap="none" spc="0" normalizeH="0" baseline="0" noProof="0" dirty="0">
                <a:ln>
                  <a:noFill/>
                </a:ln>
                <a:solidFill>
                  <a:srgbClr val="FFFCFE"/>
                </a:solidFill>
                <a:effectLst/>
                <a:uLnTx/>
                <a:uFillTx/>
                <a:latin typeface="OSTachles-bold"/>
                <a:ea typeface="+mn-ea"/>
                <a:cs typeface="+mn-cs"/>
              </a:rPr>
              <a:t>قبل دخولك إلى غرفة المعلمين، نوصيك بالتعرف على وثيقة "شبكة </a:t>
            </a:r>
            <a:r>
              <a:rPr kumimoji="0" lang="ar-JO" sz="1200" b="0" i="0" u="none" strike="noStrike" kern="1200" cap="none" spc="0" normalizeH="0" baseline="0" noProof="0" dirty="0">
                <a:ln>
                  <a:noFill/>
                </a:ln>
                <a:solidFill>
                  <a:srgbClr val="FFFCFE"/>
                </a:solidFill>
                <a:effectLst/>
                <a:uLnTx/>
                <a:uFillTx/>
                <a:latin typeface="OSTachles-bold"/>
                <a:ea typeface="+mn-ea"/>
                <a:cs typeface="+mn-cs"/>
              </a:rPr>
              <a:t>الطرقات</a:t>
            </a:r>
            <a:r>
              <a:rPr kumimoji="0" lang="ar-AE" sz="1200" b="0" i="0" u="none" strike="noStrike" kern="1200" cap="none" spc="0" normalizeH="0" baseline="0" noProof="0" dirty="0">
                <a:ln>
                  <a:noFill/>
                </a:ln>
                <a:solidFill>
                  <a:srgbClr val="FFFCFE"/>
                </a:solidFill>
                <a:effectLst/>
                <a:uLnTx/>
                <a:uFillTx/>
                <a:latin typeface="OSTachles-bold"/>
                <a:ea typeface="+mn-ea"/>
                <a:cs typeface="+mn-cs"/>
              </a:rPr>
              <a:t>"، قراءتها بتمعّن، واختيار:</a:t>
            </a:r>
            <a:endParaRPr kumimoji="0" lang="he-IL" sz="1200" b="0" i="0" u="none" strike="noStrike" kern="1200" cap="none" spc="0" normalizeH="0" baseline="0" noProof="0" dirty="0">
              <a:ln>
                <a:noFill/>
              </a:ln>
              <a:solidFill>
                <a:srgbClr val="FFFCFE"/>
              </a:solidFill>
              <a:effectLst/>
              <a:uLnTx/>
              <a:uFillTx/>
              <a:latin typeface="OSTachles-bold"/>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1. </a:t>
            </a:r>
            <a:r>
              <a:rPr kumimoji="0" lang="ar-AE" sz="1200" b="0" i="0" u="none" strike="noStrike" kern="1200" cap="none" spc="0" normalizeH="0" baseline="0" noProof="0" dirty="0">
                <a:ln>
                  <a:noFill/>
                </a:ln>
                <a:solidFill>
                  <a:srgbClr val="FFFCFE"/>
                </a:solidFill>
                <a:effectLst/>
                <a:uLnTx/>
                <a:uFillTx/>
                <a:latin typeface="OSTachles-bold"/>
                <a:ea typeface="+mn-ea"/>
                <a:cs typeface="+mn-cs"/>
              </a:rPr>
              <a:t>الطرق والجوانب التي تهم</a:t>
            </a:r>
            <a:r>
              <a:rPr kumimoji="0" lang="ar-JO" sz="1200" b="0" i="0" u="none" strike="noStrike" kern="1200" cap="none" spc="0" normalizeH="0" baseline="0" noProof="0" dirty="0">
                <a:ln>
                  <a:noFill/>
                </a:ln>
                <a:solidFill>
                  <a:srgbClr val="FFFCFE"/>
                </a:solidFill>
                <a:effectLst/>
                <a:uLnTx/>
                <a:uFillTx/>
                <a:latin typeface="OSTachles-bold"/>
                <a:ea typeface="+mn-ea"/>
                <a:cs typeface="+mn-cs"/>
              </a:rPr>
              <a:t>ّ</a:t>
            </a:r>
            <a:r>
              <a:rPr kumimoji="0" lang="ar-AE" sz="1200" b="0" i="0" u="none" strike="noStrike" kern="1200" cap="none" spc="0" normalizeH="0" baseline="0" noProof="0" dirty="0">
                <a:ln>
                  <a:noFill/>
                </a:ln>
                <a:solidFill>
                  <a:srgbClr val="FFFCFE"/>
                </a:solidFill>
                <a:effectLst/>
                <a:uLnTx/>
                <a:uFillTx/>
                <a:latin typeface="OSTachles-bold"/>
                <a:ea typeface="+mn-ea"/>
                <a:cs typeface="+mn-cs"/>
              </a:rPr>
              <a:t>ك وتتوافق مع رؤيتك التربو</a:t>
            </a:r>
            <a:r>
              <a:rPr kumimoji="0" lang="ar-JO" sz="1200" b="0" i="0" u="none" strike="noStrike" kern="1200" cap="none" spc="0" normalizeH="0" baseline="0" noProof="0" dirty="0">
                <a:ln>
                  <a:noFill/>
                </a:ln>
                <a:solidFill>
                  <a:srgbClr val="FFFCFE"/>
                </a:solidFill>
                <a:effectLst/>
                <a:uLnTx/>
                <a:uFillTx/>
                <a:latin typeface="OSTachles-bold"/>
                <a:ea typeface="+mn-ea"/>
                <a:cs typeface="+mn-cs"/>
              </a:rPr>
              <a:t>ّ</a:t>
            </a:r>
            <a:r>
              <a:rPr kumimoji="0" lang="ar-AE" sz="1200" b="0" i="0" u="none" strike="noStrike" kern="1200" cap="none" spc="0" normalizeH="0" baseline="0" noProof="0" dirty="0">
                <a:ln>
                  <a:noFill/>
                </a:ln>
                <a:solidFill>
                  <a:srgbClr val="FFFCFE"/>
                </a:solidFill>
                <a:effectLst/>
                <a:uLnTx/>
                <a:uFillTx/>
                <a:latin typeface="OSTachles-bold"/>
                <a:ea typeface="+mn-ea"/>
                <a:cs typeface="+mn-cs"/>
              </a:rPr>
              <a:t>ية والتي ترغب/ين في تعزيزها كجزء من عمليات التعافي في مجتمعك.</a:t>
            </a:r>
            <a:endParaRPr kumimoji="0" lang="he-IL" sz="1200" b="0" i="0" u="none" strike="noStrike" kern="1200" cap="none" spc="0" normalizeH="0" baseline="0" noProof="0" dirty="0">
              <a:ln>
                <a:noFill/>
              </a:ln>
              <a:solidFill>
                <a:srgbClr val="FFFCFE"/>
              </a:solidFill>
              <a:effectLst/>
              <a:uLnTx/>
              <a:uFillTx/>
              <a:latin typeface="OSTachles-bold"/>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rPr>
              <a:t>2. </a:t>
            </a:r>
            <a:r>
              <a:rPr kumimoji="0" lang="ar-AE" sz="1200" b="0" i="0" u="none" strike="noStrike" kern="1200" cap="none" spc="0" normalizeH="0" baseline="0" noProof="0" dirty="0">
                <a:ln>
                  <a:noFill/>
                </a:ln>
                <a:solidFill>
                  <a:srgbClr val="FFFCFE"/>
                </a:solidFill>
                <a:effectLst/>
                <a:uLnTx/>
                <a:uFillTx/>
                <a:latin typeface="OSTachles-bold"/>
                <a:ea typeface="+mn-ea"/>
                <a:cs typeface="+mn-cs"/>
              </a:rPr>
              <a:t>الطرق والجوانب التي تتناسب مع احتياجات مجتمعك ودوائر التأثير الخاصة به.</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b="1" dirty="0"/>
          </a:p>
          <a:p>
            <a:pPr algn="r" rtl="1"/>
            <a:r>
              <a:rPr lang="ar-AE" b="1" dirty="0"/>
              <a:t>الخلفي</a:t>
            </a:r>
            <a:r>
              <a:rPr lang="ar-JO" b="1" dirty="0"/>
              <a:t>ّ</a:t>
            </a:r>
            <a:r>
              <a:rPr lang="ar-AE" b="1" dirty="0"/>
              <a:t>ة:</a:t>
            </a:r>
            <a:endParaRPr lang="he-IL" b="1" dirty="0"/>
          </a:p>
          <a:p>
            <a:pPr algn="r" rtl="1"/>
            <a:r>
              <a:rPr kumimoji="0" lang="ar-AE"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كمجتمع، أمامنا مهم</a:t>
            </a:r>
            <a:r>
              <a:rPr kumimoji="0" lang="ar-JO"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a:t>
            </a:r>
            <a:r>
              <a:rPr kumimoji="0" lang="ar-AE"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ة واسعة النطاق للتعافي والنمو</a:t>
            </a:r>
            <a:r>
              <a:rPr kumimoji="0" lang="ar-JO"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a:t>
            </a:r>
            <a:r>
              <a:rPr kumimoji="0" lang="ar-AE"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 من أزمة عميقة. الطريق الذي ينتظرنا متعد</a:t>
            </a:r>
            <a:r>
              <a:rPr kumimoji="0" lang="ar-JO"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a:t>
            </a:r>
            <a:r>
              <a:rPr kumimoji="0" lang="ar-AE"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د الوجوه والتحد</a:t>
            </a:r>
            <a:r>
              <a:rPr kumimoji="0" lang="ar-JO"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a:t>
            </a:r>
            <a:r>
              <a:rPr kumimoji="0" lang="ar-AE"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يات: المخطوفون الذين لم يعودوا بعد، النازحون الذين سيعودون بأوقات مختلفة، قوى الأمن التي لا تزال في الخدمة، الجرحى والمجتمعات في مراحل إعادة التأهيل. أحيانًا نتقدم للأمام وأحيانًا نتوقف دون معرفة كيف نستمر</a:t>
            </a:r>
            <a:r>
              <a:rPr kumimoji="0" lang="ar-JO"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a:t>
            </a:r>
            <a:r>
              <a:rPr kumimoji="0" lang="ar-AE"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 جميعنا نعيش الفجوة بين التوق إلى العودة للحياة الطبيعي</a:t>
            </a:r>
            <a:r>
              <a:rPr kumimoji="0" lang="ar-JO"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a:t>
            </a:r>
            <a:r>
              <a:rPr kumimoji="0" lang="ar-AE"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ة والخوف مما ينتظرنا، وبين فرحة العودة وآلام الحرب. تجارب المواجهة والحرب الشخصي</a:t>
            </a:r>
            <a:r>
              <a:rPr kumimoji="0" lang="ar-JO"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a:t>
            </a:r>
            <a:r>
              <a:rPr kumimoji="0" lang="ar-AE"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ة لكل</a:t>
            </a:r>
            <a:r>
              <a:rPr kumimoji="0" lang="ar-JO"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a:t>
            </a:r>
            <a:r>
              <a:rPr kumimoji="0" lang="ar-AE"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 من</a:t>
            </a:r>
            <a:r>
              <a:rPr kumimoji="0" lang="ar-JO"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a:t>
            </a:r>
            <a:r>
              <a:rPr kumimoji="0" lang="ar-AE"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ا تؤث</a:t>
            </a:r>
            <a:r>
              <a:rPr kumimoji="0" lang="ar-JO"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a:t>
            </a:r>
            <a:r>
              <a:rPr kumimoji="0" lang="ar-AE"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ر على رؤيتنا للعالم وعلاقاتنا مع الآخرين.</a:t>
            </a:r>
          </a:p>
          <a:p>
            <a:pPr algn="r" rtl="1"/>
            <a:endParaRPr kumimoji="0" lang="he-IL" altLang="he-IL" sz="1800" b="0" i="0" u="none" strike="noStrike" cap="none" normalizeH="0" baseline="0" dirty="0">
              <a:ln>
                <a:noFill/>
              </a:ln>
              <a:solidFill>
                <a:schemeClr val="tx1"/>
              </a:solidFill>
              <a:effectLst/>
              <a:latin typeface="Assistant" pitchFamily="2" charset="-79"/>
              <a:ea typeface="Calibri" panose="020F0502020204030204" pitchFamily="34" charset="0"/>
              <a:cs typeface="Assistant" pitchFamily="2" charset="-79"/>
            </a:endParaRPr>
          </a:p>
          <a:p>
            <a:pPr marL="0" marR="0" lvl="0" indent="0" algn="r" defTabSz="914400" rtl="1" eaLnBrk="0" fontAlgn="base" latinLnBrk="0" hangingPunct="0">
              <a:lnSpc>
                <a:spcPct val="100000"/>
              </a:lnSpc>
              <a:spcBef>
                <a:spcPct val="0"/>
              </a:spcBef>
              <a:spcAft>
                <a:spcPts val="600"/>
              </a:spcAft>
              <a:buClrTx/>
              <a:buSzTx/>
              <a:buFontTx/>
              <a:buNone/>
              <a:tabLst/>
              <a:defRPr/>
            </a:pPr>
            <a:r>
              <a:rPr kumimoji="0" lang="ar-AE"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كأفراد في المجال التربوي سنرافق مجتمعنا بحساسي</a:t>
            </a:r>
            <a:r>
              <a:rPr kumimoji="0" lang="ar-JO"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a:t>
            </a:r>
            <a:r>
              <a:rPr kumimoji="0" lang="ar-AE"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ة، مهني</a:t>
            </a:r>
            <a:r>
              <a:rPr kumimoji="0" lang="ar-JO"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a:t>
            </a:r>
            <a:r>
              <a:rPr kumimoji="0" lang="ar-AE"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ة، وبشكل</a:t>
            </a:r>
            <a:r>
              <a:rPr kumimoji="0" lang="ar-JO"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a:t>
            </a:r>
            <a:r>
              <a:rPr kumimoji="0" lang="ar-AE"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 مستم</a:t>
            </a:r>
            <a:r>
              <a:rPr kumimoji="0" lang="ar-JO"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a:t>
            </a:r>
            <a:r>
              <a:rPr kumimoji="0" lang="ar-AE"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ر، مدركين أن</a:t>
            </a:r>
            <a:r>
              <a:rPr kumimoji="0" lang="ar-JO"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a:t>
            </a:r>
            <a:r>
              <a:rPr kumimoji="0" lang="ar-AE"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 التحد</a:t>
            </a:r>
            <a:r>
              <a:rPr kumimoji="0" lang="ar-JO"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a:t>
            </a:r>
            <a:r>
              <a:rPr kumimoji="0" lang="ar-AE"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ي متعد</a:t>
            </a:r>
            <a:r>
              <a:rPr kumimoji="0" lang="ar-JO"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a:t>
            </a:r>
            <a:r>
              <a:rPr kumimoji="0" lang="ar-AE"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د الأبعاد بسبب كثرة المهام والاحتياجات المرتبطة بالعودة للحياة الطبيعي</a:t>
            </a:r>
            <a:r>
              <a:rPr kumimoji="0" lang="ar-JO"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a:t>
            </a:r>
            <a:r>
              <a:rPr kumimoji="0" lang="ar-AE"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ة، وكذلك لفهمنا أن</a:t>
            </a:r>
            <a:r>
              <a:rPr kumimoji="0" lang="ar-JO"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a:t>
            </a:r>
            <a:r>
              <a:rPr kumimoji="0" lang="ar-AE"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 العديد من أعضاء المجتمع التربوي</a:t>
            </a:r>
            <a:r>
              <a:rPr kumimoji="0" lang="ar-JO"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a:t>
            </a:r>
            <a:r>
              <a:rPr kumimoji="0" lang="ar-AE"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 (الأطفال والكبار) يعانون من آلام جديدة؛ فقدان، حزن، قلق،عدم يقين واشتياق. المجتمعات المختلفة، مثل الأفراد فيها، في مراحل مختلفة من العودة للحياة الطبيعي</a:t>
            </a:r>
            <a:r>
              <a:rPr kumimoji="0" lang="ar-JO"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a:t>
            </a:r>
            <a:r>
              <a:rPr kumimoji="0" lang="ar-AE" altLang="he-IL" sz="1800" b="0" i="0" u="none" strike="noStrike" kern="1200" cap="none" spc="0" normalizeH="0" baseline="0" noProof="0" dirty="0">
                <a:ln>
                  <a:noFill/>
                </a:ln>
                <a:solidFill>
                  <a:prstClr val="black"/>
                </a:solidFill>
                <a:effectLst/>
                <a:uLnTx/>
                <a:uFillTx/>
                <a:latin typeface="Assistant" pitchFamily="2" charset="-79"/>
                <a:ea typeface="Calibri" panose="020F0502020204030204" pitchFamily="34" charset="0"/>
                <a:cs typeface="Assistant" pitchFamily="2" charset="-79"/>
              </a:rPr>
              <a:t>ة وستتقدم وفقًا لسرعتها الخاصة.</a:t>
            </a:r>
          </a:p>
          <a:p>
            <a:pPr marL="0" marR="0" lvl="0" indent="0" algn="r" defTabSz="914400" rtl="1" eaLnBrk="0" fontAlgn="base" latinLnBrk="0" hangingPunct="0">
              <a:lnSpc>
                <a:spcPct val="100000"/>
              </a:lnSpc>
              <a:spcBef>
                <a:spcPct val="0"/>
              </a:spcBef>
              <a:spcAft>
                <a:spcPts val="600"/>
              </a:spcAft>
              <a:buClrTx/>
              <a:buSzTx/>
              <a:buFontTx/>
              <a:buNone/>
              <a:tabLst/>
              <a:defRPr/>
            </a:pPr>
            <a:endParaRPr kumimoji="0" lang="he-IL"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endParaRPr>
          </a:p>
          <a:p>
            <a:pPr marL="0" marR="0" lvl="0" indent="0" algn="r" defTabSz="914400" rtl="1" eaLnBrk="0" fontAlgn="base" latinLnBrk="0" hangingPunct="0">
              <a:spcBef>
                <a:spcPct val="0"/>
              </a:spcBef>
              <a:spcAft>
                <a:spcPts val="600"/>
              </a:spcAft>
              <a:buClrTx/>
              <a:buSzTx/>
              <a:buFontTx/>
              <a:buNone/>
              <a:tabLst/>
            </a:pPr>
            <a:r>
              <a:rPr kumimoji="0" lang="ar-AE"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العارضة المرفقة </a:t>
            </a:r>
            <a:r>
              <a:rPr kumimoji="0" lang="ar-JO"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ت</a:t>
            </a:r>
            <a:r>
              <a:rPr kumimoji="0" lang="ar-AE"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وض</a:t>
            </a:r>
            <a:r>
              <a:rPr kumimoji="0" lang="ar-JO"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a:t>
            </a:r>
            <a:r>
              <a:rPr kumimoji="0" lang="ar-AE"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ح مفهوم "شبكة ال</a:t>
            </a:r>
            <a:r>
              <a:rPr kumimoji="0" lang="ar-JO"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طرقات</a:t>
            </a:r>
            <a:r>
              <a:rPr kumimoji="0" lang="ar-AE"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 ويمكن أن يساعدك في تقديم موضوع: "العمليات التربوي</a:t>
            </a:r>
            <a:r>
              <a:rPr kumimoji="0" lang="ar-JO"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a:t>
            </a:r>
            <a:r>
              <a:rPr kumimoji="0" lang="ar-AE"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ة لتعزيز التعافي والنمو</a:t>
            </a:r>
            <a:r>
              <a:rPr kumimoji="0" lang="ar-JO"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a:t>
            </a:r>
            <a:r>
              <a:rPr kumimoji="0" lang="ar-AE"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 من الأزمات"، ودعوة الطاقم التربوي للتفكير المشترك حول كيفي</a:t>
            </a:r>
            <a:r>
              <a:rPr kumimoji="0" lang="ar-JO"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a:t>
            </a:r>
            <a:r>
              <a:rPr kumimoji="0" lang="ar-AE"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ة تعزيز هذه المهم</a:t>
            </a:r>
            <a:r>
              <a:rPr kumimoji="0" lang="ar-JO"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a:t>
            </a:r>
            <a:r>
              <a:rPr kumimoji="0" lang="ar-AE"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ة الهام</a:t>
            </a:r>
            <a:r>
              <a:rPr kumimoji="0" lang="ar-JO"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a:t>
            </a:r>
            <a:r>
              <a:rPr kumimoji="0" lang="ar-AE"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ة والحساس</a:t>
            </a:r>
            <a:r>
              <a:rPr kumimoji="0" lang="ar-JO"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a:t>
            </a:r>
            <a:r>
              <a:rPr kumimoji="0" lang="ar-AE"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rPr>
              <a:t>ة.</a:t>
            </a:r>
            <a:endParaRPr kumimoji="0" lang="he-IL" altLang="he-IL" sz="1800" i="0" u="none" strike="noStrike" cap="none" normalizeH="0" baseline="0" dirty="0">
              <a:ln>
                <a:noFill/>
              </a:ln>
              <a:solidFill>
                <a:schemeClr val="bg1"/>
              </a:solidFill>
              <a:effectLst/>
              <a:latin typeface="Assistant" pitchFamily="2" charset="-79"/>
              <a:ea typeface="Calibri" panose="020F0502020204030204" pitchFamily="34" charset="0"/>
              <a:cs typeface="Assistant" pitchFamily="2" charset="-79"/>
            </a:endParaRPr>
          </a:p>
          <a:p>
            <a:pPr marL="0" marR="0" lvl="0" indent="0" algn="r" defTabSz="914400" rtl="1" eaLnBrk="0" fontAlgn="base" latinLnBrk="0" hangingPunct="0">
              <a:spcBef>
                <a:spcPct val="0"/>
              </a:spcBef>
              <a:spcAft>
                <a:spcPts val="600"/>
              </a:spcAft>
              <a:buClrTx/>
              <a:buSzTx/>
              <a:buFontTx/>
              <a:buNone/>
              <a:tabLst/>
            </a:pPr>
            <a:r>
              <a:rPr lang="ar-AE" altLang="he-IL" sz="1800" b="0" dirty="0">
                <a:solidFill>
                  <a:schemeClr val="bg1"/>
                </a:solidFill>
                <a:latin typeface="Assistant" pitchFamily="2" charset="-79"/>
                <a:ea typeface="Calibri" panose="020F0502020204030204" pitchFamily="34" charset="0"/>
                <a:cs typeface="Assistant" pitchFamily="2" charset="-79"/>
              </a:rPr>
              <a:t>يمكنك استخدام "شبكة ال</a:t>
            </a:r>
            <a:r>
              <a:rPr lang="ar-JO" altLang="he-IL" sz="1800" b="0" dirty="0">
                <a:solidFill>
                  <a:schemeClr val="bg1"/>
                </a:solidFill>
                <a:latin typeface="Assistant" pitchFamily="2" charset="-79"/>
                <a:ea typeface="Calibri" panose="020F0502020204030204" pitchFamily="34" charset="0"/>
                <a:cs typeface="Assistant" pitchFamily="2" charset="-79"/>
              </a:rPr>
              <a:t>طرقات</a:t>
            </a:r>
            <a:r>
              <a:rPr lang="ar-AE" altLang="he-IL" sz="1800" b="0" dirty="0">
                <a:solidFill>
                  <a:schemeClr val="bg1"/>
                </a:solidFill>
                <a:latin typeface="Assistant" pitchFamily="2" charset="-79"/>
                <a:ea typeface="Calibri" panose="020F0502020204030204" pitchFamily="34" charset="0"/>
                <a:cs typeface="Assistant" pitchFamily="2" charset="-79"/>
              </a:rPr>
              <a:t>" لتنظيم الاستجابات لاحتياجات مجتمعك وأفراده المتغي</a:t>
            </a:r>
            <a:r>
              <a:rPr lang="ar-JO" altLang="he-IL" sz="1800" b="0" dirty="0">
                <a:solidFill>
                  <a:schemeClr val="bg1"/>
                </a:solidFill>
                <a:latin typeface="Assistant" pitchFamily="2" charset="-79"/>
                <a:ea typeface="Calibri" panose="020F0502020204030204" pitchFamily="34" charset="0"/>
                <a:cs typeface="Assistant" pitchFamily="2" charset="-79"/>
              </a:rPr>
              <a:t>ّ</a:t>
            </a:r>
            <a:r>
              <a:rPr lang="ar-AE" altLang="he-IL" sz="1800" b="0" dirty="0">
                <a:solidFill>
                  <a:schemeClr val="bg1"/>
                </a:solidFill>
                <a:latin typeface="Assistant" pitchFamily="2" charset="-79"/>
                <a:ea typeface="Calibri" panose="020F0502020204030204" pitchFamily="34" charset="0"/>
                <a:cs typeface="Assistant" pitchFamily="2" charset="-79"/>
              </a:rPr>
              <a:t>رة. لتحقيق ذلك، من المهم</a:t>
            </a:r>
            <a:r>
              <a:rPr lang="ar-JO" altLang="he-IL" sz="1800" b="0" dirty="0">
                <a:solidFill>
                  <a:schemeClr val="bg1"/>
                </a:solidFill>
                <a:latin typeface="Assistant" pitchFamily="2" charset="-79"/>
                <a:ea typeface="Calibri" panose="020F0502020204030204" pitchFamily="34" charset="0"/>
                <a:cs typeface="Assistant" pitchFamily="2" charset="-79"/>
              </a:rPr>
              <a:t>ّ</a:t>
            </a:r>
            <a:r>
              <a:rPr lang="ar-AE" altLang="he-IL" sz="1800" b="0" dirty="0">
                <a:solidFill>
                  <a:schemeClr val="bg1"/>
                </a:solidFill>
                <a:latin typeface="Assistant" pitchFamily="2" charset="-79"/>
                <a:ea typeface="Calibri" panose="020F0502020204030204" pitchFamily="34" charset="0"/>
                <a:cs typeface="Assistant" pitchFamily="2" charset="-79"/>
              </a:rPr>
              <a:t> التعر</a:t>
            </a:r>
            <a:r>
              <a:rPr lang="ar-JO" altLang="he-IL" sz="1800" b="0" dirty="0">
                <a:solidFill>
                  <a:schemeClr val="bg1"/>
                </a:solidFill>
                <a:latin typeface="Assistant" pitchFamily="2" charset="-79"/>
                <a:ea typeface="Calibri" panose="020F0502020204030204" pitchFamily="34" charset="0"/>
                <a:cs typeface="Assistant" pitchFamily="2" charset="-79"/>
              </a:rPr>
              <a:t>ّ</a:t>
            </a:r>
            <a:r>
              <a:rPr lang="ar-AE" altLang="he-IL" sz="1800" b="0" dirty="0">
                <a:solidFill>
                  <a:schemeClr val="bg1"/>
                </a:solidFill>
                <a:latin typeface="Assistant" pitchFamily="2" charset="-79"/>
                <a:ea typeface="Calibri" panose="020F0502020204030204" pitchFamily="34" charset="0"/>
                <a:cs typeface="Assistant" pitchFamily="2" charset="-79"/>
              </a:rPr>
              <a:t>ف على الطرق والمفاهيم التي تمث</a:t>
            </a:r>
            <a:r>
              <a:rPr lang="ar-JO" altLang="he-IL" sz="1800" b="0" dirty="0">
                <a:solidFill>
                  <a:schemeClr val="bg1"/>
                </a:solidFill>
                <a:latin typeface="Assistant" pitchFamily="2" charset="-79"/>
                <a:ea typeface="Calibri" panose="020F0502020204030204" pitchFamily="34" charset="0"/>
                <a:cs typeface="Assistant" pitchFamily="2" charset="-79"/>
              </a:rPr>
              <a:t>ّ</a:t>
            </a:r>
            <a:r>
              <a:rPr lang="ar-AE" altLang="he-IL" sz="1800" b="0" dirty="0">
                <a:solidFill>
                  <a:schemeClr val="bg1"/>
                </a:solidFill>
                <a:latin typeface="Assistant" pitchFamily="2" charset="-79"/>
                <a:ea typeface="Calibri" panose="020F0502020204030204" pitchFamily="34" charset="0"/>
                <a:cs typeface="Assistant" pitchFamily="2" charset="-79"/>
              </a:rPr>
              <a:t>لها، وتحديد التحد</a:t>
            </a:r>
            <a:r>
              <a:rPr lang="ar-JO" altLang="he-IL" sz="1800" b="0" dirty="0">
                <a:solidFill>
                  <a:schemeClr val="bg1"/>
                </a:solidFill>
                <a:latin typeface="Assistant" pitchFamily="2" charset="-79"/>
                <a:ea typeface="Calibri" panose="020F0502020204030204" pitchFamily="34" charset="0"/>
                <a:cs typeface="Assistant" pitchFamily="2" charset="-79"/>
              </a:rPr>
              <a:t>ّ</a:t>
            </a:r>
            <a:r>
              <a:rPr lang="ar-AE" altLang="he-IL" sz="1800" b="0" dirty="0">
                <a:solidFill>
                  <a:schemeClr val="bg1"/>
                </a:solidFill>
                <a:latin typeface="Assistant" pitchFamily="2" charset="-79"/>
                <a:ea typeface="Calibri" panose="020F0502020204030204" pitchFamily="34" charset="0"/>
                <a:cs typeface="Assistant" pitchFamily="2" charset="-79"/>
              </a:rPr>
              <a:t>ي الذي يواجه مجتمعك، ومن ثم</a:t>
            </a:r>
            <a:r>
              <a:rPr lang="ar-JO" altLang="he-IL" sz="1800" b="0" dirty="0">
                <a:solidFill>
                  <a:schemeClr val="bg1"/>
                </a:solidFill>
                <a:latin typeface="Assistant" pitchFamily="2" charset="-79"/>
                <a:ea typeface="Calibri" panose="020F0502020204030204" pitchFamily="34" charset="0"/>
                <a:cs typeface="Assistant" pitchFamily="2" charset="-79"/>
              </a:rPr>
              <a:t>ّ</a:t>
            </a:r>
            <a:r>
              <a:rPr lang="ar-AE" altLang="he-IL" sz="1800" b="0" dirty="0">
                <a:solidFill>
                  <a:schemeClr val="bg1"/>
                </a:solidFill>
                <a:latin typeface="Assistant" pitchFamily="2" charset="-79"/>
                <a:ea typeface="Calibri" panose="020F0502020204030204" pitchFamily="34" charset="0"/>
                <a:cs typeface="Assistant" pitchFamily="2" charset="-79"/>
              </a:rPr>
              <a:t> التخطيط للتدخ</a:t>
            </a:r>
            <a:r>
              <a:rPr lang="ar-JO" altLang="he-IL" sz="1800" b="0" dirty="0">
                <a:solidFill>
                  <a:schemeClr val="bg1"/>
                </a:solidFill>
                <a:latin typeface="Assistant" pitchFamily="2" charset="-79"/>
                <a:ea typeface="Calibri" panose="020F0502020204030204" pitchFamily="34" charset="0"/>
                <a:cs typeface="Assistant" pitchFamily="2" charset="-79"/>
              </a:rPr>
              <a:t>ّ</a:t>
            </a:r>
            <a:r>
              <a:rPr lang="ar-AE" altLang="he-IL" sz="1800" b="0" dirty="0">
                <a:solidFill>
                  <a:schemeClr val="bg1"/>
                </a:solidFill>
                <a:latin typeface="Assistant" pitchFamily="2" charset="-79"/>
                <a:ea typeface="Calibri" panose="020F0502020204030204" pitchFamily="34" charset="0"/>
                <a:cs typeface="Assistant" pitchFamily="2" charset="-79"/>
              </a:rPr>
              <a:t>لات التي تدعم التعافي والتأقلم والنمو</a:t>
            </a:r>
            <a:r>
              <a:rPr lang="ar-JO" altLang="he-IL" sz="1800" b="0" dirty="0">
                <a:solidFill>
                  <a:schemeClr val="bg1"/>
                </a:solidFill>
                <a:latin typeface="Assistant" pitchFamily="2" charset="-79"/>
                <a:ea typeface="Calibri" panose="020F0502020204030204" pitchFamily="34" charset="0"/>
                <a:cs typeface="Assistant" pitchFamily="2" charset="-79"/>
              </a:rPr>
              <a:t>ّ</a:t>
            </a:r>
            <a:r>
              <a:rPr lang="ar-AE" altLang="he-IL" sz="1800" b="0" dirty="0">
                <a:solidFill>
                  <a:schemeClr val="bg1"/>
                </a:solidFill>
                <a:latin typeface="Assistant" pitchFamily="2" charset="-79"/>
                <a:ea typeface="Calibri" panose="020F0502020204030204" pitchFamily="34" charset="0"/>
                <a:cs typeface="Assistant" pitchFamily="2" charset="-79"/>
              </a:rPr>
              <a:t>. وفقًا للاحتياجات المتغي</a:t>
            </a:r>
            <a:r>
              <a:rPr lang="ar-JO" altLang="he-IL" sz="1800" b="0" dirty="0">
                <a:solidFill>
                  <a:schemeClr val="bg1"/>
                </a:solidFill>
                <a:latin typeface="Assistant" pitchFamily="2" charset="-79"/>
                <a:ea typeface="Calibri" panose="020F0502020204030204" pitchFamily="34" charset="0"/>
                <a:cs typeface="Assistant" pitchFamily="2" charset="-79"/>
              </a:rPr>
              <a:t>ّ</a:t>
            </a:r>
            <a:r>
              <a:rPr lang="ar-AE" altLang="he-IL" sz="1800" b="0" dirty="0">
                <a:solidFill>
                  <a:schemeClr val="bg1"/>
                </a:solidFill>
                <a:latin typeface="Assistant" pitchFamily="2" charset="-79"/>
                <a:ea typeface="Calibri" panose="020F0502020204030204" pitchFamily="34" charset="0"/>
                <a:cs typeface="Assistant" pitchFamily="2" charset="-79"/>
              </a:rPr>
              <a:t>رة، يجب أن تكون الاختيارات مرنة ومنفتحة على التعديلات، تمامًا "كإعادة حساب المسار".</a:t>
            </a:r>
          </a:p>
          <a:p>
            <a:pPr marL="0" marR="0" lvl="0" indent="0" algn="r" defTabSz="914400" rtl="1" eaLnBrk="0" fontAlgn="base" latinLnBrk="0" hangingPunct="0">
              <a:spcBef>
                <a:spcPct val="0"/>
              </a:spcBef>
              <a:spcAft>
                <a:spcPts val="600"/>
              </a:spcAft>
              <a:buClrTx/>
              <a:buSzTx/>
              <a:buFontTx/>
              <a:buNone/>
              <a:tabLst/>
            </a:pPr>
            <a:endParaRPr lang="ar-AE" altLang="he-IL" sz="1800" b="0" dirty="0">
              <a:solidFill>
                <a:schemeClr val="bg1"/>
              </a:solidFill>
              <a:latin typeface="Assistant" pitchFamily="2" charset="-79"/>
              <a:ea typeface="Calibri" panose="020F0502020204030204" pitchFamily="34" charset="0"/>
              <a:cs typeface="Assistant" pitchFamily="2" charset="-79"/>
            </a:endParaRPr>
          </a:p>
          <a:p>
            <a:pPr algn="r" rtl="1"/>
            <a:r>
              <a:rPr lang="ar-AE" sz="1200" b="1" dirty="0">
                <a:latin typeface="Calibri" panose="020F0502020204030204" pitchFamily="34" charset="0"/>
                <a:ea typeface="Calibri" panose="020F0502020204030204" pitchFamily="34" charset="0"/>
                <a:cs typeface="Calibri" panose="020F0502020204030204" pitchFamily="34" charset="0"/>
              </a:rPr>
              <a:t>أهداف اللقاء:</a:t>
            </a:r>
            <a:r>
              <a:rPr lang="ar-JO" sz="1200" b="1" dirty="0">
                <a:latin typeface="Calibri" panose="020F0502020204030204" pitchFamily="34" charset="0"/>
                <a:ea typeface="Calibri" panose="020F0502020204030204" pitchFamily="34" charset="0"/>
                <a:cs typeface="Calibri" panose="020F0502020204030204" pitchFamily="34" charset="0"/>
              </a:rPr>
              <a:t>ّ</a:t>
            </a:r>
            <a:endParaRPr lang="he-IL" sz="1200" b="1" dirty="0">
              <a:latin typeface="Calibri" panose="020F0502020204030204" pitchFamily="34" charset="0"/>
              <a:ea typeface="Calibri" panose="020F0502020204030204" pitchFamily="34" charset="0"/>
              <a:cs typeface="Calibri" panose="020F0502020204030204" pitchFamily="34" charset="0"/>
            </a:endParaRPr>
          </a:p>
          <a:p>
            <a:pPr marL="171450" indent="-171450" algn="r" rtl="1">
              <a:buFontTx/>
              <a:buChar char="-"/>
            </a:pPr>
            <a:r>
              <a:rPr lang="ar-AE" sz="1200" b="0" dirty="0">
                <a:latin typeface="Calibri" panose="020F0502020204030204" pitchFamily="34" charset="0"/>
                <a:ea typeface="Calibri" panose="020F0502020204030204" pitchFamily="34" charset="0"/>
                <a:cs typeface="Calibri" panose="020F0502020204030204" pitchFamily="34" charset="0"/>
              </a:rPr>
              <a:t>تقديم "شبكة الطرقا</a:t>
            </a:r>
            <a:r>
              <a:rPr lang="ar-JO" sz="1200" b="0" dirty="0">
                <a:latin typeface="Calibri" panose="020F0502020204030204" pitchFamily="34" charset="0"/>
                <a:ea typeface="Calibri" panose="020F0502020204030204" pitchFamily="34" charset="0"/>
                <a:cs typeface="Calibri" panose="020F0502020204030204" pitchFamily="34" charset="0"/>
              </a:rPr>
              <a:t>ت</a:t>
            </a:r>
            <a:r>
              <a:rPr lang="ar-AE" sz="1200" b="0" dirty="0">
                <a:latin typeface="Calibri" panose="020F0502020204030204" pitchFamily="34" charset="0"/>
                <a:ea typeface="Calibri" panose="020F0502020204030204" pitchFamily="34" charset="0"/>
                <a:cs typeface="Calibri" panose="020F0502020204030204" pitchFamily="34" charset="0"/>
              </a:rPr>
              <a:t>"، التعر</a:t>
            </a:r>
            <a:r>
              <a:rPr lang="ar-JO" sz="1200" b="0" dirty="0">
                <a:latin typeface="Calibri" panose="020F0502020204030204" pitchFamily="34" charset="0"/>
                <a:ea typeface="Calibri" panose="020F0502020204030204" pitchFamily="34" charset="0"/>
                <a:cs typeface="Calibri" panose="020F0502020204030204" pitchFamily="34" charset="0"/>
              </a:rPr>
              <a:t>ّ</a:t>
            </a:r>
            <a:r>
              <a:rPr lang="ar-AE" sz="1200" b="0" dirty="0">
                <a:latin typeface="Calibri" panose="020F0502020204030204" pitchFamily="34" charset="0"/>
                <a:ea typeface="Calibri" panose="020F0502020204030204" pitchFamily="34" charset="0"/>
                <a:cs typeface="Calibri" panose="020F0502020204030204" pitchFamily="34" charset="0"/>
              </a:rPr>
              <a:t>ف على الطرق المختلفة والمفاهيم التي تمث</a:t>
            </a:r>
            <a:r>
              <a:rPr lang="ar-JO" sz="1200" b="0" dirty="0">
                <a:latin typeface="Calibri" panose="020F0502020204030204" pitchFamily="34" charset="0"/>
                <a:ea typeface="Calibri" panose="020F0502020204030204" pitchFamily="34" charset="0"/>
                <a:cs typeface="Calibri" panose="020F0502020204030204" pitchFamily="34" charset="0"/>
              </a:rPr>
              <a:t>ّ</a:t>
            </a:r>
            <a:r>
              <a:rPr lang="ar-AE" sz="1200" b="0" dirty="0">
                <a:latin typeface="Calibri" panose="020F0502020204030204" pitchFamily="34" charset="0"/>
                <a:ea typeface="Calibri" panose="020F0502020204030204" pitchFamily="34" charset="0"/>
                <a:cs typeface="Calibri" panose="020F0502020204030204" pitchFamily="34" charset="0"/>
              </a:rPr>
              <a:t>لها، بهدف تعزيز قدرة ال</a:t>
            </a:r>
            <a:r>
              <a:rPr lang="ar-JO" sz="1200" b="0" dirty="0">
                <a:latin typeface="Calibri" panose="020F0502020204030204" pitchFamily="34" charset="0"/>
                <a:ea typeface="Calibri" panose="020F0502020204030204" pitchFamily="34" charset="0"/>
                <a:cs typeface="Calibri" panose="020F0502020204030204" pitchFamily="34" charset="0"/>
              </a:rPr>
              <a:t>طاقم</a:t>
            </a:r>
            <a:r>
              <a:rPr lang="ar-AE" sz="1200" b="0" dirty="0">
                <a:latin typeface="Calibri" panose="020F0502020204030204" pitchFamily="34" charset="0"/>
                <a:ea typeface="Calibri" panose="020F0502020204030204" pitchFamily="34" charset="0"/>
                <a:cs typeface="Calibri" panose="020F0502020204030204" pitchFamily="34" charset="0"/>
              </a:rPr>
              <a:t> التربوي</a:t>
            </a:r>
            <a:r>
              <a:rPr lang="ar-JO" sz="1200" b="0" dirty="0">
                <a:latin typeface="Calibri" panose="020F0502020204030204" pitchFamily="34" charset="0"/>
                <a:ea typeface="Calibri" panose="020F0502020204030204" pitchFamily="34" charset="0"/>
                <a:cs typeface="Calibri" panose="020F0502020204030204" pitchFamily="34" charset="0"/>
              </a:rPr>
              <a:t>ّ</a:t>
            </a:r>
            <a:r>
              <a:rPr lang="ar-AE" sz="1200" b="0" dirty="0">
                <a:latin typeface="Calibri" panose="020F0502020204030204" pitchFamily="34" charset="0"/>
                <a:ea typeface="Calibri" panose="020F0502020204030204" pitchFamily="34" charset="0"/>
                <a:cs typeface="Calibri" panose="020F0502020204030204" pitchFamily="34" charset="0"/>
              </a:rPr>
              <a:t> على تطوير عمليات التعافي والنمو</a:t>
            </a:r>
            <a:r>
              <a:rPr lang="ar-JO" sz="1200" b="0" dirty="0">
                <a:latin typeface="Calibri" panose="020F0502020204030204" pitchFamily="34" charset="0"/>
                <a:ea typeface="Calibri" panose="020F0502020204030204" pitchFamily="34" charset="0"/>
                <a:cs typeface="Calibri" panose="020F0502020204030204" pitchFamily="34" charset="0"/>
              </a:rPr>
              <a:t>ّ</a:t>
            </a:r>
            <a:r>
              <a:rPr lang="ar-AE" sz="1200" b="0" dirty="0">
                <a:latin typeface="Calibri" panose="020F0502020204030204" pitchFamily="34" charset="0"/>
                <a:ea typeface="Calibri" panose="020F0502020204030204" pitchFamily="34" charset="0"/>
                <a:cs typeface="Calibri" panose="020F0502020204030204" pitchFamily="34" charset="0"/>
              </a:rPr>
              <a:t> من الأزمات.</a:t>
            </a:r>
          </a:p>
          <a:p>
            <a:pPr marL="171450" indent="-171450" algn="r" rtl="1">
              <a:buFontTx/>
              <a:buChar char="-"/>
            </a:pPr>
            <a:endParaRPr lang="he-IL" sz="1200" b="0" dirty="0">
              <a:latin typeface="Calibri" panose="020F0502020204030204" pitchFamily="34" charset="0"/>
              <a:ea typeface="Calibri" panose="020F0502020204030204" pitchFamily="34" charset="0"/>
              <a:cs typeface="Calibri" panose="020F0502020204030204" pitchFamily="34" charset="0"/>
            </a:endParaRPr>
          </a:p>
          <a:p>
            <a:pPr marL="171450" indent="-171450" algn="r" rtl="1">
              <a:buFontTx/>
              <a:buChar char="-"/>
            </a:pPr>
            <a:r>
              <a:rPr lang="ar-AE" sz="1200" b="0" dirty="0">
                <a:latin typeface="Calibri" panose="020F0502020204030204" pitchFamily="34" charset="0"/>
                <a:ea typeface="Calibri" panose="020F0502020204030204" pitchFamily="34" charset="0"/>
                <a:cs typeface="Calibri" panose="020F0502020204030204" pitchFamily="34" charset="0"/>
              </a:rPr>
              <a:t>فتح حوار مع الفريق التربوي يُفسح المجال للمشاعر والأفكار المتعل</a:t>
            </a:r>
            <a:r>
              <a:rPr lang="ar-JO" sz="1200" b="0" dirty="0">
                <a:latin typeface="Calibri" panose="020F0502020204030204" pitchFamily="34" charset="0"/>
                <a:ea typeface="Calibri" panose="020F0502020204030204" pitchFamily="34" charset="0"/>
                <a:cs typeface="Calibri" panose="020F0502020204030204" pitchFamily="34" charset="0"/>
              </a:rPr>
              <a:t>ّ</a:t>
            </a:r>
            <a:r>
              <a:rPr lang="ar-AE" sz="1200" b="0" dirty="0">
                <a:latin typeface="Calibri" panose="020F0502020204030204" pitchFamily="34" charset="0"/>
                <a:ea typeface="Calibri" panose="020F0502020204030204" pitchFamily="34" charset="0"/>
                <a:cs typeface="Calibri" panose="020F0502020204030204" pitchFamily="34" charset="0"/>
              </a:rPr>
              <a:t>قة بعمليات التعافي والنمو.</a:t>
            </a:r>
            <a:endParaRPr lang="he-IL" sz="1200" b="0" dirty="0">
              <a:latin typeface="Calibri" panose="020F0502020204030204" pitchFamily="34" charset="0"/>
              <a:ea typeface="Calibri" panose="020F0502020204030204" pitchFamily="34" charset="0"/>
              <a:cs typeface="Calibri" panose="020F0502020204030204" pitchFamily="34" charset="0"/>
            </a:endParaRPr>
          </a:p>
          <a:p>
            <a:pPr marL="171450" indent="-171450" algn="r" rtl="1">
              <a:buFontTx/>
              <a:buChar char="-"/>
            </a:pPr>
            <a:r>
              <a:rPr lang="ar-AE" sz="12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تحديد عوامل القو</a:t>
            </a:r>
            <a:r>
              <a:rPr lang="ar-JO" sz="12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r>
              <a:rPr lang="ar-AE" sz="12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ة والقدرة لدى أعضاء الطاقم مع التأكيد على دوائر الدعم والتماسك الاجتماعي</a:t>
            </a:r>
            <a:r>
              <a:rPr lang="ar-JO" sz="12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r>
              <a:rPr lang="ar-AE" sz="12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كموارد أساسي</a:t>
            </a:r>
            <a:r>
              <a:rPr lang="ar-JO" sz="12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r>
              <a:rPr lang="ar-AE" sz="12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ة.</a:t>
            </a:r>
            <a:endParaRPr lang="he-IL" sz="12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algn="r" rtl="1">
              <a:buFontTx/>
              <a:buChar char="-"/>
            </a:pPr>
            <a:r>
              <a:rPr kumimoji="0" lang="ar-AE" sz="1200" b="0" i="0" u="none" strike="noStrike" kern="1200" cap="none" spc="0" normalizeH="0" baseline="0" noProof="0" dirty="0">
                <a:ln>
                  <a:noFill/>
                </a:ln>
                <a:solidFill>
                  <a:srgbClr val="FFFCFE"/>
                </a:solidFill>
                <a:effectLst/>
                <a:uLnTx/>
                <a:uFillTx/>
                <a:latin typeface="OSTachles-bold"/>
                <a:ea typeface="+mn-ea"/>
                <a:cs typeface="+mn-cs"/>
              </a:rPr>
              <a:t>ربط الدور القيادي</a:t>
            </a:r>
            <a:r>
              <a:rPr kumimoji="0" lang="ar-JO" sz="1200" b="0" i="0" u="none" strike="noStrike" kern="1200" cap="none" spc="0" normalizeH="0" baseline="0" noProof="0" dirty="0">
                <a:ln>
                  <a:noFill/>
                </a:ln>
                <a:solidFill>
                  <a:srgbClr val="FFFCFE"/>
                </a:solidFill>
                <a:effectLst/>
                <a:uLnTx/>
                <a:uFillTx/>
                <a:latin typeface="OSTachles-bold"/>
                <a:ea typeface="+mn-ea"/>
                <a:cs typeface="+mn-cs"/>
              </a:rPr>
              <a:t>ّ</a:t>
            </a:r>
            <a:r>
              <a:rPr kumimoji="0" lang="ar-AE" sz="1200" b="0" i="0" u="none" strike="noStrike" kern="1200" cap="none" spc="0" normalizeH="0" baseline="0" noProof="0" dirty="0">
                <a:ln>
                  <a:noFill/>
                </a:ln>
                <a:solidFill>
                  <a:srgbClr val="FFFCFE"/>
                </a:solidFill>
                <a:effectLst/>
                <a:uLnTx/>
                <a:uFillTx/>
                <a:latin typeface="OSTachles-bold"/>
                <a:ea typeface="+mn-ea"/>
                <a:cs typeface="+mn-cs"/>
              </a:rPr>
              <a:t> التربوي</a:t>
            </a:r>
            <a:r>
              <a:rPr kumimoji="0" lang="ar-JO" sz="1200" b="0" i="0" u="none" strike="noStrike" kern="1200" cap="none" spc="0" normalizeH="0" baseline="0" noProof="0" dirty="0">
                <a:ln>
                  <a:noFill/>
                </a:ln>
                <a:solidFill>
                  <a:srgbClr val="FFFCFE"/>
                </a:solidFill>
                <a:effectLst/>
                <a:uLnTx/>
                <a:uFillTx/>
                <a:latin typeface="OSTachles-bold"/>
                <a:ea typeface="+mn-ea"/>
                <a:cs typeface="+mn-cs"/>
              </a:rPr>
              <a:t>ّ</a:t>
            </a:r>
            <a:r>
              <a:rPr kumimoji="0" lang="ar-AE" sz="1200" b="0" i="0" u="none" strike="noStrike" kern="1200" cap="none" spc="0" normalizeH="0" baseline="0" noProof="0" dirty="0">
                <a:ln>
                  <a:noFill/>
                </a:ln>
                <a:solidFill>
                  <a:srgbClr val="FFFCFE"/>
                </a:solidFill>
                <a:effectLst/>
                <a:uLnTx/>
                <a:uFillTx/>
                <a:latin typeface="OSTachles-bold"/>
                <a:ea typeface="+mn-ea"/>
                <a:cs typeface="+mn-cs"/>
              </a:rPr>
              <a:t> </a:t>
            </a:r>
            <a:r>
              <a:rPr kumimoji="0" lang="ar-JO" sz="1200" b="0" i="0" u="none" strike="noStrike" kern="1200" cap="none" spc="0" normalizeH="0" baseline="0" noProof="0" dirty="0">
                <a:ln>
                  <a:noFill/>
                </a:ln>
                <a:solidFill>
                  <a:srgbClr val="FFFCFE"/>
                </a:solidFill>
                <a:effectLst/>
                <a:uLnTx/>
                <a:uFillTx/>
                <a:latin typeface="OSTachles-bold"/>
                <a:ea typeface="+mn-ea"/>
                <a:cs typeface="+mn-cs"/>
              </a:rPr>
              <a:t>والشعور بال</a:t>
            </a:r>
            <a:r>
              <a:rPr kumimoji="0" lang="ar-AE" sz="1200" b="0" i="0" u="none" strike="noStrike" kern="1200" cap="none" spc="0" normalizeH="0" baseline="0" noProof="0" dirty="0">
                <a:ln>
                  <a:noFill/>
                </a:ln>
                <a:solidFill>
                  <a:srgbClr val="FFFCFE"/>
                </a:solidFill>
                <a:effectLst/>
                <a:uLnTx/>
                <a:uFillTx/>
                <a:latin typeface="OSTachles-bold"/>
                <a:ea typeface="+mn-ea"/>
                <a:cs typeface="+mn-cs"/>
              </a:rPr>
              <a:t>معنى</a:t>
            </a:r>
            <a:r>
              <a:rPr kumimoji="0" lang="ar-JO" sz="1200" b="0" i="0" u="none" strike="noStrike" kern="1200" cap="none" spc="0" normalizeH="0" baseline="0" noProof="0" dirty="0">
                <a:ln>
                  <a:noFill/>
                </a:ln>
                <a:solidFill>
                  <a:srgbClr val="FFFCFE"/>
                </a:solidFill>
                <a:effectLst/>
                <a:uLnTx/>
                <a:uFillTx/>
                <a:latin typeface="OSTachles-bold"/>
                <a:ea typeface="+mn-ea"/>
                <a:cs typeface="+mn-cs"/>
              </a:rPr>
              <a:t> ل</a:t>
            </a:r>
            <a:r>
              <a:rPr kumimoji="0" lang="ar-AE" sz="1200" b="0" i="0" u="none" strike="noStrike" kern="1200" cap="none" spc="0" normalizeH="0" baseline="0" noProof="0" dirty="0">
                <a:ln>
                  <a:noFill/>
                </a:ln>
                <a:solidFill>
                  <a:srgbClr val="FFFCFE"/>
                </a:solidFill>
                <a:effectLst/>
                <a:uLnTx/>
                <a:uFillTx/>
                <a:latin typeface="OSTachles-bold"/>
                <a:ea typeface="+mn-ea"/>
                <a:cs typeface="+mn-cs"/>
              </a:rPr>
              <a:t>أعضاء الفريق </a:t>
            </a:r>
            <a:r>
              <a:rPr kumimoji="0" lang="ar-JO" sz="1200" b="0" i="0" u="none" strike="noStrike" kern="1200" cap="none" spc="0" normalizeH="0" baseline="0" noProof="0" dirty="0">
                <a:ln>
                  <a:noFill/>
                </a:ln>
                <a:solidFill>
                  <a:srgbClr val="FFFCFE"/>
                </a:solidFill>
                <a:effectLst/>
                <a:uLnTx/>
                <a:uFillTx/>
                <a:latin typeface="OSTachles-bold"/>
                <a:ea typeface="+mn-ea"/>
                <a:cs typeface="+mn-cs"/>
              </a:rPr>
              <a:t>في حياة الطلّاب</a:t>
            </a:r>
            <a:r>
              <a:rPr kumimoji="0" lang="ar-AE" sz="1200" b="0" i="0" u="none" strike="noStrike" kern="1200" cap="none" spc="0" normalizeH="0" baseline="0" noProof="0" dirty="0">
                <a:ln>
                  <a:noFill/>
                </a:ln>
                <a:solidFill>
                  <a:srgbClr val="FFFCFE"/>
                </a:solidFill>
                <a:effectLst/>
                <a:uLnTx/>
                <a:uFillTx/>
                <a:latin typeface="OSTachles-bold"/>
                <a:ea typeface="+mn-ea"/>
                <a:cs typeface="+mn-cs"/>
              </a:rPr>
              <a:t> خلال هذه الفترة.</a:t>
            </a:r>
            <a:endPar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3E738EDC-6A69-4AEE-A3BF-EC0BBCFBA62D}" type="slidenum">
              <a:rPr lang="he-IL" smtClean="0"/>
              <a:t>1</a:t>
            </a:fld>
            <a:endParaRPr lang="he-IL"/>
          </a:p>
        </p:txBody>
      </p:sp>
    </p:spTree>
    <p:extLst>
      <p:ext uri="{BB962C8B-B14F-4D97-AF65-F5344CB8AC3E}">
        <p14:creationId xmlns:p14="http://schemas.microsoft.com/office/powerpoint/2010/main" val="520155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AE" sz="1200" b="0" i="0" u="none" strike="noStrike" kern="1200" cap="none" spc="0" normalizeH="0" baseline="0" noProof="0" dirty="0">
                <a:ln>
                  <a:noFill/>
                </a:ln>
                <a:solidFill>
                  <a:srgbClr val="FFFCFE"/>
                </a:solidFill>
                <a:effectLst/>
                <a:uLnTx/>
                <a:uFillTx/>
                <a:latin typeface="OSTachles-bold"/>
                <a:ea typeface="+mn-ea"/>
                <a:cs typeface="+mn-cs"/>
              </a:rPr>
              <a:t>توجيهات للمستشار/ة</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AE" sz="1200" b="0" i="0" u="none" strike="noStrike" kern="1200" cap="none" spc="0" normalizeH="0" baseline="0" noProof="0" dirty="0">
                <a:ln>
                  <a:noFill/>
                </a:ln>
                <a:solidFill>
                  <a:srgbClr val="FFFCFE"/>
                </a:solidFill>
                <a:effectLst/>
                <a:uLnTx/>
                <a:uFillTx/>
                <a:latin typeface="OSTachles-bold"/>
                <a:ea typeface="+mn-ea"/>
                <a:cs typeface="+mn-cs"/>
              </a:rPr>
              <a:t>نوصيك بالتعرف على وثيقة "</a:t>
            </a:r>
            <a:r>
              <a:rPr kumimoji="0" lang="ar-AE" sz="1200" b="1" i="0" u="none" strike="noStrike" kern="1200" cap="none" spc="0" normalizeH="0" baseline="0" noProof="0" dirty="0">
                <a:ln>
                  <a:noFill/>
                </a:ln>
                <a:solidFill>
                  <a:srgbClr val="FFFCFE"/>
                </a:solidFill>
                <a:effectLst/>
                <a:uLnTx/>
                <a:uFillTx/>
                <a:latin typeface="OSTachles-bold"/>
                <a:ea typeface="+mn-ea"/>
                <a:cs typeface="+mn-cs"/>
              </a:rPr>
              <a:t>شبكة الطرقات</a:t>
            </a:r>
            <a:r>
              <a:rPr kumimoji="0" lang="ar-AE" sz="1200" b="0" i="0" u="none" strike="noStrike" kern="1200" cap="none" spc="0" normalizeH="0" baseline="0" noProof="0" dirty="0">
                <a:ln>
                  <a:noFill/>
                </a:ln>
                <a:solidFill>
                  <a:srgbClr val="FFFCFE"/>
                </a:solidFill>
                <a:effectLst/>
                <a:uLnTx/>
                <a:uFillTx/>
                <a:latin typeface="OSTachles-bold"/>
                <a:ea typeface="+mn-ea"/>
                <a:cs typeface="+mn-cs"/>
              </a:rPr>
              <a:t>"، قراءتها بتمعّن، واختيار:</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AE" sz="1200" b="0" i="0" u="none" strike="noStrike" kern="1200" cap="none" spc="0" normalizeH="0" baseline="0" noProof="0" dirty="0">
                <a:ln>
                  <a:noFill/>
                </a:ln>
                <a:solidFill>
                  <a:srgbClr val="FFFCFE"/>
                </a:solidFill>
                <a:effectLst/>
                <a:uLnTx/>
                <a:uFillTx/>
                <a:latin typeface="OSTachles-bold"/>
                <a:ea typeface="+mn-ea"/>
                <a:cs typeface="+mn-cs"/>
              </a:rPr>
              <a:t>الطرق والجوانب التي تهمك وتتوافق مع رؤيتك التربوية والتي ترغب/ين في تعزيزها كجزء من عمليات التعافي في مجتمعك.</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AE" sz="1200" b="0" i="0" u="none" strike="noStrike" kern="1200" cap="none" spc="0" normalizeH="0" baseline="0" noProof="0" dirty="0">
                <a:ln>
                  <a:noFill/>
                </a:ln>
                <a:solidFill>
                  <a:srgbClr val="FFFCFE"/>
                </a:solidFill>
                <a:effectLst/>
                <a:uLnTx/>
                <a:uFillTx/>
                <a:latin typeface="OSTachles-bold"/>
                <a:ea typeface="+mn-ea"/>
                <a:cs typeface="+mn-cs"/>
              </a:rPr>
              <a:t>الطرق والجوانب التي تتناسب مع احتياجات مجتمعك ودوائر التأثير الخاصة به.</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AE" sz="1200" b="1" i="0" u="none" strike="noStrike" kern="1200" cap="none" spc="0" normalizeH="0" baseline="0" noProof="0" dirty="0">
                <a:ln>
                  <a:noFill/>
                </a:ln>
                <a:solidFill>
                  <a:srgbClr val="FFFCFE"/>
                </a:solidFill>
                <a:effectLst/>
                <a:uLnTx/>
                <a:uFillTx/>
                <a:latin typeface="OSTachles-bold"/>
                <a:ea typeface="+mn-ea"/>
                <a:cs typeface="+mn-cs"/>
              </a:rPr>
              <a:t>لتقديم الطرق التي تختارها والجوانب التي قررت تسليط الضوء عليها، قمنا بإعداد شرائح تلخص وتوضح كل طريق. يمكنك اختيار ما تريد تقديمه وما ترغب في التركيز عليه مع الفريق (الشرائح 20-27).</a:t>
            </a:r>
          </a:p>
        </p:txBody>
      </p:sp>
      <p:sp>
        <p:nvSpPr>
          <p:cNvPr id="4" name="מציין מיקום של מספר שקופית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5275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D79F26FF-B42D-48C4-9A8E-A1489F2514EC}"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20</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1125480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3FC65-2FB9-895A-AD0F-903CECDDBB94}"/>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951F20AF-A501-E1DE-C51C-EF68ABF9D269}"/>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D48A724-84CC-682F-F624-1BEEFB54C1EC}"/>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D8542A15-839A-D629-6D6B-639D1FE394F0}"/>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D79F26FF-B42D-48C4-9A8E-A1489F2514EC}"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21</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1981643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819B2-1C42-BF30-B631-5C7024A97A04}"/>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BD70180-8F7A-FB78-7ED9-AC77795358DB}"/>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808281F-BAF2-F316-3238-7F25CE207DBA}"/>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DABB3E18-0823-9D0D-6B40-474A7770A105}"/>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D79F26FF-B42D-48C4-9A8E-A1489F2514EC}"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22</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3081113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4B2B8-6295-79CA-DC56-06DECBAD79F9}"/>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0EDA5125-9B63-F6E9-2C1C-190B656B4BB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FD93697A-BD03-44FF-B71C-02B8F8C4E041}"/>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A58B2710-B996-CB52-5F62-EE900A03033B}"/>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D79F26FF-B42D-48C4-9A8E-A1489F2514EC}"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23</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3529794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7A225-4262-4539-4C81-9375BF992420}"/>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5BE91F33-CDB9-F9BA-9F3F-C1B8E17A80BA}"/>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A3CAD6A5-51DA-ACAE-E17C-5C87BD3779ED}"/>
              </a:ext>
            </a:extLst>
          </p:cNvPr>
          <p:cNvSpPr>
            <a:spLocks noGrp="1"/>
          </p:cNvSpPr>
          <p:nvPr>
            <p:ph type="body" idx="1"/>
          </p:nvPr>
        </p:nvSpPr>
        <p:spPr/>
        <p:txBody>
          <a:bodyPr/>
          <a:lstStyle/>
          <a:p>
            <a:endParaRPr lang="he-IL" dirty="0"/>
          </a:p>
        </p:txBody>
      </p:sp>
      <p:sp>
        <p:nvSpPr>
          <p:cNvPr id="4" name="מציין מיקום של מספר שקופית 3">
            <a:extLst>
              <a:ext uri="{FF2B5EF4-FFF2-40B4-BE49-F238E27FC236}">
                <a16:creationId xmlns:a16="http://schemas.microsoft.com/office/drawing/2014/main" id="{AB1C26D8-7D0F-8233-62EE-DD56AE41FE4B}"/>
              </a:ext>
            </a:extLst>
          </p:cNvPr>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D79F26FF-B42D-48C4-9A8E-A1489F2514EC}"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24</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3274294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ar-AE" dirty="0"/>
              <a:t>اختتام اللقاء</a:t>
            </a:r>
          </a:p>
          <a:p>
            <a:pPr algn="r" rtl="1"/>
            <a:r>
              <a:rPr lang="ar-AE" dirty="0"/>
              <a:t>سنختتم اللقاء بدعوة أعضاء الطاقم لمشاركة أفكارهم ومشاعرهم في أعقاب اللقاء.</a:t>
            </a:r>
          </a:p>
          <a:p>
            <a:pPr algn="r" rtl="1"/>
            <a:endParaRPr lang="ar-AE"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6B896CA-7CA9-43F3-A924-F78EAB89C8D2}"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25</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2089450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AE" b="1" dirty="0"/>
              <a:t>افتتاح اللقاء</a:t>
            </a:r>
            <a:endParaRPr lang="he-IL" b="1" dirty="0"/>
          </a:p>
          <a:p>
            <a:pPr marL="0" marR="0" lvl="0" indent="0" algn="r" defTabSz="914400" rtl="1" eaLnBrk="1" fontAlgn="auto" latinLnBrk="0" hangingPunct="1">
              <a:lnSpc>
                <a:spcPct val="100000"/>
              </a:lnSpc>
              <a:spcBef>
                <a:spcPts val="0"/>
              </a:spcBef>
              <a:spcAft>
                <a:spcPts val="0"/>
              </a:spcAft>
              <a:buClrTx/>
              <a:buSzTx/>
              <a:buFontTx/>
              <a:buNone/>
              <a:tabLst/>
              <a:defRPr/>
            </a:pPr>
            <a:r>
              <a:rPr lang="ar-AE" dirty="0"/>
              <a:t>سنخبر أعضاء الطاقم أن</a:t>
            </a:r>
            <a:r>
              <a:rPr lang="ar-JO" dirty="0"/>
              <a:t>ّ</a:t>
            </a:r>
            <a:r>
              <a:rPr lang="ar-AE" dirty="0"/>
              <a:t> هدف اللقاء هو فتح حوار حول عمليات التعافي والنمو</a:t>
            </a:r>
            <a:r>
              <a:rPr lang="ar-JO" dirty="0"/>
              <a:t>ّ</a:t>
            </a:r>
            <a:r>
              <a:rPr lang="ar-AE" dirty="0"/>
              <a:t> من الأزمة التي نرغب، كأفراد ومجتمع، في تعزيزها.</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algn="r" rtl="1"/>
            <a:r>
              <a:rPr kumimoji="0" lang="ar-AE"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سنوز</a:t>
            </a:r>
            <a:r>
              <a:rPr kumimoji="0" lang="ar-JO"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ar-AE"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ع البطاقات الواردة في الشرائح 5-14 (نسخ متعد</a:t>
            </a:r>
            <a:r>
              <a:rPr kumimoji="0" lang="ar-JO"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ar-AE"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دة) في وسط الغرفة وندعو أعضاء الطاقم لاختيار عبارة للتعليق عليها، ومشاركة آرائهم بالطريقة التالية:</a:t>
            </a:r>
          </a:p>
          <a:p>
            <a:pPr algn="r" rtl="1"/>
            <a:r>
              <a:rPr kumimoji="0" lang="ar-AE"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ندعوكم لاختيار عبارة للتعليق عليها ومشاركتها بما يت</a:t>
            </a:r>
            <a:r>
              <a:rPr kumimoji="0" lang="ar-JO"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ar-AE"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صل بالفترة الحالية</a:t>
            </a:r>
          </a:p>
          <a:p>
            <a:pPr algn="r" rtl="1"/>
            <a:endPar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AE" dirty="0"/>
              <a:t>بعد المشاركة، سنختتم بالقول: من المهم</a:t>
            </a:r>
            <a:r>
              <a:rPr lang="ar-JO" dirty="0"/>
              <a:t>ّ</a:t>
            </a:r>
            <a:r>
              <a:rPr lang="ar-AE" dirty="0"/>
              <a:t> أن ت</a:t>
            </a:r>
            <a:r>
              <a:rPr lang="ar-JO" dirty="0"/>
              <a:t>صغوا</a:t>
            </a:r>
            <a:r>
              <a:rPr lang="ar-AE" dirty="0"/>
              <a:t> لقلوبكم وأن تعطوا مكانًا لتجربتكم الشخصية؛ اكتشفوا ما يقويكم ويدعمكم، ولا تبقوا وحدكم.</a:t>
            </a:r>
          </a:p>
          <a:p>
            <a:pPr marL="0" marR="0" lvl="0" indent="0" algn="r" defTabSz="914400" rtl="1" eaLnBrk="1" fontAlgn="auto" latinLnBrk="0" hangingPunct="1">
              <a:lnSpc>
                <a:spcPct val="100000"/>
              </a:lnSpc>
              <a:spcBef>
                <a:spcPts val="0"/>
              </a:spcBef>
              <a:spcAft>
                <a:spcPts val="0"/>
              </a:spcAft>
              <a:buClrTx/>
              <a:buSzTx/>
              <a:buFontTx/>
              <a:buNone/>
              <a:tabLst/>
              <a:defRPr/>
            </a:pPr>
            <a:r>
              <a:rPr lang="ar-AE" dirty="0"/>
              <a:t>سنمنح مساحة لأي</a:t>
            </a:r>
            <a:r>
              <a:rPr lang="ar-JO" dirty="0"/>
              <a:t>ّ</a:t>
            </a:r>
            <a:r>
              <a:rPr lang="ar-AE" dirty="0"/>
              <a:t> فكرة أو شعور يظهر – سواء كانت مشاعر الألم، القلق، الحزن، أو الاشتياق، وأيضًا مشاعر الأمل والصمود.</a:t>
            </a:r>
          </a:p>
          <a:p>
            <a:pPr marL="0" marR="0" lvl="0" indent="0" algn="r" defTabSz="914400" rtl="1" eaLnBrk="1" fontAlgn="auto" latinLnBrk="0" hangingPunct="1">
              <a:lnSpc>
                <a:spcPct val="100000"/>
              </a:lnSpc>
              <a:spcBef>
                <a:spcPts val="0"/>
              </a:spcBef>
              <a:spcAft>
                <a:spcPts val="0"/>
              </a:spcAft>
              <a:buClrTx/>
              <a:buSzTx/>
              <a:buFontTx/>
              <a:buNone/>
              <a:tabLst/>
              <a:defRPr/>
            </a:pPr>
            <a:r>
              <a:rPr lang="ar-AE" dirty="0"/>
              <a:t>في حالة ظهور مشاعر معق</a:t>
            </a:r>
            <a:r>
              <a:rPr lang="ar-JO" dirty="0"/>
              <a:t>ّ</a:t>
            </a:r>
            <a:r>
              <a:rPr lang="ar-AE" dirty="0"/>
              <a:t>دة ومليئة بالألم، من المهم</a:t>
            </a:r>
            <a:r>
              <a:rPr lang="ar-JO" dirty="0"/>
              <a:t>ّ</a:t>
            </a:r>
            <a:r>
              <a:rPr lang="ar-AE" dirty="0"/>
              <a:t> السماح بظهورها، التعبير عن الفهم للألم، منحه الشرعي</a:t>
            </a:r>
            <a:r>
              <a:rPr lang="ar-JO" dirty="0"/>
              <a:t>ّ</a:t>
            </a:r>
            <a:r>
              <a:rPr lang="ar-AE" dirty="0"/>
              <a:t>ة، والتعبير عن الاهتمام.</a:t>
            </a:r>
          </a:p>
          <a:p>
            <a:pPr algn="r" rtl="1"/>
            <a:r>
              <a:rPr lang="ar-AE" dirty="0">
                <a:solidFill>
                  <a:srgbClr val="FF0000"/>
                </a:solidFill>
              </a:rPr>
              <a:t>سنؤك</a:t>
            </a:r>
            <a:r>
              <a:rPr lang="ar-JO" dirty="0">
                <a:solidFill>
                  <a:srgbClr val="FF0000"/>
                </a:solidFill>
              </a:rPr>
              <a:t>ّ</a:t>
            </a:r>
            <a:r>
              <a:rPr lang="ar-AE" dirty="0">
                <a:solidFill>
                  <a:srgbClr val="FF0000"/>
                </a:solidFill>
              </a:rPr>
              <a:t>د أن هذا المكان، بصحبتنا معًا، يتس</a:t>
            </a:r>
            <a:r>
              <a:rPr lang="ar-JO" dirty="0">
                <a:solidFill>
                  <a:srgbClr val="FF0000"/>
                </a:solidFill>
              </a:rPr>
              <a:t>ّ</a:t>
            </a:r>
            <a:r>
              <a:rPr lang="ar-AE" dirty="0">
                <a:solidFill>
                  <a:srgbClr val="FF0000"/>
                </a:solidFill>
              </a:rPr>
              <a:t>ع لكل</a:t>
            </a:r>
            <a:r>
              <a:rPr lang="ar-JO" dirty="0">
                <a:solidFill>
                  <a:srgbClr val="FF0000"/>
                </a:solidFill>
              </a:rPr>
              <a:t>ّ</a:t>
            </a:r>
            <a:r>
              <a:rPr lang="ar-AE" dirty="0">
                <a:solidFill>
                  <a:srgbClr val="FF0000"/>
                </a:solidFill>
              </a:rPr>
              <a:t> الأحاسيس والمشاعر للجميع.</a:t>
            </a:r>
            <a:endParaRPr lang="he-IL" dirty="0"/>
          </a:p>
        </p:txBody>
      </p:sp>
      <p:sp>
        <p:nvSpPr>
          <p:cNvPr id="4" name="מציין מיקום של מספר שקופית 3"/>
          <p:cNvSpPr>
            <a:spLocks noGrp="1"/>
          </p:cNvSpPr>
          <p:nvPr>
            <p:ph type="sldNum" sz="quarter" idx="5"/>
          </p:nvPr>
        </p:nvSpPr>
        <p:spPr/>
        <p:txBody>
          <a:bodyPr/>
          <a:lstStyle/>
          <a:p>
            <a:fld id="{E18A4093-A1DC-4F4A-9B82-A91A4C827CED}" type="slidenum">
              <a:rPr lang="he-IL" smtClean="0"/>
              <a:t>2</a:t>
            </a:fld>
            <a:endParaRPr lang="he-IL"/>
          </a:p>
        </p:txBody>
      </p:sp>
    </p:spTree>
    <p:extLst>
      <p:ext uri="{BB962C8B-B14F-4D97-AF65-F5344CB8AC3E}">
        <p14:creationId xmlns:p14="http://schemas.microsoft.com/office/powerpoint/2010/main" val="598493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lvl="0" algn="r"/>
            <a:endParaRPr kumimoji="0" lang="en-US"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6B896CA-7CA9-43F3-A924-F78EAB89C8D2}"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249243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lvl="0" algn="r"/>
            <a:endParaRPr kumimoji="0" lang="en-US"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6B896CA-7CA9-43F3-A924-F78EAB89C8D2}"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4</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849749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E18A4093-A1DC-4F4A-9B82-A91A4C827CED}" type="slidenum">
              <a:rPr lang="he-IL" smtClean="0"/>
              <a:t>5</a:t>
            </a:fld>
            <a:endParaRPr lang="he-IL"/>
          </a:p>
        </p:txBody>
      </p:sp>
    </p:spTree>
    <p:extLst>
      <p:ext uri="{BB962C8B-B14F-4D97-AF65-F5344CB8AC3E}">
        <p14:creationId xmlns:p14="http://schemas.microsoft.com/office/powerpoint/2010/main" val="585185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kumimoji="0" lang="ar-AE" sz="1200" b="0" i="0" u="none" strike="noStrike" kern="0" cap="none" spc="0" normalizeH="0" baseline="0" noProof="0" dirty="0">
                <a:ln>
                  <a:noFill/>
                </a:ln>
                <a:solidFill>
                  <a:srgbClr val="000000"/>
                </a:solidFill>
                <a:effectLst/>
                <a:uLnTx/>
                <a:uFillTx/>
                <a:latin typeface="+mn-lt"/>
                <a:ea typeface="Calibri"/>
                <a:cs typeface="Calibri"/>
                <a:sym typeface="Calibri"/>
              </a:rPr>
              <a:t>سنعمل على وضع إطار للتجربة المشتركة:</a:t>
            </a:r>
          </a:p>
          <a:p>
            <a:pPr algn="r" rtl="1"/>
            <a:r>
              <a:rPr kumimoji="0" lang="ar-AE" sz="1200" b="0" i="0" u="none" strike="noStrike" kern="0" cap="none" spc="0" normalizeH="0" baseline="0" noProof="0" dirty="0">
                <a:ln>
                  <a:noFill/>
                </a:ln>
                <a:solidFill>
                  <a:srgbClr val="000000"/>
                </a:solidFill>
                <a:effectLst/>
                <a:uLnTx/>
                <a:uFillTx/>
                <a:latin typeface="+mn-lt"/>
                <a:ea typeface="Calibri"/>
                <a:cs typeface="Calibri"/>
                <a:sym typeface="Calibri"/>
              </a:rPr>
              <a:t>لقد أوجدنا حوارًا عاطفيًا محميً</a:t>
            </a:r>
            <a:r>
              <a:rPr kumimoji="0" lang="ar-JO" sz="1200" b="0" i="0" u="none" strike="noStrike" kern="0" cap="none" spc="0" normalizeH="0" baseline="0" noProof="0" dirty="0">
                <a:ln>
                  <a:noFill/>
                </a:ln>
                <a:solidFill>
                  <a:srgbClr val="000000"/>
                </a:solidFill>
                <a:effectLst/>
                <a:uLnTx/>
                <a:uFillTx/>
                <a:latin typeface="+mn-lt"/>
                <a:ea typeface="Calibri"/>
                <a:cs typeface="Calibri"/>
                <a:sym typeface="Calibri"/>
              </a:rPr>
              <a:t>ّ</a:t>
            </a:r>
            <a:r>
              <a:rPr kumimoji="0" lang="ar-AE" sz="1200" b="0" i="0" u="none" strike="noStrike" kern="0" cap="none" spc="0" normalizeH="0" baseline="0" noProof="0" dirty="0">
                <a:ln>
                  <a:noFill/>
                </a:ln>
                <a:solidFill>
                  <a:srgbClr val="000000"/>
                </a:solidFill>
                <a:effectLst/>
                <a:uLnTx/>
                <a:uFillTx/>
                <a:latin typeface="+mn-lt"/>
                <a:ea typeface="Calibri"/>
                <a:cs typeface="Calibri"/>
                <a:sym typeface="Calibri"/>
              </a:rPr>
              <a:t>ا قائمًا على القرب والعلاقة، مما يسمح بالمشاركة، والاستماع، والتعل</a:t>
            </a:r>
            <a:r>
              <a:rPr kumimoji="0" lang="ar-JO" sz="1200" b="0" i="0" u="none" strike="noStrike" kern="0" cap="none" spc="0" normalizeH="0" baseline="0" noProof="0" dirty="0">
                <a:ln>
                  <a:noFill/>
                </a:ln>
                <a:solidFill>
                  <a:srgbClr val="000000"/>
                </a:solidFill>
                <a:effectLst/>
                <a:uLnTx/>
                <a:uFillTx/>
                <a:latin typeface="+mn-lt"/>
                <a:ea typeface="Calibri"/>
                <a:cs typeface="Calibri"/>
                <a:sym typeface="Calibri"/>
              </a:rPr>
              <a:t>ّ</a:t>
            </a:r>
            <a:r>
              <a:rPr kumimoji="0" lang="ar-AE" sz="1200" b="0" i="0" u="none" strike="noStrike" kern="0" cap="none" spc="0" normalizeH="0" baseline="0" noProof="0" dirty="0">
                <a:ln>
                  <a:noFill/>
                </a:ln>
                <a:solidFill>
                  <a:srgbClr val="000000"/>
                </a:solidFill>
                <a:effectLst/>
                <a:uLnTx/>
                <a:uFillTx/>
                <a:latin typeface="+mn-lt"/>
                <a:ea typeface="Calibri"/>
                <a:cs typeface="Calibri"/>
                <a:sym typeface="Calibri"/>
              </a:rPr>
              <a:t>م عن أنفسنا وعن الآخرين – أن نكون معًا. هذا النوع من المساحة نسعى لإنشائه أيضًا بين الطلاب.</a:t>
            </a:r>
          </a:p>
          <a:p>
            <a:pPr algn="r" rtl="1"/>
            <a:endParaRPr kumimoji="0" lang="ar-AE" sz="1200" b="0" i="0" u="none" strike="noStrike" kern="0" cap="none" spc="0" normalizeH="0" baseline="0" noProof="0" dirty="0">
              <a:ln>
                <a:noFill/>
              </a:ln>
              <a:solidFill>
                <a:srgbClr val="000000"/>
              </a:solidFill>
              <a:effectLst/>
              <a:uLnTx/>
              <a:uFillTx/>
              <a:latin typeface="+mn-lt"/>
              <a:ea typeface="Calibri"/>
              <a:cs typeface="Calibri"/>
              <a:sym typeface="Calibri"/>
            </a:endParaRPr>
          </a:p>
          <a:p>
            <a:pPr algn="r" rtl="1"/>
            <a:r>
              <a:rPr kumimoji="0" lang="ar-AE" sz="1200" b="0" i="0" u="none" strike="noStrike" kern="0" cap="none" spc="0" normalizeH="0" baseline="0" noProof="0" dirty="0">
                <a:ln>
                  <a:noFill/>
                </a:ln>
                <a:solidFill>
                  <a:srgbClr val="000000"/>
                </a:solidFill>
                <a:effectLst/>
                <a:uLnTx/>
                <a:uFillTx/>
                <a:latin typeface="+mn-lt"/>
                <a:ea typeface="Calibri"/>
                <a:cs typeface="Calibri"/>
                <a:sym typeface="Calibri"/>
              </a:rPr>
              <a:t>تتعلق العبارات المختلفة بالعوامل التي تدعم التعافي والنمو</a:t>
            </a:r>
            <a:r>
              <a:rPr kumimoji="0" lang="ar-JO" sz="1200" b="0" i="0" u="none" strike="noStrike" kern="0" cap="none" spc="0" normalizeH="0" baseline="0" noProof="0" dirty="0">
                <a:ln>
                  <a:noFill/>
                </a:ln>
                <a:solidFill>
                  <a:srgbClr val="000000"/>
                </a:solidFill>
                <a:effectLst/>
                <a:uLnTx/>
                <a:uFillTx/>
                <a:latin typeface="+mn-lt"/>
                <a:ea typeface="Calibri"/>
                <a:cs typeface="Calibri"/>
                <a:sym typeface="Calibri"/>
              </a:rPr>
              <a:t>ّ</a:t>
            </a:r>
            <a:r>
              <a:rPr kumimoji="0" lang="ar-AE" sz="1200" b="0" i="0" u="none" strike="noStrike" kern="0" cap="none" spc="0" normalizeH="0" baseline="0" noProof="0" dirty="0">
                <a:ln>
                  <a:noFill/>
                </a:ln>
                <a:solidFill>
                  <a:srgbClr val="000000"/>
                </a:solidFill>
                <a:effectLst/>
                <a:uLnTx/>
                <a:uFillTx/>
                <a:latin typeface="+mn-lt"/>
                <a:ea typeface="Calibri"/>
                <a:cs typeface="Calibri"/>
                <a:sym typeface="Calibri"/>
              </a:rPr>
              <a:t> (الدعم، والوعي بالقوى الشخصي</a:t>
            </a:r>
            <a:r>
              <a:rPr kumimoji="0" lang="ar-JO" sz="1200" b="0" i="0" u="none" strike="noStrike" kern="0" cap="none" spc="0" normalizeH="0" baseline="0" noProof="0" dirty="0">
                <a:ln>
                  <a:noFill/>
                </a:ln>
                <a:solidFill>
                  <a:srgbClr val="000000"/>
                </a:solidFill>
                <a:effectLst/>
                <a:uLnTx/>
                <a:uFillTx/>
                <a:latin typeface="+mn-lt"/>
                <a:ea typeface="Calibri"/>
                <a:cs typeface="Calibri"/>
                <a:sym typeface="Calibri"/>
              </a:rPr>
              <a:t>ّ</a:t>
            </a:r>
            <a:r>
              <a:rPr kumimoji="0" lang="ar-AE" sz="1200" b="0" i="0" u="none" strike="noStrike" kern="0" cap="none" spc="0" normalizeH="0" baseline="0" noProof="0" dirty="0">
                <a:ln>
                  <a:noFill/>
                </a:ln>
                <a:solidFill>
                  <a:srgbClr val="000000"/>
                </a:solidFill>
                <a:effectLst/>
                <a:uLnTx/>
                <a:uFillTx/>
                <a:latin typeface="+mn-lt"/>
                <a:ea typeface="Calibri"/>
                <a:cs typeface="Calibri"/>
                <a:sym typeface="Calibri"/>
              </a:rPr>
              <a:t>ة).</a:t>
            </a:r>
          </a:p>
        </p:txBody>
      </p:sp>
      <p:sp>
        <p:nvSpPr>
          <p:cNvPr id="4" name="מציין מיקום של מספר שקופית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575371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ar-AE" dirty="0">
                <a:latin typeface="Calibri" panose="020F0502020204030204" pitchFamily="34" charset="0"/>
                <a:ea typeface="Calibri" panose="020F0502020204030204" pitchFamily="34" charset="0"/>
                <a:cs typeface="Calibri" panose="020F0502020204030204" pitchFamily="34" charset="0"/>
              </a:rPr>
              <a:t>سنؤك</a:t>
            </a:r>
            <a:r>
              <a:rPr lang="ar-JO" dirty="0">
                <a:latin typeface="Calibri" panose="020F0502020204030204" pitchFamily="34" charset="0"/>
                <a:ea typeface="Calibri" panose="020F0502020204030204" pitchFamily="34" charset="0"/>
                <a:cs typeface="Calibri" panose="020F0502020204030204" pitchFamily="34" charset="0"/>
              </a:rPr>
              <a:t>ّ</a:t>
            </a:r>
            <a:r>
              <a:rPr lang="ar-AE" dirty="0">
                <a:latin typeface="Calibri" panose="020F0502020204030204" pitchFamily="34" charset="0"/>
                <a:ea typeface="Calibri" panose="020F0502020204030204" pitchFamily="34" charset="0"/>
                <a:cs typeface="Calibri" panose="020F0502020204030204" pitchFamily="34" charset="0"/>
              </a:rPr>
              <a:t>د على أهم</a:t>
            </a:r>
            <a:r>
              <a:rPr lang="ar-JO" dirty="0">
                <a:latin typeface="Calibri" panose="020F0502020204030204" pitchFamily="34" charset="0"/>
                <a:ea typeface="Calibri" panose="020F0502020204030204" pitchFamily="34" charset="0"/>
                <a:cs typeface="Calibri" panose="020F0502020204030204" pitchFamily="34" charset="0"/>
              </a:rPr>
              <a:t>ّ</a:t>
            </a:r>
            <a:r>
              <a:rPr lang="ar-AE" dirty="0">
                <a:latin typeface="Calibri" panose="020F0502020204030204" pitchFamily="34" charset="0"/>
                <a:ea typeface="Calibri" panose="020F0502020204030204" pitchFamily="34" charset="0"/>
                <a:cs typeface="Calibri" panose="020F0502020204030204" pitchFamily="34" charset="0"/>
              </a:rPr>
              <a:t>ية دور الفريق التربوي</a:t>
            </a:r>
            <a:r>
              <a:rPr lang="ar-JO" dirty="0">
                <a:latin typeface="Calibri" panose="020F0502020204030204" pitchFamily="34" charset="0"/>
                <a:ea typeface="Calibri" panose="020F0502020204030204" pitchFamily="34" charset="0"/>
                <a:cs typeface="Calibri" panose="020F0502020204030204" pitchFamily="34" charset="0"/>
              </a:rPr>
              <a:t>ّ</a:t>
            </a:r>
            <a:r>
              <a:rPr lang="ar-AE" dirty="0">
                <a:latin typeface="Calibri" panose="020F0502020204030204" pitchFamily="34" charset="0"/>
                <a:ea typeface="Calibri" panose="020F0502020204030204" pitchFamily="34" charset="0"/>
                <a:cs typeface="Calibri" panose="020F0502020204030204" pitchFamily="34" charset="0"/>
              </a:rPr>
              <a:t> كمصدر دعم وشعور بالانتماء، وعلى مساهمته في تعزيز الحصانة والمواجهة بين أعضاء الطاقم طوال العام وفي هذه الفترة بشكل</a:t>
            </a:r>
            <a:r>
              <a:rPr lang="ar-JO" dirty="0">
                <a:latin typeface="Calibri" panose="020F0502020204030204" pitchFamily="34" charset="0"/>
                <a:ea typeface="Calibri" panose="020F0502020204030204" pitchFamily="34" charset="0"/>
                <a:cs typeface="Calibri" panose="020F0502020204030204" pitchFamily="34" charset="0"/>
              </a:rPr>
              <a:t>ٍ</a:t>
            </a:r>
            <a:r>
              <a:rPr lang="ar-AE" dirty="0">
                <a:latin typeface="Calibri" panose="020F0502020204030204" pitchFamily="34" charset="0"/>
                <a:ea typeface="Calibri" panose="020F0502020204030204" pitchFamily="34" charset="0"/>
                <a:cs typeface="Calibri" panose="020F0502020204030204" pitchFamily="34" charset="0"/>
              </a:rPr>
              <a:t> خاص.</a:t>
            </a:r>
            <a:endParaRPr lang="en-US" dirty="0">
              <a:solidFill>
                <a:srgbClr val="FF0000"/>
              </a:solidFill>
            </a:endParaRP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6B896CA-7CA9-43F3-A924-F78EAB89C8D2}"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16</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2575079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lvl="0" algn="r" rtl="1"/>
            <a:r>
              <a:rPr kumimoji="0" lang="ar-AE" sz="1200" b="0" i="0" u="none" strike="noStrike" kern="1200" cap="none" spc="0" normalizeH="0" baseline="0" noProof="0" dirty="0">
                <a:ln>
                  <a:noFill/>
                </a:ln>
                <a:solidFill>
                  <a:srgbClr val="FFFCFE"/>
                </a:solidFill>
                <a:effectLst/>
                <a:uLnTx/>
                <a:uFillTx/>
                <a:latin typeface="OSTachles-bold"/>
                <a:ea typeface="+mn-ea"/>
                <a:cs typeface="+mn-cs"/>
              </a:rPr>
              <a:t>في هذا الجزء من اللقاء، سنسعى لتمكين أعضاء الفريق التربوي</a:t>
            </a:r>
            <a:r>
              <a:rPr kumimoji="0" lang="ar-JO" sz="1200" b="0" i="0" u="none" strike="noStrike" kern="1200" cap="none" spc="0" normalizeH="0" baseline="0" noProof="0" dirty="0">
                <a:ln>
                  <a:noFill/>
                </a:ln>
                <a:solidFill>
                  <a:srgbClr val="FFFCFE"/>
                </a:solidFill>
                <a:effectLst/>
                <a:uLnTx/>
                <a:uFillTx/>
                <a:latin typeface="OSTachles-bold"/>
                <a:ea typeface="+mn-ea"/>
                <a:cs typeface="+mn-cs"/>
              </a:rPr>
              <a:t>ّ</a:t>
            </a:r>
            <a:r>
              <a:rPr kumimoji="0" lang="ar-AE" sz="1200" b="0" i="0" u="none" strike="noStrike" kern="1200" cap="none" spc="0" normalizeH="0" baseline="0" noProof="0" dirty="0">
                <a:ln>
                  <a:noFill/>
                </a:ln>
                <a:solidFill>
                  <a:srgbClr val="FFFCFE"/>
                </a:solidFill>
                <a:effectLst/>
                <a:uLnTx/>
                <a:uFillTx/>
                <a:latin typeface="OSTachles-bold"/>
                <a:ea typeface="+mn-ea"/>
                <a:cs typeface="+mn-cs"/>
              </a:rPr>
              <a:t> من الارتباط بالشعور بالمعنى لديهم ودورهم كأشخاص قياديين في العملية التربوي</a:t>
            </a:r>
            <a:r>
              <a:rPr kumimoji="0" lang="ar-JO" sz="1200" b="0" i="0" u="none" strike="noStrike" kern="1200" cap="none" spc="0" normalizeH="0" baseline="0" noProof="0" dirty="0">
                <a:ln>
                  <a:noFill/>
                </a:ln>
                <a:solidFill>
                  <a:srgbClr val="FFFCFE"/>
                </a:solidFill>
                <a:effectLst/>
                <a:uLnTx/>
                <a:uFillTx/>
                <a:latin typeface="OSTachles-bold"/>
                <a:ea typeface="+mn-ea"/>
                <a:cs typeface="+mn-cs"/>
              </a:rPr>
              <a:t>ّ</a:t>
            </a:r>
            <a:r>
              <a:rPr kumimoji="0" lang="ar-AE" sz="1200" b="0" i="0" u="none" strike="noStrike" kern="1200" cap="none" spc="0" normalizeH="0" baseline="0" noProof="0" dirty="0">
                <a:ln>
                  <a:noFill/>
                </a:ln>
                <a:solidFill>
                  <a:srgbClr val="FFFCFE"/>
                </a:solidFill>
                <a:effectLst/>
                <a:uLnTx/>
                <a:uFillTx/>
                <a:latin typeface="OSTachles-bold"/>
                <a:ea typeface="+mn-ea"/>
                <a:cs typeface="+mn-cs"/>
              </a:rPr>
              <a:t>ة، خاص</a:t>
            </a:r>
            <a:r>
              <a:rPr kumimoji="0" lang="ar-JO" sz="1200" b="0" i="0" u="none" strike="noStrike" kern="1200" cap="none" spc="0" normalizeH="0" baseline="0" noProof="0" dirty="0">
                <a:ln>
                  <a:noFill/>
                </a:ln>
                <a:solidFill>
                  <a:srgbClr val="FFFCFE"/>
                </a:solidFill>
                <a:effectLst/>
                <a:uLnTx/>
                <a:uFillTx/>
                <a:latin typeface="OSTachles-bold"/>
                <a:ea typeface="+mn-ea"/>
                <a:cs typeface="+mn-cs"/>
              </a:rPr>
              <a:t>ّ</a:t>
            </a:r>
            <a:r>
              <a:rPr kumimoji="0" lang="ar-AE" sz="1200" b="0" i="0" u="none" strike="noStrike" kern="1200" cap="none" spc="0" normalizeH="0" baseline="0" noProof="0" dirty="0">
                <a:ln>
                  <a:noFill/>
                </a:ln>
                <a:solidFill>
                  <a:srgbClr val="FFFCFE"/>
                </a:solidFill>
                <a:effectLst/>
                <a:uLnTx/>
                <a:uFillTx/>
                <a:latin typeface="OSTachles-bold"/>
                <a:ea typeface="+mn-ea"/>
                <a:cs typeface="+mn-cs"/>
              </a:rPr>
              <a:t>ة في سياق عملي</a:t>
            </a:r>
            <a:r>
              <a:rPr kumimoji="0" lang="ar-JO" sz="1200" b="0" i="0" u="none" strike="noStrike" kern="1200" cap="none" spc="0" normalizeH="0" baseline="0" noProof="0" dirty="0">
                <a:ln>
                  <a:noFill/>
                </a:ln>
                <a:solidFill>
                  <a:srgbClr val="FFFCFE"/>
                </a:solidFill>
                <a:effectLst/>
                <a:uLnTx/>
                <a:uFillTx/>
                <a:latin typeface="OSTachles-bold"/>
                <a:ea typeface="+mn-ea"/>
                <a:cs typeface="+mn-cs"/>
              </a:rPr>
              <a:t>ّ</a:t>
            </a:r>
            <a:r>
              <a:rPr kumimoji="0" lang="ar-AE" sz="1200" b="0" i="0" u="none" strike="noStrike" kern="1200" cap="none" spc="0" normalizeH="0" baseline="0" noProof="0" dirty="0">
                <a:ln>
                  <a:noFill/>
                </a:ln>
                <a:solidFill>
                  <a:srgbClr val="FFFCFE"/>
                </a:solidFill>
                <a:effectLst/>
                <a:uLnTx/>
                <a:uFillTx/>
                <a:latin typeface="OSTachles-bold"/>
                <a:ea typeface="+mn-ea"/>
                <a:cs typeface="+mn-cs"/>
              </a:rPr>
              <a:t>ات التعافي والنمو من الأزمة. سنتيح لأعضاء الفريق التعبير عن الأسئلة والمخاوف التي لديهم في هذا السياق.</a:t>
            </a:r>
          </a:p>
          <a:p>
            <a:pPr lvl="0" algn="r" rtl="1"/>
            <a:r>
              <a:rPr kumimoji="0" lang="ar-AE" sz="1200" b="0" i="0" u="none" strike="noStrike" kern="1200" cap="none" spc="0" normalizeH="0" baseline="0" noProof="0" dirty="0">
                <a:ln>
                  <a:noFill/>
                </a:ln>
                <a:solidFill>
                  <a:srgbClr val="FFFCFE"/>
                </a:solidFill>
                <a:effectLst/>
                <a:uLnTx/>
                <a:uFillTx/>
                <a:latin typeface="OSTachles-bold"/>
                <a:ea typeface="+mn-ea"/>
                <a:cs typeface="+mn-cs"/>
              </a:rPr>
              <a:t>إلى جانب تعزيز الشعور بالمعنى والدور، سنشجع أعضاء الفريق على طلب المساعدة عند الحاجة والتعرف على دوائر الدعم المتاحة لهم، وندعوهم للتعبير عن احتياجاتهم في سياق دعم الطلاب.</a:t>
            </a:r>
          </a:p>
          <a:p>
            <a:pPr lvl="0" algn="r" rtl="1"/>
            <a:endParaRPr kumimoji="0" lang="ar-AE" sz="1200" b="0" i="0" u="none" strike="noStrike" kern="1200" cap="none" spc="0" normalizeH="0" baseline="0" noProof="0" dirty="0">
              <a:ln>
                <a:noFill/>
              </a:ln>
              <a:solidFill>
                <a:srgbClr val="FFFCFE"/>
              </a:solidFill>
              <a:effectLst/>
              <a:uLnTx/>
              <a:uFillTx/>
              <a:latin typeface="OSTachles-bold"/>
              <a:ea typeface="+mn-ea"/>
              <a:cs typeface="+mn-cs"/>
            </a:endParaRPr>
          </a:p>
          <a:p>
            <a:pPr lvl="0" algn="r" rtl="1"/>
            <a:endParaRPr kumimoji="0" lang="he-IL" sz="1200" b="0" i="0" u="none" strike="noStrike" kern="1200" cap="none" spc="0" normalizeH="0" baseline="0" noProof="0" dirty="0">
              <a:ln>
                <a:noFill/>
              </a:ln>
              <a:solidFill>
                <a:srgbClr val="FFFCFE"/>
              </a:solidFill>
              <a:effectLst/>
              <a:uLnTx/>
              <a:uFillTx/>
              <a:latin typeface="OSTachles-bold"/>
              <a:ea typeface="+mn-ea"/>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A6B896CA-7CA9-43F3-A924-F78EAB89C8D2}"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17</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1603523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D79F26FF-B42D-48C4-9A8E-A1489F2514EC}" type="slidenum">
              <a:rPr kumimoji="0" lang="he-IL" sz="1200" b="0" i="0" u="none" strike="noStrike" kern="1200" cap="none" spc="0" normalizeH="0" baseline="0" noProof="0" smtClean="0">
                <a:ln>
                  <a:noFill/>
                </a:ln>
                <a:solidFill>
                  <a:prstClr val="black"/>
                </a:solidFill>
                <a:effectLst/>
                <a:uLnTx/>
                <a:uFillTx/>
                <a:latin typeface="Aptos" panose="0211000402020202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18</a:t>
            </a:fld>
            <a:endParaRPr kumimoji="0" lang="he-IL" sz="12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1750067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DB714-D4E7-4D57-9557-3C673D700E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Subtitle 2">
            <a:extLst>
              <a:ext uri="{FF2B5EF4-FFF2-40B4-BE49-F238E27FC236}">
                <a16:creationId xmlns:a16="http://schemas.microsoft.com/office/drawing/2014/main" id="{21365711-9068-E43C-15CA-F57A28BC1E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Date Placeholder 3">
            <a:extLst>
              <a:ext uri="{FF2B5EF4-FFF2-40B4-BE49-F238E27FC236}">
                <a16:creationId xmlns:a16="http://schemas.microsoft.com/office/drawing/2014/main" id="{C1154613-3A14-822E-F088-A239B5358FE4}"/>
              </a:ext>
            </a:extLst>
          </p:cNvPr>
          <p:cNvSpPr>
            <a:spLocks noGrp="1"/>
          </p:cNvSpPr>
          <p:nvPr>
            <p:ph type="dt" sz="half" idx="10"/>
          </p:nvPr>
        </p:nvSpPr>
        <p:spPr/>
        <p:txBody>
          <a:bodyPr/>
          <a:lstStyle/>
          <a:p>
            <a:fld id="{B0CFF2ED-64B8-472D-897E-4FA9C3A50AB0}" type="datetimeFigureOut">
              <a:rPr lang="he-IL" smtClean="0"/>
              <a:t>ו'/אדר/תשפ"ה</a:t>
            </a:fld>
            <a:endParaRPr lang="he-IL"/>
          </a:p>
        </p:txBody>
      </p:sp>
      <p:sp>
        <p:nvSpPr>
          <p:cNvPr id="5" name="Footer Placeholder 4">
            <a:extLst>
              <a:ext uri="{FF2B5EF4-FFF2-40B4-BE49-F238E27FC236}">
                <a16:creationId xmlns:a16="http://schemas.microsoft.com/office/drawing/2014/main" id="{61DA62FD-7677-ED55-A80C-2B6026C9B8A3}"/>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C8E3119B-08C9-28C0-FA9B-A74FFB6FF7A7}"/>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2795540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BDE6F-7787-1EDC-2FAA-A098F59B7BC8}"/>
              </a:ext>
            </a:extLst>
          </p:cNvPr>
          <p:cNvSpPr>
            <a:spLocks noGrp="1"/>
          </p:cNvSpPr>
          <p:nvPr>
            <p:ph type="title"/>
          </p:nvPr>
        </p:nvSpPr>
        <p:spPr/>
        <p:txBody>
          <a:bodyPr/>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5C61232B-6D9B-4BAD-63B9-122F9214F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A698E1EF-D54F-F0FC-9EC9-2EE819CC18E3}"/>
              </a:ext>
            </a:extLst>
          </p:cNvPr>
          <p:cNvSpPr>
            <a:spLocks noGrp="1"/>
          </p:cNvSpPr>
          <p:nvPr>
            <p:ph type="dt" sz="half" idx="10"/>
          </p:nvPr>
        </p:nvSpPr>
        <p:spPr/>
        <p:txBody>
          <a:bodyPr/>
          <a:lstStyle/>
          <a:p>
            <a:fld id="{B0CFF2ED-64B8-472D-897E-4FA9C3A50AB0}" type="datetimeFigureOut">
              <a:rPr lang="he-IL" smtClean="0"/>
              <a:t>ו'/אדר/תשפ"ה</a:t>
            </a:fld>
            <a:endParaRPr lang="he-IL"/>
          </a:p>
        </p:txBody>
      </p:sp>
      <p:sp>
        <p:nvSpPr>
          <p:cNvPr id="5" name="Footer Placeholder 4">
            <a:extLst>
              <a:ext uri="{FF2B5EF4-FFF2-40B4-BE49-F238E27FC236}">
                <a16:creationId xmlns:a16="http://schemas.microsoft.com/office/drawing/2014/main" id="{AD0345E0-2B9D-7371-90C4-9D3B9B7A6BC6}"/>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BC7C3905-540E-3E84-7891-F26FBC146F9B}"/>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2712432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369976-6754-581B-49E3-FB39F5077F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71BE17C8-B418-D31C-E8A5-41AB107B5B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D988DF43-5635-75E3-756F-0480BBBCF886}"/>
              </a:ext>
            </a:extLst>
          </p:cNvPr>
          <p:cNvSpPr>
            <a:spLocks noGrp="1"/>
          </p:cNvSpPr>
          <p:nvPr>
            <p:ph type="dt" sz="half" idx="10"/>
          </p:nvPr>
        </p:nvSpPr>
        <p:spPr/>
        <p:txBody>
          <a:bodyPr/>
          <a:lstStyle/>
          <a:p>
            <a:fld id="{B0CFF2ED-64B8-472D-897E-4FA9C3A50AB0}" type="datetimeFigureOut">
              <a:rPr lang="he-IL" smtClean="0"/>
              <a:t>ו'/אדר/תשפ"ה</a:t>
            </a:fld>
            <a:endParaRPr lang="he-IL"/>
          </a:p>
        </p:txBody>
      </p:sp>
      <p:sp>
        <p:nvSpPr>
          <p:cNvPr id="5" name="Footer Placeholder 4">
            <a:extLst>
              <a:ext uri="{FF2B5EF4-FFF2-40B4-BE49-F238E27FC236}">
                <a16:creationId xmlns:a16="http://schemas.microsoft.com/office/drawing/2014/main" id="{463B97EC-834C-481F-4E33-D632A7183E88}"/>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45104ECB-E7AD-B8B7-90D2-C7042BAFF294}"/>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2331638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4F18EFC-A046-787B-D93A-BA99361EA56F}"/>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B2030810-5B8C-EAF3-3F91-0404C7ACE2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7019335C-9C98-C311-E8B5-A73646584FCD}"/>
              </a:ext>
            </a:extLst>
          </p:cNvPr>
          <p:cNvSpPr>
            <a:spLocks noGrp="1"/>
          </p:cNvSpPr>
          <p:nvPr>
            <p:ph type="dt" sz="half" idx="10"/>
          </p:nvPr>
        </p:nvSpPr>
        <p:spPr/>
        <p:txBody>
          <a:bodyPr/>
          <a:lstStyle/>
          <a:p>
            <a:fld id="{3F526877-1CD4-4749-8B0F-5F4FCCBFDFAB}" type="datetimeFigureOut">
              <a:rPr lang="he-IL" smtClean="0"/>
              <a:t>ו'/אדר/תשפ"ה</a:t>
            </a:fld>
            <a:endParaRPr lang="he-IL"/>
          </a:p>
        </p:txBody>
      </p:sp>
      <p:sp>
        <p:nvSpPr>
          <p:cNvPr id="5" name="מציין מיקום של כותרת תחתונה 4">
            <a:extLst>
              <a:ext uri="{FF2B5EF4-FFF2-40B4-BE49-F238E27FC236}">
                <a16:creationId xmlns:a16="http://schemas.microsoft.com/office/drawing/2014/main" id="{1E190804-D503-5DDD-6DEA-EB4E19A2771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1CBB84B-F30F-AEC0-5553-524680976F97}"/>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425081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12BD13D-7AFD-F45C-08BC-F145CF81186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DBA549E-144D-088E-1228-CB58D628524E}"/>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28D0A76-80FD-DC1A-C79A-92BD08F3E573}"/>
              </a:ext>
            </a:extLst>
          </p:cNvPr>
          <p:cNvSpPr>
            <a:spLocks noGrp="1"/>
          </p:cNvSpPr>
          <p:nvPr>
            <p:ph type="dt" sz="half" idx="10"/>
          </p:nvPr>
        </p:nvSpPr>
        <p:spPr/>
        <p:txBody>
          <a:bodyPr/>
          <a:lstStyle/>
          <a:p>
            <a:fld id="{3F526877-1CD4-4749-8B0F-5F4FCCBFDFAB}" type="datetimeFigureOut">
              <a:rPr lang="he-IL" smtClean="0"/>
              <a:t>ו'/אדר/תשפ"ה</a:t>
            </a:fld>
            <a:endParaRPr lang="he-IL"/>
          </a:p>
        </p:txBody>
      </p:sp>
      <p:sp>
        <p:nvSpPr>
          <p:cNvPr id="5" name="מציין מיקום של כותרת תחתונה 4">
            <a:extLst>
              <a:ext uri="{FF2B5EF4-FFF2-40B4-BE49-F238E27FC236}">
                <a16:creationId xmlns:a16="http://schemas.microsoft.com/office/drawing/2014/main" id="{D3BA241B-0D47-9EB9-557D-0712FDCA432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5AF826E-BF02-7C30-DDDF-AC0916A4C60F}"/>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1741017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E0D0345-8717-4143-BD6D-A1B2AF2C5737}"/>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4C538469-A5B1-1834-C6DD-56F88F0E472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4F23F149-AAB5-6B8E-FEB0-180643CE06E7}"/>
              </a:ext>
            </a:extLst>
          </p:cNvPr>
          <p:cNvSpPr>
            <a:spLocks noGrp="1"/>
          </p:cNvSpPr>
          <p:nvPr>
            <p:ph type="dt" sz="half" idx="10"/>
          </p:nvPr>
        </p:nvSpPr>
        <p:spPr/>
        <p:txBody>
          <a:bodyPr/>
          <a:lstStyle/>
          <a:p>
            <a:fld id="{3F526877-1CD4-4749-8B0F-5F4FCCBFDFAB}" type="datetimeFigureOut">
              <a:rPr lang="he-IL" smtClean="0"/>
              <a:t>ו'/אדר/תשפ"ה</a:t>
            </a:fld>
            <a:endParaRPr lang="he-IL"/>
          </a:p>
        </p:txBody>
      </p:sp>
      <p:sp>
        <p:nvSpPr>
          <p:cNvPr id="5" name="מציין מיקום של כותרת תחתונה 4">
            <a:extLst>
              <a:ext uri="{FF2B5EF4-FFF2-40B4-BE49-F238E27FC236}">
                <a16:creationId xmlns:a16="http://schemas.microsoft.com/office/drawing/2014/main" id="{37244F46-F868-45A7-10EB-F1AA3E660D93}"/>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6052AF9-614B-D630-FEBA-5C70A55E6121}"/>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1455232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47E5BC9-7674-6E84-6389-658A64BE95D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FD158FF-0493-6069-AC84-A09ADC448AB9}"/>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CB07CD10-758C-99C4-8015-09C19074FBC3}"/>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96BE547-4DB2-60FC-6E38-F4AD5A05FDB4}"/>
              </a:ext>
            </a:extLst>
          </p:cNvPr>
          <p:cNvSpPr>
            <a:spLocks noGrp="1"/>
          </p:cNvSpPr>
          <p:nvPr>
            <p:ph type="dt" sz="half" idx="10"/>
          </p:nvPr>
        </p:nvSpPr>
        <p:spPr/>
        <p:txBody>
          <a:bodyPr/>
          <a:lstStyle/>
          <a:p>
            <a:fld id="{3F526877-1CD4-4749-8B0F-5F4FCCBFDFAB}" type="datetimeFigureOut">
              <a:rPr lang="he-IL" smtClean="0"/>
              <a:t>ו'/אדר/תשפ"ה</a:t>
            </a:fld>
            <a:endParaRPr lang="he-IL"/>
          </a:p>
        </p:txBody>
      </p:sp>
      <p:sp>
        <p:nvSpPr>
          <p:cNvPr id="6" name="מציין מיקום של כותרת תחתונה 5">
            <a:extLst>
              <a:ext uri="{FF2B5EF4-FFF2-40B4-BE49-F238E27FC236}">
                <a16:creationId xmlns:a16="http://schemas.microsoft.com/office/drawing/2014/main" id="{D04B5537-A2F3-FAC2-8D1D-077155AD5BB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5174B7A3-5A26-AAB5-7113-CFDFB7E3498E}"/>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3326897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38E4C22-7893-EF83-ED60-D3F8288638C6}"/>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7A8E10D-9B4F-8D20-459A-FDD340A89C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4161DBD4-3F21-4B84-69BE-8CC599119912}"/>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970E7C69-E282-6D46-BB41-4647AA1F58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8ECA2E60-1F46-EED6-C461-5F4B023C1020}"/>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A2419998-D6E6-A4DC-B9EF-8E277747BB18}"/>
              </a:ext>
            </a:extLst>
          </p:cNvPr>
          <p:cNvSpPr>
            <a:spLocks noGrp="1"/>
          </p:cNvSpPr>
          <p:nvPr>
            <p:ph type="dt" sz="half" idx="10"/>
          </p:nvPr>
        </p:nvSpPr>
        <p:spPr/>
        <p:txBody>
          <a:bodyPr/>
          <a:lstStyle/>
          <a:p>
            <a:fld id="{3F526877-1CD4-4749-8B0F-5F4FCCBFDFAB}" type="datetimeFigureOut">
              <a:rPr lang="he-IL" smtClean="0"/>
              <a:t>ו'/אדר/תשפ"ה</a:t>
            </a:fld>
            <a:endParaRPr lang="he-IL"/>
          </a:p>
        </p:txBody>
      </p:sp>
      <p:sp>
        <p:nvSpPr>
          <p:cNvPr id="8" name="מציין מיקום של כותרת תחתונה 7">
            <a:extLst>
              <a:ext uri="{FF2B5EF4-FFF2-40B4-BE49-F238E27FC236}">
                <a16:creationId xmlns:a16="http://schemas.microsoft.com/office/drawing/2014/main" id="{0F38C6EC-85A3-0111-8CA9-AABCB889B25C}"/>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55BF7B0F-845E-BB83-9B85-28AD52E871C3}"/>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2089077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5E5995B-F1B6-0F54-54C9-D499790C7E9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4A3B58BB-8586-D070-6D55-1EC15765990C}"/>
              </a:ext>
            </a:extLst>
          </p:cNvPr>
          <p:cNvSpPr>
            <a:spLocks noGrp="1"/>
          </p:cNvSpPr>
          <p:nvPr>
            <p:ph type="dt" sz="half" idx="10"/>
          </p:nvPr>
        </p:nvSpPr>
        <p:spPr/>
        <p:txBody>
          <a:bodyPr/>
          <a:lstStyle/>
          <a:p>
            <a:fld id="{3F526877-1CD4-4749-8B0F-5F4FCCBFDFAB}" type="datetimeFigureOut">
              <a:rPr lang="he-IL" smtClean="0"/>
              <a:t>ו'/אדר/תשפ"ה</a:t>
            </a:fld>
            <a:endParaRPr lang="he-IL"/>
          </a:p>
        </p:txBody>
      </p:sp>
      <p:sp>
        <p:nvSpPr>
          <p:cNvPr id="4" name="מציין מיקום של כותרת תחתונה 3">
            <a:extLst>
              <a:ext uri="{FF2B5EF4-FFF2-40B4-BE49-F238E27FC236}">
                <a16:creationId xmlns:a16="http://schemas.microsoft.com/office/drawing/2014/main" id="{76617C3F-0015-476E-9221-91A550D60194}"/>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7CF7E565-118A-2B1E-D2CC-03D11BD1DAC7}"/>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1287468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4C1523E9-2166-C854-D93A-6A01BF242089}"/>
              </a:ext>
            </a:extLst>
          </p:cNvPr>
          <p:cNvSpPr>
            <a:spLocks noGrp="1"/>
          </p:cNvSpPr>
          <p:nvPr>
            <p:ph type="dt" sz="half" idx="10"/>
          </p:nvPr>
        </p:nvSpPr>
        <p:spPr/>
        <p:txBody>
          <a:bodyPr/>
          <a:lstStyle/>
          <a:p>
            <a:fld id="{3F526877-1CD4-4749-8B0F-5F4FCCBFDFAB}" type="datetimeFigureOut">
              <a:rPr lang="he-IL" smtClean="0"/>
              <a:t>ו'/אדר/תשפ"ה</a:t>
            </a:fld>
            <a:endParaRPr lang="he-IL"/>
          </a:p>
        </p:txBody>
      </p:sp>
      <p:sp>
        <p:nvSpPr>
          <p:cNvPr id="3" name="מציין מיקום של כותרת תחתונה 2">
            <a:extLst>
              <a:ext uri="{FF2B5EF4-FFF2-40B4-BE49-F238E27FC236}">
                <a16:creationId xmlns:a16="http://schemas.microsoft.com/office/drawing/2014/main" id="{F111D19D-7136-7E6B-8F06-CF7A9A0C66F5}"/>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F48A5867-EBDD-1611-83AA-F20AC9C4FAEB}"/>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2244719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4825525-58EE-86C5-0E18-9219EA61B3D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DC9C6D7-6998-1DE2-591E-24873DC234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31276BF7-9F89-BF68-E950-D2FD3DF3D8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C48E31A-6CB1-97BE-98A8-0DD7A3F4B07D}"/>
              </a:ext>
            </a:extLst>
          </p:cNvPr>
          <p:cNvSpPr>
            <a:spLocks noGrp="1"/>
          </p:cNvSpPr>
          <p:nvPr>
            <p:ph type="dt" sz="half" idx="10"/>
          </p:nvPr>
        </p:nvSpPr>
        <p:spPr/>
        <p:txBody>
          <a:bodyPr/>
          <a:lstStyle/>
          <a:p>
            <a:fld id="{3F526877-1CD4-4749-8B0F-5F4FCCBFDFAB}" type="datetimeFigureOut">
              <a:rPr lang="he-IL" smtClean="0"/>
              <a:t>ו'/אדר/תשפ"ה</a:t>
            </a:fld>
            <a:endParaRPr lang="he-IL"/>
          </a:p>
        </p:txBody>
      </p:sp>
      <p:sp>
        <p:nvSpPr>
          <p:cNvPr id="6" name="מציין מיקום של כותרת תחתונה 5">
            <a:extLst>
              <a:ext uri="{FF2B5EF4-FFF2-40B4-BE49-F238E27FC236}">
                <a16:creationId xmlns:a16="http://schemas.microsoft.com/office/drawing/2014/main" id="{BF3A547C-8EE6-A04F-F42A-5F2AF6400BA3}"/>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D440524-0258-CD9A-DB99-8359DD4DD251}"/>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2521539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4C59D-F43C-9CFC-AAA5-937B63C2863D}"/>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8FE9D98A-69F3-15CC-035B-8D024C36C2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35EE4015-6435-5456-A1BE-3C748CD89523}"/>
              </a:ext>
            </a:extLst>
          </p:cNvPr>
          <p:cNvSpPr>
            <a:spLocks noGrp="1"/>
          </p:cNvSpPr>
          <p:nvPr>
            <p:ph type="dt" sz="half" idx="10"/>
          </p:nvPr>
        </p:nvSpPr>
        <p:spPr/>
        <p:txBody>
          <a:bodyPr/>
          <a:lstStyle/>
          <a:p>
            <a:fld id="{B0CFF2ED-64B8-472D-897E-4FA9C3A50AB0}" type="datetimeFigureOut">
              <a:rPr lang="he-IL" smtClean="0"/>
              <a:t>ו'/אדר/תשפ"ה</a:t>
            </a:fld>
            <a:endParaRPr lang="he-IL"/>
          </a:p>
        </p:txBody>
      </p:sp>
      <p:sp>
        <p:nvSpPr>
          <p:cNvPr id="5" name="Footer Placeholder 4">
            <a:extLst>
              <a:ext uri="{FF2B5EF4-FFF2-40B4-BE49-F238E27FC236}">
                <a16:creationId xmlns:a16="http://schemas.microsoft.com/office/drawing/2014/main" id="{13B39836-3539-AA61-B944-CD9EEF6D28BD}"/>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0ED96516-9703-5D60-2FF4-E7F178913AA5}"/>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2398942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3542128-8D1B-C83D-896B-515355F166A0}"/>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9E8CA8D1-A898-CDC7-9051-A8070383C9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DC53ADBC-F6A7-E91A-830C-0DEB7528F5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C62C2C3D-2BAE-6985-D0DD-E741820A8DEA}"/>
              </a:ext>
            </a:extLst>
          </p:cNvPr>
          <p:cNvSpPr>
            <a:spLocks noGrp="1"/>
          </p:cNvSpPr>
          <p:nvPr>
            <p:ph type="dt" sz="half" idx="10"/>
          </p:nvPr>
        </p:nvSpPr>
        <p:spPr/>
        <p:txBody>
          <a:bodyPr/>
          <a:lstStyle/>
          <a:p>
            <a:fld id="{3F526877-1CD4-4749-8B0F-5F4FCCBFDFAB}" type="datetimeFigureOut">
              <a:rPr lang="he-IL" smtClean="0"/>
              <a:t>ו'/אדר/תשפ"ה</a:t>
            </a:fld>
            <a:endParaRPr lang="he-IL"/>
          </a:p>
        </p:txBody>
      </p:sp>
      <p:sp>
        <p:nvSpPr>
          <p:cNvPr id="6" name="מציין מיקום של כותרת תחתונה 5">
            <a:extLst>
              <a:ext uri="{FF2B5EF4-FFF2-40B4-BE49-F238E27FC236}">
                <a16:creationId xmlns:a16="http://schemas.microsoft.com/office/drawing/2014/main" id="{41B56579-6E9A-1BDD-E867-9BC9F434CDA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D4E5B9D-BA46-3063-0AB3-A7A0981E7241}"/>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27312920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2752ECF-F953-1324-B61A-58A1E179B76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680827A9-AA0F-42F9-39AC-C7B1F57C9A0A}"/>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3ACBA9A-47B8-A92B-3FDB-A4FC38A4632B}"/>
              </a:ext>
            </a:extLst>
          </p:cNvPr>
          <p:cNvSpPr>
            <a:spLocks noGrp="1"/>
          </p:cNvSpPr>
          <p:nvPr>
            <p:ph type="dt" sz="half" idx="10"/>
          </p:nvPr>
        </p:nvSpPr>
        <p:spPr/>
        <p:txBody>
          <a:bodyPr/>
          <a:lstStyle/>
          <a:p>
            <a:fld id="{3F526877-1CD4-4749-8B0F-5F4FCCBFDFAB}" type="datetimeFigureOut">
              <a:rPr lang="he-IL" smtClean="0"/>
              <a:t>ו'/אדר/תשפ"ה</a:t>
            </a:fld>
            <a:endParaRPr lang="he-IL"/>
          </a:p>
        </p:txBody>
      </p:sp>
      <p:sp>
        <p:nvSpPr>
          <p:cNvPr id="5" name="מציין מיקום של כותרת תחתונה 4">
            <a:extLst>
              <a:ext uri="{FF2B5EF4-FFF2-40B4-BE49-F238E27FC236}">
                <a16:creationId xmlns:a16="http://schemas.microsoft.com/office/drawing/2014/main" id="{38A27908-04C1-2DFE-1329-0E9F679BD81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910489D-279A-0D6B-0764-C01B50CB6999}"/>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859323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2B3FB4DA-EFE7-58B5-91D9-3EBEBFA3329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67CB11DE-4E86-3679-F72D-83520CBD238B}"/>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29F2126-6F82-B7B2-65D7-C99E5BF807C4}"/>
              </a:ext>
            </a:extLst>
          </p:cNvPr>
          <p:cNvSpPr>
            <a:spLocks noGrp="1"/>
          </p:cNvSpPr>
          <p:nvPr>
            <p:ph type="dt" sz="half" idx="10"/>
          </p:nvPr>
        </p:nvSpPr>
        <p:spPr/>
        <p:txBody>
          <a:bodyPr/>
          <a:lstStyle/>
          <a:p>
            <a:fld id="{3F526877-1CD4-4749-8B0F-5F4FCCBFDFAB}" type="datetimeFigureOut">
              <a:rPr lang="he-IL" smtClean="0"/>
              <a:t>ו'/אדר/תשפ"ה</a:t>
            </a:fld>
            <a:endParaRPr lang="he-IL"/>
          </a:p>
        </p:txBody>
      </p:sp>
      <p:sp>
        <p:nvSpPr>
          <p:cNvPr id="5" name="מציין מיקום של כותרת תחתונה 4">
            <a:extLst>
              <a:ext uri="{FF2B5EF4-FFF2-40B4-BE49-F238E27FC236}">
                <a16:creationId xmlns:a16="http://schemas.microsoft.com/office/drawing/2014/main" id="{2A071289-0CCC-C180-DCDC-DF368FB4705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FF7FA5E-2748-950D-5A75-338759885A18}"/>
              </a:ext>
            </a:extLst>
          </p:cNvPr>
          <p:cNvSpPr>
            <a:spLocks noGrp="1"/>
          </p:cNvSpPr>
          <p:nvPr>
            <p:ph type="sldNum" sz="quarter" idx="12"/>
          </p:nvPr>
        </p:nvSpPr>
        <p:spPr/>
        <p:txBody>
          <a:bodyPr/>
          <a:lstStyle/>
          <a:p>
            <a:fld id="{6E21C6FA-F16A-4CA4-A168-46B75E94B779}" type="slidenum">
              <a:rPr lang="he-IL" smtClean="0"/>
              <a:t>‹#›</a:t>
            </a:fld>
            <a:endParaRPr lang="he-IL"/>
          </a:p>
        </p:txBody>
      </p:sp>
    </p:spTree>
    <p:extLst>
      <p:ext uri="{BB962C8B-B14F-4D97-AF65-F5344CB8AC3E}">
        <p14:creationId xmlns:p14="http://schemas.microsoft.com/office/powerpoint/2010/main" val="1650031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6440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5078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8231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5957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2087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94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6366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49AD-0F8A-ABC4-A8D3-62E3E1BB85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Text Placeholder 2">
            <a:extLst>
              <a:ext uri="{FF2B5EF4-FFF2-40B4-BE49-F238E27FC236}">
                <a16:creationId xmlns:a16="http://schemas.microsoft.com/office/drawing/2014/main" id="{841BD080-4532-8912-250F-F86B9CE518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B07856-82CA-AB4D-15D5-0D40CB66256B}"/>
              </a:ext>
            </a:extLst>
          </p:cNvPr>
          <p:cNvSpPr>
            <a:spLocks noGrp="1"/>
          </p:cNvSpPr>
          <p:nvPr>
            <p:ph type="dt" sz="half" idx="10"/>
          </p:nvPr>
        </p:nvSpPr>
        <p:spPr/>
        <p:txBody>
          <a:bodyPr/>
          <a:lstStyle/>
          <a:p>
            <a:fld id="{B0CFF2ED-64B8-472D-897E-4FA9C3A50AB0}" type="datetimeFigureOut">
              <a:rPr lang="he-IL" smtClean="0"/>
              <a:t>ו'/אדר/תשפ"ה</a:t>
            </a:fld>
            <a:endParaRPr lang="he-IL"/>
          </a:p>
        </p:txBody>
      </p:sp>
      <p:sp>
        <p:nvSpPr>
          <p:cNvPr id="5" name="Footer Placeholder 4">
            <a:extLst>
              <a:ext uri="{FF2B5EF4-FFF2-40B4-BE49-F238E27FC236}">
                <a16:creationId xmlns:a16="http://schemas.microsoft.com/office/drawing/2014/main" id="{D4CEDAA1-910C-3691-FAFF-12561078C9E5}"/>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0B9F8706-8772-06FD-B718-4F538EA7960D}"/>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4035747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1281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7849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4045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2512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6"/>
            <a:ext cx="10515600" cy="4351338"/>
          </a:xfrm>
          <a:prstGeom prst="rect">
            <a:avLst/>
          </a:prstGeom>
          <a:noFill/>
          <a:ln>
            <a:noFill/>
          </a:ln>
        </p:spPr>
        <p:txBody>
          <a:bodyPr spcFirstLastPara="1" wrap="square" lIns="91425" tIns="45700" rIns="91425" bIns="45700" anchor="t" anchorCtr="0">
            <a:normAutofit/>
          </a:bodyPr>
          <a:lstStyle>
            <a:lvl1pPr marL="457223" lvl="0" indent="-342917" algn="r" rtl="1">
              <a:lnSpc>
                <a:spcPct val="90000"/>
              </a:lnSpc>
              <a:spcBef>
                <a:spcPts val="1000"/>
              </a:spcBef>
              <a:spcAft>
                <a:spcPts val="0"/>
              </a:spcAft>
              <a:buClr>
                <a:schemeClr val="dk1"/>
              </a:buClr>
              <a:buSzPts val="1800"/>
              <a:buChar char="•"/>
              <a:defRPr/>
            </a:lvl1pPr>
            <a:lvl2pPr marL="914446" lvl="1" indent="-342917" algn="r" rtl="1">
              <a:lnSpc>
                <a:spcPct val="90000"/>
              </a:lnSpc>
              <a:spcBef>
                <a:spcPts val="500"/>
              </a:spcBef>
              <a:spcAft>
                <a:spcPts val="0"/>
              </a:spcAft>
              <a:buClr>
                <a:schemeClr val="dk1"/>
              </a:buClr>
              <a:buSzPts val="1800"/>
              <a:buChar char="•"/>
              <a:defRPr/>
            </a:lvl2pPr>
            <a:lvl3pPr marL="1371669" lvl="2" indent="-342917" algn="r" rtl="1">
              <a:lnSpc>
                <a:spcPct val="90000"/>
              </a:lnSpc>
              <a:spcBef>
                <a:spcPts val="500"/>
              </a:spcBef>
              <a:spcAft>
                <a:spcPts val="0"/>
              </a:spcAft>
              <a:buClr>
                <a:schemeClr val="dk1"/>
              </a:buClr>
              <a:buSzPts val="1800"/>
              <a:buChar char="•"/>
              <a:defRPr/>
            </a:lvl3pPr>
            <a:lvl4pPr marL="1828891" lvl="3" indent="-342917" algn="r" rtl="1">
              <a:lnSpc>
                <a:spcPct val="90000"/>
              </a:lnSpc>
              <a:spcBef>
                <a:spcPts val="500"/>
              </a:spcBef>
              <a:spcAft>
                <a:spcPts val="0"/>
              </a:spcAft>
              <a:buClr>
                <a:schemeClr val="dk1"/>
              </a:buClr>
              <a:buSzPts val="1800"/>
              <a:buChar char="•"/>
              <a:defRPr/>
            </a:lvl4pPr>
            <a:lvl5pPr marL="2286114" lvl="4" indent="-342917" algn="r" rtl="1">
              <a:lnSpc>
                <a:spcPct val="90000"/>
              </a:lnSpc>
              <a:spcBef>
                <a:spcPts val="500"/>
              </a:spcBef>
              <a:spcAft>
                <a:spcPts val="0"/>
              </a:spcAft>
              <a:buClr>
                <a:schemeClr val="dk1"/>
              </a:buClr>
              <a:buSzPts val="1800"/>
              <a:buChar char="•"/>
              <a:defRPr/>
            </a:lvl5pPr>
            <a:lvl6pPr marL="2743337" lvl="5" indent="-342917" algn="r" rtl="1">
              <a:lnSpc>
                <a:spcPct val="90000"/>
              </a:lnSpc>
              <a:spcBef>
                <a:spcPts val="500"/>
              </a:spcBef>
              <a:spcAft>
                <a:spcPts val="0"/>
              </a:spcAft>
              <a:buClr>
                <a:schemeClr val="dk1"/>
              </a:buClr>
              <a:buSzPts val="1800"/>
              <a:buChar char="•"/>
              <a:defRPr/>
            </a:lvl6pPr>
            <a:lvl7pPr marL="3200560" lvl="6" indent="-342917" algn="r" rtl="1">
              <a:lnSpc>
                <a:spcPct val="90000"/>
              </a:lnSpc>
              <a:spcBef>
                <a:spcPts val="500"/>
              </a:spcBef>
              <a:spcAft>
                <a:spcPts val="0"/>
              </a:spcAft>
              <a:buClr>
                <a:schemeClr val="dk1"/>
              </a:buClr>
              <a:buSzPts val="1800"/>
              <a:buChar char="•"/>
              <a:defRPr/>
            </a:lvl7pPr>
            <a:lvl8pPr marL="3657783" lvl="7" indent="-342917" algn="r" rtl="1">
              <a:lnSpc>
                <a:spcPct val="90000"/>
              </a:lnSpc>
              <a:spcBef>
                <a:spcPts val="500"/>
              </a:spcBef>
              <a:spcAft>
                <a:spcPts val="0"/>
              </a:spcAft>
              <a:buClr>
                <a:schemeClr val="dk1"/>
              </a:buClr>
              <a:buSzPts val="1800"/>
              <a:buChar char="•"/>
              <a:defRPr/>
            </a:lvl8pPr>
            <a:lvl9pPr marL="4115006" lvl="8" indent="-342917" algn="r" rtl="1">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fld id="{00000000-1234-1234-1234-123412341234}" type="slidenum">
              <a:rPr lang="x-none" smtClean="0"/>
              <a:pPr/>
              <a:t>‹#›</a:t>
            </a:fld>
            <a:endParaRPr lang="x-none"/>
          </a:p>
        </p:txBody>
      </p:sp>
    </p:spTree>
    <p:extLst>
      <p:ext uri="{BB962C8B-B14F-4D97-AF65-F5344CB8AC3E}">
        <p14:creationId xmlns:p14="http://schemas.microsoft.com/office/powerpoint/2010/main" val="2564950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תמונה ">
  <p:cSld name="תמונה ">
    <p:spTree>
      <p:nvGrpSpPr>
        <p:cNvPr id="1" name="Shape 27"/>
        <p:cNvGrpSpPr/>
        <p:nvPr/>
      </p:nvGrpSpPr>
      <p:grpSpPr>
        <a:xfrm>
          <a:off x="0" y="0"/>
          <a:ext cx="0" cy="0"/>
          <a:chOff x="0" y="0"/>
          <a:chExt cx="0" cy="0"/>
        </a:xfrm>
      </p:grpSpPr>
      <p:sp>
        <p:nvSpPr>
          <p:cNvPr id="28" name="Google Shape;28;p4"/>
          <p:cNvSpPr/>
          <p:nvPr/>
        </p:nvSpPr>
        <p:spPr>
          <a:xfrm>
            <a:off x="0" y="0"/>
            <a:ext cx="3581400" cy="6858000"/>
          </a:xfrm>
          <a:prstGeom prst="rect">
            <a:avLst/>
          </a:prstGeom>
          <a:solidFill>
            <a:srgbClr val="0ABFC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002060"/>
              </a:solidFill>
              <a:latin typeface="Calibri"/>
              <a:ea typeface="Calibri"/>
              <a:cs typeface="Calibri"/>
              <a:sym typeface="Calibri"/>
            </a:endParaRPr>
          </a:p>
        </p:txBody>
      </p:sp>
      <p:sp>
        <p:nvSpPr>
          <p:cNvPr id="29" name="Google Shape;29;p4"/>
          <p:cNvSpPr>
            <a:spLocks noGrp="1"/>
          </p:cNvSpPr>
          <p:nvPr>
            <p:ph type="pic" idx="2"/>
          </p:nvPr>
        </p:nvSpPr>
        <p:spPr>
          <a:xfrm>
            <a:off x="5183188" y="987426"/>
            <a:ext cx="6172200" cy="4873625"/>
          </a:xfrm>
          <a:prstGeom prst="rect">
            <a:avLst/>
          </a:prstGeom>
          <a:noFill/>
          <a:ln>
            <a:noFill/>
          </a:ln>
        </p:spPr>
      </p:sp>
      <p:sp>
        <p:nvSpPr>
          <p:cNvPr id="30" name="Google Shape;30;p4"/>
          <p:cNvSpPr txBox="1">
            <a:spLocks noGrp="1"/>
          </p:cNvSpPr>
          <p:nvPr>
            <p:ph type="title"/>
          </p:nvPr>
        </p:nvSpPr>
        <p:spPr>
          <a:xfrm>
            <a:off x="428625" y="1189832"/>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chemeClr val="lt1"/>
              </a:buClr>
              <a:buSzPts val="5400"/>
              <a:buFont typeface="Calibri"/>
              <a:buNone/>
              <a:defRPr sz="54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fld id="{00000000-1234-1234-1234-123412341234}" type="slidenum">
              <a:rPr lang="x-none" smtClean="0"/>
              <a:pPr/>
              <a:t>‹#›</a:t>
            </a:fld>
            <a:endParaRPr lang="x-none"/>
          </a:p>
        </p:txBody>
      </p:sp>
    </p:spTree>
    <p:extLst>
      <p:ext uri="{BB962C8B-B14F-4D97-AF65-F5344CB8AC3E}">
        <p14:creationId xmlns:p14="http://schemas.microsoft.com/office/powerpoint/2010/main" val="873948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שקופית כותרת" type="title">
  <p:cSld name="שקופית כותרת">
    <p:spTree>
      <p:nvGrpSpPr>
        <p:cNvPr id="1" name="Shape 78"/>
        <p:cNvGrpSpPr/>
        <p:nvPr/>
      </p:nvGrpSpPr>
      <p:grpSpPr>
        <a:xfrm>
          <a:off x="0" y="0"/>
          <a:ext cx="0" cy="0"/>
          <a:chOff x="0" y="0"/>
          <a:chExt cx="0" cy="0"/>
        </a:xfrm>
      </p:grpSpPr>
      <p:sp>
        <p:nvSpPr>
          <p:cNvPr id="79" name="Google Shape;79;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81" name="Google Shape;81;p10"/>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2" name="Google Shape;82;p1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10"/>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fld id="{00000000-1234-1234-1234-123412341234}" type="slidenum">
              <a:rPr lang="x-none" smtClean="0"/>
              <a:pPr/>
              <a:t>‹#›</a:t>
            </a:fld>
            <a:endParaRPr lang="x-none"/>
          </a:p>
        </p:txBody>
      </p:sp>
    </p:spTree>
    <p:extLst>
      <p:ext uri="{BB962C8B-B14F-4D97-AF65-F5344CB8AC3E}">
        <p14:creationId xmlns:p14="http://schemas.microsoft.com/office/powerpoint/2010/main" val="36234246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84"/>
        <p:cNvGrpSpPr/>
        <p:nvPr/>
      </p:nvGrpSpPr>
      <p:grpSpPr>
        <a:xfrm>
          <a:off x="0" y="0"/>
          <a:ext cx="0" cy="0"/>
          <a:chOff x="0" y="0"/>
          <a:chExt cx="0" cy="0"/>
        </a:xfrm>
      </p:grpSpPr>
      <p:sp>
        <p:nvSpPr>
          <p:cNvPr id="85" name="Google Shape;85;p1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1"/>
          <p:cNvSpPr txBox="1">
            <a:spLocks noGrp="1"/>
          </p:cNvSpPr>
          <p:nvPr>
            <p:ph type="body" idx="1"/>
          </p:nvPr>
        </p:nvSpPr>
        <p:spPr>
          <a:xfrm>
            <a:off x="838200" y="1825626"/>
            <a:ext cx="5181600" cy="4351338"/>
          </a:xfrm>
          <a:prstGeom prst="rect">
            <a:avLst/>
          </a:prstGeom>
          <a:noFill/>
          <a:ln>
            <a:noFill/>
          </a:ln>
        </p:spPr>
        <p:txBody>
          <a:bodyPr spcFirstLastPara="1" wrap="square" lIns="91425" tIns="45700" rIns="91425" bIns="45700" anchor="t" anchorCtr="0">
            <a:normAutofit/>
          </a:bodyPr>
          <a:lstStyle>
            <a:lvl1pPr marL="457223" lvl="0" indent="-342917" algn="r" rtl="1">
              <a:lnSpc>
                <a:spcPct val="90000"/>
              </a:lnSpc>
              <a:spcBef>
                <a:spcPts val="1000"/>
              </a:spcBef>
              <a:spcAft>
                <a:spcPts val="0"/>
              </a:spcAft>
              <a:buClr>
                <a:schemeClr val="dk1"/>
              </a:buClr>
              <a:buSzPts val="1800"/>
              <a:buChar char="•"/>
              <a:defRPr/>
            </a:lvl1pPr>
            <a:lvl2pPr marL="914446" lvl="1" indent="-342917" algn="r" rtl="1">
              <a:lnSpc>
                <a:spcPct val="90000"/>
              </a:lnSpc>
              <a:spcBef>
                <a:spcPts val="500"/>
              </a:spcBef>
              <a:spcAft>
                <a:spcPts val="0"/>
              </a:spcAft>
              <a:buClr>
                <a:schemeClr val="dk1"/>
              </a:buClr>
              <a:buSzPts val="1800"/>
              <a:buChar char="•"/>
              <a:defRPr/>
            </a:lvl2pPr>
            <a:lvl3pPr marL="1371669" lvl="2" indent="-342917" algn="r" rtl="1">
              <a:lnSpc>
                <a:spcPct val="90000"/>
              </a:lnSpc>
              <a:spcBef>
                <a:spcPts val="500"/>
              </a:spcBef>
              <a:spcAft>
                <a:spcPts val="0"/>
              </a:spcAft>
              <a:buClr>
                <a:schemeClr val="dk1"/>
              </a:buClr>
              <a:buSzPts val="1800"/>
              <a:buChar char="•"/>
              <a:defRPr/>
            </a:lvl3pPr>
            <a:lvl4pPr marL="1828891" lvl="3" indent="-342917" algn="r" rtl="1">
              <a:lnSpc>
                <a:spcPct val="90000"/>
              </a:lnSpc>
              <a:spcBef>
                <a:spcPts val="500"/>
              </a:spcBef>
              <a:spcAft>
                <a:spcPts val="0"/>
              </a:spcAft>
              <a:buClr>
                <a:schemeClr val="dk1"/>
              </a:buClr>
              <a:buSzPts val="1800"/>
              <a:buChar char="•"/>
              <a:defRPr/>
            </a:lvl4pPr>
            <a:lvl5pPr marL="2286114" lvl="4" indent="-342917" algn="r" rtl="1">
              <a:lnSpc>
                <a:spcPct val="90000"/>
              </a:lnSpc>
              <a:spcBef>
                <a:spcPts val="500"/>
              </a:spcBef>
              <a:spcAft>
                <a:spcPts val="0"/>
              </a:spcAft>
              <a:buClr>
                <a:schemeClr val="dk1"/>
              </a:buClr>
              <a:buSzPts val="1800"/>
              <a:buChar char="•"/>
              <a:defRPr/>
            </a:lvl5pPr>
            <a:lvl6pPr marL="2743337" lvl="5" indent="-342917" algn="r" rtl="1">
              <a:lnSpc>
                <a:spcPct val="90000"/>
              </a:lnSpc>
              <a:spcBef>
                <a:spcPts val="500"/>
              </a:spcBef>
              <a:spcAft>
                <a:spcPts val="0"/>
              </a:spcAft>
              <a:buClr>
                <a:schemeClr val="dk1"/>
              </a:buClr>
              <a:buSzPts val="1800"/>
              <a:buChar char="•"/>
              <a:defRPr/>
            </a:lvl6pPr>
            <a:lvl7pPr marL="3200560" lvl="6" indent="-342917" algn="r" rtl="1">
              <a:lnSpc>
                <a:spcPct val="90000"/>
              </a:lnSpc>
              <a:spcBef>
                <a:spcPts val="500"/>
              </a:spcBef>
              <a:spcAft>
                <a:spcPts val="0"/>
              </a:spcAft>
              <a:buClr>
                <a:schemeClr val="dk1"/>
              </a:buClr>
              <a:buSzPts val="1800"/>
              <a:buChar char="•"/>
              <a:defRPr/>
            </a:lvl7pPr>
            <a:lvl8pPr marL="3657783" lvl="7" indent="-342917" algn="r" rtl="1">
              <a:lnSpc>
                <a:spcPct val="90000"/>
              </a:lnSpc>
              <a:spcBef>
                <a:spcPts val="500"/>
              </a:spcBef>
              <a:spcAft>
                <a:spcPts val="0"/>
              </a:spcAft>
              <a:buClr>
                <a:schemeClr val="dk1"/>
              </a:buClr>
              <a:buSzPts val="1800"/>
              <a:buChar char="•"/>
              <a:defRPr/>
            </a:lvl8pPr>
            <a:lvl9pPr marL="4115006" lvl="8" indent="-342917" algn="r" rtl="1">
              <a:lnSpc>
                <a:spcPct val="90000"/>
              </a:lnSpc>
              <a:spcBef>
                <a:spcPts val="500"/>
              </a:spcBef>
              <a:spcAft>
                <a:spcPts val="0"/>
              </a:spcAft>
              <a:buClr>
                <a:schemeClr val="dk1"/>
              </a:buClr>
              <a:buSzPts val="1800"/>
              <a:buChar char="•"/>
              <a:defRPr/>
            </a:lvl9pPr>
          </a:lstStyle>
          <a:p>
            <a:endParaRPr/>
          </a:p>
        </p:txBody>
      </p:sp>
      <p:sp>
        <p:nvSpPr>
          <p:cNvPr id="87" name="Google Shape;87;p11"/>
          <p:cNvSpPr txBox="1">
            <a:spLocks noGrp="1"/>
          </p:cNvSpPr>
          <p:nvPr>
            <p:ph type="body" idx="2"/>
          </p:nvPr>
        </p:nvSpPr>
        <p:spPr>
          <a:xfrm>
            <a:off x="6172200" y="1825626"/>
            <a:ext cx="5181600" cy="4351338"/>
          </a:xfrm>
          <a:prstGeom prst="rect">
            <a:avLst/>
          </a:prstGeom>
          <a:noFill/>
          <a:ln>
            <a:noFill/>
          </a:ln>
        </p:spPr>
        <p:txBody>
          <a:bodyPr spcFirstLastPara="1" wrap="square" lIns="91425" tIns="45700" rIns="91425" bIns="45700" anchor="t" anchorCtr="0">
            <a:normAutofit/>
          </a:bodyPr>
          <a:lstStyle>
            <a:lvl1pPr marL="457223" lvl="0" indent="-342917" algn="r" rtl="1">
              <a:lnSpc>
                <a:spcPct val="90000"/>
              </a:lnSpc>
              <a:spcBef>
                <a:spcPts val="1000"/>
              </a:spcBef>
              <a:spcAft>
                <a:spcPts val="0"/>
              </a:spcAft>
              <a:buClr>
                <a:schemeClr val="dk1"/>
              </a:buClr>
              <a:buSzPts val="1800"/>
              <a:buChar char="•"/>
              <a:defRPr/>
            </a:lvl1pPr>
            <a:lvl2pPr marL="914446" lvl="1" indent="-342917" algn="r" rtl="1">
              <a:lnSpc>
                <a:spcPct val="90000"/>
              </a:lnSpc>
              <a:spcBef>
                <a:spcPts val="500"/>
              </a:spcBef>
              <a:spcAft>
                <a:spcPts val="0"/>
              </a:spcAft>
              <a:buClr>
                <a:schemeClr val="dk1"/>
              </a:buClr>
              <a:buSzPts val="1800"/>
              <a:buChar char="•"/>
              <a:defRPr/>
            </a:lvl2pPr>
            <a:lvl3pPr marL="1371669" lvl="2" indent="-342917" algn="r" rtl="1">
              <a:lnSpc>
                <a:spcPct val="90000"/>
              </a:lnSpc>
              <a:spcBef>
                <a:spcPts val="500"/>
              </a:spcBef>
              <a:spcAft>
                <a:spcPts val="0"/>
              </a:spcAft>
              <a:buClr>
                <a:schemeClr val="dk1"/>
              </a:buClr>
              <a:buSzPts val="1800"/>
              <a:buChar char="•"/>
              <a:defRPr/>
            </a:lvl3pPr>
            <a:lvl4pPr marL="1828891" lvl="3" indent="-342917" algn="r" rtl="1">
              <a:lnSpc>
                <a:spcPct val="90000"/>
              </a:lnSpc>
              <a:spcBef>
                <a:spcPts val="500"/>
              </a:spcBef>
              <a:spcAft>
                <a:spcPts val="0"/>
              </a:spcAft>
              <a:buClr>
                <a:schemeClr val="dk1"/>
              </a:buClr>
              <a:buSzPts val="1800"/>
              <a:buChar char="•"/>
              <a:defRPr/>
            </a:lvl4pPr>
            <a:lvl5pPr marL="2286114" lvl="4" indent="-342917" algn="r" rtl="1">
              <a:lnSpc>
                <a:spcPct val="90000"/>
              </a:lnSpc>
              <a:spcBef>
                <a:spcPts val="500"/>
              </a:spcBef>
              <a:spcAft>
                <a:spcPts val="0"/>
              </a:spcAft>
              <a:buClr>
                <a:schemeClr val="dk1"/>
              </a:buClr>
              <a:buSzPts val="1800"/>
              <a:buChar char="•"/>
              <a:defRPr/>
            </a:lvl5pPr>
            <a:lvl6pPr marL="2743337" lvl="5" indent="-342917" algn="r" rtl="1">
              <a:lnSpc>
                <a:spcPct val="90000"/>
              </a:lnSpc>
              <a:spcBef>
                <a:spcPts val="500"/>
              </a:spcBef>
              <a:spcAft>
                <a:spcPts val="0"/>
              </a:spcAft>
              <a:buClr>
                <a:schemeClr val="dk1"/>
              </a:buClr>
              <a:buSzPts val="1800"/>
              <a:buChar char="•"/>
              <a:defRPr/>
            </a:lvl6pPr>
            <a:lvl7pPr marL="3200560" lvl="6" indent="-342917" algn="r" rtl="1">
              <a:lnSpc>
                <a:spcPct val="90000"/>
              </a:lnSpc>
              <a:spcBef>
                <a:spcPts val="500"/>
              </a:spcBef>
              <a:spcAft>
                <a:spcPts val="0"/>
              </a:spcAft>
              <a:buClr>
                <a:schemeClr val="dk1"/>
              </a:buClr>
              <a:buSzPts val="1800"/>
              <a:buChar char="•"/>
              <a:defRPr/>
            </a:lvl7pPr>
            <a:lvl8pPr marL="3657783" lvl="7" indent="-342917" algn="r" rtl="1">
              <a:lnSpc>
                <a:spcPct val="90000"/>
              </a:lnSpc>
              <a:spcBef>
                <a:spcPts val="500"/>
              </a:spcBef>
              <a:spcAft>
                <a:spcPts val="0"/>
              </a:spcAft>
              <a:buClr>
                <a:schemeClr val="dk1"/>
              </a:buClr>
              <a:buSzPts val="1800"/>
              <a:buChar char="•"/>
              <a:defRPr/>
            </a:lvl8pPr>
            <a:lvl9pPr marL="4115006" lvl="8" indent="-342917" algn="r" rtl="1">
              <a:lnSpc>
                <a:spcPct val="90000"/>
              </a:lnSpc>
              <a:spcBef>
                <a:spcPts val="500"/>
              </a:spcBef>
              <a:spcAft>
                <a:spcPts val="0"/>
              </a:spcAft>
              <a:buClr>
                <a:schemeClr val="dk1"/>
              </a:buClr>
              <a:buSzPts val="1800"/>
              <a:buChar char="•"/>
              <a:defRPr/>
            </a:lvl9pPr>
          </a:lstStyle>
          <a:p>
            <a:endParaRPr/>
          </a:p>
        </p:txBody>
      </p:sp>
      <p:sp>
        <p:nvSpPr>
          <p:cNvPr id="88" name="Google Shape;88;p11"/>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9" name="Google Shape;89;p1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0" name="Google Shape;90;p11"/>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fld id="{00000000-1234-1234-1234-123412341234}" type="slidenum">
              <a:rPr lang="x-none" smtClean="0"/>
              <a:pPr/>
              <a:t>‹#›</a:t>
            </a:fld>
            <a:endParaRPr lang="x-none"/>
          </a:p>
        </p:txBody>
      </p:sp>
    </p:spTree>
    <p:extLst>
      <p:ext uri="{BB962C8B-B14F-4D97-AF65-F5344CB8AC3E}">
        <p14:creationId xmlns:p14="http://schemas.microsoft.com/office/powerpoint/2010/main" val="5234308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השוואה" type="twoTxTwoObj">
  <p:cSld name="השוואה">
    <p:spTree>
      <p:nvGrpSpPr>
        <p:cNvPr id="1" name="Shape 91"/>
        <p:cNvGrpSpPr/>
        <p:nvPr/>
      </p:nvGrpSpPr>
      <p:grpSpPr>
        <a:xfrm>
          <a:off x="0" y="0"/>
          <a:ext cx="0" cy="0"/>
          <a:chOff x="0" y="0"/>
          <a:chExt cx="0" cy="0"/>
        </a:xfrm>
      </p:grpSpPr>
      <p:sp>
        <p:nvSpPr>
          <p:cNvPr id="92" name="Google Shape;92;p12"/>
          <p:cNvSpPr txBox="1">
            <a:spLocks noGrp="1"/>
          </p:cNvSpPr>
          <p:nvPr>
            <p:ph type="title"/>
          </p:nvPr>
        </p:nvSpPr>
        <p:spPr>
          <a:xfrm>
            <a:off x="839788" y="365126"/>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23" lvl="0" indent="-228611" algn="r" rtl="1">
              <a:lnSpc>
                <a:spcPct val="90000"/>
              </a:lnSpc>
              <a:spcBef>
                <a:spcPts val="1000"/>
              </a:spcBef>
              <a:spcAft>
                <a:spcPts val="0"/>
              </a:spcAft>
              <a:buClr>
                <a:schemeClr val="dk1"/>
              </a:buClr>
              <a:buSzPts val="2400"/>
              <a:buNone/>
              <a:defRPr sz="2400" b="1"/>
            </a:lvl1pPr>
            <a:lvl2pPr marL="914446" lvl="1" indent="-228611" algn="r" rtl="1">
              <a:lnSpc>
                <a:spcPct val="90000"/>
              </a:lnSpc>
              <a:spcBef>
                <a:spcPts val="500"/>
              </a:spcBef>
              <a:spcAft>
                <a:spcPts val="0"/>
              </a:spcAft>
              <a:buClr>
                <a:schemeClr val="dk1"/>
              </a:buClr>
              <a:buSzPts val="2000"/>
              <a:buNone/>
              <a:defRPr sz="2000" b="1"/>
            </a:lvl2pPr>
            <a:lvl3pPr marL="1371669" lvl="2" indent="-228611" algn="r" rtl="1">
              <a:lnSpc>
                <a:spcPct val="90000"/>
              </a:lnSpc>
              <a:spcBef>
                <a:spcPts val="500"/>
              </a:spcBef>
              <a:spcAft>
                <a:spcPts val="0"/>
              </a:spcAft>
              <a:buClr>
                <a:schemeClr val="dk1"/>
              </a:buClr>
              <a:buSzPts val="1800"/>
              <a:buNone/>
              <a:defRPr sz="1800" b="1"/>
            </a:lvl3pPr>
            <a:lvl4pPr marL="1828891" lvl="3" indent="-228611" algn="r" rtl="1">
              <a:lnSpc>
                <a:spcPct val="90000"/>
              </a:lnSpc>
              <a:spcBef>
                <a:spcPts val="500"/>
              </a:spcBef>
              <a:spcAft>
                <a:spcPts val="0"/>
              </a:spcAft>
              <a:buClr>
                <a:schemeClr val="dk1"/>
              </a:buClr>
              <a:buSzPts val="1600"/>
              <a:buNone/>
              <a:defRPr sz="1600" b="1"/>
            </a:lvl4pPr>
            <a:lvl5pPr marL="2286114" lvl="4" indent="-228611" algn="r" rtl="1">
              <a:lnSpc>
                <a:spcPct val="90000"/>
              </a:lnSpc>
              <a:spcBef>
                <a:spcPts val="500"/>
              </a:spcBef>
              <a:spcAft>
                <a:spcPts val="0"/>
              </a:spcAft>
              <a:buClr>
                <a:schemeClr val="dk1"/>
              </a:buClr>
              <a:buSzPts val="1600"/>
              <a:buNone/>
              <a:defRPr sz="1600" b="1"/>
            </a:lvl5pPr>
            <a:lvl6pPr marL="2743337" lvl="5" indent="-228611" algn="r" rtl="1">
              <a:lnSpc>
                <a:spcPct val="90000"/>
              </a:lnSpc>
              <a:spcBef>
                <a:spcPts val="500"/>
              </a:spcBef>
              <a:spcAft>
                <a:spcPts val="0"/>
              </a:spcAft>
              <a:buClr>
                <a:schemeClr val="dk1"/>
              </a:buClr>
              <a:buSzPts val="1600"/>
              <a:buNone/>
              <a:defRPr sz="1600" b="1"/>
            </a:lvl6pPr>
            <a:lvl7pPr marL="3200560" lvl="6" indent="-228611" algn="r" rtl="1">
              <a:lnSpc>
                <a:spcPct val="90000"/>
              </a:lnSpc>
              <a:spcBef>
                <a:spcPts val="500"/>
              </a:spcBef>
              <a:spcAft>
                <a:spcPts val="0"/>
              </a:spcAft>
              <a:buClr>
                <a:schemeClr val="dk1"/>
              </a:buClr>
              <a:buSzPts val="1600"/>
              <a:buNone/>
              <a:defRPr sz="1600" b="1"/>
            </a:lvl7pPr>
            <a:lvl8pPr marL="3657783" lvl="7" indent="-228611" algn="r" rtl="1">
              <a:lnSpc>
                <a:spcPct val="90000"/>
              </a:lnSpc>
              <a:spcBef>
                <a:spcPts val="500"/>
              </a:spcBef>
              <a:spcAft>
                <a:spcPts val="0"/>
              </a:spcAft>
              <a:buClr>
                <a:schemeClr val="dk1"/>
              </a:buClr>
              <a:buSzPts val="1600"/>
              <a:buNone/>
              <a:defRPr sz="1600" b="1"/>
            </a:lvl8pPr>
            <a:lvl9pPr marL="4115006" lvl="8" indent="-228611" algn="r" rtl="1">
              <a:lnSpc>
                <a:spcPct val="90000"/>
              </a:lnSpc>
              <a:spcBef>
                <a:spcPts val="500"/>
              </a:spcBef>
              <a:spcAft>
                <a:spcPts val="0"/>
              </a:spcAft>
              <a:buClr>
                <a:schemeClr val="dk1"/>
              </a:buClr>
              <a:buSzPts val="1600"/>
              <a:buNone/>
              <a:defRPr sz="1600" b="1"/>
            </a:lvl9pPr>
          </a:lstStyle>
          <a:p>
            <a:endParaRPr/>
          </a:p>
        </p:txBody>
      </p:sp>
      <p:sp>
        <p:nvSpPr>
          <p:cNvPr id="94" name="Google Shape;94;p1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23" lvl="0" indent="-342917" algn="r" rtl="1">
              <a:lnSpc>
                <a:spcPct val="90000"/>
              </a:lnSpc>
              <a:spcBef>
                <a:spcPts val="1000"/>
              </a:spcBef>
              <a:spcAft>
                <a:spcPts val="0"/>
              </a:spcAft>
              <a:buClr>
                <a:schemeClr val="dk1"/>
              </a:buClr>
              <a:buSzPts val="1800"/>
              <a:buChar char="•"/>
              <a:defRPr/>
            </a:lvl1pPr>
            <a:lvl2pPr marL="914446" lvl="1" indent="-342917" algn="r" rtl="1">
              <a:lnSpc>
                <a:spcPct val="90000"/>
              </a:lnSpc>
              <a:spcBef>
                <a:spcPts val="500"/>
              </a:spcBef>
              <a:spcAft>
                <a:spcPts val="0"/>
              </a:spcAft>
              <a:buClr>
                <a:schemeClr val="dk1"/>
              </a:buClr>
              <a:buSzPts val="1800"/>
              <a:buChar char="•"/>
              <a:defRPr/>
            </a:lvl2pPr>
            <a:lvl3pPr marL="1371669" lvl="2" indent="-342917" algn="r" rtl="1">
              <a:lnSpc>
                <a:spcPct val="90000"/>
              </a:lnSpc>
              <a:spcBef>
                <a:spcPts val="500"/>
              </a:spcBef>
              <a:spcAft>
                <a:spcPts val="0"/>
              </a:spcAft>
              <a:buClr>
                <a:schemeClr val="dk1"/>
              </a:buClr>
              <a:buSzPts val="1800"/>
              <a:buChar char="•"/>
              <a:defRPr/>
            </a:lvl3pPr>
            <a:lvl4pPr marL="1828891" lvl="3" indent="-342917" algn="r" rtl="1">
              <a:lnSpc>
                <a:spcPct val="90000"/>
              </a:lnSpc>
              <a:spcBef>
                <a:spcPts val="500"/>
              </a:spcBef>
              <a:spcAft>
                <a:spcPts val="0"/>
              </a:spcAft>
              <a:buClr>
                <a:schemeClr val="dk1"/>
              </a:buClr>
              <a:buSzPts val="1800"/>
              <a:buChar char="•"/>
              <a:defRPr/>
            </a:lvl4pPr>
            <a:lvl5pPr marL="2286114" lvl="4" indent="-342917" algn="r" rtl="1">
              <a:lnSpc>
                <a:spcPct val="90000"/>
              </a:lnSpc>
              <a:spcBef>
                <a:spcPts val="500"/>
              </a:spcBef>
              <a:spcAft>
                <a:spcPts val="0"/>
              </a:spcAft>
              <a:buClr>
                <a:schemeClr val="dk1"/>
              </a:buClr>
              <a:buSzPts val="1800"/>
              <a:buChar char="•"/>
              <a:defRPr/>
            </a:lvl5pPr>
            <a:lvl6pPr marL="2743337" lvl="5" indent="-342917" algn="r" rtl="1">
              <a:lnSpc>
                <a:spcPct val="90000"/>
              </a:lnSpc>
              <a:spcBef>
                <a:spcPts val="500"/>
              </a:spcBef>
              <a:spcAft>
                <a:spcPts val="0"/>
              </a:spcAft>
              <a:buClr>
                <a:schemeClr val="dk1"/>
              </a:buClr>
              <a:buSzPts val="1800"/>
              <a:buChar char="•"/>
              <a:defRPr/>
            </a:lvl6pPr>
            <a:lvl7pPr marL="3200560" lvl="6" indent="-342917" algn="r" rtl="1">
              <a:lnSpc>
                <a:spcPct val="90000"/>
              </a:lnSpc>
              <a:spcBef>
                <a:spcPts val="500"/>
              </a:spcBef>
              <a:spcAft>
                <a:spcPts val="0"/>
              </a:spcAft>
              <a:buClr>
                <a:schemeClr val="dk1"/>
              </a:buClr>
              <a:buSzPts val="1800"/>
              <a:buChar char="•"/>
              <a:defRPr/>
            </a:lvl7pPr>
            <a:lvl8pPr marL="3657783" lvl="7" indent="-342917" algn="r" rtl="1">
              <a:lnSpc>
                <a:spcPct val="90000"/>
              </a:lnSpc>
              <a:spcBef>
                <a:spcPts val="500"/>
              </a:spcBef>
              <a:spcAft>
                <a:spcPts val="0"/>
              </a:spcAft>
              <a:buClr>
                <a:schemeClr val="dk1"/>
              </a:buClr>
              <a:buSzPts val="1800"/>
              <a:buChar char="•"/>
              <a:defRPr/>
            </a:lvl8pPr>
            <a:lvl9pPr marL="4115006" lvl="8" indent="-342917" algn="r" rtl="1">
              <a:lnSpc>
                <a:spcPct val="90000"/>
              </a:lnSpc>
              <a:spcBef>
                <a:spcPts val="500"/>
              </a:spcBef>
              <a:spcAft>
                <a:spcPts val="0"/>
              </a:spcAft>
              <a:buClr>
                <a:schemeClr val="dk1"/>
              </a:buClr>
              <a:buSzPts val="1800"/>
              <a:buChar char="•"/>
              <a:defRPr/>
            </a:lvl9pPr>
          </a:lstStyle>
          <a:p>
            <a:endParaRPr/>
          </a:p>
        </p:txBody>
      </p:sp>
      <p:sp>
        <p:nvSpPr>
          <p:cNvPr id="95" name="Google Shape;95;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23" lvl="0" indent="-228611" algn="r" rtl="1">
              <a:lnSpc>
                <a:spcPct val="90000"/>
              </a:lnSpc>
              <a:spcBef>
                <a:spcPts val="1000"/>
              </a:spcBef>
              <a:spcAft>
                <a:spcPts val="0"/>
              </a:spcAft>
              <a:buClr>
                <a:schemeClr val="dk1"/>
              </a:buClr>
              <a:buSzPts val="2400"/>
              <a:buNone/>
              <a:defRPr sz="2400" b="1"/>
            </a:lvl1pPr>
            <a:lvl2pPr marL="914446" lvl="1" indent="-228611" algn="r" rtl="1">
              <a:lnSpc>
                <a:spcPct val="90000"/>
              </a:lnSpc>
              <a:spcBef>
                <a:spcPts val="500"/>
              </a:spcBef>
              <a:spcAft>
                <a:spcPts val="0"/>
              </a:spcAft>
              <a:buClr>
                <a:schemeClr val="dk1"/>
              </a:buClr>
              <a:buSzPts val="2000"/>
              <a:buNone/>
              <a:defRPr sz="2000" b="1"/>
            </a:lvl2pPr>
            <a:lvl3pPr marL="1371669" lvl="2" indent="-228611" algn="r" rtl="1">
              <a:lnSpc>
                <a:spcPct val="90000"/>
              </a:lnSpc>
              <a:spcBef>
                <a:spcPts val="500"/>
              </a:spcBef>
              <a:spcAft>
                <a:spcPts val="0"/>
              </a:spcAft>
              <a:buClr>
                <a:schemeClr val="dk1"/>
              </a:buClr>
              <a:buSzPts val="1800"/>
              <a:buNone/>
              <a:defRPr sz="1800" b="1"/>
            </a:lvl3pPr>
            <a:lvl4pPr marL="1828891" lvl="3" indent="-228611" algn="r" rtl="1">
              <a:lnSpc>
                <a:spcPct val="90000"/>
              </a:lnSpc>
              <a:spcBef>
                <a:spcPts val="500"/>
              </a:spcBef>
              <a:spcAft>
                <a:spcPts val="0"/>
              </a:spcAft>
              <a:buClr>
                <a:schemeClr val="dk1"/>
              </a:buClr>
              <a:buSzPts val="1600"/>
              <a:buNone/>
              <a:defRPr sz="1600" b="1"/>
            </a:lvl4pPr>
            <a:lvl5pPr marL="2286114" lvl="4" indent="-228611" algn="r" rtl="1">
              <a:lnSpc>
                <a:spcPct val="90000"/>
              </a:lnSpc>
              <a:spcBef>
                <a:spcPts val="500"/>
              </a:spcBef>
              <a:spcAft>
                <a:spcPts val="0"/>
              </a:spcAft>
              <a:buClr>
                <a:schemeClr val="dk1"/>
              </a:buClr>
              <a:buSzPts val="1600"/>
              <a:buNone/>
              <a:defRPr sz="1600" b="1"/>
            </a:lvl5pPr>
            <a:lvl6pPr marL="2743337" lvl="5" indent="-228611" algn="r" rtl="1">
              <a:lnSpc>
                <a:spcPct val="90000"/>
              </a:lnSpc>
              <a:spcBef>
                <a:spcPts val="500"/>
              </a:spcBef>
              <a:spcAft>
                <a:spcPts val="0"/>
              </a:spcAft>
              <a:buClr>
                <a:schemeClr val="dk1"/>
              </a:buClr>
              <a:buSzPts val="1600"/>
              <a:buNone/>
              <a:defRPr sz="1600" b="1"/>
            </a:lvl6pPr>
            <a:lvl7pPr marL="3200560" lvl="6" indent="-228611" algn="r" rtl="1">
              <a:lnSpc>
                <a:spcPct val="90000"/>
              </a:lnSpc>
              <a:spcBef>
                <a:spcPts val="500"/>
              </a:spcBef>
              <a:spcAft>
                <a:spcPts val="0"/>
              </a:spcAft>
              <a:buClr>
                <a:schemeClr val="dk1"/>
              </a:buClr>
              <a:buSzPts val="1600"/>
              <a:buNone/>
              <a:defRPr sz="1600" b="1"/>
            </a:lvl7pPr>
            <a:lvl8pPr marL="3657783" lvl="7" indent="-228611" algn="r" rtl="1">
              <a:lnSpc>
                <a:spcPct val="90000"/>
              </a:lnSpc>
              <a:spcBef>
                <a:spcPts val="500"/>
              </a:spcBef>
              <a:spcAft>
                <a:spcPts val="0"/>
              </a:spcAft>
              <a:buClr>
                <a:schemeClr val="dk1"/>
              </a:buClr>
              <a:buSzPts val="1600"/>
              <a:buNone/>
              <a:defRPr sz="1600" b="1"/>
            </a:lvl8pPr>
            <a:lvl9pPr marL="4115006" lvl="8" indent="-228611" algn="r" rtl="1">
              <a:lnSpc>
                <a:spcPct val="90000"/>
              </a:lnSpc>
              <a:spcBef>
                <a:spcPts val="500"/>
              </a:spcBef>
              <a:spcAft>
                <a:spcPts val="0"/>
              </a:spcAft>
              <a:buClr>
                <a:schemeClr val="dk1"/>
              </a:buClr>
              <a:buSzPts val="1600"/>
              <a:buNone/>
              <a:defRPr sz="1600" b="1"/>
            </a:lvl9pPr>
          </a:lstStyle>
          <a:p>
            <a:endParaRPr/>
          </a:p>
        </p:txBody>
      </p:sp>
      <p:sp>
        <p:nvSpPr>
          <p:cNvPr id="96" name="Google Shape;96;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23" lvl="0" indent="-342917" algn="r" rtl="1">
              <a:lnSpc>
                <a:spcPct val="90000"/>
              </a:lnSpc>
              <a:spcBef>
                <a:spcPts val="1000"/>
              </a:spcBef>
              <a:spcAft>
                <a:spcPts val="0"/>
              </a:spcAft>
              <a:buClr>
                <a:schemeClr val="dk1"/>
              </a:buClr>
              <a:buSzPts val="1800"/>
              <a:buChar char="•"/>
              <a:defRPr/>
            </a:lvl1pPr>
            <a:lvl2pPr marL="914446" lvl="1" indent="-342917" algn="r" rtl="1">
              <a:lnSpc>
                <a:spcPct val="90000"/>
              </a:lnSpc>
              <a:spcBef>
                <a:spcPts val="500"/>
              </a:spcBef>
              <a:spcAft>
                <a:spcPts val="0"/>
              </a:spcAft>
              <a:buClr>
                <a:schemeClr val="dk1"/>
              </a:buClr>
              <a:buSzPts val="1800"/>
              <a:buChar char="•"/>
              <a:defRPr/>
            </a:lvl2pPr>
            <a:lvl3pPr marL="1371669" lvl="2" indent="-342917" algn="r" rtl="1">
              <a:lnSpc>
                <a:spcPct val="90000"/>
              </a:lnSpc>
              <a:spcBef>
                <a:spcPts val="500"/>
              </a:spcBef>
              <a:spcAft>
                <a:spcPts val="0"/>
              </a:spcAft>
              <a:buClr>
                <a:schemeClr val="dk1"/>
              </a:buClr>
              <a:buSzPts val="1800"/>
              <a:buChar char="•"/>
              <a:defRPr/>
            </a:lvl3pPr>
            <a:lvl4pPr marL="1828891" lvl="3" indent="-342917" algn="r" rtl="1">
              <a:lnSpc>
                <a:spcPct val="90000"/>
              </a:lnSpc>
              <a:spcBef>
                <a:spcPts val="500"/>
              </a:spcBef>
              <a:spcAft>
                <a:spcPts val="0"/>
              </a:spcAft>
              <a:buClr>
                <a:schemeClr val="dk1"/>
              </a:buClr>
              <a:buSzPts val="1800"/>
              <a:buChar char="•"/>
              <a:defRPr/>
            </a:lvl4pPr>
            <a:lvl5pPr marL="2286114" lvl="4" indent="-342917" algn="r" rtl="1">
              <a:lnSpc>
                <a:spcPct val="90000"/>
              </a:lnSpc>
              <a:spcBef>
                <a:spcPts val="500"/>
              </a:spcBef>
              <a:spcAft>
                <a:spcPts val="0"/>
              </a:spcAft>
              <a:buClr>
                <a:schemeClr val="dk1"/>
              </a:buClr>
              <a:buSzPts val="1800"/>
              <a:buChar char="•"/>
              <a:defRPr/>
            </a:lvl5pPr>
            <a:lvl6pPr marL="2743337" lvl="5" indent="-342917" algn="r" rtl="1">
              <a:lnSpc>
                <a:spcPct val="90000"/>
              </a:lnSpc>
              <a:spcBef>
                <a:spcPts val="500"/>
              </a:spcBef>
              <a:spcAft>
                <a:spcPts val="0"/>
              </a:spcAft>
              <a:buClr>
                <a:schemeClr val="dk1"/>
              </a:buClr>
              <a:buSzPts val="1800"/>
              <a:buChar char="•"/>
              <a:defRPr/>
            </a:lvl6pPr>
            <a:lvl7pPr marL="3200560" lvl="6" indent="-342917" algn="r" rtl="1">
              <a:lnSpc>
                <a:spcPct val="90000"/>
              </a:lnSpc>
              <a:spcBef>
                <a:spcPts val="500"/>
              </a:spcBef>
              <a:spcAft>
                <a:spcPts val="0"/>
              </a:spcAft>
              <a:buClr>
                <a:schemeClr val="dk1"/>
              </a:buClr>
              <a:buSzPts val="1800"/>
              <a:buChar char="•"/>
              <a:defRPr/>
            </a:lvl7pPr>
            <a:lvl8pPr marL="3657783" lvl="7" indent="-342917" algn="r" rtl="1">
              <a:lnSpc>
                <a:spcPct val="90000"/>
              </a:lnSpc>
              <a:spcBef>
                <a:spcPts val="500"/>
              </a:spcBef>
              <a:spcAft>
                <a:spcPts val="0"/>
              </a:spcAft>
              <a:buClr>
                <a:schemeClr val="dk1"/>
              </a:buClr>
              <a:buSzPts val="1800"/>
              <a:buChar char="•"/>
              <a:defRPr/>
            </a:lvl8pPr>
            <a:lvl9pPr marL="4115006" lvl="8" indent="-342917" algn="r" rtl="1">
              <a:lnSpc>
                <a:spcPct val="90000"/>
              </a:lnSpc>
              <a:spcBef>
                <a:spcPts val="500"/>
              </a:spcBef>
              <a:spcAft>
                <a:spcPts val="0"/>
              </a:spcAft>
              <a:buClr>
                <a:schemeClr val="dk1"/>
              </a:buClr>
              <a:buSzPts val="1800"/>
              <a:buChar char="•"/>
              <a:defRPr/>
            </a:lvl9pPr>
          </a:lstStyle>
          <a:p>
            <a:endParaRPr/>
          </a:p>
        </p:txBody>
      </p:sp>
      <p:sp>
        <p:nvSpPr>
          <p:cNvPr id="97" name="Google Shape;97;p12"/>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8" name="Google Shape;98;p1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9" name="Google Shape;99;p12"/>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fld id="{00000000-1234-1234-1234-123412341234}" type="slidenum">
              <a:rPr lang="x-none" smtClean="0"/>
              <a:pPr/>
              <a:t>‹#›</a:t>
            </a:fld>
            <a:endParaRPr lang="x-none"/>
          </a:p>
        </p:txBody>
      </p:sp>
    </p:spTree>
    <p:extLst>
      <p:ext uri="{BB962C8B-B14F-4D97-AF65-F5344CB8AC3E}">
        <p14:creationId xmlns:p14="http://schemas.microsoft.com/office/powerpoint/2010/main" val="3777798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תמונה ">
  <p:cSld name="1_תמונה ">
    <p:spTree>
      <p:nvGrpSpPr>
        <p:cNvPr id="1" name="Shape 100"/>
        <p:cNvGrpSpPr/>
        <p:nvPr/>
      </p:nvGrpSpPr>
      <p:grpSpPr>
        <a:xfrm>
          <a:off x="0" y="0"/>
          <a:ext cx="0" cy="0"/>
          <a:chOff x="0" y="0"/>
          <a:chExt cx="0" cy="0"/>
        </a:xfrm>
      </p:grpSpPr>
      <p:sp>
        <p:nvSpPr>
          <p:cNvPr id="101" name="Google Shape;101;p13"/>
          <p:cNvSpPr/>
          <p:nvPr/>
        </p:nvSpPr>
        <p:spPr>
          <a:xfrm>
            <a:off x="0" y="0"/>
            <a:ext cx="3581400" cy="6858000"/>
          </a:xfrm>
          <a:prstGeom prst="rect">
            <a:avLst/>
          </a:prstGeom>
          <a:solidFill>
            <a:srgbClr val="0ABFC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002060"/>
              </a:solidFill>
              <a:latin typeface="Calibri"/>
              <a:ea typeface="Calibri"/>
              <a:cs typeface="Calibri"/>
              <a:sym typeface="Calibri"/>
            </a:endParaRPr>
          </a:p>
        </p:txBody>
      </p:sp>
      <p:sp>
        <p:nvSpPr>
          <p:cNvPr id="102" name="Google Shape;102;p13"/>
          <p:cNvSpPr txBox="1">
            <a:spLocks noGrp="1"/>
          </p:cNvSpPr>
          <p:nvPr>
            <p:ph type="title" hasCustomPrompt="1"/>
          </p:nvPr>
        </p:nvSpPr>
        <p:spPr>
          <a:xfrm>
            <a:off x="428625" y="1189832"/>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chemeClr val="lt1"/>
              </a:buClr>
              <a:buSzPts val="5400"/>
              <a:buFont typeface="Calibri"/>
              <a:buNone/>
              <a:defRPr sz="5400" b="1">
                <a:solidFill>
                  <a:schemeClr val="tx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he-IL" dirty="0"/>
              <a:t>להדפסה</a:t>
            </a:r>
            <a:endParaRPr dirty="0"/>
          </a:p>
        </p:txBody>
      </p:sp>
      <p:sp>
        <p:nvSpPr>
          <p:cNvPr id="103" name="Google Shape;103;p13"/>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4" name="Google Shape;104;p1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13"/>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fld id="{00000000-1234-1234-1234-123412341234}" type="slidenum">
              <a:rPr lang="x-none" smtClean="0"/>
              <a:pPr/>
              <a:t>‹#›</a:t>
            </a:fld>
            <a:endParaRPr lang="x-none"/>
          </a:p>
        </p:txBody>
      </p:sp>
      <p:pic>
        <p:nvPicPr>
          <p:cNvPr id="106" name="Google Shape;106;p13" descr="מדפסת עם מילוי מלא"/>
          <p:cNvPicPr preferRelativeResize="0"/>
          <p:nvPr/>
        </p:nvPicPr>
        <p:blipFill rotWithShape="1">
          <a:blip r:embed="rId2">
            <a:alphaModFix/>
            <a:duotone>
              <a:schemeClr val="accent3">
                <a:shade val="45000"/>
                <a:satMod val="135000"/>
              </a:schemeClr>
              <a:prstClr val="white"/>
            </a:duotone>
          </a:blip>
          <a:srcRect/>
          <a:stretch/>
        </p:blipFill>
        <p:spPr>
          <a:xfrm>
            <a:off x="5660796" y="936396"/>
            <a:ext cx="4985208" cy="4985208"/>
          </a:xfrm>
          <a:prstGeom prst="rect">
            <a:avLst/>
          </a:prstGeom>
          <a:noFill/>
          <a:ln>
            <a:noFill/>
          </a:ln>
        </p:spPr>
      </p:pic>
    </p:spTree>
    <p:extLst>
      <p:ext uri="{BB962C8B-B14F-4D97-AF65-F5344CB8AC3E}">
        <p14:creationId xmlns:p14="http://schemas.microsoft.com/office/powerpoint/2010/main" val="2545052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4C8A4-1DE2-BEB1-69A6-6E5F6165AE82}"/>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7A9197B7-5C30-8389-D47A-F7FB957136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a:extLst>
              <a:ext uri="{FF2B5EF4-FFF2-40B4-BE49-F238E27FC236}">
                <a16:creationId xmlns:a16="http://schemas.microsoft.com/office/drawing/2014/main" id="{30364737-3155-6A3C-7C51-EADB0D6D07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a:extLst>
              <a:ext uri="{FF2B5EF4-FFF2-40B4-BE49-F238E27FC236}">
                <a16:creationId xmlns:a16="http://schemas.microsoft.com/office/drawing/2014/main" id="{EE8B43A5-1BE3-D031-D09E-D3643A147CE3}"/>
              </a:ext>
            </a:extLst>
          </p:cNvPr>
          <p:cNvSpPr>
            <a:spLocks noGrp="1"/>
          </p:cNvSpPr>
          <p:nvPr>
            <p:ph type="dt" sz="half" idx="10"/>
          </p:nvPr>
        </p:nvSpPr>
        <p:spPr/>
        <p:txBody>
          <a:bodyPr/>
          <a:lstStyle/>
          <a:p>
            <a:fld id="{B0CFF2ED-64B8-472D-897E-4FA9C3A50AB0}" type="datetimeFigureOut">
              <a:rPr lang="he-IL" smtClean="0"/>
              <a:t>ו'/אדר/תשפ"ה</a:t>
            </a:fld>
            <a:endParaRPr lang="he-IL"/>
          </a:p>
        </p:txBody>
      </p:sp>
      <p:sp>
        <p:nvSpPr>
          <p:cNvPr id="6" name="Footer Placeholder 5">
            <a:extLst>
              <a:ext uri="{FF2B5EF4-FFF2-40B4-BE49-F238E27FC236}">
                <a16:creationId xmlns:a16="http://schemas.microsoft.com/office/drawing/2014/main" id="{31573849-9BA5-3826-3F97-6E8B47806585}"/>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73E7D076-863F-F9DF-6CF9-96F99FF377BE}"/>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19418488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07"/>
        <p:cNvGrpSpPr/>
        <p:nvPr/>
      </p:nvGrpSpPr>
      <p:grpSpPr>
        <a:xfrm>
          <a:off x="0" y="0"/>
          <a:ext cx="0" cy="0"/>
          <a:chOff x="0" y="0"/>
          <a:chExt cx="0" cy="0"/>
        </a:xfrm>
      </p:grpSpPr>
      <p:sp>
        <p:nvSpPr>
          <p:cNvPr id="108" name="Google Shape;108;p14"/>
          <p:cNvSpPr/>
          <p:nvPr/>
        </p:nvSpPr>
        <p:spPr>
          <a:xfrm>
            <a:off x="7674" y="0"/>
            <a:ext cx="3573727" cy="6858000"/>
          </a:xfrm>
          <a:prstGeom prst="rect">
            <a:avLst/>
          </a:prstGeom>
          <a:solidFill>
            <a:srgbClr val="0ABFC8"/>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14"/>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1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14"/>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fld id="{00000000-1234-1234-1234-123412341234}" type="slidenum">
              <a:rPr lang="x-none" smtClean="0"/>
              <a:pPr/>
              <a:t>‹#›</a:t>
            </a:fld>
            <a:endParaRPr lang="x-none"/>
          </a:p>
        </p:txBody>
      </p:sp>
      <p:sp>
        <p:nvSpPr>
          <p:cNvPr id="112" name="Google Shape;112;p14"/>
          <p:cNvSpPr txBox="1">
            <a:spLocks noGrp="1"/>
          </p:cNvSpPr>
          <p:nvPr>
            <p:ph type="title"/>
          </p:nvPr>
        </p:nvSpPr>
        <p:spPr>
          <a:xfrm>
            <a:off x="428625" y="1189832"/>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chemeClr val="lt1"/>
              </a:buClr>
              <a:buSzPts val="5400"/>
              <a:buFont typeface="Calibri"/>
              <a:buNone/>
              <a:defRPr sz="54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3" name="Google Shape;113;p14"/>
          <p:cNvSpPr>
            <a:spLocks noGrp="1"/>
          </p:cNvSpPr>
          <p:nvPr>
            <p:ph type="media" idx="2"/>
          </p:nvPr>
        </p:nvSpPr>
        <p:spPr>
          <a:xfrm>
            <a:off x="5464969" y="1611300"/>
            <a:ext cx="5376863" cy="4157662"/>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5391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5577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76F2697-8A83-E498-0F34-229CAAFDA2F5}"/>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29BCD9F3-6492-E77A-9D80-B9C6018FCB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21DD1AF9-03BE-5FBB-EF3E-B96FDBDF8B8F}"/>
              </a:ext>
            </a:extLst>
          </p:cNvPr>
          <p:cNvSpPr>
            <a:spLocks noGrp="1"/>
          </p:cNvSpPr>
          <p:nvPr>
            <p:ph type="dt" sz="half" idx="10"/>
          </p:nvPr>
        </p:nvSpPr>
        <p:spPr/>
        <p:txBody>
          <a:bodyPr/>
          <a:lstStyle/>
          <a:p>
            <a:fld id="{0865A02B-2192-4427-9BF2-9E7A8DB0B12B}" type="datetimeFigureOut">
              <a:rPr lang="he-IL" smtClean="0"/>
              <a:t>ו'/אדר/תשפ"ה</a:t>
            </a:fld>
            <a:endParaRPr lang="he-IL"/>
          </a:p>
        </p:txBody>
      </p:sp>
      <p:sp>
        <p:nvSpPr>
          <p:cNvPr id="5" name="מציין מיקום של כותרת תחתונה 4">
            <a:extLst>
              <a:ext uri="{FF2B5EF4-FFF2-40B4-BE49-F238E27FC236}">
                <a16:creationId xmlns:a16="http://schemas.microsoft.com/office/drawing/2014/main" id="{8038B41C-D56B-BB7E-9700-8320260AB01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7D8687C-4680-30BD-730D-E78D9FBAEAE6}"/>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20040215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AD89DC6-4C27-8BF2-83E0-82502B66AA79}"/>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7C7FC92-5334-FE9D-9EAF-426ED11245A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91CB5DE-4C78-7677-E44D-6E3FBD7BF4CB}"/>
              </a:ext>
            </a:extLst>
          </p:cNvPr>
          <p:cNvSpPr>
            <a:spLocks noGrp="1"/>
          </p:cNvSpPr>
          <p:nvPr>
            <p:ph type="dt" sz="half" idx="10"/>
          </p:nvPr>
        </p:nvSpPr>
        <p:spPr/>
        <p:txBody>
          <a:bodyPr/>
          <a:lstStyle/>
          <a:p>
            <a:fld id="{0865A02B-2192-4427-9BF2-9E7A8DB0B12B}" type="datetimeFigureOut">
              <a:rPr lang="he-IL" smtClean="0"/>
              <a:t>ו'/אדר/תשפ"ה</a:t>
            </a:fld>
            <a:endParaRPr lang="he-IL"/>
          </a:p>
        </p:txBody>
      </p:sp>
      <p:sp>
        <p:nvSpPr>
          <p:cNvPr id="5" name="מציין מיקום של כותרת תחתונה 4">
            <a:extLst>
              <a:ext uri="{FF2B5EF4-FFF2-40B4-BE49-F238E27FC236}">
                <a16:creationId xmlns:a16="http://schemas.microsoft.com/office/drawing/2014/main" id="{1CCA3F79-0012-FB5D-D169-FBC47246F59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CAA5309-1D99-01B4-C728-B454865F4B45}"/>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15575936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16C11A2-9AF7-5286-0539-48EC149A17B1}"/>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46EF63D-7126-E768-336F-8B54295CF2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9EB6FBCF-C9B2-F578-9C89-F20107E90950}"/>
              </a:ext>
            </a:extLst>
          </p:cNvPr>
          <p:cNvSpPr>
            <a:spLocks noGrp="1"/>
          </p:cNvSpPr>
          <p:nvPr>
            <p:ph type="dt" sz="half" idx="10"/>
          </p:nvPr>
        </p:nvSpPr>
        <p:spPr/>
        <p:txBody>
          <a:bodyPr/>
          <a:lstStyle/>
          <a:p>
            <a:fld id="{0865A02B-2192-4427-9BF2-9E7A8DB0B12B}" type="datetimeFigureOut">
              <a:rPr lang="he-IL" smtClean="0"/>
              <a:t>ו'/אדר/תשפ"ה</a:t>
            </a:fld>
            <a:endParaRPr lang="he-IL"/>
          </a:p>
        </p:txBody>
      </p:sp>
      <p:sp>
        <p:nvSpPr>
          <p:cNvPr id="5" name="מציין מיקום של כותרת תחתונה 4">
            <a:extLst>
              <a:ext uri="{FF2B5EF4-FFF2-40B4-BE49-F238E27FC236}">
                <a16:creationId xmlns:a16="http://schemas.microsoft.com/office/drawing/2014/main" id="{B7DD22F5-89BA-2222-7A83-CB986F3A056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272F7D7-E43B-2D1A-5991-53CC6F183165}"/>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13592642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C48BC58-B76D-FCCE-5D3F-EDEE91F591D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1CCA375-0AD0-00B4-AACD-696F2E013A5E}"/>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37FE2C11-9690-E1A8-4AF7-B240812AFA5C}"/>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C0BC6DD7-9695-C095-D080-A8B6FE97AEF5}"/>
              </a:ext>
            </a:extLst>
          </p:cNvPr>
          <p:cNvSpPr>
            <a:spLocks noGrp="1"/>
          </p:cNvSpPr>
          <p:nvPr>
            <p:ph type="dt" sz="half" idx="10"/>
          </p:nvPr>
        </p:nvSpPr>
        <p:spPr/>
        <p:txBody>
          <a:bodyPr/>
          <a:lstStyle/>
          <a:p>
            <a:fld id="{0865A02B-2192-4427-9BF2-9E7A8DB0B12B}" type="datetimeFigureOut">
              <a:rPr lang="he-IL" smtClean="0"/>
              <a:t>ו'/אדר/תשפ"ה</a:t>
            </a:fld>
            <a:endParaRPr lang="he-IL"/>
          </a:p>
        </p:txBody>
      </p:sp>
      <p:sp>
        <p:nvSpPr>
          <p:cNvPr id="6" name="מציין מיקום של כותרת תחתונה 5">
            <a:extLst>
              <a:ext uri="{FF2B5EF4-FFF2-40B4-BE49-F238E27FC236}">
                <a16:creationId xmlns:a16="http://schemas.microsoft.com/office/drawing/2014/main" id="{76C030DF-3F3B-6046-75DA-CD66A2214B0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EB25ED66-5AFD-3207-430A-80D60829F14A}"/>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24713267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1BB4FCE-054C-7BBD-157E-48DF7E9353A6}"/>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B12B7C3-836C-C798-B9D1-E56D5E42FC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8D078CCE-68B6-DAB1-F36D-7264BCE9A41F}"/>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F24E2C2F-3A65-3082-D8D9-C952E79C63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E365C796-152B-0E25-D04E-ABFCF6C3089C}"/>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CD264220-8DD1-6BEA-5E91-472FCF516D71}"/>
              </a:ext>
            </a:extLst>
          </p:cNvPr>
          <p:cNvSpPr>
            <a:spLocks noGrp="1"/>
          </p:cNvSpPr>
          <p:nvPr>
            <p:ph type="dt" sz="half" idx="10"/>
          </p:nvPr>
        </p:nvSpPr>
        <p:spPr/>
        <p:txBody>
          <a:bodyPr/>
          <a:lstStyle/>
          <a:p>
            <a:fld id="{0865A02B-2192-4427-9BF2-9E7A8DB0B12B}" type="datetimeFigureOut">
              <a:rPr lang="he-IL" smtClean="0"/>
              <a:t>ו'/אדר/תשפ"ה</a:t>
            </a:fld>
            <a:endParaRPr lang="he-IL"/>
          </a:p>
        </p:txBody>
      </p:sp>
      <p:sp>
        <p:nvSpPr>
          <p:cNvPr id="8" name="מציין מיקום של כותרת תחתונה 7">
            <a:extLst>
              <a:ext uri="{FF2B5EF4-FFF2-40B4-BE49-F238E27FC236}">
                <a16:creationId xmlns:a16="http://schemas.microsoft.com/office/drawing/2014/main" id="{4335246E-6DBC-698C-3695-6D68CBD44058}"/>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60876C95-0D78-D50E-8D06-D78EECABCE71}"/>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24428884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2A2709D-6CFF-0C55-BDDD-3D9E6FC166C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1FBFEE83-FDF9-4BC8-30CB-3801A6C30027}"/>
              </a:ext>
            </a:extLst>
          </p:cNvPr>
          <p:cNvSpPr>
            <a:spLocks noGrp="1"/>
          </p:cNvSpPr>
          <p:nvPr>
            <p:ph type="dt" sz="half" idx="10"/>
          </p:nvPr>
        </p:nvSpPr>
        <p:spPr/>
        <p:txBody>
          <a:bodyPr/>
          <a:lstStyle/>
          <a:p>
            <a:fld id="{0865A02B-2192-4427-9BF2-9E7A8DB0B12B}" type="datetimeFigureOut">
              <a:rPr lang="he-IL" smtClean="0"/>
              <a:t>ו'/אדר/תשפ"ה</a:t>
            </a:fld>
            <a:endParaRPr lang="he-IL"/>
          </a:p>
        </p:txBody>
      </p:sp>
      <p:sp>
        <p:nvSpPr>
          <p:cNvPr id="4" name="מציין מיקום של כותרת תחתונה 3">
            <a:extLst>
              <a:ext uri="{FF2B5EF4-FFF2-40B4-BE49-F238E27FC236}">
                <a16:creationId xmlns:a16="http://schemas.microsoft.com/office/drawing/2014/main" id="{BD36CF61-1F31-4DD3-B011-59969BC7236A}"/>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BE204CA1-38B3-9976-46DD-3413CD4CCBF5}"/>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770942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04DBC82A-B113-C886-9724-568A2574D97A}"/>
              </a:ext>
            </a:extLst>
          </p:cNvPr>
          <p:cNvSpPr>
            <a:spLocks noGrp="1"/>
          </p:cNvSpPr>
          <p:nvPr>
            <p:ph type="dt" sz="half" idx="10"/>
          </p:nvPr>
        </p:nvSpPr>
        <p:spPr/>
        <p:txBody>
          <a:bodyPr/>
          <a:lstStyle/>
          <a:p>
            <a:fld id="{0865A02B-2192-4427-9BF2-9E7A8DB0B12B}" type="datetimeFigureOut">
              <a:rPr lang="he-IL" smtClean="0"/>
              <a:t>ו'/אדר/תשפ"ה</a:t>
            </a:fld>
            <a:endParaRPr lang="he-IL"/>
          </a:p>
        </p:txBody>
      </p:sp>
      <p:sp>
        <p:nvSpPr>
          <p:cNvPr id="3" name="מציין מיקום של כותרת תחתונה 2">
            <a:extLst>
              <a:ext uri="{FF2B5EF4-FFF2-40B4-BE49-F238E27FC236}">
                <a16:creationId xmlns:a16="http://schemas.microsoft.com/office/drawing/2014/main" id="{77944600-4773-2188-DFE3-8C95260BD332}"/>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9FA8D66D-91BC-A46D-8E86-EC4E98881EFE}"/>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23440531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9918D28-C313-4C5D-8750-790FE462D717}"/>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CD4A392-3994-13C4-B7B3-573143FF11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31B5CFD2-F46F-52E4-BC69-3D0B89E921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22220941-1496-46D9-F8D5-C7DBFE2CEA95}"/>
              </a:ext>
            </a:extLst>
          </p:cNvPr>
          <p:cNvSpPr>
            <a:spLocks noGrp="1"/>
          </p:cNvSpPr>
          <p:nvPr>
            <p:ph type="dt" sz="half" idx="10"/>
          </p:nvPr>
        </p:nvSpPr>
        <p:spPr/>
        <p:txBody>
          <a:bodyPr/>
          <a:lstStyle/>
          <a:p>
            <a:fld id="{0865A02B-2192-4427-9BF2-9E7A8DB0B12B}" type="datetimeFigureOut">
              <a:rPr lang="he-IL" smtClean="0"/>
              <a:t>ו'/אדר/תשפ"ה</a:t>
            </a:fld>
            <a:endParaRPr lang="he-IL"/>
          </a:p>
        </p:txBody>
      </p:sp>
      <p:sp>
        <p:nvSpPr>
          <p:cNvPr id="6" name="מציין מיקום של כותרת תחתונה 5">
            <a:extLst>
              <a:ext uri="{FF2B5EF4-FFF2-40B4-BE49-F238E27FC236}">
                <a16:creationId xmlns:a16="http://schemas.microsoft.com/office/drawing/2014/main" id="{AB49CB79-ED74-DD57-F0D1-41B1B41FF79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68F5316F-A464-A6EF-6FB7-62A7190BF8F8}"/>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3404995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6F9A-C5FD-415A-6383-7535263D7679}"/>
              </a:ext>
            </a:extLst>
          </p:cNvPr>
          <p:cNvSpPr>
            <a:spLocks noGrp="1"/>
          </p:cNvSpPr>
          <p:nvPr>
            <p:ph type="title"/>
          </p:nvPr>
        </p:nvSpPr>
        <p:spPr>
          <a:xfrm>
            <a:off x="839788" y="365125"/>
            <a:ext cx="10515600" cy="1325563"/>
          </a:xfrm>
        </p:spPr>
        <p:txBody>
          <a:bodyPr/>
          <a:lstStyle/>
          <a:p>
            <a:r>
              <a:rPr lang="en-US"/>
              <a:t>Click to edit Master title style</a:t>
            </a:r>
            <a:endParaRPr lang="he-IL"/>
          </a:p>
        </p:txBody>
      </p:sp>
      <p:sp>
        <p:nvSpPr>
          <p:cNvPr id="3" name="Text Placeholder 2">
            <a:extLst>
              <a:ext uri="{FF2B5EF4-FFF2-40B4-BE49-F238E27FC236}">
                <a16:creationId xmlns:a16="http://schemas.microsoft.com/office/drawing/2014/main" id="{668353A6-D704-7C0F-FE16-7B4A8F8631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08338-8D1D-BC88-BD77-1C5779C082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a:extLst>
              <a:ext uri="{FF2B5EF4-FFF2-40B4-BE49-F238E27FC236}">
                <a16:creationId xmlns:a16="http://schemas.microsoft.com/office/drawing/2014/main" id="{D05FE0D5-F47A-4D15-CE83-C2AE3EAEC3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465E97-B7A2-5EB8-0BF3-ADE4E835F1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a:extLst>
              <a:ext uri="{FF2B5EF4-FFF2-40B4-BE49-F238E27FC236}">
                <a16:creationId xmlns:a16="http://schemas.microsoft.com/office/drawing/2014/main" id="{BE528DCE-C747-8805-2DDC-A4712F1A8D42}"/>
              </a:ext>
            </a:extLst>
          </p:cNvPr>
          <p:cNvSpPr>
            <a:spLocks noGrp="1"/>
          </p:cNvSpPr>
          <p:nvPr>
            <p:ph type="dt" sz="half" idx="10"/>
          </p:nvPr>
        </p:nvSpPr>
        <p:spPr/>
        <p:txBody>
          <a:bodyPr/>
          <a:lstStyle/>
          <a:p>
            <a:fld id="{B0CFF2ED-64B8-472D-897E-4FA9C3A50AB0}" type="datetimeFigureOut">
              <a:rPr lang="he-IL" smtClean="0"/>
              <a:t>ו'/אדר/תשפ"ה</a:t>
            </a:fld>
            <a:endParaRPr lang="he-IL"/>
          </a:p>
        </p:txBody>
      </p:sp>
      <p:sp>
        <p:nvSpPr>
          <p:cNvPr id="8" name="Footer Placeholder 7">
            <a:extLst>
              <a:ext uri="{FF2B5EF4-FFF2-40B4-BE49-F238E27FC236}">
                <a16:creationId xmlns:a16="http://schemas.microsoft.com/office/drawing/2014/main" id="{AA2B76DA-F797-FF36-79B9-461560A6F957}"/>
              </a:ext>
            </a:extLst>
          </p:cNvPr>
          <p:cNvSpPr>
            <a:spLocks noGrp="1"/>
          </p:cNvSpPr>
          <p:nvPr>
            <p:ph type="ftr" sz="quarter" idx="11"/>
          </p:nvPr>
        </p:nvSpPr>
        <p:spPr/>
        <p:txBody>
          <a:bodyPr/>
          <a:lstStyle/>
          <a:p>
            <a:endParaRPr lang="he-IL"/>
          </a:p>
        </p:txBody>
      </p:sp>
      <p:sp>
        <p:nvSpPr>
          <p:cNvPr id="9" name="Slide Number Placeholder 8">
            <a:extLst>
              <a:ext uri="{FF2B5EF4-FFF2-40B4-BE49-F238E27FC236}">
                <a16:creationId xmlns:a16="http://schemas.microsoft.com/office/drawing/2014/main" id="{199692A1-9A12-DA80-E9DB-D3098FE510E3}"/>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16055520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9B2F50A-6CD4-56F6-AAD4-14009BDC267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B913A0FB-15F5-A139-CB6D-6C21E028E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ED963DC3-04CC-722E-4868-9B230437A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9B5434F-A1A7-7B63-F4AF-6EF070B5C33F}"/>
              </a:ext>
            </a:extLst>
          </p:cNvPr>
          <p:cNvSpPr>
            <a:spLocks noGrp="1"/>
          </p:cNvSpPr>
          <p:nvPr>
            <p:ph type="dt" sz="half" idx="10"/>
          </p:nvPr>
        </p:nvSpPr>
        <p:spPr/>
        <p:txBody>
          <a:bodyPr/>
          <a:lstStyle/>
          <a:p>
            <a:fld id="{0865A02B-2192-4427-9BF2-9E7A8DB0B12B}" type="datetimeFigureOut">
              <a:rPr lang="he-IL" smtClean="0"/>
              <a:t>ו'/אדר/תשפ"ה</a:t>
            </a:fld>
            <a:endParaRPr lang="he-IL"/>
          </a:p>
        </p:txBody>
      </p:sp>
      <p:sp>
        <p:nvSpPr>
          <p:cNvPr id="6" name="מציין מיקום של כותרת תחתונה 5">
            <a:extLst>
              <a:ext uri="{FF2B5EF4-FFF2-40B4-BE49-F238E27FC236}">
                <a16:creationId xmlns:a16="http://schemas.microsoft.com/office/drawing/2014/main" id="{53B3495E-45FB-05E7-3343-1D94EB0EA923}"/>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454CBEA-1A54-3491-B42D-0438275EDFAC}"/>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36663738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6336D60-3823-D472-587C-534063AAEFD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4D997BA-99EB-6D95-7E10-69B431E3CBD9}"/>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C13B029-3EDD-D5E4-965C-348C384391E4}"/>
              </a:ext>
            </a:extLst>
          </p:cNvPr>
          <p:cNvSpPr>
            <a:spLocks noGrp="1"/>
          </p:cNvSpPr>
          <p:nvPr>
            <p:ph type="dt" sz="half" idx="10"/>
          </p:nvPr>
        </p:nvSpPr>
        <p:spPr/>
        <p:txBody>
          <a:bodyPr/>
          <a:lstStyle/>
          <a:p>
            <a:fld id="{0865A02B-2192-4427-9BF2-9E7A8DB0B12B}" type="datetimeFigureOut">
              <a:rPr lang="he-IL" smtClean="0"/>
              <a:t>ו'/אדר/תשפ"ה</a:t>
            </a:fld>
            <a:endParaRPr lang="he-IL"/>
          </a:p>
        </p:txBody>
      </p:sp>
      <p:sp>
        <p:nvSpPr>
          <p:cNvPr id="5" name="מציין מיקום של כותרת תחתונה 4">
            <a:extLst>
              <a:ext uri="{FF2B5EF4-FFF2-40B4-BE49-F238E27FC236}">
                <a16:creationId xmlns:a16="http://schemas.microsoft.com/office/drawing/2014/main" id="{B551D60D-1F45-9258-15DF-F46CCF1F7E1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0C07C32-51AA-2427-0DD9-38A487D16A3A}"/>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3423775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81DA86F5-D23D-FA9E-AEA2-259E1FE5CFCB}"/>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D8A0B235-8918-F4E2-ADE7-3881F94BDDB5}"/>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C8CFE469-644E-2D71-DE9B-3057B8BD2310}"/>
              </a:ext>
            </a:extLst>
          </p:cNvPr>
          <p:cNvSpPr>
            <a:spLocks noGrp="1"/>
          </p:cNvSpPr>
          <p:nvPr>
            <p:ph type="dt" sz="half" idx="10"/>
          </p:nvPr>
        </p:nvSpPr>
        <p:spPr/>
        <p:txBody>
          <a:bodyPr/>
          <a:lstStyle/>
          <a:p>
            <a:fld id="{0865A02B-2192-4427-9BF2-9E7A8DB0B12B}" type="datetimeFigureOut">
              <a:rPr lang="he-IL" smtClean="0"/>
              <a:t>ו'/אדר/תשפ"ה</a:t>
            </a:fld>
            <a:endParaRPr lang="he-IL"/>
          </a:p>
        </p:txBody>
      </p:sp>
      <p:sp>
        <p:nvSpPr>
          <p:cNvPr id="5" name="מציין מיקום של כותרת תחתונה 4">
            <a:extLst>
              <a:ext uri="{FF2B5EF4-FFF2-40B4-BE49-F238E27FC236}">
                <a16:creationId xmlns:a16="http://schemas.microsoft.com/office/drawing/2014/main" id="{301D9045-1C26-0D40-0711-74D578F310C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794F9C9-6077-5F12-9DED-441020E8048C}"/>
              </a:ext>
            </a:extLst>
          </p:cNvPr>
          <p:cNvSpPr>
            <a:spLocks noGrp="1"/>
          </p:cNvSpPr>
          <p:nvPr>
            <p:ph type="sldNum" sz="quarter" idx="12"/>
          </p:nvPr>
        </p:nvSpPr>
        <p:spPr/>
        <p:txBody>
          <a:bodyPr/>
          <a:lstStyle/>
          <a:p>
            <a:fld id="{398649B1-B38C-4CA9-A637-F0F6EC9E9D0F}" type="slidenum">
              <a:rPr lang="he-IL" smtClean="0"/>
              <a:t>‹#›</a:t>
            </a:fld>
            <a:endParaRPr lang="he-IL"/>
          </a:p>
        </p:txBody>
      </p:sp>
    </p:spTree>
    <p:extLst>
      <p:ext uri="{BB962C8B-B14F-4D97-AF65-F5344CB8AC3E}">
        <p14:creationId xmlns:p14="http://schemas.microsoft.com/office/powerpoint/2010/main" val="581405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8CDF-5949-0FC2-ADBC-C894040BB159}"/>
              </a:ext>
            </a:extLst>
          </p:cNvPr>
          <p:cNvSpPr>
            <a:spLocks noGrp="1"/>
          </p:cNvSpPr>
          <p:nvPr>
            <p:ph type="title"/>
          </p:nvPr>
        </p:nvSpPr>
        <p:spPr/>
        <p:txBody>
          <a:bodyPr/>
          <a:lstStyle/>
          <a:p>
            <a:r>
              <a:rPr lang="en-US"/>
              <a:t>Click to edit Master title style</a:t>
            </a:r>
            <a:endParaRPr lang="he-IL"/>
          </a:p>
        </p:txBody>
      </p:sp>
      <p:sp>
        <p:nvSpPr>
          <p:cNvPr id="3" name="Date Placeholder 2">
            <a:extLst>
              <a:ext uri="{FF2B5EF4-FFF2-40B4-BE49-F238E27FC236}">
                <a16:creationId xmlns:a16="http://schemas.microsoft.com/office/drawing/2014/main" id="{CA875B52-2E8B-35EA-7CEA-1A06B6E6BE30}"/>
              </a:ext>
            </a:extLst>
          </p:cNvPr>
          <p:cNvSpPr>
            <a:spLocks noGrp="1"/>
          </p:cNvSpPr>
          <p:nvPr>
            <p:ph type="dt" sz="half" idx="10"/>
          </p:nvPr>
        </p:nvSpPr>
        <p:spPr/>
        <p:txBody>
          <a:bodyPr/>
          <a:lstStyle/>
          <a:p>
            <a:fld id="{B0CFF2ED-64B8-472D-897E-4FA9C3A50AB0}" type="datetimeFigureOut">
              <a:rPr lang="he-IL" smtClean="0"/>
              <a:t>ו'/אדר/תשפ"ה</a:t>
            </a:fld>
            <a:endParaRPr lang="he-IL"/>
          </a:p>
        </p:txBody>
      </p:sp>
      <p:sp>
        <p:nvSpPr>
          <p:cNvPr id="4" name="Footer Placeholder 3">
            <a:extLst>
              <a:ext uri="{FF2B5EF4-FFF2-40B4-BE49-F238E27FC236}">
                <a16:creationId xmlns:a16="http://schemas.microsoft.com/office/drawing/2014/main" id="{EEFA4AEF-A96E-8947-11F5-D8F7B1981BA8}"/>
              </a:ext>
            </a:extLst>
          </p:cNvPr>
          <p:cNvSpPr>
            <a:spLocks noGrp="1"/>
          </p:cNvSpPr>
          <p:nvPr>
            <p:ph type="ftr" sz="quarter" idx="11"/>
          </p:nvPr>
        </p:nvSpPr>
        <p:spPr/>
        <p:txBody>
          <a:bodyPr/>
          <a:lstStyle/>
          <a:p>
            <a:endParaRPr lang="he-IL"/>
          </a:p>
        </p:txBody>
      </p:sp>
      <p:sp>
        <p:nvSpPr>
          <p:cNvPr id="5" name="Slide Number Placeholder 4">
            <a:extLst>
              <a:ext uri="{FF2B5EF4-FFF2-40B4-BE49-F238E27FC236}">
                <a16:creationId xmlns:a16="http://schemas.microsoft.com/office/drawing/2014/main" id="{7B49224B-8F8F-0895-09BC-EEA616AB33C5}"/>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1945830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3A3400-9A30-7810-F520-6443A8619D53}"/>
              </a:ext>
            </a:extLst>
          </p:cNvPr>
          <p:cNvSpPr>
            <a:spLocks noGrp="1"/>
          </p:cNvSpPr>
          <p:nvPr>
            <p:ph type="dt" sz="half" idx="10"/>
          </p:nvPr>
        </p:nvSpPr>
        <p:spPr/>
        <p:txBody>
          <a:bodyPr/>
          <a:lstStyle/>
          <a:p>
            <a:fld id="{B0CFF2ED-64B8-472D-897E-4FA9C3A50AB0}" type="datetimeFigureOut">
              <a:rPr lang="he-IL" smtClean="0"/>
              <a:t>ו'/אדר/תשפ"ה</a:t>
            </a:fld>
            <a:endParaRPr lang="he-IL"/>
          </a:p>
        </p:txBody>
      </p:sp>
      <p:sp>
        <p:nvSpPr>
          <p:cNvPr id="3" name="Footer Placeholder 2">
            <a:extLst>
              <a:ext uri="{FF2B5EF4-FFF2-40B4-BE49-F238E27FC236}">
                <a16:creationId xmlns:a16="http://schemas.microsoft.com/office/drawing/2014/main" id="{EA271273-754C-0AF3-49AC-1E87B2E474CE}"/>
              </a:ext>
            </a:extLst>
          </p:cNvPr>
          <p:cNvSpPr>
            <a:spLocks noGrp="1"/>
          </p:cNvSpPr>
          <p:nvPr>
            <p:ph type="ftr" sz="quarter" idx="11"/>
          </p:nvPr>
        </p:nvSpPr>
        <p:spPr/>
        <p:txBody>
          <a:bodyPr/>
          <a:lstStyle/>
          <a:p>
            <a:endParaRPr lang="he-IL"/>
          </a:p>
        </p:txBody>
      </p:sp>
      <p:sp>
        <p:nvSpPr>
          <p:cNvPr id="4" name="Slide Number Placeholder 3">
            <a:extLst>
              <a:ext uri="{FF2B5EF4-FFF2-40B4-BE49-F238E27FC236}">
                <a16:creationId xmlns:a16="http://schemas.microsoft.com/office/drawing/2014/main" id="{BE89B861-B8FE-6BA6-804A-361D8CDED44D}"/>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2381444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0CD14-9A5D-EC72-C3FF-9563001731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Content Placeholder 2">
            <a:extLst>
              <a:ext uri="{FF2B5EF4-FFF2-40B4-BE49-F238E27FC236}">
                <a16:creationId xmlns:a16="http://schemas.microsoft.com/office/drawing/2014/main" id="{71F39A8D-558E-32BC-AEBA-8CDE0F4BD7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a:extLst>
              <a:ext uri="{FF2B5EF4-FFF2-40B4-BE49-F238E27FC236}">
                <a16:creationId xmlns:a16="http://schemas.microsoft.com/office/drawing/2014/main" id="{E35394C6-E3D8-AD73-783B-1B6891626A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1C7BB6-56FE-6C9B-C6CC-E19264312643}"/>
              </a:ext>
            </a:extLst>
          </p:cNvPr>
          <p:cNvSpPr>
            <a:spLocks noGrp="1"/>
          </p:cNvSpPr>
          <p:nvPr>
            <p:ph type="dt" sz="half" idx="10"/>
          </p:nvPr>
        </p:nvSpPr>
        <p:spPr/>
        <p:txBody>
          <a:bodyPr/>
          <a:lstStyle/>
          <a:p>
            <a:fld id="{B0CFF2ED-64B8-472D-897E-4FA9C3A50AB0}" type="datetimeFigureOut">
              <a:rPr lang="he-IL" smtClean="0"/>
              <a:t>ו'/אדר/תשפ"ה</a:t>
            </a:fld>
            <a:endParaRPr lang="he-IL"/>
          </a:p>
        </p:txBody>
      </p:sp>
      <p:sp>
        <p:nvSpPr>
          <p:cNvPr id="6" name="Footer Placeholder 5">
            <a:extLst>
              <a:ext uri="{FF2B5EF4-FFF2-40B4-BE49-F238E27FC236}">
                <a16:creationId xmlns:a16="http://schemas.microsoft.com/office/drawing/2014/main" id="{B2FB9583-8B3E-F254-ED2F-3ED67E6B9E93}"/>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E7F58076-D40A-0781-1430-EFE7AA7F809A}"/>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1510433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36619-051C-E16E-EB5F-C54F9279C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Picture Placeholder 2">
            <a:extLst>
              <a:ext uri="{FF2B5EF4-FFF2-40B4-BE49-F238E27FC236}">
                <a16:creationId xmlns:a16="http://schemas.microsoft.com/office/drawing/2014/main" id="{15A91C5C-12C6-AEA2-D1FA-2FAC7F42C6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a:extLst>
              <a:ext uri="{FF2B5EF4-FFF2-40B4-BE49-F238E27FC236}">
                <a16:creationId xmlns:a16="http://schemas.microsoft.com/office/drawing/2014/main" id="{6B24CC9E-DC46-87BD-0E7F-3E78D4C68E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471C4-A9D4-D249-0306-C1976E987790}"/>
              </a:ext>
            </a:extLst>
          </p:cNvPr>
          <p:cNvSpPr>
            <a:spLocks noGrp="1"/>
          </p:cNvSpPr>
          <p:nvPr>
            <p:ph type="dt" sz="half" idx="10"/>
          </p:nvPr>
        </p:nvSpPr>
        <p:spPr/>
        <p:txBody>
          <a:bodyPr/>
          <a:lstStyle/>
          <a:p>
            <a:fld id="{B0CFF2ED-64B8-472D-897E-4FA9C3A50AB0}" type="datetimeFigureOut">
              <a:rPr lang="he-IL" smtClean="0"/>
              <a:t>ו'/אדר/תשפ"ה</a:t>
            </a:fld>
            <a:endParaRPr lang="he-IL"/>
          </a:p>
        </p:txBody>
      </p:sp>
      <p:sp>
        <p:nvSpPr>
          <p:cNvPr id="6" name="Footer Placeholder 5">
            <a:extLst>
              <a:ext uri="{FF2B5EF4-FFF2-40B4-BE49-F238E27FC236}">
                <a16:creationId xmlns:a16="http://schemas.microsoft.com/office/drawing/2014/main" id="{FFE517F9-2072-D71A-2620-630041517E94}"/>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AD2DF592-9965-8532-5B5D-7AF8545F97FE}"/>
              </a:ext>
            </a:extLst>
          </p:cNvPr>
          <p:cNvSpPr>
            <a:spLocks noGrp="1"/>
          </p:cNvSpPr>
          <p:nvPr>
            <p:ph type="sldNum" sz="quarter" idx="12"/>
          </p:nvPr>
        </p:nvSpPr>
        <p:spPr/>
        <p:txBody>
          <a:bodyPr/>
          <a:lstStyle/>
          <a:p>
            <a:fld id="{5090D7BE-9667-4CB9-95B3-687A3BC4EBC1}" type="slidenum">
              <a:rPr lang="he-IL" smtClean="0"/>
              <a:t>‹#›</a:t>
            </a:fld>
            <a:endParaRPr lang="he-IL"/>
          </a:p>
        </p:txBody>
      </p:sp>
    </p:spTree>
    <p:extLst>
      <p:ext uri="{BB962C8B-B14F-4D97-AF65-F5344CB8AC3E}">
        <p14:creationId xmlns:p14="http://schemas.microsoft.com/office/powerpoint/2010/main" val="1594538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1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C14573-8ADB-1C23-C9F5-347F82F2B5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BC4CA64F-D369-42C3-2F8E-05A0CD54C5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2B60AEC5-2417-FA9C-D0CA-1DFAF5D82A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FF2ED-64B8-472D-897E-4FA9C3A50AB0}" type="datetimeFigureOut">
              <a:rPr lang="he-IL" smtClean="0"/>
              <a:t>ו'/אדר/תשפ"ה</a:t>
            </a:fld>
            <a:endParaRPr lang="he-IL"/>
          </a:p>
        </p:txBody>
      </p:sp>
      <p:sp>
        <p:nvSpPr>
          <p:cNvPr id="5" name="Footer Placeholder 4">
            <a:extLst>
              <a:ext uri="{FF2B5EF4-FFF2-40B4-BE49-F238E27FC236}">
                <a16:creationId xmlns:a16="http://schemas.microsoft.com/office/drawing/2014/main" id="{D6D97570-13FB-A38F-9BF3-6CA41B85AA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a:extLst>
              <a:ext uri="{FF2B5EF4-FFF2-40B4-BE49-F238E27FC236}">
                <a16:creationId xmlns:a16="http://schemas.microsoft.com/office/drawing/2014/main" id="{FC1D5F64-F4B9-1586-3EEE-461FE6712F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90D7BE-9667-4CB9-95B3-687A3BC4EBC1}" type="slidenum">
              <a:rPr lang="he-IL" smtClean="0"/>
              <a:t>‹#›</a:t>
            </a:fld>
            <a:endParaRPr lang="he-IL"/>
          </a:p>
        </p:txBody>
      </p:sp>
    </p:spTree>
    <p:extLst>
      <p:ext uri="{BB962C8B-B14F-4D97-AF65-F5344CB8AC3E}">
        <p14:creationId xmlns:p14="http://schemas.microsoft.com/office/powerpoint/2010/main" val="1902646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1EB"/>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90662938-9CCE-582A-A531-BF2169C9A57F}"/>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229A40A8-57F5-2F91-F2C7-E8AEDF8E6FD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FF29C7A-6746-1CAD-A3BC-03C5DFAFB103}"/>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3F526877-1CD4-4749-8B0F-5F4FCCBFDFAB}" type="datetimeFigureOut">
              <a:rPr lang="he-IL" smtClean="0"/>
              <a:t>ו'/אדר/תשפ"ה</a:t>
            </a:fld>
            <a:endParaRPr lang="he-IL"/>
          </a:p>
        </p:txBody>
      </p:sp>
      <p:sp>
        <p:nvSpPr>
          <p:cNvPr id="5" name="מציין מיקום של כותרת תחתונה 4">
            <a:extLst>
              <a:ext uri="{FF2B5EF4-FFF2-40B4-BE49-F238E27FC236}">
                <a16:creationId xmlns:a16="http://schemas.microsoft.com/office/drawing/2014/main" id="{0F674702-F697-0684-185E-979B7848F9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01D5BABA-5F4E-99EE-B023-D82E7F73AAF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6E21C6FA-F16A-4CA4-A168-46B75E94B779}" type="slidenum">
              <a:rPr lang="he-IL" smtClean="0"/>
              <a:t>‹#›</a:t>
            </a:fld>
            <a:endParaRPr lang="he-IL"/>
          </a:p>
        </p:txBody>
      </p:sp>
    </p:spTree>
    <p:extLst>
      <p:ext uri="{BB962C8B-B14F-4D97-AF65-F5344CB8AC3E}">
        <p14:creationId xmlns:p14="http://schemas.microsoft.com/office/powerpoint/2010/main" val="2450155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4F1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145715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4F1EB"/>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6"/>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x-none" smtClean="0"/>
              <a:pPr/>
              <a:t>‹#›</a:t>
            </a:fld>
            <a:endParaRPr lang="x-none"/>
          </a:p>
        </p:txBody>
      </p:sp>
    </p:spTree>
    <p:extLst>
      <p:ext uri="{BB962C8B-B14F-4D97-AF65-F5344CB8AC3E}">
        <p14:creationId xmlns:p14="http://schemas.microsoft.com/office/powerpoint/2010/main" val="449640519"/>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9380F052-3276-4D85-D2DC-D54EF950C6B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2C27BE22-A82D-1A21-C86D-B8D41DA95F08}"/>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B6B25A4-4195-6063-1CCA-BB7BA5718E57}"/>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82000"/>
                  </a:schemeClr>
                </a:solidFill>
              </a:defRPr>
            </a:lvl1pPr>
          </a:lstStyle>
          <a:p>
            <a:fld id="{0865A02B-2192-4427-9BF2-9E7A8DB0B12B}" type="datetimeFigureOut">
              <a:rPr lang="he-IL" smtClean="0"/>
              <a:t>ו'/אדר/תשפ"ה</a:t>
            </a:fld>
            <a:endParaRPr lang="he-IL"/>
          </a:p>
        </p:txBody>
      </p:sp>
      <p:sp>
        <p:nvSpPr>
          <p:cNvPr id="5" name="מציין מיקום של כותרת תחתונה 4">
            <a:extLst>
              <a:ext uri="{FF2B5EF4-FFF2-40B4-BE49-F238E27FC236}">
                <a16:creationId xmlns:a16="http://schemas.microsoft.com/office/drawing/2014/main" id="{D76CBFB8-DE71-B349-C8D8-CA2CE971D6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82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D02E6A8C-D544-67FE-CF8C-D9A0BD2FB6E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82000"/>
                  </a:schemeClr>
                </a:solidFill>
              </a:defRPr>
            </a:lvl1pPr>
          </a:lstStyle>
          <a:p>
            <a:fld id="{398649B1-B38C-4CA9-A637-F0F6EC9E9D0F}" type="slidenum">
              <a:rPr lang="he-IL" smtClean="0"/>
              <a:t>‹#›</a:t>
            </a:fld>
            <a:endParaRPr lang="he-IL"/>
          </a:p>
        </p:txBody>
      </p:sp>
    </p:spTree>
    <p:extLst>
      <p:ext uri="{BB962C8B-B14F-4D97-AF65-F5344CB8AC3E}">
        <p14:creationId xmlns:p14="http://schemas.microsoft.com/office/powerpoint/2010/main" val="215567818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svg"/><Relationship Id="rId2" Type="http://schemas.openxmlformats.org/officeDocument/2006/relationships/notesSlide" Target="../notesSlides/notesSlide11.xml"/><Relationship Id="rId1" Type="http://schemas.openxmlformats.org/officeDocument/2006/relationships/slideLayout" Target="../slideLayouts/slideLayout43.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image" Target="../media/image7.png"/><Relationship Id="rId5" Type="http://schemas.openxmlformats.org/officeDocument/2006/relationships/image" Target="../media/image14.sv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image" Target="../media/image7.png"/><Relationship Id="rId5" Type="http://schemas.openxmlformats.org/officeDocument/2006/relationships/image" Target="../media/image14.sv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14.svg"/><Relationship Id="rId5" Type="http://schemas.openxmlformats.org/officeDocument/2006/relationships/image" Target="../media/image11.png"/><Relationship Id="rId4" Type="http://schemas.openxmlformats.org/officeDocument/2006/relationships/image" Target="../media/image17.sv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14.svg"/><Relationship Id="rId5" Type="http://schemas.openxmlformats.org/officeDocument/2006/relationships/image" Target="../media/image11.png"/><Relationship Id="rId4" Type="http://schemas.openxmlformats.org/officeDocument/2006/relationships/image" Target="../media/image17.sv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19.svg"/><Relationship Id="rId5" Type="http://schemas.openxmlformats.org/officeDocument/2006/relationships/image" Target="../media/image14.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B1ACF-127B-7789-4E95-C1DC7F9F7650}"/>
              </a:ext>
            </a:extLst>
          </p:cNvPr>
          <p:cNvSpPr/>
          <p:nvPr/>
        </p:nvSpPr>
        <p:spPr>
          <a:xfrm>
            <a:off x="0" y="0"/>
            <a:ext cx="12192000" cy="6858000"/>
          </a:xfrm>
          <a:prstGeom prst="rect">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ea typeface="Calibri" panose="020F0502020204030204" pitchFamily="34" charset="0"/>
              <a:cs typeface="Calibri" panose="020F0502020204030204" pitchFamily="34" charset="0"/>
            </a:endParaRPr>
          </a:p>
        </p:txBody>
      </p:sp>
      <p:grpSp>
        <p:nvGrpSpPr>
          <p:cNvPr id="2" name="Group 2"/>
          <p:cNvGrpSpPr/>
          <p:nvPr/>
        </p:nvGrpSpPr>
        <p:grpSpPr>
          <a:xfrm>
            <a:off x="274069" y="264516"/>
            <a:ext cx="11643863" cy="6328968"/>
            <a:chOff x="0" y="0"/>
            <a:chExt cx="5304118" cy="2883029"/>
          </a:xfrm>
        </p:grpSpPr>
        <p:sp>
          <p:nvSpPr>
            <p:cNvPr id="3" name="Freeform 3"/>
            <p:cNvSpPr/>
            <p:nvPr/>
          </p:nvSpPr>
          <p:spPr>
            <a:xfrm>
              <a:off x="10160" y="16510"/>
              <a:ext cx="5281258" cy="2855089"/>
            </a:xfrm>
            <a:custGeom>
              <a:avLst/>
              <a:gdLst/>
              <a:ahLst/>
              <a:cxnLst/>
              <a:rect l="l" t="t" r="r" b="b"/>
              <a:pathLst>
                <a:path w="5281258" h="2855089">
                  <a:moveTo>
                    <a:pt x="5281258" y="2855089"/>
                  </a:moveTo>
                  <a:lnTo>
                    <a:pt x="0" y="2847469"/>
                  </a:lnTo>
                  <a:lnTo>
                    <a:pt x="0" y="1003446"/>
                  </a:lnTo>
                  <a:lnTo>
                    <a:pt x="17780" y="19050"/>
                  </a:lnTo>
                  <a:lnTo>
                    <a:pt x="2631561" y="0"/>
                  </a:lnTo>
                  <a:lnTo>
                    <a:pt x="5262208" y="5080"/>
                  </a:lnTo>
                  <a:close/>
                </a:path>
              </a:pathLst>
            </a:custGeom>
            <a:solidFill>
              <a:srgbClr val="FFFFFF"/>
            </a:solid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Freeform 4"/>
            <p:cNvSpPr/>
            <p:nvPr/>
          </p:nvSpPr>
          <p:spPr>
            <a:xfrm>
              <a:off x="-3810" y="0"/>
              <a:ext cx="5310467" cy="2881758"/>
            </a:xfrm>
            <a:custGeom>
              <a:avLst/>
              <a:gdLst/>
              <a:ahLst/>
              <a:cxnLst/>
              <a:rect l="l" t="t" r="r" b="b"/>
              <a:pathLst>
                <a:path w="5310467" h="2881758">
                  <a:moveTo>
                    <a:pt x="5276178" y="21590"/>
                  </a:moveTo>
                  <a:cubicBezTo>
                    <a:pt x="5277448" y="34290"/>
                    <a:pt x="5277448" y="44450"/>
                    <a:pt x="5278717" y="54610"/>
                  </a:cubicBezTo>
                  <a:cubicBezTo>
                    <a:pt x="5281258" y="106981"/>
                    <a:pt x="5282528" y="168728"/>
                    <a:pt x="5285067" y="228270"/>
                  </a:cubicBezTo>
                  <a:cubicBezTo>
                    <a:pt x="5285067" y="314275"/>
                    <a:pt x="5297767" y="2010116"/>
                    <a:pt x="5304117" y="2096121"/>
                  </a:cubicBezTo>
                  <a:cubicBezTo>
                    <a:pt x="5310467" y="2226231"/>
                    <a:pt x="5306658" y="2358546"/>
                    <a:pt x="5306658" y="2488656"/>
                  </a:cubicBezTo>
                  <a:cubicBezTo>
                    <a:pt x="5306658" y="2603329"/>
                    <a:pt x="5307928" y="2709182"/>
                    <a:pt x="5309198" y="2820798"/>
                  </a:cubicBezTo>
                  <a:cubicBezTo>
                    <a:pt x="5309198" y="2842389"/>
                    <a:pt x="5309198" y="2856358"/>
                    <a:pt x="5309198" y="2880489"/>
                  </a:cubicBezTo>
                  <a:cubicBezTo>
                    <a:pt x="5286338" y="2880489"/>
                    <a:pt x="5266017" y="2881758"/>
                    <a:pt x="5234034" y="2880489"/>
                  </a:cubicBezTo>
                  <a:cubicBezTo>
                    <a:pt x="4966116" y="2875408"/>
                    <a:pt x="4694076" y="2881758"/>
                    <a:pt x="4426157" y="2876679"/>
                  </a:cubicBezTo>
                  <a:cubicBezTo>
                    <a:pt x="4265406" y="2872868"/>
                    <a:pt x="4108777" y="2875408"/>
                    <a:pt x="3948026" y="2872868"/>
                  </a:cubicBezTo>
                  <a:cubicBezTo>
                    <a:pt x="3873833" y="2871598"/>
                    <a:pt x="3799641" y="2870329"/>
                    <a:pt x="3725448" y="2869058"/>
                  </a:cubicBezTo>
                  <a:cubicBezTo>
                    <a:pt x="3680108" y="2869058"/>
                    <a:pt x="3638889" y="2870329"/>
                    <a:pt x="3593549" y="2870329"/>
                  </a:cubicBezTo>
                  <a:cubicBezTo>
                    <a:pt x="3478138" y="2869058"/>
                    <a:pt x="3160758" y="2870329"/>
                    <a:pt x="3045347" y="2869058"/>
                  </a:cubicBezTo>
                  <a:cubicBezTo>
                    <a:pt x="2962911" y="2867789"/>
                    <a:pt x="1314183" y="2876679"/>
                    <a:pt x="1231746" y="2875408"/>
                  </a:cubicBezTo>
                  <a:cubicBezTo>
                    <a:pt x="1211137" y="2875408"/>
                    <a:pt x="1186406" y="2876679"/>
                    <a:pt x="1165797" y="2876679"/>
                  </a:cubicBezTo>
                  <a:cubicBezTo>
                    <a:pt x="1116335" y="2876679"/>
                    <a:pt x="1070995" y="2877948"/>
                    <a:pt x="1021533" y="2877948"/>
                  </a:cubicBezTo>
                  <a:cubicBezTo>
                    <a:pt x="897879" y="2877948"/>
                    <a:pt x="778346" y="2876679"/>
                    <a:pt x="654691" y="2875408"/>
                  </a:cubicBezTo>
                  <a:cubicBezTo>
                    <a:pt x="580498" y="2874139"/>
                    <a:pt x="506306" y="2872868"/>
                    <a:pt x="436235" y="2871598"/>
                  </a:cubicBezTo>
                  <a:cubicBezTo>
                    <a:pt x="304336" y="2870329"/>
                    <a:pt x="172438" y="2869058"/>
                    <a:pt x="48260" y="2869058"/>
                  </a:cubicBezTo>
                  <a:cubicBezTo>
                    <a:pt x="38100" y="2869058"/>
                    <a:pt x="29210" y="2869058"/>
                    <a:pt x="19050" y="2867789"/>
                  </a:cubicBezTo>
                  <a:cubicBezTo>
                    <a:pt x="10160" y="2866518"/>
                    <a:pt x="5080" y="2860168"/>
                    <a:pt x="7620" y="2851279"/>
                  </a:cubicBezTo>
                  <a:cubicBezTo>
                    <a:pt x="16510" y="2819445"/>
                    <a:pt x="12700" y="2764313"/>
                    <a:pt x="11430" y="2706976"/>
                  </a:cubicBezTo>
                  <a:cubicBezTo>
                    <a:pt x="10160" y="2590098"/>
                    <a:pt x="6350" y="2475424"/>
                    <a:pt x="7620" y="2358546"/>
                  </a:cubicBezTo>
                  <a:cubicBezTo>
                    <a:pt x="5080" y="2212999"/>
                    <a:pt x="0" y="411306"/>
                    <a:pt x="7620" y="263554"/>
                  </a:cubicBezTo>
                  <a:cubicBezTo>
                    <a:pt x="8890" y="234885"/>
                    <a:pt x="7620" y="204012"/>
                    <a:pt x="8890" y="175343"/>
                  </a:cubicBezTo>
                  <a:cubicBezTo>
                    <a:pt x="10160" y="129033"/>
                    <a:pt x="12700" y="78312"/>
                    <a:pt x="13970" y="44450"/>
                  </a:cubicBezTo>
                  <a:cubicBezTo>
                    <a:pt x="13970" y="41910"/>
                    <a:pt x="15240" y="39370"/>
                    <a:pt x="16510" y="38100"/>
                  </a:cubicBezTo>
                  <a:cubicBezTo>
                    <a:pt x="38100" y="35560"/>
                    <a:pt x="69393" y="30480"/>
                    <a:pt x="135342" y="29210"/>
                  </a:cubicBezTo>
                  <a:cubicBezTo>
                    <a:pt x="246631" y="25400"/>
                    <a:pt x="357920" y="22860"/>
                    <a:pt x="473331" y="20320"/>
                  </a:cubicBezTo>
                  <a:cubicBezTo>
                    <a:pt x="551646" y="17780"/>
                    <a:pt x="629960" y="16510"/>
                    <a:pt x="704153" y="13970"/>
                  </a:cubicBezTo>
                  <a:cubicBezTo>
                    <a:pt x="778346" y="11430"/>
                    <a:pt x="856660" y="8890"/>
                    <a:pt x="930853" y="8890"/>
                  </a:cubicBezTo>
                  <a:cubicBezTo>
                    <a:pt x="1013290" y="7620"/>
                    <a:pt x="1095726" y="10160"/>
                    <a:pt x="1178162" y="8890"/>
                  </a:cubicBezTo>
                  <a:cubicBezTo>
                    <a:pt x="1281208" y="8890"/>
                    <a:pt x="3148393" y="6350"/>
                    <a:pt x="3251438" y="5080"/>
                  </a:cubicBezTo>
                  <a:cubicBezTo>
                    <a:pt x="3350362" y="3810"/>
                    <a:pt x="3449286" y="2540"/>
                    <a:pt x="3552331" y="2540"/>
                  </a:cubicBezTo>
                  <a:cubicBezTo>
                    <a:pt x="3721326" y="1270"/>
                    <a:pt x="3886199" y="0"/>
                    <a:pt x="4055193" y="0"/>
                  </a:cubicBezTo>
                  <a:cubicBezTo>
                    <a:pt x="4125264" y="0"/>
                    <a:pt x="4199457" y="2540"/>
                    <a:pt x="4269528" y="2540"/>
                  </a:cubicBezTo>
                  <a:cubicBezTo>
                    <a:pt x="4463254" y="3810"/>
                    <a:pt x="4661101" y="5080"/>
                    <a:pt x="4854827" y="7620"/>
                  </a:cubicBezTo>
                  <a:cubicBezTo>
                    <a:pt x="4957872" y="8890"/>
                    <a:pt x="5060918" y="12700"/>
                    <a:pt x="5163963" y="16510"/>
                  </a:cubicBezTo>
                  <a:cubicBezTo>
                    <a:pt x="5188694" y="16510"/>
                    <a:pt x="5213425" y="16510"/>
                    <a:pt x="5234034" y="16510"/>
                  </a:cubicBezTo>
                  <a:cubicBezTo>
                    <a:pt x="5257128" y="17780"/>
                    <a:pt x="5266017" y="20320"/>
                    <a:pt x="5276178" y="21590"/>
                  </a:cubicBezTo>
                  <a:close/>
                  <a:moveTo>
                    <a:pt x="5286338" y="2863979"/>
                  </a:moveTo>
                  <a:cubicBezTo>
                    <a:pt x="5287608" y="2847468"/>
                    <a:pt x="5288878" y="2834768"/>
                    <a:pt x="5288878" y="2822068"/>
                  </a:cubicBezTo>
                  <a:cubicBezTo>
                    <a:pt x="5287608" y="2698155"/>
                    <a:pt x="5286338" y="2581277"/>
                    <a:pt x="5286338" y="2455577"/>
                  </a:cubicBezTo>
                  <a:cubicBezTo>
                    <a:pt x="5286338" y="2398241"/>
                    <a:pt x="5288878" y="2340904"/>
                    <a:pt x="5287608" y="2283567"/>
                  </a:cubicBezTo>
                  <a:cubicBezTo>
                    <a:pt x="5287608" y="2230641"/>
                    <a:pt x="5286338" y="2175510"/>
                    <a:pt x="5285067" y="2122584"/>
                  </a:cubicBezTo>
                  <a:cubicBezTo>
                    <a:pt x="5279988" y="2040989"/>
                    <a:pt x="5268558" y="351764"/>
                    <a:pt x="5268558" y="270169"/>
                  </a:cubicBezTo>
                  <a:cubicBezTo>
                    <a:pt x="5266017" y="201806"/>
                    <a:pt x="5263478" y="131238"/>
                    <a:pt x="5260938" y="63500"/>
                  </a:cubicBezTo>
                  <a:cubicBezTo>
                    <a:pt x="5259667" y="44450"/>
                    <a:pt x="5258398" y="43180"/>
                    <a:pt x="5221669" y="41910"/>
                  </a:cubicBezTo>
                  <a:cubicBezTo>
                    <a:pt x="5209303" y="41910"/>
                    <a:pt x="5201059" y="41910"/>
                    <a:pt x="5188694" y="40640"/>
                  </a:cubicBezTo>
                  <a:cubicBezTo>
                    <a:pt x="5085649" y="36830"/>
                    <a:pt x="4978481" y="31750"/>
                    <a:pt x="4875436" y="30480"/>
                  </a:cubicBezTo>
                  <a:cubicBezTo>
                    <a:pt x="4624005" y="26670"/>
                    <a:pt x="4368452" y="25400"/>
                    <a:pt x="4117021" y="22860"/>
                  </a:cubicBezTo>
                  <a:cubicBezTo>
                    <a:pt x="4079924" y="22860"/>
                    <a:pt x="4038706" y="22860"/>
                    <a:pt x="4001610" y="22860"/>
                  </a:cubicBezTo>
                  <a:cubicBezTo>
                    <a:pt x="3939783" y="22860"/>
                    <a:pt x="3877955" y="22860"/>
                    <a:pt x="3820250" y="22860"/>
                  </a:cubicBezTo>
                  <a:cubicBezTo>
                    <a:pt x="3688351" y="22860"/>
                    <a:pt x="3556453" y="22860"/>
                    <a:pt x="3428677" y="24130"/>
                  </a:cubicBezTo>
                  <a:cubicBezTo>
                    <a:pt x="3317387" y="25400"/>
                    <a:pt x="1441959" y="29210"/>
                    <a:pt x="1330670" y="29210"/>
                  </a:cubicBezTo>
                  <a:cubicBezTo>
                    <a:pt x="1149310" y="29210"/>
                    <a:pt x="967950" y="26670"/>
                    <a:pt x="786590" y="33020"/>
                  </a:cubicBezTo>
                  <a:cubicBezTo>
                    <a:pt x="691788" y="36830"/>
                    <a:pt x="601108" y="36830"/>
                    <a:pt x="510427" y="38100"/>
                  </a:cubicBezTo>
                  <a:cubicBezTo>
                    <a:pt x="353798" y="41910"/>
                    <a:pt x="197169" y="45720"/>
                    <a:pt x="49530" y="50800"/>
                  </a:cubicBezTo>
                  <a:cubicBezTo>
                    <a:pt x="36830" y="50800"/>
                    <a:pt x="34290" y="53340"/>
                    <a:pt x="33020" y="71696"/>
                  </a:cubicBezTo>
                  <a:cubicBezTo>
                    <a:pt x="31750" y="111391"/>
                    <a:pt x="31750" y="151086"/>
                    <a:pt x="30480" y="190780"/>
                  </a:cubicBezTo>
                  <a:cubicBezTo>
                    <a:pt x="29210" y="256938"/>
                    <a:pt x="26670" y="320890"/>
                    <a:pt x="25400" y="387048"/>
                  </a:cubicBezTo>
                  <a:cubicBezTo>
                    <a:pt x="20320" y="457616"/>
                    <a:pt x="26670" y="2182126"/>
                    <a:pt x="29210" y="2252694"/>
                  </a:cubicBezTo>
                  <a:cubicBezTo>
                    <a:pt x="29210" y="2327672"/>
                    <a:pt x="29210" y="2404857"/>
                    <a:pt x="30480" y="2479835"/>
                  </a:cubicBezTo>
                  <a:cubicBezTo>
                    <a:pt x="30480" y="2534967"/>
                    <a:pt x="33020" y="2590098"/>
                    <a:pt x="33020" y="2645229"/>
                  </a:cubicBezTo>
                  <a:cubicBezTo>
                    <a:pt x="33020" y="2704771"/>
                    <a:pt x="33020" y="2764313"/>
                    <a:pt x="31750" y="2822068"/>
                  </a:cubicBezTo>
                  <a:cubicBezTo>
                    <a:pt x="31750" y="2825879"/>
                    <a:pt x="31750" y="2828418"/>
                    <a:pt x="31750" y="2832229"/>
                  </a:cubicBezTo>
                  <a:cubicBezTo>
                    <a:pt x="31750" y="2842389"/>
                    <a:pt x="35560" y="2846199"/>
                    <a:pt x="44450" y="2846199"/>
                  </a:cubicBezTo>
                  <a:cubicBezTo>
                    <a:pt x="77636" y="2846199"/>
                    <a:pt x="135342" y="2847468"/>
                    <a:pt x="188925" y="2847468"/>
                  </a:cubicBezTo>
                  <a:cubicBezTo>
                    <a:pt x="267240" y="2847468"/>
                    <a:pt x="349676" y="2844929"/>
                    <a:pt x="427991" y="2847468"/>
                  </a:cubicBezTo>
                  <a:cubicBezTo>
                    <a:pt x="555768" y="2851279"/>
                    <a:pt x="683544" y="2853818"/>
                    <a:pt x="811320" y="2852549"/>
                  </a:cubicBezTo>
                  <a:cubicBezTo>
                    <a:pt x="893757" y="2851279"/>
                    <a:pt x="972071" y="2853818"/>
                    <a:pt x="1054508" y="2853818"/>
                  </a:cubicBezTo>
                  <a:cubicBezTo>
                    <a:pt x="1174041" y="2853818"/>
                    <a:pt x="1293573" y="2852549"/>
                    <a:pt x="1413106" y="2853818"/>
                  </a:cubicBezTo>
                  <a:cubicBezTo>
                    <a:pt x="1590345" y="2855089"/>
                    <a:pt x="3535844" y="2844929"/>
                    <a:pt x="3717204" y="2847468"/>
                  </a:cubicBezTo>
                  <a:cubicBezTo>
                    <a:pt x="3795519" y="2848739"/>
                    <a:pt x="3873833" y="2850008"/>
                    <a:pt x="3948026" y="2850008"/>
                  </a:cubicBezTo>
                  <a:cubicBezTo>
                    <a:pt x="4084046" y="2852549"/>
                    <a:pt x="4215944" y="2848739"/>
                    <a:pt x="4351965" y="2852549"/>
                  </a:cubicBezTo>
                  <a:cubicBezTo>
                    <a:pt x="4463254" y="2855089"/>
                    <a:pt x="4574543" y="2855089"/>
                    <a:pt x="4685832" y="2857629"/>
                  </a:cubicBezTo>
                  <a:cubicBezTo>
                    <a:pt x="4850705" y="2861439"/>
                    <a:pt x="5015578" y="2863979"/>
                    <a:pt x="5180451" y="2865249"/>
                  </a:cubicBezTo>
                  <a:cubicBezTo>
                    <a:pt x="5242278" y="2865249"/>
                    <a:pt x="5266017" y="2863979"/>
                    <a:pt x="5286338" y="2863979"/>
                  </a:cubicBezTo>
                  <a:close/>
                </a:path>
              </a:pathLst>
            </a:custGeom>
            <a:solidFill>
              <a:srgbClr val="442816"/>
            </a:solid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E89AAEA6-16FD-6156-64C1-0157D2A06D75}"/>
              </a:ext>
            </a:extLst>
          </p:cNvPr>
          <p:cNvGrpSpPr/>
          <p:nvPr/>
        </p:nvGrpSpPr>
        <p:grpSpPr>
          <a:xfrm>
            <a:off x="2667247" y="2552925"/>
            <a:ext cx="6796566" cy="2159530"/>
            <a:chOff x="0" y="0"/>
            <a:chExt cx="4274726" cy="1821471"/>
          </a:xfrm>
        </p:grpSpPr>
        <p:sp>
          <p:nvSpPr>
            <p:cNvPr id="9" name="Freeform 8">
              <a:extLst>
                <a:ext uri="{FF2B5EF4-FFF2-40B4-BE49-F238E27FC236}">
                  <a16:creationId xmlns:a16="http://schemas.microsoft.com/office/drawing/2014/main" id="{A4976BE7-4827-FACF-6880-55BC080E3361}"/>
                </a:ext>
              </a:extLst>
            </p:cNvPr>
            <p:cNvSpPr/>
            <p:nvPr/>
          </p:nvSpPr>
          <p:spPr>
            <a:xfrm>
              <a:off x="0" y="0"/>
              <a:ext cx="4274726" cy="1821471"/>
            </a:xfrm>
            <a:custGeom>
              <a:avLst/>
              <a:gdLst/>
              <a:ahLst/>
              <a:cxnLst/>
              <a:rect l="l" t="t" r="r" b="b"/>
              <a:pathLst>
                <a:path w="4274726" h="1821471">
                  <a:moveTo>
                    <a:pt x="0" y="50800"/>
                  </a:moveTo>
                  <a:lnTo>
                    <a:pt x="2137363" y="0"/>
                  </a:lnTo>
                  <a:lnTo>
                    <a:pt x="4274726" y="50800"/>
                  </a:lnTo>
                  <a:lnTo>
                    <a:pt x="4274726" y="1770671"/>
                  </a:lnTo>
                  <a:lnTo>
                    <a:pt x="2137363" y="1821471"/>
                  </a:lnTo>
                  <a:lnTo>
                    <a:pt x="0" y="1770671"/>
                  </a:lnTo>
                  <a:lnTo>
                    <a:pt x="0" y="50800"/>
                  </a:lnTo>
                  <a:close/>
                </a:path>
              </a:pathLst>
            </a:custGeom>
            <a:solidFill>
              <a:srgbClr val="F8F6F4"/>
            </a:solidFill>
            <a:ln w="38100" cap="sq">
              <a:solidFill>
                <a:srgbClr val="000000"/>
              </a:solidFill>
              <a:prstDash val="solid"/>
              <a:miter/>
            </a:ln>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8B0A79CC-921C-DF7E-6E76-893CB229D2FA}"/>
                </a:ext>
              </a:extLst>
            </p:cNvPr>
            <p:cNvSpPr txBox="1"/>
            <p:nvPr/>
          </p:nvSpPr>
          <p:spPr>
            <a:xfrm>
              <a:off x="0" y="-12700"/>
              <a:ext cx="812800" cy="698500"/>
            </a:xfrm>
            <a:prstGeom prst="rect">
              <a:avLst/>
            </a:prstGeom>
          </p:spPr>
          <p:txBody>
            <a:bodyPr lIns="50800" tIns="50800" rIns="50800" bIns="50800" rtlCol="0" anchor="ctr"/>
            <a:lstStyle/>
            <a:p>
              <a:pPr marL="0" marR="0" lvl="0" indent="0" algn="ctr" defTabSz="914400" rtl="1"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2" name="כותרת משנה 2">
            <a:extLst>
              <a:ext uri="{FF2B5EF4-FFF2-40B4-BE49-F238E27FC236}">
                <a16:creationId xmlns:a16="http://schemas.microsoft.com/office/drawing/2014/main" id="{CF204086-0AE9-7C97-49EF-868761915B90}"/>
              </a:ext>
            </a:extLst>
          </p:cNvPr>
          <p:cNvSpPr txBox="1">
            <a:spLocks/>
          </p:cNvSpPr>
          <p:nvPr/>
        </p:nvSpPr>
        <p:spPr>
          <a:xfrm>
            <a:off x="2176537" y="2960421"/>
            <a:ext cx="7777986" cy="1655762"/>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lvl="0" indent="0" algn="ctr" rtl="1">
              <a:buNone/>
              <a:defRPr/>
            </a:pPr>
            <a:r>
              <a:rPr lang="ar-AE" sz="3600" b="1" dirty="0">
                <a:solidFill>
                  <a:prstClr val="black"/>
                </a:solidFill>
                <a:latin typeface="Calibri" panose="020F0502020204030204" pitchFamily="34" charset="0"/>
                <a:ea typeface="Calibri" panose="020F0502020204030204" pitchFamily="34" charset="0"/>
                <a:cs typeface="Calibri" panose="020F0502020204030204" pitchFamily="34" charset="0"/>
              </a:rPr>
              <a:t>أدوات لتعزيز القوى وإدارة الحوار العاطفي </a:t>
            </a:r>
          </a:p>
          <a:p>
            <a:pPr marL="0" lvl="0" indent="0" algn="ctr" rtl="1">
              <a:buNone/>
              <a:defRPr/>
            </a:pPr>
            <a:r>
              <a:rPr lang="ar-AE" sz="3600" dirty="0">
                <a:solidFill>
                  <a:prstClr val="black"/>
                </a:solidFill>
                <a:latin typeface="Calibri" panose="020F0502020204030204" pitchFamily="34" charset="0"/>
                <a:ea typeface="Calibri" panose="020F0502020204030204" pitchFamily="34" charset="0"/>
                <a:cs typeface="Calibri" panose="020F0502020204030204" pitchFamily="34" charset="0"/>
              </a:rPr>
              <a:t>للطلاب والطاقم التربوي</a:t>
            </a:r>
            <a:endParaRPr kumimoji="0" lang="he-IL" sz="36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3" name="Google Shape;121;p15">
            <a:extLst>
              <a:ext uri="{FF2B5EF4-FFF2-40B4-BE49-F238E27FC236}">
                <a16:creationId xmlns:a16="http://schemas.microsoft.com/office/drawing/2014/main" id="{2679F65A-8AF3-7D95-99D9-317EBBFC6859}"/>
              </a:ext>
            </a:extLst>
          </p:cNvPr>
          <p:cNvPicPr preferRelativeResize="0"/>
          <p:nvPr/>
        </p:nvPicPr>
        <p:blipFill rotWithShape="1">
          <a:blip r:embed="rId3">
            <a:alphaModFix/>
          </a:blip>
          <a:srcRect/>
          <a:stretch/>
        </p:blipFill>
        <p:spPr>
          <a:xfrm>
            <a:off x="783881" y="313827"/>
            <a:ext cx="735140" cy="844884"/>
          </a:xfrm>
          <a:prstGeom prst="rect">
            <a:avLst/>
          </a:prstGeom>
          <a:noFill/>
          <a:ln>
            <a:noFill/>
          </a:ln>
        </p:spPr>
      </p:pic>
      <p:sp>
        <p:nvSpPr>
          <p:cNvPr id="14" name="Google Shape;122;p15">
            <a:extLst>
              <a:ext uri="{FF2B5EF4-FFF2-40B4-BE49-F238E27FC236}">
                <a16:creationId xmlns:a16="http://schemas.microsoft.com/office/drawing/2014/main" id="{79D5C9EF-DEDA-A6B4-32EE-146257DB4488}"/>
              </a:ext>
            </a:extLst>
          </p:cNvPr>
          <p:cNvSpPr/>
          <p:nvPr/>
        </p:nvSpPr>
        <p:spPr>
          <a:xfrm>
            <a:off x="35718" y="1003541"/>
            <a:ext cx="2141984" cy="404919"/>
          </a:xfrm>
          <a:prstGeom prst="rect">
            <a:avLst/>
          </a:prstGeom>
          <a:noFill/>
          <a:ln>
            <a:noFill/>
          </a:ln>
        </p:spPr>
        <p:txBody>
          <a:bodyPr spcFirstLastPara="1" wrap="square" lIns="91425" tIns="45700" rIns="91425" bIns="45700" anchor="t" anchorCtr="0">
            <a:noAutofit/>
          </a:bodyPr>
          <a:lstStyle/>
          <a:p>
            <a:pPr marL="0" marR="0" lvl="0" indent="0" algn="ctr" defTabSz="914400" rtl="1" eaLnBrk="1" fontAlgn="auto" latinLnBrk="0" hangingPunct="1">
              <a:lnSpc>
                <a:spcPct val="88888"/>
              </a:lnSpc>
              <a:spcBef>
                <a:spcPts val="0"/>
              </a:spcBef>
              <a:spcAft>
                <a:spcPts val="0"/>
              </a:spcAft>
              <a:buClrTx/>
              <a:buSzTx/>
              <a:buFontTx/>
              <a:buNone/>
              <a:tabLst/>
              <a:defRPr/>
            </a:pPr>
            <a:r>
              <a:rPr kumimoji="0" lang="x-none" sz="1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משרד החינוך</a:t>
            </a:r>
            <a:endParaRPr kumimoji="0"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88888"/>
              </a:lnSpc>
              <a:spcBef>
                <a:spcPts val="0"/>
              </a:spcBef>
              <a:spcAft>
                <a:spcPts val="0"/>
              </a:spcAft>
              <a:buClrTx/>
              <a:buSzTx/>
              <a:buFontTx/>
              <a:buNone/>
              <a:tabLst/>
              <a:defRPr/>
            </a:pPr>
            <a:r>
              <a:rPr kumimoji="0" lang="x-none" sz="1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מינהל פדגוגי</a:t>
            </a:r>
            <a:endParaRPr kumimoji="0" sz="1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ctr" defTabSz="914400" rtl="1" eaLnBrk="1" fontAlgn="auto" latinLnBrk="0" hangingPunct="1">
              <a:lnSpc>
                <a:spcPct val="88888"/>
              </a:lnSpc>
              <a:spcBef>
                <a:spcPts val="0"/>
              </a:spcBef>
              <a:spcAft>
                <a:spcPts val="0"/>
              </a:spcAft>
              <a:buClrTx/>
              <a:buSzTx/>
              <a:buFontTx/>
              <a:buNone/>
              <a:tabLst/>
              <a:defRPr/>
            </a:pPr>
            <a:r>
              <a:rPr kumimoji="0" lang="x-none" sz="1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אגף בכיר שירות פסיכולוגי ייעוצי</a:t>
            </a:r>
            <a:endParaRPr kumimoji="0"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Google Shape;127;p15">
            <a:extLst>
              <a:ext uri="{FF2B5EF4-FFF2-40B4-BE49-F238E27FC236}">
                <a16:creationId xmlns:a16="http://schemas.microsoft.com/office/drawing/2014/main" id="{1DF68F69-7E62-82AD-5132-48250B4CEA69}"/>
              </a:ext>
            </a:extLst>
          </p:cNvPr>
          <p:cNvPicPr preferRelativeResize="0"/>
          <p:nvPr/>
        </p:nvPicPr>
        <p:blipFill>
          <a:blip r:embed="rId4">
            <a:alphaModFix/>
          </a:blip>
          <a:stretch>
            <a:fillRect/>
          </a:stretch>
        </p:blipFill>
        <p:spPr>
          <a:xfrm>
            <a:off x="9577826" y="300760"/>
            <a:ext cx="2141984" cy="1023173"/>
          </a:xfrm>
          <a:prstGeom prst="rect">
            <a:avLst/>
          </a:prstGeom>
          <a:noFill/>
          <a:ln>
            <a:noFill/>
          </a:ln>
        </p:spPr>
      </p:pic>
      <p:pic>
        <p:nvPicPr>
          <p:cNvPr id="6" name="תמונה 5">
            <a:extLst>
              <a:ext uri="{FF2B5EF4-FFF2-40B4-BE49-F238E27FC236}">
                <a16:creationId xmlns:a16="http://schemas.microsoft.com/office/drawing/2014/main" id="{CC97B4A4-0067-0DD3-A926-BB2AEF68F163}"/>
              </a:ext>
            </a:extLst>
          </p:cNvPr>
          <p:cNvPicPr>
            <a:picLocks noChangeAspect="1"/>
          </p:cNvPicPr>
          <p:nvPr/>
        </p:nvPicPr>
        <p:blipFill>
          <a:blip r:embed="rId5">
            <a:clrChange>
              <a:clrFrom>
                <a:srgbClr val="FFFBF8"/>
              </a:clrFrom>
              <a:clrTo>
                <a:srgbClr val="FFFBF8">
                  <a:alpha val="0"/>
                </a:srgbClr>
              </a:clrTo>
            </a:clrChange>
          </a:blip>
          <a:stretch>
            <a:fillRect/>
          </a:stretch>
        </p:blipFill>
        <p:spPr>
          <a:xfrm>
            <a:off x="3959552" y="-1755854"/>
            <a:ext cx="4716275" cy="4716275"/>
          </a:xfrm>
          <a:prstGeom prst="rect">
            <a:avLst/>
          </a:prstGeom>
        </p:spPr>
      </p:pic>
      <p:sp>
        <p:nvSpPr>
          <p:cNvPr id="17" name="תיבת טקסט 16">
            <a:extLst>
              <a:ext uri="{FF2B5EF4-FFF2-40B4-BE49-F238E27FC236}">
                <a16:creationId xmlns:a16="http://schemas.microsoft.com/office/drawing/2014/main" id="{5B348087-EAFB-0FF1-DA30-9C8A835FFE69}"/>
              </a:ext>
            </a:extLst>
          </p:cNvPr>
          <p:cNvSpPr txBox="1"/>
          <p:nvPr/>
        </p:nvSpPr>
        <p:spPr>
          <a:xfrm>
            <a:off x="8793189" y="5662518"/>
            <a:ext cx="3043983" cy="707886"/>
          </a:xfrm>
          <a:prstGeom prst="rect">
            <a:avLst/>
          </a:prstGeom>
          <a:noFill/>
        </p:spPr>
        <p:txBody>
          <a:bodyPr wrap="square">
            <a:spAutoFit/>
          </a:bodyPr>
          <a:lstStyle/>
          <a:p>
            <a:pPr algn="ctr">
              <a:defRPr/>
            </a:pPr>
            <a:r>
              <a:rPr lang="ar-AE" sz="4000" b="1" dirty="0">
                <a:solidFill>
                  <a:prstClr val="black"/>
                </a:solidFill>
                <a:latin typeface="Calibri" panose="020F0502020204030204" pitchFamily="34" charset="0"/>
                <a:ea typeface="Calibri" panose="020F0502020204030204" pitchFamily="34" charset="0"/>
                <a:cs typeface="Calibri" panose="020F0502020204030204" pitchFamily="34" charset="0"/>
              </a:rPr>
              <a:t>الطاقم التربوي</a:t>
            </a:r>
          </a:p>
        </p:txBody>
      </p:sp>
      <p:sp>
        <p:nvSpPr>
          <p:cNvPr id="5" name="TextBox 4">
            <a:extLst>
              <a:ext uri="{FF2B5EF4-FFF2-40B4-BE49-F238E27FC236}">
                <a16:creationId xmlns:a16="http://schemas.microsoft.com/office/drawing/2014/main" id="{4099ABD0-CC4B-F887-4D47-9C53EAE2E5B0}"/>
              </a:ext>
            </a:extLst>
          </p:cNvPr>
          <p:cNvSpPr txBox="1"/>
          <p:nvPr/>
        </p:nvSpPr>
        <p:spPr>
          <a:xfrm>
            <a:off x="1519021" y="4727512"/>
            <a:ext cx="8530455" cy="1015663"/>
          </a:xfrm>
          <a:prstGeom prst="rect">
            <a:avLst/>
          </a:prstGeom>
          <a:noFill/>
        </p:spPr>
        <p:txBody>
          <a:bodyPr wrap="square" rtlCol="1">
            <a:spAutoFit/>
          </a:bodyPr>
          <a:lstStyle/>
          <a:p>
            <a:pPr algn="ctr"/>
            <a:r>
              <a:rPr lang="ar-AE" sz="6000" b="1" dirty="0">
                <a:solidFill>
                  <a:srgbClr val="002060"/>
                </a:solidFill>
                <a:latin typeface="Calibri" panose="020F0502020204030204" pitchFamily="34" charset="0"/>
                <a:ea typeface="Calibri" panose="020F0502020204030204" pitchFamily="34" charset="0"/>
                <a:cs typeface="Calibri" panose="020F0502020204030204" pitchFamily="34" charset="0"/>
              </a:rPr>
              <a:t>السير في شبك</a:t>
            </a:r>
            <a:r>
              <a:rPr lang="ar-JO" sz="6000" b="1" dirty="0">
                <a:solidFill>
                  <a:srgbClr val="002060"/>
                </a:solidFill>
                <a:latin typeface="Calibri" panose="020F0502020204030204" pitchFamily="34" charset="0"/>
                <a:ea typeface="Calibri" panose="020F0502020204030204" pitchFamily="34" charset="0"/>
                <a:cs typeface="Calibri" panose="020F0502020204030204" pitchFamily="34" charset="0"/>
              </a:rPr>
              <a:t>ة الطرقات</a:t>
            </a:r>
            <a:endParaRPr lang="he-IL" sz="60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FDC27AA8-EEB3-6595-3624-C144F3DF2372}"/>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B2B0C46-C6CB-2F64-414A-0386127CCDA8}"/>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35F250EB-ADD2-5BCC-CE6A-5987B83A2481}"/>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106D4F24-55E8-4ECE-EBB7-19F7A50F704B}"/>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FEE1A6D7-5777-65CA-120A-6D51626EEB7B}"/>
              </a:ext>
            </a:extLst>
          </p:cNvPr>
          <p:cNvSpPr txBox="1"/>
          <p:nvPr/>
        </p:nvSpPr>
        <p:spPr>
          <a:xfrm>
            <a:off x="1965979" y="2152726"/>
            <a:ext cx="8412480" cy="2308324"/>
          </a:xfrm>
          <a:prstGeom prst="rect">
            <a:avLst/>
          </a:prstGeom>
          <a:noFill/>
          <a:effectLst>
            <a:softEdge rad="63500"/>
          </a:effectLst>
        </p:spPr>
        <p:txBody>
          <a:bodyPr wrap="square" rtlCol="1">
            <a:spAutoFit/>
          </a:bodyPr>
          <a:lstStyle/>
          <a:p>
            <a:pPr algn="ctr" rtl="1"/>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ما الذي يساعدني على الاحتفاظ بالأمل؟</a:t>
            </a:r>
            <a:endPar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Freeform 20">
            <a:extLst>
              <a:ext uri="{FF2B5EF4-FFF2-40B4-BE49-F238E27FC236}">
                <a16:creationId xmlns:a16="http://schemas.microsoft.com/office/drawing/2014/main" id="{F59886B1-ED03-3A68-E442-6BC8A12436F4}"/>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3875867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FDC27AA8-EEB3-6595-3624-C144F3DF2372}"/>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B2B0C46-C6CB-2F64-414A-0386127CCDA8}"/>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35F250EB-ADD2-5BCC-CE6A-5987B83A2481}"/>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106D4F24-55E8-4ECE-EBB7-19F7A50F704B}"/>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FEE1A6D7-5777-65CA-120A-6D51626EEB7B}"/>
              </a:ext>
            </a:extLst>
          </p:cNvPr>
          <p:cNvSpPr txBox="1"/>
          <p:nvPr/>
        </p:nvSpPr>
        <p:spPr>
          <a:xfrm>
            <a:off x="1965979" y="2274838"/>
            <a:ext cx="8412480" cy="1200329"/>
          </a:xfrm>
          <a:prstGeom prst="rect">
            <a:avLst/>
          </a:prstGeom>
          <a:noFill/>
          <a:effectLst>
            <a:softEdge rad="63500"/>
          </a:effectLst>
        </p:spPr>
        <p:txBody>
          <a:bodyPr wrap="square" rtlCol="1">
            <a:spAutoFit/>
          </a:bodyPr>
          <a:lstStyle/>
          <a:p>
            <a:pPr algn="ctr" rtl="1"/>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قوى اكتشفتها بنفسي</a:t>
            </a:r>
            <a:endPar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Freeform 20">
            <a:extLst>
              <a:ext uri="{FF2B5EF4-FFF2-40B4-BE49-F238E27FC236}">
                <a16:creationId xmlns:a16="http://schemas.microsoft.com/office/drawing/2014/main" id="{F59886B1-ED03-3A68-E442-6BC8A12436F4}"/>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569273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FDC27AA8-EEB3-6595-3624-C144F3DF2372}"/>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B2B0C46-C6CB-2F64-414A-0386127CCDA8}"/>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35F250EB-ADD2-5BCC-CE6A-5987B83A2481}"/>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106D4F24-55E8-4ECE-EBB7-19F7A50F704B}"/>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Freeform 20">
            <a:extLst>
              <a:ext uri="{FF2B5EF4-FFF2-40B4-BE49-F238E27FC236}">
                <a16:creationId xmlns:a16="http://schemas.microsoft.com/office/drawing/2014/main" id="{F59886B1-ED03-3A68-E442-6BC8A12436F4}"/>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3" name="מציין מיקום תוכן 2">
            <a:extLst>
              <a:ext uri="{FF2B5EF4-FFF2-40B4-BE49-F238E27FC236}">
                <a16:creationId xmlns:a16="http://schemas.microsoft.com/office/drawing/2014/main" id="{557F9A0E-9117-82F5-9BC4-3D666C11FED5}"/>
              </a:ext>
            </a:extLst>
          </p:cNvPr>
          <p:cNvSpPr txBox="1">
            <a:spLocks/>
          </p:cNvSpPr>
          <p:nvPr/>
        </p:nvSpPr>
        <p:spPr>
          <a:xfrm>
            <a:off x="1466407" y="1247276"/>
            <a:ext cx="9250009" cy="4363447"/>
          </a:xfrm>
          <a:prstGeom prst="rect">
            <a:avLst/>
          </a:prstGeom>
          <a:noFill/>
          <a:effectLst>
            <a:softEdge rad="6350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rtl="1">
              <a:lnSpc>
                <a:spcPct val="110000"/>
              </a:lnSpc>
              <a:defRPr/>
            </a:pPr>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لحظة تمك</a:t>
            </a:r>
            <a:r>
              <a:rPr lang="ar-JO" sz="7200"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نت فيها من </a:t>
            </a:r>
            <a:r>
              <a:rPr lang="ar-AE" sz="7200" dirty="0" err="1">
                <a:solidFill>
                  <a:srgbClr val="002060"/>
                </a:solidFill>
                <a:latin typeface="Calibri" panose="020F0502020204030204" pitchFamily="34" charset="0"/>
                <a:ea typeface="Calibri" panose="020F0502020204030204" pitchFamily="34" charset="0"/>
                <a:cs typeface="Calibri" panose="020F0502020204030204" pitchFamily="34" charset="0"/>
              </a:rPr>
              <a:t>التقد</a:t>
            </a:r>
            <a:r>
              <a:rPr lang="ar-JO" sz="7200"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م رغم الصعوبة</a:t>
            </a:r>
            <a:endParaRPr kumimoji="0" lang="he-IL" sz="7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0620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A68E6-39B1-3BD4-C393-06F8569A9449}"/>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D226B9D5-17F9-53A6-7447-1963B46B6992}"/>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0C33744-512C-8F69-4867-871B5201569C}"/>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0BFF4F6F-A81B-4EB0-8B92-B3C52947FDC3}"/>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853BC342-F71E-0398-F966-5E1366C9673C}"/>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76251BE8-2472-84AB-136B-F4B4537E55F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403F1743-27FB-2789-AE28-3FA5AEDBCEA2}"/>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Freeform 20">
            <a:extLst>
              <a:ext uri="{FF2B5EF4-FFF2-40B4-BE49-F238E27FC236}">
                <a16:creationId xmlns:a16="http://schemas.microsoft.com/office/drawing/2014/main" id="{9035DD47-B94D-D2CC-8C30-04E96D466E69}"/>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3" name="מציין מיקום תוכן 2">
            <a:extLst>
              <a:ext uri="{FF2B5EF4-FFF2-40B4-BE49-F238E27FC236}">
                <a16:creationId xmlns:a16="http://schemas.microsoft.com/office/drawing/2014/main" id="{6B4A89CD-3432-B81D-81CF-05E6ADA0133C}"/>
              </a:ext>
            </a:extLst>
          </p:cNvPr>
          <p:cNvSpPr txBox="1">
            <a:spLocks/>
          </p:cNvSpPr>
          <p:nvPr/>
        </p:nvSpPr>
        <p:spPr>
          <a:xfrm>
            <a:off x="1466407" y="1247276"/>
            <a:ext cx="9250009" cy="4363447"/>
          </a:xfrm>
          <a:prstGeom prst="rect">
            <a:avLst/>
          </a:prstGeom>
          <a:noFill/>
          <a:effectLst>
            <a:softEdge rad="6350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1"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he-IL" sz="7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מציין מיקום תוכן 2">
            <a:extLst>
              <a:ext uri="{FF2B5EF4-FFF2-40B4-BE49-F238E27FC236}">
                <a16:creationId xmlns:a16="http://schemas.microsoft.com/office/drawing/2014/main" id="{63AF2BCD-1516-F163-C5C4-4E4B95EB92F4}"/>
              </a:ext>
            </a:extLst>
          </p:cNvPr>
          <p:cNvSpPr txBox="1">
            <a:spLocks/>
          </p:cNvSpPr>
          <p:nvPr/>
        </p:nvSpPr>
        <p:spPr>
          <a:xfrm>
            <a:off x="1618807" y="1199260"/>
            <a:ext cx="9250009" cy="4363447"/>
          </a:xfrm>
          <a:prstGeom prst="rect">
            <a:avLst/>
          </a:prstGeom>
          <a:noFill/>
          <a:effectLst>
            <a:softEdge rad="6350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rtl="1">
              <a:lnSpc>
                <a:spcPct val="110000"/>
              </a:lnSpc>
              <a:defRPr/>
            </a:pPr>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شيء نما بداخلي</a:t>
            </a:r>
            <a:endParaRPr kumimoji="0" lang="he-IL" sz="7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397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C76C3-3C7D-96E3-43B8-588778F69482}"/>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C12D68C7-73F5-1938-F84F-41F446E09420}"/>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FE7F82B0-B296-2C78-8DEA-FCA8D0048404}"/>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8D52155C-6585-5A2E-FA4D-07E9D81F253F}"/>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C9CD0FD0-E5D1-5FA9-FCCC-6A697FF7E7D0}"/>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38CED214-A4A7-83D7-D431-4449446991CF}"/>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043F4595-F217-2AB6-A04D-890F4CCB8967}"/>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Freeform 20">
            <a:extLst>
              <a:ext uri="{FF2B5EF4-FFF2-40B4-BE49-F238E27FC236}">
                <a16:creationId xmlns:a16="http://schemas.microsoft.com/office/drawing/2014/main" id="{DF7A73D3-3ED9-8BBE-8EA6-71F472BCB3C5}"/>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3" name="מציין מיקום תוכן 2">
            <a:extLst>
              <a:ext uri="{FF2B5EF4-FFF2-40B4-BE49-F238E27FC236}">
                <a16:creationId xmlns:a16="http://schemas.microsoft.com/office/drawing/2014/main" id="{74D030C7-49F3-64F9-62D0-52B7BE858F89}"/>
              </a:ext>
            </a:extLst>
          </p:cNvPr>
          <p:cNvSpPr txBox="1">
            <a:spLocks/>
          </p:cNvSpPr>
          <p:nvPr/>
        </p:nvSpPr>
        <p:spPr>
          <a:xfrm>
            <a:off x="1466407" y="1247276"/>
            <a:ext cx="9250009" cy="4363447"/>
          </a:xfrm>
          <a:prstGeom prst="rect">
            <a:avLst/>
          </a:prstGeom>
          <a:noFill/>
          <a:effectLst>
            <a:softEdge rad="6350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1"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he-IL" sz="7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מציין מיקום תוכן 2">
            <a:extLst>
              <a:ext uri="{FF2B5EF4-FFF2-40B4-BE49-F238E27FC236}">
                <a16:creationId xmlns:a16="http://schemas.microsoft.com/office/drawing/2014/main" id="{3C92849B-D7F2-3D38-28D3-F6800A2F2EAE}"/>
              </a:ext>
            </a:extLst>
          </p:cNvPr>
          <p:cNvSpPr txBox="1">
            <a:spLocks/>
          </p:cNvSpPr>
          <p:nvPr/>
        </p:nvSpPr>
        <p:spPr>
          <a:xfrm>
            <a:off x="1545682" y="1232034"/>
            <a:ext cx="9250009" cy="4363447"/>
          </a:xfrm>
          <a:prstGeom prst="rect">
            <a:avLst/>
          </a:prstGeom>
          <a:noFill/>
          <a:effectLst>
            <a:softEdge rad="6350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rtl="1">
              <a:lnSpc>
                <a:spcPct val="110000"/>
              </a:lnSpc>
              <a:defRPr/>
            </a:pPr>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تحدٍ</a:t>
            </a:r>
            <a:r>
              <a:rPr lang="ar-JO" sz="7200"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 أو صعوبة ساهمت في تقويتي على المدى البعيد</a:t>
            </a:r>
            <a:endPar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7867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4">
            <a:extLst>
              <a:ext uri="{FF2B5EF4-FFF2-40B4-BE49-F238E27FC236}">
                <a16:creationId xmlns:a16="http://schemas.microsoft.com/office/drawing/2014/main" id="{DE13F959-C658-AB78-845D-F9209EF56293}"/>
              </a:ext>
            </a:extLst>
          </p:cNvPr>
          <p:cNvGrpSpPr/>
          <p:nvPr/>
        </p:nvGrpSpPr>
        <p:grpSpPr>
          <a:xfrm rot="-5400000">
            <a:off x="3048001" y="-2269022"/>
            <a:ext cx="6096000" cy="11275726"/>
            <a:chOff x="0" y="0"/>
            <a:chExt cx="876250" cy="1250608"/>
          </a:xfrm>
        </p:grpSpPr>
        <p:sp>
          <p:nvSpPr>
            <p:cNvPr id="12" name="Freeform 15">
              <a:extLst>
                <a:ext uri="{FF2B5EF4-FFF2-40B4-BE49-F238E27FC236}">
                  <a16:creationId xmlns:a16="http://schemas.microsoft.com/office/drawing/2014/main" id="{82585BAE-4071-24A0-0C7D-F29E99A7223D}"/>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44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TextBox 16">
              <a:extLst>
                <a:ext uri="{FF2B5EF4-FFF2-40B4-BE49-F238E27FC236}">
                  <a16:creationId xmlns:a16="http://schemas.microsoft.com/office/drawing/2014/main" id="{97ED94D7-7E56-E1AC-9C89-D9AF5435A056}"/>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44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9" name="Freeform 2">
            <a:extLst>
              <a:ext uri="{FF2B5EF4-FFF2-40B4-BE49-F238E27FC236}">
                <a16:creationId xmlns:a16="http://schemas.microsoft.com/office/drawing/2014/main" id="{EA2A8851-62FF-BB04-525A-1FF1F1E970D7}"/>
              </a:ext>
            </a:extLst>
          </p:cNvPr>
          <p:cNvSpPr/>
          <p:nvPr/>
        </p:nvSpPr>
        <p:spPr>
          <a:xfrm>
            <a:off x="6275901" y="1647895"/>
            <a:ext cx="5217863" cy="3554669"/>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4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Freeform 4">
            <a:extLst>
              <a:ext uri="{FF2B5EF4-FFF2-40B4-BE49-F238E27FC236}">
                <a16:creationId xmlns:a16="http://schemas.microsoft.com/office/drawing/2014/main" id="{DCE2B86D-0E14-70E2-4C12-B7D21F2B0188}"/>
              </a:ext>
            </a:extLst>
          </p:cNvPr>
          <p:cNvSpPr/>
          <p:nvPr/>
        </p:nvSpPr>
        <p:spPr>
          <a:xfrm rot="177688" flipH="1">
            <a:off x="536970" y="1538743"/>
            <a:ext cx="4765037" cy="3174858"/>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4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תיבת טקסט 2">
            <a:extLst>
              <a:ext uri="{FF2B5EF4-FFF2-40B4-BE49-F238E27FC236}">
                <a16:creationId xmlns:a16="http://schemas.microsoft.com/office/drawing/2014/main" id="{7EDF0F14-8CF6-67F4-7398-94FB838D9D52}"/>
              </a:ext>
            </a:extLst>
          </p:cNvPr>
          <p:cNvSpPr txBox="1"/>
          <p:nvPr/>
        </p:nvSpPr>
        <p:spPr>
          <a:xfrm>
            <a:off x="6480000" y="2402897"/>
            <a:ext cx="4809664" cy="769441"/>
          </a:xfrm>
          <a:prstGeom prst="rect">
            <a:avLst/>
          </a:prstGeom>
          <a:noFill/>
        </p:spPr>
        <p:txBody>
          <a:bodyPr wrap="square">
            <a:spAutoFit/>
          </a:bodyPr>
          <a:lstStyle/>
          <a:p>
            <a:pPr algn="ctr" defTabSz="609630" rtl="1"/>
            <a:r>
              <a:rPr lang="ar-AE" sz="4400" dirty="0">
                <a:solidFill>
                  <a:srgbClr val="002060"/>
                </a:solidFill>
                <a:latin typeface="Calibri" panose="020F0502020204030204" pitchFamily="34" charset="0"/>
                <a:ea typeface="Calibri" panose="020F0502020204030204" pitchFamily="34" charset="0"/>
                <a:cs typeface="Calibri" panose="020F0502020204030204" pitchFamily="34" charset="0"/>
              </a:rPr>
              <a:t>ماذا أتاح لي الحوار؟</a:t>
            </a:r>
            <a:endParaRPr lang="he-IL" sz="4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תיבת טקסט 4">
            <a:extLst>
              <a:ext uri="{FF2B5EF4-FFF2-40B4-BE49-F238E27FC236}">
                <a16:creationId xmlns:a16="http://schemas.microsoft.com/office/drawing/2014/main" id="{731272C3-A3C7-6B73-46AE-68DFAA504E00}"/>
              </a:ext>
            </a:extLst>
          </p:cNvPr>
          <p:cNvSpPr txBox="1"/>
          <p:nvPr/>
        </p:nvSpPr>
        <p:spPr>
          <a:xfrm>
            <a:off x="458136" y="2356731"/>
            <a:ext cx="4809664" cy="769441"/>
          </a:xfrm>
          <a:prstGeom prst="rect">
            <a:avLst/>
          </a:prstGeom>
          <a:noFill/>
        </p:spPr>
        <p:txBody>
          <a:bodyPr wrap="square">
            <a:spAutoFit/>
          </a:bodyPr>
          <a:lstStyle/>
          <a:p>
            <a:pPr algn="ctr" defTabSz="609630" rtl="1"/>
            <a:r>
              <a:rPr lang="ar-AE" sz="4400" dirty="0">
                <a:solidFill>
                  <a:srgbClr val="002060"/>
                </a:solidFill>
                <a:latin typeface="Calibri" panose="020F0502020204030204" pitchFamily="34" charset="0"/>
                <a:ea typeface="Calibri" panose="020F0502020204030204" pitchFamily="34" charset="0"/>
                <a:cs typeface="Calibri" panose="020F0502020204030204" pitchFamily="34" charset="0"/>
              </a:rPr>
              <a:t>كيف شعرت؟</a:t>
            </a:r>
            <a:endParaRPr lang="he-IL" sz="4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0328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קבוצה 2">
            <a:extLst>
              <a:ext uri="{FF2B5EF4-FFF2-40B4-BE49-F238E27FC236}">
                <a16:creationId xmlns:a16="http://schemas.microsoft.com/office/drawing/2014/main" id="{72BFF442-FABB-0FE1-0AF5-F49A687A581F}"/>
              </a:ext>
            </a:extLst>
          </p:cNvPr>
          <p:cNvGrpSpPr/>
          <p:nvPr/>
        </p:nvGrpSpPr>
        <p:grpSpPr>
          <a:xfrm>
            <a:off x="3107408" y="3838574"/>
            <a:ext cx="6038851" cy="6038851"/>
            <a:chOff x="3076574" y="3400596"/>
            <a:chExt cx="6038851" cy="6038851"/>
          </a:xfrm>
        </p:grpSpPr>
        <p:sp>
          <p:nvSpPr>
            <p:cNvPr id="4" name="אליפסה 3">
              <a:extLst>
                <a:ext uri="{FF2B5EF4-FFF2-40B4-BE49-F238E27FC236}">
                  <a16:creationId xmlns:a16="http://schemas.microsoft.com/office/drawing/2014/main" id="{8E6A8804-26C3-B52C-70F4-4A3ADA023EED}"/>
                </a:ext>
              </a:extLst>
            </p:cNvPr>
            <p:cNvSpPr/>
            <p:nvPr/>
          </p:nvSpPr>
          <p:spPr>
            <a:xfrm>
              <a:off x="3076574" y="3400596"/>
              <a:ext cx="6038851" cy="6038851"/>
            </a:xfrm>
            <a:prstGeom prst="ellipse">
              <a:avLst/>
            </a:prstGeom>
            <a:solidFill>
              <a:srgbClr val="BECFCE"/>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אליפסה 5">
              <a:extLst>
                <a:ext uri="{FF2B5EF4-FFF2-40B4-BE49-F238E27FC236}">
                  <a16:creationId xmlns:a16="http://schemas.microsoft.com/office/drawing/2014/main" id="{78AAD4CF-C7BC-F822-BA71-CE916BF927FF}"/>
                </a:ext>
              </a:extLst>
            </p:cNvPr>
            <p:cNvSpPr/>
            <p:nvPr/>
          </p:nvSpPr>
          <p:spPr>
            <a:xfrm>
              <a:off x="3300412" y="3607082"/>
              <a:ext cx="5591176" cy="5591176"/>
            </a:xfrm>
            <a:prstGeom prst="ellipse">
              <a:avLst/>
            </a:prstGeom>
            <a:noFill/>
            <a:ln w="76200">
              <a:solidFill>
                <a:srgbClr val="7C9695"/>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7" name="תיבת טקסט 16">
            <a:extLst>
              <a:ext uri="{FF2B5EF4-FFF2-40B4-BE49-F238E27FC236}">
                <a16:creationId xmlns:a16="http://schemas.microsoft.com/office/drawing/2014/main" id="{B9065F06-98A3-322C-1389-2BB1D69C37D9}"/>
              </a:ext>
            </a:extLst>
          </p:cNvPr>
          <p:cNvSpPr txBox="1"/>
          <p:nvPr/>
        </p:nvSpPr>
        <p:spPr>
          <a:xfrm>
            <a:off x="8779667" y="4691089"/>
            <a:ext cx="3107408" cy="1569660"/>
          </a:xfrm>
          <a:prstGeom prst="rect">
            <a:avLst/>
          </a:prstGeom>
          <a:noFill/>
        </p:spPr>
        <p:txBody>
          <a:bodyPr wrap="square">
            <a:spAutoFit/>
          </a:bodyPr>
          <a:lstStyle/>
          <a:p>
            <a:pPr lvl="0" algn="ctr" rtl="1">
              <a:defRPr/>
            </a:pPr>
            <a:r>
              <a:rPr lang="ar-AE" sz="4800" dirty="0">
                <a:solidFill>
                  <a:srgbClr val="002060"/>
                </a:solidFill>
                <a:latin typeface="Calibri" panose="020F0502020204030204" pitchFamily="34" charset="0"/>
                <a:ea typeface="Calibri" panose="020F0502020204030204" pitchFamily="34" charset="0"/>
                <a:cs typeface="Calibri" panose="020F0502020204030204" pitchFamily="34" charset="0"/>
              </a:rPr>
              <a:t>الدعم والتشاور</a:t>
            </a:r>
            <a:endParaRPr kumimoji="0" lang="he-IL" sz="4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תיבת טקסט 18">
            <a:extLst>
              <a:ext uri="{FF2B5EF4-FFF2-40B4-BE49-F238E27FC236}">
                <a16:creationId xmlns:a16="http://schemas.microsoft.com/office/drawing/2014/main" id="{9FDCFD50-FA25-C21F-747E-11225B15B87B}"/>
              </a:ext>
            </a:extLst>
          </p:cNvPr>
          <p:cNvSpPr txBox="1"/>
          <p:nvPr/>
        </p:nvSpPr>
        <p:spPr>
          <a:xfrm>
            <a:off x="1130661" y="2027725"/>
            <a:ext cx="3806826" cy="1569660"/>
          </a:xfrm>
          <a:prstGeom prst="rect">
            <a:avLst/>
          </a:prstGeom>
          <a:noFill/>
        </p:spPr>
        <p:txBody>
          <a:bodyPr wrap="square">
            <a:spAutoFit/>
          </a:bodyPr>
          <a:lstStyle>
            <a:defPPr>
              <a:defRPr lang="he-IL"/>
            </a:defPPr>
            <a:lvl1pPr algn="ctr">
              <a:defRPr sz="5000">
                <a:solidFill>
                  <a:schemeClr val="bg1"/>
                </a:solidFill>
                <a:cs typeface="DashMF" pitchFamily="2" charset="-79"/>
              </a:defRPr>
            </a:lvl1pPr>
          </a:lstStyle>
          <a:p>
            <a:pPr lvl="0" rtl="1">
              <a:defRPr/>
            </a:pPr>
            <a:r>
              <a:rPr lang="ar-AE" sz="4800" dirty="0">
                <a:solidFill>
                  <a:srgbClr val="002060"/>
                </a:solidFill>
                <a:latin typeface="Calibri" panose="020F0502020204030204" pitchFamily="34" charset="0"/>
                <a:ea typeface="Calibri" panose="020F0502020204030204" pitchFamily="34" charset="0"/>
                <a:cs typeface="Calibri" panose="020F0502020204030204" pitchFamily="34" charset="0"/>
              </a:rPr>
              <a:t>التعافي والنمو </a:t>
            </a:r>
          </a:p>
          <a:p>
            <a:pPr lvl="0" rtl="1">
              <a:defRPr/>
            </a:pPr>
            <a:r>
              <a:rPr lang="ar-AE" sz="4800" dirty="0">
                <a:solidFill>
                  <a:srgbClr val="002060"/>
                </a:solidFill>
                <a:latin typeface="Calibri" panose="020F0502020204030204" pitchFamily="34" charset="0"/>
                <a:ea typeface="Calibri" panose="020F0502020204030204" pitchFamily="34" charset="0"/>
                <a:cs typeface="Calibri" panose="020F0502020204030204" pitchFamily="34" charset="0"/>
              </a:rPr>
              <a:t>بعد الأزمات</a:t>
            </a:r>
            <a:endParaRPr kumimoji="0" lang="he-IL" sz="4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כותרת 1">
            <a:extLst>
              <a:ext uri="{FF2B5EF4-FFF2-40B4-BE49-F238E27FC236}">
                <a16:creationId xmlns:a16="http://schemas.microsoft.com/office/drawing/2014/main" id="{4193AB2B-E130-C23A-3715-5D498D7205B7}"/>
              </a:ext>
            </a:extLst>
          </p:cNvPr>
          <p:cNvSpPr>
            <a:spLocks noGrp="1"/>
          </p:cNvSpPr>
          <p:nvPr>
            <p:ph type="title"/>
          </p:nvPr>
        </p:nvSpPr>
        <p:spPr>
          <a:xfrm>
            <a:off x="3791690" y="5123318"/>
            <a:ext cx="4699000" cy="1325563"/>
          </a:xfrm>
        </p:spPr>
        <p:txBody>
          <a:bodyPr>
            <a:normAutofit fontScale="90000"/>
          </a:bodyPr>
          <a:lstStyle/>
          <a:p>
            <a:pPr algn="ctr"/>
            <a:r>
              <a:rPr lang="ar-AE" sz="7200" b="1" dirty="0">
                <a:solidFill>
                  <a:srgbClr val="002060"/>
                </a:solidFill>
                <a:latin typeface="Calibri" panose="020F0502020204030204" pitchFamily="34" charset="0"/>
                <a:ea typeface="Calibri" panose="020F0502020204030204" pitchFamily="34" charset="0"/>
                <a:cs typeface="Calibri" panose="020F0502020204030204" pitchFamily="34" charset="0"/>
              </a:rPr>
              <a:t>التعاون المشترك بيننا</a:t>
            </a:r>
            <a:endParaRPr lang="he-IL" sz="72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תיבת טקסט 20">
            <a:extLst>
              <a:ext uri="{FF2B5EF4-FFF2-40B4-BE49-F238E27FC236}">
                <a16:creationId xmlns:a16="http://schemas.microsoft.com/office/drawing/2014/main" id="{502B53AC-924F-CE96-9069-8A40642652A5}"/>
              </a:ext>
            </a:extLst>
          </p:cNvPr>
          <p:cNvSpPr txBox="1"/>
          <p:nvPr/>
        </p:nvSpPr>
        <p:spPr>
          <a:xfrm>
            <a:off x="120772" y="4599709"/>
            <a:ext cx="3107408" cy="2308324"/>
          </a:xfrm>
          <a:prstGeom prst="rect">
            <a:avLst/>
          </a:prstGeom>
          <a:noFill/>
        </p:spPr>
        <p:txBody>
          <a:bodyPr wrap="square">
            <a:spAutoFit/>
          </a:bodyPr>
          <a:lstStyle>
            <a:defPPr>
              <a:defRPr lang="he-IL"/>
            </a:defPPr>
            <a:lvl1pPr algn="ctr">
              <a:defRPr sz="4400">
                <a:solidFill>
                  <a:schemeClr val="bg1"/>
                </a:solidFill>
                <a:cs typeface="DashMF" pitchFamily="2" charset="-79"/>
              </a:defRPr>
            </a:lvl1pPr>
          </a:lstStyle>
          <a:p>
            <a:pPr lvl="0" rtl="1">
              <a:defRPr/>
            </a:pPr>
            <a:r>
              <a:rPr lang="ar-AE" sz="4800" dirty="0">
                <a:solidFill>
                  <a:srgbClr val="002060"/>
                </a:solidFill>
                <a:latin typeface="Calibri" panose="020F0502020204030204" pitchFamily="34" charset="0"/>
                <a:ea typeface="Calibri" panose="020F0502020204030204" pitchFamily="34" charset="0"/>
                <a:cs typeface="Calibri" panose="020F0502020204030204" pitchFamily="34" charset="0"/>
              </a:rPr>
              <a:t>الحصانة والتعامل مع الصعوبات</a:t>
            </a:r>
            <a:endParaRPr kumimoji="0" lang="he-IL" sz="4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Freeform 3">
            <a:extLst>
              <a:ext uri="{FF2B5EF4-FFF2-40B4-BE49-F238E27FC236}">
                <a16:creationId xmlns:a16="http://schemas.microsoft.com/office/drawing/2014/main" id="{94890971-3F0F-5123-8979-D9951E45D25C}"/>
              </a:ext>
            </a:extLst>
          </p:cNvPr>
          <p:cNvSpPr/>
          <p:nvPr/>
        </p:nvSpPr>
        <p:spPr>
          <a:xfrm>
            <a:off x="1156276" y="-3285528"/>
            <a:ext cx="5486400" cy="54864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2" name="Freeform 4">
            <a:extLst>
              <a:ext uri="{FF2B5EF4-FFF2-40B4-BE49-F238E27FC236}">
                <a16:creationId xmlns:a16="http://schemas.microsoft.com/office/drawing/2014/main" id="{321B32EF-E7C6-C91C-34F4-472CA23AEF1B}"/>
              </a:ext>
            </a:extLst>
          </p:cNvPr>
          <p:cNvSpPr/>
          <p:nvPr/>
        </p:nvSpPr>
        <p:spPr>
          <a:xfrm>
            <a:off x="8490690" y="-1351114"/>
            <a:ext cx="5486400" cy="54864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22" name="Freeform 5">
            <a:extLst>
              <a:ext uri="{FF2B5EF4-FFF2-40B4-BE49-F238E27FC236}">
                <a16:creationId xmlns:a16="http://schemas.microsoft.com/office/drawing/2014/main" id="{B4C1CD0F-8151-B6CE-9595-613421F575E1}"/>
              </a:ext>
            </a:extLst>
          </p:cNvPr>
          <p:cNvSpPr/>
          <p:nvPr/>
        </p:nvSpPr>
        <p:spPr>
          <a:xfrm>
            <a:off x="-339179" y="-301139"/>
            <a:ext cx="2939681" cy="2924983"/>
          </a:xfrm>
          <a:custGeom>
            <a:avLst/>
            <a:gdLst/>
            <a:ahLst/>
            <a:cxnLst/>
            <a:rect l="l" t="t" r="r" b="b"/>
            <a:pathLst>
              <a:path w="4409522" h="4387475">
                <a:moveTo>
                  <a:pt x="0" y="0"/>
                </a:moveTo>
                <a:lnTo>
                  <a:pt x="4409523" y="0"/>
                </a:lnTo>
                <a:lnTo>
                  <a:pt x="4409523" y="4387475"/>
                </a:lnTo>
                <a:lnTo>
                  <a:pt x="0" y="4387475"/>
                </a:lnTo>
                <a:lnTo>
                  <a:pt x="0" y="0"/>
                </a:lnTo>
                <a:close/>
              </a:path>
            </a:pathLst>
          </a:custGeom>
          <a:blipFill>
            <a:blip r:embed="rId4">
              <a:alphaModFix amt="81000"/>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27" name="Freeform 5">
            <a:extLst>
              <a:ext uri="{FF2B5EF4-FFF2-40B4-BE49-F238E27FC236}">
                <a16:creationId xmlns:a16="http://schemas.microsoft.com/office/drawing/2014/main" id="{9EAEEAC0-C272-AD25-073E-5550F8B0F912}"/>
              </a:ext>
            </a:extLst>
          </p:cNvPr>
          <p:cNvSpPr/>
          <p:nvPr/>
        </p:nvSpPr>
        <p:spPr>
          <a:xfrm>
            <a:off x="12012124" y="3783631"/>
            <a:ext cx="2939681" cy="2924983"/>
          </a:xfrm>
          <a:custGeom>
            <a:avLst/>
            <a:gdLst/>
            <a:ahLst/>
            <a:cxnLst/>
            <a:rect l="l" t="t" r="r" b="b"/>
            <a:pathLst>
              <a:path w="4409522" h="4387475">
                <a:moveTo>
                  <a:pt x="0" y="0"/>
                </a:moveTo>
                <a:lnTo>
                  <a:pt x="4409523" y="0"/>
                </a:lnTo>
                <a:lnTo>
                  <a:pt x="4409523" y="4387475"/>
                </a:lnTo>
                <a:lnTo>
                  <a:pt x="0" y="4387475"/>
                </a:lnTo>
                <a:lnTo>
                  <a:pt x="0" y="0"/>
                </a:lnTo>
                <a:close/>
              </a:path>
            </a:pathLst>
          </a:custGeom>
          <a:blipFill>
            <a:blip r:embed="rId4">
              <a:alphaModFix amt="81000"/>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2" name="תיבת טקסט 1">
            <a:extLst>
              <a:ext uri="{FF2B5EF4-FFF2-40B4-BE49-F238E27FC236}">
                <a16:creationId xmlns:a16="http://schemas.microsoft.com/office/drawing/2014/main" id="{35E2BA16-1A59-255D-5DEB-19AD4A6F4C6C}"/>
              </a:ext>
            </a:extLst>
          </p:cNvPr>
          <p:cNvSpPr txBox="1"/>
          <p:nvPr/>
        </p:nvSpPr>
        <p:spPr>
          <a:xfrm>
            <a:off x="6668291" y="2027725"/>
            <a:ext cx="3806826" cy="1569660"/>
          </a:xfrm>
          <a:prstGeom prst="rect">
            <a:avLst/>
          </a:prstGeom>
          <a:noFill/>
        </p:spPr>
        <p:txBody>
          <a:bodyPr wrap="square">
            <a:spAutoFit/>
          </a:bodyPr>
          <a:lstStyle>
            <a:defPPr>
              <a:defRPr lang="he-IL"/>
            </a:defPPr>
            <a:lvl1pPr algn="ctr">
              <a:defRPr sz="5000">
                <a:solidFill>
                  <a:schemeClr val="bg1"/>
                </a:solidFill>
                <a:cs typeface="DashMF" pitchFamily="2" charset="-79"/>
              </a:defRPr>
            </a:lvl1pPr>
          </a:lstStyle>
          <a:p>
            <a:pPr lvl="0" rtl="1">
              <a:defRPr/>
            </a:pPr>
            <a:r>
              <a:rPr lang="ar-AE" sz="4800" dirty="0">
                <a:solidFill>
                  <a:srgbClr val="002060"/>
                </a:solidFill>
                <a:latin typeface="Calibri" panose="020F0502020204030204" pitchFamily="34" charset="0"/>
                <a:ea typeface="Calibri" panose="020F0502020204030204" pitchFamily="34" charset="0"/>
                <a:cs typeface="Calibri" panose="020F0502020204030204" pitchFamily="34" charset="0"/>
              </a:rPr>
              <a:t>الانتماء وال</a:t>
            </a:r>
            <a:r>
              <a:rPr lang="ar-JO" sz="4800" dirty="0">
                <a:solidFill>
                  <a:srgbClr val="002060"/>
                </a:solidFill>
                <a:latin typeface="Calibri" panose="020F0502020204030204" pitchFamily="34" charset="0"/>
                <a:ea typeface="Calibri" panose="020F0502020204030204" pitchFamily="34" charset="0"/>
                <a:cs typeface="Calibri" panose="020F0502020204030204" pitchFamily="34" charset="0"/>
              </a:rPr>
              <a:t>لُّحمة</a:t>
            </a:r>
            <a:r>
              <a:rPr lang="ar-AE" sz="4800" dirty="0">
                <a:solidFill>
                  <a:srgbClr val="002060"/>
                </a:solidFill>
                <a:latin typeface="Calibri" panose="020F0502020204030204" pitchFamily="34" charset="0"/>
                <a:ea typeface="Calibri" panose="020F0502020204030204" pitchFamily="34" charset="0"/>
                <a:cs typeface="Calibri" panose="020F0502020204030204" pitchFamily="34" charset="0"/>
              </a:rPr>
              <a:t> الاجتماعي</a:t>
            </a:r>
            <a:r>
              <a:rPr lang="ar-JO" sz="4800" dirty="0">
                <a:solidFill>
                  <a:srgbClr val="002060"/>
                </a:solidFill>
                <a:latin typeface="Calibri" panose="020F0502020204030204" pitchFamily="34" charset="0"/>
                <a:ea typeface="Calibri" panose="020F0502020204030204" pitchFamily="34" charset="0"/>
                <a:cs typeface="Calibri" panose="020F0502020204030204" pitchFamily="34" charset="0"/>
              </a:rPr>
              <a:t>ّة</a:t>
            </a:r>
            <a:endParaRPr kumimoji="0" lang="he-IL" sz="4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129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4">
            <a:extLst>
              <a:ext uri="{FF2B5EF4-FFF2-40B4-BE49-F238E27FC236}">
                <a16:creationId xmlns:a16="http://schemas.microsoft.com/office/drawing/2014/main" id="{A6C80A66-40DD-9136-2C08-E856B788C4C5}"/>
              </a:ext>
            </a:extLst>
          </p:cNvPr>
          <p:cNvSpPr/>
          <p:nvPr/>
        </p:nvSpPr>
        <p:spPr>
          <a:xfrm rot="177688">
            <a:off x="6666079" y="802546"/>
            <a:ext cx="5040381" cy="3565558"/>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
        <p:nvSpPr>
          <p:cNvPr id="6" name="Freeform 2">
            <a:extLst>
              <a:ext uri="{FF2B5EF4-FFF2-40B4-BE49-F238E27FC236}">
                <a16:creationId xmlns:a16="http://schemas.microsoft.com/office/drawing/2014/main" id="{1E408113-A6E3-58EC-532B-D11B24163AF1}"/>
              </a:ext>
            </a:extLst>
          </p:cNvPr>
          <p:cNvSpPr/>
          <p:nvPr/>
        </p:nvSpPr>
        <p:spPr>
          <a:xfrm>
            <a:off x="440905" y="301206"/>
            <a:ext cx="5217863" cy="3554669"/>
          </a:xfrm>
          <a:custGeom>
            <a:avLst/>
            <a:gdLst/>
            <a:ahLst/>
            <a:cxnLst/>
            <a:rect l="l" t="t" r="r" b="b"/>
            <a:pathLst>
              <a:path w="6040073" h="4114800">
                <a:moveTo>
                  <a:pt x="0" y="0"/>
                </a:moveTo>
                <a:lnTo>
                  <a:pt x="6040074" y="0"/>
                </a:lnTo>
                <a:lnTo>
                  <a:pt x="604007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
        <p:nvSpPr>
          <p:cNvPr id="3" name="תיבת טקסט 2">
            <a:extLst>
              <a:ext uri="{FF2B5EF4-FFF2-40B4-BE49-F238E27FC236}">
                <a16:creationId xmlns:a16="http://schemas.microsoft.com/office/drawing/2014/main" id="{9FF1BFB3-B25B-F2E0-466D-244D07AB9236}"/>
              </a:ext>
            </a:extLst>
          </p:cNvPr>
          <p:cNvSpPr txBox="1"/>
          <p:nvPr/>
        </p:nvSpPr>
        <p:spPr>
          <a:xfrm>
            <a:off x="6856098" y="1001865"/>
            <a:ext cx="4660342" cy="1938992"/>
          </a:xfrm>
          <a:prstGeom prst="rect">
            <a:avLst/>
          </a:prstGeom>
          <a:noFill/>
        </p:spPr>
        <p:txBody>
          <a:bodyPr wrap="square">
            <a:spAutoFit/>
          </a:bodyPr>
          <a:lstStyle/>
          <a:p>
            <a:pPr algn="ctr" rtl="1">
              <a:spcAft>
                <a:spcPts val="800"/>
              </a:spcAft>
            </a:pPr>
            <a:r>
              <a:rPr lang="ar-AE" sz="4000" kern="100" dirty="0">
                <a:latin typeface="Calibri" panose="020F0502020204030204" pitchFamily="34" charset="0"/>
                <a:ea typeface="Calibri" panose="020F0502020204030204" pitchFamily="34" charset="0"/>
                <a:cs typeface="Calibri" panose="020F0502020204030204" pitchFamily="34" charset="0"/>
              </a:rPr>
              <a:t>ما هو دوري في دعم عملي</a:t>
            </a:r>
            <a:r>
              <a:rPr lang="ar-JO" sz="4000" kern="100" dirty="0">
                <a:latin typeface="Calibri" panose="020F0502020204030204" pitchFamily="34" charset="0"/>
                <a:ea typeface="Calibri" panose="020F0502020204030204" pitchFamily="34" charset="0"/>
                <a:cs typeface="Calibri" panose="020F0502020204030204" pitchFamily="34" charset="0"/>
              </a:rPr>
              <a:t>ّ</a:t>
            </a:r>
            <a:r>
              <a:rPr lang="ar-AE" sz="4000" kern="100" dirty="0">
                <a:latin typeface="Calibri" panose="020F0502020204030204" pitchFamily="34" charset="0"/>
                <a:ea typeface="Calibri" panose="020F0502020204030204" pitchFamily="34" charset="0"/>
                <a:cs typeface="Calibri" panose="020F0502020204030204" pitchFamily="34" charset="0"/>
              </a:rPr>
              <a:t>ة التعافي والنمو</a:t>
            </a:r>
            <a:r>
              <a:rPr lang="ar-JO" sz="4000" kern="100" dirty="0">
                <a:latin typeface="Calibri" panose="020F0502020204030204" pitchFamily="34" charset="0"/>
                <a:ea typeface="Calibri" panose="020F0502020204030204" pitchFamily="34" charset="0"/>
                <a:cs typeface="Calibri" panose="020F0502020204030204" pitchFamily="34" charset="0"/>
              </a:rPr>
              <a:t>ّ</a:t>
            </a:r>
            <a:r>
              <a:rPr lang="ar-AE" sz="4000" kern="100" dirty="0">
                <a:latin typeface="Calibri" panose="020F0502020204030204" pitchFamily="34" charset="0"/>
                <a:ea typeface="Calibri" panose="020F0502020204030204" pitchFamily="34" charset="0"/>
                <a:cs typeface="Calibri" panose="020F0502020204030204" pitchFamily="34" charset="0"/>
              </a:rPr>
              <a:t> لدى الطلاب بعد الأزمات؟</a:t>
            </a:r>
            <a:endParaRPr lang="en-US" sz="4000" kern="100" dirty="0">
              <a:latin typeface="Calibri" panose="020F0502020204030204" pitchFamily="34" charset="0"/>
              <a:ea typeface="Calibri" panose="020F0502020204030204" pitchFamily="34" charset="0"/>
              <a:cs typeface="Calibri" panose="020F0502020204030204" pitchFamily="34" charset="0"/>
            </a:endParaRPr>
          </a:p>
        </p:txBody>
      </p:sp>
      <p:sp>
        <p:nvSpPr>
          <p:cNvPr id="11" name="תיבת טקסט 10">
            <a:extLst>
              <a:ext uri="{FF2B5EF4-FFF2-40B4-BE49-F238E27FC236}">
                <a16:creationId xmlns:a16="http://schemas.microsoft.com/office/drawing/2014/main" id="{5303A83B-4C78-0B29-79FC-4329AA54274F}"/>
              </a:ext>
            </a:extLst>
          </p:cNvPr>
          <p:cNvSpPr txBox="1"/>
          <p:nvPr/>
        </p:nvSpPr>
        <p:spPr>
          <a:xfrm>
            <a:off x="403327" y="597728"/>
            <a:ext cx="5262723" cy="1938992"/>
          </a:xfrm>
          <a:prstGeom prst="rect">
            <a:avLst/>
          </a:prstGeom>
          <a:noFill/>
        </p:spPr>
        <p:txBody>
          <a:bodyPr wrap="square">
            <a:spAutoFit/>
          </a:bodyPr>
          <a:lstStyle/>
          <a:p>
            <a:pPr algn="ctr" rtl="1">
              <a:spcAft>
                <a:spcPts val="800"/>
              </a:spcAft>
            </a:pPr>
            <a:r>
              <a:rPr lang="ar-AE" sz="4000" kern="100" dirty="0">
                <a:latin typeface="Calibri" panose="020F0502020204030204" pitchFamily="34" charset="0"/>
                <a:ea typeface="Calibri" panose="020F0502020204030204" pitchFamily="34" charset="0"/>
                <a:cs typeface="Calibri" panose="020F0502020204030204" pitchFamily="34" charset="0"/>
              </a:rPr>
              <a:t>في حال الحاجة، على من يمكنني الاعتماد؟ مم</a:t>
            </a:r>
            <a:r>
              <a:rPr lang="ar-JO" sz="4000" kern="100" dirty="0">
                <a:latin typeface="Calibri" panose="020F0502020204030204" pitchFamily="34" charset="0"/>
                <a:ea typeface="Calibri" panose="020F0502020204030204" pitchFamily="34" charset="0"/>
                <a:cs typeface="Calibri" panose="020F0502020204030204" pitchFamily="34" charset="0"/>
              </a:rPr>
              <a:t>ّ</a:t>
            </a:r>
            <a:r>
              <a:rPr lang="ar-AE" sz="4000" kern="100" dirty="0">
                <a:latin typeface="Calibri" panose="020F0502020204030204" pitchFamily="34" charset="0"/>
                <a:ea typeface="Calibri" panose="020F0502020204030204" pitchFamily="34" charset="0"/>
                <a:cs typeface="Calibri" panose="020F0502020204030204" pitchFamily="34" charset="0"/>
              </a:rPr>
              <a:t>ن أطلب المساعدة؟</a:t>
            </a:r>
            <a:endParaRPr lang="en-US" sz="40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Freeform 4">
            <a:extLst>
              <a:ext uri="{FF2B5EF4-FFF2-40B4-BE49-F238E27FC236}">
                <a16:creationId xmlns:a16="http://schemas.microsoft.com/office/drawing/2014/main" id="{570422B4-8A64-B357-F346-E42B9DC492AF}"/>
              </a:ext>
            </a:extLst>
          </p:cNvPr>
          <p:cNvSpPr/>
          <p:nvPr/>
        </p:nvSpPr>
        <p:spPr>
          <a:xfrm flipV="1">
            <a:off x="1643270" y="3196985"/>
            <a:ext cx="5085511" cy="3270583"/>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Aptos" panose="02110004020202020204"/>
              <a:ea typeface="+mn-ea"/>
              <a:cs typeface="Arial" panose="020B0604020202020204" pitchFamily="34" charset="0"/>
            </a:endParaRPr>
          </a:p>
        </p:txBody>
      </p:sp>
      <p:sp>
        <p:nvSpPr>
          <p:cNvPr id="4" name="תיבת טקסט 3">
            <a:extLst>
              <a:ext uri="{FF2B5EF4-FFF2-40B4-BE49-F238E27FC236}">
                <a16:creationId xmlns:a16="http://schemas.microsoft.com/office/drawing/2014/main" id="{D39CC46D-4B32-5721-F67E-6DB2C9EF705F}"/>
              </a:ext>
            </a:extLst>
          </p:cNvPr>
          <p:cNvSpPr txBox="1"/>
          <p:nvPr/>
        </p:nvSpPr>
        <p:spPr>
          <a:xfrm>
            <a:off x="2056375" y="3893617"/>
            <a:ext cx="4339911" cy="2554545"/>
          </a:xfrm>
          <a:prstGeom prst="rect">
            <a:avLst/>
          </a:prstGeom>
          <a:noFill/>
        </p:spPr>
        <p:txBody>
          <a:bodyPr wrap="square">
            <a:spAutoFit/>
          </a:bodyPr>
          <a:lstStyle/>
          <a:p>
            <a:pPr algn="ctr" rtl="1">
              <a:spcAft>
                <a:spcPts val="800"/>
              </a:spcAft>
            </a:pPr>
            <a:r>
              <a:rPr lang="ar-AE" sz="4000" kern="100" dirty="0">
                <a:solidFill>
                  <a:srgbClr val="002060"/>
                </a:solidFill>
                <a:latin typeface="Calibri" panose="020F0502020204030204" pitchFamily="34" charset="0"/>
                <a:ea typeface="Calibri" panose="020F0502020204030204" pitchFamily="34" charset="0"/>
                <a:cs typeface="Calibri" panose="020F0502020204030204" pitchFamily="34" charset="0"/>
              </a:rPr>
              <a:t>ما الذي يوجد في داخلي يساعدني أن أكون هناك من أجل الطلاب؟ وما الذي أحتاجه أيضاً؟</a:t>
            </a:r>
            <a:endParaRPr lang="en-US" sz="40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3350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descr="תמונה שמכילה הנעלה, קרקע, בחוץ, אדם&#10;&#10;התיאור נוצר באופן אוטומטי">
            <a:extLst>
              <a:ext uri="{FF2B5EF4-FFF2-40B4-BE49-F238E27FC236}">
                <a16:creationId xmlns:a16="http://schemas.microsoft.com/office/drawing/2014/main" id="{A1953B4D-7F6C-4A5D-CB43-ADCA3F12B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 y="0"/>
            <a:ext cx="12198019" cy="7112924"/>
          </a:xfrm>
          <a:prstGeom prst="rect">
            <a:avLst/>
          </a:prstGeom>
        </p:spPr>
      </p:pic>
      <p:sp>
        <p:nvSpPr>
          <p:cNvPr id="10" name="מלבן: פינות מעוגלות 9">
            <a:extLst>
              <a:ext uri="{FF2B5EF4-FFF2-40B4-BE49-F238E27FC236}">
                <a16:creationId xmlns:a16="http://schemas.microsoft.com/office/drawing/2014/main" id="{6DDF121B-19FB-7C0D-FB9D-78155CBA6568}"/>
              </a:ext>
            </a:extLst>
          </p:cNvPr>
          <p:cNvSpPr/>
          <p:nvPr/>
        </p:nvSpPr>
        <p:spPr>
          <a:xfrm>
            <a:off x="171309" y="2458464"/>
            <a:ext cx="1386840" cy="916334"/>
          </a:xfrm>
          <a:prstGeom prst="round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תיבת טקסט 8">
            <a:extLst>
              <a:ext uri="{FF2B5EF4-FFF2-40B4-BE49-F238E27FC236}">
                <a16:creationId xmlns:a16="http://schemas.microsoft.com/office/drawing/2014/main" id="{5E514099-ACE4-DC60-08BF-20A8E4539BAE}"/>
              </a:ext>
            </a:extLst>
          </p:cNvPr>
          <p:cNvSpPr txBox="1"/>
          <p:nvPr/>
        </p:nvSpPr>
        <p:spPr>
          <a:xfrm>
            <a:off x="129471" y="2512607"/>
            <a:ext cx="1473200" cy="877163"/>
          </a:xfrm>
          <a:prstGeom prst="rect">
            <a:avLst/>
          </a:prstGeom>
          <a:noFill/>
        </p:spPr>
        <p:txBody>
          <a:bodyPr wrap="square">
            <a:spAutoFit/>
          </a:bodyPr>
          <a:lstStyle/>
          <a:p>
            <a:pPr lvl="0" algn="ctr" rtl="1">
              <a:spcAft>
                <a:spcPts val="800"/>
              </a:spcAft>
              <a:defRPr/>
            </a:pPr>
            <a:r>
              <a:rPr lang="ar-AE" sz="1700" b="1" dirty="0">
                <a:solidFill>
                  <a:srgbClr val="5C2F16"/>
                </a:solidFill>
                <a:latin typeface="Calibri" panose="020F0502020204030204" pitchFamily="34" charset="0"/>
                <a:ea typeface="Calibri" panose="020F0502020204030204" pitchFamily="34" charset="0"/>
                <a:cs typeface="Calibri" panose="020F0502020204030204" pitchFamily="34" charset="0"/>
              </a:rPr>
              <a:t>طريق سلامة الطاقم وا</a:t>
            </a:r>
            <a:r>
              <a:rPr lang="ar-JO" sz="1700" b="1" dirty="0">
                <a:solidFill>
                  <a:srgbClr val="5C2F16"/>
                </a:solidFill>
                <a:latin typeface="Calibri" panose="020F0502020204030204" pitchFamily="34" charset="0"/>
                <a:ea typeface="Calibri" panose="020F0502020204030204" pitchFamily="34" charset="0"/>
                <a:cs typeface="Calibri" panose="020F0502020204030204" pitchFamily="34" charset="0"/>
              </a:rPr>
              <a:t>لرأفة الذاتيّة</a:t>
            </a:r>
            <a:endParaRPr kumimoji="0" lang="en-US"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מלבן: פינות מעוגלות 18">
            <a:extLst>
              <a:ext uri="{FF2B5EF4-FFF2-40B4-BE49-F238E27FC236}">
                <a16:creationId xmlns:a16="http://schemas.microsoft.com/office/drawing/2014/main" id="{A2BB0654-A257-CD71-591A-3BDF6C703D68}"/>
              </a:ext>
            </a:extLst>
          </p:cNvPr>
          <p:cNvSpPr/>
          <p:nvPr/>
        </p:nvSpPr>
        <p:spPr>
          <a:xfrm>
            <a:off x="2108797" y="510118"/>
            <a:ext cx="1298912" cy="755274"/>
          </a:xfrm>
          <a:prstGeom prst="roundRect">
            <a:avLst/>
          </a:prstGeom>
          <a:solidFill>
            <a:srgbClr val="F4F1E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תיבת טקסט 16">
            <a:extLst>
              <a:ext uri="{FF2B5EF4-FFF2-40B4-BE49-F238E27FC236}">
                <a16:creationId xmlns:a16="http://schemas.microsoft.com/office/drawing/2014/main" id="{14201947-42FF-79C8-ACF4-95318C629C9C}"/>
              </a:ext>
            </a:extLst>
          </p:cNvPr>
          <p:cNvSpPr txBox="1"/>
          <p:nvPr/>
        </p:nvSpPr>
        <p:spPr>
          <a:xfrm>
            <a:off x="2108797" y="596052"/>
            <a:ext cx="1298912" cy="615553"/>
          </a:xfrm>
          <a:prstGeom prst="rect">
            <a:avLst/>
          </a:prstGeom>
          <a:noFill/>
        </p:spPr>
        <p:txBody>
          <a:bodyPr wrap="square">
            <a:spAutoFit/>
          </a:bodyPr>
          <a:lstStyle/>
          <a:p>
            <a:pPr lvl="0" algn="ctr" rtl="1">
              <a:spcAft>
                <a:spcPts val="800"/>
              </a:spcAft>
              <a:defRPr/>
            </a:pPr>
            <a:r>
              <a:rPr lang="ar-AE" sz="1700" b="1" dirty="0">
                <a:solidFill>
                  <a:srgbClr val="5C2F16"/>
                </a:solidFill>
                <a:latin typeface="Calibri" panose="020F0502020204030204" pitchFamily="34" charset="0"/>
                <a:ea typeface="Calibri" panose="020F0502020204030204" pitchFamily="34" charset="0"/>
                <a:cs typeface="Calibri" panose="020F0502020204030204" pitchFamily="34" charset="0"/>
              </a:rPr>
              <a:t>طريق المرافقة طويلة المدى</a:t>
            </a:r>
          </a:p>
        </p:txBody>
      </p:sp>
      <p:sp>
        <p:nvSpPr>
          <p:cNvPr id="20" name="מלבן: פינות מעוגלות 19">
            <a:extLst>
              <a:ext uri="{FF2B5EF4-FFF2-40B4-BE49-F238E27FC236}">
                <a16:creationId xmlns:a16="http://schemas.microsoft.com/office/drawing/2014/main" id="{79E3923A-A4F0-D21B-E482-08E5D8459672}"/>
              </a:ext>
            </a:extLst>
          </p:cNvPr>
          <p:cNvSpPr/>
          <p:nvPr/>
        </p:nvSpPr>
        <p:spPr>
          <a:xfrm>
            <a:off x="152048" y="4957876"/>
            <a:ext cx="884271" cy="798767"/>
          </a:xfrm>
          <a:prstGeom prst="round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תיבת טקסט 20">
            <a:extLst>
              <a:ext uri="{FF2B5EF4-FFF2-40B4-BE49-F238E27FC236}">
                <a16:creationId xmlns:a16="http://schemas.microsoft.com/office/drawing/2014/main" id="{94DD541F-BC61-F86F-00D3-17641F81C8F6}"/>
              </a:ext>
            </a:extLst>
          </p:cNvPr>
          <p:cNvSpPr txBox="1"/>
          <p:nvPr/>
        </p:nvSpPr>
        <p:spPr>
          <a:xfrm>
            <a:off x="25827" y="5049482"/>
            <a:ext cx="1150620" cy="718145"/>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800"/>
              </a:spcAft>
              <a:buClrTx/>
              <a:buSzTx/>
              <a:buFontTx/>
              <a:buNone/>
              <a:tabLst/>
              <a:defRPr/>
            </a:pPr>
            <a:r>
              <a:rPr lang="ar-AE" sz="1700" b="1" dirty="0">
                <a:solidFill>
                  <a:srgbClr val="5C2F16"/>
                </a:solidFill>
                <a:latin typeface="Calibri" panose="020F0502020204030204" pitchFamily="34" charset="0"/>
                <a:ea typeface="Calibri" panose="020F0502020204030204" pitchFamily="34" charset="0"/>
                <a:cs typeface="Calibri" panose="020F0502020204030204" pitchFamily="34" charset="0"/>
              </a:rPr>
              <a:t>طريق</a:t>
            </a:r>
          </a:p>
          <a:p>
            <a:pPr marL="0" marR="0" lvl="0" indent="0" algn="ctr" defTabSz="914400" rtl="1" eaLnBrk="1" fontAlgn="auto" latinLnBrk="0" hangingPunct="1">
              <a:lnSpc>
                <a:spcPct val="100000"/>
              </a:lnSpc>
              <a:spcBef>
                <a:spcPts val="0"/>
              </a:spcBef>
              <a:spcAft>
                <a:spcPts val="800"/>
              </a:spcAft>
              <a:buClrTx/>
              <a:buSzTx/>
              <a:buFontTx/>
              <a:buNone/>
              <a:tabLst/>
              <a:defRPr/>
            </a:pPr>
            <a:r>
              <a:rPr lang="ar-AE" sz="1700" b="1" dirty="0">
                <a:solidFill>
                  <a:srgbClr val="5C2F16"/>
                </a:solidFill>
                <a:latin typeface="Calibri" panose="020F0502020204030204" pitchFamily="34" charset="0"/>
                <a:ea typeface="Calibri" panose="020F0502020204030204" pitchFamily="34" charset="0"/>
                <a:cs typeface="Calibri" panose="020F0502020204030204" pitchFamily="34" charset="0"/>
              </a:rPr>
              <a:t> القيادة</a:t>
            </a:r>
            <a:endParaRPr kumimoji="0" lang="en-US" sz="1700" b="1" i="0" u="none" strike="noStrike" kern="1200" cap="none" spc="0" normalizeH="0" baseline="0" noProof="0" dirty="0">
              <a:ln>
                <a:noFill/>
              </a:ln>
              <a:solidFill>
                <a:srgbClr val="5C2F16"/>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2" name="מלבן: פינות מעוגלות 21">
            <a:extLst>
              <a:ext uri="{FF2B5EF4-FFF2-40B4-BE49-F238E27FC236}">
                <a16:creationId xmlns:a16="http://schemas.microsoft.com/office/drawing/2014/main" id="{BAD82D2B-C526-4B59-B914-2541088298B2}"/>
              </a:ext>
            </a:extLst>
          </p:cNvPr>
          <p:cNvSpPr/>
          <p:nvPr/>
        </p:nvSpPr>
        <p:spPr>
          <a:xfrm>
            <a:off x="5080000" y="88004"/>
            <a:ext cx="2082800" cy="406195"/>
          </a:xfrm>
          <a:prstGeom prst="roundRect">
            <a:avLst/>
          </a:prstGeom>
          <a:solidFill>
            <a:srgbClr val="F4F1E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מלבן: פינות מעוגלות 23">
            <a:extLst>
              <a:ext uri="{FF2B5EF4-FFF2-40B4-BE49-F238E27FC236}">
                <a16:creationId xmlns:a16="http://schemas.microsoft.com/office/drawing/2014/main" id="{85F591BD-9048-8D72-FFC9-4776244602A8}"/>
              </a:ext>
            </a:extLst>
          </p:cNvPr>
          <p:cNvSpPr/>
          <p:nvPr/>
        </p:nvSpPr>
        <p:spPr>
          <a:xfrm>
            <a:off x="6778412" y="1069953"/>
            <a:ext cx="4054338" cy="309837"/>
          </a:xfrm>
          <a:prstGeom prst="roundRect">
            <a:avLst/>
          </a:prstGeom>
          <a:solidFill>
            <a:srgbClr val="F4F1E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תיבת טקסט 10">
            <a:extLst>
              <a:ext uri="{FF2B5EF4-FFF2-40B4-BE49-F238E27FC236}">
                <a16:creationId xmlns:a16="http://schemas.microsoft.com/office/drawing/2014/main" id="{523C43F6-E540-E7E0-922B-8096D47B1846}"/>
              </a:ext>
            </a:extLst>
          </p:cNvPr>
          <p:cNvSpPr txBox="1"/>
          <p:nvPr/>
        </p:nvSpPr>
        <p:spPr>
          <a:xfrm>
            <a:off x="6839644" y="1069953"/>
            <a:ext cx="4054338" cy="353943"/>
          </a:xfrm>
          <a:prstGeom prst="rect">
            <a:avLst/>
          </a:prstGeom>
          <a:noFill/>
        </p:spPr>
        <p:txBody>
          <a:bodyPr wrap="square">
            <a:spAutoFit/>
          </a:bodyPr>
          <a:lstStyle/>
          <a:p>
            <a:pPr lvl="0" algn="ctr" rtl="1">
              <a:spcAft>
                <a:spcPts val="800"/>
              </a:spcAft>
              <a:defRPr/>
            </a:pPr>
            <a:r>
              <a:rPr lang="ar-AE" sz="1700" b="1" dirty="0">
                <a:solidFill>
                  <a:srgbClr val="5C2F16"/>
                </a:solidFill>
                <a:latin typeface="Calibri" panose="020F0502020204030204" pitchFamily="34" charset="0"/>
                <a:ea typeface="Calibri" panose="020F0502020204030204" pitchFamily="34" charset="0"/>
                <a:cs typeface="Calibri" panose="020F0502020204030204" pitchFamily="34" charset="0"/>
              </a:rPr>
              <a:t>طريق الحصانة الشخصي</a:t>
            </a:r>
            <a:r>
              <a:rPr lang="ar-JO" sz="1700" b="1" dirty="0">
                <a:solidFill>
                  <a:srgbClr val="5C2F16"/>
                </a:solidFill>
                <a:latin typeface="Calibri" panose="020F0502020204030204" pitchFamily="34" charset="0"/>
                <a:ea typeface="Calibri" panose="020F0502020204030204" pitchFamily="34" charset="0"/>
                <a:cs typeface="Calibri" panose="020F0502020204030204" pitchFamily="34" charset="0"/>
              </a:rPr>
              <a:t>ّ</a:t>
            </a:r>
            <a:r>
              <a:rPr lang="ar-AE" sz="1700" b="1" dirty="0">
                <a:solidFill>
                  <a:srgbClr val="5C2F16"/>
                </a:solidFill>
                <a:latin typeface="Calibri" panose="020F0502020204030204" pitchFamily="34" charset="0"/>
                <a:ea typeface="Calibri" panose="020F0502020204030204" pitchFamily="34" charset="0"/>
                <a:cs typeface="Calibri" panose="020F0502020204030204" pitchFamily="34" charset="0"/>
              </a:rPr>
              <a:t>ة، العائلي</a:t>
            </a:r>
            <a:r>
              <a:rPr lang="ar-JO" sz="1700" b="1" dirty="0">
                <a:solidFill>
                  <a:srgbClr val="5C2F16"/>
                </a:solidFill>
                <a:latin typeface="Calibri" panose="020F0502020204030204" pitchFamily="34" charset="0"/>
                <a:ea typeface="Calibri" panose="020F0502020204030204" pitchFamily="34" charset="0"/>
                <a:cs typeface="Calibri" panose="020F0502020204030204" pitchFamily="34" charset="0"/>
              </a:rPr>
              <a:t>ّ</a:t>
            </a:r>
            <a:r>
              <a:rPr lang="ar-AE" sz="1700" b="1" dirty="0">
                <a:solidFill>
                  <a:srgbClr val="5C2F16"/>
                </a:solidFill>
                <a:latin typeface="Calibri" panose="020F0502020204030204" pitchFamily="34" charset="0"/>
                <a:ea typeface="Calibri" panose="020F0502020204030204" pitchFamily="34" charset="0"/>
                <a:cs typeface="Calibri" panose="020F0502020204030204" pitchFamily="34" charset="0"/>
              </a:rPr>
              <a:t>ة، والمجتمعي</a:t>
            </a:r>
            <a:r>
              <a:rPr lang="ar-JO" sz="1700" b="1" dirty="0">
                <a:solidFill>
                  <a:srgbClr val="5C2F16"/>
                </a:solidFill>
                <a:latin typeface="Calibri" panose="020F0502020204030204" pitchFamily="34" charset="0"/>
                <a:ea typeface="Calibri" panose="020F0502020204030204" pitchFamily="34" charset="0"/>
                <a:cs typeface="Calibri" panose="020F0502020204030204" pitchFamily="34" charset="0"/>
              </a:rPr>
              <a:t>ّ</a:t>
            </a:r>
            <a:r>
              <a:rPr lang="ar-AE" sz="1700" b="1" dirty="0">
                <a:solidFill>
                  <a:srgbClr val="5C2F16"/>
                </a:solidFill>
                <a:latin typeface="Calibri" panose="020F0502020204030204" pitchFamily="34" charset="0"/>
                <a:ea typeface="Calibri" panose="020F0502020204030204" pitchFamily="34" charset="0"/>
                <a:cs typeface="Calibri" panose="020F0502020204030204" pitchFamily="34" charset="0"/>
              </a:rPr>
              <a:t>ة</a:t>
            </a:r>
          </a:p>
        </p:txBody>
      </p:sp>
      <p:sp>
        <p:nvSpPr>
          <p:cNvPr id="27" name="מלבן: פינות מעוגלות 26">
            <a:extLst>
              <a:ext uri="{FF2B5EF4-FFF2-40B4-BE49-F238E27FC236}">
                <a16:creationId xmlns:a16="http://schemas.microsoft.com/office/drawing/2014/main" id="{C9E6B70B-CA28-6355-F132-04DFBE8E1B9C}"/>
              </a:ext>
            </a:extLst>
          </p:cNvPr>
          <p:cNvSpPr/>
          <p:nvPr/>
        </p:nvSpPr>
        <p:spPr>
          <a:xfrm>
            <a:off x="11133240" y="4957876"/>
            <a:ext cx="1036320" cy="916334"/>
          </a:xfrm>
          <a:prstGeom prst="roundRect">
            <a:avLst/>
          </a:prstGeom>
          <a:solidFill>
            <a:srgbClr val="F4F1E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8" name="תיבת טקסט 27">
            <a:extLst>
              <a:ext uri="{FF2B5EF4-FFF2-40B4-BE49-F238E27FC236}">
                <a16:creationId xmlns:a16="http://schemas.microsoft.com/office/drawing/2014/main" id="{5D6A695B-ECB1-B305-0BC6-13467BB6152B}"/>
              </a:ext>
            </a:extLst>
          </p:cNvPr>
          <p:cNvSpPr txBox="1"/>
          <p:nvPr/>
        </p:nvSpPr>
        <p:spPr>
          <a:xfrm>
            <a:off x="4883102" y="128572"/>
            <a:ext cx="2513725" cy="353943"/>
          </a:xfrm>
          <a:prstGeom prst="rect">
            <a:avLst/>
          </a:prstGeom>
          <a:noFill/>
        </p:spPr>
        <p:txBody>
          <a:bodyPr wrap="square">
            <a:spAutoFit/>
          </a:bodyPr>
          <a:lstStyle/>
          <a:p>
            <a:pPr lvl="0" algn="ctr" rtl="1">
              <a:spcAft>
                <a:spcPts val="800"/>
              </a:spcAft>
              <a:defRPr/>
            </a:pPr>
            <a:r>
              <a:rPr lang="ar-AE" sz="1700" b="1" dirty="0">
                <a:solidFill>
                  <a:srgbClr val="5C2F16"/>
                </a:solidFill>
                <a:latin typeface="Calibri" panose="020F0502020204030204" pitchFamily="34" charset="0"/>
                <a:ea typeface="Calibri" panose="020F0502020204030204" pitchFamily="34" charset="0"/>
                <a:cs typeface="Calibri" panose="020F0502020204030204" pitchFamily="34" charset="0"/>
              </a:rPr>
              <a:t>طريق النمو</a:t>
            </a:r>
            <a:r>
              <a:rPr lang="ar-JO" sz="1700" b="1" dirty="0">
                <a:solidFill>
                  <a:srgbClr val="5C2F16"/>
                </a:solidFill>
                <a:latin typeface="Calibri" panose="020F0502020204030204" pitchFamily="34" charset="0"/>
                <a:ea typeface="Calibri" panose="020F0502020204030204" pitchFamily="34" charset="0"/>
                <a:cs typeface="Calibri" panose="020F0502020204030204" pitchFamily="34" charset="0"/>
              </a:rPr>
              <a:t>ّ</a:t>
            </a:r>
            <a:r>
              <a:rPr lang="ar-AE" sz="1700" b="1" dirty="0">
                <a:solidFill>
                  <a:srgbClr val="5C2F16"/>
                </a:solidFill>
                <a:latin typeface="Calibri" panose="020F0502020204030204" pitchFamily="34" charset="0"/>
                <a:ea typeface="Calibri" panose="020F0502020204030204" pitchFamily="34" charset="0"/>
                <a:cs typeface="Calibri" panose="020F0502020204030204" pitchFamily="34" charset="0"/>
              </a:rPr>
              <a:t> من الأزمة</a:t>
            </a:r>
          </a:p>
        </p:txBody>
      </p:sp>
      <p:sp>
        <p:nvSpPr>
          <p:cNvPr id="31" name="מלבן: פינות מעוגלות 30">
            <a:extLst>
              <a:ext uri="{FF2B5EF4-FFF2-40B4-BE49-F238E27FC236}">
                <a16:creationId xmlns:a16="http://schemas.microsoft.com/office/drawing/2014/main" id="{0EA1B0F8-D9CE-C3AD-3593-70C11BE447E8}"/>
              </a:ext>
            </a:extLst>
          </p:cNvPr>
          <p:cNvSpPr/>
          <p:nvPr/>
        </p:nvSpPr>
        <p:spPr>
          <a:xfrm>
            <a:off x="10614660" y="2584250"/>
            <a:ext cx="1291590" cy="615553"/>
          </a:xfrm>
          <a:prstGeom prst="roundRect">
            <a:avLst/>
          </a:prstGeom>
          <a:solidFill>
            <a:srgbClr val="F4F1E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2" name="תיבת טקסט 31">
            <a:extLst>
              <a:ext uri="{FF2B5EF4-FFF2-40B4-BE49-F238E27FC236}">
                <a16:creationId xmlns:a16="http://schemas.microsoft.com/office/drawing/2014/main" id="{253C4D6F-65FF-7E91-A0FF-331C4D57125D}"/>
              </a:ext>
            </a:extLst>
          </p:cNvPr>
          <p:cNvSpPr txBox="1"/>
          <p:nvPr/>
        </p:nvSpPr>
        <p:spPr>
          <a:xfrm>
            <a:off x="10555268" y="2593062"/>
            <a:ext cx="1386840" cy="615553"/>
          </a:xfrm>
          <a:prstGeom prst="rect">
            <a:avLst/>
          </a:prstGeom>
          <a:noFill/>
        </p:spPr>
        <p:txBody>
          <a:bodyPr wrap="square">
            <a:spAutoFit/>
          </a:bodyPr>
          <a:lstStyle/>
          <a:p>
            <a:pPr lvl="0" algn="ctr" rtl="1">
              <a:spcAft>
                <a:spcPts val="800"/>
              </a:spcAft>
              <a:defRPr/>
            </a:pPr>
            <a:r>
              <a:rPr lang="ar-AE" sz="1700" b="1" dirty="0">
                <a:solidFill>
                  <a:srgbClr val="5C2F16"/>
                </a:solidFill>
                <a:latin typeface="Calibri" panose="020F0502020204030204" pitchFamily="34" charset="0"/>
                <a:ea typeface="Calibri" panose="020F0502020204030204" pitchFamily="34" charset="0"/>
                <a:cs typeface="Calibri" panose="020F0502020204030204" pitchFamily="34" charset="0"/>
              </a:rPr>
              <a:t>طريق النهج السردي</a:t>
            </a:r>
            <a:r>
              <a:rPr lang="ar-JO" sz="1700" b="1" dirty="0">
                <a:solidFill>
                  <a:srgbClr val="5C2F16"/>
                </a:solidFill>
                <a:latin typeface="Calibri" panose="020F0502020204030204" pitchFamily="34" charset="0"/>
                <a:ea typeface="Calibri" panose="020F0502020204030204" pitchFamily="34" charset="0"/>
                <a:cs typeface="Calibri" panose="020F0502020204030204" pitchFamily="34" charset="0"/>
              </a:rPr>
              <a:t>ّ</a:t>
            </a:r>
            <a:endParaRPr lang="ar-AE" sz="1700" b="1" dirty="0">
              <a:solidFill>
                <a:srgbClr val="5C2F16"/>
              </a:solidFill>
              <a:latin typeface="Calibri" panose="020F0502020204030204" pitchFamily="34" charset="0"/>
              <a:ea typeface="Calibri" panose="020F0502020204030204" pitchFamily="34" charset="0"/>
              <a:cs typeface="Calibri" panose="020F0502020204030204" pitchFamily="34" charset="0"/>
            </a:endParaRPr>
          </a:p>
        </p:txBody>
      </p:sp>
      <p:sp>
        <p:nvSpPr>
          <p:cNvPr id="35" name="מלבן 34">
            <a:extLst>
              <a:ext uri="{FF2B5EF4-FFF2-40B4-BE49-F238E27FC236}">
                <a16:creationId xmlns:a16="http://schemas.microsoft.com/office/drawing/2014/main" id="{0B122690-DAAE-DE35-EAC3-B1D8239C4BA6}"/>
              </a:ext>
            </a:extLst>
          </p:cNvPr>
          <p:cNvSpPr/>
          <p:nvPr/>
        </p:nvSpPr>
        <p:spPr>
          <a:xfrm>
            <a:off x="0" y="6461648"/>
            <a:ext cx="12192000" cy="415809"/>
          </a:xfrm>
          <a:prstGeom prst="rect">
            <a:avLst/>
          </a:prstGeom>
          <a:solidFill>
            <a:srgbClr val="CBD6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lvl="0" algn="ctr" rtl="1">
              <a:defRPr/>
            </a:pPr>
            <a:r>
              <a:rPr kumimoji="0" lang="he-IL" sz="20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a:t>
            </a:r>
            <a:r>
              <a:rPr lang="ar-AE" sz="2000" dirty="0">
                <a:solidFill>
                  <a:schemeClr val="tx1"/>
                </a:solidFill>
                <a:latin typeface="Calibri" panose="020F0502020204030204" pitchFamily="34" charset="0"/>
                <a:ea typeface="Calibri" panose="020F0502020204030204" pitchFamily="34" charset="0"/>
                <a:cs typeface="Calibri" panose="020F0502020204030204" pitchFamily="34" charset="0"/>
              </a:rPr>
              <a:t>ولكن في كل</a:t>
            </a: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schemeClr val="tx1"/>
                </a:solidFill>
                <a:latin typeface="Calibri" panose="020F0502020204030204" pitchFamily="34" charset="0"/>
                <a:ea typeface="Calibri" panose="020F0502020204030204" pitchFamily="34" charset="0"/>
                <a:cs typeface="Calibri" panose="020F0502020204030204" pitchFamily="34" charset="0"/>
              </a:rPr>
              <a:t> الطرق، لم أضي</a:t>
            </a: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schemeClr val="tx1"/>
                </a:solidFill>
                <a:latin typeface="Calibri" panose="020F0502020204030204" pitchFamily="34" charset="0"/>
                <a:ea typeface="Calibri" panose="020F0502020204030204" pitchFamily="34" charset="0"/>
                <a:cs typeface="Calibri" panose="020F0502020204030204" pitchFamily="34" charset="0"/>
              </a:rPr>
              <a:t>ع طريقنا أبدًا، وحتى إن هب</a:t>
            </a:r>
            <a:r>
              <a:rPr lang="ar-JO" sz="20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schemeClr val="tx1"/>
                </a:solidFill>
                <a:latin typeface="Calibri" panose="020F0502020204030204" pitchFamily="34" charset="0"/>
                <a:ea typeface="Calibri" panose="020F0502020204030204" pitchFamily="34" charset="0"/>
                <a:cs typeface="Calibri" panose="020F0502020204030204" pitchFamily="34" charset="0"/>
              </a:rPr>
              <a:t>ت العواصف من حولنا أحيانًا.</a:t>
            </a:r>
            <a:r>
              <a:rPr kumimoji="0" lang="he-IL" sz="20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he-IL" sz="20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יענקל'ה רוטבליט</a:t>
            </a:r>
            <a:endParaRPr kumimoji="0" lang="en-US" sz="20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 name="תיבת טקסט 22">
            <a:extLst>
              <a:ext uri="{FF2B5EF4-FFF2-40B4-BE49-F238E27FC236}">
                <a16:creationId xmlns:a16="http://schemas.microsoft.com/office/drawing/2014/main" id="{108738AE-E1E1-26BA-529D-B3D01AADC114}"/>
              </a:ext>
            </a:extLst>
          </p:cNvPr>
          <p:cNvSpPr txBox="1"/>
          <p:nvPr/>
        </p:nvSpPr>
        <p:spPr>
          <a:xfrm>
            <a:off x="11025414" y="5141090"/>
            <a:ext cx="1294973" cy="615553"/>
          </a:xfrm>
          <a:prstGeom prst="rect">
            <a:avLst/>
          </a:prstGeom>
          <a:noFill/>
        </p:spPr>
        <p:txBody>
          <a:bodyPr wrap="square">
            <a:spAutoFit/>
          </a:bodyPr>
          <a:lstStyle/>
          <a:p>
            <a:pPr lvl="0" algn="ctr" rtl="1">
              <a:spcAft>
                <a:spcPts val="800"/>
              </a:spcAft>
              <a:defRPr/>
            </a:pPr>
            <a:r>
              <a:rPr lang="ar-AE" sz="1700" b="1" dirty="0">
                <a:solidFill>
                  <a:srgbClr val="5C2F16"/>
                </a:solidFill>
                <a:latin typeface="Calibri" panose="020F0502020204030204" pitchFamily="34" charset="0"/>
                <a:ea typeface="Calibri" panose="020F0502020204030204" pitchFamily="34" charset="0"/>
                <a:cs typeface="Calibri" panose="020F0502020204030204" pitchFamily="34" charset="0"/>
              </a:rPr>
              <a:t>طريق مساحة\ فضاء التواصل</a:t>
            </a:r>
          </a:p>
        </p:txBody>
      </p:sp>
      <p:sp>
        <p:nvSpPr>
          <p:cNvPr id="8" name="מלבן: פינות מעוגלות 7">
            <a:extLst>
              <a:ext uri="{FF2B5EF4-FFF2-40B4-BE49-F238E27FC236}">
                <a16:creationId xmlns:a16="http://schemas.microsoft.com/office/drawing/2014/main" id="{1F8F85C4-E5EA-8170-0CF7-D9936696DA41}"/>
              </a:ext>
            </a:extLst>
          </p:cNvPr>
          <p:cNvSpPr/>
          <p:nvPr/>
        </p:nvSpPr>
        <p:spPr>
          <a:xfrm>
            <a:off x="7195455" y="-2984150"/>
            <a:ext cx="5119008" cy="3731141"/>
          </a:xfrm>
          <a:prstGeom prst="roundRect">
            <a:avLst/>
          </a:prstGeom>
          <a:solidFill>
            <a:srgbClr val="CBD6D6"/>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7000"/>
              </a:lnSpc>
              <a:spcBef>
                <a:spcPts val="0"/>
              </a:spcBef>
              <a:spcAft>
                <a:spcPts val="800"/>
              </a:spcAft>
              <a:buClrTx/>
              <a:buSzTx/>
              <a:buFontTx/>
              <a:buNone/>
              <a:tabLst/>
              <a:defRPr/>
            </a:pPr>
            <a:endParaRPr kumimoji="0" lang="he-IL"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lvl="0" algn="ctr" rtl="1">
              <a:lnSpc>
                <a:spcPct val="107000"/>
              </a:lnSpc>
              <a:spcAft>
                <a:spcPts val="800"/>
              </a:spcAft>
              <a:defRPr/>
            </a:pPr>
            <a:r>
              <a:rPr lang="ar-AE" b="1" dirty="0">
                <a:solidFill>
                  <a:schemeClr val="tx1"/>
                </a:solidFill>
                <a:latin typeface="Calibri" panose="020F0502020204030204" pitchFamily="34" charset="0"/>
                <a:ea typeface="Calibri" panose="020F0502020204030204" pitchFamily="34" charset="0"/>
                <a:cs typeface="Calibri" panose="020F0502020204030204" pitchFamily="34" charset="0"/>
              </a:rPr>
              <a:t>خريطة الطرقات المقترحة تهدف إلى مساعدة المجتمع التربوي</a:t>
            </a:r>
            <a:r>
              <a:rPr lang="ar-JO" b="1"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ar-AE" b="1" dirty="0">
                <a:solidFill>
                  <a:schemeClr val="tx1"/>
                </a:solidFill>
                <a:latin typeface="Calibri" panose="020F0502020204030204" pitchFamily="34" charset="0"/>
                <a:ea typeface="Calibri" panose="020F0502020204030204" pitchFamily="34" charset="0"/>
                <a:cs typeface="Calibri" panose="020F0502020204030204" pitchFamily="34" charset="0"/>
              </a:rPr>
              <a:t> في مواجهة تحد</a:t>
            </a:r>
            <a:r>
              <a:rPr lang="ar-JO" b="1" dirty="0">
                <a:solidFill>
                  <a:schemeClr val="tx1"/>
                </a:solidFill>
                <a:latin typeface="Calibri" panose="020F0502020204030204" pitchFamily="34" charset="0"/>
                <a:ea typeface="Calibri" panose="020F0502020204030204" pitchFamily="34" charset="0"/>
                <a:cs typeface="Calibri" panose="020F0502020204030204" pitchFamily="34" charset="0"/>
              </a:rPr>
              <a:t>ذ</a:t>
            </a:r>
            <a:r>
              <a:rPr lang="ar-AE" b="1" dirty="0">
                <a:solidFill>
                  <a:schemeClr val="tx1"/>
                </a:solidFill>
                <a:latin typeface="Calibri" panose="020F0502020204030204" pitchFamily="34" charset="0"/>
                <a:ea typeface="Calibri" panose="020F0502020204030204" pitchFamily="34" charset="0"/>
                <a:cs typeface="Calibri" panose="020F0502020204030204" pitchFamily="34" charset="0"/>
              </a:rPr>
              <a:t>يات العودة إلى الروتين</a:t>
            </a:r>
            <a:endParaRPr kumimoji="0" lang="en-US"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8345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4">
            <a:extLst>
              <a:ext uri="{FF2B5EF4-FFF2-40B4-BE49-F238E27FC236}">
                <a16:creationId xmlns:a16="http://schemas.microsoft.com/office/drawing/2014/main" id="{DE13F959-C658-AB78-845D-F9209EF56293}"/>
              </a:ext>
            </a:extLst>
          </p:cNvPr>
          <p:cNvGrpSpPr/>
          <p:nvPr/>
        </p:nvGrpSpPr>
        <p:grpSpPr>
          <a:xfrm rot="-5400000">
            <a:off x="3048001" y="-2518399"/>
            <a:ext cx="6096000" cy="11275726"/>
            <a:chOff x="0" y="0"/>
            <a:chExt cx="876250" cy="1250608"/>
          </a:xfrm>
          <a:noFill/>
        </p:grpSpPr>
        <p:sp>
          <p:nvSpPr>
            <p:cNvPr id="12" name="Freeform 15">
              <a:extLst>
                <a:ext uri="{FF2B5EF4-FFF2-40B4-BE49-F238E27FC236}">
                  <a16:creationId xmlns:a16="http://schemas.microsoft.com/office/drawing/2014/main" id="{82585BAE-4071-24A0-0C7D-F29E99A7223D}"/>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grpFill/>
            <a:ln cap="rnd">
              <a:no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he-IL" sz="4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Box 16">
              <a:extLst>
                <a:ext uri="{FF2B5EF4-FFF2-40B4-BE49-F238E27FC236}">
                  <a16:creationId xmlns:a16="http://schemas.microsoft.com/office/drawing/2014/main" id="{97ED94D7-7E56-E1AC-9C89-D9AF5435A056}"/>
                </a:ext>
              </a:extLst>
            </p:cNvPr>
            <p:cNvSpPr txBox="1"/>
            <p:nvPr/>
          </p:nvSpPr>
          <p:spPr>
            <a:xfrm>
              <a:off x="0" y="-28575"/>
              <a:ext cx="876250" cy="1279183"/>
            </a:xfrm>
            <a:prstGeom prst="rect">
              <a:avLst/>
            </a:prstGeom>
            <a:grpFill/>
          </p:spPr>
          <p:txBody>
            <a:bodyPr lIns="33867" tIns="33867" rIns="33867" bIns="33867" rtlCol="0" anchor="ctr"/>
            <a:lstStyle/>
            <a:p>
              <a:pPr marL="0" marR="0" lvl="0" indent="0" algn="ctr" defTabSz="609630" rtl="0" eaLnBrk="1" fontAlgn="auto" latinLnBrk="0" hangingPunct="1">
                <a:lnSpc>
                  <a:spcPts val="1307"/>
                </a:lnSpc>
                <a:spcBef>
                  <a:spcPct val="0"/>
                </a:spcBef>
                <a:spcAft>
                  <a:spcPts val="0"/>
                </a:spcAft>
                <a:buClrTx/>
                <a:buSzTx/>
                <a:buFontTx/>
                <a:buNone/>
                <a:tabLst/>
                <a:defRPr/>
              </a:pPr>
              <a:endParaRPr kumimoji="0" sz="4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 name="תיבת טקסט 1">
            <a:extLst>
              <a:ext uri="{FF2B5EF4-FFF2-40B4-BE49-F238E27FC236}">
                <a16:creationId xmlns:a16="http://schemas.microsoft.com/office/drawing/2014/main" id="{6AAE1B17-B02D-1EE6-F307-C58962606088}"/>
              </a:ext>
            </a:extLst>
          </p:cNvPr>
          <p:cNvSpPr txBox="1"/>
          <p:nvPr/>
        </p:nvSpPr>
        <p:spPr>
          <a:xfrm>
            <a:off x="-391310" y="1380280"/>
            <a:ext cx="12157756" cy="4078039"/>
          </a:xfrm>
          <a:prstGeom prst="rect">
            <a:avLst/>
          </a:prstGeom>
          <a:noFill/>
        </p:spPr>
        <p:txBody>
          <a:bodyPr wrap="square">
            <a:spAutoFit/>
          </a:bodyPr>
          <a:lstStyle/>
          <a:p>
            <a:pPr lvl="0" algn="r" rtl="1" eaLnBrk="0" fontAlgn="base" hangingPunct="0">
              <a:spcBef>
                <a:spcPct val="0"/>
              </a:spcBef>
              <a:spcAft>
                <a:spcPts val="600"/>
              </a:spcAft>
            </a:pPr>
            <a:r>
              <a:rPr kumimoji="0" lang="he-IL" altLang="he-IL" sz="280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a:t>
            </a:r>
            <a:r>
              <a:rPr lang="ar-AE" altLang="he-IL" sz="2800" dirty="0">
                <a:latin typeface="Calibri" panose="020F0502020204030204" pitchFamily="34" charset="0"/>
                <a:ea typeface="Calibri" panose="020F0502020204030204" pitchFamily="34" charset="0"/>
                <a:cs typeface="Calibri" panose="020F0502020204030204" pitchFamily="34" charset="0"/>
              </a:rPr>
              <a:t>شبكة الطرقات</a:t>
            </a:r>
            <a:r>
              <a:rPr kumimoji="0" lang="he-IL" altLang="he-IL" sz="280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a:t>
            </a:r>
            <a:r>
              <a:rPr lang="ar-AE" altLang="he-IL" sz="2800" dirty="0">
                <a:latin typeface="Calibri" panose="020F0502020204030204" pitchFamily="34" charset="0"/>
                <a:ea typeface="Calibri" panose="020F0502020204030204" pitchFamily="34" charset="0"/>
                <a:cs typeface="Calibri" panose="020F0502020204030204" pitchFamily="34" charset="0"/>
              </a:rPr>
              <a:t>تصف </a:t>
            </a:r>
            <a:r>
              <a:rPr lang="ar-AE" altLang="he-IL" sz="2800" b="1" dirty="0">
                <a:latin typeface="Calibri" panose="020F0502020204030204" pitchFamily="34" charset="0"/>
                <a:ea typeface="Calibri" panose="020F0502020204030204" pitchFamily="34" charset="0"/>
                <a:cs typeface="Calibri" panose="020F0502020204030204" pitchFamily="34" charset="0"/>
              </a:rPr>
              <a:t>العمليات التربوي</a:t>
            </a:r>
            <a:r>
              <a:rPr lang="ar-JO" altLang="he-IL" sz="2800" b="1" dirty="0">
                <a:latin typeface="Calibri" panose="020F0502020204030204" pitchFamily="34" charset="0"/>
                <a:ea typeface="Calibri" panose="020F0502020204030204" pitchFamily="34" charset="0"/>
                <a:cs typeface="Calibri" panose="020F0502020204030204" pitchFamily="34" charset="0"/>
              </a:rPr>
              <a:t>ّ</a:t>
            </a:r>
            <a:r>
              <a:rPr lang="ar-AE" altLang="he-IL" sz="2800" b="1" dirty="0">
                <a:latin typeface="Calibri" panose="020F0502020204030204" pitchFamily="34" charset="0"/>
                <a:ea typeface="Calibri" panose="020F0502020204030204" pitchFamily="34" charset="0"/>
                <a:cs typeface="Calibri" panose="020F0502020204030204" pitchFamily="34" charset="0"/>
              </a:rPr>
              <a:t>ة لتعزيز التعافي والنمو من الأزمات.</a:t>
            </a:r>
            <a:endParaRPr lang="he-IL" altLang="he-IL" sz="2800" b="1" dirty="0">
              <a:latin typeface="Calibri" panose="020F0502020204030204" pitchFamily="34" charset="0"/>
              <a:ea typeface="Calibri" panose="020F0502020204030204" pitchFamily="34" charset="0"/>
              <a:cs typeface="Calibri" panose="020F0502020204030204" pitchFamily="34" charset="0"/>
            </a:endParaRPr>
          </a:p>
          <a:p>
            <a:pPr lvl="0" algn="r" rtl="1" eaLnBrk="0" fontAlgn="base" hangingPunct="0">
              <a:spcBef>
                <a:spcPct val="0"/>
              </a:spcBef>
              <a:spcAft>
                <a:spcPts val="600"/>
              </a:spcAft>
            </a:pPr>
            <a:r>
              <a:rPr lang="ar-AE" altLang="he-IL" sz="2800" dirty="0">
                <a:latin typeface="Calibri" panose="020F0502020204030204" pitchFamily="34" charset="0"/>
                <a:ea typeface="Calibri" panose="020F0502020204030204" pitchFamily="34" charset="0"/>
                <a:cs typeface="Calibri" panose="020F0502020204030204" pitchFamily="34" charset="0"/>
              </a:rPr>
              <a:t>ويمكنها المساعدة في تنظيم الاستجابات للاحتياجات المتغيرة لمجتمعكم وللأفراد فيه.</a:t>
            </a:r>
          </a:p>
          <a:p>
            <a:pPr lvl="0" algn="r" rtl="1" eaLnBrk="0" fontAlgn="base" hangingPunct="0">
              <a:spcBef>
                <a:spcPct val="0"/>
              </a:spcBef>
              <a:spcAft>
                <a:spcPts val="600"/>
              </a:spcAft>
            </a:pPr>
            <a:r>
              <a:rPr lang="ar-AE" altLang="he-IL" sz="2800" dirty="0">
                <a:latin typeface="Calibri" panose="020F0502020204030204" pitchFamily="34" charset="0"/>
                <a:ea typeface="Calibri" panose="020F0502020204030204" pitchFamily="34" charset="0"/>
                <a:cs typeface="Calibri" panose="020F0502020204030204" pitchFamily="34" charset="0"/>
              </a:rPr>
              <a:t>كل</a:t>
            </a:r>
            <a:r>
              <a:rPr lang="ar-JO" altLang="he-IL" sz="2800" dirty="0">
                <a:latin typeface="Calibri" panose="020F0502020204030204" pitchFamily="34" charset="0"/>
                <a:ea typeface="Calibri" panose="020F0502020204030204" pitchFamily="34" charset="0"/>
                <a:cs typeface="Calibri" panose="020F0502020204030204" pitchFamily="34" charset="0"/>
              </a:rPr>
              <a:t>ّ</a:t>
            </a:r>
            <a:r>
              <a:rPr lang="ar-AE" altLang="he-IL" sz="2800" dirty="0">
                <a:latin typeface="Calibri" panose="020F0502020204030204" pitchFamily="34" charset="0"/>
                <a:ea typeface="Calibri" panose="020F0502020204030204" pitchFamily="34" charset="0"/>
                <a:cs typeface="Calibri" panose="020F0502020204030204" pitchFamily="34" charset="0"/>
              </a:rPr>
              <a:t> طريق يمثل مفهومًا يتعلق بعمليات</a:t>
            </a:r>
            <a:r>
              <a:rPr lang="he-IL" altLang="he-IL" sz="2800" dirty="0">
                <a:latin typeface="Calibri" panose="020F0502020204030204" pitchFamily="34" charset="0"/>
                <a:ea typeface="Calibri" panose="020F0502020204030204" pitchFamily="34" charset="0"/>
                <a:cs typeface="Calibri" panose="020F0502020204030204" pitchFamily="34" charset="0"/>
              </a:rPr>
              <a:t> </a:t>
            </a:r>
            <a:r>
              <a:rPr lang="ar-AE" altLang="he-IL" sz="2800" dirty="0">
                <a:latin typeface="Calibri" panose="020F0502020204030204" pitchFamily="34" charset="0"/>
                <a:ea typeface="Calibri" panose="020F0502020204030204" pitchFamily="34" charset="0"/>
                <a:cs typeface="Calibri" panose="020F0502020204030204" pitchFamily="34" charset="0"/>
              </a:rPr>
              <a:t>التعزيز</a:t>
            </a:r>
            <a:r>
              <a:rPr lang="ar-JO" altLang="he-IL" sz="2800" dirty="0">
                <a:latin typeface="Calibri" panose="020F0502020204030204" pitchFamily="34" charset="0"/>
                <a:ea typeface="Calibri" panose="020F0502020204030204" pitchFamily="34" charset="0"/>
                <a:cs typeface="Calibri" panose="020F0502020204030204" pitchFamily="34" charset="0"/>
              </a:rPr>
              <a:t>،</a:t>
            </a:r>
            <a:r>
              <a:rPr lang="ar-AE" altLang="he-IL" sz="2800" dirty="0">
                <a:latin typeface="Calibri" panose="020F0502020204030204" pitchFamily="34" charset="0"/>
                <a:ea typeface="Calibri" panose="020F0502020204030204" pitchFamily="34" charset="0"/>
                <a:cs typeface="Calibri" panose="020F0502020204030204" pitchFamily="34" charset="0"/>
              </a:rPr>
              <a:t> التعافي والنمو من الأزمات</a:t>
            </a:r>
            <a:r>
              <a:rPr lang="he-IL" altLang="he-IL" sz="2800" dirty="0">
                <a:latin typeface="Calibri" panose="020F0502020204030204" pitchFamily="34" charset="0"/>
                <a:ea typeface="Calibri" panose="020F0502020204030204" pitchFamily="34" charset="0"/>
                <a:cs typeface="Calibri" panose="020F0502020204030204" pitchFamily="34" charset="0"/>
              </a:rPr>
              <a:t>.</a:t>
            </a:r>
          </a:p>
          <a:p>
            <a:pPr algn="r" rtl="1" eaLnBrk="0" fontAlgn="base" hangingPunct="0">
              <a:spcBef>
                <a:spcPct val="0"/>
              </a:spcBef>
              <a:spcAft>
                <a:spcPts val="600"/>
              </a:spcAft>
            </a:pPr>
            <a:r>
              <a:rPr lang="ar-AE" altLang="he-IL" sz="2800" dirty="0">
                <a:latin typeface="Calibri" panose="020F0502020204030204" pitchFamily="34" charset="0"/>
                <a:ea typeface="Calibri" panose="020F0502020204030204" pitchFamily="34" charset="0"/>
                <a:cs typeface="Calibri" panose="020F0502020204030204" pitchFamily="34" charset="0"/>
              </a:rPr>
              <a:t>كل</a:t>
            </a:r>
            <a:r>
              <a:rPr lang="ar-JO" altLang="he-IL" sz="2800" dirty="0">
                <a:latin typeface="Calibri" panose="020F0502020204030204" pitchFamily="34" charset="0"/>
                <a:ea typeface="Calibri" panose="020F0502020204030204" pitchFamily="34" charset="0"/>
                <a:cs typeface="Calibri" panose="020F0502020204030204" pitchFamily="34" charset="0"/>
              </a:rPr>
              <a:t>ّ</a:t>
            </a:r>
            <a:r>
              <a:rPr lang="ar-AE" altLang="he-IL" sz="2800" dirty="0">
                <a:latin typeface="Calibri" panose="020F0502020204030204" pitchFamily="34" charset="0"/>
                <a:ea typeface="Calibri" panose="020F0502020204030204" pitchFamily="34" charset="0"/>
                <a:cs typeface="Calibri" panose="020F0502020204030204" pitchFamily="34" charset="0"/>
              </a:rPr>
              <a:t> طريق يعرض الفكرة المركزي</a:t>
            </a:r>
            <a:r>
              <a:rPr lang="ar-JO" altLang="he-IL" sz="2800" dirty="0">
                <a:latin typeface="Calibri" panose="020F0502020204030204" pitchFamily="34" charset="0"/>
                <a:ea typeface="Calibri" panose="020F0502020204030204" pitchFamily="34" charset="0"/>
                <a:cs typeface="Calibri" panose="020F0502020204030204" pitchFamily="34" charset="0"/>
              </a:rPr>
              <a:t>ّ</a:t>
            </a:r>
            <a:r>
              <a:rPr lang="ar-AE" altLang="he-IL" sz="2800" dirty="0">
                <a:latin typeface="Calibri" panose="020F0502020204030204" pitchFamily="34" charset="0"/>
                <a:ea typeface="Calibri" panose="020F0502020204030204" pitchFamily="34" charset="0"/>
                <a:cs typeface="Calibri" panose="020F0502020204030204" pitchFamily="34" charset="0"/>
              </a:rPr>
              <a:t>ة الأهداف</a:t>
            </a:r>
            <a:r>
              <a:rPr lang="ar-JO" altLang="he-IL" sz="2800" dirty="0">
                <a:latin typeface="Calibri" panose="020F0502020204030204" pitchFamily="34" charset="0"/>
                <a:ea typeface="Calibri" panose="020F0502020204030204" pitchFamily="34" charset="0"/>
                <a:cs typeface="Calibri" panose="020F0502020204030204" pitchFamily="34" charset="0"/>
              </a:rPr>
              <a:t>،</a:t>
            </a:r>
            <a:r>
              <a:rPr lang="ar-AE" altLang="he-IL" sz="2800" dirty="0">
                <a:latin typeface="Calibri" panose="020F0502020204030204" pitchFamily="34" charset="0"/>
                <a:ea typeface="Calibri" panose="020F0502020204030204" pitchFamily="34" charset="0"/>
                <a:cs typeface="Calibri" panose="020F0502020204030204" pitchFamily="34" charset="0"/>
              </a:rPr>
              <a:t> التحد</a:t>
            </a:r>
            <a:r>
              <a:rPr lang="ar-JO" altLang="he-IL" sz="2800" dirty="0">
                <a:latin typeface="Calibri" panose="020F0502020204030204" pitchFamily="34" charset="0"/>
                <a:ea typeface="Calibri" panose="020F0502020204030204" pitchFamily="34" charset="0"/>
                <a:cs typeface="Calibri" panose="020F0502020204030204" pitchFamily="34" charset="0"/>
              </a:rPr>
              <a:t>ّ</a:t>
            </a:r>
            <a:r>
              <a:rPr lang="ar-AE" altLang="he-IL" sz="2800" dirty="0">
                <a:latin typeface="Calibri" panose="020F0502020204030204" pitchFamily="34" charset="0"/>
                <a:ea typeface="Calibri" panose="020F0502020204030204" pitchFamily="34" charset="0"/>
                <a:cs typeface="Calibri" panose="020F0502020204030204" pitchFamily="34" charset="0"/>
              </a:rPr>
              <a:t>يات وسبل مواجهتها.</a:t>
            </a:r>
          </a:p>
          <a:p>
            <a:pPr marL="0" marR="0" lvl="0" indent="0" algn="r" defTabSz="914400" rtl="1" eaLnBrk="0" fontAlgn="base" latinLnBrk="0" hangingPunct="0">
              <a:spcBef>
                <a:spcPct val="0"/>
              </a:spcBef>
              <a:spcAft>
                <a:spcPts val="600"/>
              </a:spcAft>
              <a:buClrTx/>
              <a:buSzTx/>
              <a:buFontTx/>
              <a:buNone/>
              <a:tabLst/>
            </a:pPr>
            <a:endParaRPr lang="he-IL" altLang="he-IL" sz="2800" dirty="0">
              <a:latin typeface="Calibri" panose="020F0502020204030204" pitchFamily="34" charset="0"/>
              <a:ea typeface="Calibri" panose="020F0502020204030204" pitchFamily="34" charset="0"/>
              <a:cs typeface="Calibri" panose="020F0502020204030204" pitchFamily="34" charset="0"/>
            </a:endParaRPr>
          </a:p>
          <a:p>
            <a:pPr lvl="0" algn="r" rtl="1" eaLnBrk="0" fontAlgn="base" hangingPunct="0">
              <a:spcBef>
                <a:spcPct val="0"/>
              </a:spcBef>
              <a:spcAft>
                <a:spcPts val="600"/>
              </a:spcAft>
            </a:pPr>
            <a:r>
              <a:rPr lang="ar-AE" altLang="he-IL" sz="2800" dirty="0">
                <a:latin typeface="Calibri" panose="020F0502020204030204" pitchFamily="34" charset="0"/>
                <a:ea typeface="Calibri" panose="020F0502020204030204" pitchFamily="34" charset="0"/>
                <a:cs typeface="Calibri" panose="020F0502020204030204" pitchFamily="34" charset="0"/>
              </a:rPr>
              <a:t>تُتيح هذه المعرفة </a:t>
            </a:r>
            <a:r>
              <a:rPr lang="he-IL" altLang="he-IL" sz="2800" dirty="0">
                <a:latin typeface="Calibri" panose="020F0502020204030204" pitchFamily="34" charset="0"/>
                <a:ea typeface="Calibri" panose="020F0502020204030204" pitchFamily="34" charset="0"/>
                <a:cs typeface="Calibri" panose="020F0502020204030204" pitchFamily="34" charset="0"/>
              </a:rPr>
              <a:t>– </a:t>
            </a:r>
          </a:p>
          <a:p>
            <a:pPr marL="457200" lvl="0" indent="-457200" algn="r" rtl="1" eaLnBrk="0" fontAlgn="base" hangingPunct="0">
              <a:spcBef>
                <a:spcPct val="0"/>
              </a:spcBef>
              <a:spcAft>
                <a:spcPts val="600"/>
              </a:spcAft>
              <a:buFont typeface="Arial" panose="020B0604020202020204" pitchFamily="34" charset="0"/>
              <a:buChar char="–"/>
            </a:pPr>
            <a:r>
              <a:rPr lang="ar-AE" altLang="he-IL" sz="2800" dirty="0">
                <a:latin typeface="Calibri" panose="020F0502020204030204" pitchFamily="34" charset="0"/>
                <a:ea typeface="Calibri" panose="020F0502020204030204" pitchFamily="34" charset="0"/>
                <a:cs typeface="Calibri" panose="020F0502020204030204" pitchFamily="34" charset="0"/>
              </a:rPr>
              <a:t>التعرف على التحد</a:t>
            </a:r>
            <a:r>
              <a:rPr lang="ar-JO" altLang="he-IL" sz="2800" dirty="0">
                <a:latin typeface="Calibri" panose="020F0502020204030204" pitchFamily="34" charset="0"/>
                <a:ea typeface="Calibri" panose="020F0502020204030204" pitchFamily="34" charset="0"/>
                <a:cs typeface="Calibri" panose="020F0502020204030204" pitchFamily="34" charset="0"/>
              </a:rPr>
              <a:t>ّ</a:t>
            </a:r>
            <a:r>
              <a:rPr lang="ar-AE" altLang="he-IL" sz="2800" dirty="0">
                <a:latin typeface="Calibri" panose="020F0502020204030204" pitchFamily="34" charset="0"/>
                <a:ea typeface="Calibri" panose="020F0502020204030204" pitchFamily="34" charset="0"/>
                <a:cs typeface="Calibri" panose="020F0502020204030204" pitchFamily="34" charset="0"/>
              </a:rPr>
              <a:t>يات الفريدة التي يواجهها المجتمع التربوي</a:t>
            </a:r>
            <a:r>
              <a:rPr lang="ar-JO" altLang="he-IL" sz="2800" dirty="0">
                <a:latin typeface="Calibri" panose="020F0502020204030204" pitchFamily="34" charset="0"/>
                <a:ea typeface="Calibri" panose="020F0502020204030204" pitchFamily="34" charset="0"/>
                <a:cs typeface="Calibri" panose="020F0502020204030204" pitchFamily="34" charset="0"/>
              </a:rPr>
              <a:t>ّ</a:t>
            </a:r>
            <a:r>
              <a:rPr lang="ar-AE" altLang="he-IL" sz="2800" dirty="0">
                <a:latin typeface="Calibri" panose="020F0502020204030204" pitchFamily="34" charset="0"/>
                <a:ea typeface="Calibri" panose="020F0502020204030204" pitchFamily="34" charset="0"/>
                <a:cs typeface="Calibri" panose="020F0502020204030204" pitchFamily="34" charset="0"/>
              </a:rPr>
              <a:t> بكل</a:t>
            </a:r>
            <a:r>
              <a:rPr lang="ar-JO" altLang="he-IL" sz="2800" dirty="0">
                <a:latin typeface="Calibri" panose="020F0502020204030204" pitchFamily="34" charset="0"/>
                <a:ea typeface="Calibri" panose="020F0502020204030204" pitchFamily="34" charset="0"/>
                <a:cs typeface="Calibri" panose="020F0502020204030204" pitchFamily="34" charset="0"/>
              </a:rPr>
              <a:t>ّ</a:t>
            </a:r>
            <a:r>
              <a:rPr lang="ar-AE" altLang="he-IL" sz="2800" dirty="0">
                <a:latin typeface="Calibri" panose="020F0502020204030204" pitchFamily="34" charset="0"/>
                <a:ea typeface="Calibri" panose="020F0502020204030204" pitchFamily="34" charset="0"/>
                <a:cs typeface="Calibri" panose="020F0502020204030204" pitchFamily="34" charset="0"/>
              </a:rPr>
              <a:t> فترة</a:t>
            </a:r>
          </a:p>
          <a:p>
            <a:pPr marL="457200" lvl="0" indent="-457200" algn="r" rtl="1" eaLnBrk="0" fontAlgn="base" hangingPunct="0">
              <a:spcBef>
                <a:spcPct val="0"/>
              </a:spcBef>
              <a:spcAft>
                <a:spcPts val="600"/>
              </a:spcAft>
              <a:buFont typeface="Arial" panose="020B0604020202020204" pitchFamily="34" charset="0"/>
              <a:buChar char="–"/>
            </a:pPr>
            <a:r>
              <a:rPr lang="ar-AE" altLang="he-IL" sz="2800" dirty="0">
                <a:latin typeface="Calibri" panose="020F0502020204030204" pitchFamily="34" charset="0"/>
                <a:ea typeface="Calibri" panose="020F0502020204030204" pitchFamily="34" charset="0"/>
                <a:cs typeface="Calibri" panose="020F0502020204030204" pitchFamily="34" charset="0"/>
              </a:rPr>
              <a:t>تخطيط </a:t>
            </a:r>
            <a:r>
              <a:rPr lang="ar-AE" altLang="he-IL" sz="2800" dirty="0" err="1">
                <a:latin typeface="Calibri" panose="020F0502020204030204" pitchFamily="34" charset="0"/>
                <a:ea typeface="Calibri" panose="020F0502020204030204" pitchFamily="34" charset="0"/>
                <a:cs typeface="Calibri" panose="020F0502020204030204" pitchFamily="34" charset="0"/>
              </a:rPr>
              <a:t>التدخ</a:t>
            </a:r>
            <a:r>
              <a:rPr lang="ar-JO" altLang="he-IL" sz="2800" dirty="0">
                <a:latin typeface="Calibri" panose="020F0502020204030204" pitchFamily="34" charset="0"/>
                <a:ea typeface="Calibri" panose="020F0502020204030204" pitchFamily="34" charset="0"/>
                <a:cs typeface="Calibri" panose="020F0502020204030204" pitchFamily="34" charset="0"/>
              </a:rPr>
              <a:t>ّ</a:t>
            </a:r>
            <a:r>
              <a:rPr lang="ar-AE" altLang="he-IL" sz="2800" dirty="0">
                <a:latin typeface="Calibri" panose="020F0502020204030204" pitchFamily="34" charset="0"/>
                <a:ea typeface="Calibri" panose="020F0502020204030204" pitchFamily="34" charset="0"/>
                <a:cs typeface="Calibri" panose="020F0502020204030204" pitchFamily="34" charset="0"/>
              </a:rPr>
              <a:t>لات الملائمة التي تدعم التعافي والتأقلم والنمو</a:t>
            </a:r>
            <a:endParaRPr lang="he-IL" altLang="he-IL" sz="2800" dirty="0">
              <a:latin typeface="Calibri" panose="020F0502020204030204" pitchFamily="34" charset="0"/>
              <a:ea typeface="Calibri" panose="020F0502020204030204" pitchFamily="34" charset="0"/>
              <a:cs typeface="Calibri" panose="020F0502020204030204" pitchFamily="34" charset="0"/>
            </a:endParaRPr>
          </a:p>
        </p:txBody>
      </p:sp>
      <p:sp>
        <p:nvSpPr>
          <p:cNvPr id="6" name="תיבת טקסט 5">
            <a:extLst>
              <a:ext uri="{FF2B5EF4-FFF2-40B4-BE49-F238E27FC236}">
                <a16:creationId xmlns:a16="http://schemas.microsoft.com/office/drawing/2014/main" id="{F8D4AE1F-5CCD-095A-4928-91696FD7AB89}"/>
              </a:ext>
            </a:extLst>
          </p:cNvPr>
          <p:cNvSpPr txBox="1"/>
          <p:nvPr/>
        </p:nvSpPr>
        <p:spPr>
          <a:xfrm>
            <a:off x="3049003" y="178693"/>
            <a:ext cx="6093994" cy="923330"/>
          </a:xfrm>
          <a:prstGeom prst="rect">
            <a:avLst/>
          </a:prstGeom>
          <a:noFill/>
        </p:spPr>
        <p:txBody>
          <a:bodyPr wrap="square">
            <a:spAutoFit/>
          </a:bodyPr>
          <a:lstStyle/>
          <a:p>
            <a:pPr algn="ctr"/>
            <a:r>
              <a:rPr lang="ar-AE" sz="5400" b="1" dirty="0">
                <a:solidFill>
                  <a:srgbClr val="002060"/>
                </a:solidFill>
                <a:latin typeface="Calibri" panose="020F0502020204030204" pitchFamily="34" charset="0"/>
                <a:ea typeface="Calibri" panose="020F0502020204030204" pitchFamily="34" charset="0"/>
                <a:cs typeface="Calibri" panose="020F0502020204030204" pitchFamily="34" charset="0"/>
              </a:rPr>
              <a:t>شبكة الطرقات</a:t>
            </a:r>
            <a:endParaRPr lang="he-IL" sz="5400" b="1" dirty="0">
              <a:solidFill>
                <a:srgbClr val="002060"/>
              </a:solidFill>
            </a:endParaRPr>
          </a:p>
        </p:txBody>
      </p:sp>
    </p:spTree>
    <p:extLst>
      <p:ext uri="{BB962C8B-B14F-4D97-AF65-F5344CB8AC3E}">
        <p14:creationId xmlns:p14="http://schemas.microsoft.com/office/powerpoint/2010/main" val="3360275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לב, ולנטיינ'ס&#10;&#10;התיאור נוצר באופן אוטומטי">
            <a:extLst>
              <a:ext uri="{FF2B5EF4-FFF2-40B4-BE49-F238E27FC236}">
                <a16:creationId xmlns:a16="http://schemas.microsoft.com/office/drawing/2014/main" id="{333D3925-B406-7748-F7FD-DD296D7242DD}"/>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12526" y="-492367"/>
            <a:ext cx="12167032" cy="8112369"/>
          </a:xfrm>
          <a:prstGeom prst="rect">
            <a:avLst/>
          </a:prstGeom>
        </p:spPr>
      </p:pic>
      <p:sp>
        <p:nvSpPr>
          <p:cNvPr id="12" name="מציין מיקום טקסט 11">
            <a:extLst>
              <a:ext uri="{FF2B5EF4-FFF2-40B4-BE49-F238E27FC236}">
                <a16:creationId xmlns:a16="http://schemas.microsoft.com/office/drawing/2014/main" id="{4E318885-4C04-474F-BDA2-15CD664074D4}"/>
              </a:ext>
            </a:extLst>
          </p:cNvPr>
          <p:cNvSpPr>
            <a:spLocks noGrp="1"/>
          </p:cNvSpPr>
          <p:nvPr>
            <p:ph type="body" sz="half" idx="2"/>
          </p:nvPr>
        </p:nvSpPr>
        <p:spPr>
          <a:xfrm>
            <a:off x="1433776" y="2706158"/>
            <a:ext cx="5271824" cy="1271482"/>
          </a:xfrm>
        </p:spPr>
        <p:txBody>
          <a:bodyPr vert="horz" lIns="91440" tIns="45720" rIns="91440" bIns="45720" rtlCol="1">
            <a:normAutofit/>
          </a:bodyPr>
          <a:lstStyle/>
          <a:p>
            <a:pPr algn="ctr" defTabSz="457200">
              <a:lnSpc>
                <a:spcPct val="100000"/>
              </a:lnSpc>
              <a:spcBef>
                <a:spcPts val="0"/>
              </a:spcBef>
            </a:pPr>
            <a:r>
              <a:rPr lang="ar-AE" sz="6000" b="1" dirty="0">
                <a:solidFill>
                  <a:srgbClr val="002060"/>
                </a:solidFill>
                <a:latin typeface="Calibri" panose="020F0502020204030204" pitchFamily="34" charset="0"/>
                <a:ea typeface="Calibri" panose="020F0502020204030204" pitchFamily="34" charset="0"/>
                <a:cs typeface="Calibri" panose="020F0502020204030204" pitchFamily="34" charset="0"/>
              </a:rPr>
              <a:t>داخل قلبي...</a:t>
            </a:r>
            <a:endParaRPr lang="he-IL" sz="6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3938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D501B-4190-9E5D-FF9F-3ECFD21E0C77}"/>
            </a:ext>
          </a:extLst>
        </p:cNvPr>
        <p:cNvGrpSpPr/>
        <p:nvPr/>
      </p:nvGrpSpPr>
      <p:grpSpPr>
        <a:xfrm>
          <a:off x="0" y="0"/>
          <a:ext cx="0" cy="0"/>
          <a:chOff x="0" y="0"/>
          <a:chExt cx="0" cy="0"/>
        </a:xfrm>
      </p:grpSpPr>
      <p:sp>
        <p:nvSpPr>
          <p:cNvPr id="6" name="Freeform 4">
            <a:extLst>
              <a:ext uri="{FF2B5EF4-FFF2-40B4-BE49-F238E27FC236}">
                <a16:creationId xmlns:a16="http://schemas.microsoft.com/office/drawing/2014/main" id="{80D74BFA-AA31-B9EC-C296-46867C6BA0E2}"/>
              </a:ext>
            </a:extLst>
          </p:cNvPr>
          <p:cNvSpPr/>
          <p:nvPr/>
        </p:nvSpPr>
        <p:spPr>
          <a:xfrm flipV="1">
            <a:off x="6528367" y="4158857"/>
            <a:ext cx="5178798" cy="2236503"/>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מלבן 1">
            <a:extLst>
              <a:ext uri="{FF2B5EF4-FFF2-40B4-BE49-F238E27FC236}">
                <a16:creationId xmlns:a16="http://schemas.microsoft.com/office/drawing/2014/main" id="{875AC723-A737-5B2E-42D9-E5091249834C}"/>
              </a:ext>
            </a:extLst>
          </p:cNvPr>
          <p:cNvSpPr/>
          <p:nvPr/>
        </p:nvSpPr>
        <p:spPr>
          <a:xfrm>
            <a:off x="200290" y="160619"/>
            <a:ext cx="11799205" cy="6423062"/>
          </a:xfrm>
          <a:prstGeom prst="rect">
            <a:avLst/>
          </a:prstGeom>
          <a:noFill/>
          <a:ln>
            <a:solidFill>
              <a:srgbClr val="6C2C1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מלבן: פינות מעוגלות 2">
            <a:extLst>
              <a:ext uri="{FF2B5EF4-FFF2-40B4-BE49-F238E27FC236}">
                <a16:creationId xmlns:a16="http://schemas.microsoft.com/office/drawing/2014/main" id="{2E3E5B0B-BE7F-B28F-F223-3E722E0E4304}"/>
              </a:ext>
            </a:extLst>
          </p:cNvPr>
          <p:cNvSpPr/>
          <p:nvPr/>
        </p:nvSpPr>
        <p:spPr>
          <a:xfrm>
            <a:off x="8085221" y="-3011471"/>
            <a:ext cx="3776473" cy="3731141"/>
          </a:xfrm>
          <a:prstGeom prst="roundRect">
            <a:avLst/>
          </a:prstGeom>
          <a:solidFill>
            <a:srgbClr val="F4F1EB"/>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lvl="0" algn="ctr" rtl="1">
              <a:defRPr/>
            </a:pPr>
            <a:r>
              <a:rPr lang="ar-AE" sz="2800" b="1" dirty="0">
                <a:solidFill>
                  <a:schemeClr val="tx1"/>
                </a:solidFill>
                <a:latin typeface="Calibri" panose="020F0502020204030204" pitchFamily="34" charset="0"/>
                <a:ea typeface="Calibri" panose="020F0502020204030204" pitchFamily="34" charset="0"/>
                <a:cs typeface="Calibri" panose="020F0502020204030204" pitchFamily="34" charset="0"/>
              </a:rPr>
              <a:t>طريق النمو من الأزمة</a:t>
            </a: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13" name="מחבר ישר 12">
            <a:extLst>
              <a:ext uri="{FF2B5EF4-FFF2-40B4-BE49-F238E27FC236}">
                <a16:creationId xmlns:a16="http://schemas.microsoft.com/office/drawing/2014/main" id="{79BB18A4-1373-6AE6-4C7E-5FEE47A165A1}"/>
              </a:ext>
            </a:extLst>
          </p:cNvPr>
          <p:cNvCxnSpPr>
            <a:cxnSpLocks/>
          </p:cNvCxnSpPr>
          <p:nvPr/>
        </p:nvCxnSpPr>
        <p:spPr>
          <a:xfrm>
            <a:off x="5013467" y="4777325"/>
            <a:ext cx="0" cy="1984567"/>
          </a:xfrm>
          <a:prstGeom prst="line">
            <a:avLst/>
          </a:prstGeom>
          <a:ln>
            <a:solidFill>
              <a:srgbClr val="F9E3B9"/>
            </a:solidFill>
            <a:prstDash val="dash"/>
          </a:ln>
        </p:spPr>
        <p:style>
          <a:lnRef idx="2">
            <a:schemeClr val="accent1"/>
          </a:lnRef>
          <a:fillRef idx="0">
            <a:schemeClr val="accent1"/>
          </a:fillRef>
          <a:effectRef idx="1">
            <a:schemeClr val="accent1"/>
          </a:effectRef>
          <a:fontRef idx="minor">
            <a:schemeClr val="tx1"/>
          </a:fontRef>
        </p:style>
      </p:cxnSp>
      <p:pic>
        <p:nvPicPr>
          <p:cNvPr id="17" name="תמונה 16" descr="תמונה שמכילה גרפיקה, עיצוב גרפי, כוכב, עיצוב&#10;&#10;התיאור נוצר באופן אוטומטי">
            <a:extLst>
              <a:ext uri="{FF2B5EF4-FFF2-40B4-BE49-F238E27FC236}">
                <a16:creationId xmlns:a16="http://schemas.microsoft.com/office/drawing/2014/main" id="{832C958C-056C-6BE6-6DA1-805FC628AADF}"/>
              </a:ext>
            </a:extLst>
          </p:cNvPr>
          <p:cNvPicPr>
            <a:picLocks noChangeAspect="1"/>
          </p:cNvPicPr>
          <p:nvPr/>
        </p:nvPicPr>
        <p:blipFill>
          <a:blip r:embed="rId5" cstate="hqprint">
            <a:duotone>
              <a:prstClr val="black"/>
              <a:srgbClr val="A36738">
                <a:tint val="45000"/>
                <a:satMod val="400000"/>
              </a:srgbClr>
            </a:duotone>
            <a:extLst>
              <a:ext uri="{28A0092B-C50C-407E-A947-70E740481C1C}">
                <a14:useLocalDpi xmlns:a14="http://schemas.microsoft.com/office/drawing/2010/main" val="0"/>
              </a:ext>
            </a:extLst>
          </a:blip>
          <a:srcRect r="39773" b="51905"/>
          <a:stretch/>
        </p:blipFill>
        <p:spPr>
          <a:xfrm rot="18190560">
            <a:off x="-1848795" y="930616"/>
            <a:ext cx="3697589" cy="1968501"/>
          </a:xfrm>
          <a:prstGeom prst="rect">
            <a:avLst/>
          </a:prstGeom>
        </p:spPr>
      </p:pic>
      <p:sp>
        <p:nvSpPr>
          <p:cNvPr id="19" name="תיבת טקסט 18">
            <a:extLst>
              <a:ext uri="{FF2B5EF4-FFF2-40B4-BE49-F238E27FC236}">
                <a16:creationId xmlns:a16="http://schemas.microsoft.com/office/drawing/2014/main" id="{9F443C5A-4C0A-469A-3F12-51F94BD3ABCA}"/>
              </a:ext>
            </a:extLst>
          </p:cNvPr>
          <p:cNvSpPr txBox="1"/>
          <p:nvPr/>
        </p:nvSpPr>
        <p:spPr>
          <a:xfrm>
            <a:off x="598716" y="969147"/>
            <a:ext cx="11394465" cy="3437416"/>
          </a:xfrm>
          <a:prstGeom prst="rect">
            <a:avLst/>
          </a:prstGeom>
          <a:noFill/>
        </p:spPr>
        <p:txBody>
          <a:bodyPr wrap="square">
            <a:spAutoFit/>
          </a:bodyPr>
          <a:lstStyle/>
          <a:p>
            <a:pPr algn="r" rtl="1">
              <a:lnSpc>
                <a:spcPct val="107000"/>
              </a:lnSpc>
              <a:spcAft>
                <a:spcPts val="800"/>
              </a:spcAft>
              <a:buClr>
                <a:srgbClr val="002060"/>
              </a:buClr>
            </a:pPr>
            <a:r>
              <a:rPr lang="ar-AE" sz="2400" b="1" dirty="0">
                <a:latin typeface="Calibri" panose="020F0502020204030204" pitchFamily="34" charset="0"/>
                <a:ea typeface="Calibri" panose="020F0502020204030204" pitchFamily="34" charset="0"/>
                <a:cs typeface="Calibri" panose="020F0502020204030204" pitchFamily="34" charset="0"/>
              </a:rPr>
              <a:t>طريق النمو من الأزمة يهدف لتعزيز الإدراك بإمكاني</a:t>
            </a:r>
            <a:r>
              <a:rPr lang="ar-JO" sz="2400" b="1" dirty="0">
                <a:latin typeface="Calibri" panose="020F0502020204030204" pitchFamily="34" charset="0"/>
                <a:ea typeface="Calibri" panose="020F0502020204030204" pitchFamily="34" charset="0"/>
                <a:cs typeface="Calibri" panose="020F0502020204030204" pitchFamily="34" charset="0"/>
              </a:rPr>
              <a:t>ّ</a:t>
            </a:r>
            <a:r>
              <a:rPr lang="ar-AE" sz="2400" b="1" dirty="0">
                <a:latin typeface="Calibri" panose="020F0502020204030204" pitchFamily="34" charset="0"/>
                <a:ea typeface="Calibri" panose="020F0502020204030204" pitchFamily="34" charset="0"/>
                <a:cs typeface="Calibri" panose="020F0502020204030204" pitchFamily="34" charset="0"/>
              </a:rPr>
              <a:t>ة النمو من خلال الأزمة، كأفراد ومجتمع</a:t>
            </a:r>
            <a:r>
              <a:rPr lang="he-IL" sz="2400" b="1" dirty="0">
                <a:latin typeface="Calibri" panose="020F0502020204030204" pitchFamily="34" charset="0"/>
                <a:ea typeface="Calibri" panose="020F0502020204030204" pitchFamily="34" charset="0"/>
                <a:cs typeface="Calibri" panose="020F0502020204030204" pitchFamily="34" charset="0"/>
              </a:rPr>
              <a:t>. </a:t>
            </a:r>
            <a:r>
              <a:rPr lang="en-US" sz="2400" b="1" dirty="0">
                <a:latin typeface="Calibri" panose="020F0502020204030204" pitchFamily="34" charset="0"/>
                <a:ea typeface="Calibri" panose="020F0502020204030204" pitchFamily="34" charset="0"/>
                <a:cs typeface="Calibri" panose="020F0502020204030204" pitchFamily="34" charset="0"/>
              </a:rPr>
              <a:t/>
            </a:r>
            <a:br>
              <a:rPr lang="en-US" sz="2400" b="1" dirty="0">
                <a:latin typeface="Calibri" panose="020F0502020204030204" pitchFamily="34" charset="0"/>
                <a:ea typeface="Calibri" panose="020F0502020204030204" pitchFamily="34" charset="0"/>
                <a:cs typeface="Calibri" panose="020F0502020204030204" pitchFamily="34" charset="0"/>
              </a:rPr>
            </a:br>
            <a:r>
              <a:rPr lang="ar-AE" sz="2400" dirty="0">
                <a:latin typeface="Calibri" panose="020F0502020204030204" pitchFamily="34" charset="0"/>
                <a:ea typeface="Calibri" panose="020F0502020204030204" pitchFamily="34" charset="0"/>
                <a:cs typeface="Calibri" panose="020F0502020204030204" pitchFamily="34" charset="0"/>
              </a:rPr>
              <a:t>ذلك، من منطلق الفهم بأن</a:t>
            </a:r>
            <a:r>
              <a:rPr lang="ar-JO" sz="2400" dirty="0">
                <a:latin typeface="Calibri" panose="020F0502020204030204" pitchFamily="34" charset="0"/>
                <a:ea typeface="Calibri" panose="020F0502020204030204" pitchFamily="34" charset="0"/>
                <a:cs typeface="Calibri" panose="020F0502020204030204" pitchFamily="34" charset="0"/>
              </a:rPr>
              <a:t>ّ</a:t>
            </a:r>
            <a:r>
              <a:rPr lang="ar-AE" sz="2400" dirty="0">
                <a:latin typeface="Calibri" panose="020F0502020204030204" pitchFamily="34" charset="0"/>
                <a:ea typeface="Calibri" panose="020F0502020204030204" pitchFamily="34" charset="0"/>
                <a:cs typeface="Calibri" panose="020F0502020204030204" pitchFamily="34" charset="0"/>
              </a:rPr>
              <a:t>ه إلى جانب الآثار السلبي</a:t>
            </a:r>
            <a:r>
              <a:rPr lang="ar-JO" sz="2400" dirty="0">
                <a:latin typeface="Calibri" panose="020F0502020204030204" pitchFamily="34" charset="0"/>
                <a:ea typeface="Calibri" panose="020F0502020204030204" pitchFamily="34" charset="0"/>
                <a:cs typeface="Calibri" panose="020F0502020204030204" pitchFamily="34" charset="0"/>
              </a:rPr>
              <a:t>ّ</a:t>
            </a:r>
            <a:r>
              <a:rPr lang="ar-AE" sz="2400" dirty="0">
                <a:latin typeface="Calibri" panose="020F0502020204030204" pitchFamily="34" charset="0"/>
                <a:ea typeface="Calibri" panose="020F0502020204030204" pitchFamily="34" charset="0"/>
                <a:cs typeface="Calibri" panose="020F0502020204030204" pitchFamily="34" charset="0"/>
              </a:rPr>
              <a:t>ة للتجارب الصعبة وأحداث الأزمات على الشخص الذي مرّ بها، قد تحدث أيضًا تغييرات نفسي</a:t>
            </a:r>
            <a:r>
              <a:rPr lang="ar-JO" sz="2400" dirty="0">
                <a:latin typeface="Calibri" panose="020F0502020204030204" pitchFamily="34" charset="0"/>
                <a:ea typeface="Calibri" panose="020F0502020204030204" pitchFamily="34" charset="0"/>
                <a:cs typeface="Calibri" panose="020F0502020204030204" pitchFamily="34" charset="0"/>
              </a:rPr>
              <a:t>ّ</a:t>
            </a:r>
            <a:r>
              <a:rPr lang="ar-AE" sz="2400" dirty="0">
                <a:latin typeface="Calibri" panose="020F0502020204030204" pitchFamily="34" charset="0"/>
                <a:ea typeface="Calibri" panose="020F0502020204030204" pitchFamily="34" charset="0"/>
                <a:cs typeface="Calibri" panose="020F0502020204030204" pitchFamily="34" charset="0"/>
              </a:rPr>
              <a:t>ة إيجابي</a:t>
            </a:r>
            <a:r>
              <a:rPr lang="ar-JO" sz="2400" dirty="0">
                <a:latin typeface="Calibri" panose="020F0502020204030204" pitchFamily="34" charset="0"/>
                <a:ea typeface="Calibri" panose="020F0502020204030204" pitchFamily="34" charset="0"/>
                <a:cs typeface="Calibri" panose="020F0502020204030204" pitchFamily="34" charset="0"/>
              </a:rPr>
              <a:t>ّ</a:t>
            </a:r>
            <a:r>
              <a:rPr lang="ar-AE" sz="2400" dirty="0">
                <a:latin typeface="Calibri" panose="020F0502020204030204" pitchFamily="34" charset="0"/>
                <a:ea typeface="Calibri" panose="020F0502020204030204" pitchFamily="34" charset="0"/>
                <a:cs typeface="Calibri" panose="020F0502020204030204" pitchFamily="34" charset="0"/>
              </a:rPr>
              <a:t>ة نتيجة لعملية التكي</a:t>
            </a:r>
            <a:r>
              <a:rPr lang="ar-JO" sz="2400" dirty="0">
                <a:latin typeface="Calibri" panose="020F0502020204030204" pitchFamily="34" charset="0"/>
                <a:ea typeface="Calibri" panose="020F0502020204030204" pitchFamily="34" charset="0"/>
                <a:cs typeface="Calibri" panose="020F0502020204030204" pitchFamily="34" charset="0"/>
              </a:rPr>
              <a:t>ّ</a:t>
            </a:r>
            <a:r>
              <a:rPr lang="ar-AE" sz="2400" dirty="0">
                <a:latin typeface="Calibri" panose="020F0502020204030204" pitchFamily="34" charset="0"/>
                <a:ea typeface="Calibri" panose="020F0502020204030204" pitchFamily="34" charset="0"/>
                <a:cs typeface="Calibri" panose="020F0502020204030204" pitchFamily="34" charset="0"/>
              </a:rPr>
              <a:t>ف</a:t>
            </a:r>
            <a:r>
              <a:rPr lang="ar-JO" sz="2400" dirty="0">
                <a:latin typeface="Calibri" panose="020F0502020204030204" pitchFamily="34" charset="0"/>
                <a:ea typeface="Calibri" panose="020F0502020204030204" pitchFamily="34" charset="0"/>
                <a:cs typeface="Calibri" panose="020F0502020204030204" pitchFamily="34" charset="0"/>
              </a:rPr>
              <a:t>،</a:t>
            </a:r>
            <a:r>
              <a:rPr lang="ar-AE" sz="2400" dirty="0">
                <a:latin typeface="Calibri" panose="020F0502020204030204" pitchFamily="34" charset="0"/>
                <a:ea typeface="Calibri" panose="020F0502020204030204" pitchFamily="34" charset="0"/>
                <a:cs typeface="Calibri" panose="020F0502020204030204" pitchFamily="34" charset="0"/>
              </a:rPr>
              <a:t>التأقلم والمواجهة. </a:t>
            </a:r>
            <a:endParaRPr kumimoji="0" lang="he-IL" sz="24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a:p>
            <a:pPr marL="538163" lvl="0" indent="-538163" algn="r" rtl="1">
              <a:lnSpc>
                <a:spcPct val="107000"/>
              </a:lnSpc>
              <a:spcAft>
                <a:spcPts val="800"/>
              </a:spcAft>
              <a:buClr>
                <a:srgbClr val="002060"/>
              </a:buClr>
              <a:buFont typeface="Symbol" panose="05050102010706020507" pitchFamily="18" charset="2"/>
              <a:buChar char="¬"/>
              <a:defRPr/>
            </a:pPr>
            <a:r>
              <a:rPr lang="ar-AE" sz="2000" b="1" dirty="0">
                <a:latin typeface="Calibri" panose="020F0502020204030204" pitchFamily="34" charset="0"/>
                <a:ea typeface="Calibri" panose="020F0502020204030204" pitchFamily="34" charset="0"/>
                <a:cs typeface="Calibri" panose="020F0502020204030204" pitchFamily="34" charset="0"/>
              </a:rPr>
              <a:t>احترام الإيقاع الشخصي</a:t>
            </a:r>
            <a:r>
              <a:rPr lang="ar-JO" sz="2000" b="1" dirty="0">
                <a:latin typeface="Calibri" panose="020F0502020204030204" pitchFamily="34" charset="0"/>
                <a:ea typeface="Calibri" panose="020F0502020204030204" pitchFamily="34" charset="0"/>
                <a:cs typeface="Calibri" panose="020F0502020204030204" pitchFamily="34" charset="0"/>
              </a:rPr>
              <a:t>ّ</a:t>
            </a:r>
            <a:r>
              <a:rPr lang="ar-AE" sz="2000" b="1" dirty="0">
                <a:latin typeface="Calibri" panose="020F0502020204030204" pitchFamily="34" charset="0"/>
                <a:ea typeface="Calibri" panose="020F0502020204030204" pitchFamily="34" charset="0"/>
                <a:cs typeface="Calibri" panose="020F0502020204030204" pitchFamily="34" charset="0"/>
              </a:rPr>
              <a:t> ودعم عملي</a:t>
            </a:r>
            <a:r>
              <a:rPr lang="ar-JO" sz="2000" b="1" dirty="0">
                <a:latin typeface="Calibri" panose="020F0502020204030204" pitchFamily="34" charset="0"/>
                <a:ea typeface="Calibri" panose="020F0502020204030204" pitchFamily="34" charset="0"/>
                <a:cs typeface="Calibri" panose="020F0502020204030204" pitchFamily="34" charset="0"/>
              </a:rPr>
              <a:t>ّ</a:t>
            </a:r>
            <a:r>
              <a:rPr lang="ar-AE" sz="2000" b="1" dirty="0">
                <a:latin typeface="Calibri" panose="020F0502020204030204" pitchFamily="34" charset="0"/>
                <a:ea typeface="Calibri" panose="020F0502020204030204" pitchFamily="34" charset="0"/>
                <a:cs typeface="Calibri" panose="020F0502020204030204" pitchFamily="34" charset="0"/>
              </a:rPr>
              <a:t>ة النمو</a:t>
            </a:r>
            <a:r>
              <a:rPr lang="ar-JO" sz="2000" b="1" dirty="0">
                <a:latin typeface="Calibri" panose="020F0502020204030204" pitchFamily="34" charset="0"/>
                <a:ea typeface="Calibri" panose="020F0502020204030204" pitchFamily="34" charset="0"/>
                <a:cs typeface="Calibri" panose="020F0502020204030204" pitchFamily="34" charset="0"/>
              </a:rPr>
              <a:t>ّ</a:t>
            </a:r>
            <a:r>
              <a:rPr lang="ar-AE" sz="2000" b="1" dirty="0">
                <a:latin typeface="Calibri" panose="020F0502020204030204" pitchFamily="34" charset="0"/>
                <a:ea typeface="Calibri" panose="020F0502020204030204" pitchFamily="34" charset="0"/>
                <a:cs typeface="Calibri" panose="020F0502020204030204" pitchFamily="34" charset="0"/>
              </a:rPr>
              <a:t> الطبيعي</a:t>
            </a:r>
            <a:r>
              <a:rPr lang="ar-JO" sz="2000" b="1" dirty="0">
                <a:latin typeface="Calibri" panose="020F0502020204030204" pitchFamily="34" charset="0"/>
                <a:ea typeface="Calibri" panose="020F0502020204030204" pitchFamily="34" charset="0"/>
                <a:cs typeface="Calibri" panose="020F0502020204030204" pitchFamily="34" charset="0"/>
              </a:rPr>
              <a:t>ّ</a:t>
            </a:r>
            <a:r>
              <a:rPr lang="ar-AE" sz="2000" b="1" dirty="0">
                <a:latin typeface="Calibri" panose="020F0502020204030204" pitchFamily="34" charset="0"/>
                <a:ea typeface="Calibri" panose="020F0502020204030204" pitchFamily="34" charset="0"/>
                <a:cs typeface="Calibri" panose="020F0502020204030204" pitchFamily="34" charset="0"/>
              </a:rPr>
              <a:t>.</a:t>
            </a:r>
            <a:endParaRPr lang="he-IL" sz="2000" b="1" dirty="0">
              <a:latin typeface="Calibri" panose="020F0502020204030204" pitchFamily="34" charset="0"/>
              <a:ea typeface="Calibri" panose="020F0502020204030204" pitchFamily="34" charset="0"/>
              <a:cs typeface="Calibri" panose="020F0502020204030204" pitchFamily="34" charset="0"/>
            </a:endParaRPr>
          </a:p>
          <a:p>
            <a:pPr marL="538163" lvl="0" indent="-538163" algn="r" rtl="1">
              <a:lnSpc>
                <a:spcPct val="107000"/>
              </a:lnSpc>
              <a:spcAft>
                <a:spcPts val="800"/>
              </a:spcAft>
              <a:buClr>
                <a:srgbClr val="002060"/>
              </a:buClr>
              <a:buFont typeface="Symbol" panose="05050102010706020507" pitchFamily="18" charset="2"/>
              <a:buChar char="¬"/>
              <a:defRPr/>
            </a:pPr>
            <a:r>
              <a:rPr lang="ar-AE" sz="2000" b="1" dirty="0">
                <a:latin typeface="Calibri" panose="020F0502020204030204" pitchFamily="34" charset="0"/>
                <a:ea typeface="Calibri" panose="020F0502020204030204" pitchFamily="34" charset="0"/>
                <a:cs typeface="Calibri" panose="020F0502020204030204" pitchFamily="34" charset="0"/>
              </a:rPr>
              <a:t>تقليل المعاناة والاستماع وتشجيع توسيع دوائر الدعم.</a:t>
            </a:r>
            <a:endParaRPr lang="he-IL" sz="2000" b="1" dirty="0">
              <a:latin typeface="Calibri" panose="020F0502020204030204" pitchFamily="34" charset="0"/>
              <a:ea typeface="Calibri" panose="020F0502020204030204" pitchFamily="34" charset="0"/>
              <a:cs typeface="Calibri" panose="020F0502020204030204" pitchFamily="34" charset="0"/>
            </a:endParaRPr>
          </a:p>
          <a:p>
            <a:pPr marL="538163" lvl="0" indent="-538163" algn="r" rtl="1">
              <a:lnSpc>
                <a:spcPct val="107000"/>
              </a:lnSpc>
              <a:spcAft>
                <a:spcPts val="800"/>
              </a:spcAft>
              <a:buClr>
                <a:srgbClr val="002060"/>
              </a:buClr>
              <a:buFont typeface="Symbol" panose="05050102010706020507" pitchFamily="18" charset="2"/>
              <a:buChar char="¬"/>
              <a:defRPr/>
            </a:pPr>
            <a:r>
              <a:rPr lang="ar-AE" sz="2000" b="1" dirty="0">
                <a:latin typeface="Calibri" panose="020F0502020204030204" pitchFamily="34" charset="0"/>
                <a:ea typeface="Calibri" panose="020F0502020204030204" pitchFamily="34" charset="0"/>
                <a:cs typeface="Calibri" panose="020F0502020204030204" pitchFamily="34" charset="0"/>
              </a:rPr>
              <a:t>مساعدة في إيجاد أفق مستقبلي</a:t>
            </a:r>
            <a:r>
              <a:rPr lang="ar-JO" sz="2000" b="1" dirty="0">
                <a:latin typeface="Calibri" panose="020F0502020204030204" pitchFamily="34" charset="0"/>
                <a:ea typeface="Calibri" panose="020F0502020204030204" pitchFamily="34" charset="0"/>
                <a:cs typeface="Calibri" panose="020F0502020204030204" pitchFamily="34" charset="0"/>
              </a:rPr>
              <a:t>ّ</a:t>
            </a:r>
            <a:r>
              <a:rPr lang="ar-AE" sz="2000" b="1" dirty="0">
                <a:latin typeface="Calibri" panose="020F0502020204030204" pitchFamily="34" charset="0"/>
                <a:ea typeface="Calibri" panose="020F0502020204030204" pitchFamily="34" charset="0"/>
                <a:cs typeface="Calibri" panose="020F0502020204030204" pitchFamily="34" charset="0"/>
              </a:rPr>
              <a:t> وتحديد فرص جديدة.</a:t>
            </a:r>
            <a:endParaRPr lang="he-IL" sz="2000" b="1" dirty="0">
              <a:latin typeface="Calibri" panose="020F0502020204030204" pitchFamily="34" charset="0"/>
              <a:ea typeface="Calibri" panose="020F0502020204030204" pitchFamily="34" charset="0"/>
              <a:cs typeface="Calibri" panose="020F0502020204030204" pitchFamily="34" charset="0"/>
            </a:endParaRPr>
          </a:p>
          <a:p>
            <a:pPr marL="538163" lvl="0" indent="-538163" algn="r" rtl="1">
              <a:lnSpc>
                <a:spcPct val="107000"/>
              </a:lnSpc>
              <a:spcAft>
                <a:spcPts val="800"/>
              </a:spcAft>
              <a:buClr>
                <a:srgbClr val="002060"/>
              </a:buClr>
              <a:buFont typeface="Symbol" panose="05050102010706020507" pitchFamily="18" charset="2"/>
              <a:buChar char="¬"/>
              <a:defRPr/>
            </a:pPr>
            <a:r>
              <a:rPr lang="ar-AE" sz="2000" dirty="0">
                <a:latin typeface="Calibri" panose="020F0502020204030204" pitchFamily="34" charset="0"/>
                <a:ea typeface="Calibri" panose="020F0502020204030204" pitchFamily="34" charset="0"/>
                <a:cs typeface="Calibri" panose="020F0502020204030204" pitchFamily="34" charset="0"/>
              </a:rPr>
              <a:t>من خلال الارتباط بتجارب الماضي والاعتراف بالصعوبات في الحاضر</a:t>
            </a:r>
            <a:endParaRPr lang="he-IL" sz="2000" dirty="0">
              <a:latin typeface="Calibri" panose="020F0502020204030204" pitchFamily="34" charset="0"/>
              <a:ea typeface="Calibri" panose="020F0502020204030204" pitchFamily="34" charset="0"/>
              <a:cs typeface="Calibri" panose="020F0502020204030204" pitchFamily="34" charset="0"/>
            </a:endParaRPr>
          </a:p>
          <a:p>
            <a:pPr marL="538163" lvl="0" indent="-538163" algn="r" rtl="1">
              <a:lnSpc>
                <a:spcPct val="107000"/>
              </a:lnSpc>
              <a:spcAft>
                <a:spcPts val="800"/>
              </a:spcAft>
              <a:buClr>
                <a:srgbClr val="002060"/>
              </a:buClr>
              <a:buFont typeface="Symbol" panose="05050102010706020507" pitchFamily="18" charset="2"/>
              <a:buChar char="¬"/>
              <a:defRPr/>
            </a:pPr>
            <a:r>
              <a:rPr lang="ar-AE" sz="2000" b="1" dirty="0">
                <a:latin typeface="Calibri" panose="020F0502020204030204" pitchFamily="34" charset="0"/>
                <a:ea typeface="Calibri" panose="020F0502020204030204" pitchFamily="34" charset="0"/>
                <a:cs typeface="Calibri" panose="020F0502020204030204" pitchFamily="34" charset="0"/>
              </a:rPr>
              <a:t>إكساب الأدوات وخلق الفرص لتعزيز النمو وتحديد عمليات النمو</a:t>
            </a:r>
            <a:endParaRPr kumimoji="0" lang="he-IL" sz="2000" b="1" i="0" u="none" strike="sng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5" name="תמונה 34" descr="תמונה שמכילה גרפיקה, עיצוב גרפי, כוכב, עיצוב&#10;&#10;התיאור נוצר באופן אוטומטי">
            <a:extLst>
              <a:ext uri="{FF2B5EF4-FFF2-40B4-BE49-F238E27FC236}">
                <a16:creationId xmlns:a16="http://schemas.microsoft.com/office/drawing/2014/main" id="{199FE1B2-8717-2A91-2997-737E0F1EA85E}"/>
              </a:ext>
            </a:extLst>
          </p:cNvPr>
          <p:cNvPicPr>
            <a:picLocks noChangeAspect="1"/>
          </p:cNvPicPr>
          <p:nvPr/>
        </p:nvPicPr>
        <p:blipFill>
          <a:blip r:embed="rId5" cstate="hqprint">
            <a:duotone>
              <a:prstClr val="black"/>
              <a:schemeClr val="tx2">
                <a:tint val="45000"/>
                <a:satMod val="400000"/>
              </a:schemeClr>
            </a:duotone>
            <a:extLst>
              <a:ext uri="{28A0092B-C50C-407E-A947-70E740481C1C}">
                <a14:useLocalDpi xmlns:a14="http://schemas.microsoft.com/office/drawing/2010/main" val="0"/>
              </a:ext>
            </a:extLst>
          </a:blip>
          <a:srcRect r="39773" b="51905"/>
          <a:stretch/>
        </p:blipFill>
        <p:spPr>
          <a:xfrm rot="18190560">
            <a:off x="-1204976" y="3479579"/>
            <a:ext cx="3697589" cy="1968501"/>
          </a:xfrm>
          <a:prstGeom prst="rect">
            <a:avLst/>
          </a:prstGeom>
        </p:spPr>
      </p:pic>
      <p:pic>
        <p:nvPicPr>
          <p:cNvPr id="37" name="תמונה 36" descr="תמונה שמכילה גרפיקה, עיצוב גרפי, כוכב, עיצוב&#10;&#10;התיאור נוצר באופן אוטומטי">
            <a:extLst>
              <a:ext uri="{FF2B5EF4-FFF2-40B4-BE49-F238E27FC236}">
                <a16:creationId xmlns:a16="http://schemas.microsoft.com/office/drawing/2014/main" id="{5A495B55-1F0E-4DFF-D6E0-872E3D1B7092}"/>
              </a:ext>
            </a:extLst>
          </p:cNvPr>
          <p:cNvPicPr>
            <a:picLocks noChangeAspect="1"/>
          </p:cNvPicPr>
          <p:nvPr/>
        </p:nvPicPr>
        <p:blipFill>
          <a:blip r:embed="rId5" cstate="hqprint">
            <a:duotone>
              <a:prstClr val="black"/>
              <a:schemeClr val="tx2">
                <a:tint val="45000"/>
                <a:satMod val="400000"/>
              </a:schemeClr>
            </a:duotone>
            <a:extLst>
              <a:ext uri="{28A0092B-C50C-407E-A947-70E740481C1C}">
                <a14:useLocalDpi xmlns:a14="http://schemas.microsoft.com/office/drawing/2010/main" val="0"/>
              </a:ext>
            </a:extLst>
          </a:blip>
          <a:srcRect r="39773" b="51905"/>
          <a:stretch/>
        </p:blipFill>
        <p:spPr>
          <a:xfrm rot="7364873">
            <a:off x="-1659485" y="1271864"/>
            <a:ext cx="3697589" cy="1968501"/>
          </a:xfrm>
          <a:prstGeom prst="rect">
            <a:avLst/>
          </a:prstGeom>
        </p:spPr>
      </p:pic>
      <p:sp>
        <p:nvSpPr>
          <p:cNvPr id="20" name="תיבת טקסט 2">
            <a:extLst>
              <a:ext uri="{FF2B5EF4-FFF2-40B4-BE49-F238E27FC236}">
                <a16:creationId xmlns:a16="http://schemas.microsoft.com/office/drawing/2014/main" id="{4AA3660F-253E-BFF1-C432-724A611C6893}"/>
              </a:ext>
            </a:extLst>
          </p:cNvPr>
          <p:cNvSpPr txBox="1">
            <a:spLocks noChangeArrowheads="1"/>
          </p:cNvSpPr>
          <p:nvPr/>
        </p:nvSpPr>
        <p:spPr bwMode="auto">
          <a:xfrm flipH="1">
            <a:off x="6419319" y="4570155"/>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AE" sz="24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rPr>
              <a:t>أهداف الطريق</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Freeform 4">
            <a:extLst>
              <a:ext uri="{FF2B5EF4-FFF2-40B4-BE49-F238E27FC236}">
                <a16:creationId xmlns:a16="http://schemas.microsoft.com/office/drawing/2014/main" id="{BB1A0D7A-D1E0-12B3-FF2E-3B5741D64D57}"/>
              </a:ext>
            </a:extLst>
          </p:cNvPr>
          <p:cNvSpPr/>
          <p:nvPr/>
        </p:nvSpPr>
        <p:spPr>
          <a:xfrm rot="10800000" flipV="1">
            <a:off x="484835" y="4332668"/>
            <a:ext cx="5715758" cy="2318805"/>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תיבת טקסט 20">
            <a:extLst>
              <a:ext uri="{FF2B5EF4-FFF2-40B4-BE49-F238E27FC236}">
                <a16:creationId xmlns:a16="http://schemas.microsoft.com/office/drawing/2014/main" id="{421FC72D-65FC-61D1-8489-2825BB03154D}"/>
              </a:ext>
            </a:extLst>
          </p:cNvPr>
          <p:cNvSpPr txBox="1"/>
          <p:nvPr/>
        </p:nvSpPr>
        <p:spPr>
          <a:xfrm>
            <a:off x="6519084" y="4914887"/>
            <a:ext cx="5155423" cy="1394997"/>
          </a:xfrm>
          <a:prstGeom prst="rect">
            <a:avLst/>
          </a:prstGeom>
          <a:noFill/>
        </p:spPr>
        <p:txBody>
          <a:bodyPr wrap="square">
            <a:spAutoFit/>
          </a:bodyPr>
          <a:lstStyle/>
          <a:p>
            <a:pPr lvl="0" algn="just" rtl="1">
              <a:lnSpc>
                <a:spcPct val="107000"/>
              </a:lnSpc>
              <a:spcAft>
                <a:spcPts val="800"/>
              </a:spcAft>
              <a:defRPr/>
            </a:pP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الشخص، وبالتوازي مع ذلك المجتمع، سيعترفان بإمكاني</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ة النمو، وسيقبلان بالدخول في عملي</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ة النمو، وسيتمك</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نان من التعر</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ف على الجوانب التطويري</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ة التي تنشأ من مواجهة التحد</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يات بل وسيعملان على توجيهها.</a:t>
            </a:r>
            <a:endPar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תיבת טקסט 2">
            <a:extLst>
              <a:ext uri="{FF2B5EF4-FFF2-40B4-BE49-F238E27FC236}">
                <a16:creationId xmlns:a16="http://schemas.microsoft.com/office/drawing/2014/main" id="{A048B6A9-F6F0-50A5-C70B-F411E5A9CB8D}"/>
              </a:ext>
            </a:extLst>
          </p:cNvPr>
          <p:cNvSpPr txBox="1">
            <a:spLocks noChangeArrowheads="1"/>
          </p:cNvSpPr>
          <p:nvPr/>
        </p:nvSpPr>
        <p:spPr bwMode="auto">
          <a:xfrm flipH="1">
            <a:off x="1060009" y="4452251"/>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AE" sz="2400" b="1" dirty="0">
                <a:solidFill>
                  <a:srgbClr val="6C2C1C"/>
                </a:solidFill>
                <a:latin typeface="Calibri" panose="020F0502020204030204" pitchFamily="34" charset="0"/>
                <a:ea typeface="Calibri" panose="020F0502020204030204" pitchFamily="34" charset="0"/>
                <a:cs typeface="Calibri" panose="020F0502020204030204" pitchFamily="34" charset="0"/>
              </a:rPr>
              <a:t>تحد</a:t>
            </a:r>
            <a:r>
              <a:rPr lang="ar-JO" sz="2400" b="1" dirty="0">
                <a:solidFill>
                  <a:srgbClr val="6C2C1C"/>
                </a:solidFill>
                <a:latin typeface="Calibri" panose="020F0502020204030204" pitchFamily="34" charset="0"/>
                <a:ea typeface="Calibri" panose="020F0502020204030204" pitchFamily="34" charset="0"/>
                <a:cs typeface="Calibri" panose="020F0502020204030204" pitchFamily="34" charset="0"/>
              </a:rPr>
              <a:t>ّ</a:t>
            </a:r>
            <a:r>
              <a:rPr lang="ar-AE" sz="2400" b="1" dirty="0">
                <a:solidFill>
                  <a:srgbClr val="6C2C1C"/>
                </a:solidFill>
                <a:latin typeface="Calibri" panose="020F0502020204030204" pitchFamily="34" charset="0"/>
                <a:ea typeface="Calibri" panose="020F0502020204030204" pitchFamily="34" charset="0"/>
                <a:cs typeface="Calibri" panose="020F0502020204030204" pitchFamily="34" charset="0"/>
              </a:rPr>
              <a:t>يات الطريق</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תיבת טקסט 23">
            <a:extLst>
              <a:ext uri="{FF2B5EF4-FFF2-40B4-BE49-F238E27FC236}">
                <a16:creationId xmlns:a16="http://schemas.microsoft.com/office/drawing/2014/main" id="{905A5D92-AFD8-C8B2-0337-A58EEA4322DE}"/>
              </a:ext>
            </a:extLst>
          </p:cNvPr>
          <p:cNvSpPr txBox="1"/>
          <p:nvPr/>
        </p:nvSpPr>
        <p:spPr>
          <a:xfrm>
            <a:off x="266108" y="4777325"/>
            <a:ext cx="5763764" cy="1400383"/>
          </a:xfrm>
          <a:prstGeom prst="rect">
            <a:avLst/>
          </a:prstGeom>
          <a:noFill/>
        </p:spPr>
        <p:txBody>
          <a:bodyPr wrap="square">
            <a:spAutoFit/>
          </a:bodyPr>
          <a:lstStyle/>
          <a:p>
            <a:pPr marL="342900" lvl="0" indent="-342900" algn="r" rtl="1">
              <a:spcAft>
                <a:spcPts val="600"/>
              </a:spcAft>
              <a:buClr>
                <a:prstClr val="black"/>
              </a:buClr>
              <a:buFont typeface="Symbol" panose="05050102010706020507" pitchFamily="18" charset="2"/>
              <a:buChar char=""/>
              <a:defRPr/>
            </a:pP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يسعى الإنسان إلى جودة حياة وسلامة نفسي</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ة، لكن الصعوبة قد تدفعه للبقاء في دائرة الألم.</a:t>
            </a:r>
            <a:endParaRPr lang="he-IL"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r" rtl="1">
              <a:spcAft>
                <a:spcPts val="600"/>
              </a:spcAft>
              <a:buClr>
                <a:prstClr val="black"/>
              </a:buClr>
              <a:buFont typeface="Symbol" panose="05050102010706020507" pitchFamily="18" charset="2"/>
              <a:buChar char=""/>
              <a:defRPr/>
            </a:pP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الخوف أو الشعور بالذنب من احتمال أن يؤد</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ي النمو إلى طمس الذكريات.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144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Effect transition="in" filter="fade">
                                      <p:cBhvr>
                                        <p:cTn id="7" dur="500"/>
                                        <p:tgtEl>
                                          <p:spTgt spid="1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fade">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animEffect transition="in" filter="fade">
                                      <p:cBhvr>
                                        <p:cTn id="17" dur="500"/>
                                        <p:tgtEl>
                                          <p:spTgt spid="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4" end="4"/>
                                            </p:txEl>
                                          </p:spTgt>
                                        </p:tgtEl>
                                        <p:attrNameLst>
                                          <p:attrName>style.visibility</p:attrName>
                                        </p:attrNameLst>
                                      </p:cBhvr>
                                      <p:to>
                                        <p:strVal val="visible"/>
                                      </p:to>
                                    </p:set>
                                    <p:animEffect transition="in" filter="fade">
                                      <p:cBhvr>
                                        <p:cTn id="22" dur="500"/>
                                        <p:tgtEl>
                                          <p:spTgt spid="1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p:bldP spid="7" grpId="0" animBg="1"/>
      <p:bldP spid="21" grpId="0"/>
      <p:bldP spid="26"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55168-5FDD-8100-808D-DFE045BD98F8}"/>
            </a:ext>
          </a:extLst>
        </p:cNvPr>
        <p:cNvGrpSpPr/>
        <p:nvPr/>
      </p:nvGrpSpPr>
      <p:grpSpPr>
        <a:xfrm>
          <a:off x="0" y="0"/>
          <a:ext cx="0" cy="0"/>
          <a:chOff x="0" y="0"/>
          <a:chExt cx="0" cy="0"/>
        </a:xfrm>
      </p:grpSpPr>
      <p:sp>
        <p:nvSpPr>
          <p:cNvPr id="2" name="מלבן 1">
            <a:extLst>
              <a:ext uri="{FF2B5EF4-FFF2-40B4-BE49-F238E27FC236}">
                <a16:creationId xmlns:a16="http://schemas.microsoft.com/office/drawing/2014/main" id="{E8AFD497-6DDC-0171-4912-71365364B537}"/>
              </a:ext>
            </a:extLst>
          </p:cNvPr>
          <p:cNvSpPr/>
          <p:nvPr/>
        </p:nvSpPr>
        <p:spPr>
          <a:xfrm>
            <a:off x="200290" y="160619"/>
            <a:ext cx="11799205" cy="6423062"/>
          </a:xfrm>
          <a:prstGeom prst="rect">
            <a:avLst/>
          </a:prstGeom>
          <a:noFill/>
          <a:ln>
            <a:solidFill>
              <a:srgbClr val="6C2C1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תמונה 8" descr="תמונה שמכילה גרפיקה, עיצוב גרפי, כוכב, עיצוב&#10;&#10;התיאור נוצר באופן אוטומטי">
            <a:extLst>
              <a:ext uri="{FF2B5EF4-FFF2-40B4-BE49-F238E27FC236}">
                <a16:creationId xmlns:a16="http://schemas.microsoft.com/office/drawing/2014/main" id="{747BCC5C-47D1-461F-19F9-F3C966A30601}"/>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rcRect r="39773" b="51905"/>
          <a:stretch/>
        </p:blipFill>
        <p:spPr>
          <a:xfrm rot="18225007">
            <a:off x="-1753087" y="2368867"/>
            <a:ext cx="3697589" cy="1968501"/>
          </a:xfrm>
          <a:prstGeom prst="rect">
            <a:avLst/>
          </a:prstGeom>
        </p:spPr>
      </p:pic>
      <p:sp>
        <p:nvSpPr>
          <p:cNvPr id="14" name="תיבת טקסט 2">
            <a:extLst>
              <a:ext uri="{FF2B5EF4-FFF2-40B4-BE49-F238E27FC236}">
                <a16:creationId xmlns:a16="http://schemas.microsoft.com/office/drawing/2014/main" id="{84B1A604-8D1E-CEF8-0328-036C0D4AB244}"/>
              </a:ext>
            </a:extLst>
          </p:cNvPr>
          <p:cNvSpPr txBox="1">
            <a:spLocks noChangeArrowheads="1"/>
          </p:cNvSpPr>
          <p:nvPr/>
        </p:nvSpPr>
        <p:spPr bwMode="auto">
          <a:xfrm flipH="1">
            <a:off x="6946509" y="4831138"/>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rPr>
              <a:t>מטרות השביל</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תמונה 16" descr="תמונה שמכילה גרפיקה, עיצוב גרפי, כוכב, עיצוב&#10;&#10;התיאור נוצר באופן אוטומטי">
            <a:extLst>
              <a:ext uri="{FF2B5EF4-FFF2-40B4-BE49-F238E27FC236}">
                <a16:creationId xmlns:a16="http://schemas.microsoft.com/office/drawing/2014/main" id="{CCD5E30F-6AD6-93B0-0FF7-5DE4AAB0D12B}"/>
              </a:ext>
            </a:extLst>
          </p:cNvPr>
          <p:cNvPicPr>
            <a:picLocks noChangeAspect="1"/>
          </p:cNvPicPr>
          <p:nvPr/>
        </p:nvPicPr>
        <p:blipFill>
          <a:blip r:embed="rId3" cstate="hqprint">
            <a:duotone>
              <a:prstClr val="black"/>
              <a:srgbClr val="A36738">
                <a:tint val="45000"/>
                <a:satMod val="400000"/>
              </a:srgbClr>
            </a:duotone>
            <a:extLst>
              <a:ext uri="{28A0092B-C50C-407E-A947-70E740481C1C}">
                <a14:useLocalDpi xmlns:a14="http://schemas.microsoft.com/office/drawing/2010/main" val="0"/>
              </a:ext>
            </a:extLst>
          </a:blip>
          <a:srcRect r="39773" b="51905"/>
          <a:stretch/>
        </p:blipFill>
        <p:spPr>
          <a:xfrm rot="7208602">
            <a:off x="10254893" y="-1260347"/>
            <a:ext cx="3697589" cy="1968501"/>
          </a:xfrm>
          <a:prstGeom prst="rect">
            <a:avLst/>
          </a:prstGeom>
        </p:spPr>
      </p:pic>
      <p:sp>
        <p:nvSpPr>
          <p:cNvPr id="19" name="תיבת טקסט 18">
            <a:extLst>
              <a:ext uri="{FF2B5EF4-FFF2-40B4-BE49-F238E27FC236}">
                <a16:creationId xmlns:a16="http://schemas.microsoft.com/office/drawing/2014/main" id="{E85DEB3D-E433-C651-09EE-01ECED6CDA44}"/>
              </a:ext>
            </a:extLst>
          </p:cNvPr>
          <p:cNvSpPr txBox="1"/>
          <p:nvPr/>
        </p:nvSpPr>
        <p:spPr>
          <a:xfrm>
            <a:off x="604647" y="1359293"/>
            <a:ext cx="11138085" cy="3001847"/>
          </a:xfrm>
          <a:prstGeom prst="rect">
            <a:avLst/>
          </a:prstGeom>
          <a:noFill/>
        </p:spPr>
        <p:txBody>
          <a:bodyPr wrap="square">
            <a:spAutoFit/>
          </a:bodyPr>
          <a:lstStyle/>
          <a:p>
            <a:pPr algn="r" rtl="1">
              <a:lnSpc>
                <a:spcPct val="107000"/>
              </a:lnSpc>
              <a:spcAft>
                <a:spcPts val="800"/>
              </a:spcAft>
              <a:defRPr/>
            </a:pPr>
            <a:r>
              <a:rPr lang="ar-AE" sz="2400" b="1" dirty="0">
                <a:solidFill>
                  <a:srgbClr val="000000"/>
                </a:solidFill>
                <a:latin typeface="Calibri" panose="020F0502020204030204" pitchFamily="34" charset="0"/>
                <a:ea typeface="Calibri" panose="020F0502020204030204" pitchFamily="34" charset="0"/>
                <a:cs typeface="Calibri" panose="020F0502020204030204" pitchFamily="34" charset="0"/>
              </a:rPr>
              <a:t>وفقًا للنهج السردي</a:t>
            </a:r>
            <a:r>
              <a:rPr lang="ar-JO" sz="24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ar-AE" sz="2400" b="1" dirty="0">
                <a:solidFill>
                  <a:srgbClr val="000000"/>
                </a:solidFill>
                <a:latin typeface="Calibri" panose="020F0502020204030204" pitchFamily="34" charset="0"/>
                <a:ea typeface="Calibri" panose="020F0502020204030204" pitchFamily="34" charset="0"/>
                <a:cs typeface="Calibri" panose="020F0502020204030204" pitchFamily="34" charset="0"/>
              </a:rPr>
              <a:t>، نسعى إلى مساعدة الطلاب والطاقم على نسج رواية (قصة) شخصي</a:t>
            </a:r>
            <a:r>
              <a:rPr lang="ar-JO" sz="24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ar-AE" sz="2400" b="1" dirty="0">
                <a:solidFill>
                  <a:srgbClr val="000000"/>
                </a:solidFill>
                <a:latin typeface="Calibri" panose="020F0502020204030204" pitchFamily="34" charset="0"/>
                <a:ea typeface="Calibri" panose="020F0502020204030204" pitchFamily="34" charset="0"/>
                <a:cs typeface="Calibri" panose="020F0502020204030204" pitchFamily="34" charset="0"/>
              </a:rPr>
              <a:t>ة ومجتمعي</a:t>
            </a:r>
            <a:r>
              <a:rPr lang="ar-JO" sz="24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ar-AE" sz="2400" b="1" dirty="0">
                <a:solidFill>
                  <a:srgbClr val="000000"/>
                </a:solidFill>
                <a:latin typeface="Calibri" panose="020F0502020204030204" pitchFamily="34" charset="0"/>
                <a:ea typeface="Calibri" panose="020F0502020204030204" pitchFamily="34" charset="0"/>
                <a:cs typeface="Calibri" panose="020F0502020204030204" pitchFamily="34" charset="0"/>
              </a:rPr>
              <a:t>ة </a:t>
            </a:r>
            <a:r>
              <a:rPr lang="ar-JO" sz="2400" b="1" dirty="0">
                <a:solidFill>
                  <a:srgbClr val="000000"/>
                </a:solidFill>
                <a:latin typeface="Calibri" panose="020F0502020204030204" pitchFamily="34" charset="0"/>
                <a:ea typeface="Calibri" panose="020F0502020204030204" pitchFamily="34" charset="0"/>
                <a:cs typeface="Calibri" panose="020F0502020204030204" pitchFamily="34" charset="0"/>
              </a:rPr>
              <a:t>أفضل</a:t>
            </a:r>
            <a:r>
              <a:rPr lang="ar-AE" sz="2400" b="1" dirty="0">
                <a:solidFill>
                  <a:srgbClr val="000000"/>
                </a:solidFill>
                <a:latin typeface="Calibri" panose="020F0502020204030204" pitchFamily="34" charset="0"/>
                <a:ea typeface="Calibri" panose="020F0502020204030204" pitchFamily="34" charset="0"/>
                <a:cs typeface="Calibri" panose="020F0502020204030204" pitchFamily="34" charset="0"/>
              </a:rPr>
              <a:t>، لا تنسى ما حدث وتتيح مساحة للألم، ولكنها أيضًا تنسج خيوط الأمل، المعنى، وفي النهاية النمو</a:t>
            </a:r>
            <a:r>
              <a:rPr lang="ar-JO" sz="24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ar-AE" sz="24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he-IL"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defRPr/>
            </a:pPr>
            <a:r>
              <a:rPr lang="ar-AE" sz="2200" dirty="0">
                <a:solidFill>
                  <a:srgbClr val="000000"/>
                </a:solidFill>
                <a:latin typeface="Calibri" panose="020F0502020204030204" pitchFamily="34" charset="0"/>
                <a:ea typeface="Calibri" panose="020F0502020204030204" pitchFamily="34" charset="0"/>
                <a:cs typeface="Calibri" panose="020F0502020204030204" pitchFamily="34" charset="0"/>
              </a:rPr>
              <a:t>تعبير عن تجارب الألم، الصعوبة أو الأزمة بجانب عناصر من ال</a:t>
            </a:r>
            <a:r>
              <a:rPr lang="ar-JO" sz="2200" dirty="0">
                <a:solidFill>
                  <a:srgbClr val="000000"/>
                </a:solidFill>
                <a:latin typeface="Calibri" panose="020F0502020204030204" pitchFamily="34" charset="0"/>
                <a:ea typeface="Calibri" panose="020F0502020204030204" pitchFamily="34" charset="0"/>
                <a:cs typeface="Calibri" panose="020F0502020204030204" pitchFamily="34" charset="0"/>
              </a:rPr>
              <a:t>رأفة الذاتيّة</a:t>
            </a:r>
            <a:r>
              <a:rPr lang="ar-AE" sz="2200" dirty="0">
                <a:solidFill>
                  <a:srgbClr val="000000"/>
                </a:solidFill>
                <a:latin typeface="Calibri" panose="020F0502020204030204" pitchFamily="34" charset="0"/>
                <a:ea typeface="Calibri" panose="020F0502020204030204" pitchFamily="34" charset="0"/>
                <a:cs typeface="Calibri" panose="020F0502020204030204" pitchFamily="34" charset="0"/>
              </a:rPr>
              <a:t>، القبول، الأمل، والرغبة في المضي</a:t>
            </a:r>
            <a:r>
              <a:rPr lang="ar-JO" sz="22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ar-AE" sz="2200" dirty="0">
                <a:solidFill>
                  <a:srgbClr val="000000"/>
                </a:solidFill>
                <a:latin typeface="Calibri" panose="020F0502020204030204" pitchFamily="34" charset="0"/>
                <a:ea typeface="Calibri" panose="020F0502020204030204" pitchFamily="34" charset="0"/>
                <a:cs typeface="Calibri" panose="020F0502020204030204" pitchFamily="34" charset="0"/>
              </a:rPr>
              <a:t> قدمًا.</a:t>
            </a:r>
            <a:endParaRPr kumimoji="0" lang="he-IL" sz="2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lvl="0" indent="-342900" algn="r" rtl="1">
              <a:lnSpc>
                <a:spcPct val="107000"/>
              </a:lnSpc>
              <a:spcAft>
                <a:spcPts val="800"/>
              </a:spcAft>
              <a:buFont typeface="Symbol" panose="05050102010706020507" pitchFamily="18" charset="2"/>
              <a:buChar char="¬"/>
              <a:defRPr/>
            </a:pPr>
            <a:r>
              <a:rPr lang="ar-AE" sz="2200" dirty="0">
                <a:solidFill>
                  <a:srgbClr val="000000"/>
                </a:solidFill>
                <a:latin typeface="Calibri" panose="020F0502020204030204" pitchFamily="34" charset="0"/>
                <a:ea typeface="Calibri" panose="020F0502020204030204" pitchFamily="34" charset="0"/>
                <a:cs typeface="Calibri" panose="020F0502020204030204" pitchFamily="34" charset="0"/>
              </a:rPr>
              <a:t>لغة جديدة، كلمات موج</a:t>
            </a:r>
            <a:r>
              <a:rPr lang="ar-JO" sz="22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ar-AE" sz="2200" dirty="0">
                <a:solidFill>
                  <a:srgbClr val="000000"/>
                </a:solidFill>
                <a:latin typeface="Calibri" panose="020F0502020204030204" pitchFamily="34" charset="0"/>
                <a:ea typeface="Calibri" panose="020F0502020204030204" pitchFamily="34" charset="0"/>
                <a:cs typeface="Calibri" panose="020F0502020204030204" pitchFamily="34" charset="0"/>
              </a:rPr>
              <a:t>هة تساعد في إعادة البناء، التعافي، والنمو.</a:t>
            </a:r>
            <a:endParaRPr lang="he-IL" sz="2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r" rtl="1">
              <a:lnSpc>
                <a:spcPct val="107000"/>
              </a:lnSpc>
              <a:spcAft>
                <a:spcPts val="800"/>
              </a:spcAft>
              <a:buFont typeface="Symbol" panose="05050102010706020507" pitchFamily="18" charset="2"/>
              <a:buChar char="¬"/>
              <a:defRPr/>
            </a:pPr>
            <a:r>
              <a:rPr lang="ar-JO" sz="2200" dirty="0">
                <a:solidFill>
                  <a:srgbClr val="000000"/>
                </a:solidFill>
                <a:latin typeface="Calibri" panose="020F0502020204030204" pitchFamily="34" charset="0"/>
                <a:ea typeface="Calibri" panose="020F0502020204030204" pitchFamily="34" charset="0"/>
                <a:cs typeface="Calibri" panose="020F0502020204030204" pitchFamily="34" charset="0"/>
              </a:rPr>
              <a:t>الا</a:t>
            </a:r>
            <a:r>
              <a:rPr lang="ar-AE" sz="2200" dirty="0">
                <a:solidFill>
                  <a:srgbClr val="000000"/>
                </a:solidFill>
                <a:latin typeface="Calibri" panose="020F0502020204030204" pitchFamily="34" charset="0"/>
                <a:ea typeface="Calibri" panose="020F0502020204030204" pitchFamily="34" charset="0"/>
                <a:cs typeface="Calibri" panose="020F0502020204030204" pitchFamily="34" charset="0"/>
              </a:rPr>
              <a:t>ستعانة بأسئلة "تغي</a:t>
            </a:r>
            <a:r>
              <a:rPr lang="ar-JO" sz="2200" dirty="0">
                <a:solidFill>
                  <a:srgbClr val="000000"/>
                </a:solidFill>
                <a:latin typeface="Calibri" panose="020F0502020204030204" pitchFamily="34" charset="0"/>
                <a:ea typeface="Calibri" panose="020F0502020204030204" pitchFamily="34" charset="0"/>
                <a:cs typeface="Calibri" panose="020F0502020204030204" pitchFamily="34" charset="0"/>
              </a:rPr>
              <a:t>ّر</a:t>
            </a:r>
            <a:r>
              <a:rPr lang="ar-AE" sz="2200" dirty="0">
                <a:solidFill>
                  <a:srgbClr val="000000"/>
                </a:solidFill>
                <a:latin typeface="Calibri" panose="020F0502020204030204" pitchFamily="34" charset="0"/>
                <a:ea typeface="Calibri" panose="020F0502020204030204" pitchFamily="34" charset="0"/>
                <a:cs typeface="Calibri" panose="020F0502020204030204" pitchFamily="34" charset="0"/>
              </a:rPr>
              <a:t> زاوية الرؤية" التي تتيح التوق</a:t>
            </a:r>
            <a:r>
              <a:rPr lang="ar-JO" sz="22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ar-AE" sz="2200" dirty="0">
                <a:solidFill>
                  <a:srgbClr val="000000"/>
                </a:solidFill>
                <a:latin typeface="Calibri" panose="020F0502020204030204" pitchFamily="34" charset="0"/>
                <a:ea typeface="Calibri" panose="020F0502020204030204" pitchFamily="34" charset="0"/>
                <a:cs typeface="Calibri" panose="020F0502020204030204" pitchFamily="34" charset="0"/>
              </a:rPr>
              <a:t>ف، التعم</a:t>
            </a:r>
            <a:r>
              <a:rPr lang="ar-JO" sz="22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ar-AE" sz="2200" dirty="0">
                <a:solidFill>
                  <a:srgbClr val="000000"/>
                </a:solidFill>
                <a:latin typeface="Calibri" panose="020F0502020204030204" pitchFamily="34" charset="0"/>
                <a:ea typeface="Calibri" panose="020F0502020204030204" pitchFamily="34" charset="0"/>
                <a:cs typeface="Calibri" panose="020F0502020204030204" pitchFamily="34" charset="0"/>
              </a:rPr>
              <a:t>ق، وتوسيع وجهة النظر، مثل: ما الذي تعل</a:t>
            </a:r>
            <a:r>
              <a:rPr lang="ar-JO" sz="22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ar-AE" sz="2200" dirty="0">
                <a:solidFill>
                  <a:srgbClr val="000000"/>
                </a:solidFill>
                <a:latin typeface="Calibri" panose="020F0502020204030204" pitchFamily="34" charset="0"/>
                <a:ea typeface="Calibri" panose="020F0502020204030204" pitchFamily="34" charset="0"/>
                <a:cs typeface="Calibri" panose="020F0502020204030204" pitchFamily="34" charset="0"/>
              </a:rPr>
              <a:t>مته عن نفسي من خلال التحد</a:t>
            </a:r>
            <a:r>
              <a:rPr lang="ar-JO" sz="22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ar-AE" sz="2200" dirty="0">
                <a:solidFill>
                  <a:srgbClr val="000000"/>
                </a:solidFill>
                <a:latin typeface="Calibri" panose="020F0502020204030204" pitchFamily="34" charset="0"/>
                <a:ea typeface="Calibri" panose="020F0502020204030204" pitchFamily="34" charset="0"/>
                <a:cs typeface="Calibri" panose="020F0502020204030204" pitchFamily="34" charset="0"/>
              </a:rPr>
              <a:t>يات خلال هذه الفترة؟ ما هي القوى التي اكتشفتها على طول الطريق؟ ما الذي أود أن أقوله لنفسي وأتذك</a:t>
            </a:r>
            <a:r>
              <a:rPr lang="ar-JO" sz="22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ar-AE" sz="2200" dirty="0">
                <a:solidFill>
                  <a:srgbClr val="000000"/>
                </a:solidFill>
                <a:latin typeface="Calibri" panose="020F0502020204030204" pitchFamily="34" charset="0"/>
                <a:ea typeface="Calibri" panose="020F0502020204030204" pitchFamily="34" charset="0"/>
                <a:cs typeface="Calibri" panose="020F0502020204030204" pitchFamily="34" charset="0"/>
              </a:rPr>
              <a:t>ره عن قدرتي على النمو</a:t>
            </a:r>
            <a:r>
              <a:rPr lang="ar-JO" sz="22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ar-AE" sz="2200" dirty="0">
                <a:solidFill>
                  <a:srgbClr val="000000"/>
                </a:solidFill>
                <a:latin typeface="Calibri" panose="020F0502020204030204" pitchFamily="34" charset="0"/>
                <a:ea typeface="Calibri" panose="020F0502020204030204" pitchFamily="34" charset="0"/>
                <a:cs typeface="Calibri" panose="020F0502020204030204" pitchFamily="34" charset="0"/>
              </a:rPr>
              <a:t> من الأزمة؟"</a:t>
            </a:r>
            <a:endParaRPr kumimoji="0" lang="he-IL" sz="2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מלבן: פינות מעוגלות 3">
            <a:extLst>
              <a:ext uri="{FF2B5EF4-FFF2-40B4-BE49-F238E27FC236}">
                <a16:creationId xmlns:a16="http://schemas.microsoft.com/office/drawing/2014/main" id="{388F0D8F-25ED-D92A-9FF8-157E2214EE89}"/>
              </a:ext>
            </a:extLst>
          </p:cNvPr>
          <p:cNvSpPr/>
          <p:nvPr/>
        </p:nvSpPr>
        <p:spPr>
          <a:xfrm>
            <a:off x="604647" y="-2939527"/>
            <a:ext cx="3776473" cy="3731141"/>
          </a:xfrm>
          <a:prstGeom prst="roundRect">
            <a:avLst/>
          </a:prstGeom>
          <a:solidFill>
            <a:srgbClr val="FA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lvl="0" algn="ctr" rtl="1">
              <a:defRPr/>
            </a:pPr>
            <a:r>
              <a:rPr lang="ar-AE" sz="2800" b="1" dirty="0">
                <a:solidFill>
                  <a:schemeClr val="tx1"/>
                </a:solidFill>
                <a:latin typeface="Calibri" panose="020F0502020204030204" pitchFamily="34" charset="0"/>
                <a:ea typeface="Calibri" panose="020F0502020204030204" pitchFamily="34" charset="0"/>
                <a:cs typeface="Calibri" panose="020F0502020204030204" pitchFamily="34" charset="0"/>
              </a:rPr>
              <a:t>طريق النهج السردي</a:t>
            </a:r>
            <a:r>
              <a:rPr lang="ar-JO" sz="28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תיבת טקסט 2">
            <a:extLst>
              <a:ext uri="{FF2B5EF4-FFF2-40B4-BE49-F238E27FC236}">
                <a16:creationId xmlns:a16="http://schemas.microsoft.com/office/drawing/2014/main" id="{6B4CAB77-8F47-9FD8-CEF1-E45BCF03C14D}"/>
              </a:ext>
            </a:extLst>
          </p:cNvPr>
          <p:cNvSpPr txBox="1">
            <a:spLocks noChangeArrowheads="1"/>
          </p:cNvSpPr>
          <p:nvPr/>
        </p:nvSpPr>
        <p:spPr bwMode="auto">
          <a:xfrm flipH="1">
            <a:off x="1893523" y="4825981"/>
            <a:ext cx="5178798" cy="461665"/>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rPr>
              <a:t>אתגרים לאורך השביל</a:t>
            </a:r>
            <a:endParaRPr kumimoji="0" lang="en-US" sz="900" b="1" i="0" u="none" strike="noStrike" kern="1200" cap="none" spc="0" normalizeH="0" baseline="0" noProof="0" dirty="0">
              <a:ln>
                <a:noFill/>
              </a:ln>
              <a:solidFill>
                <a:srgbClr val="6C2C1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Freeform 4">
            <a:extLst>
              <a:ext uri="{FF2B5EF4-FFF2-40B4-BE49-F238E27FC236}">
                <a16:creationId xmlns:a16="http://schemas.microsoft.com/office/drawing/2014/main" id="{9F0111A1-795C-5649-5DE6-B2A938AB45CC}"/>
              </a:ext>
            </a:extLst>
          </p:cNvPr>
          <p:cNvSpPr/>
          <p:nvPr/>
        </p:nvSpPr>
        <p:spPr>
          <a:xfrm flipV="1">
            <a:off x="6636266" y="4214160"/>
            <a:ext cx="4394363" cy="2205263"/>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5" name="מחבר ישר 4">
            <a:extLst>
              <a:ext uri="{FF2B5EF4-FFF2-40B4-BE49-F238E27FC236}">
                <a16:creationId xmlns:a16="http://schemas.microsoft.com/office/drawing/2014/main" id="{6D2609C8-F0F3-747D-AAC0-F2C1A28D3AEC}"/>
              </a:ext>
            </a:extLst>
          </p:cNvPr>
          <p:cNvCxnSpPr>
            <a:cxnSpLocks/>
          </p:cNvCxnSpPr>
          <p:nvPr/>
        </p:nvCxnSpPr>
        <p:spPr>
          <a:xfrm>
            <a:off x="4977372" y="4801387"/>
            <a:ext cx="0" cy="1984567"/>
          </a:xfrm>
          <a:prstGeom prst="line">
            <a:avLst/>
          </a:prstGeom>
          <a:ln>
            <a:solidFill>
              <a:srgbClr val="F9E3B9"/>
            </a:solidFill>
            <a:prstDash val="dash"/>
          </a:ln>
        </p:spPr>
        <p:style>
          <a:lnRef idx="2">
            <a:schemeClr val="accent1"/>
          </a:lnRef>
          <a:fillRef idx="0">
            <a:schemeClr val="accent1"/>
          </a:fillRef>
          <a:effectRef idx="1">
            <a:schemeClr val="accent1"/>
          </a:effectRef>
          <a:fontRef idx="minor">
            <a:schemeClr val="tx1"/>
          </a:fontRef>
        </p:style>
      </p:cxnSp>
      <p:sp>
        <p:nvSpPr>
          <p:cNvPr id="7" name="תיבת טקסט 2">
            <a:extLst>
              <a:ext uri="{FF2B5EF4-FFF2-40B4-BE49-F238E27FC236}">
                <a16:creationId xmlns:a16="http://schemas.microsoft.com/office/drawing/2014/main" id="{5741E98C-4767-91D7-86E2-BE26411C8B2A}"/>
              </a:ext>
            </a:extLst>
          </p:cNvPr>
          <p:cNvSpPr txBox="1">
            <a:spLocks noChangeArrowheads="1"/>
          </p:cNvSpPr>
          <p:nvPr/>
        </p:nvSpPr>
        <p:spPr bwMode="auto">
          <a:xfrm flipH="1">
            <a:off x="6366599" y="4627467"/>
            <a:ext cx="5178798" cy="461665"/>
          </a:xfrm>
          <a:prstGeom prst="rect">
            <a:avLst/>
          </a:prstGeom>
          <a:noFill/>
          <a:ln w="9525">
            <a:noFill/>
            <a:miter lim="800000"/>
            <a:headEnd/>
            <a:tailEnd/>
          </a:ln>
        </p:spPr>
        <p:txBody>
          <a:bodyPr rot="0" vert="horz" wrap="square" lIns="91440" tIns="45720" rIns="91440" bIns="45720" anchor="t" anchorCtr="0">
            <a:spAutoFit/>
          </a:bodyPr>
          <a:lstStyle/>
          <a:p>
            <a:pPr lvl="0" algn="ctr" rtl="1">
              <a:defRPr/>
            </a:pPr>
            <a:r>
              <a:rPr lang="ar-AE" sz="2400" b="1" dirty="0">
                <a:solidFill>
                  <a:srgbClr val="6C2C1C"/>
                </a:solidFill>
                <a:latin typeface="Calibri" panose="020F0502020204030204" pitchFamily="34" charset="0"/>
                <a:ea typeface="Calibri" panose="020F0502020204030204" pitchFamily="34" charset="0"/>
                <a:cs typeface="Calibri" panose="020F0502020204030204" pitchFamily="34" charset="0"/>
              </a:rPr>
              <a:t>أهداف الطريق</a:t>
            </a:r>
          </a:p>
        </p:txBody>
      </p:sp>
      <p:sp>
        <p:nvSpPr>
          <p:cNvPr id="8" name="Freeform 4">
            <a:extLst>
              <a:ext uri="{FF2B5EF4-FFF2-40B4-BE49-F238E27FC236}">
                <a16:creationId xmlns:a16="http://schemas.microsoft.com/office/drawing/2014/main" id="{3E0AF213-DBE3-C32D-65BC-9FCEBADC848B}"/>
              </a:ext>
            </a:extLst>
          </p:cNvPr>
          <p:cNvSpPr/>
          <p:nvPr/>
        </p:nvSpPr>
        <p:spPr>
          <a:xfrm rot="10800000" flipV="1">
            <a:off x="280788" y="4005944"/>
            <a:ext cx="5883709" cy="2444826"/>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תיבת טקסט 9">
            <a:extLst>
              <a:ext uri="{FF2B5EF4-FFF2-40B4-BE49-F238E27FC236}">
                <a16:creationId xmlns:a16="http://schemas.microsoft.com/office/drawing/2014/main" id="{E214465C-9C46-C46E-01D8-DDD61978A6C5}"/>
              </a:ext>
            </a:extLst>
          </p:cNvPr>
          <p:cNvSpPr txBox="1"/>
          <p:nvPr/>
        </p:nvSpPr>
        <p:spPr>
          <a:xfrm>
            <a:off x="6601745" y="5002046"/>
            <a:ext cx="4339830" cy="1394997"/>
          </a:xfrm>
          <a:prstGeom prst="rect">
            <a:avLst/>
          </a:prstGeom>
          <a:noFill/>
        </p:spPr>
        <p:txBody>
          <a:bodyPr wrap="square">
            <a:spAutoFit/>
          </a:bodyPr>
          <a:lstStyle/>
          <a:p>
            <a:pPr lvl="0" algn="r" rtl="1">
              <a:lnSpc>
                <a:spcPct val="107000"/>
              </a:lnSpc>
              <a:spcAft>
                <a:spcPts val="800"/>
              </a:spcAft>
              <a:defRPr/>
            </a:pP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سيتمك</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ن الفرد، وبالتوازي معه المجتمع، من بناء قص</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تهم بطريقة تُعز</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ز الشفاء وتُعيد الاتصال بالقوى الداخلي</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ة، كقص</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ة تتس</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م بالحركة، الروابط، والتنو</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ّع</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 العاطفي</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תיבת טקסט 2">
            <a:extLst>
              <a:ext uri="{FF2B5EF4-FFF2-40B4-BE49-F238E27FC236}">
                <a16:creationId xmlns:a16="http://schemas.microsoft.com/office/drawing/2014/main" id="{1563D866-D1AA-E72E-6BD1-1658C49DBB14}"/>
              </a:ext>
            </a:extLst>
          </p:cNvPr>
          <p:cNvSpPr txBox="1">
            <a:spLocks noChangeArrowheads="1"/>
          </p:cNvSpPr>
          <p:nvPr/>
        </p:nvSpPr>
        <p:spPr bwMode="auto">
          <a:xfrm flipH="1">
            <a:off x="754075" y="4017509"/>
            <a:ext cx="5178798" cy="461665"/>
          </a:xfrm>
          <a:prstGeom prst="rect">
            <a:avLst/>
          </a:prstGeom>
          <a:noFill/>
          <a:ln w="9525">
            <a:noFill/>
            <a:miter lim="800000"/>
            <a:headEnd/>
            <a:tailEnd/>
          </a:ln>
        </p:spPr>
        <p:txBody>
          <a:bodyPr rot="0" vert="horz" wrap="square" lIns="91440" tIns="45720" rIns="91440" bIns="45720" anchor="t" anchorCtr="0">
            <a:spAutoFit/>
          </a:bodyPr>
          <a:lstStyle/>
          <a:p>
            <a:pPr lvl="0" algn="ctr" rtl="1">
              <a:defRPr/>
            </a:pPr>
            <a:r>
              <a:rPr lang="ar-AE" sz="2400" b="1" dirty="0">
                <a:solidFill>
                  <a:srgbClr val="6C2C1C"/>
                </a:solidFill>
                <a:latin typeface="Calibri" panose="020F0502020204030204" pitchFamily="34" charset="0"/>
                <a:ea typeface="Calibri" panose="020F0502020204030204" pitchFamily="34" charset="0"/>
                <a:cs typeface="Calibri" panose="020F0502020204030204" pitchFamily="34" charset="0"/>
              </a:rPr>
              <a:t>تحد</a:t>
            </a:r>
            <a:r>
              <a:rPr lang="ar-JO" sz="2400" b="1" dirty="0">
                <a:solidFill>
                  <a:srgbClr val="6C2C1C"/>
                </a:solidFill>
                <a:latin typeface="Calibri" panose="020F0502020204030204" pitchFamily="34" charset="0"/>
                <a:ea typeface="Calibri" panose="020F0502020204030204" pitchFamily="34" charset="0"/>
                <a:cs typeface="Calibri" panose="020F0502020204030204" pitchFamily="34" charset="0"/>
              </a:rPr>
              <a:t>ّ</a:t>
            </a:r>
            <a:r>
              <a:rPr lang="ar-AE" sz="2400" b="1" dirty="0">
                <a:solidFill>
                  <a:srgbClr val="6C2C1C"/>
                </a:solidFill>
                <a:latin typeface="Calibri" panose="020F0502020204030204" pitchFamily="34" charset="0"/>
                <a:ea typeface="Calibri" panose="020F0502020204030204" pitchFamily="34" charset="0"/>
                <a:cs typeface="Calibri" panose="020F0502020204030204" pitchFamily="34" charset="0"/>
              </a:rPr>
              <a:t>يات الطريق</a:t>
            </a:r>
          </a:p>
        </p:txBody>
      </p:sp>
      <p:sp>
        <p:nvSpPr>
          <p:cNvPr id="12" name="תיבת טקסט 11">
            <a:extLst>
              <a:ext uri="{FF2B5EF4-FFF2-40B4-BE49-F238E27FC236}">
                <a16:creationId xmlns:a16="http://schemas.microsoft.com/office/drawing/2014/main" id="{B30D859F-8782-AF18-97CC-8F571D10C31F}"/>
              </a:ext>
            </a:extLst>
          </p:cNvPr>
          <p:cNvSpPr txBox="1"/>
          <p:nvPr/>
        </p:nvSpPr>
        <p:spPr>
          <a:xfrm>
            <a:off x="124740" y="4384202"/>
            <a:ext cx="5996758" cy="2207527"/>
          </a:xfrm>
          <a:prstGeom prst="rect">
            <a:avLst/>
          </a:prstGeom>
          <a:noFill/>
        </p:spPr>
        <p:txBody>
          <a:bodyPr wrap="square">
            <a:spAutoFit/>
          </a:bodyPr>
          <a:lstStyle/>
          <a:p>
            <a:pPr marL="342900" lvl="0" indent="-342900" algn="r" rtl="1">
              <a:lnSpc>
                <a:spcPct val="107000"/>
              </a:lnSpc>
              <a:spcAft>
                <a:spcPts val="600"/>
              </a:spcAft>
              <a:buClr>
                <a:prstClr val="black"/>
              </a:buClr>
              <a:buFont typeface="Symbol" panose="05050102010706020507" pitchFamily="18" charset="2"/>
              <a:buChar char=""/>
              <a:defRPr/>
            </a:pP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الحاجة إلى اعتراف مستمر</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 بالانكسار وإضفاء الشرعي</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ة على الألم المستمر</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lang="he-IL"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r" rtl="1">
              <a:lnSpc>
                <a:spcPct val="107000"/>
              </a:lnSpc>
              <a:spcAft>
                <a:spcPts val="600"/>
              </a:spcAft>
              <a:buClr>
                <a:prstClr val="black"/>
              </a:buClr>
              <a:buFont typeface="Symbol" panose="05050102010706020507" pitchFamily="18" charset="2"/>
              <a:buChar char=""/>
              <a:defRPr/>
            </a:pP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تصو</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ر القص</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ة الجديدة كتهديد قد يؤد</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ي إلى 'طمس' الألم والانكسار.</a:t>
            </a:r>
            <a:endParaRPr lang="he-IL"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r" rtl="1">
              <a:lnSpc>
                <a:spcPct val="107000"/>
              </a:lnSpc>
              <a:spcAft>
                <a:spcPts val="600"/>
              </a:spcAft>
              <a:buClr>
                <a:prstClr val="black"/>
              </a:buClr>
              <a:buFont typeface="Symbol" panose="05050102010706020507" pitchFamily="18" charset="2"/>
              <a:buChar char=""/>
              <a:defRPr/>
            </a:pP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 ا</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لرغبة في تجن</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ب الانشغال بالتجربة العاطفي</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ة وتجن</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ب استحضار  (تذك</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ر) الأحداث المعقدة.</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1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fade">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3" grpId="0" animBg="1"/>
      <p:bldP spid="7" grpId="0"/>
      <p:bldP spid="8" grpId="0" animBg="1"/>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79C40-AD65-AFC0-7B5D-38E0C7839294}"/>
            </a:ext>
          </a:extLst>
        </p:cNvPr>
        <p:cNvGrpSpPr/>
        <p:nvPr/>
      </p:nvGrpSpPr>
      <p:grpSpPr>
        <a:xfrm>
          <a:off x="0" y="0"/>
          <a:ext cx="0" cy="0"/>
          <a:chOff x="0" y="0"/>
          <a:chExt cx="0" cy="0"/>
        </a:xfrm>
      </p:grpSpPr>
      <p:sp>
        <p:nvSpPr>
          <p:cNvPr id="2" name="מלבן 1">
            <a:extLst>
              <a:ext uri="{FF2B5EF4-FFF2-40B4-BE49-F238E27FC236}">
                <a16:creationId xmlns:a16="http://schemas.microsoft.com/office/drawing/2014/main" id="{82E0CBDE-D679-9276-03C9-4B10A374547F}"/>
              </a:ext>
            </a:extLst>
          </p:cNvPr>
          <p:cNvSpPr/>
          <p:nvPr/>
        </p:nvSpPr>
        <p:spPr>
          <a:xfrm>
            <a:off x="200290" y="160619"/>
            <a:ext cx="11799205" cy="6423062"/>
          </a:xfrm>
          <a:prstGeom prst="rect">
            <a:avLst/>
          </a:prstGeom>
          <a:noFill/>
          <a:ln>
            <a:solidFill>
              <a:srgbClr val="6C2C1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תמונה 8" descr="תמונה שמכילה גרפיקה, עיצוב גרפי, כוכב, עיצוב&#10;&#10;התיאור נוצר באופן אוטומטי">
            <a:extLst>
              <a:ext uri="{FF2B5EF4-FFF2-40B4-BE49-F238E27FC236}">
                <a16:creationId xmlns:a16="http://schemas.microsoft.com/office/drawing/2014/main" id="{730E0FDB-360D-A819-F398-F5856B9AD04C}"/>
              </a:ext>
            </a:extLst>
          </p:cNvPr>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rcRect r="39773" b="51905"/>
          <a:stretch/>
        </p:blipFill>
        <p:spPr>
          <a:xfrm rot="18225007">
            <a:off x="-2179916" y="2666526"/>
            <a:ext cx="3697589" cy="1968501"/>
          </a:xfrm>
          <a:prstGeom prst="rect">
            <a:avLst/>
          </a:prstGeom>
        </p:spPr>
      </p:pic>
      <p:pic>
        <p:nvPicPr>
          <p:cNvPr id="17" name="תמונה 16" descr="תמונה שמכילה גרפיקה, עיצוב גרפי, כוכב, עיצוב&#10;&#10;התיאור נוצר באופן אוטומטי">
            <a:extLst>
              <a:ext uri="{FF2B5EF4-FFF2-40B4-BE49-F238E27FC236}">
                <a16:creationId xmlns:a16="http://schemas.microsoft.com/office/drawing/2014/main" id="{6A6EDCBF-9054-430B-B30C-D296AE7C4DD4}"/>
              </a:ext>
            </a:extLst>
          </p:cNvPr>
          <p:cNvPicPr>
            <a:picLocks noChangeAspect="1"/>
          </p:cNvPicPr>
          <p:nvPr/>
        </p:nvPicPr>
        <p:blipFill>
          <a:blip r:embed="rId3" cstate="hqprint">
            <a:duotone>
              <a:prstClr val="black"/>
              <a:srgbClr val="A36738">
                <a:tint val="45000"/>
                <a:satMod val="400000"/>
              </a:srgbClr>
            </a:duotone>
            <a:extLst>
              <a:ext uri="{28A0092B-C50C-407E-A947-70E740481C1C}">
                <a14:useLocalDpi xmlns:a14="http://schemas.microsoft.com/office/drawing/2010/main" val="0"/>
              </a:ext>
            </a:extLst>
          </a:blip>
          <a:srcRect r="39773" b="51905"/>
          <a:stretch/>
        </p:blipFill>
        <p:spPr>
          <a:xfrm rot="7208602">
            <a:off x="10254893" y="-724640"/>
            <a:ext cx="3697589" cy="1968501"/>
          </a:xfrm>
          <a:prstGeom prst="rect">
            <a:avLst/>
          </a:prstGeom>
        </p:spPr>
      </p:pic>
      <p:sp>
        <p:nvSpPr>
          <p:cNvPr id="3" name="מלבן: פינות מעוגלות 2">
            <a:extLst>
              <a:ext uri="{FF2B5EF4-FFF2-40B4-BE49-F238E27FC236}">
                <a16:creationId xmlns:a16="http://schemas.microsoft.com/office/drawing/2014/main" id="{60D86467-5CD6-51DE-981F-306D4A341F75}"/>
              </a:ext>
            </a:extLst>
          </p:cNvPr>
          <p:cNvSpPr/>
          <p:nvPr/>
        </p:nvSpPr>
        <p:spPr>
          <a:xfrm>
            <a:off x="4977373" y="-3011471"/>
            <a:ext cx="6884322" cy="3731141"/>
          </a:xfrm>
          <a:prstGeom prst="roundRect">
            <a:avLst/>
          </a:prstGeom>
          <a:solidFill>
            <a:srgbClr val="FA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lvl="0" algn="ctr" rtl="1">
              <a:defRPr/>
            </a:pPr>
            <a:r>
              <a:rPr lang="ar-AE" sz="2800" b="1" dirty="0">
                <a:solidFill>
                  <a:schemeClr val="tx1"/>
                </a:solidFill>
                <a:latin typeface="Calibri" panose="020F0502020204030204" pitchFamily="34" charset="0"/>
                <a:ea typeface="Calibri" panose="020F0502020204030204" pitchFamily="34" charset="0"/>
                <a:cs typeface="Calibri" panose="020F0502020204030204" pitchFamily="34" charset="0"/>
              </a:rPr>
              <a:t>طريق الحصانة الشخصي</a:t>
            </a:r>
            <a:r>
              <a:rPr lang="ar-JO" sz="28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ar-AE" sz="2800" b="1" dirty="0">
                <a:solidFill>
                  <a:schemeClr val="tx1"/>
                </a:solidFill>
                <a:latin typeface="Calibri" panose="020F0502020204030204" pitchFamily="34" charset="0"/>
                <a:ea typeface="Calibri" panose="020F0502020204030204" pitchFamily="34" charset="0"/>
                <a:cs typeface="Calibri" panose="020F0502020204030204" pitchFamily="34" charset="0"/>
              </a:rPr>
              <a:t>ة، العائلي</a:t>
            </a:r>
            <a:r>
              <a:rPr lang="ar-JO" sz="28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ar-AE" sz="2800" b="1" dirty="0">
                <a:solidFill>
                  <a:schemeClr val="tx1"/>
                </a:solidFill>
                <a:latin typeface="Calibri" panose="020F0502020204030204" pitchFamily="34" charset="0"/>
                <a:ea typeface="Calibri" panose="020F0502020204030204" pitchFamily="34" charset="0"/>
                <a:cs typeface="Calibri" panose="020F0502020204030204" pitchFamily="34" charset="0"/>
              </a:rPr>
              <a:t>ة، والمجتمعي</a:t>
            </a:r>
            <a:r>
              <a:rPr lang="ar-JO" sz="28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ar-AE" sz="2800" b="1" dirty="0">
                <a:solidFill>
                  <a:schemeClr val="tx1"/>
                </a:solidFill>
                <a:latin typeface="Calibri" panose="020F0502020204030204" pitchFamily="34" charset="0"/>
                <a:ea typeface="Calibri" panose="020F0502020204030204" pitchFamily="34" charset="0"/>
                <a:cs typeface="Calibri" panose="020F0502020204030204" pitchFamily="34" charset="0"/>
              </a:rPr>
              <a:t>ة</a:t>
            </a: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תיבת טקסט 4">
            <a:extLst>
              <a:ext uri="{FF2B5EF4-FFF2-40B4-BE49-F238E27FC236}">
                <a16:creationId xmlns:a16="http://schemas.microsoft.com/office/drawing/2014/main" id="{81C7C890-CC35-4615-B08A-44325FAF127B}"/>
              </a:ext>
            </a:extLst>
          </p:cNvPr>
          <p:cNvSpPr txBox="1"/>
          <p:nvPr/>
        </p:nvSpPr>
        <p:spPr>
          <a:xfrm>
            <a:off x="723667" y="676412"/>
            <a:ext cx="10229258" cy="4326762"/>
          </a:xfrm>
          <a:prstGeom prst="rect">
            <a:avLst/>
          </a:prstGeom>
          <a:noFill/>
        </p:spPr>
        <p:txBody>
          <a:bodyPr wrap="square">
            <a:spAutoFit/>
          </a:bodyPr>
          <a:lstStyle/>
          <a:p>
            <a:pPr algn="just" rtl="1">
              <a:lnSpc>
                <a:spcPct val="107000"/>
              </a:lnSpc>
              <a:spcAft>
                <a:spcPts val="800"/>
              </a:spcAft>
            </a:pPr>
            <a:r>
              <a:rPr lang="ar-AE" sz="2400" b="1" dirty="0">
                <a:latin typeface="Calibri" panose="020F0502020204030204" pitchFamily="34" charset="0"/>
                <a:ea typeface="Calibri" panose="020F0502020204030204" pitchFamily="34" charset="0"/>
                <a:cs typeface="Calibri" panose="020F0502020204030204" pitchFamily="34" charset="0"/>
              </a:rPr>
              <a:t>طريق الحصانة الشخصي</a:t>
            </a:r>
            <a:r>
              <a:rPr lang="ar-JO" sz="2400" b="1" dirty="0">
                <a:latin typeface="Calibri" panose="020F0502020204030204" pitchFamily="34" charset="0"/>
                <a:ea typeface="Calibri" panose="020F0502020204030204" pitchFamily="34" charset="0"/>
                <a:cs typeface="Calibri" panose="020F0502020204030204" pitchFamily="34" charset="0"/>
              </a:rPr>
              <a:t>ّ</a:t>
            </a:r>
            <a:r>
              <a:rPr lang="ar-AE" sz="2400" b="1" dirty="0">
                <a:latin typeface="Calibri" panose="020F0502020204030204" pitchFamily="34" charset="0"/>
                <a:ea typeface="Calibri" panose="020F0502020204030204" pitchFamily="34" charset="0"/>
                <a:cs typeface="Calibri" panose="020F0502020204030204" pitchFamily="34" charset="0"/>
              </a:rPr>
              <a:t>ة، العائلي</a:t>
            </a:r>
            <a:r>
              <a:rPr lang="ar-JO" sz="2400" b="1" dirty="0">
                <a:latin typeface="Calibri" panose="020F0502020204030204" pitchFamily="34" charset="0"/>
                <a:ea typeface="Calibri" panose="020F0502020204030204" pitchFamily="34" charset="0"/>
                <a:cs typeface="Calibri" panose="020F0502020204030204" pitchFamily="34" charset="0"/>
              </a:rPr>
              <a:t>ّ</a:t>
            </a:r>
            <a:r>
              <a:rPr lang="ar-AE" sz="2400" b="1" dirty="0">
                <a:latin typeface="Calibri" panose="020F0502020204030204" pitchFamily="34" charset="0"/>
                <a:ea typeface="Calibri" panose="020F0502020204030204" pitchFamily="34" charset="0"/>
                <a:cs typeface="Calibri" panose="020F0502020204030204" pitchFamily="34" charset="0"/>
              </a:rPr>
              <a:t>ة، والمجتمعي</a:t>
            </a:r>
            <a:r>
              <a:rPr lang="ar-JO" sz="2400" b="1" dirty="0">
                <a:latin typeface="Calibri" panose="020F0502020204030204" pitchFamily="34" charset="0"/>
                <a:ea typeface="Calibri" panose="020F0502020204030204" pitchFamily="34" charset="0"/>
                <a:cs typeface="Calibri" panose="020F0502020204030204" pitchFamily="34" charset="0"/>
              </a:rPr>
              <a:t>ّ</a:t>
            </a:r>
            <a:r>
              <a:rPr lang="ar-AE" sz="2400" b="1" dirty="0">
                <a:latin typeface="Calibri" panose="020F0502020204030204" pitchFamily="34" charset="0"/>
                <a:ea typeface="Calibri" panose="020F0502020204030204" pitchFamily="34" charset="0"/>
                <a:cs typeface="Calibri" panose="020F0502020204030204" pitchFamily="34" charset="0"/>
              </a:rPr>
              <a:t>ة تهدف لتعزيز 'الحصانة الشخصي</a:t>
            </a:r>
            <a:r>
              <a:rPr lang="ar-JO" sz="2400" b="1" dirty="0">
                <a:latin typeface="Calibri" panose="020F0502020204030204" pitchFamily="34" charset="0"/>
                <a:ea typeface="Calibri" panose="020F0502020204030204" pitchFamily="34" charset="0"/>
                <a:cs typeface="Calibri" panose="020F0502020204030204" pitchFamily="34" charset="0"/>
              </a:rPr>
              <a:t>ّ</a:t>
            </a:r>
            <a:r>
              <a:rPr lang="ar-AE" sz="2400" b="1" dirty="0">
                <a:latin typeface="Calibri" panose="020F0502020204030204" pitchFamily="34" charset="0"/>
                <a:ea typeface="Calibri" panose="020F0502020204030204" pitchFamily="34" charset="0"/>
                <a:cs typeface="Calibri" panose="020F0502020204030204" pitchFamily="34" charset="0"/>
              </a:rPr>
              <a:t>ة-الأسري</a:t>
            </a:r>
            <a:r>
              <a:rPr lang="ar-JO" sz="2400" b="1" dirty="0">
                <a:latin typeface="Calibri" panose="020F0502020204030204" pitchFamily="34" charset="0"/>
                <a:ea typeface="Calibri" panose="020F0502020204030204" pitchFamily="34" charset="0"/>
                <a:cs typeface="Calibri" panose="020F0502020204030204" pitchFamily="34" charset="0"/>
              </a:rPr>
              <a:t>ّ</a:t>
            </a:r>
            <a:r>
              <a:rPr lang="ar-AE" sz="2400" b="1" dirty="0">
                <a:latin typeface="Calibri" panose="020F0502020204030204" pitchFamily="34" charset="0"/>
                <a:ea typeface="Calibri" panose="020F0502020204030204" pitchFamily="34" charset="0"/>
                <a:cs typeface="Calibri" panose="020F0502020204030204" pitchFamily="34" charset="0"/>
              </a:rPr>
              <a:t>ة-المجتمعي</a:t>
            </a:r>
            <a:r>
              <a:rPr lang="ar-JO" sz="2400" b="1" dirty="0">
                <a:latin typeface="Calibri" panose="020F0502020204030204" pitchFamily="34" charset="0"/>
                <a:ea typeface="Calibri" panose="020F0502020204030204" pitchFamily="34" charset="0"/>
                <a:cs typeface="Calibri" panose="020F0502020204030204" pitchFamily="34" charset="0"/>
              </a:rPr>
              <a:t>ّ</a:t>
            </a:r>
            <a:r>
              <a:rPr lang="ar-AE" sz="2400" b="1" dirty="0">
                <a:latin typeface="Calibri" panose="020F0502020204030204" pitchFamily="34" charset="0"/>
                <a:ea typeface="Calibri" panose="020F0502020204030204" pitchFamily="34" charset="0"/>
                <a:cs typeface="Calibri" panose="020F0502020204030204" pitchFamily="34" charset="0"/>
              </a:rPr>
              <a:t>ة وتسعى لتقوية الشعور بالانتماء، المعنى، والسيطرة، ونعمل على تعزيز 'سرد إيجابي</a:t>
            </a:r>
            <a:r>
              <a:rPr lang="ar-JO" sz="2400" b="1" dirty="0">
                <a:latin typeface="Calibri" panose="020F0502020204030204" pitchFamily="34" charset="0"/>
                <a:ea typeface="Calibri" panose="020F0502020204030204" pitchFamily="34" charset="0"/>
                <a:cs typeface="Calibri" panose="020F0502020204030204" pitchFamily="34" charset="0"/>
              </a:rPr>
              <a:t>ّ</a:t>
            </a:r>
            <a:r>
              <a:rPr lang="ar-AE" sz="2400" b="1" dirty="0">
                <a:latin typeface="Calibri" panose="020F0502020204030204" pitchFamily="34" charset="0"/>
                <a:ea typeface="Calibri" panose="020F0502020204030204" pitchFamily="34" charset="0"/>
                <a:cs typeface="Calibri" panose="020F0502020204030204" pitchFamily="34" charset="0"/>
              </a:rPr>
              <a:t>' من أجل دعم قدرات التكي</a:t>
            </a:r>
            <a:r>
              <a:rPr lang="ar-JO" sz="2400" b="1" dirty="0">
                <a:latin typeface="Calibri" panose="020F0502020204030204" pitchFamily="34" charset="0"/>
                <a:ea typeface="Calibri" panose="020F0502020204030204" pitchFamily="34" charset="0"/>
                <a:cs typeface="Calibri" panose="020F0502020204030204" pitchFamily="34" charset="0"/>
              </a:rPr>
              <a:t>ّ</a:t>
            </a:r>
            <a:r>
              <a:rPr lang="ar-AE" sz="2400" b="1" dirty="0">
                <a:latin typeface="Calibri" panose="020F0502020204030204" pitchFamily="34" charset="0"/>
                <a:ea typeface="Calibri" panose="020F0502020204030204" pitchFamily="34" charset="0"/>
                <a:cs typeface="Calibri" panose="020F0502020204030204" pitchFamily="34" charset="0"/>
              </a:rPr>
              <a:t>ف لدى الفرد والمجتمع.</a:t>
            </a:r>
            <a:endParaRPr lang="he-IL" sz="2400" b="1" dirty="0">
              <a:latin typeface="Calibri" panose="020F0502020204030204" pitchFamily="34" charset="0"/>
              <a:ea typeface="Calibri" panose="020F0502020204030204" pitchFamily="34" charset="0"/>
              <a:cs typeface="Calibri" panose="020F0502020204030204" pitchFamily="34" charset="0"/>
            </a:endParaRPr>
          </a:p>
          <a:p>
            <a:pPr algn="just" rtl="1">
              <a:lnSpc>
                <a:spcPct val="107000"/>
              </a:lnSpc>
              <a:spcAft>
                <a:spcPts val="800"/>
              </a:spcAft>
            </a:pPr>
            <a:r>
              <a:rPr lang="ar-AE" sz="2200" dirty="0">
                <a:latin typeface="Calibri" panose="020F0502020204030204" pitchFamily="34" charset="0"/>
                <a:ea typeface="Calibri" panose="020F0502020204030204" pitchFamily="34" charset="0"/>
                <a:cs typeface="Calibri" panose="020F0502020204030204" pitchFamily="34" charset="0"/>
              </a:rPr>
              <a:t>قدرة التحم</a:t>
            </a:r>
            <a:r>
              <a:rPr lang="ar-JO" sz="2200" dirty="0">
                <a:latin typeface="Calibri" panose="020F0502020204030204" pitchFamily="34" charset="0"/>
                <a:ea typeface="Calibri" panose="020F0502020204030204" pitchFamily="34" charset="0"/>
                <a:cs typeface="Calibri" panose="020F0502020204030204" pitchFamily="34" charset="0"/>
              </a:rPr>
              <a:t>ّ</a:t>
            </a:r>
            <a:r>
              <a:rPr lang="ar-AE" sz="2200" dirty="0">
                <a:latin typeface="Calibri" panose="020F0502020204030204" pitchFamily="34" charset="0"/>
                <a:ea typeface="Calibri" panose="020F0502020204030204" pitchFamily="34" charset="0"/>
                <a:cs typeface="Calibri" panose="020F0502020204030204" pitchFamily="34" charset="0"/>
              </a:rPr>
              <a:t>ل والتعامل تعتمد على قدرة المجتمع والأفراد على التعر</a:t>
            </a:r>
            <a:r>
              <a:rPr lang="ar-JO" sz="2200" dirty="0">
                <a:latin typeface="Calibri" panose="020F0502020204030204" pitchFamily="34" charset="0"/>
                <a:ea typeface="Calibri" panose="020F0502020204030204" pitchFamily="34" charset="0"/>
                <a:cs typeface="Calibri" panose="020F0502020204030204" pitchFamily="34" charset="0"/>
              </a:rPr>
              <a:t>ّ</a:t>
            </a:r>
            <a:r>
              <a:rPr lang="ar-AE" sz="2200" dirty="0">
                <a:latin typeface="Calibri" panose="020F0502020204030204" pitchFamily="34" charset="0"/>
                <a:ea typeface="Calibri" panose="020F0502020204030204" pitchFamily="34" charset="0"/>
                <a:cs typeface="Calibri" panose="020F0502020204030204" pitchFamily="34" charset="0"/>
              </a:rPr>
              <a:t>ف على أن</a:t>
            </a:r>
            <a:r>
              <a:rPr lang="ar-JO" sz="2200" dirty="0">
                <a:latin typeface="Calibri" panose="020F0502020204030204" pitchFamily="34" charset="0"/>
                <a:ea typeface="Calibri" panose="020F0502020204030204" pitchFamily="34" charset="0"/>
                <a:cs typeface="Calibri" panose="020F0502020204030204" pitchFamily="34" charset="0"/>
              </a:rPr>
              <a:t>ّ</a:t>
            </a:r>
            <a:r>
              <a:rPr lang="ar-AE" sz="2200" dirty="0">
                <a:latin typeface="Calibri" panose="020F0502020204030204" pitchFamily="34" charset="0"/>
                <a:ea typeface="Calibri" panose="020F0502020204030204" pitchFamily="34" charset="0"/>
                <a:cs typeface="Calibri" panose="020F0502020204030204" pitchFamily="34" charset="0"/>
              </a:rPr>
              <a:t>هم يواجهون وضعًا جديدًا وأن</a:t>
            </a:r>
            <a:r>
              <a:rPr lang="ar-JO" sz="2200" dirty="0">
                <a:latin typeface="Calibri" panose="020F0502020204030204" pitchFamily="34" charset="0"/>
                <a:ea typeface="Calibri" panose="020F0502020204030204" pitchFamily="34" charset="0"/>
                <a:cs typeface="Calibri" panose="020F0502020204030204" pitchFamily="34" charset="0"/>
              </a:rPr>
              <a:t>ّ</a:t>
            </a:r>
            <a:r>
              <a:rPr lang="ar-AE" sz="2200" dirty="0">
                <a:latin typeface="Calibri" panose="020F0502020204030204" pitchFamily="34" charset="0"/>
                <a:ea typeface="Calibri" panose="020F0502020204030204" pitchFamily="34" charset="0"/>
                <a:cs typeface="Calibri" panose="020F0502020204030204" pitchFamily="34" charset="0"/>
              </a:rPr>
              <a:t>هم قادرون على استخدام المهارات الموجودة لديهم أو، بدلاً من ذلك، تطوير مهارات جديدة. </a:t>
            </a:r>
            <a:endParaRPr lang="he-IL" sz="2200" dirty="0">
              <a:latin typeface="Calibri" panose="020F0502020204030204" pitchFamily="34" charset="0"/>
              <a:ea typeface="Calibri" panose="020F0502020204030204" pitchFamily="34" charset="0"/>
              <a:cs typeface="Calibri" panose="020F0502020204030204" pitchFamily="34" charset="0"/>
            </a:endParaRPr>
          </a:p>
          <a:p>
            <a:pPr algn="just" rtl="1">
              <a:lnSpc>
                <a:spcPct val="107000"/>
              </a:lnSpc>
              <a:spcAft>
                <a:spcPts val="800"/>
              </a:spcAft>
            </a:pPr>
            <a:r>
              <a:rPr lang="ar-AE" sz="2200" dirty="0">
                <a:latin typeface="Calibri" panose="020F0502020204030204" pitchFamily="34" charset="0"/>
                <a:ea typeface="Calibri" panose="020F0502020204030204" pitchFamily="34" charset="0"/>
                <a:cs typeface="Calibri" panose="020F0502020204030204" pitchFamily="34" charset="0"/>
              </a:rPr>
              <a:t>عملي</a:t>
            </a:r>
            <a:r>
              <a:rPr lang="ar-JO" sz="2200" dirty="0">
                <a:latin typeface="Calibri" panose="020F0502020204030204" pitchFamily="34" charset="0"/>
                <a:ea typeface="Calibri" panose="020F0502020204030204" pitchFamily="34" charset="0"/>
                <a:cs typeface="Calibri" panose="020F0502020204030204" pitchFamily="34" charset="0"/>
              </a:rPr>
              <a:t>ّ</a:t>
            </a:r>
            <a:r>
              <a:rPr lang="ar-AE" sz="2200" dirty="0">
                <a:latin typeface="Calibri" panose="020F0502020204030204" pitchFamily="34" charset="0"/>
                <a:ea typeface="Calibri" panose="020F0502020204030204" pitchFamily="34" charset="0"/>
                <a:cs typeface="Calibri" panose="020F0502020204030204" pitchFamily="34" charset="0"/>
              </a:rPr>
              <a:t>ة تطوير الصمود المجتمعي</a:t>
            </a:r>
            <a:r>
              <a:rPr lang="ar-JO" sz="2200" dirty="0">
                <a:latin typeface="Calibri" panose="020F0502020204030204" pitchFamily="34" charset="0"/>
                <a:ea typeface="Calibri" panose="020F0502020204030204" pitchFamily="34" charset="0"/>
                <a:cs typeface="Calibri" panose="020F0502020204030204" pitchFamily="34" charset="0"/>
              </a:rPr>
              <a:t>ّ</a:t>
            </a:r>
            <a:r>
              <a:rPr lang="ar-AE" sz="2200" dirty="0">
                <a:latin typeface="Calibri" panose="020F0502020204030204" pitchFamily="34" charset="0"/>
                <a:ea typeface="Calibri" panose="020F0502020204030204" pitchFamily="34" charset="0"/>
                <a:cs typeface="Calibri" panose="020F0502020204030204" pitchFamily="34" charset="0"/>
              </a:rPr>
              <a:t> ستعز</a:t>
            </a:r>
            <a:r>
              <a:rPr lang="ar-JO" sz="2200" dirty="0">
                <a:latin typeface="Calibri" panose="020F0502020204030204" pitchFamily="34" charset="0"/>
                <a:ea typeface="Calibri" panose="020F0502020204030204" pitchFamily="34" charset="0"/>
                <a:cs typeface="Calibri" panose="020F0502020204030204" pitchFamily="34" charset="0"/>
              </a:rPr>
              <a:t>ّ</a:t>
            </a:r>
            <a:r>
              <a:rPr lang="ar-AE" sz="2200" dirty="0">
                <a:latin typeface="Calibri" panose="020F0502020204030204" pitchFamily="34" charset="0"/>
                <a:ea typeface="Calibri" panose="020F0502020204030204" pitchFamily="34" charset="0"/>
                <a:cs typeface="Calibri" panose="020F0502020204030204" pitchFamily="34" charset="0"/>
              </a:rPr>
              <a:t>ز من التماسك، والأخو</a:t>
            </a:r>
            <a:r>
              <a:rPr lang="ar-JO" sz="2200" dirty="0">
                <a:latin typeface="Calibri" panose="020F0502020204030204" pitchFamily="34" charset="0"/>
                <a:ea typeface="Calibri" panose="020F0502020204030204" pitchFamily="34" charset="0"/>
                <a:cs typeface="Calibri" panose="020F0502020204030204" pitchFamily="34" charset="0"/>
              </a:rPr>
              <a:t>ّ</a:t>
            </a:r>
            <a:r>
              <a:rPr lang="ar-AE" sz="2200" dirty="0">
                <a:latin typeface="Calibri" panose="020F0502020204030204" pitchFamily="34" charset="0"/>
                <a:ea typeface="Calibri" panose="020F0502020204030204" pitchFamily="34" charset="0"/>
                <a:cs typeface="Calibri" panose="020F0502020204030204" pitchFamily="34" charset="0"/>
              </a:rPr>
              <a:t>ة، والصداقة، وستساهم في إنشاء دوائر دعم، ومشاركة، وكفاءة أساسي</a:t>
            </a:r>
            <a:r>
              <a:rPr lang="ar-JO" sz="2200" dirty="0">
                <a:latin typeface="Calibri" panose="020F0502020204030204" pitchFamily="34" charset="0"/>
                <a:ea typeface="Calibri" panose="020F0502020204030204" pitchFamily="34" charset="0"/>
                <a:cs typeface="Calibri" panose="020F0502020204030204" pitchFamily="34" charset="0"/>
              </a:rPr>
              <a:t>ّ</a:t>
            </a:r>
            <a:r>
              <a:rPr lang="ar-AE" sz="2200" dirty="0">
                <a:latin typeface="Calibri" panose="020F0502020204030204" pitchFamily="34" charset="0"/>
                <a:ea typeface="Calibri" panose="020F0502020204030204" pitchFamily="34" charset="0"/>
                <a:cs typeface="Calibri" panose="020F0502020204030204" pitchFamily="34" charset="0"/>
              </a:rPr>
              <a:t>ة للمجتمع وأفراده.</a:t>
            </a:r>
            <a:endParaRPr kumimoji="0" lang="he-IL" sz="2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a:p>
            <a:pPr marL="342900" lvl="0" indent="-342900" algn="just" rtl="1">
              <a:lnSpc>
                <a:spcPct val="107000"/>
              </a:lnSpc>
              <a:spcAft>
                <a:spcPts val="800"/>
              </a:spcAft>
              <a:buFont typeface="Symbol" panose="05050102010706020507" pitchFamily="18" charset="2"/>
              <a:buChar char="¬"/>
              <a:defRPr/>
            </a:pPr>
            <a:r>
              <a:rPr lang="ar-AE" sz="2200" dirty="0">
                <a:latin typeface="Calibri" panose="020F0502020204030204" pitchFamily="34" charset="0"/>
                <a:ea typeface="Calibri" panose="020F0502020204030204" pitchFamily="34" charset="0"/>
                <a:cs typeface="Calibri" panose="020F0502020204030204" pitchFamily="34" charset="0"/>
              </a:rPr>
              <a:t> إنشاء مساحات تتيح عمليات استكشاف شخصي</a:t>
            </a:r>
            <a:r>
              <a:rPr lang="ar-JO" sz="2200" dirty="0">
                <a:latin typeface="Calibri" panose="020F0502020204030204" pitchFamily="34" charset="0"/>
                <a:ea typeface="Calibri" panose="020F0502020204030204" pitchFamily="34" charset="0"/>
                <a:cs typeface="Calibri" panose="020F0502020204030204" pitchFamily="34" charset="0"/>
              </a:rPr>
              <a:t>ّ</a:t>
            </a:r>
            <a:r>
              <a:rPr lang="ar-AE" sz="2200" dirty="0">
                <a:latin typeface="Calibri" panose="020F0502020204030204" pitchFamily="34" charset="0"/>
                <a:ea typeface="Calibri" panose="020F0502020204030204" pitchFamily="34" charset="0"/>
                <a:cs typeface="Calibri" panose="020F0502020204030204" pitchFamily="34" charset="0"/>
              </a:rPr>
              <a:t>ة، والتعر</a:t>
            </a:r>
            <a:r>
              <a:rPr lang="ar-JO" sz="2200" dirty="0">
                <a:latin typeface="Calibri" panose="020F0502020204030204" pitchFamily="34" charset="0"/>
                <a:ea typeface="Calibri" panose="020F0502020204030204" pitchFamily="34" charset="0"/>
                <a:cs typeface="Calibri" panose="020F0502020204030204" pitchFamily="34" charset="0"/>
              </a:rPr>
              <a:t>ّ</a:t>
            </a:r>
            <a:r>
              <a:rPr lang="ar-AE" sz="2200" dirty="0">
                <a:latin typeface="Calibri" panose="020F0502020204030204" pitchFamily="34" charset="0"/>
                <a:ea typeface="Calibri" panose="020F0502020204030204" pitchFamily="34" charset="0"/>
                <a:cs typeface="Calibri" panose="020F0502020204030204" pitchFamily="34" charset="0"/>
              </a:rPr>
              <a:t>ف على الميل الداخلي، والاتصال بالقوى الداخلي</a:t>
            </a:r>
            <a:r>
              <a:rPr lang="ar-JO" sz="2200" dirty="0">
                <a:latin typeface="Calibri" panose="020F0502020204030204" pitchFamily="34" charset="0"/>
                <a:ea typeface="Calibri" panose="020F0502020204030204" pitchFamily="34" charset="0"/>
                <a:cs typeface="Calibri" panose="020F0502020204030204" pitchFamily="34" charset="0"/>
              </a:rPr>
              <a:t>ّ</a:t>
            </a:r>
            <a:r>
              <a:rPr lang="ar-AE" sz="2200" dirty="0">
                <a:latin typeface="Calibri" panose="020F0502020204030204" pitchFamily="34" charset="0"/>
                <a:ea typeface="Calibri" panose="020F0502020204030204" pitchFamily="34" charset="0"/>
                <a:cs typeface="Calibri" panose="020F0502020204030204" pitchFamily="34" charset="0"/>
              </a:rPr>
              <a:t>ة.</a:t>
            </a:r>
            <a:endParaRPr lang="he-IL" sz="22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rtl="1">
              <a:lnSpc>
                <a:spcPct val="107000"/>
              </a:lnSpc>
              <a:spcAft>
                <a:spcPts val="800"/>
              </a:spcAft>
              <a:buFont typeface="Symbol" panose="05050102010706020507" pitchFamily="18" charset="2"/>
              <a:buChar char="¬"/>
              <a:defRPr/>
            </a:pPr>
            <a:r>
              <a:rPr lang="ar-AE" sz="2200" dirty="0">
                <a:latin typeface="Calibri" panose="020F0502020204030204" pitchFamily="34" charset="0"/>
                <a:ea typeface="Calibri" panose="020F0502020204030204" pitchFamily="34" charset="0"/>
                <a:cs typeface="Calibri" panose="020F0502020204030204" pitchFamily="34" charset="0"/>
              </a:rPr>
              <a:t>تشجيع العمل، الاختيار</a:t>
            </a:r>
            <a:r>
              <a:rPr lang="ar-JO" sz="2200" dirty="0">
                <a:latin typeface="Calibri" panose="020F0502020204030204" pitchFamily="34" charset="0"/>
                <a:ea typeface="Calibri" panose="020F0502020204030204" pitchFamily="34" charset="0"/>
                <a:cs typeface="Calibri" panose="020F0502020204030204" pitchFamily="34" charset="0"/>
              </a:rPr>
              <a:t>،</a:t>
            </a:r>
            <a:r>
              <a:rPr lang="ar-AE" sz="2200" dirty="0">
                <a:latin typeface="Calibri" panose="020F0502020204030204" pitchFamily="34" charset="0"/>
                <a:ea typeface="Calibri" panose="020F0502020204030204" pitchFamily="34" charset="0"/>
                <a:cs typeface="Calibri" panose="020F0502020204030204" pitchFamily="34" charset="0"/>
              </a:rPr>
              <a:t> الفاعلي</a:t>
            </a:r>
            <a:r>
              <a:rPr lang="ar-JO" sz="2200" dirty="0">
                <a:latin typeface="Calibri" panose="020F0502020204030204" pitchFamily="34" charset="0"/>
                <a:ea typeface="Calibri" panose="020F0502020204030204" pitchFamily="34" charset="0"/>
                <a:cs typeface="Calibri" panose="020F0502020204030204" pitchFamily="34" charset="0"/>
              </a:rPr>
              <a:t>ّ</a:t>
            </a:r>
            <a:r>
              <a:rPr lang="ar-AE" sz="2200" dirty="0">
                <a:latin typeface="Calibri" panose="020F0502020204030204" pitchFamily="34" charset="0"/>
                <a:ea typeface="Calibri" panose="020F0502020204030204" pitchFamily="34" charset="0"/>
                <a:cs typeface="Calibri" panose="020F0502020204030204" pitchFamily="34" charset="0"/>
              </a:rPr>
              <a:t>ة، والقدرة على المساهمة </a:t>
            </a:r>
            <a:r>
              <a:rPr lang="ar-JO" sz="2200" dirty="0">
                <a:latin typeface="Calibri" panose="020F0502020204030204" pitchFamily="34" charset="0"/>
                <a:ea typeface="Calibri" panose="020F0502020204030204" pitchFamily="34" charset="0"/>
                <a:cs typeface="Calibri" panose="020F0502020204030204" pitchFamily="34" charset="0"/>
              </a:rPr>
              <a:t>ل</a:t>
            </a:r>
            <a:r>
              <a:rPr lang="ar-AE" sz="2200" dirty="0">
                <a:latin typeface="Calibri" panose="020F0502020204030204" pitchFamily="34" charset="0"/>
                <a:ea typeface="Calibri" panose="020F0502020204030204" pitchFamily="34" charset="0"/>
                <a:cs typeface="Calibri" panose="020F0502020204030204" pitchFamily="34" charset="0"/>
              </a:rPr>
              <a:t>لآخرين والعمل من أجلهم.</a:t>
            </a:r>
            <a:endParaRPr lang="he-IL" sz="22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rtl="1">
              <a:lnSpc>
                <a:spcPct val="107000"/>
              </a:lnSpc>
              <a:spcAft>
                <a:spcPts val="800"/>
              </a:spcAft>
              <a:buFont typeface="Symbol" panose="05050102010706020507" pitchFamily="18" charset="2"/>
              <a:buChar char="¬"/>
              <a:defRPr/>
            </a:pPr>
            <a:r>
              <a:rPr lang="ar-AE" sz="2200" dirty="0">
                <a:latin typeface="Calibri" panose="020F0502020204030204" pitchFamily="34" charset="0"/>
                <a:ea typeface="Calibri" panose="020F0502020204030204" pitchFamily="34" charset="0"/>
                <a:cs typeface="Calibri" panose="020F0502020204030204" pitchFamily="34" charset="0"/>
              </a:rPr>
              <a:t>تعزيز شعور الفرد بالمعنى في المجتمع الذي ينتمي إليه. </a:t>
            </a:r>
            <a:endParaRPr kumimoji="0" lang="en-US" sz="2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Freeform 4">
            <a:extLst>
              <a:ext uri="{FF2B5EF4-FFF2-40B4-BE49-F238E27FC236}">
                <a16:creationId xmlns:a16="http://schemas.microsoft.com/office/drawing/2014/main" id="{C49517BD-B37F-FD9B-06CF-968C1EFDFFB4}"/>
              </a:ext>
            </a:extLst>
          </p:cNvPr>
          <p:cNvSpPr/>
          <p:nvPr/>
        </p:nvSpPr>
        <p:spPr>
          <a:xfrm flipV="1">
            <a:off x="6456908" y="4813036"/>
            <a:ext cx="5178798" cy="1984569"/>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7" name="מחבר ישר 6">
            <a:extLst>
              <a:ext uri="{FF2B5EF4-FFF2-40B4-BE49-F238E27FC236}">
                <a16:creationId xmlns:a16="http://schemas.microsoft.com/office/drawing/2014/main" id="{F0E82631-93E8-CEF4-3272-4CB6AD6065A6}"/>
              </a:ext>
            </a:extLst>
          </p:cNvPr>
          <p:cNvCxnSpPr>
            <a:cxnSpLocks/>
          </p:cNvCxnSpPr>
          <p:nvPr/>
        </p:nvCxnSpPr>
        <p:spPr>
          <a:xfrm>
            <a:off x="4977372" y="4909674"/>
            <a:ext cx="0" cy="1984567"/>
          </a:xfrm>
          <a:prstGeom prst="line">
            <a:avLst/>
          </a:prstGeom>
          <a:ln>
            <a:solidFill>
              <a:srgbClr val="F9E3B9"/>
            </a:solidFill>
            <a:prstDash val="dash"/>
          </a:ln>
        </p:spPr>
        <p:style>
          <a:lnRef idx="2">
            <a:schemeClr val="accent1"/>
          </a:lnRef>
          <a:fillRef idx="0">
            <a:schemeClr val="accent1"/>
          </a:fillRef>
          <a:effectRef idx="1">
            <a:schemeClr val="accent1"/>
          </a:effectRef>
          <a:fontRef idx="minor">
            <a:schemeClr val="tx1"/>
          </a:fontRef>
        </p:style>
      </p:cxnSp>
      <p:sp>
        <p:nvSpPr>
          <p:cNvPr id="10" name="Freeform 4">
            <a:extLst>
              <a:ext uri="{FF2B5EF4-FFF2-40B4-BE49-F238E27FC236}">
                <a16:creationId xmlns:a16="http://schemas.microsoft.com/office/drawing/2014/main" id="{94D08D0F-7C53-A2F2-4AF5-D85C007246CC}"/>
              </a:ext>
            </a:extLst>
          </p:cNvPr>
          <p:cNvSpPr/>
          <p:nvPr/>
        </p:nvSpPr>
        <p:spPr>
          <a:xfrm rot="10800000" flipV="1">
            <a:off x="325587" y="5021861"/>
            <a:ext cx="6025837" cy="2193812"/>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תיבת טקסט 10">
            <a:extLst>
              <a:ext uri="{FF2B5EF4-FFF2-40B4-BE49-F238E27FC236}">
                <a16:creationId xmlns:a16="http://schemas.microsoft.com/office/drawing/2014/main" id="{98275ED8-24A7-975A-C78D-C0E81B91E5E7}"/>
              </a:ext>
            </a:extLst>
          </p:cNvPr>
          <p:cNvSpPr txBox="1"/>
          <p:nvPr/>
        </p:nvSpPr>
        <p:spPr>
          <a:xfrm>
            <a:off x="6335274" y="5495265"/>
            <a:ext cx="5218293" cy="1394997"/>
          </a:xfrm>
          <a:prstGeom prst="rect">
            <a:avLst/>
          </a:prstGeom>
          <a:noFill/>
        </p:spPr>
        <p:txBody>
          <a:bodyPr wrap="square">
            <a:spAutoFit/>
          </a:bodyPr>
          <a:lstStyle/>
          <a:p>
            <a:pPr lvl="0" algn="r" rtl="1">
              <a:lnSpc>
                <a:spcPct val="107000"/>
              </a:lnSpc>
              <a:spcAft>
                <a:spcPts val="800"/>
              </a:spcAft>
              <a:defRPr/>
            </a:pP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سوف يستمد</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 الإنسان قو</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ته وصموده من مجموعات انتمائه، وسيتمك</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ن من إعطاء مكان للعملي</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ات الموازية؛ الفرد داخل نفسه، الفرد والمجتمع، الفرد والأسرة، والمشاركة في العمليات الموازية من خلال شعور بالانتماء والمعنى</a:t>
            </a:r>
            <a:r>
              <a:rPr lang="he-IL"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תיבת טקסט 12">
            <a:extLst>
              <a:ext uri="{FF2B5EF4-FFF2-40B4-BE49-F238E27FC236}">
                <a16:creationId xmlns:a16="http://schemas.microsoft.com/office/drawing/2014/main" id="{78A8C3FC-5D15-A0BC-761E-A0681B276725}"/>
              </a:ext>
            </a:extLst>
          </p:cNvPr>
          <p:cNvSpPr txBox="1"/>
          <p:nvPr/>
        </p:nvSpPr>
        <p:spPr>
          <a:xfrm>
            <a:off x="271304" y="5320277"/>
            <a:ext cx="6001322" cy="1785104"/>
          </a:xfrm>
          <a:prstGeom prst="rect">
            <a:avLst/>
          </a:prstGeom>
          <a:noFill/>
        </p:spPr>
        <p:txBody>
          <a:bodyPr wrap="square">
            <a:spAutoFit/>
          </a:bodyPr>
          <a:lstStyle/>
          <a:p>
            <a:pPr marL="342900" lvl="0" indent="-342900" algn="r" rtl="1">
              <a:spcAft>
                <a:spcPts val="600"/>
              </a:spcAft>
              <a:buClr>
                <a:prstClr val="black"/>
              </a:buClr>
              <a:buFont typeface="Symbol" panose="05050102010706020507" pitchFamily="18" charset="2"/>
              <a:buChar char=""/>
              <a:defRPr/>
            </a:pP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الوحدة، استنزاف القوى، انهيار مجتمعي</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 أو عائلي</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 الشعور بالذنب، والغضب.</a:t>
            </a:r>
            <a:endParaRPr lang="he-IL"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r" rtl="1">
              <a:spcAft>
                <a:spcPts val="600"/>
              </a:spcAft>
              <a:buClr>
                <a:prstClr val="black"/>
              </a:buClr>
              <a:buFont typeface="Symbol" panose="05050102010706020507" pitchFamily="18" charset="2"/>
              <a:buChar char=""/>
              <a:defRPr/>
            </a:pPr>
            <a:r>
              <a:rPr lang="ar-AE" sz="2000" dirty="0">
                <a:latin typeface="Calibri" panose="020F0502020204030204" pitchFamily="34" charset="0"/>
                <a:ea typeface="Calibri" panose="020F0502020204030204" pitchFamily="34" charset="0"/>
                <a:cs typeface="Calibri" panose="020F0502020204030204" pitchFamily="34" charset="0"/>
              </a:rPr>
              <a:t>التفكير في البقاء </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(لمصلحة نفسي وأفراد عائلتي)</a:t>
            </a:r>
            <a:endParaRPr lang="he-IL"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r" rtl="1">
              <a:spcAft>
                <a:spcPts val="600"/>
              </a:spcAft>
              <a:buClr>
                <a:prstClr val="black"/>
              </a:buClr>
              <a:buFont typeface="Symbol" panose="05050102010706020507" pitchFamily="18" charset="2"/>
              <a:buChar char=""/>
              <a:defRPr/>
            </a:pP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ميل لاختيار أنماط تعامل قديمة، والتي تكون أحيانًا غير فعّالة أو غير كافية، مع صعوبة الانفتاح على قنوات جديدة.</a:t>
            </a:r>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תיבת טקסט 2">
            <a:extLst>
              <a:ext uri="{FF2B5EF4-FFF2-40B4-BE49-F238E27FC236}">
                <a16:creationId xmlns:a16="http://schemas.microsoft.com/office/drawing/2014/main" id="{F8A625AF-C36E-5E4F-9022-573D423338F2}"/>
              </a:ext>
            </a:extLst>
          </p:cNvPr>
          <p:cNvSpPr txBox="1">
            <a:spLocks noChangeArrowheads="1"/>
          </p:cNvSpPr>
          <p:nvPr/>
        </p:nvSpPr>
        <p:spPr bwMode="auto">
          <a:xfrm flipH="1">
            <a:off x="6367574" y="5181515"/>
            <a:ext cx="5178798" cy="461665"/>
          </a:xfrm>
          <a:prstGeom prst="rect">
            <a:avLst/>
          </a:prstGeom>
          <a:noFill/>
          <a:ln w="9525">
            <a:noFill/>
            <a:miter lim="800000"/>
            <a:headEnd/>
            <a:tailEnd/>
          </a:ln>
        </p:spPr>
        <p:txBody>
          <a:bodyPr rot="0" vert="horz" wrap="square" lIns="91440" tIns="45720" rIns="91440" bIns="45720" anchor="t" anchorCtr="0">
            <a:spAutoFit/>
          </a:bodyPr>
          <a:lstStyle/>
          <a:p>
            <a:pPr lvl="0" algn="ctr" rtl="1">
              <a:defRPr/>
            </a:pPr>
            <a:r>
              <a:rPr lang="ar-AE" sz="2400" b="1" dirty="0">
                <a:solidFill>
                  <a:srgbClr val="6C2C1C"/>
                </a:solidFill>
                <a:latin typeface="Calibri" panose="020F0502020204030204" pitchFamily="34" charset="0"/>
                <a:ea typeface="Calibri" panose="020F0502020204030204" pitchFamily="34" charset="0"/>
                <a:cs typeface="Calibri" panose="020F0502020204030204" pitchFamily="34" charset="0"/>
              </a:rPr>
              <a:t>أهداف الطريق</a:t>
            </a:r>
          </a:p>
        </p:txBody>
      </p:sp>
      <p:sp>
        <p:nvSpPr>
          <p:cNvPr id="23" name="תיבת טקסט 2">
            <a:extLst>
              <a:ext uri="{FF2B5EF4-FFF2-40B4-BE49-F238E27FC236}">
                <a16:creationId xmlns:a16="http://schemas.microsoft.com/office/drawing/2014/main" id="{0617DD68-8F02-1DE0-2D1B-9787EA65DB1E}"/>
              </a:ext>
            </a:extLst>
          </p:cNvPr>
          <p:cNvSpPr txBox="1">
            <a:spLocks noChangeArrowheads="1"/>
          </p:cNvSpPr>
          <p:nvPr/>
        </p:nvSpPr>
        <p:spPr bwMode="auto">
          <a:xfrm flipH="1">
            <a:off x="653869" y="5001404"/>
            <a:ext cx="5178798" cy="461665"/>
          </a:xfrm>
          <a:prstGeom prst="rect">
            <a:avLst/>
          </a:prstGeom>
          <a:noFill/>
          <a:ln w="9525">
            <a:noFill/>
            <a:miter lim="800000"/>
            <a:headEnd/>
            <a:tailEnd/>
          </a:ln>
        </p:spPr>
        <p:txBody>
          <a:bodyPr rot="0" vert="horz" wrap="square" lIns="91440" tIns="45720" rIns="91440" bIns="45720" anchor="t" anchorCtr="0">
            <a:spAutoFit/>
          </a:bodyPr>
          <a:lstStyle/>
          <a:p>
            <a:pPr lvl="0" algn="ctr" rtl="1">
              <a:defRPr/>
            </a:pPr>
            <a:r>
              <a:rPr lang="ar-AE" sz="2400" b="1" dirty="0">
                <a:solidFill>
                  <a:srgbClr val="6C2C1C"/>
                </a:solidFill>
                <a:latin typeface="Calibri" panose="020F0502020204030204" pitchFamily="34" charset="0"/>
                <a:ea typeface="Calibri" panose="020F0502020204030204" pitchFamily="34" charset="0"/>
                <a:cs typeface="Calibri" panose="020F0502020204030204" pitchFamily="34" charset="0"/>
              </a:rPr>
              <a:t>تحد</a:t>
            </a:r>
            <a:r>
              <a:rPr lang="ar-JO" sz="2400" b="1" dirty="0">
                <a:solidFill>
                  <a:srgbClr val="6C2C1C"/>
                </a:solidFill>
                <a:latin typeface="Calibri" panose="020F0502020204030204" pitchFamily="34" charset="0"/>
                <a:ea typeface="Calibri" panose="020F0502020204030204" pitchFamily="34" charset="0"/>
                <a:cs typeface="Calibri" panose="020F0502020204030204" pitchFamily="34" charset="0"/>
              </a:rPr>
              <a:t>ّ</a:t>
            </a:r>
            <a:r>
              <a:rPr lang="ar-AE" sz="2400" b="1" dirty="0">
                <a:solidFill>
                  <a:srgbClr val="6C2C1C"/>
                </a:solidFill>
                <a:latin typeface="Calibri" panose="020F0502020204030204" pitchFamily="34" charset="0"/>
                <a:ea typeface="Calibri" panose="020F0502020204030204" pitchFamily="34" charset="0"/>
                <a:cs typeface="Calibri" panose="020F0502020204030204" pitchFamily="34" charset="0"/>
              </a:rPr>
              <a:t>يات الطريق</a:t>
            </a:r>
          </a:p>
        </p:txBody>
      </p:sp>
    </p:spTree>
    <p:extLst>
      <p:ext uri="{BB962C8B-B14F-4D97-AF65-F5344CB8AC3E}">
        <p14:creationId xmlns:p14="http://schemas.microsoft.com/office/powerpoint/2010/main" val="60196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p:bldP spid="13" grpId="0"/>
      <p:bldP spid="21"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02936-B9A5-81E7-52AC-C27F9D5DB3D1}"/>
            </a:ext>
          </a:extLst>
        </p:cNvPr>
        <p:cNvGrpSpPr/>
        <p:nvPr/>
      </p:nvGrpSpPr>
      <p:grpSpPr>
        <a:xfrm>
          <a:off x="0" y="0"/>
          <a:ext cx="0" cy="0"/>
          <a:chOff x="0" y="0"/>
          <a:chExt cx="0" cy="0"/>
        </a:xfrm>
      </p:grpSpPr>
      <p:sp>
        <p:nvSpPr>
          <p:cNvPr id="8" name="Freeform 4">
            <a:extLst>
              <a:ext uri="{FF2B5EF4-FFF2-40B4-BE49-F238E27FC236}">
                <a16:creationId xmlns:a16="http://schemas.microsoft.com/office/drawing/2014/main" id="{22AC128E-4DEE-DF69-A3D3-AF88C0D7DAC8}"/>
              </a:ext>
            </a:extLst>
          </p:cNvPr>
          <p:cNvSpPr/>
          <p:nvPr/>
        </p:nvSpPr>
        <p:spPr>
          <a:xfrm rot="10800000" flipV="1">
            <a:off x="674914" y="4324075"/>
            <a:ext cx="5625824" cy="2186287"/>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Freeform 4">
            <a:extLst>
              <a:ext uri="{FF2B5EF4-FFF2-40B4-BE49-F238E27FC236}">
                <a16:creationId xmlns:a16="http://schemas.microsoft.com/office/drawing/2014/main" id="{929DFF66-C387-2F3E-E472-23E962AF28ED}"/>
              </a:ext>
            </a:extLst>
          </p:cNvPr>
          <p:cNvSpPr/>
          <p:nvPr/>
        </p:nvSpPr>
        <p:spPr>
          <a:xfrm flipV="1">
            <a:off x="6803838" y="3753146"/>
            <a:ext cx="5057856" cy="2214587"/>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מלבן 1">
            <a:extLst>
              <a:ext uri="{FF2B5EF4-FFF2-40B4-BE49-F238E27FC236}">
                <a16:creationId xmlns:a16="http://schemas.microsoft.com/office/drawing/2014/main" id="{20A9D09D-DDD0-692E-F612-FA8BA4EB4322}"/>
              </a:ext>
            </a:extLst>
          </p:cNvPr>
          <p:cNvSpPr/>
          <p:nvPr/>
        </p:nvSpPr>
        <p:spPr>
          <a:xfrm>
            <a:off x="200290" y="160619"/>
            <a:ext cx="11799205" cy="6423062"/>
          </a:xfrm>
          <a:prstGeom prst="rect">
            <a:avLst/>
          </a:prstGeom>
          <a:noFill/>
          <a:ln>
            <a:solidFill>
              <a:srgbClr val="6C2C1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תמונה 8" descr="תמונה שמכילה גרפיקה, עיצוב גרפי, כוכב, עיצוב&#10;&#10;התיאור נוצר באופן אוטומטי">
            <a:extLst>
              <a:ext uri="{FF2B5EF4-FFF2-40B4-BE49-F238E27FC236}">
                <a16:creationId xmlns:a16="http://schemas.microsoft.com/office/drawing/2014/main" id="{59C49F38-21B2-54C5-3389-F205D28529AC}"/>
              </a:ext>
            </a:extLst>
          </p:cNvPr>
          <p:cNvPicPr>
            <a:picLocks noChangeAspect="1"/>
          </p:cNvPicPr>
          <p:nvPr/>
        </p:nvPicPr>
        <p:blipFill>
          <a:blip r:embed="rId7" cstate="hqprint">
            <a:duotone>
              <a:schemeClr val="accent2">
                <a:shade val="45000"/>
                <a:satMod val="135000"/>
              </a:schemeClr>
              <a:prstClr val="white"/>
            </a:duotone>
            <a:extLst>
              <a:ext uri="{28A0092B-C50C-407E-A947-70E740481C1C}">
                <a14:useLocalDpi xmlns:a14="http://schemas.microsoft.com/office/drawing/2010/main" val="0"/>
              </a:ext>
            </a:extLst>
          </a:blip>
          <a:srcRect r="39773" b="51905"/>
          <a:stretch/>
        </p:blipFill>
        <p:spPr>
          <a:xfrm rot="18225007">
            <a:off x="-1887621" y="2413339"/>
            <a:ext cx="3697589" cy="1968501"/>
          </a:xfrm>
          <a:prstGeom prst="rect">
            <a:avLst/>
          </a:prstGeom>
        </p:spPr>
      </p:pic>
      <p:sp>
        <p:nvSpPr>
          <p:cNvPr id="14" name="תיבת טקסט 2">
            <a:extLst>
              <a:ext uri="{FF2B5EF4-FFF2-40B4-BE49-F238E27FC236}">
                <a16:creationId xmlns:a16="http://schemas.microsoft.com/office/drawing/2014/main" id="{863E7980-9055-428F-2098-E50E8DA6419D}"/>
              </a:ext>
            </a:extLst>
          </p:cNvPr>
          <p:cNvSpPr txBox="1">
            <a:spLocks noChangeArrowheads="1"/>
          </p:cNvSpPr>
          <p:nvPr/>
        </p:nvSpPr>
        <p:spPr bwMode="auto">
          <a:xfrm flipH="1">
            <a:off x="6887337" y="4486042"/>
            <a:ext cx="5178798" cy="461665"/>
          </a:xfrm>
          <a:prstGeom prst="rect">
            <a:avLst/>
          </a:prstGeom>
          <a:noFill/>
          <a:ln w="9525">
            <a:noFill/>
            <a:miter lim="800000"/>
            <a:headEnd/>
            <a:tailEnd/>
          </a:ln>
        </p:spPr>
        <p:txBody>
          <a:bodyPr rot="0" vert="horz" wrap="square" lIns="91440" tIns="45720" rIns="91440" bIns="45720" anchor="t" anchorCtr="0">
            <a:spAutoFit/>
          </a:bodyPr>
          <a:lstStyle/>
          <a:p>
            <a:pPr lvl="0" algn="ctr" rtl="1">
              <a:defRPr/>
            </a:pPr>
            <a:r>
              <a:rPr lang="ar-AE" sz="2400" b="1" dirty="0">
                <a:solidFill>
                  <a:srgbClr val="6C2C1C"/>
                </a:solidFill>
                <a:latin typeface="Calibri" panose="020F0502020204030204" pitchFamily="34" charset="0"/>
                <a:ea typeface="Calibri" panose="020F0502020204030204" pitchFamily="34" charset="0"/>
                <a:cs typeface="Calibri" panose="020F0502020204030204" pitchFamily="34" charset="0"/>
              </a:rPr>
              <a:t>أهداف الطريق</a:t>
            </a:r>
          </a:p>
        </p:txBody>
      </p:sp>
      <p:sp>
        <p:nvSpPr>
          <p:cNvPr id="16" name="תיבת טקסט 15">
            <a:extLst>
              <a:ext uri="{FF2B5EF4-FFF2-40B4-BE49-F238E27FC236}">
                <a16:creationId xmlns:a16="http://schemas.microsoft.com/office/drawing/2014/main" id="{49255D4F-4D11-86AF-5EF6-D3802E083BA7}"/>
              </a:ext>
            </a:extLst>
          </p:cNvPr>
          <p:cNvSpPr txBox="1"/>
          <p:nvPr/>
        </p:nvSpPr>
        <p:spPr>
          <a:xfrm>
            <a:off x="6705079" y="4977865"/>
            <a:ext cx="5057856" cy="1065676"/>
          </a:xfrm>
          <a:prstGeom prst="rect">
            <a:avLst/>
          </a:prstGeom>
          <a:noFill/>
        </p:spPr>
        <p:txBody>
          <a:bodyPr wrap="square">
            <a:spAutoFit/>
          </a:bodyPr>
          <a:lstStyle/>
          <a:p>
            <a:pPr lvl="0" algn="r" rtl="1">
              <a:lnSpc>
                <a:spcPct val="107000"/>
              </a:lnSpc>
              <a:spcAft>
                <a:spcPts val="800"/>
              </a:spcAft>
              <a:defRPr/>
            </a:pP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سيتمك</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ن الإنسان من خلق مساحة داخلي</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ة لنفسه يمكنه فيها الانغماس في احتياجاته، ورغباته، وأحلامه، وخياله، وبساطته.</a:t>
            </a:r>
            <a:endPar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תמונה 16" descr="תמונה שמכילה גרפיקה, עיצוב גרפי, כוכב, עיצוב&#10;&#10;התיאור נוצר באופן אוטומטי">
            <a:extLst>
              <a:ext uri="{FF2B5EF4-FFF2-40B4-BE49-F238E27FC236}">
                <a16:creationId xmlns:a16="http://schemas.microsoft.com/office/drawing/2014/main" id="{A57305BF-E5BD-267F-1FCF-DEA865B42E7B}"/>
              </a:ext>
            </a:extLst>
          </p:cNvPr>
          <p:cNvPicPr>
            <a:picLocks noChangeAspect="1"/>
          </p:cNvPicPr>
          <p:nvPr/>
        </p:nvPicPr>
        <p:blipFill>
          <a:blip r:embed="rId7" cstate="hqprint">
            <a:duotone>
              <a:prstClr val="black"/>
              <a:srgbClr val="A36738">
                <a:tint val="45000"/>
                <a:satMod val="400000"/>
              </a:srgbClr>
            </a:duotone>
            <a:extLst>
              <a:ext uri="{28A0092B-C50C-407E-A947-70E740481C1C}">
                <a14:useLocalDpi xmlns:a14="http://schemas.microsoft.com/office/drawing/2010/main" val="0"/>
              </a:ext>
            </a:extLst>
          </a:blip>
          <a:srcRect r="39773" b="51905"/>
          <a:stretch/>
        </p:blipFill>
        <p:spPr>
          <a:xfrm rot="7208602">
            <a:off x="10254893" y="-724640"/>
            <a:ext cx="3697589" cy="1968501"/>
          </a:xfrm>
          <a:prstGeom prst="rect">
            <a:avLst/>
          </a:prstGeom>
        </p:spPr>
      </p:pic>
      <p:sp>
        <p:nvSpPr>
          <p:cNvPr id="22" name="תיבת טקסט 21">
            <a:extLst>
              <a:ext uri="{FF2B5EF4-FFF2-40B4-BE49-F238E27FC236}">
                <a16:creationId xmlns:a16="http://schemas.microsoft.com/office/drawing/2014/main" id="{E6251E7C-D85B-A14B-C79F-CB645214ED9F}"/>
              </a:ext>
            </a:extLst>
          </p:cNvPr>
          <p:cNvSpPr txBox="1"/>
          <p:nvPr/>
        </p:nvSpPr>
        <p:spPr>
          <a:xfrm>
            <a:off x="295564" y="4626148"/>
            <a:ext cx="5959943" cy="1157240"/>
          </a:xfrm>
          <a:prstGeom prst="rect">
            <a:avLst/>
          </a:prstGeom>
          <a:noFill/>
        </p:spPr>
        <p:txBody>
          <a:bodyPr wrap="square">
            <a:spAutoFit/>
          </a:bodyPr>
          <a:lstStyle/>
          <a:p>
            <a:pPr marL="342900" lvl="0" indent="-342900" algn="r" rtl="1">
              <a:lnSpc>
                <a:spcPct val="107000"/>
              </a:lnSpc>
              <a:spcAft>
                <a:spcPts val="600"/>
              </a:spcAft>
              <a:buClr>
                <a:prstClr val="black"/>
              </a:buClr>
              <a:buFont typeface="Symbol" panose="05050102010706020507" pitchFamily="18" charset="2"/>
              <a:buChar char=""/>
              <a:defRPr/>
            </a:pP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يحتاج الإنسان إلى الصبر، والإصرار، والأهم إلى التعاطف مع الذات، لتمكين نفسه من التفكير المرن والاستمراري</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ة.</a:t>
            </a:r>
            <a:endParaRPr lang="he-IL"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r" rtl="1">
              <a:lnSpc>
                <a:spcPct val="107000"/>
              </a:lnSpc>
              <a:spcAft>
                <a:spcPts val="600"/>
              </a:spcAft>
              <a:buClr>
                <a:prstClr val="black"/>
              </a:buClr>
              <a:buFont typeface="Symbol" panose="05050102010706020507" pitchFamily="18" charset="2"/>
              <a:buChar char=""/>
              <a:defRPr/>
            </a:pP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قد يحدث فجوة بين المتطل</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بات الوظيفي</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ة للواقع وبين وتيرة التعافي.</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תיבת טקסט 2">
            <a:extLst>
              <a:ext uri="{FF2B5EF4-FFF2-40B4-BE49-F238E27FC236}">
                <a16:creationId xmlns:a16="http://schemas.microsoft.com/office/drawing/2014/main" id="{2BD0A2E4-7963-935B-62BA-CCA5A5A20960}"/>
              </a:ext>
            </a:extLst>
          </p:cNvPr>
          <p:cNvSpPr txBox="1">
            <a:spLocks noChangeArrowheads="1"/>
          </p:cNvSpPr>
          <p:nvPr/>
        </p:nvSpPr>
        <p:spPr bwMode="auto">
          <a:xfrm flipH="1">
            <a:off x="1051822" y="4310927"/>
            <a:ext cx="5178798" cy="461665"/>
          </a:xfrm>
          <a:prstGeom prst="rect">
            <a:avLst/>
          </a:prstGeom>
          <a:noFill/>
          <a:ln w="9525">
            <a:noFill/>
            <a:miter lim="800000"/>
            <a:headEnd/>
            <a:tailEnd/>
          </a:ln>
        </p:spPr>
        <p:txBody>
          <a:bodyPr rot="0" vert="horz" wrap="square" lIns="91440" tIns="45720" rIns="91440" bIns="45720" anchor="t" anchorCtr="0">
            <a:spAutoFit/>
          </a:bodyPr>
          <a:lstStyle/>
          <a:p>
            <a:pPr lvl="0" algn="ctr" rtl="1">
              <a:defRPr/>
            </a:pPr>
            <a:r>
              <a:rPr lang="ar-AE" sz="2400" b="1" dirty="0">
                <a:solidFill>
                  <a:srgbClr val="6C2C1C"/>
                </a:solidFill>
                <a:latin typeface="Calibri" panose="020F0502020204030204" pitchFamily="34" charset="0"/>
                <a:ea typeface="Calibri" panose="020F0502020204030204" pitchFamily="34" charset="0"/>
                <a:cs typeface="Calibri" panose="020F0502020204030204" pitchFamily="34" charset="0"/>
              </a:rPr>
              <a:t>تحديات الطريق</a:t>
            </a:r>
          </a:p>
        </p:txBody>
      </p:sp>
      <p:sp>
        <p:nvSpPr>
          <p:cNvPr id="5" name="תיבת טקסט 4">
            <a:extLst>
              <a:ext uri="{FF2B5EF4-FFF2-40B4-BE49-F238E27FC236}">
                <a16:creationId xmlns:a16="http://schemas.microsoft.com/office/drawing/2014/main" id="{C24A712F-F9F7-550C-48AD-2FEBFF354AC7}"/>
              </a:ext>
            </a:extLst>
          </p:cNvPr>
          <p:cNvSpPr txBox="1"/>
          <p:nvPr/>
        </p:nvSpPr>
        <p:spPr>
          <a:xfrm>
            <a:off x="133650" y="865417"/>
            <a:ext cx="10913041" cy="3034742"/>
          </a:xfrm>
          <a:prstGeom prst="rect">
            <a:avLst/>
          </a:prstGeom>
          <a:noFill/>
        </p:spPr>
        <p:txBody>
          <a:bodyPr wrap="square">
            <a:spAutoFit/>
          </a:bodyPr>
          <a:lstStyle/>
          <a:p>
            <a:pPr algn="r" rtl="1">
              <a:lnSpc>
                <a:spcPct val="107000"/>
              </a:lnSpc>
              <a:spcAft>
                <a:spcPts val="800"/>
              </a:spcAft>
              <a:defRPr/>
            </a:pPr>
            <a:r>
              <a:rPr lang="ar-AE" sz="2400" b="1" dirty="0">
                <a:solidFill>
                  <a:prstClr val="black"/>
                </a:solidFill>
                <a:latin typeface="Calibri" panose="020F0502020204030204" pitchFamily="34" charset="0"/>
                <a:ea typeface="Calibri" panose="020F0502020204030204" pitchFamily="34" charset="0"/>
                <a:cs typeface="Calibri" panose="020F0502020204030204" pitchFamily="34" charset="0"/>
              </a:rPr>
              <a:t>في "طريق مساحة التواصل" وبالتوازي مع العودة إلى الأداء الوظيفي</a:t>
            </a:r>
            <a:r>
              <a:rPr lang="ar-JO" sz="24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400" b="1" dirty="0">
                <a:solidFill>
                  <a:prstClr val="black"/>
                </a:solidFill>
                <a:latin typeface="Calibri" panose="020F0502020204030204" pitchFamily="34" charset="0"/>
                <a:ea typeface="Calibri" panose="020F0502020204030204" pitchFamily="34" charset="0"/>
                <a:cs typeface="Calibri" panose="020F0502020204030204" pitchFamily="34" charset="0"/>
              </a:rPr>
              <a:t>، سنعمل على تشجيع العاملين في مجال التعليم والطل</a:t>
            </a:r>
            <a:r>
              <a:rPr lang="ar-JO" sz="2400" b="1" dirty="0">
                <a:solidFill>
                  <a:prstClr val="black"/>
                </a:solidFill>
                <a:latin typeface="Calibri" panose="020F0502020204030204" pitchFamily="34" charset="0"/>
                <a:ea typeface="Calibri" panose="020F0502020204030204" pitchFamily="34" charset="0"/>
                <a:cs typeface="Calibri" panose="020F0502020204030204" pitchFamily="34" charset="0"/>
              </a:rPr>
              <a:t>ّا</a:t>
            </a:r>
            <a:r>
              <a:rPr lang="ar-AE" sz="2400" b="1" dirty="0">
                <a:solidFill>
                  <a:prstClr val="black"/>
                </a:solidFill>
                <a:latin typeface="Calibri" panose="020F0502020204030204" pitchFamily="34" charset="0"/>
                <a:ea typeface="Calibri" panose="020F0502020204030204" pitchFamily="34" charset="0"/>
                <a:cs typeface="Calibri" panose="020F0502020204030204" pitchFamily="34" charset="0"/>
              </a:rPr>
              <a:t>ب على الإبداع، والتأم</a:t>
            </a:r>
            <a:r>
              <a:rPr lang="ar-JO" sz="24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400" b="1" dirty="0">
                <a:solidFill>
                  <a:prstClr val="black"/>
                </a:solidFill>
                <a:latin typeface="Calibri" panose="020F0502020204030204" pitchFamily="34" charset="0"/>
                <a:ea typeface="Calibri" panose="020F0502020204030204" pitchFamily="34" charset="0"/>
                <a:cs typeface="Calibri" panose="020F0502020204030204" pitchFamily="34" charset="0"/>
              </a:rPr>
              <a:t>ل،</a:t>
            </a:r>
            <a:r>
              <a:rPr lang="ar-JO" sz="24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ar-AE" sz="2400" b="1" dirty="0">
                <a:solidFill>
                  <a:prstClr val="black"/>
                </a:solidFill>
                <a:latin typeface="Calibri" panose="020F0502020204030204" pitchFamily="34" charset="0"/>
                <a:ea typeface="Calibri" panose="020F0502020204030204" pitchFamily="34" charset="0"/>
                <a:cs typeface="Calibri" panose="020F0502020204030204" pitchFamily="34" charset="0"/>
              </a:rPr>
              <a:t>التنف</a:t>
            </a:r>
            <a:r>
              <a:rPr lang="ar-JO" sz="24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400" b="1" dirty="0">
                <a:solidFill>
                  <a:prstClr val="black"/>
                </a:solidFill>
                <a:latin typeface="Calibri" panose="020F0502020204030204" pitchFamily="34" charset="0"/>
                <a:ea typeface="Calibri" panose="020F0502020204030204" pitchFamily="34" charset="0"/>
                <a:cs typeface="Calibri" panose="020F0502020204030204" pitchFamily="34" charset="0"/>
              </a:rPr>
              <a:t>س، واللعب، والتواصل مع أنفسهم، والتخي</a:t>
            </a:r>
            <a:r>
              <a:rPr lang="ar-JO" sz="24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400" b="1" dirty="0">
                <a:solidFill>
                  <a:prstClr val="black"/>
                </a:solidFill>
                <a:latin typeface="Calibri" panose="020F0502020204030204" pitchFamily="34" charset="0"/>
                <a:ea typeface="Calibri" panose="020F0502020204030204" pitchFamily="34" charset="0"/>
                <a:cs typeface="Calibri" panose="020F0502020204030204" pitchFamily="34" charset="0"/>
              </a:rPr>
              <a:t>ل، والحلم، والتكي</a:t>
            </a:r>
            <a:r>
              <a:rPr lang="ar-JO" sz="24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400" b="1" dirty="0">
                <a:solidFill>
                  <a:prstClr val="black"/>
                </a:solidFill>
                <a:latin typeface="Calibri" panose="020F0502020204030204" pitchFamily="34" charset="0"/>
                <a:ea typeface="Calibri" panose="020F0502020204030204" pitchFamily="34" charset="0"/>
                <a:cs typeface="Calibri" panose="020F0502020204030204" pitchFamily="34" charset="0"/>
              </a:rPr>
              <a:t>ف بمرونة مع الواقع المتغي</a:t>
            </a:r>
            <a:r>
              <a:rPr lang="ar-JO" sz="2400" b="1" dirty="0">
                <a:solidFill>
                  <a:prstClr val="black"/>
                </a:solidFill>
                <a:latin typeface="Calibri" panose="020F0502020204030204" pitchFamily="34" charset="0"/>
                <a:ea typeface="Calibri" panose="020F0502020204030204" pitchFamily="34" charset="0"/>
                <a:cs typeface="Calibri" panose="020F0502020204030204" pitchFamily="34" charset="0"/>
              </a:rPr>
              <a:t>ّر</a:t>
            </a:r>
            <a:r>
              <a:rPr lang="ar-AE" sz="24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r" rtl="1">
              <a:lnSpc>
                <a:spcPct val="107000"/>
              </a:lnSpc>
              <a:spcAft>
                <a:spcPts val="800"/>
              </a:spcAft>
              <a:buFont typeface="Symbol" panose="05050102010706020507" pitchFamily="18" charset="2"/>
              <a:buChar char="¬"/>
              <a:defRPr/>
            </a:pP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سنوف</a:t>
            </a:r>
            <a:r>
              <a:rPr lang="ar-JO" sz="22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ر فرصًا للهدوء، والإبداع، والخيال.</a:t>
            </a:r>
            <a:endParaRPr lang="he-IL" sz="2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r" rtl="1">
              <a:lnSpc>
                <a:spcPct val="107000"/>
              </a:lnSpc>
              <a:spcAft>
                <a:spcPts val="800"/>
              </a:spcAft>
              <a:buFont typeface="Symbol" panose="05050102010706020507" pitchFamily="18" charset="2"/>
              <a:buChar char="¬"/>
              <a:defRPr/>
            </a:pP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سنشج</a:t>
            </a:r>
            <a:r>
              <a:rPr lang="ar-JO" sz="22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ع أنشطة تنقل رسالة مفادها أن</a:t>
            </a:r>
            <a:r>
              <a:rPr lang="ar-JO" sz="22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نا في مرحلة التكي</a:t>
            </a:r>
            <a:r>
              <a:rPr lang="ar-JO" sz="22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ف، وأن</a:t>
            </a:r>
            <a:r>
              <a:rPr lang="ar-JO" sz="22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ه من المقبول أن تحتوي حياتنا اليومي</a:t>
            </a:r>
            <a:r>
              <a:rPr lang="ar-JO" sz="22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ة </a:t>
            </a:r>
            <a:r>
              <a:rPr lang="ar-AE" sz="2200" b="1" dirty="0">
                <a:solidFill>
                  <a:prstClr val="black"/>
                </a:solidFill>
                <a:latin typeface="Calibri" panose="020F0502020204030204" pitchFamily="34" charset="0"/>
                <a:ea typeface="Calibri" panose="020F0502020204030204" pitchFamily="34" charset="0"/>
                <a:cs typeface="Calibri" panose="020F0502020204030204" pitchFamily="34" charset="0"/>
              </a:rPr>
              <a:t>على</a:t>
            </a:r>
            <a:r>
              <a:rPr lang="he-IL" sz="22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ar-AE" sz="2200" b="1" dirty="0">
                <a:solidFill>
                  <a:prstClr val="black"/>
                </a:solidFill>
                <a:latin typeface="Calibri" panose="020F0502020204030204" pitchFamily="34" charset="0"/>
                <a:ea typeface="Calibri" panose="020F0502020204030204" pitchFamily="34" charset="0"/>
                <a:cs typeface="Calibri" panose="020F0502020204030204" pitchFamily="34" charset="0"/>
              </a:rPr>
              <a:t>لحظات أداء إلى جانب </a:t>
            </a:r>
            <a:r>
              <a:rPr lang="ar-AE" sz="2200" b="1" dirty="0">
                <a:latin typeface="Calibri" panose="020F0502020204030204" pitchFamily="34" charset="0"/>
                <a:ea typeface="Calibri" panose="020F0502020204030204" pitchFamily="34" charset="0"/>
                <a:cs typeface="Calibri" panose="020F0502020204030204" pitchFamily="34" charset="0"/>
              </a:rPr>
              <a:t>لحظات معالجة</a:t>
            </a:r>
            <a:r>
              <a:rPr lang="he-IL" sz="2200" b="1" dirty="0">
                <a:latin typeface="Calibri" panose="020F0502020204030204" pitchFamily="34" charset="0"/>
                <a:ea typeface="Calibri" panose="020F0502020204030204" pitchFamily="34" charset="0"/>
                <a:cs typeface="Calibri" panose="020F0502020204030204" pitchFamily="34" charset="0"/>
              </a:rPr>
              <a:t> </a:t>
            </a:r>
            <a:r>
              <a:rPr lang="he-IL" sz="2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عبر أنشطة مثل اللعب، والإبداع، والتواصل مع الطبيعة، والموسيقى، والخيال.</a:t>
            </a:r>
            <a:endParaRPr lang="he-IL" sz="2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r" rtl="1">
              <a:lnSpc>
                <a:spcPct val="107000"/>
              </a:lnSpc>
              <a:spcAft>
                <a:spcPts val="800"/>
              </a:spcAft>
              <a:buFont typeface="Symbol" panose="05050102010706020507" pitchFamily="18" charset="2"/>
              <a:buChar char="¬"/>
              <a:defRPr/>
            </a:pP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أنشطة تسهم في استعادة القوى الشخصي</a:t>
            </a:r>
            <a:r>
              <a:rPr lang="ar-JO" sz="2200" dirty="0">
                <a:solidFill>
                  <a:prstClr val="black"/>
                </a:solidFill>
                <a:latin typeface="Calibri" panose="020F0502020204030204" pitchFamily="34" charset="0"/>
                <a:ea typeface="Calibri" panose="020F0502020204030204" pitchFamily="34" charset="0"/>
                <a:cs typeface="Calibri" panose="020F0502020204030204" pitchFamily="34" charset="0"/>
              </a:rPr>
              <a:t>ّة</a:t>
            </a: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 وتعزيز الشعور بالانتماء، وإعادة بناء الثقة في الروتين اليومي</a:t>
            </a:r>
            <a:r>
              <a:rPr lang="ar-JO" sz="22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lang="he-IL" sz="2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4" name="מלבן: פינות מעוגלות 3">
            <a:extLst>
              <a:ext uri="{FF2B5EF4-FFF2-40B4-BE49-F238E27FC236}">
                <a16:creationId xmlns:a16="http://schemas.microsoft.com/office/drawing/2014/main" id="{D3C15654-2C39-ECCF-DC7F-2AC4F8B7FC06}"/>
              </a:ext>
            </a:extLst>
          </p:cNvPr>
          <p:cNvSpPr/>
          <p:nvPr/>
        </p:nvSpPr>
        <p:spPr>
          <a:xfrm>
            <a:off x="6887337" y="-3011471"/>
            <a:ext cx="4974357" cy="3731141"/>
          </a:xfrm>
          <a:prstGeom prst="roundRect">
            <a:avLst/>
          </a:prstGeom>
          <a:solidFill>
            <a:srgbClr val="FA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lvl="0" algn="ctr" rtl="1">
              <a:defRPr/>
            </a:pPr>
            <a:r>
              <a:rPr lang="ar-AE" sz="2800" b="1" dirty="0">
                <a:solidFill>
                  <a:schemeClr val="tx1"/>
                </a:solidFill>
                <a:latin typeface="Calibri" panose="020F0502020204030204" pitchFamily="34" charset="0"/>
                <a:ea typeface="Calibri" panose="020F0502020204030204" pitchFamily="34" charset="0"/>
                <a:cs typeface="Calibri" panose="020F0502020204030204" pitchFamily="34" charset="0"/>
              </a:rPr>
              <a:t>طريق مساحة</a:t>
            </a:r>
            <a:r>
              <a:rPr lang="ar-JO" sz="28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ar-AE" sz="2800" b="1" dirty="0">
                <a:solidFill>
                  <a:schemeClr val="tx1"/>
                </a:solidFill>
                <a:latin typeface="Calibri" panose="020F0502020204030204" pitchFamily="34" charset="0"/>
                <a:ea typeface="Calibri" panose="020F0502020204030204" pitchFamily="34" charset="0"/>
                <a:cs typeface="Calibri" panose="020F0502020204030204" pitchFamily="34" charset="0"/>
              </a:rPr>
              <a:t>التواصل</a:t>
            </a: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133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4" grpId="0"/>
      <p:bldP spid="16" grpId="0"/>
      <p:bldP spid="2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70F8B-EEED-A0FA-662D-A94BFB9D639C}"/>
            </a:ext>
          </a:extLst>
        </p:cNvPr>
        <p:cNvGrpSpPr/>
        <p:nvPr/>
      </p:nvGrpSpPr>
      <p:grpSpPr>
        <a:xfrm>
          <a:off x="0" y="0"/>
          <a:ext cx="0" cy="0"/>
          <a:chOff x="0" y="0"/>
          <a:chExt cx="0" cy="0"/>
        </a:xfrm>
      </p:grpSpPr>
      <p:sp>
        <p:nvSpPr>
          <p:cNvPr id="4" name="Freeform 4">
            <a:extLst>
              <a:ext uri="{FF2B5EF4-FFF2-40B4-BE49-F238E27FC236}">
                <a16:creationId xmlns:a16="http://schemas.microsoft.com/office/drawing/2014/main" id="{30B5B274-C562-F764-2E76-46082AFAF2D0}"/>
              </a:ext>
            </a:extLst>
          </p:cNvPr>
          <p:cNvSpPr/>
          <p:nvPr/>
        </p:nvSpPr>
        <p:spPr>
          <a:xfrm rot="10800000" flipV="1">
            <a:off x="279229" y="4509361"/>
            <a:ext cx="6954325" cy="2877780"/>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Freeform 4">
            <a:extLst>
              <a:ext uri="{FF2B5EF4-FFF2-40B4-BE49-F238E27FC236}">
                <a16:creationId xmlns:a16="http://schemas.microsoft.com/office/drawing/2014/main" id="{8376753D-0456-8531-6559-9FD56B2883D8}"/>
              </a:ext>
            </a:extLst>
          </p:cNvPr>
          <p:cNvSpPr/>
          <p:nvPr/>
        </p:nvSpPr>
        <p:spPr>
          <a:xfrm flipV="1">
            <a:off x="7351677" y="4268098"/>
            <a:ext cx="4664147" cy="2513289"/>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מלבן 1">
            <a:extLst>
              <a:ext uri="{FF2B5EF4-FFF2-40B4-BE49-F238E27FC236}">
                <a16:creationId xmlns:a16="http://schemas.microsoft.com/office/drawing/2014/main" id="{71B22165-8A81-D523-069E-14556F6B2FD7}"/>
              </a:ext>
            </a:extLst>
          </p:cNvPr>
          <p:cNvSpPr/>
          <p:nvPr/>
        </p:nvSpPr>
        <p:spPr>
          <a:xfrm>
            <a:off x="200290" y="160619"/>
            <a:ext cx="11799205" cy="6423062"/>
          </a:xfrm>
          <a:prstGeom prst="rect">
            <a:avLst/>
          </a:prstGeom>
          <a:noFill/>
          <a:ln>
            <a:solidFill>
              <a:srgbClr val="6C2C1C"/>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תמונה 8" descr="תמונה שמכילה גרפיקה, עיצוב גרפי, כוכב, עיצוב&#10;&#10;התיאור נוצר באופן אוטומטי">
            <a:extLst>
              <a:ext uri="{FF2B5EF4-FFF2-40B4-BE49-F238E27FC236}">
                <a16:creationId xmlns:a16="http://schemas.microsoft.com/office/drawing/2014/main" id="{B4D9E4C6-AA95-F7E7-B8CA-5EE531E58267}"/>
              </a:ext>
            </a:extLst>
          </p:cNvPr>
          <p:cNvPicPr>
            <a:picLocks noChangeAspect="1"/>
          </p:cNvPicPr>
          <p:nvPr/>
        </p:nvPicPr>
        <p:blipFill>
          <a:blip r:embed="rId7" cstate="hqprint">
            <a:duotone>
              <a:schemeClr val="accent2">
                <a:shade val="45000"/>
                <a:satMod val="135000"/>
              </a:schemeClr>
              <a:prstClr val="white"/>
            </a:duotone>
            <a:extLst>
              <a:ext uri="{28A0092B-C50C-407E-A947-70E740481C1C}">
                <a14:useLocalDpi xmlns:a14="http://schemas.microsoft.com/office/drawing/2010/main" val="0"/>
              </a:ext>
            </a:extLst>
          </a:blip>
          <a:srcRect r="39773" b="51905"/>
          <a:stretch/>
        </p:blipFill>
        <p:spPr>
          <a:xfrm rot="18225007">
            <a:off x="-1887621" y="2413339"/>
            <a:ext cx="3697589" cy="1968501"/>
          </a:xfrm>
          <a:prstGeom prst="rect">
            <a:avLst/>
          </a:prstGeom>
        </p:spPr>
      </p:pic>
      <p:sp>
        <p:nvSpPr>
          <p:cNvPr id="14" name="תיבת טקסט 2">
            <a:extLst>
              <a:ext uri="{FF2B5EF4-FFF2-40B4-BE49-F238E27FC236}">
                <a16:creationId xmlns:a16="http://schemas.microsoft.com/office/drawing/2014/main" id="{3A460612-578D-0BF7-C27D-89A116B13302}"/>
              </a:ext>
            </a:extLst>
          </p:cNvPr>
          <p:cNvSpPr txBox="1">
            <a:spLocks noChangeArrowheads="1"/>
          </p:cNvSpPr>
          <p:nvPr/>
        </p:nvSpPr>
        <p:spPr bwMode="auto">
          <a:xfrm flipH="1">
            <a:off x="7312495" y="4883586"/>
            <a:ext cx="5178798" cy="461665"/>
          </a:xfrm>
          <a:prstGeom prst="rect">
            <a:avLst/>
          </a:prstGeom>
          <a:noFill/>
          <a:ln w="9525">
            <a:noFill/>
            <a:miter lim="800000"/>
            <a:headEnd/>
            <a:tailEnd/>
          </a:ln>
        </p:spPr>
        <p:txBody>
          <a:bodyPr rot="0" vert="horz" wrap="square" lIns="91440" tIns="45720" rIns="91440" bIns="45720" anchor="t" anchorCtr="0">
            <a:spAutoFit/>
          </a:bodyPr>
          <a:lstStyle/>
          <a:p>
            <a:pPr lvl="0" algn="ctr" rtl="1">
              <a:defRPr/>
            </a:pPr>
            <a:r>
              <a:rPr lang="ar-AE" sz="2400" b="1" dirty="0">
                <a:solidFill>
                  <a:srgbClr val="6C2C1C"/>
                </a:solidFill>
                <a:latin typeface="Calibri" panose="020F0502020204030204" pitchFamily="34" charset="0"/>
                <a:ea typeface="Calibri" panose="020F0502020204030204" pitchFamily="34" charset="0"/>
                <a:cs typeface="Calibri" panose="020F0502020204030204" pitchFamily="34" charset="0"/>
              </a:rPr>
              <a:t>أهداف الطريق</a:t>
            </a:r>
          </a:p>
        </p:txBody>
      </p:sp>
      <p:sp>
        <p:nvSpPr>
          <p:cNvPr id="16" name="תיבת טקסט 15">
            <a:extLst>
              <a:ext uri="{FF2B5EF4-FFF2-40B4-BE49-F238E27FC236}">
                <a16:creationId xmlns:a16="http://schemas.microsoft.com/office/drawing/2014/main" id="{DDB12873-BB9A-072A-AD08-15F2ECBE214A}"/>
              </a:ext>
            </a:extLst>
          </p:cNvPr>
          <p:cNvSpPr txBox="1"/>
          <p:nvPr/>
        </p:nvSpPr>
        <p:spPr>
          <a:xfrm>
            <a:off x="7000699" y="5204969"/>
            <a:ext cx="5057857" cy="1394997"/>
          </a:xfrm>
          <a:prstGeom prst="rect">
            <a:avLst/>
          </a:prstGeom>
          <a:noFill/>
        </p:spPr>
        <p:txBody>
          <a:bodyPr wrap="square">
            <a:spAutoFit/>
          </a:bodyPr>
          <a:lstStyle/>
          <a:p>
            <a:pPr lvl="0" algn="r" rtl="1">
              <a:lnSpc>
                <a:spcPct val="107000"/>
              </a:lnSpc>
              <a:spcAft>
                <a:spcPts val="800"/>
              </a:spcAft>
              <a:defRPr/>
            </a:pP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سوف يتمك</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ن الفرد والمجتمع من بناء روابط وتواصل بين الماضي، الحاضر، والمستقبل، بفضل التواجد المستمر لأنظمة الدعم التربوي</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 مم</a:t>
            </a:r>
            <a:r>
              <a:rPr lang="ar-JO" sz="20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000" dirty="0">
                <a:solidFill>
                  <a:prstClr val="black"/>
                </a:solidFill>
                <a:latin typeface="Calibri" panose="020F0502020204030204" pitchFamily="34" charset="0"/>
                <a:ea typeface="Calibri" panose="020F0502020204030204" pitchFamily="34" charset="0"/>
                <a:cs typeface="Calibri" panose="020F0502020204030204" pitchFamily="34" charset="0"/>
              </a:rPr>
              <a:t>ا يمنحهم شعورًا بأنهم ليسوا وحدهم في مواجهة التحديات</a:t>
            </a:r>
            <a:r>
              <a:rPr kumimoji="0" lang="he-IL"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2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תמונה 16" descr="תמונה שמכילה גרפיקה, עיצוב גרפי, כוכב, עיצוב&#10;&#10;התיאור נוצר באופן אוטומטי">
            <a:extLst>
              <a:ext uri="{FF2B5EF4-FFF2-40B4-BE49-F238E27FC236}">
                <a16:creationId xmlns:a16="http://schemas.microsoft.com/office/drawing/2014/main" id="{5B480F75-4791-8B1D-F1DE-4677F9F66366}"/>
              </a:ext>
            </a:extLst>
          </p:cNvPr>
          <p:cNvPicPr>
            <a:picLocks noChangeAspect="1"/>
          </p:cNvPicPr>
          <p:nvPr/>
        </p:nvPicPr>
        <p:blipFill>
          <a:blip r:embed="rId7" cstate="hqprint">
            <a:duotone>
              <a:prstClr val="black"/>
              <a:srgbClr val="A36738">
                <a:tint val="45000"/>
                <a:satMod val="400000"/>
              </a:srgbClr>
            </a:duotone>
            <a:extLst>
              <a:ext uri="{28A0092B-C50C-407E-A947-70E740481C1C}">
                <a14:useLocalDpi xmlns:a14="http://schemas.microsoft.com/office/drawing/2010/main" val="0"/>
              </a:ext>
            </a:extLst>
          </a:blip>
          <a:srcRect r="39773" b="51905"/>
          <a:stretch/>
        </p:blipFill>
        <p:spPr>
          <a:xfrm rot="7208602">
            <a:off x="10254893" y="-724640"/>
            <a:ext cx="3697589" cy="1968501"/>
          </a:xfrm>
          <a:prstGeom prst="rect">
            <a:avLst/>
          </a:prstGeom>
        </p:spPr>
      </p:pic>
      <p:sp>
        <p:nvSpPr>
          <p:cNvPr id="22" name="תיבת טקסט 21">
            <a:extLst>
              <a:ext uri="{FF2B5EF4-FFF2-40B4-BE49-F238E27FC236}">
                <a16:creationId xmlns:a16="http://schemas.microsoft.com/office/drawing/2014/main" id="{4A8CF6F2-45D9-CABF-88A2-857EEEC46711}"/>
              </a:ext>
            </a:extLst>
          </p:cNvPr>
          <p:cNvSpPr txBox="1"/>
          <p:nvPr/>
        </p:nvSpPr>
        <p:spPr>
          <a:xfrm>
            <a:off x="94188" y="4913170"/>
            <a:ext cx="6921667" cy="1708160"/>
          </a:xfrm>
          <a:prstGeom prst="rect">
            <a:avLst/>
          </a:prstGeom>
          <a:noFill/>
        </p:spPr>
        <p:txBody>
          <a:bodyPr wrap="square">
            <a:spAutoFit/>
          </a:bodyPr>
          <a:lstStyle/>
          <a:p>
            <a:pPr marL="342900" lvl="0" indent="-342900" algn="r" rtl="1">
              <a:spcAft>
                <a:spcPts val="600"/>
              </a:spcAft>
              <a:buClr>
                <a:prstClr val="black"/>
              </a:buClr>
              <a:buFont typeface="Symbol" panose="05050102010706020507" pitchFamily="18" charset="2"/>
              <a:buChar char=""/>
              <a:defRPr/>
            </a:pPr>
            <a:r>
              <a:rPr lang="ar-AE" dirty="0">
                <a:solidFill>
                  <a:prstClr val="black"/>
                </a:solidFill>
                <a:latin typeface="Calibri" panose="020F0502020204030204" pitchFamily="34" charset="0"/>
                <a:ea typeface="Calibri" panose="020F0502020204030204" pitchFamily="34" charset="0"/>
                <a:cs typeface="Calibri" panose="020F0502020204030204" pitchFamily="34" charset="0"/>
              </a:rPr>
              <a:t>رغبة الفرد أو المجتمع في تحديد من يطمحون أن يكونوا من الآن فصاعدًا.</a:t>
            </a:r>
            <a:endParaRPr lang="he-IL"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r" rtl="1">
              <a:spcAft>
                <a:spcPts val="600"/>
              </a:spcAft>
              <a:buClr>
                <a:prstClr val="black"/>
              </a:buClr>
              <a:buFont typeface="Symbol" panose="05050102010706020507" pitchFamily="18" charset="2"/>
              <a:buChar char=""/>
              <a:defRPr/>
            </a:pPr>
            <a:r>
              <a:rPr lang="ar-AE" dirty="0">
                <a:solidFill>
                  <a:prstClr val="black"/>
                </a:solidFill>
                <a:latin typeface="Calibri" panose="020F0502020204030204" pitchFamily="34" charset="0"/>
                <a:ea typeface="Calibri" panose="020F0502020204030204" pitchFamily="34" charset="0"/>
                <a:cs typeface="Calibri" panose="020F0502020204030204" pitchFamily="34" charset="0"/>
              </a:rPr>
              <a:t>للتع</a:t>
            </a:r>
            <a:r>
              <a:rPr lang="ar-JO"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dirty="0">
                <a:solidFill>
                  <a:prstClr val="black"/>
                </a:solidFill>
                <a:latin typeface="Calibri" panose="020F0502020204030204" pitchFamily="34" charset="0"/>
                <a:ea typeface="Calibri" panose="020F0502020204030204" pitchFamily="34" charset="0"/>
                <a:cs typeface="Calibri" panose="020F0502020204030204" pitchFamily="34" charset="0"/>
              </a:rPr>
              <a:t>رف على التغييرات، سيحتاج الفرد أو المجتمع إلى استذكار من كانوا وما كانوا عليه قبل الحرب.</a:t>
            </a:r>
            <a:endParaRPr lang="he-IL"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r" rtl="1">
              <a:spcAft>
                <a:spcPts val="600"/>
              </a:spcAft>
              <a:buClr>
                <a:prstClr val="black"/>
              </a:buClr>
              <a:buFont typeface="Symbol" panose="05050102010706020507" pitchFamily="18" charset="2"/>
              <a:buChar char=""/>
              <a:defRPr/>
            </a:pPr>
            <a:r>
              <a:rPr lang="ar-AE" dirty="0">
                <a:solidFill>
                  <a:prstClr val="black"/>
                </a:solidFill>
                <a:latin typeface="Calibri" panose="020F0502020204030204" pitchFamily="34" charset="0"/>
                <a:ea typeface="Calibri" panose="020F0502020204030204" pitchFamily="34" charset="0"/>
                <a:cs typeface="Calibri" panose="020F0502020204030204" pitchFamily="34" charset="0"/>
              </a:rPr>
              <a:t>طموح الفرد أو المجتمع يتمث</a:t>
            </a:r>
            <a:r>
              <a:rPr lang="ar-JO"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dirty="0">
                <a:solidFill>
                  <a:prstClr val="black"/>
                </a:solidFill>
                <a:latin typeface="Calibri" panose="020F0502020204030204" pitchFamily="34" charset="0"/>
                <a:ea typeface="Calibri" panose="020F0502020204030204" pitchFamily="34" charset="0"/>
                <a:cs typeface="Calibri" panose="020F0502020204030204" pitchFamily="34" charset="0"/>
              </a:rPr>
              <a:t>ل في بناء جسر نحو المستقبل في واقع متغي</a:t>
            </a:r>
            <a:r>
              <a:rPr lang="ar-JO"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dirty="0">
                <a:solidFill>
                  <a:prstClr val="black"/>
                </a:solidFill>
                <a:latin typeface="Calibri" panose="020F0502020204030204" pitchFamily="34" charset="0"/>
                <a:ea typeface="Calibri" panose="020F0502020204030204" pitchFamily="34" charset="0"/>
                <a:cs typeface="Calibri" panose="020F0502020204030204" pitchFamily="34" charset="0"/>
              </a:rPr>
              <a:t>ر.</a:t>
            </a:r>
            <a:endParaRPr lang="he-IL"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r" rtl="1">
              <a:spcAft>
                <a:spcPts val="600"/>
              </a:spcAft>
              <a:buClr>
                <a:prstClr val="black"/>
              </a:buClr>
              <a:buFont typeface="Symbol" panose="05050102010706020507" pitchFamily="18" charset="2"/>
              <a:buChar char=""/>
              <a:defRPr/>
            </a:pPr>
            <a:r>
              <a:rPr lang="ar-AE" dirty="0">
                <a:solidFill>
                  <a:prstClr val="black"/>
                </a:solidFill>
                <a:latin typeface="Calibri" panose="020F0502020204030204" pitchFamily="34" charset="0"/>
                <a:ea typeface="Calibri" panose="020F0502020204030204" pitchFamily="34" charset="0"/>
                <a:cs typeface="Calibri" panose="020F0502020204030204" pitchFamily="34" charset="0"/>
              </a:rPr>
              <a:t>العديد من الأفراد في المجتمع يواجهون صعوبات.</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תיבת טקסט 2">
            <a:extLst>
              <a:ext uri="{FF2B5EF4-FFF2-40B4-BE49-F238E27FC236}">
                <a16:creationId xmlns:a16="http://schemas.microsoft.com/office/drawing/2014/main" id="{E7B31CBB-6BCC-2110-FAD9-F1AC3C24C6A5}"/>
              </a:ext>
            </a:extLst>
          </p:cNvPr>
          <p:cNvSpPr txBox="1">
            <a:spLocks noChangeArrowheads="1"/>
          </p:cNvSpPr>
          <p:nvPr/>
        </p:nvSpPr>
        <p:spPr bwMode="auto">
          <a:xfrm flipH="1">
            <a:off x="1091383" y="4548560"/>
            <a:ext cx="5178798" cy="461665"/>
          </a:xfrm>
          <a:prstGeom prst="rect">
            <a:avLst/>
          </a:prstGeom>
          <a:noFill/>
          <a:ln w="9525">
            <a:noFill/>
            <a:miter lim="800000"/>
            <a:headEnd/>
            <a:tailEnd/>
          </a:ln>
        </p:spPr>
        <p:txBody>
          <a:bodyPr rot="0" vert="horz" wrap="square" lIns="91440" tIns="45720" rIns="91440" bIns="45720" anchor="t" anchorCtr="0">
            <a:spAutoFit/>
          </a:bodyPr>
          <a:lstStyle/>
          <a:p>
            <a:pPr lvl="0" algn="ctr" rtl="1">
              <a:defRPr/>
            </a:pPr>
            <a:r>
              <a:rPr lang="ar-AE" sz="2400" b="1" dirty="0">
                <a:solidFill>
                  <a:srgbClr val="6C2C1C"/>
                </a:solidFill>
                <a:latin typeface="Calibri" panose="020F0502020204030204" pitchFamily="34" charset="0"/>
                <a:ea typeface="Calibri" panose="020F0502020204030204" pitchFamily="34" charset="0"/>
                <a:cs typeface="Calibri" panose="020F0502020204030204" pitchFamily="34" charset="0"/>
              </a:rPr>
              <a:t>تحديات الطريق</a:t>
            </a:r>
          </a:p>
        </p:txBody>
      </p:sp>
      <p:sp>
        <p:nvSpPr>
          <p:cNvPr id="5" name="תיבת טקסט 4">
            <a:extLst>
              <a:ext uri="{FF2B5EF4-FFF2-40B4-BE49-F238E27FC236}">
                <a16:creationId xmlns:a16="http://schemas.microsoft.com/office/drawing/2014/main" id="{518F1EED-BE61-BD84-AE42-4AF405F5671F}"/>
              </a:ext>
            </a:extLst>
          </p:cNvPr>
          <p:cNvSpPr txBox="1"/>
          <p:nvPr/>
        </p:nvSpPr>
        <p:spPr>
          <a:xfrm>
            <a:off x="295559" y="734181"/>
            <a:ext cx="10773123" cy="3931589"/>
          </a:xfrm>
          <a:prstGeom prst="rect">
            <a:avLst/>
          </a:prstGeom>
          <a:noFill/>
        </p:spPr>
        <p:txBody>
          <a:bodyPr wrap="square">
            <a:spAutoFit/>
          </a:bodyPr>
          <a:lstStyle/>
          <a:p>
            <a:pPr algn="just" rtl="1">
              <a:lnSpc>
                <a:spcPct val="107000"/>
              </a:lnSpc>
              <a:spcAft>
                <a:spcPts val="800"/>
              </a:spcAft>
              <a:defRPr/>
            </a:pPr>
            <a:r>
              <a:rPr lang="ar-AE" sz="2400" b="1" dirty="0">
                <a:solidFill>
                  <a:prstClr val="black"/>
                </a:solidFill>
                <a:latin typeface="Calibri" panose="020F0502020204030204" pitchFamily="34" charset="0"/>
                <a:ea typeface="Calibri" panose="020F0502020204030204" pitchFamily="34" charset="0"/>
                <a:cs typeface="Calibri" panose="020F0502020204030204" pitchFamily="34" charset="0"/>
              </a:rPr>
              <a:t>في "طريق المرافقة طويلة المدى"، نسعى إلى مرافقة الطاقم والطلاب في مواجهتهم للتحديات، وتقديم الدعم لهم بحساسي</a:t>
            </a:r>
            <a:r>
              <a:rPr lang="ar-JO" sz="24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400" b="1" dirty="0">
                <a:solidFill>
                  <a:prstClr val="black"/>
                </a:solidFill>
                <a:latin typeface="Calibri" panose="020F0502020204030204" pitchFamily="34" charset="0"/>
                <a:ea typeface="Calibri" panose="020F0502020204030204" pitchFamily="34" charset="0"/>
                <a:cs typeface="Calibri" panose="020F0502020204030204" pitchFamily="34" charset="0"/>
              </a:rPr>
              <a:t>ة ومرونة ومهني</a:t>
            </a:r>
            <a:r>
              <a:rPr lang="ar-JO" sz="24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400" b="1" dirty="0">
                <a:solidFill>
                  <a:prstClr val="black"/>
                </a:solidFill>
                <a:latin typeface="Calibri" panose="020F0502020204030204" pitchFamily="34" charset="0"/>
                <a:ea typeface="Calibri" panose="020F0502020204030204" pitchFamily="34" charset="0"/>
                <a:cs typeface="Calibri" panose="020F0502020204030204" pitchFamily="34" charset="0"/>
              </a:rPr>
              <a:t>ة، وتشجيعهم على الاستمراري</a:t>
            </a:r>
            <a:r>
              <a:rPr lang="ar-JO" sz="24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400" b="1" dirty="0">
                <a:solidFill>
                  <a:prstClr val="black"/>
                </a:solidFill>
                <a:latin typeface="Calibri" panose="020F0502020204030204" pitchFamily="34" charset="0"/>
                <a:ea typeface="Calibri" panose="020F0502020204030204" pitchFamily="34" charset="0"/>
                <a:cs typeface="Calibri" panose="020F0502020204030204" pitchFamily="34" charset="0"/>
              </a:rPr>
              <a:t>ة الوظيفي</a:t>
            </a:r>
            <a:r>
              <a:rPr lang="ar-JO" sz="24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400" b="1" dirty="0">
                <a:solidFill>
                  <a:prstClr val="black"/>
                </a:solidFill>
                <a:latin typeface="Calibri" panose="020F0502020204030204" pitchFamily="34" charset="0"/>
                <a:ea typeface="Calibri" panose="020F0502020204030204" pitchFamily="34" charset="0"/>
                <a:cs typeface="Calibri" panose="020F0502020204030204" pitchFamily="34" charset="0"/>
              </a:rPr>
              <a:t>ة وتعزيز الأمل.</a:t>
            </a:r>
            <a:endParaRPr lang="he-IL"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just" rtl="1">
              <a:lnSpc>
                <a:spcPct val="107000"/>
              </a:lnSpc>
              <a:spcAft>
                <a:spcPts val="800"/>
              </a:spcAft>
              <a:defRPr/>
            </a:pP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مرافقة تعليمي</a:t>
            </a:r>
            <a:r>
              <a:rPr lang="ar-JO" sz="22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ة مستمر</a:t>
            </a:r>
            <a:r>
              <a:rPr lang="ar-JO" sz="22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ة وحاضرة على مدار الوقت.</a:t>
            </a:r>
            <a:endParaRPr kumimoji="0" lang="he-IL" sz="22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lvl="0" indent="-342900" algn="just" rtl="1">
              <a:lnSpc>
                <a:spcPct val="107000"/>
              </a:lnSpc>
              <a:spcAft>
                <a:spcPts val="800"/>
              </a:spcAft>
              <a:buFont typeface="Symbol" panose="05050102010706020507" pitchFamily="18" charset="2"/>
              <a:buChar char="¬"/>
              <a:defRPr/>
            </a:pP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ملا</a:t>
            </a:r>
            <a:r>
              <a:rPr lang="ar-JO" sz="2200" dirty="0">
                <a:solidFill>
                  <a:prstClr val="black"/>
                </a:solidFill>
                <a:latin typeface="Calibri" panose="020F0502020204030204" pitchFamily="34" charset="0"/>
                <a:ea typeface="Calibri" panose="020F0502020204030204" pitchFamily="34" charset="0"/>
                <a:cs typeface="Calibri" panose="020F0502020204030204" pitchFamily="34" charset="0"/>
              </a:rPr>
              <a:t>ء</a:t>
            </a: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مة المرافقة وفقًا للخصائص والاحتياجات الخاص</a:t>
            </a:r>
            <a:r>
              <a:rPr lang="ar-JO" sz="22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ة.</a:t>
            </a:r>
            <a:endParaRPr lang="he-IL" sz="2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rtl="1">
              <a:lnSpc>
                <a:spcPct val="107000"/>
              </a:lnSpc>
              <a:spcAft>
                <a:spcPts val="800"/>
              </a:spcAft>
              <a:buFont typeface="Symbol" panose="05050102010706020507" pitchFamily="18" charset="2"/>
              <a:buChar char="¬"/>
              <a:defRPr/>
            </a:pP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المساعدة في ربط الاستمراري</a:t>
            </a:r>
            <a:r>
              <a:rPr lang="ar-JO" sz="22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ة وخلق اليقين ودعم عملية التعافي وإعادة البناء.</a:t>
            </a:r>
            <a:endParaRPr lang="he-IL" sz="2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rtl="1">
              <a:lnSpc>
                <a:spcPct val="107000"/>
              </a:lnSpc>
              <a:spcAft>
                <a:spcPts val="800"/>
              </a:spcAft>
              <a:buFont typeface="Symbol" panose="05050102010706020507" pitchFamily="18" charset="2"/>
              <a:buChar char="¬"/>
              <a:defRPr/>
            </a:pP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نقل رسائل الاهتمام والتعاطف، وإظهار الحساسي</a:t>
            </a:r>
            <a:r>
              <a:rPr lang="ar-JO" sz="22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ة والمرونة، إلى جانب تشجيع العودة إلى الروتين وتحقيق الأداء الأمثل.</a:t>
            </a:r>
            <a:endParaRPr lang="he-IL" sz="2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rtl="1">
              <a:lnSpc>
                <a:spcPct val="107000"/>
              </a:lnSpc>
              <a:spcAft>
                <a:spcPts val="800"/>
              </a:spcAft>
              <a:buFont typeface="Symbol" panose="05050102010706020507" pitchFamily="18" charset="2"/>
              <a:buChar char="¬"/>
              <a:defRPr/>
            </a:pP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السعي</a:t>
            </a:r>
            <a:r>
              <a:rPr lang="ar-JO" sz="22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 المستمر</a:t>
            </a:r>
            <a:r>
              <a:rPr lang="ar-JO" sz="22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 للحوار والتواصل مع الطلاب والطاقم والعائلات، ولتحديد الاحتياجات التي قد تكون خفي</a:t>
            </a:r>
            <a:r>
              <a:rPr lang="ar-JO" sz="2200"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ar-AE" sz="2200" dirty="0">
                <a:solidFill>
                  <a:prstClr val="black"/>
                </a:solidFill>
                <a:latin typeface="Calibri" panose="020F0502020204030204" pitchFamily="34" charset="0"/>
                <a:ea typeface="Calibri" panose="020F0502020204030204" pitchFamily="34" charset="0"/>
                <a:cs typeface="Calibri" panose="020F0502020204030204" pitchFamily="34" charset="0"/>
              </a:rPr>
              <a:t>ة عن الأنظار.</a:t>
            </a:r>
            <a:endParaRPr kumimoji="0" lang="he-IL"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מלבן: פינות מעוגלות 2">
            <a:extLst>
              <a:ext uri="{FF2B5EF4-FFF2-40B4-BE49-F238E27FC236}">
                <a16:creationId xmlns:a16="http://schemas.microsoft.com/office/drawing/2014/main" id="{D8DF3054-9BA3-C128-FA21-09BC98E8D3F3}"/>
              </a:ext>
            </a:extLst>
          </p:cNvPr>
          <p:cNvSpPr/>
          <p:nvPr/>
        </p:nvSpPr>
        <p:spPr>
          <a:xfrm>
            <a:off x="3360420" y="-3011471"/>
            <a:ext cx="4628523" cy="3731141"/>
          </a:xfrm>
          <a:prstGeom prst="roundRect">
            <a:avLst/>
          </a:prstGeom>
          <a:solidFill>
            <a:srgbClr val="FAF4E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lvl="0" algn="ctr" rtl="1">
              <a:defRPr/>
            </a:pPr>
            <a:r>
              <a:rPr lang="ar-AE" sz="2800" b="1" dirty="0">
                <a:solidFill>
                  <a:schemeClr val="tx1"/>
                </a:solidFill>
                <a:latin typeface="Calibri" panose="020F0502020204030204" pitchFamily="34" charset="0"/>
                <a:ea typeface="Calibri" panose="020F0502020204030204" pitchFamily="34" charset="0"/>
                <a:cs typeface="Calibri" panose="020F0502020204030204" pitchFamily="34" charset="0"/>
              </a:rPr>
              <a:t>طريق المرافقة طويلة المدى</a:t>
            </a:r>
            <a:endParaRPr kumimoji="0" lang="he-IL" sz="2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592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4" grpId="0"/>
      <p:bldP spid="16" grpId="0"/>
      <p:bldP spid="22"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8411" y="-388066"/>
            <a:ext cx="5486400" cy="54864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Freeform 3"/>
          <p:cNvSpPr/>
          <p:nvPr/>
        </p:nvSpPr>
        <p:spPr>
          <a:xfrm>
            <a:off x="9448800" y="-2375632"/>
            <a:ext cx="5486400" cy="54864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Freeform 5"/>
          <p:cNvSpPr/>
          <p:nvPr/>
        </p:nvSpPr>
        <p:spPr>
          <a:xfrm>
            <a:off x="-690306" y="-857865"/>
            <a:ext cx="2939681" cy="2924983"/>
          </a:xfrm>
          <a:custGeom>
            <a:avLst/>
            <a:gdLst/>
            <a:ahLst/>
            <a:cxnLst/>
            <a:rect l="l" t="t" r="r" b="b"/>
            <a:pathLst>
              <a:path w="4409522" h="4387475">
                <a:moveTo>
                  <a:pt x="0" y="0"/>
                </a:moveTo>
                <a:lnTo>
                  <a:pt x="4409523" y="0"/>
                </a:lnTo>
                <a:lnTo>
                  <a:pt x="4409523" y="4387475"/>
                </a:lnTo>
                <a:lnTo>
                  <a:pt x="0" y="4387475"/>
                </a:lnTo>
                <a:lnTo>
                  <a:pt x="0" y="0"/>
                </a:lnTo>
                <a:close/>
              </a:path>
            </a:pathLst>
          </a:custGeom>
          <a:blipFill>
            <a:blip r:embed="rId4">
              <a:alphaModFix amt="81000"/>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Freeform 7"/>
          <p:cNvSpPr/>
          <p:nvPr/>
        </p:nvSpPr>
        <p:spPr>
          <a:xfrm rot="6134126">
            <a:off x="2022395" y="4139042"/>
            <a:ext cx="2939681" cy="2924983"/>
          </a:xfrm>
          <a:custGeom>
            <a:avLst/>
            <a:gdLst/>
            <a:ahLst/>
            <a:cxnLst/>
            <a:rect l="l" t="t" r="r" b="b"/>
            <a:pathLst>
              <a:path w="4409522" h="4387475">
                <a:moveTo>
                  <a:pt x="0" y="0"/>
                </a:moveTo>
                <a:lnTo>
                  <a:pt x="4409522" y="0"/>
                </a:lnTo>
                <a:lnTo>
                  <a:pt x="4409522" y="4387475"/>
                </a:lnTo>
                <a:lnTo>
                  <a:pt x="0" y="4387475"/>
                </a:lnTo>
                <a:lnTo>
                  <a:pt x="0" y="0"/>
                </a:lnTo>
                <a:close/>
              </a:path>
            </a:pathLst>
          </a:custGeom>
          <a:blipFill>
            <a:blip r:embed="rId4">
              <a:alphaModFix amt="64000"/>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Freeform 8"/>
          <p:cNvSpPr/>
          <p:nvPr/>
        </p:nvSpPr>
        <p:spPr>
          <a:xfrm rot="10656492">
            <a:off x="4626158" y="-64475"/>
            <a:ext cx="2939681" cy="2924983"/>
          </a:xfrm>
          <a:custGeom>
            <a:avLst/>
            <a:gdLst/>
            <a:ahLst/>
            <a:cxnLst/>
            <a:rect l="l" t="t" r="r" b="b"/>
            <a:pathLst>
              <a:path w="4409522" h="4387475">
                <a:moveTo>
                  <a:pt x="0" y="0"/>
                </a:moveTo>
                <a:lnTo>
                  <a:pt x="4409522" y="0"/>
                </a:lnTo>
                <a:lnTo>
                  <a:pt x="4409522" y="4387475"/>
                </a:lnTo>
                <a:lnTo>
                  <a:pt x="0" y="4387475"/>
                </a:lnTo>
                <a:lnTo>
                  <a:pt x="0" y="0"/>
                </a:lnTo>
                <a:close/>
              </a:path>
            </a:pathLst>
          </a:custGeom>
          <a:blipFill>
            <a:blip r:embed="rId4">
              <a:alphaModFix amt="30000"/>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Freeform 20">
            <a:extLst>
              <a:ext uri="{FF2B5EF4-FFF2-40B4-BE49-F238E27FC236}">
                <a16:creationId xmlns:a16="http://schemas.microsoft.com/office/drawing/2014/main" id="{0F52DD86-3314-8108-3A59-6CA2F12F3CE6}"/>
              </a:ext>
            </a:extLst>
          </p:cNvPr>
          <p:cNvSpPr/>
          <p:nvPr/>
        </p:nvSpPr>
        <p:spPr>
          <a:xfrm>
            <a:off x="8597342" y="3445042"/>
            <a:ext cx="2943232" cy="2806697"/>
          </a:xfrm>
          <a:custGeom>
            <a:avLst/>
            <a:gdLst/>
            <a:ahLst/>
            <a:cxnLst/>
            <a:rect l="l" t="t" r="r" b="b"/>
            <a:pathLst>
              <a:path w="2660946" h="2660946">
                <a:moveTo>
                  <a:pt x="0" y="0"/>
                </a:moveTo>
                <a:lnTo>
                  <a:pt x="2660945" y="0"/>
                </a:lnTo>
                <a:lnTo>
                  <a:pt x="2660945" y="2660945"/>
                </a:lnTo>
                <a:lnTo>
                  <a:pt x="0" y="26609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Box 10">
            <a:extLst>
              <a:ext uri="{FF2B5EF4-FFF2-40B4-BE49-F238E27FC236}">
                <a16:creationId xmlns:a16="http://schemas.microsoft.com/office/drawing/2014/main" id="{E36A1B0D-407D-1169-5D01-5D295A1BF1A2}"/>
              </a:ext>
            </a:extLst>
          </p:cNvPr>
          <p:cNvSpPr txBox="1"/>
          <p:nvPr/>
        </p:nvSpPr>
        <p:spPr>
          <a:xfrm>
            <a:off x="8256147" y="4486410"/>
            <a:ext cx="3625621" cy="1323439"/>
          </a:xfrm>
          <a:prstGeom prst="rect">
            <a:avLst/>
          </a:prstGeom>
          <a:noFill/>
        </p:spPr>
        <p:txBody>
          <a:bodyPr wrap="square" rtlCol="1">
            <a:spAutoFit/>
          </a:bodyPr>
          <a:lstStyle/>
          <a:p>
            <a:pPr lvl="0" algn="ctr" rtl="1">
              <a:defRPr/>
            </a:pPr>
            <a:r>
              <a:rPr lang="ar-AE" sz="4000" b="1" dirty="0">
                <a:solidFill>
                  <a:srgbClr val="002060"/>
                </a:solidFill>
                <a:latin typeface="Calibri" panose="020F0502020204030204" pitchFamily="34" charset="0"/>
                <a:ea typeface="Calibri" panose="020F0502020204030204" pitchFamily="34" charset="0"/>
                <a:cs typeface="Calibri" panose="020F0502020204030204" pitchFamily="34" charset="0"/>
              </a:rPr>
              <a:t>مهم</a:t>
            </a:r>
            <a:r>
              <a:rPr lang="ar-JO" sz="4000" b="1"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ar-AE"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بالنسبة لي أن...</a:t>
            </a:r>
            <a:endParaRPr kumimoji="0" lang="he-IL"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Freeform 20">
            <a:extLst>
              <a:ext uri="{FF2B5EF4-FFF2-40B4-BE49-F238E27FC236}">
                <a16:creationId xmlns:a16="http://schemas.microsoft.com/office/drawing/2014/main" id="{F167F29D-4809-2B14-A184-49906A391BC5}"/>
              </a:ext>
            </a:extLst>
          </p:cNvPr>
          <p:cNvSpPr/>
          <p:nvPr/>
        </p:nvSpPr>
        <p:spPr>
          <a:xfrm>
            <a:off x="7923441" y="488486"/>
            <a:ext cx="2558295" cy="2459204"/>
          </a:xfrm>
          <a:custGeom>
            <a:avLst/>
            <a:gdLst/>
            <a:ahLst/>
            <a:cxnLst/>
            <a:rect l="l" t="t" r="r" b="b"/>
            <a:pathLst>
              <a:path w="2660946" h="2660946">
                <a:moveTo>
                  <a:pt x="0" y="0"/>
                </a:moveTo>
                <a:lnTo>
                  <a:pt x="2660945" y="0"/>
                </a:lnTo>
                <a:lnTo>
                  <a:pt x="2660945" y="2660945"/>
                </a:lnTo>
                <a:lnTo>
                  <a:pt x="0" y="26609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Box 1">
            <a:extLst>
              <a:ext uri="{FF2B5EF4-FFF2-40B4-BE49-F238E27FC236}">
                <a16:creationId xmlns:a16="http://schemas.microsoft.com/office/drawing/2014/main" id="{76B42414-FFA1-1668-FB0F-021E43A984EA}"/>
              </a:ext>
            </a:extLst>
          </p:cNvPr>
          <p:cNvSpPr txBox="1"/>
          <p:nvPr/>
        </p:nvSpPr>
        <p:spPr>
          <a:xfrm>
            <a:off x="7821306" y="1290248"/>
            <a:ext cx="2566768" cy="707886"/>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AE" sz="4000" b="1" dirty="0">
                <a:solidFill>
                  <a:srgbClr val="002060"/>
                </a:solidFill>
                <a:latin typeface="Calibri" panose="020F0502020204030204" pitchFamily="34" charset="0"/>
                <a:ea typeface="Calibri" panose="020F0502020204030204" pitchFamily="34" charset="0"/>
                <a:cs typeface="Calibri" panose="020F0502020204030204" pitchFamily="34" charset="0"/>
              </a:rPr>
              <a:t>فهمت أن</a:t>
            </a:r>
            <a:r>
              <a:rPr lang="ar-JO" sz="4000" b="1"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ar-AE" sz="4000" b="1"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kumimoji="0" lang="he-IL"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Freeform 20">
            <a:extLst>
              <a:ext uri="{FF2B5EF4-FFF2-40B4-BE49-F238E27FC236}">
                <a16:creationId xmlns:a16="http://schemas.microsoft.com/office/drawing/2014/main" id="{C2F71C4F-D46E-1F91-EFC6-6C23C20A83D3}"/>
              </a:ext>
            </a:extLst>
          </p:cNvPr>
          <p:cNvSpPr/>
          <p:nvPr/>
        </p:nvSpPr>
        <p:spPr>
          <a:xfrm>
            <a:off x="4460666" y="3232742"/>
            <a:ext cx="3292032" cy="3045117"/>
          </a:xfrm>
          <a:custGeom>
            <a:avLst/>
            <a:gdLst/>
            <a:ahLst/>
            <a:cxnLst/>
            <a:rect l="l" t="t" r="r" b="b"/>
            <a:pathLst>
              <a:path w="2660946" h="2660946">
                <a:moveTo>
                  <a:pt x="0" y="0"/>
                </a:moveTo>
                <a:lnTo>
                  <a:pt x="2660945" y="0"/>
                </a:lnTo>
                <a:lnTo>
                  <a:pt x="2660945" y="2660945"/>
                </a:lnTo>
                <a:lnTo>
                  <a:pt x="0" y="26609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TextBox 11">
            <a:extLst>
              <a:ext uri="{FF2B5EF4-FFF2-40B4-BE49-F238E27FC236}">
                <a16:creationId xmlns:a16="http://schemas.microsoft.com/office/drawing/2014/main" id="{841B2B5B-456A-FB48-C6B2-06E60A90A156}"/>
              </a:ext>
            </a:extLst>
          </p:cNvPr>
          <p:cNvSpPr txBox="1"/>
          <p:nvPr/>
        </p:nvSpPr>
        <p:spPr>
          <a:xfrm>
            <a:off x="4460666" y="4267747"/>
            <a:ext cx="3176309" cy="707886"/>
          </a:xfrm>
          <a:prstGeom prst="rect">
            <a:avLst/>
          </a:prstGeom>
          <a:noFill/>
        </p:spPr>
        <p:txBody>
          <a:bodyPr wrap="square" rtlCol="1">
            <a:spAutoFit/>
          </a:bodyPr>
          <a:lstStyle/>
          <a:p>
            <a:pPr lvl="0" algn="ctr" rtl="1">
              <a:defRPr/>
            </a:pPr>
            <a:r>
              <a:rPr lang="ar-AE" sz="4000" b="1" dirty="0">
                <a:solidFill>
                  <a:srgbClr val="002060"/>
                </a:solidFill>
                <a:latin typeface="Calibri" panose="020F0502020204030204" pitchFamily="34" charset="0"/>
                <a:ea typeface="Calibri" panose="020F0502020204030204" pitchFamily="34" charset="0"/>
                <a:cs typeface="Calibri" panose="020F0502020204030204" pitchFamily="34" charset="0"/>
              </a:rPr>
              <a:t>أنا أؤمن بأن</a:t>
            </a:r>
            <a:r>
              <a:rPr lang="ar-JO" sz="4000" b="1"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ar-AE" sz="4000" b="1"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kumimoji="0" lang="he-IL"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Freeform 20">
            <a:extLst>
              <a:ext uri="{FF2B5EF4-FFF2-40B4-BE49-F238E27FC236}">
                <a16:creationId xmlns:a16="http://schemas.microsoft.com/office/drawing/2014/main" id="{F167F29D-4809-2B14-A184-49906A391BC5}"/>
              </a:ext>
            </a:extLst>
          </p:cNvPr>
          <p:cNvSpPr/>
          <p:nvPr/>
        </p:nvSpPr>
        <p:spPr>
          <a:xfrm>
            <a:off x="4882408" y="243026"/>
            <a:ext cx="2558295" cy="2459204"/>
          </a:xfrm>
          <a:custGeom>
            <a:avLst/>
            <a:gdLst/>
            <a:ahLst/>
            <a:cxnLst/>
            <a:rect l="l" t="t" r="r" b="b"/>
            <a:pathLst>
              <a:path w="2660946" h="2660946">
                <a:moveTo>
                  <a:pt x="0" y="0"/>
                </a:moveTo>
                <a:lnTo>
                  <a:pt x="2660945" y="0"/>
                </a:lnTo>
                <a:lnTo>
                  <a:pt x="2660945" y="2660945"/>
                </a:lnTo>
                <a:lnTo>
                  <a:pt x="0" y="26609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
            <a:extLst>
              <a:ext uri="{FF2B5EF4-FFF2-40B4-BE49-F238E27FC236}">
                <a16:creationId xmlns:a16="http://schemas.microsoft.com/office/drawing/2014/main" id="{76B42414-FFA1-1668-FB0F-021E43A984EA}"/>
              </a:ext>
            </a:extLst>
          </p:cNvPr>
          <p:cNvSpPr txBox="1"/>
          <p:nvPr/>
        </p:nvSpPr>
        <p:spPr>
          <a:xfrm>
            <a:off x="4914492" y="894753"/>
            <a:ext cx="2566768" cy="707886"/>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AE" sz="4000" b="1" dirty="0">
                <a:solidFill>
                  <a:srgbClr val="002060"/>
                </a:solidFill>
                <a:latin typeface="Calibri" panose="020F0502020204030204" pitchFamily="34" charset="0"/>
                <a:ea typeface="Calibri" panose="020F0502020204030204" pitchFamily="34" charset="0"/>
                <a:cs typeface="Calibri" panose="020F0502020204030204" pitchFamily="34" charset="0"/>
              </a:rPr>
              <a:t>في قلبي..</a:t>
            </a:r>
            <a:endParaRPr kumimoji="0" lang="he-IL"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Freeform 20">
            <a:extLst>
              <a:ext uri="{FF2B5EF4-FFF2-40B4-BE49-F238E27FC236}">
                <a16:creationId xmlns:a16="http://schemas.microsoft.com/office/drawing/2014/main" id="{FADBF28E-0C40-80A5-691B-723D6937D6B6}"/>
              </a:ext>
            </a:extLst>
          </p:cNvPr>
          <p:cNvSpPr/>
          <p:nvPr/>
        </p:nvSpPr>
        <p:spPr>
          <a:xfrm>
            <a:off x="749545" y="1355317"/>
            <a:ext cx="3481547" cy="3328021"/>
          </a:xfrm>
          <a:custGeom>
            <a:avLst/>
            <a:gdLst/>
            <a:ahLst/>
            <a:cxnLst/>
            <a:rect l="l" t="t" r="r" b="b"/>
            <a:pathLst>
              <a:path w="2660946" h="2660946">
                <a:moveTo>
                  <a:pt x="0" y="0"/>
                </a:moveTo>
                <a:lnTo>
                  <a:pt x="2660945" y="0"/>
                </a:lnTo>
                <a:lnTo>
                  <a:pt x="2660945" y="2660945"/>
                </a:lnTo>
                <a:lnTo>
                  <a:pt x="0" y="26609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600" b="0"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TextBox 1">
            <a:extLst>
              <a:ext uri="{FF2B5EF4-FFF2-40B4-BE49-F238E27FC236}">
                <a16:creationId xmlns:a16="http://schemas.microsoft.com/office/drawing/2014/main" id="{00DBE291-B857-3D0A-0654-85B241F23381}"/>
              </a:ext>
            </a:extLst>
          </p:cNvPr>
          <p:cNvSpPr txBox="1"/>
          <p:nvPr/>
        </p:nvSpPr>
        <p:spPr>
          <a:xfrm>
            <a:off x="823667" y="2284961"/>
            <a:ext cx="3309056" cy="2308324"/>
          </a:xfrm>
          <a:prstGeom prst="rect">
            <a:avLst/>
          </a:prstGeom>
          <a:noFill/>
        </p:spPr>
        <p:txBody>
          <a:bodyPr wrap="square" rtlCol="1">
            <a:spAutoFit/>
          </a:bodyPr>
          <a:lstStyle/>
          <a:p>
            <a:pPr lvl="0" algn="ctr" rtl="1">
              <a:defRPr/>
            </a:pPr>
            <a:r>
              <a:rPr lang="ar-AE" sz="3600" b="1" dirty="0">
                <a:solidFill>
                  <a:srgbClr val="002060"/>
                </a:solidFill>
                <a:latin typeface="Calibri" panose="020F0502020204030204" pitchFamily="34" charset="0"/>
                <a:ea typeface="Calibri" panose="020F0502020204030204" pitchFamily="34" charset="0"/>
                <a:cs typeface="Calibri" panose="020F0502020204030204" pitchFamily="34" charset="0"/>
              </a:rPr>
              <a:t>الطريق\ المسار الذي سأختار السير فيه في الفترة القريبة...</a:t>
            </a:r>
            <a:endParaRPr kumimoji="0" lang="he-IL"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7">
            <a:extLst>
              <a:ext uri="{FF2B5EF4-FFF2-40B4-BE49-F238E27FC236}">
                <a16:creationId xmlns:a16="http://schemas.microsoft.com/office/drawing/2014/main" id="{C4AC645D-8AC3-45FC-E56D-6BF891C11B60}"/>
              </a:ext>
            </a:extLst>
          </p:cNvPr>
          <p:cNvGrpSpPr/>
          <p:nvPr/>
        </p:nvGrpSpPr>
        <p:grpSpPr>
          <a:xfrm rot="-5400000">
            <a:off x="3665117" y="-1499606"/>
            <a:ext cx="5014206" cy="9826730"/>
            <a:chOff x="0" y="0"/>
            <a:chExt cx="776592" cy="1131017"/>
          </a:xfrm>
        </p:grpSpPr>
        <p:sp>
          <p:nvSpPr>
            <p:cNvPr id="15" name="Freeform 18">
              <a:extLst>
                <a:ext uri="{FF2B5EF4-FFF2-40B4-BE49-F238E27FC236}">
                  <a16:creationId xmlns:a16="http://schemas.microsoft.com/office/drawing/2014/main" id="{C01F0AD1-7011-4BE0-19C4-D7341B725D6E}"/>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TextBox 19">
              <a:extLst>
                <a:ext uri="{FF2B5EF4-FFF2-40B4-BE49-F238E27FC236}">
                  <a16:creationId xmlns:a16="http://schemas.microsoft.com/office/drawing/2014/main" id="{68138777-5B8A-E56D-F954-7DBAB28A0210}"/>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 name="Group 14">
            <a:extLst>
              <a:ext uri="{FF2B5EF4-FFF2-40B4-BE49-F238E27FC236}">
                <a16:creationId xmlns:a16="http://schemas.microsoft.com/office/drawing/2014/main" id="{1BF69CAA-58C8-9907-80D2-CE564E2E7C07}"/>
              </a:ext>
            </a:extLst>
          </p:cNvPr>
          <p:cNvGrpSpPr/>
          <p:nvPr/>
        </p:nvGrpSpPr>
        <p:grpSpPr>
          <a:xfrm rot="-5400000">
            <a:off x="3437989" y="-1734378"/>
            <a:ext cx="5316019" cy="10296274"/>
            <a:chOff x="0" y="0"/>
            <a:chExt cx="876250" cy="1250608"/>
          </a:xfrm>
        </p:grpSpPr>
        <p:sp>
          <p:nvSpPr>
            <p:cNvPr id="3" name="Freeform 15">
              <a:extLst>
                <a:ext uri="{FF2B5EF4-FFF2-40B4-BE49-F238E27FC236}">
                  <a16:creationId xmlns:a16="http://schemas.microsoft.com/office/drawing/2014/main" id="{AFBCBF63-DF6C-D49C-B0FF-D84A8D84C793}"/>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16">
              <a:extLst>
                <a:ext uri="{FF2B5EF4-FFF2-40B4-BE49-F238E27FC236}">
                  <a16:creationId xmlns:a16="http://schemas.microsoft.com/office/drawing/2014/main" id="{8070AA56-B15C-9BA6-B5D2-8A85FF76EDC1}"/>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0" name="מציין מיקום טקסט 3">
            <a:extLst>
              <a:ext uri="{FF2B5EF4-FFF2-40B4-BE49-F238E27FC236}">
                <a16:creationId xmlns:a16="http://schemas.microsoft.com/office/drawing/2014/main" id="{3EA351E4-FEFF-1D2A-CF16-7E120C16BF7C}"/>
              </a:ext>
            </a:extLst>
          </p:cNvPr>
          <p:cNvSpPr txBox="1">
            <a:spLocks/>
          </p:cNvSpPr>
          <p:nvPr/>
        </p:nvSpPr>
        <p:spPr>
          <a:xfrm>
            <a:off x="1130647" y="1361696"/>
            <a:ext cx="10034213" cy="3611880"/>
          </a:xfrm>
          <a:prstGeom prst="rect">
            <a:avLst/>
          </a:prstGeom>
        </p:spPr>
        <p:txBody>
          <a:bodyPr anchor="ctr">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gn="ctr" rtl="1">
              <a:buNone/>
            </a:pPr>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شخص</a:t>
            </a:r>
            <a:r>
              <a:rPr lang="ar-JO" sz="7200"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 كان موجودًا من أجلي خلال هذه الفترة</a:t>
            </a:r>
            <a:endPar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Freeform 20">
            <a:extLst>
              <a:ext uri="{FF2B5EF4-FFF2-40B4-BE49-F238E27FC236}">
                <a16:creationId xmlns:a16="http://schemas.microsoft.com/office/drawing/2014/main" id="{F5978892-77CC-0C8B-23A3-C7F9E8D7D963}"/>
              </a:ext>
            </a:extLst>
          </p:cNvPr>
          <p:cNvSpPr/>
          <p:nvPr/>
        </p:nvSpPr>
        <p:spPr>
          <a:xfrm rot="-5400000">
            <a:off x="9127636" y="3695929"/>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3"/>
            <a:stretch>
              <a:fillRect/>
            </a:stretch>
          </a:blipFill>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Freeform 20">
            <a:extLst>
              <a:ext uri="{FF2B5EF4-FFF2-40B4-BE49-F238E27FC236}">
                <a16:creationId xmlns:a16="http://schemas.microsoft.com/office/drawing/2014/main" id="{5CF6F6CC-0E5B-034F-160F-BD858D792070}"/>
              </a:ext>
            </a:extLst>
          </p:cNvPr>
          <p:cNvSpPr/>
          <p:nvPr/>
        </p:nvSpPr>
        <p:spPr>
          <a:xfrm rot="-5400000">
            <a:off x="1366036" y="3776072"/>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3"/>
            <a:stretch>
              <a:fillRect/>
            </a:stretch>
          </a:blipFill>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8066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7">
            <a:extLst>
              <a:ext uri="{FF2B5EF4-FFF2-40B4-BE49-F238E27FC236}">
                <a16:creationId xmlns:a16="http://schemas.microsoft.com/office/drawing/2014/main" id="{C4AC645D-8AC3-45FC-E56D-6BF891C11B60}"/>
              </a:ext>
            </a:extLst>
          </p:cNvPr>
          <p:cNvGrpSpPr/>
          <p:nvPr/>
        </p:nvGrpSpPr>
        <p:grpSpPr>
          <a:xfrm rot="-5400000">
            <a:off x="3665117" y="-1499606"/>
            <a:ext cx="5014206" cy="9826730"/>
            <a:chOff x="0" y="0"/>
            <a:chExt cx="776592" cy="1131017"/>
          </a:xfrm>
        </p:grpSpPr>
        <p:sp>
          <p:nvSpPr>
            <p:cNvPr id="15" name="Freeform 18">
              <a:extLst>
                <a:ext uri="{FF2B5EF4-FFF2-40B4-BE49-F238E27FC236}">
                  <a16:creationId xmlns:a16="http://schemas.microsoft.com/office/drawing/2014/main" id="{C01F0AD1-7011-4BE0-19C4-D7341B725D6E}"/>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16" name="TextBox 19">
              <a:extLst>
                <a:ext uri="{FF2B5EF4-FFF2-40B4-BE49-F238E27FC236}">
                  <a16:creationId xmlns:a16="http://schemas.microsoft.com/office/drawing/2014/main" id="{68138777-5B8A-E56D-F954-7DBAB28A0210}"/>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2" name="Group 14">
            <a:extLst>
              <a:ext uri="{FF2B5EF4-FFF2-40B4-BE49-F238E27FC236}">
                <a16:creationId xmlns:a16="http://schemas.microsoft.com/office/drawing/2014/main" id="{1BF69CAA-58C8-9907-80D2-CE564E2E7C07}"/>
              </a:ext>
            </a:extLst>
          </p:cNvPr>
          <p:cNvGrpSpPr/>
          <p:nvPr/>
        </p:nvGrpSpPr>
        <p:grpSpPr>
          <a:xfrm rot="-5400000">
            <a:off x="3311522" y="-1837159"/>
            <a:ext cx="5316019" cy="10296274"/>
            <a:chOff x="0" y="0"/>
            <a:chExt cx="876250" cy="1250608"/>
          </a:xfrm>
        </p:grpSpPr>
        <p:sp>
          <p:nvSpPr>
            <p:cNvPr id="3" name="Freeform 15">
              <a:extLst>
                <a:ext uri="{FF2B5EF4-FFF2-40B4-BE49-F238E27FC236}">
                  <a16:creationId xmlns:a16="http://schemas.microsoft.com/office/drawing/2014/main" id="{AFBCBF63-DF6C-D49C-B0FF-D84A8D84C793}"/>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16">
              <a:extLst>
                <a:ext uri="{FF2B5EF4-FFF2-40B4-BE49-F238E27FC236}">
                  <a16:creationId xmlns:a16="http://schemas.microsoft.com/office/drawing/2014/main" id="{8070AA56-B15C-9BA6-B5D2-8A85FF76EDC1}"/>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7" name="Freeform 20">
            <a:extLst>
              <a:ext uri="{FF2B5EF4-FFF2-40B4-BE49-F238E27FC236}">
                <a16:creationId xmlns:a16="http://schemas.microsoft.com/office/drawing/2014/main" id="{F5978892-77CC-0C8B-23A3-C7F9E8D7D963}"/>
              </a:ext>
            </a:extLst>
          </p:cNvPr>
          <p:cNvSpPr/>
          <p:nvPr/>
        </p:nvSpPr>
        <p:spPr>
          <a:xfrm rot="-5400000">
            <a:off x="8804344" y="688205"/>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3"/>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8" name="Freeform 20">
            <a:extLst>
              <a:ext uri="{FF2B5EF4-FFF2-40B4-BE49-F238E27FC236}">
                <a16:creationId xmlns:a16="http://schemas.microsoft.com/office/drawing/2014/main" id="{5CF6F6CC-0E5B-034F-160F-BD858D792070}"/>
              </a:ext>
            </a:extLst>
          </p:cNvPr>
          <p:cNvSpPr/>
          <p:nvPr/>
        </p:nvSpPr>
        <p:spPr>
          <a:xfrm rot="-5400000">
            <a:off x="1366036" y="3776072"/>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3"/>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1" name="מציין מיקום טקסט 3">
            <a:extLst>
              <a:ext uri="{FF2B5EF4-FFF2-40B4-BE49-F238E27FC236}">
                <a16:creationId xmlns:a16="http://schemas.microsoft.com/office/drawing/2014/main" id="{3EA351E4-FEFF-1D2A-CF16-7E120C16BF7C}"/>
              </a:ext>
            </a:extLst>
          </p:cNvPr>
          <p:cNvSpPr txBox="1">
            <a:spLocks/>
          </p:cNvSpPr>
          <p:nvPr/>
        </p:nvSpPr>
        <p:spPr>
          <a:xfrm>
            <a:off x="130981" y="1404321"/>
            <a:ext cx="11930038" cy="3611880"/>
          </a:xfrm>
          <a:prstGeom prst="rect">
            <a:avLst/>
          </a:prstGeom>
        </p:spPr>
        <p:txBody>
          <a:bodyPr anchor="ctr">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gn="ctr" rtl="1">
              <a:buNone/>
            </a:pPr>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شخص</a:t>
            </a:r>
            <a:r>
              <a:rPr lang="ar-JO" sz="7200"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 أُعتبر مهمًا بالنسبة له\لها</a:t>
            </a:r>
          </a:p>
          <a:p>
            <a:pPr marL="0" indent="0" algn="ctr" rtl="1">
              <a:buNone/>
            </a:pPr>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 في الأيام الصعبة.</a:t>
            </a:r>
            <a:endPar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289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3" name="Group 14">
            <a:extLst>
              <a:ext uri="{FF2B5EF4-FFF2-40B4-BE49-F238E27FC236}">
                <a16:creationId xmlns:a16="http://schemas.microsoft.com/office/drawing/2014/main" id="{106D4F24-55E8-4ECE-EBB7-19F7A50F704B}"/>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FEE1A6D7-5777-65CA-120A-6D51626EEB7B}"/>
              </a:ext>
            </a:extLst>
          </p:cNvPr>
          <p:cNvSpPr txBox="1"/>
          <p:nvPr/>
        </p:nvSpPr>
        <p:spPr>
          <a:xfrm>
            <a:off x="947861" y="1848217"/>
            <a:ext cx="10296275" cy="2308324"/>
          </a:xfrm>
          <a:prstGeom prst="rect">
            <a:avLst/>
          </a:prstGeom>
          <a:noFill/>
          <a:effectLst>
            <a:softEdge rad="63500"/>
          </a:effectLst>
        </p:spPr>
        <p:txBody>
          <a:bodyPr wrap="square" rtlCol="1">
            <a:spAutoFit/>
          </a:bodyPr>
          <a:lstStyle/>
          <a:p>
            <a:pPr algn="ctr" rtl="1"/>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أمور اكتشفتها عن نفسي </a:t>
            </a:r>
          </a:p>
          <a:p>
            <a:pPr algn="ctr" rtl="1"/>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من خلال المواجهة</a:t>
            </a:r>
            <a:endParaRPr lang="he-IL" sz="48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Freeform 20">
            <a:extLst>
              <a:ext uri="{FF2B5EF4-FFF2-40B4-BE49-F238E27FC236}">
                <a16:creationId xmlns:a16="http://schemas.microsoft.com/office/drawing/2014/main" id="{F59886B1-ED03-3A68-E442-6BC8A12436F4}"/>
              </a:ext>
            </a:extLst>
          </p:cNvPr>
          <p:cNvSpPr/>
          <p:nvPr/>
        </p:nvSpPr>
        <p:spPr>
          <a:xfrm rot="-5400000">
            <a:off x="9259152" y="-61447"/>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3"/>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1" name="Freeform 20">
            <a:extLst>
              <a:ext uri="{FF2B5EF4-FFF2-40B4-BE49-F238E27FC236}">
                <a16:creationId xmlns:a16="http://schemas.microsoft.com/office/drawing/2014/main" id="{A218B367-A611-144D-EA41-7EE6E14D4DE1}"/>
              </a:ext>
            </a:extLst>
          </p:cNvPr>
          <p:cNvSpPr/>
          <p:nvPr/>
        </p:nvSpPr>
        <p:spPr>
          <a:xfrm rot="-5400000">
            <a:off x="1090121" y="385152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3"/>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3839841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FDC27AA8-EEB3-6595-3624-C144F3DF2372}"/>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B2B0C46-C6CB-2F64-414A-0386127CCDA8}"/>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35F250EB-ADD2-5BCC-CE6A-5987B83A2481}"/>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106D4F24-55E8-4ECE-EBB7-19F7A50F704B}"/>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FEE1A6D7-5777-65CA-120A-6D51626EEB7B}"/>
              </a:ext>
            </a:extLst>
          </p:cNvPr>
          <p:cNvSpPr txBox="1"/>
          <p:nvPr/>
        </p:nvSpPr>
        <p:spPr>
          <a:xfrm>
            <a:off x="1347601" y="1166841"/>
            <a:ext cx="9496793" cy="3416320"/>
          </a:xfrm>
          <a:prstGeom prst="rect">
            <a:avLst/>
          </a:prstGeom>
          <a:noFill/>
          <a:effectLst>
            <a:softEdge rad="63500"/>
          </a:effectLst>
        </p:spPr>
        <p:txBody>
          <a:bodyPr wrap="square" rtlCol="1">
            <a:spAutoFit/>
          </a:bodyPr>
          <a:lstStyle/>
          <a:p>
            <a:pPr algn="ctr" rtl="1"/>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لحظات من السكينة </a:t>
            </a:r>
          </a:p>
          <a:p>
            <a:pPr algn="ctr" rtl="1"/>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وسط عدم الاستقرار، </a:t>
            </a:r>
          </a:p>
          <a:p>
            <a:pPr algn="ctr" rtl="1"/>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حيث تمك</a:t>
            </a:r>
            <a:r>
              <a:rPr lang="ar-JO" sz="7200"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نت من أخذ استراحة</a:t>
            </a:r>
            <a:endPar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Freeform 20">
            <a:extLst>
              <a:ext uri="{FF2B5EF4-FFF2-40B4-BE49-F238E27FC236}">
                <a16:creationId xmlns:a16="http://schemas.microsoft.com/office/drawing/2014/main" id="{F59886B1-ED03-3A68-E442-6BC8A12436F4}"/>
              </a:ext>
            </a:extLst>
          </p:cNvPr>
          <p:cNvSpPr/>
          <p:nvPr/>
        </p:nvSpPr>
        <p:spPr>
          <a:xfrm rot="-5400000">
            <a:off x="9259152" y="30093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1" name="Freeform 20">
            <a:extLst>
              <a:ext uri="{FF2B5EF4-FFF2-40B4-BE49-F238E27FC236}">
                <a16:creationId xmlns:a16="http://schemas.microsoft.com/office/drawing/2014/main" id="{A218B367-A611-144D-EA41-7EE6E14D4DE1}"/>
              </a:ext>
            </a:extLst>
          </p:cNvPr>
          <p:cNvSpPr/>
          <p:nvPr/>
        </p:nvSpPr>
        <p:spPr>
          <a:xfrm rot="-5400000">
            <a:off x="942297" y="4002432"/>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3055945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FDC27AA8-EEB3-6595-3624-C144F3DF2372}"/>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B2B0C46-C6CB-2F64-414A-0386127CCDA8}"/>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35F250EB-ADD2-5BCC-CE6A-5987B83A2481}"/>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106D4F24-55E8-4ECE-EBB7-19F7A50F704B}"/>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FEE1A6D7-5777-65CA-120A-6D51626EEB7B}"/>
              </a:ext>
            </a:extLst>
          </p:cNvPr>
          <p:cNvSpPr txBox="1"/>
          <p:nvPr/>
        </p:nvSpPr>
        <p:spPr>
          <a:xfrm>
            <a:off x="1841844" y="1705598"/>
            <a:ext cx="8412480" cy="2308324"/>
          </a:xfrm>
          <a:prstGeom prst="rect">
            <a:avLst/>
          </a:prstGeom>
          <a:noFill/>
          <a:effectLst>
            <a:softEdge rad="63500"/>
          </a:effectLst>
        </p:spPr>
        <p:txBody>
          <a:bodyPr wrap="square" rtlCol="1">
            <a:spAutoFit/>
          </a:bodyPr>
          <a:lstStyle/>
          <a:p>
            <a:pPr algn="ctr"/>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لحظة زادتني قو</a:t>
            </a:r>
            <a:r>
              <a:rPr lang="ar-JO" sz="7200"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ة</a:t>
            </a:r>
          </a:p>
          <a:p>
            <a:pPr algn="ctr"/>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 خلال الفترة الماضية</a:t>
            </a:r>
            <a:endParaRPr lang="he-IL" sz="7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Freeform 20">
            <a:extLst>
              <a:ext uri="{FF2B5EF4-FFF2-40B4-BE49-F238E27FC236}">
                <a16:creationId xmlns:a16="http://schemas.microsoft.com/office/drawing/2014/main" id="{F59886B1-ED03-3A68-E442-6BC8A12436F4}"/>
              </a:ext>
            </a:extLst>
          </p:cNvPr>
          <p:cNvSpPr/>
          <p:nvPr/>
        </p:nvSpPr>
        <p:spPr>
          <a:xfrm rot="-5400000">
            <a:off x="8518778" y="780996"/>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1" name="Freeform 20">
            <a:extLst>
              <a:ext uri="{FF2B5EF4-FFF2-40B4-BE49-F238E27FC236}">
                <a16:creationId xmlns:a16="http://schemas.microsoft.com/office/drawing/2014/main" id="{A218B367-A611-144D-EA41-7EE6E14D4DE1}"/>
              </a:ext>
            </a:extLst>
          </p:cNvPr>
          <p:cNvSpPr/>
          <p:nvPr/>
        </p:nvSpPr>
        <p:spPr>
          <a:xfrm rot="-5400000">
            <a:off x="1005019" y="3700619"/>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1204501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FDC27AA8-EEB3-6595-3624-C144F3DF2372}"/>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B2B0C46-C6CB-2F64-414A-0386127CCDA8}"/>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35F250EB-ADD2-5BCC-CE6A-5987B83A2481}"/>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106D4F24-55E8-4ECE-EBB7-19F7A50F704B}"/>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FEE1A6D7-5777-65CA-120A-6D51626EEB7B}"/>
              </a:ext>
            </a:extLst>
          </p:cNvPr>
          <p:cNvSpPr txBox="1"/>
          <p:nvPr/>
        </p:nvSpPr>
        <p:spPr>
          <a:xfrm>
            <a:off x="1889758" y="2103120"/>
            <a:ext cx="8412480" cy="1200329"/>
          </a:xfrm>
          <a:prstGeom prst="rect">
            <a:avLst/>
          </a:prstGeom>
          <a:noFill/>
          <a:effectLst>
            <a:softEdge rad="63500"/>
          </a:effectLst>
        </p:spPr>
        <p:txBody>
          <a:bodyPr wrap="square" rtlCol="1">
            <a:spAutoFit/>
          </a:bodyPr>
          <a:lstStyle/>
          <a:p>
            <a:pPr algn="ctr" rtl="1"/>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شخص أود</a:t>
            </a:r>
            <a:r>
              <a:rPr lang="ar-JO" sz="7200" dirty="0">
                <a:solidFill>
                  <a:srgbClr val="002060"/>
                </a:solidFill>
                <a:latin typeface="Calibri" panose="020F0502020204030204" pitchFamily="34" charset="0"/>
                <a:ea typeface="Calibri" panose="020F0502020204030204" pitchFamily="34" charset="0"/>
                <a:cs typeface="Calibri" panose="020F0502020204030204" pitchFamily="34" charset="0"/>
              </a:rPr>
              <a:t>ّ</a:t>
            </a:r>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 أن أشكره</a:t>
            </a:r>
            <a:endParaRPr lang="he-IL" sz="7200" strike="sngStrike"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Freeform 20">
            <a:extLst>
              <a:ext uri="{FF2B5EF4-FFF2-40B4-BE49-F238E27FC236}">
                <a16:creationId xmlns:a16="http://schemas.microsoft.com/office/drawing/2014/main" id="{F59886B1-ED03-3A68-E442-6BC8A12436F4}"/>
              </a:ext>
            </a:extLst>
          </p:cNvPr>
          <p:cNvSpPr/>
          <p:nvPr/>
        </p:nvSpPr>
        <p:spPr>
          <a:xfrm rot="-5400000">
            <a:off x="9086616" y="5565"/>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1" name="Freeform 20">
            <a:extLst>
              <a:ext uri="{FF2B5EF4-FFF2-40B4-BE49-F238E27FC236}">
                <a16:creationId xmlns:a16="http://schemas.microsoft.com/office/drawing/2014/main" id="{A218B367-A611-144D-EA41-7EE6E14D4DE1}"/>
              </a:ext>
            </a:extLst>
          </p:cNvPr>
          <p:cNvSpPr/>
          <p:nvPr/>
        </p:nvSpPr>
        <p:spPr>
          <a:xfrm rot="-5400000">
            <a:off x="1746942" y="3434564"/>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3" name="Rectangle 5">
            <a:hlinkClick r:id="rId3" action="ppaction://hlinksldjump"/>
            <a:extLst>
              <a:ext uri="{FF2B5EF4-FFF2-40B4-BE49-F238E27FC236}">
                <a16:creationId xmlns:a16="http://schemas.microsoft.com/office/drawing/2014/main" id="{32F30EFC-1CA1-8070-B80D-A9C088FE44CE}"/>
              </a:ext>
            </a:extLst>
          </p:cNvPr>
          <p:cNvSpPr/>
          <p:nvPr/>
        </p:nvSpPr>
        <p:spPr>
          <a:xfrm>
            <a:off x="50800" y="5913121"/>
            <a:ext cx="2641600" cy="792480"/>
          </a:xfrm>
          <a:prstGeom prst="rect">
            <a:avLst/>
          </a:prstGeom>
          <a:noFill/>
          <a:ln>
            <a:noFill/>
          </a:ln>
        </p:spPr>
        <p:style>
          <a:lnRef idx="2">
            <a:schemeClr val="accent3">
              <a:shade val="15000"/>
            </a:schemeClr>
          </a:lnRef>
          <a:fillRef idx="1">
            <a:schemeClr val="accent3"/>
          </a:fillRef>
          <a:effectRef idx="0">
            <a:schemeClr val="accent3"/>
          </a:effectRef>
          <a:fontRef idx="minor">
            <a:schemeClr val="lt1"/>
          </a:fontRef>
        </p:style>
        <p:txBody>
          <a:bodyPr rtlCol="1" anchor="ctr"/>
          <a:lstStyle/>
          <a:p>
            <a:pPr algn="ctr"/>
            <a:endPar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9168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0E5A3-9F3D-38AC-6EBE-85310EC821CF}"/>
            </a:ext>
          </a:extLst>
        </p:cNvPr>
        <p:cNvGrpSpPr/>
        <p:nvPr/>
      </p:nvGrpSpPr>
      <p:grpSpPr>
        <a:xfrm>
          <a:off x="0" y="0"/>
          <a:ext cx="0" cy="0"/>
          <a:chOff x="0" y="0"/>
          <a:chExt cx="0" cy="0"/>
        </a:xfrm>
      </p:grpSpPr>
      <p:grpSp>
        <p:nvGrpSpPr>
          <p:cNvPr id="7" name="Group 17">
            <a:extLst>
              <a:ext uri="{FF2B5EF4-FFF2-40B4-BE49-F238E27FC236}">
                <a16:creationId xmlns:a16="http://schemas.microsoft.com/office/drawing/2014/main" id="{FDC27AA8-EEB3-6595-3624-C144F3DF2372}"/>
              </a:ext>
            </a:extLst>
          </p:cNvPr>
          <p:cNvGrpSpPr/>
          <p:nvPr/>
        </p:nvGrpSpPr>
        <p:grpSpPr>
          <a:xfrm rot="-5400000">
            <a:off x="3665117" y="-1499606"/>
            <a:ext cx="5014206" cy="9826730"/>
            <a:chOff x="0" y="0"/>
            <a:chExt cx="776592" cy="1131017"/>
          </a:xfrm>
        </p:grpSpPr>
        <p:sp>
          <p:nvSpPr>
            <p:cNvPr id="8" name="Freeform 18">
              <a:extLst>
                <a:ext uri="{FF2B5EF4-FFF2-40B4-BE49-F238E27FC236}">
                  <a16:creationId xmlns:a16="http://schemas.microsoft.com/office/drawing/2014/main" id="{1B2B0C46-C6CB-2F64-414A-0386127CCDA8}"/>
                </a:ext>
              </a:extLst>
            </p:cNvPr>
            <p:cNvSpPr/>
            <p:nvPr/>
          </p:nvSpPr>
          <p:spPr>
            <a:xfrm>
              <a:off x="0" y="0"/>
              <a:ext cx="776592" cy="1131017"/>
            </a:xfrm>
            <a:custGeom>
              <a:avLst/>
              <a:gdLst/>
              <a:ahLst/>
              <a:cxnLst/>
              <a:rect l="l" t="t" r="r" b="b"/>
              <a:pathLst>
                <a:path w="776592" h="1131017">
                  <a:moveTo>
                    <a:pt x="44702" y="0"/>
                  </a:moveTo>
                  <a:lnTo>
                    <a:pt x="731889" y="0"/>
                  </a:lnTo>
                  <a:cubicBezTo>
                    <a:pt x="756578" y="0"/>
                    <a:pt x="776592" y="20014"/>
                    <a:pt x="776592" y="44702"/>
                  </a:cubicBezTo>
                  <a:lnTo>
                    <a:pt x="776592" y="1086315"/>
                  </a:lnTo>
                  <a:cubicBezTo>
                    <a:pt x="776592" y="1111003"/>
                    <a:pt x="756578" y="1131017"/>
                    <a:pt x="731889" y="1131017"/>
                  </a:cubicBezTo>
                  <a:lnTo>
                    <a:pt x="44702" y="1131017"/>
                  </a:lnTo>
                  <a:cubicBezTo>
                    <a:pt x="20014" y="1131017"/>
                    <a:pt x="0" y="1111003"/>
                    <a:pt x="0" y="1086315"/>
                  </a:cubicBezTo>
                  <a:lnTo>
                    <a:pt x="0" y="44702"/>
                  </a:lnTo>
                  <a:cubicBezTo>
                    <a:pt x="0" y="20014"/>
                    <a:pt x="20014" y="0"/>
                    <a:pt x="44702" y="0"/>
                  </a:cubicBezTo>
                  <a:close/>
                </a:path>
              </a:pathLst>
            </a:custGeom>
            <a:solidFill>
              <a:srgbClr val="000000">
                <a:alpha val="0"/>
              </a:srgbClr>
            </a:solidFill>
            <a:ln w="19050" cap="sq">
              <a:solidFill>
                <a:srgbClr val="FBCFB5"/>
              </a:solidFill>
              <a:prstDash val="solid"/>
              <a:miter/>
            </a:ln>
          </p:spPr>
          <p:txBody>
            <a:bodyPr/>
            <a:lstStyle/>
            <a:p>
              <a:pPr algn="l" defTabSz="609630" rtl="0"/>
              <a:endParaRPr lang="he-IL" sz="1200" dirty="0">
                <a:solidFill>
                  <a:prstClr val="black"/>
                </a:solidFill>
                <a:latin typeface="Calibri"/>
                <a:cs typeface="Arial" panose="020B0604020202020204" pitchFamily="34" charset="0"/>
              </a:endParaRPr>
            </a:p>
          </p:txBody>
        </p:sp>
        <p:sp>
          <p:nvSpPr>
            <p:cNvPr id="9" name="TextBox 19">
              <a:extLst>
                <a:ext uri="{FF2B5EF4-FFF2-40B4-BE49-F238E27FC236}">
                  <a16:creationId xmlns:a16="http://schemas.microsoft.com/office/drawing/2014/main" id="{35F250EB-ADD2-5BCC-CE6A-5987B83A2481}"/>
                </a:ext>
              </a:extLst>
            </p:cNvPr>
            <p:cNvSpPr txBox="1"/>
            <p:nvPr/>
          </p:nvSpPr>
          <p:spPr>
            <a:xfrm>
              <a:off x="0" y="-28575"/>
              <a:ext cx="776592" cy="1159592"/>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a:endParaRPr>
            </a:p>
          </p:txBody>
        </p:sp>
      </p:grpSp>
      <p:grpSp>
        <p:nvGrpSpPr>
          <p:cNvPr id="3" name="Group 14">
            <a:extLst>
              <a:ext uri="{FF2B5EF4-FFF2-40B4-BE49-F238E27FC236}">
                <a16:creationId xmlns:a16="http://schemas.microsoft.com/office/drawing/2014/main" id="{106D4F24-55E8-4ECE-EBB7-19F7A50F704B}"/>
              </a:ext>
            </a:extLst>
          </p:cNvPr>
          <p:cNvGrpSpPr/>
          <p:nvPr/>
        </p:nvGrpSpPr>
        <p:grpSpPr>
          <a:xfrm rot="-5400000">
            <a:off x="3437989" y="-1734378"/>
            <a:ext cx="5316019" cy="10296274"/>
            <a:chOff x="0" y="0"/>
            <a:chExt cx="876250" cy="1250608"/>
          </a:xfrm>
        </p:grpSpPr>
        <p:sp>
          <p:nvSpPr>
            <p:cNvPr id="5" name="Freeform 15">
              <a:extLst>
                <a:ext uri="{FF2B5EF4-FFF2-40B4-BE49-F238E27FC236}">
                  <a16:creationId xmlns:a16="http://schemas.microsoft.com/office/drawing/2014/main" id="{5835898B-E1CB-71E2-86E3-F5FD8720FA77}"/>
                </a:ext>
              </a:extLst>
            </p:cNvPr>
            <p:cNvSpPr/>
            <p:nvPr/>
          </p:nvSpPr>
          <p:spPr>
            <a:xfrm>
              <a:off x="0" y="0"/>
              <a:ext cx="876250" cy="1250608"/>
            </a:xfrm>
            <a:custGeom>
              <a:avLst/>
              <a:gdLst/>
              <a:ahLst/>
              <a:cxnLst/>
              <a:rect l="l" t="t" r="r" b="b"/>
              <a:pathLst>
                <a:path w="876250" h="1250608">
                  <a:moveTo>
                    <a:pt x="62923" y="0"/>
                  </a:moveTo>
                  <a:lnTo>
                    <a:pt x="813327" y="0"/>
                  </a:lnTo>
                  <a:cubicBezTo>
                    <a:pt x="830016" y="0"/>
                    <a:pt x="846020" y="6629"/>
                    <a:pt x="857821" y="18430"/>
                  </a:cubicBezTo>
                  <a:cubicBezTo>
                    <a:pt x="869621" y="30230"/>
                    <a:pt x="876250" y="46235"/>
                    <a:pt x="876250" y="62923"/>
                  </a:cubicBezTo>
                  <a:lnTo>
                    <a:pt x="876250" y="1187685"/>
                  </a:lnTo>
                  <a:cubicBezTo>
                    <a:pt x="876250" y="1204373"/>
                    <a:pt x="869621" y="1220378"/>
                    <a:pt x="857821" y="1232178"/>
                  </a:cubicBezTo>
                  <a:cubicBezTo>
                    <a:pt x="846020" y="1243979"/>
                    <a:pt x="830016" y="1250608"/>
                    <a:pt x="813327" y="1250608"/>
                  </a:cubicBezTo>
                  <a:lnTo>
                    <a:pt x="62923" y="1250608"/>
                  </a:lnTo>
                  <a:cubicBezTo>
                    <a:pt x="46235" y="1250608"/>
                    <a:pt x="30230" y="1243979"/>
                    <a:pt x="18430" y="1232178"/>
                  </a:cubicBezTo>
                  <a:cubicBezTo>
                    <a:pt x="6629" y="1220378"/>
                    <a:pt x="0" y="1204373"/>
                    <a:pt x="0" y="1187685"/>
                  </a:cubicBezTo>
                  <a:lnTo>
                    <a:pt x="0" y="62923"/>
                  </a:lnTo>
                  <a:cubicBezTo>
                    <a:pt x="0" y="46235"/>
                    <a:pt x="6629" y="30230"/>
                    <a:pt x="18430" y="18430"/>
                  </a:cubicBezTo>
                  <a:cubicBezTo>
                    <a:pt x="30230" y="6629"/>
                    <a:pt x="46235" y="0"/>
                    <a:pt x="62923" y="0"/>
                  </a:cubicBezTo>
                  <a:close/>
                </a:path>
              </a:pathLst>
            </a:custGeom>
            <a:solidFill>
              <a:srgbClr val="FAF4EA"/>
            </a:solidFill>
            <a:ln cap="rnd">
              <a:noFill/>
              <a:prstDash val="solid"/>
              <a:round/>
            </a:ln>
          </p:spPr>
          <p:txBody>
            <a:bodyPr/>
            <a:lstStyle/>
            <a:p>
              <a:pPr algn="l" defTabSz="609630" rtl="0"/>
              <a:endParaRPr lang="he-IL"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16">
              <a:extLst>
                <a:ext uri="{FF2B5EF4-FFF2-40B4-BE49-F238E27FC236}">
                  <a16:creationId xmlns:a16="http://schemas.microsoft.com/office/drawing/2014/main" id="{D22B5AEA-5E6A-ACC4-2A24-C9E7F845FC7A}"/>
                </a:ext>
              </a:extLst>
            </p:cNvPr>
            <p:cNvSpPr txBox="1"/>
            <p:nvPr/>
          </p:nvSpPr>
          <p:spPr>
            <a:xfrm>
              <a:off x="0" y="-28575"/>
              <a:ext cx="876250" cy="1279183"/>
            </a:xfrm>
            <a:prstGeom prst="rect">
              <a:avLst/>
            </a:prstGeom>
          </p:spPr>
          <p:txBody>
            <a:bodyPr lIns="33867" tIns="33867" rIns="33867" bIns="33867" rtlCol="0" anchor="ctr"/>
            <a:lstStyle/>
            <a:p>
              <a:pPr algn="ctr" defTabSz="609630" rtl="0">
                <a:lnSpc>
                  <a:spcPts val="1307"/>
                </a:lnSpc>
                <a:spcBef>
                  <a:spcPct val="0"/>
                </a:spcBef>
              </a:pPr>
              <a:endParaRPr sz="120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FEE1A6D7-5777-65CA-120A-6D51626EEB7B}"/>
              </a:ext>
            </a:extLst>
          </p:cNvPr>
          <p:cNvSpPr txBox="1"/>
          <p:nvPr/>
        </p:nvSpPr>
        <p:spPr>
          <a:xfrm>
            <a:off x="1965979" y="1580563"/>
            <a:ext cx="8412480" cy="2308324"/>
          </a:xfrm>
          <a:prstGeom prst="rect">
            <a:avLst/>
          </a:prstGeom>
          <a:noFill/>
          <a:effectLst>
            <a:softEdge rad="63500"/>
          </a:effectLst>
        </p:spPr>
        <p:txBody>
          <a:bodyPr wrap="square" rtlCol="1">
            <a:spAutoFit/>
          </a:bodyPr>
          <a:lstStyle/>
          <a:p>
            <a:pPr algn="ctr"/>
            <a:r>
              <a:rPr lang="ar-AE" sz="7200" dirty="0">
                <a:solidFill>
                  <a:srgbClr val="002060"/>
                </a:solidFill>
                <a:latin typeface="Calibri" panose="020F0502020204030204" pitchFamily="34" charset="0"/>
                <a:ea typeface="Calibri" panose="020F0502020204030204" pitchFamily="34" charset="0"/>
                <a:cs typeface="Calibri" panose="020F0502020204030204" pitchFamily="34" charset="0"/>
              </a:rPr>
              <a:t>علاقات عززتها وتدعمني خلال هذه الفترة</a:t>
            </a:r>
            <a:endParaRPr lang="he-IL" sz="7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Freeform 20">
            <a:extLst>
              <a:ext uri="{FF2B5EF4-FFF2-40B4-BE49-F238E27FC236}">
                <a16:creationId xmlns:a16="http://schemas.microsoft.com/office/drawing/2014/main" id="{F59886B1-ED03-3A68-E442-6BC8A12436F4}"/>
              </a:ext>
            </a:extLst>
          </p:cNvPr>
          <p:cNvSpPr/>
          <p:nvPr/>
        </p:nvSpPr>
        <p:spPr>
          <a:xfrm rot="-5400000">
            <a:off x="9259152" y="5564"/>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
        <p:nvSpPr>
          <p:cNvPr id="11" name="Freeform 20">
            <a:extLst>
              <a:ext uri="{FF2B5EF4-FFF2-40B4-BE49-F238E27FC236}">
                <a16:creationId xmlns:a16="http://schemas.microsoft.com/office/drawing/2014/main" id="{A218B367-A611-144D-EA41-7EE6E14D4DE1}"/>
              </a:ext>
            </a:extLst>
          </p:cNvPr>
          <p:cNvSpPr/>
          <p:nvPr/>
        </p:nvSpPr>
        <p:spPr>
          <a:xfrm rot="-5400000">
            <a:off x="1746942" y="3434564"/>
            <a:ext cx="2225807" cy="2214678"/>
          </a:xfrm>
          <a:custGeom>
            <a:avLst/>
            <a:gdLst/>
            <a:ahLst/>
            <a:cxnLst/>
            <a:rect l="l" t="t" r="r" b="b"/>
            <a:pathLst>
              <a:path w="3338710" h="3322017">
                <a:moveTo>
                  <a:pt x="0" y="0"/>
                </a:moveTo>
                <a:lnTo>
                  <a:pt x="3338710" y="0"/>
                </a:lnTo>
                <a:lnTo>
                  <a:pt x="3338710" y="3322016"/>
                </a:lnTo>
                <a:lnTo>
                  <a:pt x="0" y="3322016"/>
                </a:lnTo>
                <a:lnTo>
                  <a:pt x="0" y="0"/>
                </a:lnTo>
                <a:close/>
              </a:path>
            </a:pathLst>
          </a:custGeom>
          <a:blipFill>
            <a:blip r:embed="rId2"/>
            <a:stretch>
              <a:fillRect/>
            </a:stretch>
          </a:blipFill>
        </p:spPr>
        <p:txBody>
          <a:bodyPr/>
          <a:lstStyle/>
          <a:p>
            <a:pPr algn="l" defTabSz="609630" rtl="0"/>
            <a:endParaRPr lang="he-IL" sz="120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40266853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ערכת נושא Office">
  <a:themeElements>
    <a:clrScheme name="כחול">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ערכת נושא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5917</TotalTime>
  <Words>2525</Words>
  <Application>Microsoft Office PowerPoint</Application>
  <PresentationFormat>מסך רחב</PresentationFormat>
  <Paragraphs>224</Paragraphs>
  <Slides>25</Slides>
  <Notes>16</Notes>
  <HiddenSlides>0</HiddenSlides>
  <MMClips>0</MMClips>
  <ScaleCrop>false</ScaleCrop>
  <HeadingPairs>
    <vt:vector size="6" baseType="variant">
      <vt:variant>
        <vt:lpstr>גופנים בשימוש</vt:lpstr>
      </vt:variant>
      <vt:variant>
        <vt:i4>10</vt:i4>
      </vt:variant>
      <vt:variant>
        <vt:lpstr>ערכת נושא</vt:lpstr>
      </vt:variant>
      <vt:variant>
        <vt:i4>5</vt:i4>
      </vt:variant>
      <vt:variant>
        <vt:lpstr>כותרות שקופיות</vt:lpstr>
      </vt:variant>
      <vt:variant>
        <vt:i4>25</vt:i4>
      </vt:variant>
    </vt:vector>
  </HeadingPairs>
  <TitlesOfParts>
    <vt:vector size="40" baseType="lpstr">
      <vt:lpstr>Aptos</vt:lpstr>
      <vt:lpstr>Aptos Display</vt:lpstr>
      <vt:lpstr>arial</vt:lpstr>
      <vt:lpstr>Assistant</vt:lpstr>
      <vt:lpstr>Calibri</vt:lpstr>
      <vt:lpstr>Calibri Light</vt:lpstr>
      <vt:lpstr>OSTachles-bold</vt:lpstr>
      <vt:lpstr>Symbol</vt:lpstr>
      <vt:lpstr>Tahoma</vt:lpstr>
      <vt:lpstr>Times New Roman</vt:lpstr>
      <vt:lpstr>Office Theme</vt:lpstr>
      <vt:lpstr>ערכת נושא Office</vt:lpstr>
      <vt:lpstr>1_Office Theme</vt:lpstr>
      <vt:lpstr>1_ערכת נושא Office</vt:lpstr>
      <vt:lpstr>2_ערכת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التعاون المشترك بيننا</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hadas cohen</dc:creator>
  <cp:lastModifiedBy>איריס וכטל</cp:lastModifiedBy>
  <cp:revision>70</cp:revision>
  <dcterms:created xsi:type="dcterms:W3CDTF">2024-02-25T07:07:53Z</dcterms:created>
  <dcterms:modified xsi:type="dcterms:W3CDTF">2025-03-06T06:23:40Z</dcterms:modified>
</cp:coreProperties>
</file>