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82" r:id="rId3"/>
    <p:sldId id="284" r:id="rId4"/>
    <p:sldId id="263" r:id="rId5"/>
    <p:sldId id="283" r:id="rId6"/>
    <p:sldId id="265" r:id="rId7"/>
    <p:sldId id="269" r:id="rId8"/>
    <p:sldId id="271" r:id="rId9"/>
    <p:sldId id="272" r:id="rId10"/>
    <p:sldId id="275" r:id="rId11"/>
    <p:sldId id="261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25E"/>
    <a:srgbClr val="338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72109" autoAdjust="0"/>
  </p:normalViewPr>
  <p:slideViewPr>
    <p:cSldViewPr snapToGrid="0">
      <p:cViewPr varScale="1">
        <p:scale>
          <a:sx n="63" d="100"/>
          <a:sy n="63" d="100"/>
        </p:scale>
        <p:origin x="14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5E46F8-CE8A-4E0B-8DA6-042EF77DD6FC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A0657F-9D0D-4AFF-9467-0D21A328CA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545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המפגש כולל מספר פעילויות ליצירת קשר וחיבור בין תלמידי הכיתה, עם החזרה.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38EDC-6A69-4AEE-A3BF-EC0BBCFBA62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5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9A4FC-0E01-323A-2635-F246A383D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3310D33-F643-EE6E-D730-5EF4461B9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1B799AE-2168-ABB8-7C01-F63E1714D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נאמר לילדים כי אנחנו נפגשים כאן יחד בכיתה.</a:t>
            </a:r>
          </a:p>
          <a:p>
            <a:r>
              <a:rPr lang="he-IL" dirty="0"/>
              <a:t>נשאל: איך אתם מרגישים להיפגש ולהיות כאן ביחד, ככיתה?</a:t>
            </a:r>
          </a:p>
          <a:p>
            <a:r>
              <a:rPr lang="he-IL" dirty="0"/>
              <a:t>ניתן מקום לכל רגש ותחושה.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B04F462-A04A-4FA0-AF91-F62F40D00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0657F-9D0D-4AFF-9467-0D21A328CA3B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175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דומינו שמות:</a:t>
            </a:r>
          </a:p>
          <a:p>
            <a:r>
              <a:rPr lang="he-IL" dirty="0"/>
              <a:t>נניח במרכז הכיתה בריסטול גדול.</a:t>
            </a:r>
          </a:p>
          <a:p>
            <a:r>
              <a:rPr lang="he-IL" dirty="0"/>
              <a:t>נזמין תלמיד לכתוב את שמו על גבי הבריסטול, התלמיד/ה הבא/ה יתחברו לאחת מאותיות שמו וכך הלאה, עד שנוצר דומינו המכיל את שמות כל התלמידים בכיתה.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0657F-9D0D-4AFF-9467-0D21A328CA3B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08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12E03-9EAF-6C7D-3FD2-DF628B792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F9BD93F-BAED-2511-D4F3-0DE61FB6FB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F7A945F-73F5-67F5-B32B-03963C116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דומינו שמות:</a:t>
            </a:r>
          </a:p>
          <a:p>
            <a:r>
              <a:rPr lang="he-IL" dirty="0"/>
              <a:t>נניח במרכז הכיתה בריסטול גדול.</a:t>
            </a:r>
          </a:p>
          <a:p>
            <a:r>
              <a:rPr lang="he-IL" dirty="0"/>
              <a:t>נזמין תלמידה לכתוב את שמה על גבי הבריסטול, התלמידה הבאה תתחבר לאחת מאותיות שמה וכך הלאה, עד שנוצר דומינו המכיל את שמות כל התלמידות בכיתה.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7243347-2FE6-F7A6-84E8-407DAA6C9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0657F-9D0D-4AFF-9467-0D21A328CA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5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לאחר השלמת הדומינו, התלמידים יסתובבו בכיתה ו"יפגשו" את התלמיד/ים שהתחברו לשמם. במפגש, הם יברכו זה את זה לשלום ויספרו פרט אחד על עצמם. </a:t>
            </a:r>
          </a:p>
          <a:p>
            <a:endParaRPr lang="he-IL" dirty="0"/>
          </a:p>
          <a:p>
            <a:r>
              <a:rPr lang="he-IL" dirty="0"/>
              <a:t>המשחק מתנהל כמו כיסאות מוזיקליים.</a:t>
            </a:r>
          </a:p>
          <a:p>
            <a:r>
              <a:rPr lang="he-IL" dirty="0"/>
              <a:t>נשמיע מוזיקה בכיתה, ובכל פעם שתיעצר, כל תלמיד צריך למהר ולמצוא תלמיד שהתחבר לשמו ולברכו לשלום בדרך יצירתית - לתת כיף, להפגיש מרפקים, לומר משהו נחמד, וכן הלאה.</a:t>
            </a:r>
          </a:p>
          <a:p>
            <a:r>
              <a:rPr lang="he-IL" dirty="0"/>
              <a:t>סביר להניח שיותר משני ילדים "ייפגשו" - למשל, יהונתן, יכול להיפגש גם עם חיים וגם עם נתנאל לדוגמא, מה שייצר גם חיבורים נוספים וגם והיכרות עם שמות של ילדים נוספים.</a:t>
            </a:r>
          </a:p>
          <a:p>
            <a:r>
              <a:rPr lang="he-IL" dirty="0"/>
              <a:t>בכיתת בנות אביגיל יכולה לפגוש גם את תמר וגם את </a:t>
            </a:r>
            <a:r>
              <a:rPr lang="he-IL" dirty="0" err="1"/>
              <a:t>יהלי</a:t>
            </a:r>
            <a:r>
              <a:rPr lang="he-IL" dirty="0"/>
              <a:t>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0657F-9D0D-4AFF-9467-0D21A328CA3B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192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הכיתה יושבת במעגל.</a:t>
            </a:r>
          </a:p>
          <a:p>
            <a:r>
              <a:rPr lang="he-IL" dirty="0"/>
              <a:t>בכל פעם נקריא היגד אחד, וכל מי שהמשפט נכון לגביו, יעבור מקום.</a:t>
            </a:r>
          </a:p>
          <a:p>
            <a:r>
              <a:rPr lang="he-IL" dirty="0"/>
              <a:t>לאחר כל משפט, נזמין מספר תלמידים לשתף.</a:t>
            </a:r>
          </a:p>
          <a:p>
            <a:r>
              <a:rPr lang="he-IL" dirty="0"/>
              <a:t>לאחר מספר סבבים, נזמין את הילדים, נוציא כיסא, ומי שיישאר ללא כיסא לאחר חילופי המקומות, יאמר את המשפט הבא: מי כמוני...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0657F-9D0D-4AFF-9467-0D21A328CA3B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171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כדי ליצור תחושה של יחד ואווירה טובה, אנחנו נמשיך לקיים יחד הרבה פעילויות.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כדאי לשמוע הצעות של התלמידים.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0657F-9D0D-4AFF-9467-0D21A328CA3B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698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0657F-9D0D-4AFF-9467-0D21A328CA3B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06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6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D03B-50FA-9F51-BCF3-B18416836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50B18-1C76-A098-7B26-59AA4B41C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3A560-877D-9637-40B4-B5301EAE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86A1-C76F-4B83-8288-79A547EE7668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352C-3895-E4E1-58DB-C5192BB5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025BA-08A4-AA43-E477-FA6BC6B3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144E-2B73-4ABF-BD50-84270307D5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335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58AD-171F-09E8-A554-7BE59180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9E1B3-AE70-AAA0-CC42-E9013F2E3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06ADA-6B4A-2BEB-E7F5-42422AED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86A1-C76F-4B83-8288-79A547EE7668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FBEBB-3597-8FBE-B36C-C8EE9F16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263C3-385E-F0BA-DA36-18A62933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144E-2B73-4ABF-BD50-84270307D5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2817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E8AC-D605-F352-704A-BECD38F0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C0DA7-120B-035C-13C2-9C360E321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4059E-8036-E5F9-A46C-111738B9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86A1-C76F-4B83-8288-79A547EE7668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FC5D2-E6B2-DB00-CEA4-523C3BEE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3C6D-82D3-E4E9-7662-1EF16837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144E-2B73-4ABF-BD50-84270307D5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042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441F-A78D-F1B9-B910-178DD50E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D6BE-B9E4-7CFF-DFDD-EA4A46B66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3000C-F568-2DB0-CDAD-983655650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BFF23-3E62-2197-DFDC-C73D02BB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86A1-C76F-4B83-8288-79A547EE7668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06034-335F-3D3B-6D5B-015981D9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6FF94-0105-36B8-94C1-70DBF300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144E-2B73-4ABF-BD50-84270307D5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6768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1893-4CCA-B844-7129-C5D5B710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6AFB2-0DC7-DF69-CFE2-1672469C7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154D0-D166-519D-5C8E-B4EA88FE7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5358D1-BE14-8079-80A5-31BDC6B1D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73624-CBD2-8244-A378-7B1BF35DC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15E9D1-8255-91FA-E50F-7727A7D3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86A1-C76F-4B83-8288-79A547EE7668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8CFDE-CB4C-F501-87B3-6F799289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9F461-617E-9A89-20E9-A38B48F3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144E-2B73-4ABF-BD50-84270307D5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8851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D063-2178-FFAD-C36A-43389197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F49E5-2F2F-D666-9EE4-358D9116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86A1-C76F-4B83-8288-79A547EE7668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BE8C5-0B3E-72B8-DF7C-47A4BDEE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2C120-5E34-AC7D-CBEC-6D8B932E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144E-2B73-4ABF-BD50-84270307D5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893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303B0-19BB-97E5-4908-1FA4EF070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86A1-C76F-4B83-8288-79A547EE7668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033FB-FB32-069E-A006-B56102F5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A6C7D-4DB7-139D-EE51-886FA432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144E-2B73-4ABF-BD50-84270307D5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7610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620B-EC22-8611-9820-DE23E9FF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3AB0-CC0E-DFB5-8584-C077A8319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BAB8D-AB2A-D78B-C38C-A1DF9BC83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315CB-A288-E84E-C433-8B9830736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86A1-C76F-4B83-8288-79A547EE7668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86A73-9033-7782-01B0-BB3E754A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09E8B-3C6A-D2B0-F145-B931E143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144E-2B73-4ABF-BD50-84270307D5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009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90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2483-6382-D674-D17F-CD2D74A5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84F28-ABCE-B819-5BC2-5DA89CAB2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03538-33E8-5166-2DC7-EB350E3FF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5859B-478F-3132-CEF3-2188E793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86A1-C76F-4B83-8288-79A547EE7668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F21C-57DA-949F-14A2-2F8306D6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C1180-7307-900F-9D65-85FB98BF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144E-2B73-4ABF-BD50-84270307D5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2005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2C47-2B5B-BB06-2714-8161D86E6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E03C7-07FF-EA37-C576-9B6BC9156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D7094-5EEE-A89A-0C27-34967AAF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86A1-C76F-4B83-8288-79A547EE7668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50B39-FF38-2FC7-6D0E-08980F57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1BE2F-9E4E-D769-99AB-23DB50ED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144E-2B73-4ABF-BD50-84270307D5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5880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CF4044-4387-5B5D-40BC-CAEB5BE66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B3CC4-0B46-769B-EC81-94A95AF2C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595C9-E890-574D-10BA-DB02E2CD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86A1-C76F-4B83-8288-79A547EE7668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23880-5375-14AA-B626-7C2E5640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C7F0C-3EE3-365E-5BF9-7C53A4A8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144E-2B73-4ABF-BD50-84270307D5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957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6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1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8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8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2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2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C5613-AF6A-16C2-0306-AEE44C9C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DCA9D-7B5A-B8BC-5B28-7D0C19FD1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A20C1-E866-71E6-FAA8-495DB2BBD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286A1-C76F-4B83-8288-79A547EE7668}" type="datetimeFigureOut">
              <a:rPr lang="he-IL" smtClean="0"/>
              <a:t>כ"ח/שבט/תשפ"ה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23E72-944F-7319-E4B2-08A93CA69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A3802-0E37-83A5-D051-1633AFC82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144E-2B73-4ABF-BD50-84270307D5A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813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svg"/><Relationship Id="rId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5" Type="http://schemas.openxmlformats.org/officeDocument/2006/relationships/image" Target="../media/image11.png"/><Relationship Id="rId10" Type="http://schemas.openxmlformats.org/officeDocument/2006/relationships/image" Target="../media/image11.svg"/><Relationship Id="rId4" Type="http://schemas.openxmlformats.org/officeDocument/2006/relationships/image" Target="../media/image7.sv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B1ACF-127B-7789-4E95-C1DC7F9F76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74069" y="264516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</a:extLst>
          </p:cNvPr>
          <p:cNvGrpSpPr/>
          <p:nvPr/>
        </p:nvGrpSpPr>
        <p:grpSpPr>
          <a:xfrm>
            <a:off x="2667247" y="2552925"/>
            <a:ext cx="6796566" cy="2159530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7007" y="2799218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כלים ופעילויות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לחיזוק כוחות ולניהול שיח רגשי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לתלמידים ולצוות החינוכי</a:t>
            </a:r>
          </a:p>
        </p:txBody>
      </p:sp>
      <p:pic>
        <p:nvPicPr>
          <p:cNvPr id="13" name="Google Shape;121;p15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81" y="313827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8" y="100354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oogle Shape;127;p15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7826" y="300760"/>
            <a:ext cx="2141984" cy="102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C97B4A4-0067-0DD3-A926-BB2AEF68F1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7863" y="-450654"/>
            <a:ext cx="4716275" cy="4716275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5B348087-EAFB-0FF1-DA30-9C8A835FFE69}"/>
              </a:ext>
            </a:extLst>
          </p:cNvPr>
          <p:cNvSpPr txBox="1"/>
          <p:nvPr/>
        </p:nvSpPr>
        <p:spPr>
          <a:xfrm>
            <a:off x="5626192" y="5836315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א'-ג'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9ABD0-CC4B-F887-4D47-9C53EAE2E5B0}"/>
              </a:ext>
            </a:extLst>
          </p:cNvPr>
          <p:cNvSpPr txBox="1"/>
          <p:nvPr/>
        </p:nvSpPr>
        <p:spPr>
          <a:xfrm>
            <a:off x="2174766" y="4902168"/>
            <a:ext cx="784246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כאן, ביחד</a:t>
            </a:r>
            <a:endParaRPr kumimoji="0" lang="he-IL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https://lh4.googleusercontent.com/8nRRSCAcVTz6bY4JOpdRVQLqYC2-9FNFzr01ZHnANkdWoXgfBA8ZiUiq5SdUpJlx1NvNt1_xVh4dNYQztGfeqFRU3E1WRjRHcksMLGmdX4hu_WPe7nX_DKwB5he-5rid4A">
            <a:extLst>
              <a:ext uri="{FF2B5EF4-FFF2-40B4-BE49-F238E27FC236}">
                <a16:creationId xmlns:a16="http://schemas.microsoft.com/office/drawing/2014/main" id="{8BD68B85-C318-B54B-2F20-F3AD1D83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53" y="339597"/>
            <a:ext cx="14573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618FB370-0EED-DB8E-80AB-A088598FE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893" y="981336"/>
            <a:ext cx="1816765" cy="5060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170533" y="-2892829"/>
            <a:ext cx="7784723" cy="12480517"/>
          </a:xfrm>
          <a:custGeom>
            <a:avLst/>
            <a:gdLst/>
            <a:ahLst/>
            <a:cxnLst/>
            <a:rect l="l" t="t" r="r" b="b"/>
            <a:pathLst>
              <a:path w="11677084" h="18720776">
                <a:moveTo>
                  <a:pt x="0" y="0"/>
                </a:moveTo>
                <a:lnTo>
                  <a:pt x="11677084" y="0"/>
                </a:lnTo>
                <a:lnTo>
                  <a:pt x="11677084" y="18720776"/>
                </a:lnTo>
                <a:lnTo>
                  <a:pt x="0" y="18720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063935" y="4211067"/>
            <a:ext cx="2901461" cy="2743200"/>
          </a:xfrm>
          <a:custGeom>
            <a:avLst/>
            <a:gdLst/>
            <a:ahLst/>
            <a:cxnLst/>
            <a:rect l="l" t="t" r="r" b="b"/>
            <a:pathLst>
              <a:path w="4352192" h="4114800">
                <a:moveTo>
                  <a:pt x="0" y="0"/>
                </a:moveTo>
                <a:lnTo>
                  <a:pt x="4352193" y="0"/>
                </a:lnTo>
                <a:lnTo>
                  <a:pt x="43521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 rot="-1028846">
            <a:off x="9646733" y="3354525"/>
            <a:ext cx="3475461" cy="3593052"/>
          </a:xfrm>
          <a:custGeom>
            <a:avLst/>
            <a:gdLst/>
            <a:ahLst/>
            <a:cxnLst/>
            <a:rect l="l" t="t" r="r" b="b"/>
            <a:pathLst>
              <a:path w="5213192" h="5389578">
                <a:moveTo>
                  <a:pt x="0" y="0"/>
                </a:moveTo>
                <a:lnTo>
                  <a:pt x="5213191" y="0"/>
                </a:lnTo>
                <a:lnTo>
                  <a:pt x="5213191" y="5389578"/>
                </a:lnTo>
                <a:lnTo>
                  <a:pt x="0" y="5389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61185" y="4383517"/>
            <a:ext cx="3878561" cy="27432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69651" y="3813683"/>
            <a:ext cx="3066755" cy="3790372"/>
          </a:xfrm>
          <a:custGeom>
            <a:avLst/>
            <a:gdLst/>
            <a:ahLst/>
            <a:cxnLst/>
            <a:rect l="l" t="t" r="r" b="b"/>
            <a:pathLst>
              <a:path w="4600133" h="5685558">
                <a:moveTo>
                  <a:pt x="0" y="0"/>
                </a:moveTo>
                <a:lnTo>
                  <a:pt x="4600133" y="0"/>
                </a:lnTo>
                <a:lnTo>
                  <a:pt x="4600133" y="5685558"/>
                </a:lnTo>
                <a:lnTo>
                  <a:pt x="0" y="56855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 rot="1233373">
            <a:off x="-1416215" y="3852516"/>
            <a:ext cx="3674909" cy="3120331"/>
          </a:xfrm>
          <a:custGeom>
            <a:avLst/>
            <a:gdLst/>
            <a:ahLst/>
            <a:cxnLst/>
            <a:rect l="l" t="t" r="r" b="b"/>
            <a:pathLst>
              <a:path w="5512363" h="4680497">
                <a:moveTo>
                  <a:pt x="0" y="0"/>
                </a:moveTo>
                <a:lnTo>
                  <a:pt x="5512363" y="0"/>
                </a:lnTo>
                <a:lnTo>
                  <a:pt x="5512363" y="4680498"/>
                </a:lnTo>
                <a:lnTo>
                  <a:pt x="0" y="46804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44678" y="640806"/>
            <a:ext cx="9815991" cy="348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185"/>
              </a:lnSpc>
            </a:pPr>
            <a:r>
              <a:rPr lang="he-IL" sz="7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"הנה מה טוב ומה נעים שבת אחים גם יחד"</a:t>
            </a:r>
          </a:p>
          <a:p>
            <a:pPr algn="ctr" defTabSz="609630">
              <a:lnSpc>
                <a:spcPts val="9185"/>
              </a:lnSpc>
            </a:pPr>
            <a:r>
              <a:rPr lang="he-IL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(תהילים)</a:t>
            </a:r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566AEE-ED40-64EA-32C9-DFBABD8B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CB044FD-AC59-190A-059F-8CBB910B9017}"/>
              </a:ext>
            </a:extLst>
          </p:cNvPr>
          <p:cNvSpPr/>
          <p:nvPr/>
        </p:nvSpPr>
        <p:spPr>
          <a:xfrm rot="-5400000">
            <a:off x="2170533" y="-2892829"/>
            <a:ext cx="7784723" cy="12480517"/>
          </a:xfrm>
          <a:custGeom>
            <a:avLst/>
            <a:gdLst/>
            <a:ahLst/>
            <a:cxnLst/>
            <a:rect l="l" t="t" r="r" b="b"/>
            <a:pathLst>
              <a:path w="11677084" h="18720776">
                <a:moveTo>
                  <a:pt x="0" y="0"/>
                </a:moveTo>
                <a:lnTo>
                  <a:pt x="11677084" y="0"/>
                </a:lnTo>
                <a:lnTo>
                  <a:pt x="11677084" y="18720776"/>
                </a:lnTo>
                <a:lnTo>
                  <a:pt x="0" y="18720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D77E4C-3872-5C59-E88B-4AEDD18CA3F8}"/>
              </a:ext>
            </a:extLst>
          </p:cNvPr>
          <p:cNvSpPr/>
          <p:nvPr/>
        </p:nvSpPr>
        <p:spPr>
          <a:xfrm>
            <a:off x="4063935" y="4211067"/>
            <a:ext cx="2901461" cy="2743200"/>
          </a:xfrm>
          <a:custGeom>
            <a:avLst/>
            <a:gdLst/>
            <a:ahLst/>
            <a:cxnLst/>
            <a:rect l="l" t="t" r="r" b="b"/>
            <a:pathLst>
              <a:path w="4352192" h="4114800">
                <a:moveTo>
                  <a:pt x="0" y="0"/>
                </a:moveTo>
                <a:lnTo>
                  <a:pt x="4352193" y="0"/>
                </a:lnTo>
                <a:lnTo>
                  <a:pt x="43521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2A8104A-A793-4F33-7F6F-F24724DFCF48}"/>
              </a:ext>
            </a:extLst>
          </p:cNvPr>
          <p:cNvSpPr/>
          <p:nvPr/>
        </p:nvSpPr>
        <p:spPr>
          <a:xfrm rot="-1028846">
            <a:off x="9646733" y="3354525"/>
            <a:ext cx="3475461" cy="3593052"/>
          </a:xfrm>
          <a:custGeom>
            <a:avLst/>
            <a:gdLst/>
            <a:ahLst/>
            <a:cxnLst/>
            <a:rect l="l" t="t" r="r" b="b"/>
            <a:pathLst>
              <a:path w="5213192" h="5389578">
                <a:moveTo>
                  <a:pt x="0" y="0"/>
                </a:moveTo>
                <a:lnTo>
                  <a:pt x="5213191" y="0"/>
                </a:lnTo>
                <a:lnTo>
                  <a:pt x="5213191" y="5389578"/>
                </a:lnTo>
                <a:lnTo>
                  <a:pt x="0" y="5389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64653AA-218E-65A3-B4BA-02C0B47E2570}"/>
              </a:ext>
            </a:extLst>
          </p:cNvPr>
          <p:cNvSpPr/>
          <p:nvPr/>
        </p:nvSpPr>
        <p:spPr>
          <a:xfrm>
            <a:off x="6561185" y="4383517"/>
            <a:ext cx="3878561" cy="27432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17F7AA1-8B2A-F801-4607-51451BFFBB01}"/>
              </a:ext>
            </a:extLst>
          </p:cNvPr>
          <p:cNvSpPr/>
          <p:nvPr/>
        </p:nvSpPr>
        <p:spPr>
          <a:xfrm>
            <a:off x="1569651" y="3813683"/>
            <a:ext cx="3066755" cy="3790372"/>
          </a:xfrm>
          <a:custGeom>
            <a:avLst/>
            <a:gdLst/>
            <a:ahLst/>
            <a:cxnLst/>
            <a:rect l="l" t="t" r="r" b="b"/>
            <a:pathLst>
              <a:path w="4600133" h="5685558">
                <a:moveTo>
                  <a:pt x="0" y="0"/>
                </a:moveTo>
                <a:lnTo>
                  <a:pt x="4600133" y="0"/>
                </a:lnTo>
                <a:lnTo>
                  <a:pt x="4600133" y="5685558"/>
                </a:lnTo>
                <a:lnTo>
                  <a:pt x="0" y="56855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417D9EB-8A2D-F4F1-502B-011052BB61A4}"/>
              </a:ext>
            </a:extLst>
          </p:cNvPr>
          <p:cNvSpPr/>
          <p:nvPr/>
        </p:nvSpPr>
        <p:spPr>
          <a:xfrm rot="1233373">
            <a:off x="-1416215" y="3852516"/>
            <a:ext cx="3674909" cy="3120331"/>
          </a:xfrm>
          <a:custGeom>
            <a:avLst/>
            <a:gdLst/>
            <a:ahLst/>
            <a:cxnLst/>
            <a:rect l="l" t="t" r="r" b="b"/>
            <a:pathLst>
              <a:path w="5512363" h="4680497">
                <a:moveTo>
                  <a:pt x="0" y="0"/>
                </a:moveTo>
                <a:lnTo>
                  <a:pt x="5512363" y="0"/>
                </a:lnTo>
                <a:lnTo>
                  <a:pt x="5512363" y="4680498"/>
                </a:lnTo>
                <a:lnTo>
                  <a:pt x="0" y="46804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CB62775-A74C-585F-2692-92403D7607A0}"/>
              </a:ext>
            </a:extLst>
          </p:cNvPr>
          <p:cNvSpPr txBox="1"/>
          <p:nvPr/>
        </p:nvSpPr>
        <p:spPr>
          <a:xfrm>
            <a:off x="1188004" y="1543542"/>
            <a:ext cx="9815991" cy="1274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185"/>
              </a:lnSpc>
            </a:pPr>
            <a:r>
              <a:rPr lang="he-IL" sz="115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כאן, ביחד</a:t>
            </a:r>
            <a:endParaRPr lang="en-US" sz="115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2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9">
            <a:extLst>
              <a:ext uri="{FF2B5EF4-FFF2-40B4-BE49-F238E27FC236}">
                <a16:creationId xmlns:a16="http://schemas.microsoft.com/office/drawing/2014/main" id="{6640ED90-3FEB-6218-8DFE-7B101550ED56}"/>
              </a:ext>
            </a:extLst>
          </p:cNvPr>
          <p:cNvGrpSpPr/>
          <p:nvPr/>
        </p:nvGrpSpPr>
        <p:grpSpPr>
          <a:xfrm>
            <a:off x="1678348" y="2159739"/>
            <a:ext cx="875502" cy="2093864"/>
            <a:chOff x="0" y="0"/>
            <a:chExt cx="877778" cy="1573927"/>
          </a:xfrm>
        </p:grpSpPr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C6EFFC6A-86C9-4467-0C43-4474C49D7827}"/>
                </a:ext>
              </a:extLst>
            </p:cNvPr>
            <p:cNvSpPr/>
            <p:nvPr/>
          </p:nvSpPr>
          <p:spPr>
            <a:xfrm>
              <a:off x="0" y="0"/>
              <a:ext cx="877778" cy="1573927"/>
            </a:xfrm>
            <a:custGeom>
              <a:avLst/>
              <a:gdLst/>
              <a:ahLst/>
              <a:cxnLst/>
              <a:rect l="l" t="t" r="r" b="b"/>
              <a:pathLst>
                <a:path w="877778" h="1573927">
                  <a:moveTo>
                    <a:pt x="62974" y="0"/>
                  </a:moveTo>
                  <a:lnTo>
                    <a:pt x="814804" y="0"/>
                  </a:lnTo>
                  <a:cubicBezTo>
                    <a:pt x="831506" y="0"/>
                    <a:pt x="847524" y="6635"/>
                    <a:pt x="859334" y="18445"/>
                  </a:cubicBezTo>
                  <a:cubicBezTo>
                    <a:pt x="871144" y="30255"/>
                    <a:pt x="877778" y="46272"/>
                    <a:pt x="877778" y="62974"/>
                  </a:cubicBezTo>
                  <a:lnTo>
                    <a:pt x="877778" y="1510953"/>
                  </a:lnTo>
                  <a:cubicBezTo>
                    <a:pt x="877778" y="1527655"/>
                    <a:pt x="871144" y="1543672"/>
                    <a:pt x="859334" y="1555482"/>
                  </a:cubicBezTo>
                  <a:cubicBezTo>
                    <a:pt x="847524" y="1567292"/>
                    <a:pt x="831506" y="1573927"/>
                    <a:pt x="814804" y="1573927"/>
                  </a:cubicBezTo>
                  <a:lnTo>
                    <a:pt x="62974" y="1573927"/>
                  </a:lnTo>
                  <a:cubicBezTo>
                    <a:pt x="46272" y="1573927"/>
                    <a:pt x="30255" y="1567292"/>
                    <a:pt x="18445" y="1555482"/>
                  </a:cubicBezTo>
                  <a:cubicBezTo>
                    <a:pt x="6635" y="1543672"/>
                    <a:pt x="0" y="1527655"/>
                    <a:pt x="0" y="1510953"/>
                  </a:cubicBezTo>
                  <a:lnTo>
                    <a:pt x="0" y="62974"/>
                  </a:lnTo>
                  <a:cubicBezTo>
                    <a:pt x="0" y="46272"/>
                    <a:pt x="6635" y="30255"/>
                    <a:pt x="18445" y="18445"/>
                  </a:cubicBezTo>
                  <a:cubicBezTo>
                    <a:pt x="30255" y="6635"/>
                    <a:pt x="46272" y="0"/>
                    <a:pt x="6297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l" defTabSz="609630" rtl="0"/>
              <a:endParaRPr lang="he-IL"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Box 11">
              <a:extLst>
                <a:ext uri="{FF2B5EF4-FFF2-40B4-BE49-F238E27FC236}">
                  <a16:creationId xmlns:a16="http://schemas.microsoft.com/office/drawing/2014/main" id="{F35E7E71-A094-BDA6-8AD2-DE44B2C00004}"/>
                </a:ext>
              </a:extLst>
            </p:cNvPr>
            <p:cNvSpPr txBox="1"/>
            <p:nvPr/>
          </p:nvSpPr>
          <p:spPr>
            <a:xfrm>
              <a:off x="0" y="-47625"/>
              <a:ext cx="877778" cy="16215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5587590" y="3892416"/>
            <a:ext cx="4156247" cy="2939600"/>
          </a:xfrm>
          <a:custGeom>
            <a:avLst/>
            <a:gdLst/>
            <a:ahLst/>
            <a:cxnLst/>
            <a:rect l="l" t="t" r="r" b="b"/>
            <a:pathLst>
              <a:path w="6234371" h="4409400">
                <a:moveTo>
                  <a:pt x="0" y="0"/>
                </a:moveTo>
                <a:lnTo>
                  <a:pt x="6234371" y="0"/>
                </a:lnTo>
                <a:lnTo>
                  <a:pt x="6234371" y="4409400"/>
                </a:lnTo>
                <a:lnTo>
                  <a:pt x="0" y="4409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eform 2"/>
          <p:cNvSpPr/>
          <p:nvPr/>
        </p:nvSpPr>
        <p:spPr>
          <a:xfrm rot="-5400000">
            <a:off x="2617080" y="-2555183"/>
            <a:ext cx="7525315" cy="12064633"/>
          </a:xfrm>
          <a:custGeom>
            <a:avLst/>
            <a:gdLst/>
            <a:ahLst/>
            <a:cxnLst/>
            <a:rect l="l" t="t" r="r" b="b"/>
            <a:pathLst>
              <a:path w="11287972" h="18096949">
                <a:moveTo>
                  <a:pt x="0" y="0"/>
                </a:moveTo>
                <a:lnTo>
                  <a:pt x="11287972" y="0"/>
                </a:lnTo>
                <a:lnTo>
                  <a:pt x="11287972" y="18096949"/>
                </a:lnTo>
                <a:lnTo>
                  <a:pt x="0" y="180969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8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145044" y="2360027"/>
            <a:ext cx="875502" cy="4416349"/>
            <a:chOff x="0" y="0"/>
            <a:chExt cx="877778" cy="15739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77778" cy="1573927"/>
            </a:xfrm>
            <a:custGeom>
              <a:avLst/>
              <a:gdLst/>
              <a:ahLst/>
              <a:cxnLst/>
              <a:rect l="l" t="t" r="r" b="b"/>
              <a:pathLst>
                <a:path w="877778" h="1573927">
                  <a:moveTo>
                    <a:pt x="62974" y="0"/>
                  </a:moveTo>
                  <a:lnTo>
                    <a:pt x="814804" y="0"/>
                  </a:lnTo>
                  <a:cubicBezTo>
                    <a:pt x="831506" y="0"/>
                    <a:pt x="847524" y="6635"/>
                    <a:pt x="859334" y="18445"/>
                  </a:cubicBezTo>
                  <a:cubicBezTo>
                    <a:pt x="871144" y="30255"/>
                    <a:pt x="877778" y="46272"/>
                    <a:pt x="877778" y="62974"/>
                  </a:cubicBezTo>
                  <a:lnTo>
                    <a:pt x="877778" y="1510953"/>
                  </a:lnTo>
                  <a:cubicBezTo>
                    <a:pt x="877778" y="1527655"/>
                    <a:pt x="871144" y="1543672"/>
                    <a:pt x="859334" y="1555482"/>
                  </a:cubicBezTo>
                  <a:cubicBezTo>
                    <a:pt x="847524" y="1567292"/>
                    <a:pt x="831506" y="1573927"/>
                    <a:pt x="814804" y="1573927"/>
                  </a:cubicBezTo>
                  <a:lnTo>
                    <a:pt x="62974" y="1573927"/>
                  </a:lnTo>
                  <a:cubicBezTo>
                    <a:pt x="46272" y="1573927"/>
                    <a:pt x="30255" y="1567292"/>
                    <a:pt x="18445" y="1555482"/>
                  </a:cubicBezTo>
                  <a:cubicBezTo>
                    <a:pt x="6635" y="1543672"/>
                    <a:pt x="0" y="1527655"/>
                    <a:pt x="0" y="1510953"/>
                  </a:cubicBezTo>
                  <a:lnTo>
                    <a:pt x="0" y="62974"/>
                  </a:lnTo>
                  <a:cubicBezTo>
                    <a:pt x="0" y="46272"/>
                    <a:pt x="6635" y="30255"/>
                    <a:pt x="18445" y="18445"/>
                  </a:cubicBezTo>
                  <a:cubicBezTo>
                    <a:pt x="30255" y="6635"/>
                    <a:pt x="46272" y="0"/>
                    <a:pt x="6297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l" defTabSz="609630" rtl="0"/>
              <a:endParaRPr lang="he-IL"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77778" cy="16215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16200000">
            <a:off x="2410421" y="2259091"/>
            <a:ext cx="875502" cy="3673965"/>
            <a:chOff x="0" y="0"/>
            <a:chExt cx="877778" cy="157392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77778" cy="1573927"/>
            </a:xfrm>
            <a:custGeom>
              <a:avLst/>
              <a:gdLst/>
              <a:ahLst/>
              <a:cxnLst/>
              <a:rect l="l" t="t" r="r" b="b"/>
              <a:pathLst>
                <a:path w="877778" h="1573927">
                  <a:moveTo>
                    <a:pt x="62974" y="0"/>
                  </a:moveTo>
                  <a:lnTo>
                    <a:pt x="814804" y="0"/>
                  </a:lnTo>
                  <a:cubicBezTo>
                    <a:pt x="831506" y="0"/>
                    <a:pt x="847524" y="6635"/>
                    <a:pt x="859334" y="18445"/>
                  </a:cubicBezTo>
                  <a:cubicBezTo>
                    <a:pt x="871144" y="30255"/>
                    <a:pt x="877778" y="46272"/>
                    <a:pt x="877778" y="62974"/>
                  </a:cubicBezTo>
                  <a:lnTo>
                    <a:pt x="877778" y="1510953"/>
                  </a:lnTo>
                  <a:cubicBezTo>
                    <a:pt x="877778" y="1527655"/>
                    <a:pt x="871144" y="1543672"/>
                    <a:pt x="859334" y="1555482"/>
                  </a:cubicBezTo>
                  <a:cubicBezTo>
                    <a:pt x="847524" y="1567292"/>
                    <a:pt x="831506" y="1573927"/>
                    <a:pt x="814804" y="1573927"/>
                  </a:cubicBezTo>
                  <a:lnTo>
                    <a:pt x="62974" y="1573927"/>
                  </a:lnTo>
                  <a:cubicBezTo>
                    <a:pt x="46272" y="1573927"/>
                    <a:pt x="30255" y="1567292"/>
                    <a:pt x="18445" y="1555482"/>
                  </a:cubicBezTo>
                  <a:cubicBezTo>
                    <a:pt x="6635" y="1543672"/>
                    <a:pt x="0" y="1527655"/>
                    <a:pt x="0" y="1510953"/>
                  </a:cubicBezTo>
                  <a:lnTo>
                    <a:pt x="0" y="62974"/>
                  </a:lnTo>
                  <a:cubicBezTo>
                    <a:pt x="0" y="46272"/>
                    <a:pt x="6635" y="30255"/>
                    <a:pt x="18445" y="18445"/>
                  </a:cubicBezTo>
                  <a:cubicBezTo>
                    <a:pt x="30255" y="6635"/>
                    <a:pt x="46272" y="0"/>
                    <a:pt x="6297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l" defTabSz="609630" rtl="0"/>
              <a:endParaRPr lang="he-IL"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77778" cy="16215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69827" y="376937"/>
            <a:ext cx="8174754" cy="776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5918"/>
              </a:lnSpc>
            </a:pPr>
            <a:r>
              <a:rPr lang="he-IL" sz="6165" spc="265" dirty="0">
                <a:solidFill>
                  <a:srgbClr val="AE64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דומינו שמות כיתת בנים</a:t>
            </a:r>
            <a:endParaRPr lang="en-US" sz="6165" spc="265" dirty="0">
              <a:solidFill>
                <a:srgbClr val="AE64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FEFC8D38-2F17-A6F7-84F7-F826BA95B10A}"/>
              </a:ext>
            </a:extLst>
          </p:cNvPr>
          <p:cNvSpPr txBox="1"/>
          <p:nvPr/>
        </p:nvSpPr>
        <p:spPr>
          <a:xfrm>
            <a:off x="3327980" y="2159739"/>
            <a:ext cx="42672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</a:t>
            </a:r>
          </a:p>
          <a:p>
            <a:pPr algn="ctr"/>
            <a:r>
              <a:rPr lang="he-I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</a:t>
            </a:r>
          </a:p>
          <a:p>
            <a:pPr algn="ctr"/>
            <a:r>
              <a:rPr lang="he-I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</a:t>
            </a:r>
          </a:p>
          <a:p>
            <a:pPr algn="ctr"/>
            <a:r>
              <a:rPr lang="he-I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</a:t>
            </a:r>
          </a:p>
          <a:p>
            <a:pPr algn="ctr"/>
            <a:r>
              <a:rPr lang="he-I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</a:t>
            </a:r>
          </a:p>
          <a:p>
            <a:pPr algn="ctr"/>
            <a:r>
              <a:rPr lang="he-I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ן</a:t>
            </a: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C15374F5-92ED-26A5-2039-5A1A377505AC}"/>
              </a:ext>
            </a:extLst>
          </p:cNvPr>
          <p:cNvSpPr txBox="1"/>
          <p:nvPr/>
        </p:nvSpPr>
        <p:spPr>
          <a:xfrm>
            <a:off x="4203482" y="1575197"/>
            <a:ext cx="76749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תלמיד מוזמן בתורו לכתוב את שמו על גבי הבריסטול, כך שהוא מתחבר לאחת מאותיות שמו של תלמיד אחר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2AAF9626-67D1-0C13-B097-2F609F57FFB4}"/>
              </a:ext>
            </a:extLst>
          </p:cNvPr>
          <p:cNvSpPr txBox="1"/>
          <p:nvPr/>
        </p:nvSpPr>
        <p:spPr>
          <a:xfrm>
            <a:off x="773444" y="3621745"/>
            <a:ext cx="3560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       ס    ף</a:t>
            </a:r>
          </a:p>
        </p:txBody>
      </p:sp>
      <p:grpSp>
        <p:nvGrpSpPr>
          <p:cNvPr id="49" name="Group 13">
            <a:extLst>
              <a:ext uri="{FF2B5EF4-FFF2-40B4-BE49-F238E27FC236}">
                <a16:creationId xmlns:a16="http://schemas.microsoft.com/office/drawing/2014/main" id="{F95EFA05-3C25-E974-23A5-999792A7FD72}"/>
              </a:ext>
            </a:extLst>
          </p:cNvPr>
          <p:cNvGrpSpPr/>
          <p:nvPr/>
        </p:nvGrpSpPr>
        <p:grpSpPr>
          <a:xfrm rot="16200000">
            <a:off x="1683286" y="4405142"/>
            <a:ext cx="875502" cy="2219695"/>
            <a:chOff x="0" y="0"/>
            <a:chExt cx="877778" cy="1573927"/>
          </a:xfrm>
        </p:grpSpPr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85C52954-1F3F-A9BC-3965-4F8F51AD87AE}"/>
                </a:ext>
              </a:extLst>
            </p:cNvPr>
            <p:cNvSpPr/>
            <p:nvPr/>
          </p:nvSpPr>
          <p:spPr>
            <a:xfrm>
              <a:off x="0" y="0"/>
              <a:ext cx="877778" cy="1573927"/>
            </a:xfrm>
            <a:custGeom>
              <a:avLst/>
              <a:gdLst/>
              <a:ahLst/>
              <a:cxnLst/>
              <a:rect l="l" t="t" r="r" b="b"/>
              <a:pathLst>
                <a:path w="877778" h="1573927">
                  <a:moveTo>
                    <a:pt x="62974" y="0"/>
                  </a:moveTo>
                  <a:lnTo>
                    <a:pt x="814804" y="0"/>
                  </a:lnTo>
                  <a:cubicBezTo>
                    <a:pt x="831506" y="0"/>
                    <a:pt x="847524" y="6635"/>
                    <a:pt x="859334" y="18445"/>
                  </a:cubicBezTo>
                  <a:cubicBezTo>
                    <a:pt x="871144" y="30255"/>
                    <a:pt x="877778" y="46272"/>
                    <a:pt x="877778" y="62974"/>
                  </a:cubicBezTo>
                  <a:lnTo>
                    <a:pt x="877778" y="1510953"/>
                  </a:lnTo>
                  <a:cubicBezTo>
                    <a:pt x="877778" y="1527655"/>
                    <a:pt x="871144" y="1543672"/>
                    <a:pt x="859334" y="1555482"/>
                  </a:cubicBezTo>
                  <a:cubicBezTo>
                    <a:pt x="847524" y="1567292"/>
                    <a:pt x="831506" y="1573927"/>
                    <a:pt x="814804" y="1573927"/>
                  </a:cubicBezTo>
                  <a:lnTo>
                    <a:pt x="62974" y="1573927"/>
                  </a:lnTo>
                  <a:cubicBezTo>
                    <a:pt x="46272" y="1573927"/>
                    <a:pt x="30255" y="1567292"/>
                    <a:pt x="18445" y="1555482"/>
                  </a:cubicBezTo>
                  <a:cubicBezTo>
                    <a:pt x="6635" y="1543672"/>
                    <a:pt x="0" y="1527655"/>
                    <a:pt x="0" y="1510953"/>
                  </a:cubicBezTo>
                  <a:lnTo>
                    <a:pt x="0" y="62974"/>
                  </a:lnTo>
                  <a:cubicBezTo>
                    <a:pt x="0" y="46272"/>
                    <a:pt x="6635" y="30255"/>
                    <a:pt x="18445" y="18445"/>
                  </a:cubicBezTo>
                  <a:cubicBezTo>
                    <a:pt x="30255" y="6635"/>
                    <a:pt x="46272" y="0"/>
                    <a:pt x="6297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l" defTabSz="609630" rtl="0"/>
              <a:endParaRPr lang="he-IL"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15">
              <a:extLst>
                <a:ext uri="{FF2B5EF4-FFF2-40B4-BE49-F238E27FC236}">
                  <a16:creationId xmlns:a16="http://schemas.microsoft.com/office/drawing/2014/main" id="{5384AA23-A4FB-A438-A457-6DB01380B686}"/>
                </a:ext>
              </a:extLst>
            </p:cNvPr>
            <p:cNvSpPr txBox="1"/>
            <p:nvPr/>
          </p:nvSpPr>
          <p:spPr>
            <a:xfrm>
              <a:off x="0" y="-47625"/>
              <a:ext cx="877778" cy="16215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574A5311-6470-5567-2871-7E885B3BF663}"/>
              </a:ext>
            </a:extLst>
          </p:cNvPr>
          <p:cNvSpPr txBox="1"/>
          <p:nvPr/>
        </p:nvSpPr>
        <p:spPr>
          <a:xfrm>
            <a:off x="1305385" y="5077237"/>
            <a:ext cx="1839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 מ  ר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8BBFBF3-5C09-D7B2-ED8D-2EA8B693F1A1}"/>
              </a:ext>
            </a:extLst>
          </p:cNvPr>
          <p:cNvSpPr txBox="1"/>
          <p:nvPr/>
        </p:nvSpPr>
        <p:spPr>
          <a:xfrm>
            <a:off x="1862707" y="2120505"/>
            <a:ext cx="68229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</a:t>
            </a:r>
          </a:p>
          <a:p>
            <a:r>
              <a:rPr lang="he-I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915121-9405-0683-E516-CC0DC7EB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9">
            <a:extLst>
              <a:ext uri="{FF2B5EF4-FFF2-40B4-BE49-F238E27FC236}">
                <a16:creationId xmlns:a16="http://schemas.microsoft.com/office/drawing/2014/main" id="{65BCFB84-8564-509E-FB5D-45AF2A6AEB28}"/>
              </a:ext>
            </a:extLst>
          </p:cNvPr>
          <p:cNvGrpSpPr/>
          <p:nvPr/>
        </p:nvGrpSpPr>
        <p:grpSpPr>
          <a:xfrm>
            <a:off x="1678348" y="2159739"/>
            <a:ext cx="875502" cy="2093864"/>
            <a:chOff x="0" y="0"/>
            <a:chExt cx="877778" cy="1573927"/>
          </a:xfrm>
        </p:grpSpPr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874A46E4-3278-EC3A-D8D9-C4A528B5B354}"/>
                </a:ext>
              </a:extLst>
            </p:cNvPr>
            <p:cNvSpPr/>
            <p:nvPr/>
          </p:nvSpPr>
          <p:spPr>
            <a:xfrm>
              <a:off x="0" y="0"/>
              <a:ext cx="877778" cy="1573927"/>
            </a:xfrm>
            <a:custGeom>
              <a:avLst/>
              <a:gdLst/>
              <a:ahLst/>
              <a:cxnLst/>
              <a:rect l="l" t="t" r="r" b="b"/>
              <a:pathLst>
                <a:path w="877778" h="1573927">
                  <a:moveTo>
                    <a:pt x="62974" y="0"/>
                  </a:moveTo>
                  <a:lnTo>
                    <a:pt x="814804" y="0"/>
                  </a:lnTo>
                  <a:cubicBezTo>
                    <a:pt x="831506" y="0"/>
                    <a:pt x="847524" y="6635"/>
                    <a:pt x="859334" y="18445"/>
                  </a:cubicBezTo>
                  <a:cubicBezTo>
                    <a:pt x="871144" y="30255"/>
                    <a:pt x="877778" y="46272"/>
                    <a:pt x="877778" y="62974"/>
                  </a:cubicBezTo>
                  <a:lnTo>
                    <a:pt x="877778" y="1510953"/>
                  </a:lnTo>
                  <a:cubicBezTo>
                    <a:pt x="877778" y="1527655"/>
                    <a:pt x="871144" y="1543672"/>
                    <a:pt x="859334" y="1555482"/>
                  </a:cubicBezTo>
                  <a:cubicBezTo>
                    <a:pt x="847524" y="1567292"/>
                    <a:pt x="831506" y="1573927"/>
                    <a:pt x="814804" y="1573927"/>
                  </a:cubicBezTo>
                  <a:lnTo>
                    <a:pt x="62974" y="1573927"/>
                  </a:lnTo>
                  <a:cubicBezTo>
                    <a:pt x="46272" y="1573927"/>
                    <a:pt x="30255" y="1567292"/>
                    <a:pt x="18445" y="1555482"/>
                  </a:cubicBezTo>
                  <a:cubicBezTo>
                    <a:pt x="6635" y="1543672"/>
                    <a:pt x="0" y="1527655"/>
                    <a:pt x="0" y="1510953"/>
                  </a:cubicBezTo>
                  <a:lnTo>
                    <a:pt x="0" y="62974"/>
                  </a:lnTo>
                  <a:cubicBezTo>
                    <a:pt x="0" y="46272"/>
                    <a:pt x="6635" y="30255"/>
                    <a:pt x="18445" y="18445"/>
                  </a:cubicBezTo>
                  <a:cubicBezTo>
                    <a:pt x="30255" y="6635"/>
                    <a:pt x="46272" y="0"/>
                    <a:pt x="6297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Box 11">
              <a:extLst>
                <a:ext uri="{FF2B5EF4-FFF2-40B4-BE49-F238E27FC236}">
                  <a16:creationId xmlns:a16="http://schemas.microsoft.com/office/drawing/2014/main" id="{EF3A9DE2-E667-BA43-1589-44E992BACF0E}"/>
                </a:ext>
              </a:extLst>
            </p:cNvPr>
            <p:cNvSpPr txBox="1"/>
            <p:nvPr/>
          </p:nvSpPr>
          <p:spPr>
            <a:xfrm>
              <a:off x="0" y="-47625"/>
              <a:ext cx="877778" cy="16215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0894BD30-3CA6-8A8B-ED76-1D1F52C912A6}"/>
              </a:ext>
            </a:extLst>
          </p:cNvPr>
          <p:cNvSpPr/>
          <p:nvPr/>
        </p:nvSpPr>
        <p:spPr>
          <a:xfrm>
            <a:off x="5587590" y="3892416"/>
            <a:ext cx="4156247" cy="2939600"/>
          </a:xfrm>
          <a:custGeom>
            <a:avLst/>
            <a:gdLst/>
            <a:ahLst/>
            <a:cxnLst/>
            <a:rect l="l" t="t" r="r" b="b"/>
            <a:pathLst>
              <a:path w="6234371" h="4409400">
                <a:moveTo>
                  <a:pt x="0" y="0"/>
                </a:moveTo>
                <a:lnTo>
                  <a:pt x="6234371" y="0"/>
                </a:lnTo>
                <a:lnTo>
                  <a:pt x="6234371" y="4409400"/>
                </a:lnTo>
                <a:lnTo>
                  <a:pt x="0" y="4409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3332641-B9BD-34F2-7696-DC21F0A3B8F9}"/>
              </a:ext>
            </a:extLst>
          </p:cNvPr>
          <p:cNvSpPr/>
          <p:nvPr/>
        </p:nvSpPr>
        <p:spPr>
          <a:xfrm rot="-5400000">
            <a:off x="2617080" y="-2555183"/>
            <a:ext cx="7525315" cy="12064633"/>
          </a:xfrm>
          <a:custGeom>
            <a:avLst/>
            <a:gdLst/>
            <a:ahLst/>
            <a:cxnLst/>
            <a:rect l="l" t="t" r="r" b="b"/>
            <a:pathLst>
              <a:path w="11287972" h="18096949">
                <a:moveTo>
                  <a:pt x="0" y="0"/>
                </a:moveTo>
                <a:lnTo>
                  <a:pt x="11287972" y="0"/>
                </a:lnTo>
                <a:lnTo>
                  <a:pt x="11287972" y="18096949"/>
                </a:lnTo>
                <a:lnTo>
                  <a:pt x="0" y="180969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8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D404867F-548E-139E-EA6C-E3841B63EBBB}"/>
              </a:ext>
            </a:extLst>
          </p:cNvPr>
          <p:cNvGrpSpPr/>
          <p:nvPr/>
        </p:nvGrpSpPr>
        <p:grpSpPr>
          <a:xfrm>
            <a:off x="3145044" y="2360027"/>
            <a:ext cx="875502" cy="4416349"/>
            <a:chOff x="0" y="0"/>
            <a:chExt cx="877778" cy="1573927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85FE61A-B147-56C4-E19A-DFFF507FEFC7}"/>
                </a:ext>
              </a:extLst>
            </p:cNvPr>
            <p:cNvSpPr/>
            <p:nvPr/>
          </p:nvSpPr>
          <p:spPr>
            <a:xfrm>
              <a:off x="0" y="0"/>
              <a:ext cx="877778" cy="1573927"/>
            </a:xfrm>
            <a:custGeom>
              <a:avLst/>
              <a:gdLst/>
              <a:ahLst/>
              <a:cxnLst/>
              <a:rect l="l" t="t" r="r" b="b"/>
              <a:pathLst>
                <a:path w="877778" h="1573927">
                  <a:moveTo>
                    <a:pt x="62974" y="0"/>
                  </a:moveTo>
                  <a:lnTo>
                    <a:pt x="814804" y="0"/>
                  </a:lnTo>
                  <a:cubicBezTo>
                    <a:pt x="831506" y="0"/>
                    <a:pt x="847524" y="6635"/>
                    <a:pt x="859334" y="18445"/>
                  </a:cubicBezTo>
                  <a:cubicBezTo>
                    <a:pt x="871144" y="30255"/>
                    <a:pt x="877778" y="46272"/>
                    <a:pt x="877778" y="62974"/>
                  </a:cubicBezTo>
                  <a:lnTo>
                    <a:pt x="877778" y="1510953"/>
                  </a:lnTo>
                  <a:cubicBezTo>
                    <a:pt x="877778" y="1527655"/>
                    <a:pt x="871144" y="1543672"/>
                    <a:pt x="859334" y="1555482"/>
                  </a:cubicBezTo>
                  <a:cubicBezTo>
                    <a:pt x="847524" y="1567292"/>
                    <a:pt x="831506" y="1573927"/>
                    <a:pt x="814804" y="1573927"/>
                  </a:cubicBezTo>
                  <a:lnTo>
                    <a:pt x="62974" y="1573927"/>
                  </a:lnTo>
                  <a:cubicBezTo>
                    <a:pt x="46272" y="1573927"/>
                    <a:pt x="30255" y="1567292"/>
                    <a:pt x="18445" y="1555482"/>
                  </a:cubicBezTo>
                  <a:cubicBezTo>
                    <a:pt x="6635" y="1543672"/>
                    <a:pt x="0" y="1527655"/>
                    <a:pt x="0" y="1510953"/>
                  </a:cubicBezTo>
                  <a:lnTo>
                    <a:pt x="0" y="62974"/>
                  </a:lnTo>
                  <a:cubicBezTo>
                    <a:pt x="0" y="46272"/>
                    <a:pt x="6635" y="30255"/>
                    <a:pt x="18445" y="18445"/>
                  </a:cubicBezTo>
                  <a:cubicBezTo>
                    <a:pt x="30255" y="6635"/>
                    <a:pt x="46272" y="0"/>
                    <a:pt x="6297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4AB447D-23E2-2C6A-473A-CD88B8BBD780}"/>
                </a:ext>
              </a:extLst>
            </p:cNvPr>
            <p:cNvSpPr txBox="1"/>
            <p:nvPr/>
          </p:nvSpPr>
          <p:spPr>
            <a:xfrm>
              <a:off x="0" y="-47625"/>
              <a:ext cx="877778" cy="16215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D457AE6-904F-644B-132D-9DA6250FE02C}"/>
              </a:ext>
            </a:extLst>
          </p:cNvPr>
          <p:cNvGrpSpPr/>
          <p:nvPr/>
        </p:nvGrpSpPr>
        <p:grpSpPr>
          <a:xfrm rot="16200000">
            <a:off x="2651564" y="1970057"/>
            <a:ext cx="875502" cy="4156249"/>
            <a:chOff x="0" y="0"/>
            <a:chExt cx="877778" cy="157392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C143FCF-8454-10A8-DD1C-3E5997B21652}"/>
                </a:ext>
              </a:extLst>
            </p:cNvPr>
            <p:cNvSpPr/>
            <p:nvPr/>
          </p:nvSpPr>
          <p:spPr>
            <a:xfrm>
              <a:off x="0" y="0"/>
              <a:ext cx="877778" cy="1573927"/>
            </a:xfrm>
            <a:custGeom>
              <a:avLst/>
              <a:gdLst/>
              <a:ahLst/>
              <a:cxnLst/>
              <a:rect l="l" t="t" r="r" b="b"/>
              <a:pathLst>
                <a:path w="877778" h="1573927">
                  <a:moveTo>
                    <a:pt x="62974" y="0"/>
                  </a:moveTo>
                  <a:lnTo>
                    <a:pt x="814804" y="0"/>
                  </a:lnTo>
                  <a:cubicBezTo>
                    <a:pt x="831506" y="0"/>
                    <a:pt x="847524" y="6635"/>
                    <a:pt x="859334" y="18445"/>
                  </a:cubicBezTo>
                  <a:cubicBezTo>
                    <a:pt x="871144" y="30255"/>
                    <a:pt x="877778" y="46272"/>
                    <a:pt x="877778" y="62974"/>
                  </a:cubicBezTo>
                  <a:lnTo>
                    <a:pt x="877778" y="1510953"/>
                  </a:lnTo>
                  <a:cubicBezTo>
                    <a:pt x="877778" y="1527655"/>
                    <a:pt x="871144" y="1543672"/>
                    <a:pt x="859334" y="1555482"/>
                  </a:cubicBezTo>
                  <a:cubicBezTo>
                    <a:pt x="847524" y="1567292"/>
                    <a:pt x="831506" y="1573927"/>
                    <a:pt x="814804" y="1573927"/>
                  </a:cubicBezTo>
                  <a:lnTo>
                    <a:pt x="62974" y="1573927"/>
                  </a:lnTo>
                  <a:cubicBezTo>
                    <a:pt x="46272" y="1573927"/>
                    <a:pt x="30255" y="1567292"/>
                    <a:pt x="18445" y="1555482"/>
                  </a:cubicBezTo>
                  <a:cubicBezTo>
                    <a:pt x="6635" y="1543672"/>
                    <a:pt x="0" y="1527655"/>
                    <a:pt x="0" y="1510953"/>
                  </a:cubicBezTo>
                  <a:lnTo>
                    <a:pt x="0" y="62974"/>
                  </a:lnTo>
                  <a:cubicBezTo>
                    <a:pt x="0" y="46272"/>
                    <a:pt x="6635" y="30255"/>
                    <a:pt x="18445" y="18445"/>
                  </a:cubicBezTo>
                  <a:cubicBezTo>
                    <a:pt x="30255" y="6635"/>
                    <a:pt x="46272" y="0"/>
                    <a:pt x="6297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688A62E-693E-8455-99F1-91CD2D1005B5}"/>
                </a:ext>
              </a:extLst>
            </p:cNvPr>
            <p:cNvSpPr txBox="1"/>
            <p:nvPr/>
          </p:nvSpPr>
          <p:spPr>
            <a:xfrm>
              <a:off x="0" y="-47625"/>
              <a:ext cx="877778" cy="16215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TextBox 34">
            <a:extLst>
              <a:ext uri="{FF2B5EF4-FFF2-40B4-BE49-F238E27FC236}">
                <a16:creationId xmlns:a16="http://schemas.microsoft.com/office/drawing/2014/main" id="{B7525B6D-5FFB-AC4D-812C-F86BB8226DC2}"/>
              </a:ext>
            </a:extLst>
          </p:cNvPr>
          <p:cNvSpPr txBox="1"/>
          <p:nvPr/>
        </p:nvSpPr>
        <p:spPr>
          <a:xfrm>
            <a:off x="3669827" y="376937"/>
            <a:ext cx="8174754" cy="776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1" eaLnBrk="1" fontAlgn="auto" latinLnBrk="0" hangingPunct="1">
              <a:lnSpc>
                <a:spcPts val="59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165" b="0" i="0" u="none" strike="noStrike" kern="1200" cap="none" spc="2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דומינו שמות כיתת בנות</a:t>
            </a:r>
            <a:endParaRPr kumimoji="0" lang="en-US" sz="6165" b="0" i="0" u="none" strike="noStrike" kern="1200" cap="none" spc="265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C313EC54-2481-DCC2-A8FD-DC61E2FE9C2D}"/>
              </a:ext>
            </a:extLst>
          </p:cNvPr>
          <p:cNvSpPr txBox="1"/>
          <p:nvPr/>
        </p:nvSpPr>
        <p:spPr>
          <a:xfrm>
            <a:off x="3327980" y="2159739"/>
            <a:ext cx="42672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אביגיל</a:t>
            </a: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21EC3124-176B-9F8A-D117-09E59A2C544D}"/>
              </a:ext>
            </a:extLst>
          </p:cNvPr>
          <p:cNvSpPr txBox="1"/>
          <p:nvPr/>
        </p:nvSpPr>
        <p:spPr>
          <a:xfrm>
            <a:off x="4203482" y="1575197"/>
            <a:ext cx="76749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תלמידה מוזמנת בתורה לכתוב את שמה על גבי הבריסטול, כך שהיא מתחברת לאחת מאותיות שמה של תלמידה אחרת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9" name="Group 13">
            <a:extLst>
              <a:ext uri="{FF2B5EF4-FFF2-40B4-BE49-F238E27FC236}">
                <a16:creationId xmlns:a16="http://schemas.microsoft.com/office/drawing/2014/main" id="{887DD765-DD21-D721-7471-9B8C4BD06FC9}"/>
              </a:ext>
            </a:extLst>
          </p:cNvPr>
          <p:cNvGrpSpPr/>
          <p:nvPr/>
        </p:nvGrpSpPr>
        <p:grpSpPr>
          <a:xfrm rot="16200000">
            <a:off x="1683286" y="4405142"/>
            <a:ext cx="875502" cy="2219695"/>
            <a:chOff x="0" y="0"/>
            <a:chExt cx="877778" cy="1573927"/>
          </a:xfrm>
        </p:grpSpPr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E777B960-EAA7-9ADC-9FE2-9919E4739B3F}"/>
                </a:ext>
              </a:extLst>
            </p:cNvPr>
            <p:cNvSpPr/>
            <p:nvPr/>
          </p:nvSpPr>
          <p:spPr>
            <a:xfrm>
              <a:off x="0" y="0"/>
              <a:ext cx="877778" cy="1573927"/>
            </a:xfrm>
            <a:custGeom>
              <a:avLst/>
              <a:gdLst/>
              <a:ahLst/>
              <a:cxnLst/>
              <a:rect l="l" t="t" r="r" b="b"/>
              <a:pathLst>
                <a:path w="877778" h="1573927">
                  <a:moveTo>
                    <a:pt x="62974" y="0"/>
                  </a:moveTo>
                  <a:lnTo>
                    <a:pt x="814804" y="0"/>
                  </a:lnTo>
                  <a:cubicBezTo>
                    <a:pt x="831506" y="0"/>
                    <a:pt x="847524" y="6635"/>
                    <a:pt x="859334" y="18445"/>
                  </a:cubicBezTo>
                  <a:cubicBezTo>
                    <a:pt x="871144" y="30255"/>
                    <a:pt x="877778" y="46272"/>
                    <a:pt x="877778" y="62974"/>
                  </a:cubicBezTo>
                  <a:lnTo>
                    <a:pt x="877778" y="1510953"/>
                  </a:lnTo>
                  <a:cubicBezTo>
                    <a:pt x="877778" y="1527655"/>
                    <a:pt x="871144" y="1543672"/>
                    <a:pt x="859334" y="1555482"/>
                  </a:cubicBezTo>
                  <a:cubicBezTo>
                    <a:pt x="847524" y="1567292"/>
                    <a:pt x="831506" y="1573927"/>
                    <a:pt x="814804" y="1573927"/>
                  </a:cubicBezTo>
                  <a:lnTo>
                    <a:pt x="62974" y="1573927"/>
                  </a:lnTo>
                  <a:cubicBezTo>
                    <a:pt x="46272" y="1573927"/>
                    <a:pt x="30255" y="1567292"/>
                    <a:pt x="18445" y="1555482"/>
                  </a:cubicBezTo>
                  <a:cubicBezTo>
                    <a:pt x="6635" y="1543672"/>
                    <a:pt x="0" y="1527655"/>
                    <a:pt x="0" y="1510953"/>
                  </a:cubicBezTo>
                  <a:lnTo>
                    <a:pt x="0" y="62974"/>
                  </a:lnTo>
                  <a:cubicBezTo>
                    <a:pt x="0" y="46272"/>
                    <a:pt x="6635" y="30255"/>
                    <a:pt x="18445" y="18445"/>
                  </a:cubicBezTo>
                  <a:cubicBezTo>
                    <a:pt x="30255" y="6635"/>
                    <a:pt x="46272" y="0"/>
                    <a:pt x="6297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15">
              <a:extLst>
                <a:ext uri="{FF2B5EF4-FFF2-40B4-BE49-F238E27FC236}">
                  <a16:creationId xmlns:a16="http://schemas.microsoft.com/office/drawing/2014/main" id="{250C071F-AF8F-67E2-BDBE-385437969BDC}"/>
                </a:ext>
              </a:extLst>
            </p:cNvPr>
            <p:cNvSpPr txBox="1"/>
            <p:nvPr/>
          </p:nvSpPr>
          <p:spPr>
            <a:xfrm>
              <a:off x="0" y="-47625"/>
              <a:ext cx="877778" cy="16215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7DBAB25B-29CB-43CD-D60C-7AEB9EFE4B93}"/>
              </a:ext>
            </a:extLst>
          </p:cNvPr>
          <p:cNvSpPr txBox="1"/>
          <p:nvPr/>
        </p:nvSpPr>
        <p:spPr>
          <a:xfrm>
            <a:off x="1305385" y="5077237"/>
            <a:ext cx="1839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  ל  י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90438A5-39D5-B852-3BBF-8E120DD3B216}"/>
              </a:ext>
            </a:extLst>
          </p:cNvPr>
          <p:cNvSpPr txBox="1"/>
          <p:nvPr/>
        </p:nvSpPr>
        <p:spPr>
          <a:xfrm>
            <a:off x="1862707" y="2120505"/>
            <a:ext cx="68229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א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ל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BC6754B-71E2-31AD-4705-9B12A44518C3}"/>
              </a:ext>
            </a:extLst>
          </p:cNvPr>
          <p:cNvSpPr txBox="1"/>
          <p:nvPr/>
        </p:nvSpPr>
        <p:spPr>
          <a:xfrm>
            <a:off x="1305385" y="3690165"/>
            <a:ext cx="37157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>
                <a:latin typeface="Calibri" panose="020F0502020204030204" pitchFamily="34" charset="0"/>
                <a:cs typeface="Calibri" panose="020F0502020204030204" pitchFamily="34" charset="0"/>
              </a:rPr>
              <a:t>ת  ה        ל    ה</a:t>
            </a:r>
          </a:p>
        </p:txBody>
      </p:sp>
    </p:spTree>
    <p:extLst>
      <p:ext uri="{BB962C8B-B14F-4D97-AF65-F5344CB8AC3E}">
        <p14:creationId xmlns:p14="http://schemas.microsoft.com/office/powerpoint/2010/main" val="12561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205227" y="-2603316"/>
            <a:ext cx="7525315" cy="12064633"/>
          </a:xfrm>
          <a:custGeom>
            <a:avLst/>
            <a:gdLst/>
            <a:ahLst/>
            <a:cxnLst/>
            <a:rect l="l" t="t" r="r" b="b"/>
            <a:pathLst>
              <a:path w="11287972" h="18096949">
                <a:moveTo>
                  <a:pt x="0" y="0"/>
                </a:moveTo>
                <a:lnTo>
                  <a:pt x="11287972" y="0"/>
                </a:lnTo>
                <a:lnTo>
                  <a:pt x="11287972" y="18096948"/>
                </a:lnTo>
                <a:lnTo>
                  <a:pt x="0" y="18096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428340" y="3490870"/>
            <a:ext cx="5111405" cy="5284348"/>
          </a:xfrm>
          <a:custGeom>
            <a:avLst/>
            <a:gdLst/>
            <a:ahLst/>
            <a:cxnLst/>
            <a:rect l="l" t="t" r="r" b="b"/>
            <a:pathLst>
              <a:path w="7667108" h="7926522">
                <a:moveTo>
                  <a:pt x="0" y="0"/>
                </a:moveTo>
                <a:lnTo>
                  <a:pt x="7667108" y="0"/>
                </a:lnTo>
                <a:lnTo>
                  <a:pt x="7667108" y="7926522"/>
                </a:lnTo>
                <a:lnTo>
                  <a:pt x="0" y="7926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5800" y="668780"/>
            <a:ext cx="5282084" cy="5644181"/>
            <a:chOff x="0" y="0"/>
            <a:chExt cx="2262845" cy="24179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2845" cy="2417967"/>
            </a:xfrm>
            <a:custGeom>
              <a:avLst/>
              <a:gdLst/>
              <a:ahLst/>
              <a:cxnLst/>
              <a:rect l="l" t="t" r="r" b="b"/>
              <a:pathLst>
                <a:path w="2262845" h="2417967">
                  <a:moveTo>
                    <a:pt x="24428" y="0"/>
                  </a:moveTo>
                  <a:lnTo>
                    <a:pt x="2238417" y="0"/>
                  </a:lnTo>
                  <a:cubicBezTo>
                    <a:pt x="2244896" y="0"/>
                    <a:pt x="2251109" y="2574"/>
                    <a:pt x="2255690" y="7155"/>
                  </a:cubicBezTo>
                  <a:cubicBezTo>
                    <a:pt x="2260271" y="11736"/>
                    <a:pt x="2262845" y="17949"/>
                    <a:pt x="2262845" y="24428"/>
                  </a:cubicBezTo>
                  <a:lnTo>
                    <a:pt x="2262845" y="2393539"/>
                  </a:lnTo>
                  <a:cubicBezTo>
                    <a:pt x="2262845" y="2400018"/>
                    <a:pt x="2260271" y="2406231"/>
                    <a:pt x="2255690" y="2410813"/>
                  </a:cubicBezTo>
                  <a:cubicBezTo>
                    <a:pt x="2251109" y="2415394"/>
                    <a:pt x="2244896" y="2417967"/>
                    <a:pt x="2238417" y="2417967"/>
                  </a:cubicBezTo>
                  <a:lnTo>
                    <a:pt x="24428" y="2417967"/>
                  </a:lnTo>
                  <a:cubicBezTo>
                    <a:pt x="17949" y="2417967"/>
                    <a:pt x="11736" y="2415394"/>
                    <a:pt x="7155" y="2410813"/>
                  </a:cubicBezTo>
                  <a:cubicBezTo>
                    <a:pt x="2574" y="2406231"/>
                    <a:pt x="0" y="2400018"/>
                    <a:pt x="0" y="2393539"/>
                  </a:cubicBezTo>
                  <a:lnTo>
                    <a:pt x="0" y="24428"/>
                  </a:lnTo>
                  <a:cubicBezTo>
                    <a:pt x="0" y="17949"/>
                    <a:pt x="2574" y="11736"/>
                    <a:pt x="7155" y="7155"/>
                  </a:cubicBezTo>
                  <a:cubicBezTo>
                    <a:pt x="11736" y="2574"/>
                    <a:pt x="17949" y="0"/>
                    <a:pt x="2442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l" defTabSz="609630" rtl="0"/>
              <a:endParaRPr lang="he-IL"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262845" cy="24655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394795" y="-1750"/>
            <a:ext cx="5027769" cy="1504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512"/>
              </a:lnSpc>
            </a:pPr>
            <a:r>
              <a:rPr lang="he-IL" sz="8937" dirty="0">
                <a:solidFill>
                  <a:srgbClr val="3E8CA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נפגשים</a:t>
            </a:r>
            <a:endParaRPr lang="en-US" sz="8937" dirty="0">
              <a:solidFill>
                <a:srgbClr val="3E8CA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440725" y="387683"/>
            <a:ext cx="3772235" cy="751336"/>
            <a:chOff x="0" y="0"/>
            <a:chExt cx="1616026" cy="3218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16026" cy="321872"/>
            </a:xfrm>
            <a:custGeom>
              <a:avLst/>
              <a:gdLst/>
              <a:ahLst/>
              <a:cxnLst/>
              <a:rect l="l" t="t" r="r" b="b"/>
              <a:pathLst>
                <a:path w="1616026" h="321872">
                  <a:moveTo>
                    <a:pt x="34206" y="0"/>
                  </a:moveTo>
                  <a:lnTo>
                    <a:pt x="1581820" y="0"/>
                  </a:lnTo>
                  <a:cubicBezTo>
                    <a:pt x="1590892" y="0"/>
                    <a:pt x="1599592" y="3604"/>
                    <a:pt x="1606007" y="10019"/>
                  </a:cubicBezTo>
                  <a:cubicBezTo>
                    <a:pt x="1612422" y="16433"/>
                    <a:pt x="1616026" y="25134"/>
                    <a:pt x="1616026" y="34206"/>
                  </a:cubicBezTo>
                  <a:lnTo>
                    <a:pt x="1616026" y="287667"/>
                  </a:lnTo>
                  <a:cubicBezTo>
                    <a:pt x="1616026" y="296739"/>
                    <a:pt x="1612422" y="305439"/>
                    <a:pt x="1606007" y="311854"/>
                  </a:cubicBezTo>
                  <a:cubicBezTo>
                    <a:pt x="1599592" y="318269"/>
                    <a:pt x="1590892" y="321872"/>
                    <a:pt x="1581820" y="321872"/>
                  </a:cubicBezTo>
                  <a:lnTo>
                    <a:pt x="34206" y="321872"/>
                  </a:lnTo>
                  <a:cubicBezTo>
                    <a:pt x="15314" y="321872"/>
                    <a:pt x="0" y="306558"/>
                    <a:pt x="0" y="287667"/>
                  </a:cubicBezTo>
                  <a:lnTo>
                    <a:pt x="0" y="34206"/>
                  </a:lnTo>
                  <a:cubicBezTo>
                    <a:pt x="0" y="25134"/>
                    <a:pt x="3604" y="16433"/>
                    <a:pt x="10019" y="10019"/>
                  </a:cubicBezTo>
                  <a:cubicBezTo>
                    <a:pt x="16433" y="3604"/>
                    <a:pt x="25134" y="0"/>
                    <a:pt x="34206" y="0"/>
                  </a:cubicBezTo>
                  <a:close/>
                </a:path>
              </a:pathLst>
            </a:custGeom>
            <a:solidFill>
              <a:srgbClr val="3E8CAF"/>
            </a:solidFill>
          </p:spPr>
          <p:txBody>
            <a:bodyPr/>
            <a:lstStyle/>
            <a:p>
              <a:pPr algn="l" defTabSz="609630" rtl="0"/>
              <a:endParaRPr lang="he-IL"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616026" cy="3694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10243E5E-890F-BAB0-48C9-EE0F41F3B6AA}"/>
              </a:ext>
            </a:extLst>
          </p:cNvPr>
          <p:cNvSpPr txBox="1"/>
          <p:nvPr/>
        </p:nvSpPr>
        <p:spPr>
          <a:xfrm>
            <a:off x="928155" y="1461536"/>
            <a:ext cx="47973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מיד תישמע מוזיקה בכיתה.</a:t>
            </a:r>
          </a:p>
          <a:p>
            <a:pPr algn="ctr"/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כאשר המוזיקה תתנגן, התסובבו ברחבי הכיתה בחופשיות.</a:t>
            </a:r>
          </a:p>
          <a:p>
            <a:pPr algn="ctr"/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בכל פעם שהמוזיקה תיעצר - נסו לאתר במהירות תלמיד שהתחבר לשמכם במשחק הדומינו, וברכו אותו לשלום בדרך יצירתית.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1FF40AD8-5D54-8B48-FA6F-BFBC5D19855B}"/>
              </a:ext>
            </a:extLst>
          </p:cNvPr>
          <p:cNvSpPr txBox="1"/>
          <p:nvPr/>
        </p:nvSpPr>
        <p:spPr>
          <a:xfrm>
            <a:off x="1440725" y="-225714"/>
            <a:ext cx="3772235" cy="1405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2512"/>
              </a:lnSpc>
            </a:pPr>
            <a:r>
              <a:rPr lang="he-IL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משימה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269659" y="-2555183"/>
            <a:ext cx="7525315" cy="12064633"/>
          </a:xfrm>
          <a:custGeom>
            <a:avLst/>
            <a:gdLst/>
            <a:ahLst/>
            <a:cxnLst/>
            <a:rect l="l" t="t" r="r" b="b"/>
            <a:pathLst>
              <a:path w="11287972" h="18096949">
                <a:moveTo>
                  <a:pt x="0" y="0"/>
                </a:moveTo>
                <a:lnTo>
                  <a:pt x="11287972" y="0"/>
                </a:lnTo>
                <a:lnTo>
                  <a:pt x="11287972" y="18096949"/>
                </a:lnTo>
                <a:lnTo>
                  <a:pt x="0" y="18096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2373323" y="20255"/>
            <a:ext cx="7445354" cy="4660674"/>
          </a:xfrm>
          <a:custGeom>
            <a:avLst/>
            <a:gdLst/>
            <a:ahLst/>
            <a:cxnLst/>
            <a:rect l="l" t="t" r="r" b="b"/>
            <a:pathLst>
              <a:path w="12733381" h="7970896">
                <a:moveTo>
                  <a:pt x="12733381" y="0"/>
                </a:moveTo>
                <a:lnTo>
                  <a:pt x="0" y="0"/>
                </a:lnTo>
                <a:lnTo>
                  <a:pt x="0" y="7970896"/>
                </a:lnTo>
                <a:lnTo>
                  <a:pt x="12733381" y="7970896"/>
                </a:lnTo>
                <a:lnTo>
                  <a:pt x="127333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 rot="1135362">
            <a:off x="-235209" y="3687788"/>
            <a:ext cx="3072517" cy="4333037"/>
          </a:xfrm>
          <a:custGeom>
            <a:avLst/>
            <a:gdLst/>
            <a:ahLst/>
            <a:cxnLst/>
            <a:rect l="l" t="t" r="r" b="b"/>
            <a:pathLst>
              <a:path w="4608775" h="6499555">
                <a:moveTo>
                  <a:pt x="0" y="0"/>
                </a:moveTo>
                <a:lnTo>
                  <a:pt x="4608776" y="0"/>
                </a:lnTo>
                <a:lnTo>
                  <a:pt x="4608776" y="6499554"/>
                </a:lnTo>
                <a:lnTo>
                  <a:pt x="0" y="6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 rot="-905179">
            <a:off x="8552246" y="3664219"/>
            <a:ext cx="5102973" cy="4750405"/>
          </a:xfrm>
          <a:custGeom>
            <a:avLst/>
            <a:gdLst/>
            <a:ahLst/>
            <a:cxnLst/>
            <a:rect l="l" t="t" r="r" b="b"/>
            <a:pathLst>
              <a:path w="7654460" h="7125607">
                <a:moveTo>
                  <a:pt x="0" y="0"/>
                </a:moveTo>
                <a:lnTo>
                  <a:pt x="7654460" y="0"/>
                </a:lnTo>
                <a:lnTo>
                  <a:pt x="7654460" y="7125606"/>
                </a:lnTo>
                <a:lnTo>
                  <a:pt x="0" y="7125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221510" y="3517554"/>
            <a:ext cx="5427717" cy="5309293"/>
          </a:xfrm>
          <a:custGeom>
            <a:avLst/>
            <a:gdLst/>
            <a:ahLst/>
            <a:cxnLst/>
            <a:rect l="l" t="t" r="r" b="b"/>
            <a:pathLst>
              <a:path w="8141575" h="7963940">
                <a:moveTo>
                  <a:pt x="0" y="0"/>
                </a:moveTo>
                <a:lnTo>
                  <a:pt x="8141574" y="0"/>
                </a:lnTo>
                <a:lnTo>
                  <a:pt x="8141574" y="7963940"/>
                </a:lnTo>
                <a:lnTo>
                  <a:pt x="0" y="79639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0B702FB3-8606-6136-1783-E8B09CF4FBF8}"/>
              </a:ext>
            </a:extLst>
          </p:cNvPr>
          <p:cNvSpPr txBox="1"/>
          <p:nvPr/>
        </p:nvSpPr>
        <p:spPr>
          <a:xfrm>
            <a:off x="3518431" y="1400930"/>
            <a:ext cx="5027769" cy="1504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512"/>
              </a:lnSpc>
            </a:pPr>
            <a:r>
              <a:rPr lang="he-IL" sz="893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כמוני</a:t>
            </a:r>
            <a:endParaRPr lang="en-US" sz="893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">
            <a:extLst>
              <a:ext uri="{FF2B5EF4-FFF2-40B4-BE49-F238E27FC236}">
                <a16:creationId xmlns:a16="http://schemas.microsoft.com/office/drawing/2014/main" id="{4A58F635-0034-EFAC-C5F8-F8DB47D362D5}"/>
              </a:ext>
            </a:extLst>
          </p:cNvPr>
          <p:cNvSpPr/>
          <p:nvPr/>
        </p:nvSpPr>
        <p:spPr>
          <a:xfrm rot="16666275">
            <a:off x="1788425" y="-5020137"/>
            <a:ext cx="7258911" cy="11637533"/>
          </a:xfrm>
          <a:custGeom>
            <a:avLst/>
            <a:gdLst/>
            <a:ahLst/>
            <a:cxnLst/>
            <a:rect l="l" t="t" r="r" b="b"/>
            <a:pathLst>
              <a:path w="11287972" h="18096949">
                <a:moveTo>
                  <a:pt x="0" y="0"/>
                </a:moveTo>
                <a:lnTo>
                  <a:pt x="11287971" y="0"/>
                </a:lnTo>
                <a:lnTo>
                  <a:pt x="11287971" y="18096948"/>
                </a:lnTo>
                <a:lnTo>
                  <a:pt x="0" y="18096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eform 2"/>
          <p:cNvSpPr/>
          <p:nvPr/>
        </p:nvSpPr>
        <p:spPr>
          <a:xfrm rot="-5400000">
            <a:off x="2632137" y="-2603316"/>
            <a:ext cx="7525315" cy="12064633"/>
          </a:xfrm>
          <a:custGeom>
            <a:avLst/>
            <a:gdLst/>
            <a:ahLst/>
            <a:cxnLst/>
            <a:rect l="l" t="t" r="r" b="b"/>
            <a:pathLst>
              <a:path w="11287972" h="18096949">
                <a:moveTo>
                  <a:pt x="0" y="0"/>
                </a:moveTo>
                <a:lnTo>
                  <a:pt x="11287971" y="0"/>
                </a:lnTo>
                <a:lnTo>
                  <a:pt x="11287971" y="18096948"/>
                </a:lnTo>
                <a:lnTo>
                  <a:pt x="0" y="18096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5800" y="540303"/>
            <a:ext cx="6901668" cy="6651355"/>
            <a:chOff x="0" y="-47625"/>
            <a:chExt cx="2262845" cy="24655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62845" cy="2191783"/>
            </a:xfrm>
            <a:custGeom>
              <a:avLst/>
              <a:gdLst/>
              <a:ahLst/>
              <a:cxnLst/>
              <a:rect l="l" t="t" r="r" b="b"/>
              <a:pathLst>
                <a:path w="2262845" h="2417967">
                  <a:moveTo>
                    <a:pt x="24428" y="0"/>
                  </a:moveTo>
                  <a:lnTo>
                    <a:pt x="2238417" y="0"/>
                  </a:lnTo>
                  <a:cubicBezTo>
                    <a:pt x="2244896" y="0"/>
                    <a:pt x="2251109" y="2574"/>
                    <a:pt x="2255690" y="7155"/>
                  </a:cubicBezTo>
                  <a:cubicBezTo>
                    <a:pt x="2260271" y="11736"/>
                    <a:pt x="2262845" y="17949"/>
                    <a:pt x="2262845" y="24428"/>
                  </a:cubicBezTo>
                  <a:lnTo>
                    <a:pt x="2262845" y="2393539"/>
                  </a:lnTo>
                  <a:cubicBezTo>
                    <a:pt x="2262845" y="2400018"/>
                    <a:pt x="2260271" y="2406231"/>
                    <a:pt x="2255690" y="2410813"/>
                  </a:cubicBezTo>
                  <a:cubicBezTo>
                    <a:pt x="2251109" y="2415394"/>
                    <a:pt x="2244896" y="2417967"/>
                    <a:pt x="2238417" y="2417967"/>
                  </a:cubicBezTo>
                  <a:lnTo>
                    <a:pt x="24428" y="2417967"/>
                  </a:lnTo>
                  <a:cubicBezTo>
                    <a:pt x="17949" y="2417967"/>
                    <a:pt x="11736" y="2415394"/>
                    <a:pt x="7155" y="2410813"/>
                  </a:cubicBezTo>
                  <a:cubicBezTo>
                    <a:pt x="2574" y="2406231"/>
                    <a:pt x="0" y="2400018"/>
                    <a:pt x="0" y="2393539"/>
                  </a:cubicBezTo>
                  <a:lnTo>
                    <a:pt x="0" y="24428"/>
                  </a:lnTo>
                  <a:cubicBezTo>
                    <a:pt x="0" y="17949"/>
                    <a:pt x="2574" y="11736"/>
                    <a:pt x="7155" y="7155"/>
                  </a:cubicBezTo>
                  <a:cubicBezTo>
                    <a:pt x="11736" y="2574"/>
                    <a:pt x="17949" y="0"/>
                    <a:pt x="2442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l" defTabSz="609630" rtl="0"/>
              <a:endParaRPr lang="he-IL"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262845" cy="24655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40725" y="387683"/>
            <a:ext cx="4928872" cy="751336"/>
            <a:chOff x="0" y="0"/>
            <a:chExt cx="1616026" cy="32187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16026" cy="321872"/>
            </a:xfrm>
            <a:custGeom>
              <a:avLst/>
              <a:gdLst/>
              <a:ahLst/>
              <a:cxnLst/>
              <a:rect l="l" t="t" r="r" b="b"/>
              <a:pathLst>
                <a:path w="1616026" h="321872">
                  <a:moveTo>
                    <a:pt x="34206" y="0"/>
                  </a:moveTo>
                  <a:lnTo>
                    <a:pt x="1581820" y="0"/>
                  </a:lnTo>
                  <a:cubicBezTo>
                    <a:pt x="1590892" y="0"/>
                    <a:pt x="1599592" y="3604"/>
                    <a:pt x="1606007" y="10019"/>
                  </a:cubicBezTo>
                  <a:cubicBezTo>
                    <a:pt x="1612422" y="16433"/>
                    <a:pt x="1616026" y="25134"/>
                    <a:pt x="1616026" y="34206"/>
                  </a:cubicBezTo>
                  <a:lnTo>
                    <a:pt x="1616026" y="287667"/>
                  </a:lnTo>
                  <a:cubicBezTo>
                    <a:pt x="1616026" y="296739"/>
                    <a:pt x="1612422" y="305439"/>
                    <a:pt x="1606007" y="311854"/>
                  </a:cubicBezTo>
                  <a:cubicBezTo>
                    <a:pt x="1599592" y="318269"/>
                    <a:pt x="1590892" y="321872"/>
                    <a:pt x="1581820" y="321872"/>
                  </a:cubicBezTo>
                  <a:lnTo>
                    <a:pt x="34206" y="321872"/>
                  </a:lnTo>
                  <a:cubicBezTo>
                    <a:pt x="15314" y="321872"/>
                    <a:pt x="0" y="306558"/>
                    <a:pt x="0" y="287667"/>
                  </a:cubicBezTo>
                  <a:lnTo>
                    <a:pt x="0" y="34206"/>
                  </a:lnTo>
                  <a:cubicBezTo>
                    <a:pt x="0" y="25134"/>
                    <a:pt x="3604" y="16433"/>
                    <a:pt x="10019" y="10019"/>
                  </a:cubicBezTo>
                  <a:cubicBezTo>
                    <a:pt x="16433" y="3604"/>
                    <a:pt x="25134" y="0"/>
                    <a:pt x="34206" y="0"/>
                  </a:cubicBezTo>
                  <a:close/>
                </a:path>
              </a:pathLst>
            </a:custGeom>
            <a:solidFill>
              <a:srgbClr val="C13E27"/>
            </a:solidFill>
          </p:spPr>
          <p:txBody>
            <a:bodyPr/>
            <a:lstStyle/>
            <a:p>
              <a:pPr algn="l" defTabSz="609630" rtl="0"/>
              <a:endParaRPr lang="he-IL"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616026" cy="3694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600713" y="579119"/>
            <a:ext cx="4621667" cy="485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501"/>
              </a:lnSpc>
            </a:pPr>
            <a:r>
              <a:rPr lang="he-IL" sz="4400" spc="138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כמוני?</a:t>
            </a:r>
            <a:endParaRPr lang="en-US" sz="4400" spc="138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 rot="-9933112">
            <a:off x="8434948" y="-811799"/>
            <a:ext cx="4018741" cy="3799537"/>
          </a:xfrm>
          <a:custGeom>
            <a:avLst/>
            <a:gdLst/>
            <a:ahLst/>
            <a:cxnLst/>
            <a:rect l="l" t="t" r="r" b="b"/>
            <a:pathLst>
              <a:path w="6028112" h="5699306">
                <a:moveTo>
                  <a:pt x="0" y="0"/>
                </a:moveTo>
                <a:lnTo>
                  <a:pt x="6028112" y="0"/>
                </a:lnTo>
                <a:lnTo>
                  <a:pt x="6028112" y="5699306"/>
                </a:lnTo>
                <a:lnTo>
                  <a:pt x="0" y="56993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מציין מיקום תוכן 2">
            <a:extLst>
              <a:ext uri="{FF2B5EF4-FFF2-40B4-BE49-F238E27FC236}">
                <a16:creationId xmlns:a16="http://schemas.microsoft.com/office/drawing/2014/main" id="{D12AEE7E-9EA7-5266-E24C-276192DAE462}"/>
              </a:ext>
            </a:extLst>
          </p:cNvPr>
          <p:cNvSpPr txBox="1">
            <a:spLocks/>
          </p:cNvSpPr>
          <p:nvPr/>
        </p:nvSpPr>
        <p:spPr>
          <a:xfrm>
            <a:off x="522483" y="1103687"/>
            <a:ext cx="6901668" cy="5331299"/>
          </a:xfrm>
          <a:prstGeom prst="rect">
            <a:avLst/>
          </a:prstGeom>
        </p:spPr>
        <p:txBody>
          <a:bodyPr>
            <a:no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כמוני, </a:t>
            </a:r>
            <a:r>
              <a:rPr lang="he-IL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קמ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/ה היום ממש מוקדם</a:t>
            </a:r>
          </a:p>
          <a:p>
            <a:pPr algn="r" rtl="1"/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כמוני ממש אוהב/ת את השיר "עוד יותר טוב ועוד יותר טוב"</a:t>
            </a:r>
          </a:p>
          <a:p>
            <a:pPr algn="r" rtl="1"/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כמוני נהנה/ת לשחק כדורסל / כדורגל</a:t>
            </a:r>
          </a:p>
          <a:p>
            <a:pPr algn="r" rtl="1"/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כמוני אוהב/ת בדיחות מצחיקות</a:t>
            </a:r>
          </a:p>
          <a:p>
            <a:pPr algn="r" rtl="1"/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כמוני אוהב/ת לצייר?</a:t>
            </a:r>
          </a:p>
          <a:p>
            <a:pPr algn="r" rtl="1"/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כמוני אוהב/ת גשם?</a:t>
            </a:r>
          </a:p>
          <a:p>
            <a:pPr algn="r" rtl="1"/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כמוני התעצבן/ה השבוע?</a:t>
            </a:r>
          </a:p>
          <a:p>
            <a:pPr algn="r" rtl="1"/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כמוני יודע/ת מילים של שיר שלם בע"פ?</a:t>
            </a:r>
          </a:p>
          <a:p>
            <a:pPr algn="r" rtl="1"/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כמוני אוהב/ת להכין מאכלים במטבח..</a:t>
            </a:r>
          </a:p>
          <a:p>
            <a:pPr algn="r" rtl="1"/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 כמוני...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205227" y="-2603316"/>
            <a:ext cx="7525315" cy="12064633"/>
          </a:xfrm>
          <a:custGeom>
            <a:avLst/>
            <a:gdLst/>
            <a:ahLst/>
            <a:cxnLst/>
            <a:rect l="l" t="t" r="r" b="b"/>
            <a:pathLst>
              <a:path w="11287972" h="18096949">
                <a:moveTo>
                  <a:pt x="0" y="0"/>
                </a:moveTo>
                <a:lnTo>
                  <a:pt x="11287972" y="0"/>
                </a:lnTo>
                <a:lnTo>
                  <a:pt x="11287972" y="18096948"/>
                </a:lnTo>
                <a:lnTo>
                  <a:pt x="0" y="18096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5800" y="668780"/>
            <a:ext cx="5282084" cy="5644181"/>
            <a:chOff x="0" y="0"/>
            <a:chExt cx="2262845" cy="24179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62845" cy="2417967"/>
            </a:xfrm>
            <a:custGeom>
              <a:avLst/>
              <a:gdLst/>
              <a:ahLst/>
              <a:cxnLst/>
              <a:rect l="l" t="t" r="r" b="b"/>
              <a:pathLst>
                <a:path w="2262845" h="2417967">
                  <a:moveTo>
                    <a:pt x="24428" y="0"/>
                  </a:moveTo>
                  <a:lnTo>
                    <a:pt x="2238417" y="0"/>
                  </a:lnTo>
                  <a:cubicBezTo>
                    <a:pt x="2244896" y="0"/>
                    <a:pt x="2251109" y="2574"/>
                    <a:pt x="2255690" y="7155"/>
                  </a:cubicBezTo>
                  <a:cubicBezTo>
                    <a:pt x="2260271" y="11736"/>
                    <a:pt x="2262845" y="17949"/>
                    <a:pt x="2262845" y="24428"/>
                  </a:cubicBezTo>
                  <a:lnTo>
                    <a:pt x="2262845" y="2393539"/>
                  </a:lnTo>
                  <a:cubicBezTo>
                    <a:pt x="2262845" y="2400018"/>
                    <a:pt x="2260271" y="2406231"/>
                    <a:pt x="2255690" y="2410813"/>
                  </a:cubicBezTo>
                  <a:cubicBezTo>
                    <a:pt x="2251109" y="2415394"/>
                    <a:pt x="2244896" y="2417967"/>
                    <a:pt x="2238417" y="2417967"/>
                  </a:cubicBezTo>
                  <a:lnTo>
                    <a:pt x="24428" y="2417967"/>
                  </a:lnTo>
                  <a:cubicBezTo>
                    <a:pt x="17949" y="2417967"/>
                    <a:pt x="11736" y="2415394"/>
                    <a:pt x="7155" y="2410813"/>
                  </a:cubicBezTo>
                  <a:cubicBezTo>
                    <a:pt x="2574" y="2406231"/>
                    <a:pt x="0" y="2400018"/>
                    <a:pt x="0" y="2393539"/>
                  </a:cubicBezTo>
                  <a:lnTo>
                    <a:pt x="0" y="24428"/>
                  </a:lnTo>
                  <a:cubicBezTo>
                    <a:pt x="0" y="17949"/>
                    <a:pt x="2574" y="11736"/>
                    <a:pt x="7155" y="7155"/>
                  </a:cubicBezTo>
                  <a:cubicBezTo>
                    <a:pt x="11736" y="2574"/>
                    <a:pt x="17949" y="0"/>
                    <a:pt x="2442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l" defTabSz="609630" rtl="0"/>
              <a:endParaRPr lang="he-IL"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262845" cy="24655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 rot="-169367">
            <a:off x="7410460" y="3771378"/>
            <a:ext cx="4329599" cy="4623844"/>
          </a:xfrm>
          <a:custGeom>
            <a:avLst/>
            <a:gdLst/>
            <a:ahLst/>
            <a:cxnLst/>
            <a:rect l="l" t="t" r="r" b="b"/>
            <a:pathLst>
              <a:path w="6494399" h="6935766">
                <a:moveTo>
                  <a:pt x="0" y="0"/>
                </a:moveTo>
                <a:lnTo>
                  <a:pt x="6494399" y="0"/>
                </a:lnTo>
                <a:lnTo>
                  <a:pt x="6494399" y="6935766"/>
                </a:lnTo>
                <a:lnTo>
                  <a:pt x="0" y="6935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4C38FF37-4982-92DA-7B7C-5616F4CAAA12}"/>
              </a:ext>
            </a:extLst>
          </p:cNvPr>
          <p:cNvSpPr txBox="1"/>
          <p:nvPr/>
        </p:nvSpPr>
        <p:spPr>
          <a:xfrm>
            <a:off x="5993227" y="326206"/>
            <a:ext cx="6198773" cy="1425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2512"/>
              </a:lnSpc>
            </a:pPr>
            <a:r>
              <a:rPr lang="he-IL" sz="6600" dirty="0">
                <a:solidFill>
                  <a:srgbClr val="2C725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איך היה?</a:t>
            </a:r>
            <a:endParaRPr lang="en-US" sz="6600" dirty="0">
              <a:solidFill>
                <a:srgbClr val="2C725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מציין מיקום תוכן 2">
            <a:extLst>
              <a:ext uri="{FF2B5EF4-FFF2-40B4-BE49-F238E27FC236}">
                <a16:creationId xmlns:a16="http://schemas.microsoft.com/office/drawing/2014/main" id="{D942C73E-2686-50F3-F1F2-8ECF35226B51}"/>
              </a:ext>
            </a:extLst>
          </p:cNvPr>
          <p:cNvSpPr txBox="1">
            <a:spLocks/>
          </p:cNvSpPr>
          <p:nvPr/>
        </p:nvSpPr>
        <p:spPr>
          <a:xfrm>
            <a:off x="1002742" y="1025912"/>
            <a:ext cx="4648199" cy="495114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התחדש לכם במשחק?</a:t>
            </a:r>
          </a:p>
          <a:p>
            <a:pPr marL="0" indent="0" algn="ctr" rtl="1">
              <a:buNone/>
            </a:pPr>
            <a:endParaRPr lang="he-IL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הפתיע אתכם?</a:t>
            </a:r>
          </a:p>
          <a:p>
            <a:pPr marL="0" indent="0" algn="ctr" rtl="1">
              <a:buNone/>
            </a:pPr>
            <a:endParaRPr lang="he-IL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הצחיק אתכם?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269659" y="-2555183"/>
            <a:ext cx="7525315" cy="12064633"/>
          </a:xfrm>
          <a:custGeom>
            <a:avLst/>
            <a:gdLst/>
            <a:ahLst/>
            <a:cxnLst/>
            <a:rect l="l" t="t" r="r" b="b"/>
            <a:pathLst>
              <a:path w="11287972" h="18096949">
                <a:moveTo>
                  <a:pt x="0" y="0"/>
                </a:moveTo>
                <a:lnTo>
                  <a:pt x="11287972" y="0"/>
                </a:lnTo>
                <a:lnTo>
                  <a:pt x="11287972" y="18096949"/>
                </a:lnTo>
                <a:lnTo>
                  <a:pt x="0" y="180969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2219232" y="-285524"/>
            <a:ext cx="7445354" cy="4660674"/>
          </a:xfrm>
          <a:custGeom>
            <a:avLst/>
            <a:gdLst/>
            <a:ahLst/>
            <a:cxnLst/>
            <a:rect l="l" t="t" r="r" b="b"/>
            <a:pathLst>
              <a:path w="12733381" h="7970896">
                <a:moveTo>
                  <a:pt x="12733381" y="0"/>
                </a:moveTo>
                <a:lnTo>
                  <a:pt x="0" y="0"/>
                </a:lnTo>
                <a:lnTo>
                  <a:pt x="0" y="7970896"/>
                </a:lnTo>
                <a:lnTo>
                  <a:pt x="12733381" y="7970896"/>
                </a:lnTo>
                <a:lnTo>
                  <a:pt x="127333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0B702FB3-8606-6136-1783-E8B09CF4FBF8}"/>
              </a:ext>
            </a:extLst>
          </p:cNvPr>
          <p:cNvSpPr txBox="1"/>
          <p:nvPr/>
        </p:nvSpPr>
        <p:spPr>
          <a:xfrm>
            <a:off x="2742139" y="949042"/>
            <a:ext cx="6127374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he-I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 עוד תרצו שיקרה בכיתה בתקופה הקרובה </a:t>
            </a:r>
          </a:p>
          <a:p>
            <a:pPr marL="0" indent="0" algn="ctr">
              <a:buNone/>
            </a:pPr>
            <a:r>
              <a:rPr lang="he-I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כדי שנרגיש </a:t>
            </a:r>
          </a:p>
          <a:p>
            <a:pPr marL="0" indent="0" algn="ctr">
              <a:buNone/>
            </a:pPr>
            <a:r>
              <a:rPr lang="he-I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טוב ביחד?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1500A61-FF84-AD7D-074E-7E049C3136F0}"/>
              </a:ext>
            </a:extLst>
          </p:cNvPr>
          <p:cNvSpPr/>
          <p:nvPr/>
        </p:nvSpPr>
        <p:spPr>
          <a:xfrm>
            <a:off x="4063935" y="4211067"/>
            <a:ext cx="2901461" cy="2743200"/>
          </a:xfrm>
          <a:custGeom>
            <a:avLst/>
            <a:gdLst/>
            <a:ahLst/>
            <a:cxnLst/>
            <a:rect l="l" t="t" r="r" b="b"/>
            <a:pathLst>
              <a:path w="4352192" h="4114800">
                <a:moveTo>
                  <a:pt x="0" y="0"/>
                </a:moveTo>
                <a:lnTo>
                  <a:pt x="4352193" y="0"/>
                </a:lnTo>
                <a:lnTo>
                  <a:pt x="43521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E356512-8E63-1E4A-9DC7-8CD8564B129E}"/>
              </a:ext>
            </a:extLst>
          </p:cNvPr>
          <p:cNvSpPr/>
          <p:nvPr/>
        </p:nvSpPr>
        <p:spPr>
          <a:xfrm rot="-1028846">
            <a:off x="9646733" y="3354525"/>
            <a:ext cx="3475461" cy="3593052"/>
          </a:xfrm>
          <a:custGeom>
            <a:avLst/>
            <a:gdLst/>
            <a:ahLst/>
            <a:cxnLst/>
            <a:rect l="l" t="t" r="r" b="b"/>
            <a:pathLst>
              <a:path w="5213192" h="5389578">
                <a:moveTo>
                  <a:pt x="0" y="0"/>
                </a:moveTo>
                <a:lnTo>
                  <a:pt x="5213191" y="0"/>
                </a:lnTo>
                <a:lnTo>
                  <a:pt x="5213191" y="5389578"/>
                </a:lnTo>
                <a:lnTo>
                  <a:pt x="0" y="53895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8AF65BB1-22D2-BEE8-4113-CDACFFD63E48}"/>
              </a:ext>
            </a:extLst>
          </p:cNvPr>
          <p:cNvSpPr/>
          <p:nvPr/>
        </p:nvSpPr>
        <p:spPr>
          <a:xfrm>
            <a:off x="6561185" y="4383517"/>
            <a:ext cx="3878561" cy="27432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0CCA8B67-94B6-2A83-E4BF-1CEA48EEB287}"/>
              </a:ext>
            </a:extLst>
          </p:cNvPr>
          <p:cNvSpPr/>
          <p:nvPr/>
        </p:nvSpPr>
        <p:spPr>
          <a:xfrm>
            <a:off x="1569651" y="3813683"/>
            <a:ext cx="3066755" cy="3790372"/>
          </a:xfrm>
          <a:custGeom>
            <a:avLst/>
            <a:gdLst/>
            <a:ahLst/>
            <a:cxnLst/>
            <a:rect l="l" t="t" r="r" b="b"/>
            <a:pathLst>
              <a:path w="4600133" h="5685558">
                <a:moveTo>
                  <a:pt x="0" y="0"/>
                </a:moveTo>
                <a:lnTo>
                  <a:pt x="4600133" y="0"/>
                </a:lnTo>
                <a:lnTo>
                  <a:pt x="4600133" y="5685558"/>
                </a:lnTo>
                <a:lnTo>
                  <a:pt x="0" y="56855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C74C1ED4-9403-2651-E230-BFA6185DC393}"/>
              </a:ext>
            </a:extLst>
          </p:cNvPr>
          <p:cNvSpPr/>
          <p:nvPr/>
        </p:nvSpPr>
        <p:spPr>
          <a:xfrm rot="1233373">
            <a:off x="-1416215" y="3852516"/>
            <a:ext cx="3674909" cy="3120331"/>
          </a:xfrm>
          <a:custGeom>
            <a:avLst/>
            <a:gdLst/>
            <a:ahLst/>
            <a:cxnLst/>
            <a:rect l="l" t="t" r="r" b="b"/>
            <a:pathLst>
              <a:path w="5512363" h="4680497">
                <a:moveTo>
                  <a:pt x="0" y="0"/>
                </a:moveTo>
                <a:lnTo>
                  <a:pt x="5512363" y="0"/>
                </a:lnTo>
                <a:lnTo>
                  <a:pt x="5512363" y="4680498"/>
                </a:lnTo>
                <a:lnTo>
                  <a:pt x="0" y="468049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4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7646</TotalTime>
  <Words>573</Words>
  <Application>Microsoft Office PowerPoint</Application>
  <PresentationFormat>מסך רחב</PresentationFormat>
  <Paragraphs>85</Paragraphs>
  <Slides>10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ליאור קרמר</dc:creator>
  <cp:lastModifiedBy>איריס וכטל</cp:lastModifiedBy>
  <cp:revision>28</cp:revision>
  <dcterms:created xsi:type="dcterms:W3CDTF">2023-12-21T16:23:29Z</dcterms:created>
  <dcterms:modified xsi:type="dcterms:W3CDTF">2025-02-26T08:59:23Z</dcterms:modified>
</cp:coreProperties>
</file>