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82" r:id="rId2"/>
    <p:sldId id="618" r:id="rId3"/>
    <p:sldId id="640" r:id="rId4"/>
    <p:sldId id="635" r:id="rId5"/>
    <p:sldId id="642" r:id="rId6"/>
    <p:sldId id="625" r:id="rId7"/>
    <p:sldId id="627" r:id="rId8"/>
    <p:sldId id="636" r:id="rId9"/>
    <p:sldId id="641" r:id="rId10"/>
    <p:sldId id="623" r:id="rId11"/>
    <p:sldId id="643" r:id="rId12"/>
    <p:sldId id="633"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7384D4-5DE0-E3C5-06C8-E55B096AE597}" name="Razi Khader" initials="RK" userId="Razi Kha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1AF"/>
    <a:srgbClr val="7FA67D"/>
    <a:srgbClr val="CFE48F"/>
    <a:srgbClr val="A7E0F9"/>
    <a:srgbClr val="44546A"/>
    <a:srgbClr val="D4E5F4"/>
    <a:srgbClr val="CDE9E6"/>
    <a:srgbClr val="9DD3CC"/>
    <a:srgbClr val="27B2C2"/>
    <a:srgbClr val="4E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319" autoAdjust="0"/>
    <p:restoredTop sz="76488" autoAdjust="0"/>
  </p:normalViewPr>
  <p:slideViewPr>
    <p:cSldViewPr snapToGrid="0">
      <p:cViewPr varScale="1">
        <p:scale>
          <a:sx n="67" d="100"/>
          <a:sy n="67"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ו'/אדר/תשפ"ה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21.sv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Calibri" panose="020F0502020204030204" pitchFamily="34" charset="0"/>
              </a:rPr>
              <a:t>רציונל: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עם החזרה, חשוב להקדיש זמן לבניית הכיתה מחדש ולחיזוק הלכידות החברתית. זאת, במטרה לחזק את תחושת השייכות והחוסן.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על התלמידים להתארגן מחדש ולמצוא את מקומם בהקשר החברתי, בעיקר תלמידי כיתות א-ב, אצלם הקשרים החברתיים עדיין אינם מבוססים דיים.</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1F95E44-42B4-42B7-AED2-E14DA1EE94E7}" type="slidenum">
              <a:rPr kumimoji="0" lang="he-IL"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he-IL"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94EF-F047-DADA-78C9-1E5DF1A1317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3FFB40D-0719-C52E-61DE-B03272726EC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8A3BB2-4BB8-6433-48F5-1C082C855812}"/>
              </a:ext>
            </a:extLst>
          </p:cNvPr>
          <p:cNvSpPr>
            <a:spLocks noGrp="1"/>
          </p:cNvSpPr>
          <p:nvPr>
            <p:ph type="body" idx="1"/>
          </p:nvPr>
        </p:nvSpPr>
        <p:spPr/>
        <p:txBody>
          <a:bodyPr/>
          <a:lstStyle/>
          <a:p>
            <a:pPr algn="r" rtl="1"/>
            <a:endParaRPr lang="he-IL" b="0" u="none" dirty="0"/>
          </a:p>
        </p:txBody>
      </p:sp>
      <p:sp>
        <p:nvSpPr>
          <p:cNvPr id="4" name="מציין מיקום של מספר שקופית 3">
            <a:extLst>
              <a:ext uri="{FF2B5EF4-FFF2-40B4-BE49-F238E27FC236}">
                <a16:creationId xmlns:a16="http://schemas.microsoft.com/office/drawing/2014/main" id="{BB26B8B9-8BBC-E6F6-0706-AC1DBED87D19}"/>
              </a:ext>
            </a:extLst>
          </p:cNvPr>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367754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להדפסה לתלמידים – כל החלקים בפאזל מתחברים זה לזה.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רצוי לצלם כל חלק על דף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A4</a:t>
            </a: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כל ארבעה חלקים ( של ארבעה ילדים) מצטרפים לריבוע. חיבור הריבועים יוצר פאזל גדול שכולל את כל </a:t>
            </a:r>
            <a:r>
              <a:rPr kumimoji="0" lang="he-IL" sz="1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ילדי הכיתה והמורה.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252210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להדפסה לתלמידים – כל החלקים בפאזל מתחברים זה לזה.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רצוי לצלם כל חלק על דף </a:t>
            </a:r>
            <a:r>
              <a:rPr kumimoji="0" lang="en-US"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A4</a:t>
            </a: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כל ארבעה חלקים ( של ארבעה ילדים) מצטרפים לריבוע. חיבור הריבועים יוצר פאזל גדול שכולל את כל </a:t>
            </a:r>
            <a:r>
              <a:rPr kumimoji="0" lang="he-IL" sz="1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ילדי הכיתה והמורה.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endParaRPr lang="he-IL" sz="1200" dirty="0">
              <a:solidFill>
                <a:srgbClr val="0070C0"/>
              </a:solidFill>
              <a:latin typeface="Gisha" panose="020B0502040204020203" pitchFamily="34" charset="-79"/>
              <a:cs typeface="Gisha" panose="020B0502040204020203" pitchFamily="34" charset="-79"/>
            </a:endParaRPr>
          </a:p>
          <a:p>
            <a:pPr algn="r" rtl="1"/>
            <a:r>
              <a:rPr lang="he-IL" sz="1200" dirty="0">
                <a:solidFill>
                  <a:srgbClr val="0070C0"/>
                </a:solidFill>
                <a:latin typeface="Gisha" panose="020B0502040204020203" pitchFamily="34" charset="-79"/>
                <a:cs typeface="Gisha" panose="020B0502040204020203" pitchFamily="34" charset="-79"/>
              </a:rPr>
              <a:t>נחלק לתלמידים חלק מתוך פאזל, עליו ירשמו את שמם, יציירו מאפיין כלשהו שקשור אליהם ( תחביב/ כישרון/ תכונה) ויקשטו בצבעים אהובים.</a:t>
            </a:r>
          </a:p>
          <a:p>
            <a:pPr algn="r" rtl="1"/>
            <a:endParaRPr lang="he-IL" sz="1200" dirty="0">
              <a:solidFill>
                <a:srgbClr val="0070C0"/>
              </a:solidFill>
              <a:latin typeface="Gisha" panose="020B0502040204020203" pitchFamily="34" charset="-79"/>
              <a:cs typeface="Gisha" panose="020B0502040204020203" pitchFamily="34" charset="-79"/>
            </a:endParaRPr>
          </a:p>
          <a:p>
            <a:pPr algn="r" rtl="1"/>
            <a:r>
              <a:rPr lang="he-IL" sz="1200" b="1" dirty="0">
                <a:solidFill>
                  <a:srgbClr val="0070C0"/>
                </a:solidFill>
                <a:latin typeface="Gisha" panose="020B0502040204020203" pitchFamily="34" charset="-79"/>
                <a:cs typeface="Gisha" panose="020B0502040204020203" pitchFamily="34" charset="-79"/>
              </a:rPr>
              <a:t>בכל פעם נקרא לאחד הילדים שיציג את עצמו ומה שיצר וירכיב את החלק שלו, עד שיתקבל פאזל של כל תלמידי הכיתה.</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276765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מה נוצר?</a:t>
            </a:r>
            <a:r>
              <a:rPr lang="en-US" sz="1200" dirty="0">
                <a:solidFill>
                  <a:srgbClr val="0070C0"/>
                </a:solidFill>
                <a:latin typeface="Gisha" panose="020B0502040204020203" pitchFamily="34" charset="-79"/>
                <a:cs typeface="Gisha" panose="020B0502040204020203" pitchFamily="34" charset="-79"/>
              </a:rPr>
              <a:t> </a:t>
            </a:r>
            <a:r>
              <a:rPr lang="he-IL" sz="1200" dirty="0">
                <a:solidFill>
                  <a:srgbClr val="0070C0"/>
                </a:solidFill>
                <a:latin typeface="Gisha" panose="020B0502040204020203" pitchFamily="34" charset="-79"/>
                <a:cs typeface="Gisha" panose="020B0502040204020203" pitchFamily="34" charset="-79"/>
              </a:rPr>
              <a:t>(פאזל כיתתי).</a:t>
            </a:r>
          </a:p>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ממה הוא מורכב?</a:t>
            </a:r>
            <a:r>
              <a:rPr lang="en-US" sz="1200" dirty="0">
                <a:solidFill>
                  <a:srgbClr val="0070C0"/>
                </a:solidFill>
                <a:latin typeface="Gisha" panose="020B0502040204020203" pitchFamily="34" charset="-79"/>
                <a:cs typeface="Gisha" panose="020B0502040204020203" pitchFamily="34" charset="-79"/>
              </a:rPr>
              <a:t> </a:t>
            </a:r>
            <a:r>
              <a:rPr lang="he-IL" sz="1200" dirty="0">
                <a:solidFill>
                  <a:srgbClr val="0070C0"/>
                </a:solidFill>
                <a:latin typeface="Gisha" panose="020B0502040204020203" pitchFamily="34" charset="-79"/>
                <a:cs typeface="Gisha" panose="020B0502040204020203" pitchFamily="34" charset="-79"/>
              </a:rPr>
              <a:t>(מחלקים שכל אחד ואחת מכם יצר/ה)</a:t>
            </a:r>
          </a:p>
          <a:p>
            <a:pPr algn="r" rtl="1">
              <a:buSzPct val="180000"/>
              <a:buBlip>
                <a:blip r:embed="rId3">
                  <a:extLst>
                    <a:ext uri="{96DAC541-7B7A-43D3-8B79-37D633B846F1}">
                      <asvg:svgBlip xmlns:asvg="http://schemas.microsoft.com/office/drawing/2016/SVG/main" xmlns="" r:embed="rId4"/>
                    </a:ext>
                  </a:extLst>
                </a:blip>
              </a:buBlip>
            </a:pPr>
            <a:r>
              <a:rPr lang="he-IL" sz="1200" dirty="0">
                <a:solidFill>
                  <a:srgbClr val="0070C0"/>
                </a:solidFill>
                <a:latin typeface="Gisha" panose="020B0502040204020203" pitchFamily="34" charset="-79"/>
                <a:cs typeface="Gisha" panose="020B0502040204020203" pitchFamily="34" charset="-79"/>
              </a:rPr>
              <a:t>חשוב להסב את תשומת ליבם של התלמידים לכך שאין חלקים זהים כי כולנו שונים זה מזה, אנחנו יכולים להיות דומים ובעלי מכנים משותפים אך גם שונים ושזה בסדר. חשוב שעל אף השוני, נקיים קשרי חברות וכבוד זה אל זה, ונחזק את תחושת הביחד שלנו בכיתה.</a:t>
            </a:r>
          </a:p>
        </p:txBody>
      </p:sp>
      <p:sp>
        <p:nvSpPr>
          <p:cNvPr id="4" name="Slide Number Placeholder 3"/>
          <p:cNvSpPr>
            <a:spLocks noGrp="1"/>
          </p:cNvSpPr>
          <p:nvPr>
            <p:ph type="sldNum" sz="quarter" idx="5"/>
          </p:nvPr>
        </p:nvSpPr>
        <p:spPr/>
        <p:txBody>
          <a:bodyPr/>
          <a:lstStyle/>
          <a:p>
            <a:fld id="{2D822099-C4B9-4777-AC4D-E954DB6718BC}" type="slidenum">
              <a:rPr lang="he-IL" smtClean="0"/>
              <a:t>4</a:t>
            </a:fld>
            <a:endParaRPr lang="he-IL"/>
          </a:p>
        </p:txBody>
      </p:sp>
    </p:spTree>
    <p:extLst>
      <p:ext uri="{BB962C8B-B14F-4D97-AF65-F5344CB8AC3E}">
        <p14:creationId xmlns:p14="http://schemas.microsoft.com/office/powerpoint/2010/main" val="41833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נאמר לתלמידים: </a:t>
            </a:r>
          </a:p>
          <a:p>
            <a:r>
              <a:rPr lang="he-IL" dirty="0"/>
              <a:t>דמיינו פאזל יפה ומיוחד – כל חלק קטן נראה שונה, אבל רק כשמחברים את כולם יחד, מתקבלת תמונה יפה ושלמה. ככה זה גם אצלנו בכיתה! </a:t>
            </a:r>
          </a:p>
          <a:p>
            <a:r>
              <a:rPr lang="he-IL" dirty="0"/>
              <a:t>כל אחד ואחת מכם הוא מיוחד, כל אחד מביא משהו משלו – מחשבה, רעיון, חיוך או עזרה לחבר. </a:t>
            </a:r>
          </a:p>
          <a:p>
            <a:r>
              <a:rPr lang="he-IL" dirty="0"/>
              <a:t>רק כשכולנו יחד, הכיתה שלנו שלמה ומיוחדת.</a:t>
            </a:r>
          </a:p>
          <a:p>
            <a:r>
              <a:rPr lang="he-IL" dirty="0"/>
              <a:t>עכשיו, אחרי שחזרנו, לאחר זמן רב שגרנו במקום אחר, חשוב שיהיה לנו נעים ביחד. </a:t>
            </a:r>
          </a:p>
          <a:p>
            <a:r>
              <a:rPr lang="he-IL" dirty="0"/>
              <a:t>לפעמים, אחרי שמתרחקים, לוקח זמן שוב להרגיש בבית. </a:t>
            </a:r>
          </a:p>
          <a:p>
            <a:r>
              <a:rPr lang="he-IL" dirty="0"/>
              <a:t>זה הזמן לזכור כמה אנחנו חשובים זה לזה וכמה כיף להיות יחד.</a:t>
            </a:r>
          </a:p>
          <a:p>
            <a:r>
              <a:rPr lang="he-IL" dirty="0"/>
              <a:t>בואו נזכור – בדיוק כמו בפאזל, כל אחד מאיתנו הוא חלק חשוב. כשאנחנו מתחברים, יש לנו כוח מיוחד של ביחד!</a:t>
            </a:r>
          </a:p>
        </p:txBody>
      </p:sp>
      <p:sp>
        <p:nvSpPr>
          <p:cNvPr id="4" name="Slide Number Placeholder 3"/>
          <p:cNvSpPr>
            <a:spLocks noGrp="1"/>
          </p:cNvSpPr>
          <p:nvPr>
            <p:ph type="sldNum" sz="quarter" idx="5"/>
          </p:nvPr>
        </p:nvSpPr>
        <p:spPr/>
        <p:txBody>
          <a:bodyPr/>
          <a:lstStyle/>
          <a:p>
            <a:fld id="{2D822099-C4B9-4777-AC4D-E954DB6718BC}" type="slidenum">
              <a:rPr lang="he-IL" smtClean="0"/>
              <a:t>5</a:t>
            </a:fld>
            <a:endParaRPr lang="he-IL"/>
          </a:p>
        </p:txBody>
      </p:sp>
    </p:spTree>
    <p:extLst>
      <p:ext uri="{BB962C8B-B14F-4D97-AF65-F5344CB8AC3E}">
        <p14:creationId xmlns:p14="http://schemas.microsoft.com/office/powerpoint/2010/main" val="236682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מהתלמידים לספר על דברים/ עיסוקים/ פעילויות שניתן לעשות ביחד עם החברים. נכתוב על הלוח את הדברים שיציעו.</a:t>
            </a:r>
          </a:p>
          <a:p>
            <a:r>
              <a:rPr lang="he-IL" dirty="0"/>
              <a:t>לבסוף נשאל:</a:t>
            </a:r>
          </a:p>
          <a:p>
            <a:r>
              <a:rPr lang="he-IL" dirty="0"/>
              <a:t>האם תמיד קל להיות ביחד? מתי זה יכול להיות לא קל? (</a:t>
            </a:r>
            <a:r>
              <a:rPr lang="he-IL" dirty="0" err="1"/>
              <a:t>כשלא</a:t>
            </a:r>
            <a:r>
              <a:rPr lang="he-IL" dirty="0"/>
              <a:t> מסכימים על משהו, כמישהו מעליב אותי...)</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6</a:t>
            </a:fld>
            <a:endParaRPr lang="he-IL"/>
          </a:p>
        </p:txBody>
      </p:sp>
    </p:spTree>
    <p:extLst>
      <p:ext uri="{BB962C8B-B14F-4D97-AF65-F5344CB8AC3E}">
        <p14:creationId xmlns:p14="http://schemas.microsoft.com/office/powerpoint/2010/main" val="331809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נסביר שנצפה כעת בשלושה סרטונים קצרים – אחרי כל סרטון, תעצור ותשאל שתי שאלות המופיעות בשקופית הבאה:</a:t>
            </a:r>
          </a:p>
          <a:p>
            <a:endParaRPr lang="he-IL" dirty="0"/>
          </a:p>
          <a:p>
            <a:r>
              <a:rPr lang="he-IL" dirty="0"/>
              <a:t>סרטון 1 – עד ד’ 0.54</a:t>
            </a:r>
          </a:p>
          <a:p>
            <a:r>
              <a:rPr lang="he-IL" dirty="0"/>
              <a:t>סרטון 2 – </a:t>
            </a:r>
            <a:r>
              <a:rPr lang="en-US" dirty="0"/>
              <a:t>0.55-1.49</a:t>
            </a:r>
          </a:p>
          <a:p>
            <a:r>
              <a:rPr lang="he-IL" dirty="0"/>
              <a:t>סרטון 3 – 1.50-2.43</a:t>
            </a:r>
            <a:endParaRPr lang="en-US"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9720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נשאל את שתי השאלות הללו אחרי כל אחד משלושת הסרטונים שבהם נצפה ביחד.</a:t>
            </a:r>
          </a:p>
          <a:p>
            <a:endParaRPr lang="he-IL" dirty="0"/>
          </a:p>
          <a:p>
            <a:r>
              <a:rPr lang="he-IL" dirty="0"/>
              <a:t>סרטון 1 – ירד שלג, לשני החברים היה קר. לפתע, מצאו שמיכה ורבו עליה, עד שנקרעה. הרעיון: לעזור אחד לשני, להתקרב זה לזה ולהתחמם ביחד.</a:t>
            </a:r>
          </a:p>
          <a:p>
            <a:r>
              <a:rPr lang="he-IL" dirty="0"/>
              <a:t>סרטון 2 – החברים רבו מי יאכל את הפירות שצמחו ללא הפסקה... הרעיון: לאסוף ולאכול אותם ביחד.</a:t>
            </a:r>
          </a:p>
          <a:p>
            <a:r>
              <a:rPr lang="he-IL" dirty="0"/>
              <a:t>סרטון 3 - בשעה שאחד החברים ניסה לישון, החבר השני ניגן בחוזקה. הרעיון: החבר החליט להתחשב ולנגן שיר ערש שקט שיעזור לחברו להירדם.</a:t>
            </a:r>
          </a:p>
        </p:txBody>
      </p:sp>
      <p:sp>
        <p:nvSpPr>
          <p:cNvPr id="4" name="Slide Number Placeholder 3"/>
          <p:cNvSpPr>
            <a:spLocks noGrp="1"/>
          </p:cNvSpPr>
          <p:nvPr>
            <p:ph type="sldNum" sz="quarter" idx="5"/>
          </p:nvPr>
        </p:nvSpPr>
        <p:spPr/>
        <p:txBody>
          <a:bodyPr/>
          <a:lstStyle/>
          <a:p>
            <a:fld id="{2D822099-C4B9-4777-AC4D-E954DB6718BC}" type="slidenum">
              <a:rPr lang="he-IL" smtClean="0"/>
              <a:t>8</a:t>
            </a:fld>
            <a:endParaRPr lang="he-IL"/>
          </a:p>
        </p:txBody>
      </p:sp>
    </p:spTree>
    <p:extLst>
      <p:ext uri="{BB962C8B-B14F-4D97-AF65-F5344CB8AC3E}">
        <p14:creationId xmlns:p14="http://schemas.microsoft.com/office/powerpoint/2010/main" val="297264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כשנמצאים ביחד, אפשר למצוא דרכים שונות להסתדר, גם כאשר עולים קשיים. עם החזרה, ויצירת שגרה חדשה- עלולות להתעורר סיטואציות גם מאתגרות. יש להעביר מסר כי להיות בקשר כולל בתוכו גם רגעים שיש בהם לעיתים גם קושי ושיש מגוון דרכים לפתור זאת.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153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0" u="none" dirty="0"/>
              <a:t>חשוב להדגיש את התרומה הייחודית של כל אחד ואחת לכיתה.</a:t>
            </a:r>
          </a:p>
          <a:p>
            <a:pPr algn="r" rtl="1"/>
            <a:r>
              <a:rPr lang="he-IL" b="0" u="none" dirty="0"/>
              <a:t>כדאי למצוא מקום לתלות את הפאזל בכיתה.</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111816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r>
              <a:rPr lang="en-US"/>
              <a:t>Click icon to add media</a:t>
            </a:r>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941782" y="189529"/>
            <a:ext cx="6308436"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1505527" y="2246457"/>
            <a:ext cx="9051637"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311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351F1-0B28-C820-F0FF-3C1CF95DBB84}"/>
              </a:ext>
            </a:extLst>
          </p:cNvPr>
          <p:cNvSpPr>
            <a:spLocks noGrp="1"/>
          </p:cNvSpPr>
          <p:nvPr>
            <p:ph type="dt" sz="half" idx="10"/>
          </p:nvPr>
        </p:nvSpPr>
        <p:spPr/>
        <p:txBody>
          <a:bodyPr/>
          <a:lstStyle/>
          <a:p>
            <a:fld id="{4FD038FD-979F-47F7-A7CD-9E391D1DE625}" type="datetimeFigureOut">
              <a:rPr lang="he-IL" smtClean="0"/>
              <a:t>ו'/אדר/תשפ"ה</a:t>
            </a:fld>
            <a:endParaRPr lang="he-IL"/>
          </a:p>
        </p:txBody>
      </p:sp>
      <p:sp>
        <p:nvSpPr>
          <p:cNvPr id="3" name="Footer Placeholder 2">
            <a:extLst>
              <a:ext uri="{FF2B5EF4-FFF2-40B4-BE49-F238E27FC236}">
                <a16:creationId xmlns:a16="http://schemas.microsoft.com/office/drawing/2014/main" id="{4B642874-4E0A-23AE-5385-28C611ABA7B7}"/>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73E899E7-0000-F51B-6103-CAB0DE0FFB3D}"/>
              </a:ext>
            </a:extLst>
          </p:cNvPr>
          <p:cNvSpPr>
            <a:spLocks noGrp="1"/>
          </p:cNvSpPr>
          <p:nvPr>
            <p:ph type="sldNum" sz="quarter" idx="12"/>
          </p:nvPr>
        </p:nvSpPr>
        <p:spPr/>
        <p:txBody>
          <a:bodyPr/>
          <a:lstStyle/>
          <a:p>
            <a:fld id="{54E8B5F2-D63D-4495-8E34-B001480E8D7A}" type="slidenum">
              <a:rPr lang="he-IL" smtClean="0"/>
              <a:t>‹#›</a:t>
            </a:fld>
            <a:endParaRPr lang="he-IL"/>
          </a:p>
        </p:txBody>
      </p:sp>
    </p:spTree>
    <p:extLst>
      <p:ext uri="{BB962C8B-B14F-4D97-AF65-F5344CB8AC3E}">
        <p14:creationId xmlns:p14="http://schemas.microsoft.com/office/powerpoint/2010/main" val="418419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en-US"/>
              <a:t>Click to edit Master title style</a:t>
            </a:r>
            <a:endParaRPr lang="he-IL"/>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137435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לל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383B93-3EBB-48BD-A197-ACD08DB2944C}"/>
              </a:ext>
            </a:extLst>
          </p:cNvPr>
          <p:cNvSpPr>
            <a:spLocks noGrp="1"/>
          </p:cNvSpPr>
          <p:nvPr>
            <p:ph type="title"/>
          </p:nvPr>
        </p:nvSpPr>
        <p:spPr/>
        <p:txBody>
          <a:bodyPr/>
          <a:lstStyle/>
          <a:p>
            <a:r>
              <a:rPr lang="en-US"/>
              <a:t>Click to edit Master title style</a:t>
            </a:r>
            <a:endParaRPr lang="he-IL"/>
          </a:p>
        </p:txBody>
      </p:sp>
      <p:sp>
        <p:nvSpPr>
          <p:cNvPr id="3" name="מציין מיקום של תאריך 2">
            <a:extLst>
              <a:ext uri="{FF2B5EF4-FFF2-40B4-BE49-F238E27FC236}">
                <a16:creationId xmlns:a16="http://schemas.microsoft.com/office/drawing/2014/main" id="{A45C36EB-845A-45CA-A399-53ECE50365B2}"/>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4" name="מציין מיקום של כותרת תחתונה 3">
            <a:extLst>
              <a:ext uri="{FF2B5EF4-FFF2-40B4-BE49-F238E27FC236}">
                <a16:creationId xmlns:a16="http://schemas.microsoft.com/office/drawing/2014/main" id="{0FA2624B-9F98-48FE-ADAF-1D97DC97737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87C7E4B-CD0A-40FB-90DA-A8E32B5F41A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0" name="מציין מיקום תוכן 9">
            <a:extLst>
              <a:ext uri="{FF2B5EF4-FFF2-40B4-BE49-F238E27FC236}">
                <a16:creationId xmlns:a16="http://schemas.microsoft.com/office/drawing/2014/main" id="{7A4E8B70-9E3F-425C-9911-215B73DB34A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079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לדיון בכיתה">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A62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565400" y="136525"/>
            <a:ext cx="706119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ו'/אדר/תשפ"ה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63" r:id="rId6"/>
    <p:sldLayoutId id="2147483654" r:id="rId7"/>
    <p:sldLayoutId id="2147483655" r:id="rId8"/>
    <p:sldLayoutId id="2147483657" r:id="rId9"/>
    <p:sldLayoutId id="2147483664" r:id="rId10"/>
    <p:sldLayoutId id="2147483665" r:id="rId11"/>
    <p:sldLayoutId id="2147483669" r:id="rId12"/>
    <p:sldLayoutId id="2147483685"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eQwNuny4Uqc"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069" y="264516"/>
            <a:ext cx="11643864"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9" y="2552925"/>
            <a:ext cx="6796567" cy="2159531"/>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377" rtl="1" eaLnBrk="1" fontAlgn="auto" latinLnBrk="0" hangingPunct="1">
                <a:lnSpc>
                  <a:spcPts val="266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8" y="2799219"/>
            <a:ext cx="7777987" cy="165576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2" y="313829"/>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9" y="1003541"/>
            <a:ext cx="2141984" cy="404920"/>
          </a:xfrm>
          <a:prstGeom prst="rect">
            <a:avLst/>
          </a:prstGeom>
          <a:noFill/>
          <a:ln>
            <a:noFill/>
          </a:ln>
        </p:spPr>
        <p:txBody>
          <a:bodyPr spcFirstLastPara="1" wrap="square" lIns="91425" tIns="45700" rIns="91425" bIns="45700" anchor="t" anchorCtr="0">
            <a:noAutofit/>
          </a:bodyPr>
          <a:lstStyle/>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משרד החינוך</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מינהל פדגוגי</a:t>
            </a:r>
            <a:endParaRPr kumimoji="0"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אגף בכיר שירות פסיכולוגי ייעוצי</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7" y="300762"/>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8" y="5095276"/>
            <a:ext cx="7777987" cy="58714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77" rtl="1"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5" y="-450654"/>
            <a:ext cx="4716276" cy="4716276"/>
          </a:xfrm>
          <a:prstGeom prst="rect">
            <a:avLst/>
          </a:prstGeom>
        </p:spPr>
      </p:pic>
      <p:sp>
        <p:nvSpPr>
          <p:cNvPr id="5" name="תיבת טקסט 4">
            <a:extLst>
              <a:ext uri="{FF2B5EF4-FFF2-40B4-BE49-F238E27FC236}">
                <a16:creationId xmlns:a16="http://schemas.microsoft.com/office/drawing/2014/main" id="{C1185B43-9162-4EA0-5343-9E6A013CDB40}"/>
              </a:ext>
            </a:extLst>
          </p:cNvPr>
          <p:cNvSpPr txBox="1"/>
          <p:nvPr/>
        </p:nvSpPr>
        <p:spPr>
          <a:xfrm>
            <a:off x="2338122" y="5083533"/>
            <a:ext cx="7510181"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להרכיב את הפאזל מחדש</a:t>
            </a:r>
          </a:p>
        </p:txBody>
      </p:sp>
      <p:sp>
        <p:nvSpPr>
          <p:cNvPr id="18" name="Google Shape;138;p1">
            <a:extLst>
              <a:ext uri="{FF2B5EF4-FFF2-40B4-BE49-F238E27FC236}">
                <a16:creationId xmlns:a16="http://schemas.microsoft.com/office/drawing/2014/main" id="{E50A190E-3462-715B-87FF-9B6A3BD6043D}"/>
              </a:ext>
            </a:extLst>
          </p:cNvPr>
          <p:cNvSpPr txBox="1"/>
          <p:nvPr/>
        </p:nvSpPr>
        <p:spPr>
          <a:xfrm>
            <a:off x="6614870" y="5755165"/>
            <a:ext cx="5104941" cy="740483"/>
          </a:xfrm>
          <a:prstGeom prst="rect">
            <a:avLst/>
          </a:prstGeom>
          <a:noFill/>
          <a:ln>
            <a:noFill/>
          </a:ln>
        </p:spPr>
        <p:txBody>
          <a:bodyPr spcFirstLastPara="1" wrap="square" lIns="91425" tIns="45700" rIns="91425" bIns="45700" anchor="t" anchorCtr="0">
            <a:spAutoFit/>
          </a:bodyPr>
          <a:lstStyle/>
          <a:p>
            <a:pPr>
              <a:lnSpc>
                <a:spcPct val="116666"/>
              </a:lnSpc>
              <a:buClr>
                <a:srgbClr val="000000"/>
              </a:buClr>
              <a:buFont typeface="Arial"/>
              <a:buNone/>
              <a:defRPr/>
            </a:pPr>
            <a:r>
              <a:rPr lang="he-IL" sz="3600" kern="0" dirty="0">
                <a:latin typeface="Calibri"/>
                <a:ea typeface="Calibri"/>
                <a:cs typeface="Calibri"/>
                <a:sym typeface="Calibri"/>
              </a:rPr>
              <a:t>כיתות א-ג</a:t>
            </a:r>
            <a:endParaRPr sz="2800" kern="0" dirty="0">
              <a:cs typeface="Arial"/>
              <a:sym typeface="Arial"/>
            </a:endParaRPr>
          </a:p>
        </p:txBody>
      </p:sp>
      <p:pic>
        <p:nvPicPr>
          <p:cNvPr id="7" name="תמונה 6">
            <a:extLst>
              <a:ext uri="{FF2B5EF4-FFF2-40B4-BE49-F238E27FC236}">
                <a16:creationId xmlns:a16="http://schemas.microsoft.com/office/drawing/2014/main" id="{43372AC6-8B7C-D3F4-BDDD-2C3C74E6D7E7}"/>
              </a:ext>
            </a:extLst>
          </p:cNvPr>
          <p:cNvPicPr>
            <a:picLocks noChangeAspect="1"/>
          </p:cNvPicPr>
          <p:nvPr/>
        </p:nvPicPr>
        <p:blipFill>
          <a:blip r:embed="rId6"/>
          <a:stretch>
            <a:fillRect/>
          </a:stretch>
        </p:blipFill>
        <p:spPr>
          <a:xfrm>
            <a:off x="1773811" y="401397"/>
            <a:ext cx="1463167" cy="701101"/>
          </a:xfrm>
          <a:prstGeom prst="rect">
            <a:avLst/>
          </a:prstGeom>
        </p:spPr>
      </p:pic>
      <p:sp>
        <p:nvSpPr>
          <p:cNvPr id="11" name="תיבת טקסט 4">
            <a:extLst>
              <a:ext uri="{FF2B5EF4-FFF2-40B4-BE49-F238E27FC236}">
                <a16:creationId xmlns:a16="http://schemas.microsoft.com/office/drawing/2014/main" id="{5596B9A8-D498-FA8A-8BDB-564547C8FF48}"/>
              </a:ext>
            </a:extLst>
          </p:cNvPr>
          <p:cNvSpPr txBox="1"/>
          <p:nvPr/>
        </p:nvSpPr>
        <p:spPr>
          <a:xfrm>
            <a:off x="1750177" y="997306"/>
            <a:ext cx="1638791" cy="553998"/>
          </a:xfrm>
          <a:prstGeom prst="rect">
            <a:avLst/>
          </a:prstGeom>
          <a:noFill/>
        </p:spPr>
        <p:txBody>
          <a:bodyPr wrap="square" rtlCol="1">
            <a:spAutoFit/>
          </a:bodyPr>
          <a:lstStyle/>
          <a:p>
            <a:pPr algn="ctr">
              <a:buClr>
                <a:prstClr val="black"/>
              </a:buClr>
              <a:buSzPts val="1800"/>
              <a:defRPr/>
            </a:pPr>
            <a:r>
              <a:rPr lang="he-IL" b="1" dirty="0">
                <a:solidFill>
                  <a:prstClr val="black"/>
                </a:solidFill>
                <a:cs typeface="Calibri" panose="020F0502020204030204" pitchFamily="34" charset="0"/>
                <a:sym typeface="DM Sans"/>
              </a:rPr>
              <a:t>כישורי חיים</a:t>
            </a:r>
            <a:endParaRPr lang="he-IL" b="1" dirty="0">
              <a:solidFill>
                <a:srgbClr val="1E9EE4"/>
              </a:solidFill>
              <a:cs typeface="Calibri" panose="020F0502020204030204" pitchFamily="34" charset="0"/>
              <a:sym typeface="DM Sans"/>
            </a:endParaRPr>
          </a:p>
          <a:p>
            <a:pPr algn="ctr">
              <a:buClr>
                <a:prstClr val="black"/>
              </a:buClr>
              <a:buSzPts val="1800"/>
              <a:defRPr/>
            </a:pPr>
            <a:r>
              <a:rPr lang="he-IL" sz="1200" b="1" dirty="0">
                <a:solidFill>
                  <a:srgbClr val="1E9EE4"/>
                </a:solidFill>
                <a:cs typeface="Calibri" panose="020F0502020204030204" pitchFamily="34" charset="0"/>
                <a:sym typeface="DM Sans"/>
              </a:rPr>
              <a:t>לגדול </a:t>
            </a:r>
            <a:r>
              <a:rPr lang="he-IL" sz="1200" b="1" dirty="0">
                <a:solidFill>
                  <a:srgbClr val="1795DA"/>
                </a:solidFill>
                <a:cs typeface="Calibri" panose="020F0502020204030204" pitchFamily="34" charset="0"/>
                <a:sym typeface="DM Sans"/>
              </a:rPr>
              <a:t>עם כ"ח בחמ"ד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A65EFD0D-3CE9-436B-814F-1830589EE3CF}"/>
              </a:ext>
            </a:extLst>
          </p:cNvPr>
          <p:cNvPicPr>
            <a:picLocks noGrp="1" noChangeAspect="1"/>
          </p:cNvPicPr>
          <p:nvPr>
            <p:ph idx="1"/>
          </p:nvPr>
        </p:nvPicPr>
        <p:blipFill rotWithShape="1">
          <a:blip r:embed="rId3"/>
          <a:srcRect t="11336" b="18132"/>
          <a:stretch/>
        </p:blipFill>
        <p:spPr>
          <a:xfrm>
            <a:off x="103259" y="0"/>
            <a:ext cx="12191980" cy="6857990"/>
          </a:xfrm>
          <a:prstGeom prst="rect">
            <a:avLst/>
          </a:prstGeom>
          <a:noFill/>
        </p:spPr>
      </p:pic>
      <p:sp>
        <p:nvSpPr>
          <p:cNvPr id="5" name="תיבת טקסט 4">
            <a:extLst>
              <a:ext uri="{FF2B5EF4-FFF2-40B4-BE49-F238E27FC236}">
                <a16:creationId xmlns:a16="http://schemas.microsoft.com/office/drawing/2014/main" id="{3E7FD083-ABBB-4AF9-84B4-BB77CB829713}"/>
              </a:ext>
            </a:extLst>
          </p:cNvPr>
          <p:cNvSpPr txBox="1"/>
          <p:nvPr/>
        </p:nvSpPr>
        <p:spPr>
          <a:xfrm>
            <a:off x="2539536" y="1483387"/>
            <a:ext cx="7750418" cy="5186676"/>
          </a:xfrm>
          <a:custGeom>
            <a:avLst/>
            <a:gdLst>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5186676" fill="none" extrusionOk="0">
                <a:moveTo>
                  <a:pt x="0" y="0"/>
                </a:moveTo>
                <a:cubicBezTo>
                  <a:pt x="2725701" y="-237840"/>
                  <a:pt x="6861259" y="-331136"/>
                  <a:pt x="7750418" y="0"/>
                </a:cubicBezTo>
                <a:cubicBezTo>
                  <a:pt x="8382134" y="2600975"/>
                  <a:pt x="7276513" y="3731852"/>
                  <a:pt x="7750418" y="5186676"/>
                </a:cubicBezTo>
                <a:cubicBezTo>
                  <a:pt x="7682345" y="4992468"/>
                  <a:pt x="3528063" y="4006141"/>
                  <a:pt x="0" y="5186676"/>
                </a:cubicBezTo>
                <a:cubicBezTo>
                  <a:pt x="353405" y="3231689"/>
                  <a:pt x="366556" y="2376879"/>
                  <a:pt x="0" y="0"/>
                </a:cubicBezTo>
                <a:close/>
              </a:path>
              <a:path w="7750418" h="5186676" stroke="0" extrusionOk="0">
                <a:moveTo>
                  <a:pt x="0" y="0"/>
                </a:moveTo>
                <a:cubicBezTo>
                  <a:pt x="2238845" y="315057"/>
                  <a:pt x="5827958" y="108709"/>
                  <a:pt x="7750418" y="0"/>
                </a:cubicBezTo>
                <a:cubicBezTo>
                  <a:pt x="8399426" y="1894180"/>
                  <a:pt x="7836541" y="3497848"/>
                  <a:pt x="7750418" y="5186676"/>
                </a:cubicBezTo>
                <a:cubicBezTo>
                  <a:pt x="4802350" y="4716813"/>
                  <a:pt x="1780614" y="4609024"/>
                  <a:pt x="0" y="5186676"/>
                </a:cubicBezTo>
                <a:cubicBezTo>
                  <a:pt x="-528859" y="3306077"/>
                  <a:pt x="52156" y="706895"/>
                  <a:pt x="0" y="0"/>
                </a:cubicBezTo>
                <a:close/>
              </a:path>
              <a:path w="7750418" h="5186676" fill="none" stroke="0" extrusionOk="0">
                <a:moveTo>
                  <a:pt x="0" y="0"/>
                </a:moveTo>
                <a:cubicBezTo>
                  <a:pt x="2451536" y="305182"/>
                  <a:pt x="7105014" y="304016"/>
                  <a:pt x="7750418" y="0"/>
                </a:cubicBezTo>
                <a:cubicBezTo>
                  <a:pt x="8224807" y="2083329"/>
                  <a:pt x="7830967" y="4133970"/>
                  <a:pt x="7750418" y="5186676"/>
                </a:cubicBezTo>
                <a:cubicBezTo>
                  <a:pt x="5759468" y="5197634"/>
                  <a:pt x="4466685" y="5838453"/>
                  <a:pt x="0" y="5186676"/>
                </a:cubicBezTo>
                <a:cubicBezTo>
                  <a:pt x="-612053" y="3773234"/>
                  <a:pt x="64423" y="2699648"/>
                  <a:pt x="0" y="0"/>
                </a:cubicBezTo>
                <a:close/>
              </a:path>
              <a:path w="7750418" h="5186676" fill="none" stroke="0" extrusionOk="0">
                <a:moveTo>
                  <a:pt x="0" y="0"/>
                </a:moveTo>
                <a:cubicBezTo>
                  <a:pt x="2887181" y="171477"/>
                  <a:pt x="6846175" y="170452"/>
                  <a:pt x="7750418" y="0"/>
                </a:cubicBezTo>
                <a:cubicBezTo>
                  <a:pt x="7579101" y="2308067"/>
                  <a:pt x="7563829" y="3370046"/>
                  <a:pt x="7750418" y="5186676"/>
                </a:cubicBezTo>
                <a:cubicBezTo>
                  <a:pt x="7518097" y="4364412"/>
                  <a:pt x="3084398" y="5795163"/>
                  <a:pt x="0" y="5186676"/>
                </a:cubicBezTo>
                <a:cubicBezTo>
                  <a:pt x="29212" y="3318556"/>
                  <a:pt x="-18522" y="2249751"/>
                  <a:pt x="0" y="0"/>
                </a:cubicBezTo>
                <a:close/>
              </a:path>
              <a:path w="7750418" h="5186676" fill="none" stroke="0" extrusionOk="0">
                <a:moveTo>
                  <a:pt x="0" y="0"/>
                </a:moveTo>
                <a:cubicBezTo>
                  <a:pt x="2607805" y="125675"/>
                  <a:pt x="6837937" y="-204663"/>
                  <a:pt x="7750418" y="0"/>
                </a:cubicBezTo>
                <a:cubicBezTo>
                  <a:pt x="8066227" y="2249839"/>
                  <a:pt x="7322773" y="3849392"/>
                  <a:pt x="7750418" y="5186676"/>
                </a:cubicBezTo>
                <a:cubicBezTo>
                  <a:pt x="7427775" y="4815563"/>
                  <a:pt x="3853633" y="5355807"/>
                  <a:pt x="0" y="5186676"/>
                </a:cubicBezTo>
                <a:cubicBezTo>
                  <a:pt x="106811" y="3601031"/>
                  <a:pt x="326392" y="2418761"/>
                  <a:pt x="0" y="0"/>
                </a:cubicBezTo>
                <a:close/>
              </a:path>
              <a:path w="7750418" h="5186676" fill="none" stroke="0" extrusionOk="0">
                <a:moveTo>
                  <a:pt x="0" y="0"/>
                </a:moveTo>
                <a:cubicBezTo>
                  <a:pt x="2622146" y="-26558"/>
                  <a:pt x="6886207" y="-213061"/>
                  <a:pt x="7750418" y="0"/>
                </a:cubicBezTo>
                <a:cubicBezTo>
                  <a:pt x="8182891" y="2557223"/>
                  <a:pt x="7263309" y="3826676"/>
                  <a:pt x="7750418" y="5186676"/>
                </a:cubicBezTo>
                <a:cubicBezTo>
                  <a:pt x="7393797" y="4557965"/>
                  <a:pt x="3644228" y="4403147"/>
                  <a:pt x="0" y="5186676"/>
                </a:cubicBezTo>
                <a:cubicBezTo>
                  <a:pt x="215550" y="3359986"/>
                  <a:pt x="270891" y="231137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xmlns="" sd="3125135780">
                  <a:custGeom>
                    <a:avLst/>
                    <a:gdLst>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5186676" fill="none" extrusionOk="0">
                        <a:moveTo>
                          <a:pt x="0" y="0"/>
                        </a:moveTo>
                        <a:cubicBezTo>
                          <a:pt x="2720003" y="-72568"/>
                          <a:pt x="6843702" y="-181865"/>
                          <a:pt x="7750418" y="0"/>
                        </a:cubicBezTo>
                        <a:cubicBezTo>
                          <a:pt x="8241426" y="2573454"/>
                          <a:pt x="7315929" y="3723937"/>
                          <a:pt x="7750418" y="5186676"/>
                        </a:cubicBezTo>
                        <a:cubicBezTo>
                          <a:pt x="7630437" y="4997230"/>
                          <a:pt x="3522566" y="4264177"/>
                          <a:pt x="0" y="5186676"/>
                        </a:cubicBezTo>
                        <a:cubicBezTo>
                          <a:pt x="225278" y="3344358"/>
                          <a:pt x="274305" y="2373066"/>
                          <a:pt x="0" y="0"/>
                        </a:cubicBezTo>
                        <a:close/>
                      </a:path>
                      <a:path w="7750418" h="5186676" stroke="0" extrusionOk="0">
                        <a:moveTo>
                          <a:pt x="0" y="0"/>
                        </a:moveTo>
                        <a:cubicBezTo>
                          <a:pt x="2166282" y="204922"/>
                          <a:pt x="6004964" y="71897"/>
                          <a:pt x="7750418" y="0"/>
                        </a:cubicBezTo>
                        <a:cubicBezTo>
                          <a:pt x="8253684" y="1755482"/>
                          <a:pt x="7840238" y="3566199"/>
                          <a:pt x="7750418" y="5186676"/>
                        </a:cubicBezTo>
                        <a:cubicBezTo>
                          <a:pt x="4888921" y="4966173"/>
                          <a:pt x="1773772" y="4793282"/>
                          <a:pt x="0" y="5186676"/>
                        </a:cubicBezTo>
                        <a:cubicBezTo>
                          <a:pt x="-386646" y="3330687"/>
                          <a:pt x="38422" y="836635"/>
                          <a:pt x="0" y="0"/>
                        </a:cubicBezTo>
                        <a:close/>
                      </a:path>
                      <a:path w="7750418" h="5186676" fill="none" stroke="0" extrusionOk="0">
                        <a:moveTo>
                          <a:pt x="0" y="0"/>
                        </a:moveTo>
                        <a:cubicBezTo>
                          <a:pt x="2500262" y="293730"/>
                          <a:pt x="7052840" y="276851"/>
                          <a:pt x="7750418" y="0"/>
                        </a:cubicBezTo>
                        <a:cubicBezTo>
                          <a:pt x="8099615" y="2238484"/>
                          <a:pt x="7787361" y="4036157"/>
                          <a:pt x="7750418" y="5186676"/>
                        </a:cubicBezTo>
                        <a:cubicBezTo>
                          <a:pt x="5980352" y="5049591"/>
                          <a:pt x="4317814" y="5827728"/>
                          <a:pt x="0" y="5186676"/>
                        </a:cubicBezTo>
                        <a:cubicBezTo>
                          <a:pt x="-404661" y="3712670"/>
                          <a:pt x="9369" y="2477230"/>
                          <a:pt x="0" y="0"/>
                        </a:cubicBezTo>
                        <a:close/>
                      </a:path>
                      <a:path w="7750418" h="5186676" fill="none" stroke="0" extrusionOk="0">
                        <a:moveTo>
                          <a:pt x="0" y="0"/>
                        </a:moveTo>
                        <a:cubicBezTo>
                          <a:pt x="2817363" y="146135"/>
                          <a:pt x="6893438" y="34108"/>
                          <a:pt x="7750418" y="0"/>
                        </a:cubicBezTo>
                        <a:cubicBezTo>
                          <a:pt x="7734259" y="2407817"/>
                          <a:pt x="7575445" y="3584468"/>
                          <a:pt x="7750418" y="5186676"/>
                        </a:cubicBezTo>
                        <a:cubicBezTo>
                          <a:pt x="7315873" y="4535526"/>
                          <a:pt x="3658689" y="5439470"/>
                          <a:pt x="0" y="5186676"/>
                        </a:cubicBezTo>
                        <a:cubicBezTo>
                          <a:pt x="18975" y="3371286"/>
                          <a:pt x="83292" y="2218400"/>
                          <a:pt x="0" y="0"/>
                        </a:cubicBezTo>
                        <a:close/>
                      </a:path>
                      <a:path w="7750418" h="5186676" fill="none" stroke="0" extrusionOk="0">
                        <a:moveTo>
                          <a:pt x="0" y="0"/>
                        </a:moveTo>
                        <a:cubicBezTo>
                          <a:pt x="2613808" y="88554"/>
                          <a:pt x="6844735" y="-56419"/>
                          <a:pt x="7750418" y="0"/>
                        </a:cubicBezTo>
                        <a:cubicBezTo>
                          <a:pt x="7973189" y="2504426"/>
                          <a:pt x="7343481" y="3835417"/>
                          <a:pt x="7750418" y="5186676"/>
                        </a:cubicBezTo>
                        <a:cubicBezTo>
                          <a:pt x="7374873" y="4792835"/>
                          <a:pt x="3761332" y="4944306"/>
                          <a:pt x="0" y="5186676"/>
                        </a:cubicBezTo>
                        <a:cubicBezTo>
                          <a:pt x="59024" y="3536672"/>
                          <a:pt x="174177" y="2339700"/>
                          <a:pt x="0" y="0"/>
                        </a:cubicBezTo>
                        <a:close/>
                      </a:path>
                    </a:pathLst>
                  </a:custGeom>
                  <ask:type>
                    <ask:lineSketchCurved/>
                  </ask:type>
                </ask:lineSketchStyleProps>
              </a:ext>
            </a:extLst>
          </a:ln>
        </p:spPr>
        <p:txBody>
          <a:bodyPr wrap="square" rtlCol="1">
            <a:spAutoFit/>
          </a:bodyPr>
          <a:lstStyle/>
          <a:p>
            <a:pPr marL="50800" marR="0" lvl="0" indent="0" algn="ctr" defTabSz="914400" rtl="1" eaLnBrk="1" fontAlgn="auto" latinLnBrk="0" hangingPunct="1">
              <a:lnSpc>
                <a:spcPct val="150000"/>
              </a:lnSpc>
              <a:spcBef>
                <a:spcPts val="0"/>
              </a:spcBef>
              <a:spcAft>
                <a:spcPts val="0"/>
              </a:spcAft>
              <a:buClrTx/>
              <a:buSzPct val="180000"/>
              <a:buFontTx/>
              <a:buNone/>
              <a:tabLst/>
              <a:defRPr/>
            </a:pPr>
            <a:r>
              <a:rPr lang="he-IL" sz="3200" b="1" dirty="0">
                <a:latin typeface="Calibri" panose="020F0502020204030204" pitchFamily="34" charset="0"/>
                <a:cs typeface="Calibri" panose="020F0502020204030204" pitchFamily="34" charset="0"/>
              </a:rPr>
              <a:t>כל חלק הוא יחיד ומיוחד</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וביחד נוצר פאזל יחיד ומיוחד</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בדיוק כשם שכל ילד הוא יחיד ומיוחד</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וכל ילדה היא יחידה ומיוחדת</a:t>
            </a:r>
            <a:br>
              <a:rPr lang="he-IL"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ביחד נוצרת כיתה</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lang="he-IL" sz="3200" b="1" dirty="0">
                <a:latin typeface="Calibri" panose="020F0502020204030204" pitchFamily="34" charset="0"/>
                <a:cs typeface="Calibri" panose="020F0502020204030204" pitchFamily="34" charset="0"/>
              </a:rPr>
              <a:t>כיתה אחת ויחידה - הכיתה שלנו</a:t>
            </a: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endParaRPr kumimoji="0" lang="he-IL" sz="32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3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3CC9-FE5A-5378-E897-879E6695A090}"/>
            </a:ext>
          </a:extLst>
        </p:cNvPr>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08B8F923-BF3A-E21A-3839-3BA8FC51F014}"/>
              </a:ext>
            </a:extLst>
          </p:cNvPr>
          <p:cNvPicPr>
            <a:picLocks noGrp="1" noChangeAspect="1"/>
          </p:cNvPicPr>
          <p:nvPr>
            <p:ph idx="1"/>
          </p:nvPr>
        </p:nvPicPr>
        <p:blipFill rotWithShape="1">
          <a:blip r:embed="rId3">
            <a:duotone>
              <a:schemeClr val="accent2">
                <a:shade val="45000"/>
                <a:satMod val="135000"/>
              </a:schemeClr>
              <a:prstClr val="white"/>
            </a:duotone>
          </a:blip>
          <a:srcRect t="11336" b="18132"/>
          <a:stretch/>
        </p:blipFill>
        <p:spPr>
          <a:xfrm>
            <a:off x="103259" y="0"/>
            <a:ext cx="12191980" cy="6857990"/>
          </a:xfrm>
          <a:prstGeom prst="rect">
            <a:avLst/>
          </a:prstGeom>
          <a:noFill/>
        </p:spPr>
      </p:pic>
      <p:sp>
        <p:nvSpPr>
          <p:cNvPr id="5" name="תיבת טקסט 4">
            <a:extLst>
              <a:ext uri="{FF2B5EF4-FFF2-40B4-BE49-F238E27FC236}">
                <a16:creationId xmlns:a16="http://schemas.microsoft.com/office/drawing/2014/main" id="{D5C84D85-A30A-E6C3-F1E8-47401EFF3881}"/>
              </a:ext>
            </a:extLst>
          </p:cNvPr>
          <p:cNvSpPr txBox="1"/>
          <p:nvPr/>
        </p:nvSpPr>
        <p:spPr>
          <a:xfrm>
            <a:off x="2539536" y="1483387"/>
            <a:ext cx="7750418" cy="2970685"/>
          </a:xfrm>
          <a:custGeom>
            <a:avLst/>
            <a:gdLst>
              <a:gd name="connsiteX0" fmla="*/ 0 w 7750418"/>
              <a:gd name="connsiteY0" fmla="*/ 0 h 2970685"/>
              <a:gd name="connsiteX1" fmla="*/ 7750418 w 7750418"/>
              <a:gd name="connsiteY1" fmla="*/ 0 h 2970685"/>
              <a:gd name="connsiteX2" fmla="*/ 7750418 w 7750418"/>
              <a:gd name="connsiteY2" fmla="*/ 2970684 h 2970685"/>
              <a:gd name="connsiteX3" fmla="*/ 0 w 7750418"/>
              <a:gd name="connsiteY3" fmla="*/ 2970684 h 2970685"/>
              <a:gd name="connsiteX4" fmla="*/ 0 w 7750418"/>
              <a:gd name="connsiteY4" fmla="*/ 0 h 2970685"/>
              <a:gd name="connsiteX0" fmla="*/ 0 w 7750418"/>
              <a:gd name="connsiteY0" fmla="*/ 0 h 2970685"/>
              <a:gd name="connsiteX1" fmla="*/ 7750418 w 7750418"/>
              <a:gd name="connsiteY1" fmla="*/ 0 h 2970685"/>
              <a:gd name="connsiteX2" fmla="*/ 7750418 w 7750418"/>
              <a:gd name="connsiteY2" fmla="*/ 2970684 h 2970685"/>
              <a:gd name="connsiteX3" fmla="*/ 0 w 7750418"/>
              <a:gd name="connsiteY3" fmla="*/ 2970684 h 2970685"/>
              <a:gd name="connsiteX4" fmla="*/ 0 w 7750418"/>
              <a:gd name="connsiteY4" fmla="*/ 0 h 2970685"/>
              <a:gd name="connsiteX0" fmla="*/ 0 w 7750418"/>
              <a:gd name="connsiteY0" fmla="*/ 0 h 2970685"/>
              <a:gd name="connsiteX1" fmla="*/ 7750418 w 7750418"/>
              <a:gd name="connsiteY1" fmla="*/ 0 h 2970685"/>
              <a:gd name="connsiteX2" fmla="*/ 7750418 w 7750418"/>
              <a:gd name="connsiteY2" fmla="*/ 2970684 h 2970685"/>
              <a:gd name="connsiteX3" fmla="*/ 0 w 7750418"/>
              <a:gd name="connsiteY3" fmla="*/ 2970684 h 2970685"/>
              <a:gd name="connsiteX4" fmla="*/ 0 w 7750418"/>
              <a:gd name="connsiteY4" fmla="*/ 0 h 2970685"/>
              <a:gd name="connsiteX0" fmla="*/ 0 w 7750418"/>
              <a:gd name="connsiteY0" fmla="*/ 0 h 2970685"/>
              <a:gd name="connsiteX1" fmla="*/ 7750418 w 7750418"/>
              <a:gd name="connsiteY1" fmla="*/ 0 h 2970685"/>
              <a:gd name="connsiteX2" fmla="*/ 7750418 w 7750418"/>
              <a:gd name="connsiteY2" fmla="*/ 2970684 h 2970685"/>
              <a:gd name="connsiteX3" fmla="*/ 0 w 7750418"/>
              <a:gd name="connsiteY3" fmla="*/ 2970684 h 2970685"/>
              <a:gd name="connsiteX4" fmla="*/ 0 w 7750418"/>
              <a:gd name="connsiteY4" fmla="*/ 0 h 2970685"/>
              <a:gd name="connsiteX0" fmla="*/ 0 w 7750418"/>
              <a:gd name="connsiteY0" fmla="*/ 0 h 2970685"/>
              <a:gd name="connsiteX1" fmla="*/ 7750418 w 7750418"/>
              <a:gd name="connsiteY1" fmla="*/ 0 h 2970685"/>
              <a:gd name="connsiteX2" fmla="*/ 7750418 w 7750418"/>
              <a:gd name="connsiteY2" fmla="*/ 2970684 h 2970685"/>
              <a:gd name="connsiteX3" fmla="*/ 0 w 7750418"/>
              <a:gd name="connsiteY3" fmla="*/ 2970684 h 2970685"/>
              <a:gd name="connsiteX4" fmla="*/ 0 w 7750418"/>
              <a:gd name="connsiteY4" fmla="*/ 0 h 2970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2970685" fill="none" extrusionOk="0">
                <a:moveTo>
                  <a:pt x="0" y="0"/>
                </a:moveTo>
                <a:cubicBezTo>
                  <a:pt x="2722272" y="-107380"/>
                  <a:pt x="6853811" y="-190110"/>
                  <a:pt x="7750418" y="0"/>
                </a:cubicBezTo>
                <a:cubicBezTo>
                  <a:pt x="8297605" y="1484941"/>
                  <a:pt x="7245515" y="2147035"/>
                  <a:pt x="7750418" y="2970684"/>
                </a:cubicBezTo>
                <a:cubicBezTo>
                  <a:pt x="7963008" y="2831671"/>
                  <a:pt x="3534175" y="1897342"/>
                  <a:pt x="0" y="2970684"/>
                </a:cubicBezTo>
                <a:cubicBezTo>
                  <a:pt x="300960" y="1848940"/>
                  <a:pt x="330471" y="1361503"/>
                  <a:pt x="0" y="0"/>
                </a:cubicBezTo>
                <a:close/>
              </a:path>
              <a:path w="7750418" h="2970685" stroke="0" extrusionOk="0">
                <a:moveTo>
                  <a:pt x="0" y="0"/>
                </a:moveTo>
                <a:cubicBezTo>
                  <a:pt x="2284868" y="297358"/>
                  <a:pt x="5721403" y="100151"/>
                  <a:pt x="7750418" y="0"/>
                </a:cubicBezTo>
                <a:cubicBezTo>
                  <a:pt x="8373362" y="1119351"/>
                  <a:pt x="7835090" y="1947381"/>
                  <a:pt x="7750418" y="2970684"/>
                </a:cubicBezTo>
                <a:cubicBezTo>
                  <a:pt x="4852791" y="2740322"/>
                  <a:pt x="1775486" y="2699208"/>
                  <a:pt x="0" y="2970684"/>
                </a:cubicBezTo>
                <a:cubicBezTo>
                  <a:pt x="-441167" y="1898226"/>
                  <a:pt x="42174" y="443745"/>
                  <a:pt x="0" y="0"/>
                </a:cubicBezTo>
                <a:close/>
              </a:path>
              <a:path w="7750418" h="2970685" fill="none" stroke="0" extrusionOk="0">
                <a:moveTo>
                  <a:pt x="0" y="0"/>
                </a:moveTo>
                <a:cubicBezTo>
                  <a:pt x="2428649" y="185065"/>
                  <a:pt x="7076369" y="170818"/>
                  <a:pt x="7750418" y="0"/>
                </a:cubicBezTo>
                <a:cubicBezTo>
                  <a:pt x="8180438" y="1181931"/>
                  <a:pt x="7833417" y="2415028"/>
                  <a:pt x="7750418" y="2970684"/>
                </a:cubicBezTo>
                <a:cubicBezTo>
                  <a:pt x="5860825" y="2972280"/>
                  <a:pt x="4546904" y="3354352"/>
                  <a:pt x="0" y="2970684"/>
                </a:cubicBezTo>
                <a:cubicBezTo>
                  <a:pt x="-464957" y="2144051"/>
                  <a:pt x="37720" y="1533377"/>
                  <a:pt x="0" y="0"/>
                </a:cubicBezTo>
                <a:close/>
              </a:path>
              <a:path w="7750418" h="2970685" fill="none" stroke="0" extrusionOk="0">
                <a:moveTo>
                  <a:pt x="0" y="0"/>
                </a:moveTo>
                <a:cubicBezTo>
                  <a:pt x="2939374" y="127986"/>
                  <a:pt x="6855242" y="129723"/>
                  <a:pt x="7750418" y="0"/>
                </a:cubicBezTo>
                <a:cubicBezTo>
                  <a:pt x="7644087" y="1321113"/>
                  <a:pt x="7568874" y="1931709"/>
                  <a:pt x="7750418" y="2970684"/>
                </a:cubicBezTo>
                <a:cubicBezTo>
                  <a:pt x="7502432" y="2439877"/>
                  <a:pt x="3367793" y="3295643"/>
                  <a:pt x="0" y="2970684"/>
                </a:cubicBezTo>
                <a:cubicBezTo>
                  <a:pt x="30699" y="1870526"/>
                  <a:pt x="15843" y="1291364"/>
                  <a:pt x="0" y="0"/>
                </a:cubicBezTo>
                <a:close/>
              </a:path>
              <a:path w="7750418" h="2970685" fill="none" stroke="0" extrusionOk="0">
                <a:moveTo>
                  <a:pt x="0" y="0"/>
                </a:moveTo>
                <a:cubicBezTo>
                  <a:pt x="2602957" y="117818"/>
                  <a:pt x="6840501" y="-124643"/>
                  <a:pt x="7750418" y="0"/>
                </a:cubicBezTo>
                <a:cubicBezTo>
                  <a:pt x="8009373" y="1335405"/>
                  <a:pt x="7267114" y="2248285"/>
                  <a:pt x="7750418" y="2970684"/>
                </a:cubicBezTo>
                <a:cubicBezTo>
                  <a:pt x="7930436" y="2983789"/>
                  <a:pt x="3914349" y="3514053"/>
                  <a:pt x="0" y="2970684"/>
                </a:cubicBezTo>
                <a:cubicBezTo>
                  <a:pt x="136561" y="2130065"/>
                  <a:pt x="202929" y="1355004"/>
                  <a:pt x="0" y="0"/>
                </a:cubicBezTo>
                <a:close/>
              </a:path>
              <a:path w="7750418" h="2970685" fill="none" stroke="0" extrusionOk="0">
                <a:moveTo>
                  <a:pt x="0" y="0"/>
                </a:moveTo>
                <a:cubicBezTo>
                  <a:pt x="2587943" y="20527"/>
                  <a:pt x="6980090" y="-204264"/>
                  <a:pt x="7750418" y="0"/>
                </a:cubicBezTo>
                <a:cubicBezTo>
                  <a:pt x="8069633" y="1426316"/>
                  <a:pt x="7271319" y="2219995"/>
                  <a:pt x="7750418" y="2970684"/>
                </a:cubicBezTo>
                <a:cubicBezTo>
                  <a:pt x="7609682" y="2823653"/>
                  <a:pt x="3944376" y="2924139"/>
                  <a:pt x="0" y="2970684"/>
                </a:cubicBezTo>
                <a:cubicBezTo>
                  <a:pt x="179869" y="1988442"/>
                  <a:pt x="270658" y="1293271"/>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xmlns="" sd="3125135780">
                  <a:custGeom>
                    <a:avLst/>
                    <a:gdLst>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 name="connsiteX0" fmla="*/ 0 w 7750418"/>
                      <a:gd name="connsiteY0" fmla="*/ 0 h 5186676"/>
                      <a:gd name="connsiteX1" fmla="*/ 7750418 w 7750418"/>
                      <a:gd name="connsiteY1" fmla="*/ 0 h 5186676"/>
                      <a:gd name="connsiteX2" fmla="*/ 7750418 w 7750418"/>
                      <a:gd name="connsiteY2" fmla="*/ 5186676 h 5186676"/>
                      <a:gd name="connsiteX3" fmla="*/ 0 w 7750418"/>
                      <a:gd name="connsiteY3" fmla="*/ 5186676 h 5186676"/>
                      <a:gd name="connsiteX4" fmla="*/ 0 w 7750418"/>
                      <a:gd name="connsiteY4" fmla="*/ 0 h 518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418" h="5186676" fill="none" extrusionOk="0">
                        <a:moveTo>
                          <a:pt x="0" y="0"/>
                        </a:moveTo>
                        <a:cubicBezTo>
                          <a:pt x="2720003" y="-72568"/>
                          <a:pt x="6843702" y="-181865"/>
                          <a:pt x="7750418" y="0"/>
                        </a:cubicBezTo>
                        <a:cubicBezTo>
                          <a:pt x="8241426" y="2573454"/>
                          <a:pt x="7315929" y="3723937"/>
                          <a:pt x="7750418" y="5186676"/>
                        </a:cubicBezTo>
                        <a:cubicBezTo>
                          <a:pt x="7630437" y="4997230"/>
                          <a:pt x="3522566" y="4264177"/>
                          <a:pt x="0" y="5186676"/>
                        </a:cubicBezTo>
                        <a:cubicBezTo>
                          <a:pt x="225278" y="3344358"/>
                          <a:pt x="274305" y="2373066"/>
                          <a:pt x="0" y="0"/>
                        </a:cubicBezTo>
                        <a:close/>
                      </a:path>
                      <a:path w="7750418" h="5186676" stroke="0" extrusionOk="0">
                        <a:moveTo>
                          <a:pt x="0" y="0"/>
                        </a:moveTo>
                        <a:cubicBezTo>
                          <a:pt x="2166282" y="204922"/>
                          <a:pt x="6004964" y="71897"/>
                          <a:pt x="7750418" y="0"/>
                        </a:cubicBezTo>
                        <a:cubicBezTo>
                          <a:pt x="8253684" y="1755482"/>
                          <a:pt x="7840238" y="3566199"/>
                          <a:pt x="7750418" y="5186676"/>
                        </a:cubicBezTo>
                        <a:cubicBezTo>
                          <a:pt x="4888921" y="4966173"/>
                          <a:pt x="1773772" y="4793282"/>
                          <a:pt x="0" y="5186676"/>
                        </a:cubicBezTo>
                        <a:cubicBezTo>
                          <a:pt x="-386646" y="3330687"/>
                          <a:pt x="38422" y="836635"/>
                          <a:pt x="0" y="0"/>
                        </a:cubicBezTo>
                        <a:close/>
                      </a:path>
                      <a:path w="7750418" h="5186676" fill="none" stroke="0" extrusionOk="0">
                        <a:moveTo>
                          <a:pt x="0" y="0"/>
                        </a:moveTo>
                        <a:cubicBezTo>
                          <a:pt x="2500262" y="293730"/>
                          <a:pt x="7052840" y="276851"/>
                          <a:pt x="7750418" y="0"/>
                        </a:cubicBezTo>
                        <a:cubicBezTo>
                          <a:pt x="8099615" y="2238484"/>
                          <a:pt x="7787361" y="4036157"/>
                          <a:pt x="7750418" y="5186676"/>
                        </a:cubicBezTo>
                        <a:cubicBezTo>
                          <a:pt x="5980352" y="5049591"/>
                          <a:pt x="4317814" y="5827728"/>
                          <a:pt x="0" y="5186676"/>
                        </a:cubicBezTo>
                        <a:cubicBezTo>
                          <a:pt x="-404661" y="3712670"/>
                          <a:pt x="9369" y="2477230"/>
                          <a:pt x="0" y="0"/>
                        </a:cubicBezTo>
                        <a:close/>
                      </a:path>
                      <a:path w="7750418" h="5186676" fill="none" stroke="0" extrusionOk="0">
                        <a:moveTo>
                          <a:pt x="0" y="0"/>
                        </a:moveTo>
                        <a:cubicBezTo>
                          <a:pt x="2817363" y="146135"/>
                          <a:pt x="6893438" y="34108"/>
                          <a:pt x="7750418" y="0"/>
                        </a:cubicBezTo>
                        <a:cubicBezTo>
                          <a:pt x="7734259" y="2407817"/>
                          <a:pt x="7575445" y="3584468"/>
                          <a:pt x="7750418" y="5186676"/>
                        </a:cubicBezTo>
                        <a:cubicBezTo>
                          <a:pt x="7315873" y="4535526"/>
                          <a:pt x="3658689" y="5439470"/>
                          <a:pt x="0" y="5186676"/>
                        </a:cubicBezTo>
                        <a:cubicBezTo>
                          <a:pt x="18975" y="3371286"/>
                          <a:pt x="83292" y="2218400"/>
                          <a:pt x="0" y="0"/>
                        </a:cubicBezTo>
                        <a:close/>
                      </a:path>
                      <a:path w="7750418" h="5186676" fill="none" stroke="0" extrusionOk="0">
                        <a:moveTo>
                          <a:pt x="0" y="0"/>
                        </a:moveTo>
                        <a:cubicBezTo>
                          <a:pt x="2613808" y="88554"/>
                          <a:pt x="6844735" y="-56419"/>
                          <a:pt x="7750418" y="0"/>
                        </a:cubicBezTo>
                        <a:cubicBezTo>
                          <a:pt x="7973189" y="2504426"/>
                          <a:pt x="7343481" y="3835417"/>
                          <a:pt x="7750418" y="5186676"/>
                        </a:cubicBezTo>
                        <a:cubicBezTo>
                          <a:pt x="7374873" y="4792835"/>
                          <a:pt x="3761332" y="4944306"/>
                          <a:pt x="0" y="5186676"/>
                        </a:cubicBezTo>
                        <a:cubicBezTo>
                          <a:pt x="59024" y="3536672"/>
                          <a:pt x="174177" y="2339700"/>
                          <a:pt x="0" y="0"/>
                        </a:cubicBezTo>
                        <a:close/>
                      </a:path>
                    </a:pathLst>
                  </a:custGeom>
                  <ask:type>
                    <ask:lineSketchCurved/>
                  </ask:type>
                </ask:lineSketchStyleProps>
              </a:ext>
            </a:extLst>
          </a:ln>
        </p:spPr>
        <p:txBody>
          <a:bodyPr wrap="square" rtlCol="1">
            <a:spAutoFit/>
          </a:bodyPr>
          <a:lstStyle/>
          <a:p>
            <a:pPr marL="50800" marR="0" lvl="0" indent="0" algn="ctr" defTabSz="914400" rtl="1" eaLnBrk="1" fontAlgn="auto" latinLnBrk="0" hangingPunct="1">
              <a:lnSpc>
                <a:spcPct val="150000"/>
              </a:lnSpc>
              <a:spcBef>
                <a:spcPts val="0"/>
              </a:spcBef>
              <a:spcAft>
                <a:spcPts val="0"/>
              </a:spcAft>
              <a:buClrTx/>
              <a:buSzPct val="180000"/>
              <a:buFontTx/>
              <a:buNone/>
              <a:tabLst/>
              <a:defRPr/>
            </a:pPr>
            <a:r>
              <a:rPr lang="he-IL" sz="3200" b="1" dirty="0">
                <a:latin typeface="Calibri" panose="020F0502020204030204" pitchFamily="34" charset="0"/>
                <a:cs typeface="Calibri" panose="020F0502020204030204" pitchFamily="34" charset="0"/>
              </a:rPr>
              <a:t>"הנה מה טוב ומה</a:t>
            </a:r>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he-IL" sz="3200" b="1" dirty="0">
                <a:latin typeface="Calibri" panose="020F0502020204030204" pitchFamily="34" charset="0"/>
                <a:cs typeface="Calibri" panose="020F0502020204030204" pitchFamily="34" charset="0"/>
              </a:rPr>
              <a:t>נעים ומה נעים שבט אחים גם יחד"</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r>
              <a:rPr kumimoji="0" lang="he-IL" sz="32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rPr>
              <a:t>(תהילים)</a:t>
            </a:r>
          </a:p>
          <a:p>
            <a:pPr marL="50800" marR="0" lvl="0" indent="0" algn="ctr" defTabSz="914400" rtl="1" eaLnBrk="1" fontAlgn="auto" latinLnBrk="0" hangingPunct="1">
              <a:lnSpc>
                <a:spcPct val="150000"/>
              </a:lnSpc>
              <a:spcBef>
                <a:spcPts val="0"/>
              </a:spcBef>
              <a:spcAft>
                <a:spcPts val="0"/>
              </a:spcAft>
              <a:buClrTx/>
              <a:buSzPct val="180000"/>
              <a:buFontTx/>
              <a:buNone/>
              <a:tabLst/>
              <a:defRPr/>
            </a:pPr>
            <a:endParaRPr kumimoji="0" lang="he-IL" sz="3200" b="1" i="0" u="none" strike="noStrike" kern="1200" cap="none" spc="0" normalizeH="0" baseline="0" noProof="0" dirty="0">
              <a:ln>
                <a:noFill/>
              </a:ln>
              <a:solidFill>
                <a:srgbClr val="A6217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918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B1019-7920-429B-9D75-CAB4AC112E61}"/>
              </a:ext>
            </a:extLst>
          </p:cNvPr>
          <p:cNvPicPr>
            <a:picLocks noChangeAspect="1"/>
          </p:cNvPicPr>
          <p:nvPr/>
        </p:nvPicPr>
        <p:blipFill rotWithShape="1">
          <a:blip r:embed="rId3"/>
          <a:srcRect l="39375" t="23600" r="38219" b="23000"/>
          <a:stretch/>
        </p:blipFill>
        <p:spPr>
          <a:xfrm>
            <a:off x="106016" y="1501058"/>
            <a:ext cx="3047193" cy="3858077"/>
          </a:xfrm>
          <a:prstGeom prst="rect">
            <a:avLst/>
          </a:prstGeom>
        </p:spPr>
      </p:pic>
      <p:pic>
        <p:nvPicPr>
          <p:cNvPr id="6" name="Picture 6">
            <a:extLst>
              <a:ext uri="{FF2B5EF4-FFF2-40B4-BE49-F238E27FC236}">
                <a16:creationId xmlns:a16="http://schemas.microsoft.com/office/drawing/2014/main" id="{033C3BC2-AEB8-470F-A482-32D2A432E31E}"/>
              </a:ext>
            </a:extLst>
          </p:cNvPr>
          <p:cNvPicPr>
            <a:picLocks noChangeAspect="1"/>
          </p:cNvPicPr>
          <p:nvPr/>
        </p:nvPicPr>
        <p:blipFill rotWithShape="1">
          <a:blip r:embed="rId3"/>
          <a:srcRect l="39375" t="23600" r="38219" b="23000"/>
          <a:stretch/>
        </p:blipFill>
        <p:spPr>
          <a:xfrm>
            <a:off x="3123704" y="1519567"/>
            <a:ext cx="3047193" cy="3858077"/>
          </a:xfrm>
          <a:prstGeom prst="rect">
            <a:avLst/>
          </a:prstGeom>
        </p:spPr>
      </p:pic>
      <p:pic>
        <p:nvPicPr>
          <p:cNvPr id="7" name="Picture 8">
            <a:extLst>
              <a:ext uri="{FF2B5EF4-FFF2-40B4-BE49-F238E27FC236}">
                <a16:creationId xmlns:a16="http://schemas.microsoft.com/office/drawing/2014/main" id="{8F69BA30-DEF2-4CA7-BC8D-2D2395623280}"/>
              </a:ext>
            </a:extLst>
          </p:cNvPr>
          <p:cNvPicPr>
            <a:picLocks noChangeAspect="1"/>
          </p:cNvPicPr>
          <p:nvPr/>
        </p:nvPicPr>
        <p:blipFill rotWithShape="1">
          <a:blip r:embed="rId3"/>
          <a:srcRect l="39375" t="23600" r="38219" b="23000"/>
          <a:stretch/>
        </p:blipFill>
        <p:spPr>
          <a:xfrm>
            <a:off x="5995614" y="1519567"/>
            <a:ext cx="3047193" cy="3858077"/>
          </a:xfrm>
          <a:prstGeom prst="rect">
            <a:avLst/>
          </a:prstGeom>
        </p:spPr>
      </p:pic>
      <p:pic>
        <p:nvPicPr>
          <p:cNvPr id="8" name="Picture 10">
            <a:extLst>
              <a:ext uri="{FF2B5EF4-FFF2-40B4-BE49-F238E27FC236}">
                <a16:creationId xmlns:a16="http://schemas.microsoft.com/office/drawing/2014/main" id="{C8115744-D331-46A8-95FD-6710B844AB94}"/>
              </a:ext>
            </a:extLst>
          </p:cNvPr>
          <p:cNvPicPr>
            <a:picLocks noChangeAspect="1"/>
          </p:cNvPicPr>
          <p:nvPr/>
        </p:nvPicPr>
        <p:blipFill rotWithShape="1">
          <a:blip r:embed="rId3"/>
          <a:srcRect l="39375" t="23600" r="38219" b="23000"/>
          <a:stretch/>
        </p:blipFill>
        <p:spPr>
          <a:xfrm>
            <a:off x="9042807" y="1519567"/>
            <a:ext cx="3047193" cy="3858077"/>
          </a:xfrm>
          <a:prstGeom prst="rect">
            <a:avLst/>
          </a:prstGeom>
        </p:spPr>
      </p:pic>
    </p:spTree>
    <p:extLst>
      <p:ext uri="{BB962C8B-B14F-4D97-AF65-F5344CB8AC3E}">
        <p14:creationId xmlns:p14="http://schemas.microsoft.com/office/powerpoint/2010/main" val="389310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9;p27">
            <a:extLst>
              <a:ext uri="{FF2B5EF4-FFF2-40B4-BE49-F238E27FC236}">
                <a16:creationId xmlns:a16="http://schemas.microsoft.com/office/drawing/2014/main" id="{AE5A1FD7-1D70-4EE5-9A1B-0732AD401359}"/>
              </a:ext>
            </a:extLst>
          </p:cNvPr>
          <p:cNvPicPr preferRelativeResize="0"/>
          <p:nvPr/>
        </p:nvPicPr>
        <p:blipFill rotWithShape="1">
          <a:blip r:embed="rId2">
            <a:alphaModFix/>
          </a:blip>
          <a:srcRect/>
          <a:stretch/>
        </p:blipFill>
        <p:spPr>
          <a:xfrm flipH="1">
            <a:off x="4109893" y="3715438"/>
            <a:ext cx="3468362" cy="2846131"/>
          </a:xfrm>
          <a:prstGeom prst="rect">
            <a:avLst/>
          </a:prstGeom>
          <a:noFill/>
          <a:ln>
            <a:noFill/>
          </a:ln>
        </p:spPr>
      </p:pic>
      <p:pic>
        <p:nvPicPr>
          <p:cNvPr id="9" name="Google Shape;61;p27">
            <a:extLst>
              <a:ext uri="{FF2B5EF4-FFF2-40B4-BE49-F238E27FC236}">
                <a16:creationId xmlns:a16="http://schemas.microsoft.com/office/drawing/2014/main" id="{FCE0D190-4804-4D51-8FA4-8911C08280B3}"/>
              </a:ext>
            </a:extLst>
          </p:cNvPr>
          <p:cNvPicPr preferRelativeResize="0"/>
          <p:nvPr/>
        </p:nvPicPr>
        <p:blipFill rotWithShape="1">
          <a:blip r:embed="rId2">
            <a:alphaModFix/>
          </a:blip>
          <a:srcRect/>
          <a:stretch/>
        </p:blipFill>
        <p:spPr>
          <a:xfrm>
            <a:off x="8226137" y="3617763"/>
            <a:ext cx="3392995" cy="2445039"/>
          </a:xfrm>
          <a:prstGeom prst="rect">
            <a:avLst/>
          </a:prstGeom>
          <a:noFill/>
          <a:ln>
            <a:noFill/>
          </a:ln>
        </p:spPr>
      </p:pic>
      <p:pic>
        <p:nvPicPr>
          <p:cNvPr id="3" name="מציין מיקום תוכן 2">
            <a:extLst>
              <a:ext uri="{FF2B5EF4-FFF2-40B4-BE49-F238E27FC236}">
                <a16:creationId xmlns:a16="http://schemas.microsoft.com/office/drawing/2014/main" id="{453E7CF6-CF93-403F-BEDF-D0E20DBBCF48}"/>
              </a:ext>
            </a:extLst>
          </p:cNvPr>
          <p:cNvPicPr>
            <a:picLocks noGrp="1" noChangeAspect="1"/>
          </p:cNvPicPr>
          <p:nvPr>
            <p:ph type="pic" idx="4294967295"/>
          </p:nvPr>
        </p:nvPicPr>
        <p:blipFill rotWithShape="1">
          <a:blip r:embed="rId3"/>
          <a:stretch/>
        </p:blipFill>
        <p:spPr>
          <a:xfrm>
            <a:off x="87313" y="83451"/>
            <a:ext cx="6008687" cy="4351338"/>
          </a:xfrm>
          <a:prstGeom prst="rect">
            <a:avLst/>
          </a:prstGeom>
          <a:noFill/>
        </p:spPr>
      </p:pic>
      <p:sp>
        <p:nvSpPr>
          <p:cNvPr id="8" name="Title 2">
            <a:extLst>
              <a:ext uri="{FF2B5EF4-FFF2-40B4-BE49-F238E27FC236}">
                <a16:creationId xmlns:a16="http://schemas.microsoft.com/office/drawing/2014/main" id="{4AE5154D-1140-4532-8116-D32CCF3D070F}"/>
              </a:ext>
            </a:extLst>
          </p:cNvPr>
          <p:cNvSpPr>
            <a:spLocks noGrp="1"/>
          </p:cNvSpPr>
          <p:nvPr>
            <p:ph type="title" idx="4294967295"/>
          </p:nvPr>
        </p:nvSpPr>
        <p:spPr>
          <a:xfrm>
            <a:off x="5610445" y="406990"/>
            <a:ext cx="6008687" cy="2813050"/>
          </a:xfrm>
        </p:spPr>
        <p:txBody>
          <a:bodyPr>
            <a:normAutofit/>
          </a:bodyPr>
          <a:lstStyle/>
          <a:p>
            <a: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t>מי אוהב / מי אוהבת </a:t>
            </a:r>
            <a:b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rgbClr val="002060"/>
                </a:solidFill>
                <a:latin typeface="Calibri" panose="020F0502020204030204" pitchFamily="34" charset="0"/>
                <a:ea typeface="Calibri" panose="020F0502020204030204" pitchFamily="34" charset="0"/>
                <a:cs typeface="Calibri" panose="020F0502020204030204" pitchFamily="34" charset="0"/>
              </a:rPr>
              <a:t>להרכיב פאזלים?</a:t>
            </a:r>
            <a:endParaRPr lang="en-US" sz="6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7B0A2EB3-8986-45AF-A659-0EAB13B3AFF3}"/>
              </a:ext>
            </a:extLst>
          </p:cNvPr>
          <p:cNvSpPr>
            <a:spLocks noGrp="1"/>
          </p:cNvSpPr>
          <p:nvPr>
            <p:ph sz="half" idx="4294967295"/>
          </p:nvPr>
        </p:nvSpPr>
        <p:spPr>
          <a:xfrm>
            <a:off x="4421875" y="4444809"/>
            <a:ext cx="2533650" cy="1506538"/>
          </a:xfrm>
        </p:spPr>
        <p:txBody>
          <a:bodyPr/>
          <a:lstStyle/>
          <a:p>
            <a:pPr marL="50800" indent="0" algn="ctr">
              <a:buSzPct val="200000"/>
              <a:buNone/>
            </a:pPr>
            <a:r>
              <a:rPr lang="he-IL" dirty="0">
                <a:solidFill>
                  <a:srgbClr val="0070C0"/>
                </a:solidFill>
                <a:latin typeface="Calibri" panose="020F0502020204030204" pitchFamily="34" charset="0"/>
                <a:cs typeface="Calibri" panose="020F0502020204030204" pitchFamily="34" charset="0"/>
              </a:rPr>
              <a:t>איך בעצם מרכיבים פאזל? מה צריך לעשות?</a:t>
            </a:r>
            <a:endParaRPr lang="he-IL" sz="2800" dirty="0">
              <a:solidFill>
                <a:srgbClr val="0070C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A1B559F-F567-4D02-BA95-88BE89C365B9}"/>
              </a:ext>
            </a:extLst>
          </p:cNvPr>
          <p:cNvSpPr txBox="1"/>
          <p:nvPr/>
        </p:nvSpPr>
        <p:spPr>
          <a:xfrm>
            <a:off x="8723826" y="4243971"/>
            <a:ext cx="2521527" cy="954107"/>
          </a:xfrm>
          <a:prstGeom prst="rect">
            <a:avLst/>
          </a:prstGeom>
          <a:noFill/>
        </p:spPr>
        <p:txBody>
          <a:bodyPr wrap="square">
            <a:spAutoFit/>
          </a:bodyPr>
          <a:lstStyle/>
          <a:p>
            <a:pPr marL="50800" indent="0" algn="ctr">
              <a:buSzPct val="200000"/>
              <a:buNone/>
            </a:pPr>
            <a:r>
              <a:rPr lang="he-IL" sz="2800" dirty="0">
                <a:solidFill>
                  <a:srgbClr val="0070C0"/>
                </a:solidFill>
                <a:latin typeface="Calibri" panose="020F0502020204030204" pitchFamily="34" charset="0"/>
                <a:cs typeface="Calibri" panose="020F0502020204030204" pitchFamily="34" charset="0"/>
              </a:rPr>
              <a:t>אלו פאזלים אתם מרכיבים?</a:t>
            </a:r>
          </a:p>
        </p:txBody>
      </p:sp>
    </p:spTree>
    <p:extLst>
      <p:ext uri="{BB962C8B-B14F-4D97-AF65-F5344CB8AC3E}">
        <p14:creationId xmlns:p14="http://schemas.microsoft.com/office/powerpoint/2010/main" val="3052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igsaw Puzzle, Puzzle, Shape, Part">
            <a:extLst>
              <a:ext uri="{FF2B5EF4-FFF2-40B4-BE49-F238E27FC236}">
                <a16:creationId xmlns:a16="http://schemas.microsoft.com/office/drawing/2014/main" id="{A64ECDD3-5745-E74E-35EF-76B23924E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8" y="2065934"/>
            <a:ext cx="4810125"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7BF82D-BFC3-E531-20B3-3CA2B5D12F09}"/>
              </a:ext>
            </a:extLst>
          </p:cNvPr>
          <p:cNvSpPr txBox="1"/>
          <p:nvPr/>
        </p:nvSpPr>
        <p:spPr>
          <a:xfrm>
            <a:off x="7818830" y="3191408"/>
            <a:ext cx="2118732" cy="1015663"/>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Gisha" panose="020B0502040204020203" pitchFamily="34" charset="-79"/>
                <a:ea typeface="+mn-ea"/>
                <a:cs typeface="Gisha" panose="020B0502040204020203" pitchFamily="34" charset="-79"/>
              </a:rPr>
              <a:t>תמר</a:t>
            </a:r>
          </a:p>
        </p:txBody>
      </p:sp>
      <p:pic>
        <p:nvPicPr>
          <p:cNvPr id="6" name="Picture 4" descr="Neon, Coffee, Food, Ice Cream, Pineapple">
            <a:extLst>
              <a:ext uri="{FF2B5EF4-FFF2-40B4-BE49-F238E27FC236}">
                <a16:creationId xmlns:a16="http://schemas.microsoft.com/office/drawing/2014/main" id="{6665A7C5-BA4C-0750-F12C-DFE140BA8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60" t="-2800" r="28989" b="63946"/>
          <a:stretch/>
        </p:blipFill>
        <p:spPr bwMode="auto">
          <a:xfrm>
            <a:off x="7209114" y="3781519"/>
            <a:ext cx="1219432" cy="1258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e Sun, Summer, Beach, Hot, Weather">
            <a:extLst>
              <a:ext uri="{FF2B5EF4-FFF2-40B4-BE49-F238E27FC236}">
                <a16:creationId xmlns:a16="http://schemas.microsoft.com/office/drawing/2014/main" id="{5F6C6B2F-CD58-A5C9-4312-F6D5A9BC07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8734" y="2527910"/>
            <a:ext cx="926230" cy="844284"/>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1">
            <a:extLst>
              <a:ext uri="{FF2B5EF4-FFF2-40B4-BE49-F238E27FC236}">
                <a16:creationId xmlns:a16="http://schemas.microsoft.com/office/drawing/2014/main" id="{776D9D95-DDE1-01F1-A03D-1DE8C1BFA690}"/>
              </a:ext>
            </a:extLst>
          </p:cNvPr>
          <p:cNvSpPr txBox="1">
            <a:spLocks/>
          </p:cNvSpPr>
          <p:nvPr/>
        </p:nvSpPr>
        <p:spPr>
          <a:xfrm>
            <a:off x="786224" y="16149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chemeClr val="bg1"/>
                </a:solidFill>
                <a:latin typeface="Calibri" panose="020F0502020204030204" pitchFamily="34" charset="0"/>
                <a:ea typeface="+mj-ea"/>
                <a:cs typeface="Calibri" panose="020F0502020204030204" pitchFamily="34" charset="0"/>
              </a:defRPr>
            </a:lvl1pPr>
          </a:lstStyle>
          <a:p>
            <a:r>
              <a:rPr lang="he-IL" dirty="0">
                <a:solidFill>
                  <a:srgbClr val="002060"/>
                </a:solidFill>
              </a:rPr>
              <a:t>כעת...נרכיב ביחד פאזל כיתתי</a:t>
            </a:r>
          </a:p>
        </p:txBody>
      </p:sp>
      <p:sp>
        <p:nvSpPr>
          <p:cNvPr id="2" name="Freeform 2"/>
          <p:cNvSpPr/>
          <p:nvPr/>
        </p:nvSpPr>
        <p:spPr>
          <a:xfrm flipH="1">
            <a:off x="30394" y="2743200"/>
            <a:ext cx="5355283" cy="4114800"/>
          </a:xfrm>
          <a:custGeom>
            <a:avLst/>
            <a:gdLst/>
            <a:ahLst/>
            <a:cxnLst/>
            <a:rect l="l" t="t" r="r" b="b"/>
            <a:pathLst>
              <a:path w="5734913" h="4114800">
                <a:moveTo>
                  <a:pt x="0" y="0"/>
                </a:moveTo>
                <a:lnTo>
                  <a:pt x="5734913" y="0"/>
                </a:lnTo>
                <a:lnTo>
                  <a:pt x="573491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he-IL"/>
          </a:p>
        </p:txBody>
      </p:sp>
    </p:spTree>
    <p:extLst>
      <p:ext uri="{BB962C8B-B14F-4D97-AF65-F5344CB8AC3E}">
        <p14:creationId xmlns:p14="http://schemas.microsoft.com/office/powerpoint/2010/main" val="23701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hought Bubble: Cloud 21">
            <a:extLst>
              <a:ext uri="{FF2B5EF4-FFF2-40B4-BE49-F238E27FC236}">
                <a16:creationId xmlns:a16="http://schemas.microsoft.com/office/drawing/2014/main" id="{AA485A37-5C26-4BBF-8FA3-936168DEADED}"/>
              </a:ext>
            </a:extLst>
          </p:cNvPr>
          <p:cNvSpPr/>
          <p:nvPr/>
        </p:nvSpPr>
        <p:spPr>
          <a:xfrm>
            <a:off x="8397803" y="3481916"/>
            <a:ext cx="3422503" cy="1970553"/>
          </a:xfrm>
          <a:prstGeom prst="cloudCallout">
            <a:avLst>
              <a:gd name="adj1" fmla="val 43936"/>
              <a:gd name="adj2" fmla="val -79522"/>
            </a:avLst>
          </a:prstGeom>
          <a:solidFill>
            <a:srgbClr val="D4E5F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lang="he-IL" sz="2800" kern="0" dirty="0">
                <a:solidFill>
                  <a:schemeClr val="accent1"/>
                </a:solidFill>
                <a:latin typeface="Calibri" panose="020F0502020204030204" pitchFamily="34" charset="0"/>
                <a:cs typeface="Calibri" panose="020F0502020204030204" pitchFamily="34" charset="0"/>
                <a:sym typeface="Libre Franklin Medium"/>
              </a:rPr>
              <a:t>ממה מורכב הפאזל הכיתתי?</a:t>
            </a:r>
            <a:endPar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endParaRPr>
          </a:p>
        </p:txBody>
      </p:sp>
      <p:sp>
        <p:nvSpPr>
          <p:cNvPr id="21" name="Thought Bubble: Cloud 20">
            <a:extLst>
              <a:ext uri="{FF2B5EF4-FFF2-40B4-BE49-F238E27FC236}">
                <a16:creationId xmlns:a16="http://schemas.microsoft.com/office/drawing/2014/main" id="{523849F9-EA6A-4567-BD35-89779C5DD8A9}"/>
              </a:ext>
            </a:extLst>
          </p:cNvPr>
          <p:cNvSpPr/>
          <p:nvPr/>
        </p:nvSpPr>
        <p:spPr>
          <a:xfrm>
            <a:off x="6533786" y="1385386"/>
            <a:ext cx="3422503" cy="1970553"/>
          </a:xfrm>
          <a:prstGeom prst="cloudCallout">
            <a:avLst>
              <a:gd name="adj1" fmla="val -45526"/>
              <a:gd name="adj2" fmla="val 47735"/>
            </a:avLst>
          </a:prstGeom>
          <a:solidFill>
            <a:srgbClr val="CDE9E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rPr>
              <a:t>מה נוצר כשמר</a:t>
            </a:r>
            <a:r>
              <a:rPr lang="he-IL" sz="2800" kern="0" dirty="0">
                <a:solidFill>
                  <a:schemeClr val="accent1"/>
                </a:solidFill>
                <a:latin typeface="Calibri" panose="020F0502020204030204" pitchFamily="34" charset="0"/>
                <a:cs typeface="Calibri" panose="020F0502020204030204" pitchFamily="34" charset="0"/>
                <a:sym typeface="Libre Franklin Medium"/>
              </a:rPr>
              <a:t>כיבים את כל החלקים?</a:t>
            </a:r>
            <a:endParaRPr kumimoji="0" lang="he-IL" sz="2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Libre Franklin Medium"/>
            </a:endParaRPr>
          </a:p>
        </p:txBody>
      </p:sp>
      <p:sp>
        <p:nvSpPr>
          <p:cNvPr id="4" name="כותרת 1">
            <a:extLst>
              <a:ext uri="{FF2B5EF4-FFF2-40B4-BE49-F238E27FC236}">
                <a16:creationId xmlns:a16="http://schemas.microsoft.com/office/drawing/2014/main" id="{62FD123D-F289-4C95-ABD4-4CCB84994E0E}"/>
              </a:ext>
            </a:extLst>
          </p:cNvPr>
          <p:cNvSpPr txBox="1">
            <a:spLocks/>
          </p:cNvSpPr>
          <p:nvPr/>
        </p:nvSpPr>
        <p:spPr>
          <a:xfrm>
            <a:off x="1900989" y="59823"/>
            <a:ext cx="9432757" cy="1325563"/>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7200" b="1" kern="1200">
                <a:solidFill>
                  <a:schemeClr val="bg1"/>
                </a:solidFill>
                <a:latin typeface="Calibri" panose="020F0502020204030204" pitchFamily="34" charset="0"/>
                <a:ea typeface="+mj-ea"/>
                <a:cs typeface="Calibri" panose="020F0502020204030204" pitchFamily="34" charset="0"/>
              </a:defRPr>
            </a:lvl1pPr>
          </a:lstStyle>
          <a:p>
            <a:r>
              <a:rPr lang="he-IL" sz="4800" dirty="0">
                <a:solidFill>
                  <a:srgbClr val="002060"/>
                </a:solidFill>
              </a:rPr>
              <a:t>נשאל את עצמנו</a:t>
            </a:r>
          </a:p>
        </p:txBody>
      </p:sp>
      <p:pic>
        <p:nvPicPr>
          <p:cNvPr id="8" name="Picture 2" descr="Jigsaw Puzzle, Puzzle, Shape, Part">
            <a:extLst>
              <a:ext uri="{FF2B5EF4-FFF2-40B4-BE49-F238E27FC236}">
                <a16:creationId xmlns:a16="http://schemas.microsoft.com/office/drawing/2014/main" id="{6DD146EB-377C-4629-8D39-6811D66DAF9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332" y="2344547"/>
            <a:ext cx="2548148" cy="1715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92AF0A-B087-4DDD-A046-4160ABF80933}"/>
              </a:ext>
            </a:extLst>
          </p:cNvPr>
          <p:cNvSpPr txBox="1"/>
          <p:nvPr/>
        </p:nvSpPr>
        <p:spPr>
          <a:xfrm>
            <a:off x="476808" y="3054381"/>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Calibri" panose="020F0502020204030204" pitchFamily="34" charset="0"/>
                <a:cs typeface="Calibri" panose="020F0502020204030204" pitchFamily="34" charset="0"/>
              </a:rPr>
              <a:t>תמר</a:t>
            </a:r>
          </a:p>
        </p:txBody>
      </p:sp>
      <p:pic>
        <p:nvPicPr>
          <p:cNvPr id="10" name="Picture 4" descr="Neon, Coffee, Food, Ice Cream, Pineapple">
            <a:extLst>
              <a:ext uri="{FF2B5EF4-FFF2-40B4-BE49-F238E27FC236}">
                <a16:creationId xmlns:a16="http://schemas.microsoft.com/office/drawing/2014/main" id="{1F47FD13-19EF-4820-AD98-3EB2CBB7B6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60" t="-2800" r="28989" b="63946"/>
          <a:stretch/>
        </p:blipFill>
        <p:spPr bwMode="auto">
          <a:xfrm>
            <a:off x="371694" y="2734937"/>
            <a:ext cx="1006409" cy="1258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Sun, Summer, Beach, Hot, Weather">
            <a:extLst>
              <a:ext uri="{FF2B5EF4-FFF2-40B4-BE49-F238E27FC236}">
                <a16:creationId xmlns:a16="http://schemas.microsoft.com/office/drawing/2014/main" id="{B3F3F26A-0DB7-47DD-83EC-77AC503265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043" y="2557505"/>
            <a:ext cx="786466" cy="7168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Jigsaw Puzzle, Puzzle, Shape, Part">
            <a:extLst>
              <a:ext uri="{FF2B5EF4-FFF2-40B4-BE49-F238E27FC236}">
                <a16:creationId xmlns:a16="http://schemas.microsoft.com/office/drawing/2014/main" id="{83905439-FFA9-4CB0-8F48-FDCA2A84F84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56643" y="3845282"/>
            <a:ext cx="2548148" cy="171558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Guitar">
            <a:extLst>
              <a:ext uri="{FF2B5EF4-FFF2-40B4-BE49-F238E27FC236}">
                <a16:creationId xmlns:a16="http://schemas.microsoft.com/office/drawing/2014/main" id="{258B4578-C189-4E61-9152-4A2AAE475F1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3334" y="4557008"/>
            <a:ext cx="914400" cy="914400"/>
          </a:xfrm>
          <a:prstGeom prst="rect">
            <a:avLst/>
          </a:prstGeom>
        </p:spPr>
      </p:pic>
      <p:sp>
        <p:nvSpPr>
          <p:cNvPr id="14" name="TextBox 13">
            <a:extLst>
              <a:ext uri="{FF2B5EF4-FFF2-40B4-BE49-F238E27FC236}">
                <a16:creationId xmlns:a16="http://schemas.microsoft.com/office/drawing/2014/main" id="{56019C07-C5C9-4E75-B10F-7F4B080D1516}"/>
              </a:ext>
            </a:extLst>
          </p:cNvPr>
          <p:cNvSpPr txBox="1"/>
          <p:nvPr/>
        </p:nvSpPr>
        <p:spPr>
          <a:xfrm>
            <a:off x="436970" y="4051075"/>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50" normalizeH="0" baseline="0" noProof="0" dirty="0">
                <a:ln w="19050" cmpd="sng">
                  <a:solidFill>
                    <a:srgbClr val="39CDE7">
                      <a:lumMod val="60000"/>
                      <a:lumOff val="40000"/>
                    </a:srgbClr>
                  </a:solidFill>
                  <a:prstDash val="solid"/>
                </a:ln>
                <a:solidFill>
                  <a:srgbClr val="D666F9">
                    <a:lumMod val="75000"/>
                  </a:srgbClr>
                </a:solidFill>
                <a:effectLst>
                  <a:glow rad="38100">
                    <a:srgbClr val="39CDE7">
                      <a:alpha val="40000"/>
                    </a:srgbClr>
                  </a:glow>
                </a:effectLst>
                <a:uLnTx/>
                <a:uFillTx/>
                <a:latin typeface="Calibri" panose="020F0502020204030204" pitchFamily="34" charset="0"/>
                <a:cs typeface="Calibri" panose="020F0502020204030204" pitchFamily="34" charset="0"/>
              </a:rPr>
              <a:t>טל</a:t>
            </a:r>
          </a:p>
        </p:txBody>
      </p:sp>
      <p:pic>
        <p:nvPicPr>
          <p:cNvPr id="15" name="Picture 2" descr="Jigsaw Puzzle, Puzzle, Shape, Part">
            <a:extLst>
              <a:ext uri="{FF2B5EF4-FFF2-40B4-BE49-F238E27FC236}">
                <a16:creationId xmlns:a16="http://schemas.microsoft.com/office/drawing/2014/main" id="{CC28ABCA-B65B-40AE-9142-4DDBD922E60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815097" y="2296169"/>
            <a:ext cx="2548148" cy="17155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Jigsaw Puzzle, Puzzle, Shape, Part">
            <a:extLst>
              <a:ext uri="{FF2B5EF4-FFF2-40B4-BE49-F238E27FC236}">
                <a16:creationId xmlns:a16="http://schemas.microsoft.com/office/drawing/2014/main" id="{94571CB3-98E6-45E9-84B4-8DB36BF8CCB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736053" y="3889213"/>
            <a:ext cx="2548148" cy="17155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5FCD794-8126-475F-9886-E46BA3ACEF07}"/>
              </a:ext>
            </a:extLst>
          </p:cNvPr>
          <p:cNvSpPr txBox="1"/>
          <p:nvPr/>
        </p:nvSpPr>
        <p:spPr>
          <a:xfrm>
            <a:off x="2029498" y="3207729"/>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Calibri" panose="020F0502020204030204" pitchFamily="34" charset="0"/>
                <a:cs typeface="Calibri" panose="020F0502020204030204" pitchFamily="34" charset="0"/>
              </a:rPr>
              <a:t>יוני</a:t>
            </a:r>
          </a:p>
        </p:txBody>
      </p:sp>
      <p:pic>
        <p:nvPicPr>
          <p:cNvPr id="18" name="Graphic 17" descr="Soccer ball">
            <a:extLst>
              <a:ext uri="{FF2B5EF4-FFF2-40B4-BE49-F238E27FC236}">
                <a16:creationId xmlns:a16="http://schemas.microsoft.com/office/drawing/2014/main" id="{009AC4E7-EF4A-441C-A0D8-5C54520C9E1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99230" y="2401591"/>
            <a:ext cx="914400" cy="914400"/>
          </a:xfrm>
          <a:prstGeom prst="rect">
            <a:avLst/>
          </a:prstGeom>
        </p:spPr>
      </p:pic>
      <p:sp>
        <p:nvSpPr>
          <p:cNvPr id="19" name="TextBox 18">
            <a:extLst>
              <a:ext uri="{FF2B5EF4-FFF2-40B4-BE49-F238E27FC236}">
                <a16:creationId xmlns:a16="http://schemas.microsoft.com/office/drawing/2014/main" id="{AF99CD3F-E050-4513-9A47-D42E389A4BD3}"/>
              </a:ext>
            </a:extLst>
          </p:cNvPr>
          <p:cNvSpPr txBox="1"/>
          <p:nvPr/>
        </p:nvSpPr>
        <p:spPr>
          <a:xfrm>
            <a:off x="2011267" y="4353372"/>
            <a:ext cx="2118732" cy="52322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normalizeH="0" baseline="0" noProof="0" dirty="0">
                <a:ln w="12700">
                  <a:solidFill>
                    <a:schemeClr val="accent3">
                      <a:lumMod val="50000"/>
                    </a:schemeClr>
                  </a:solidFill>
                  <a:prstDash val="solid"/>
                </a:ln>
                <a:solidFill>
                  <a:srgbClr val="9DD3CC"/>
                </a:solidFill>
                <a:effectLst>
                  <a:innerShdw blurRad="177800">
                    <a:schemeClr val="accent3">
                      <a:lumMod val="50000"/>
                    </a:schemeClr>
                  </a:innerShdw>
                </a:effectLst>
                <a:uLnTx/>
                <a:uFillTx/>
                <a:latin typeface="Calibri" panose="020F0502020204030204" pitchFamily="34" charset="0"/>
                <a:cs typeface="Calibri" panose="020F0502020204030204" pitchFamily="34" charset="0"/>
              </a:rPr>
              <a:t>רותם</a:t>
            </a:r>
          </a:p>
        </p:txBody>
      </p:sp>
      <p:pic>
        <p:nvPicPr>
          <p:cNvPr id="20" name="Graphic 19" descr="Cat">
            <a:extLst>
              <a:ext uri="{FF2B5EF4-FFF2-40B4-BE49-F238E27FC236}">
                <a16:creationId xmlns:a16="http://schemas.microsoft.com/office/drawing/2014/main" id="{793F6544-920F-476F-B03C-7D0F83D119F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191251" y="4732033"/>
            <a:ext cx="720436" cy="720436"/>
          </a:xfrm>
          <a:prstGeom prst="rect">
            <a:avLst/>
          </a:prstGeom>
        </p:spPr>
      </p:pic>
      <p:sp>
        <p:nvSpPr>
          <p:cNvPr id="27" name="Thought Bubble: Cloud 26">
            <a:extLst>
              <a:ext uri="{FF2B5EF4-FFF2-40B4-BE49-F238E27FC236}">
                <a16:creationId xmlns:a16="http://schemas.microsoft.com/office/drawing/2014/main" id="{38FDA569-C58E-4EC3-B12D-83EFD8E30CDE}"/>
              </a:ext>
            </a:extLst>
          </p:cNvPr>
          <p:cNvSpPr/>
          <p:nvPr/>
        </p:nvSpPr>
        <p:spPr>
          <a:xfrm>
            <a:off x="4584803" y="4073939"/>
            <a:ext cx="3634617" cy="2162102"/>
          </a:xfrm>
          <a:prstGeom prst="cloudCallout">
            <a:avLst>
              <a:gd name="adj1" fmla="val -50383"/>
              <a:gd name="adj2" fmla="val -345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0800" lvl="0" algn="ctr">
              <a:spcBef>
                <a:spcPts val="560"/>
              </a:spcBef>
              <a:buClr>
                <a:srgbClr val="39CDE7"/>
              </a:buClr>
              <a:buSzPct val="180000"/>
              <a:defRPr/>
            </a:pPr>
            <a:r>
              <a:rPr lang="he-IL" sz="2800" kern="0" dirty="0">
                <a:solidFill>
                  <a:srgbClr val="0070C0"/>
                </a:solidFill>
                <a:latin typeface="Calibri" panose="020F0502020204030204" pitchFamily="34" charset="0"/>
                <a:cs typeface="Calibri" panose="020F0502020204030204" pitchFamily="34" charset="0"/>
                <a:sym typeface="Libre Franklin Medium"/>
              </a:rPr>
              <a:t>האם ישנם חלקים דומים/שונים? מה זה אומר?</a:t>
            </a:r>
            <a:endParaRPr kumimoji="0" lang="he-IL" sz="28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endParaRPr>
          </a:p>
        </p:txBody>
      </p:sp>
    </p:spTree>
    <p:extLst>
      <p:ext uri="{BB962C8B-B14F-4D97-AF65-F5344CB8AC3E}">
        <p14:creationId xmlns:p14="http://schemas.microsoft.com/office/powerpoint/2010/main" val="416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amless, Tile, Background, Abstract">
            <a:extLst>
              <a:ext uri="{FF2B5EF4-FFF2-40B4-BE49-F238E27FC236}">
                <a16:creationId xmlns:a16="http://schemas.microsoft.com/office/drawing/2014/main" id="{434277D7-8BD7-373A-A0A7-F1417510B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504" y="278780"/>
            <a:ext cx="7180289" cy="61108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תיבת טקסט 4">
            <a:extLst>
              <a:ext uri="{FF2B5EF4-FFF2-40B4-BE49-F238E27FC236}">
                <a16:creationId xmlns:a16="http://schemas.microsoft.com/office/drawing/2014/main" id="{1FB19E40-50E3-4494-975F-FB2371273118}"/>
              </a:ext>
            </a:extLst>
          </p:cNvPr>
          <p:cNvSpPr txBox="1"/>
          <p:nvPr/>
        </p:nvSpPr>
        <p:spPr>
          <a:xfrm>
            <a:off x="3823647" y="2106918"/>
            <a:ext cx="4544705" cy="2739211"/>
          </a:xfrm>
          <a:custGeom>
            <a:avLst/>
            <a:gdLst>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50414 w 4544705"/>
              <a:gd name="connsiteY1" fmla="*/ 0 h 2739211"/>
              <a:gd name="connsiteX2" fmla="*/ 919040 w 4544705"/>
              <a:gd name="connsiteY2" fmla="*/ 0 h 2739211"/>
              <a:gd name="connsiteX3" fmla="*/ 1514901 w 4544705"/>
              <a:gd name="connsiteY3" fmla="*/ 0 h 2739211"/>
              <a:gd name="connsiteX4" fmla="*/ 1974422 w 4544705"/>
              <a:gd name="connsiteY4" fmla="*/ 0 h 2739211"/>
              <a:gd name="connsiteX5" fmla="*/ 2433941 w 4544705"/>
              <a:gd name="connsiteY5" fmla="*/ 0 h 2739211"/>
              <a:gd name="connsiteX6" fmla="*/ 2848015 w 4544705"/>
              <a:gd name="connsiteY6" fmla="*/ 0 h 2739211"/>
              <a:gd name="connsiteX7" fmla="*/ 3262088 w 4544705"/>
              <a:gd name="connsiteY7" fmla="*/ 0 h 2739211"/>
              <a:gd name="connsiteX8" fmla="*/ 3630714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771356 h 2739211"/>
              <a:gd name="connsiteX14" fmla="*/ 4544705 w 4544705"/>
              <a:gd name="connsiteY14" fmla="*/ 2282675 h 2739211"/>
              <a:gd name="connsiteX15" fmla="*/ 4544705 w 4544705"/>
              <a:gd name="connsiteY15" fmla="*/ 2739210 h 2739211"/>
              <a:gd name="connsiteX16" fmla="*/ 3948844 w 4544705"/>
              <a:gd name="connsiteY16" fmla="*/ 2739210 h 2739211"/>
              <a:gd name="connsiteX17" fmla="*/ 3534770 w 4544705"/>
              <a:gd name="connsiteY17" fmla="*/ 2739210 h 2739211"/>
              <a:gd name="connsiteX18" fmla="*/ 2984356 w 4544705"/>
              <a:gd name="connsiteY18" fmla="*/ 2739210 h 2739211"/>
              <a:gd name="connsiteX19" fmla="*/ 2388495 w 4544705"/>
              <a:gd name="connsiteY19" fmla="*/ 2739210 h 2739211"/>
              <a:gd name="connsiteX20" fmla="*/ 1838080 w 4544705"/>
              <a:gd name="connsiteY20" fmla="*/ 2739210 h 2739211"/>
              <a:gd name="connsiteX21" fmla="*/ 1424007 w 4544705"/>
              <a:gd name="connsiteY21" fmla="*/ 2739210 h 2739211"/>
              <a:gd name="connsiteX22" fmla="*/ 1009934 w 4544705"/>
              <a:gd name="connsiteY22" fmla="*/ 2739210 h 2739211"/>
              <a:gd name="connsiteX23" fmla="*/ 0 w 4544705"/>
              <a:gd name="connsiteY23" fmla="*/ 2739210 h 2739211"/>
              <a:gd name="connsiteX24" fmla="*/ 0 w 4544705"/>
              <a:gd name="connsiteY24" fmla="*/ 2227891 h 2739211"/>
              <a:gd name="connsiteX25" fmla="*/ 0 w 4544705"/>
              <a:gd name="connsiteY25" fmla="*/ 1743963 h 2739211"/>
              <a:gd name="connsiteX26" fmla="*/ 0 w 4544705"/>
              <a:gd name="connsiteY26" fmla="*/ 1260036 h 2739211"/>
              <a:gd name="connsiteX27" fmla="*/ 0 w 4544705"/>
              <a:gd name="connsiteY27" fmla="*/ 858286 h 2739211"/>
              <a:gd name="connsiteX28" fmla="*/ 0 w 4544705"/>
              <a:gd name="connsiteY28"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44705" h="2739211" fill="none" extrusionOk="0">
                <a:moveTo>
                  <a:pt x="0" y="0"/>
                </a:moveTo>
                <a:cubicBezTo>
                  <a:pt x="285272" y="41294"/>
                  <a:pt x="414627" y="59725"/>
                  <a:pt x="504967" y="0"/>
                </a:cubicBezTo>
                <a:cubicBezTo>
                  <a:pt x="569554" y="-54925"/>
                  <a:pt x="822435" y="-34332"/>
                  <a:pt x="1009934" y="0"/>
                </a:cubicBezTo>
                <a:cubicBezTo>
                  <a:pt x="1103856" y="-85253"/>
                  <a:pt x="1287292" y="72432"/>
                  <a:pt x="1514901" y="0"/>
                </a:cubicBezTo>
                <a:cubicBezTo>
                  <a:pt x="1755493" y="-1793"/>
                  <a:pt x="1766307" y="-12971"/>
                  <a:pt x="1883527" y="0"/>
                </a:cubicBezTo>
                <a:cubicBezTo>
                  <a:pt x="2033228" y="7647"/>
                  <a:pt x="2284559" y="45555"/>
                  <a:pt x="2388495" y="0"/>
                </a:cubicBezTo>
                <a:cubicBezTo>
                  <a:pt x="2435322" y="70006"/>
                  <a:pt x="2614473" y="-108772"/>
                  <a:pt x="2938908" y="0"/>
                </a:cubicBezTo>
                <a:cubicBezTo>
                  <a:pt x="3164948" y="-7440"/>
                  <a:pt x="3196348" y="4506"/>
                  <a:pt x="3307535" y="0"/>
                </a:cubicBezTo>
                <a:cubicBezTo>
                  <a:pt x="3310537" y="28519"/>
                  <a:pt x="3619066" y="131713"/>
                  <a:pt x="3903396" y="0"/>
                </a:cubicBezTo>
                <a:cubicBezTo>
                  <a:pt x="3997792" y="-29196"/>
                  <a:pt x="4418610" y="-3365"/>
                  <a:pt x="4544705" y="0"/>
                </a:cubicBezTo>
                <a:cubicBezTo>
                  <a:pt x="4529857" y="36875"/>
                  <a:pt x="4480956" y="322797"/>
                  <a:pt x="4544705" y="429142"/>
                </a:cubicBezTo>
                <a:cubicBezTo>
                  <a:pt x="4570832" y="536845"/>
                  <a:pt x="4578501" y="744687"/>
                  <a:pt x="4544705" y="940462"/>
                </a:cubicBezTo>
                <a:cubicBezTo>
                  <a:pt x="4509077" y="1093687"/>
                  <a:pt x="4634953" y="1177899"/>
                  <a:pt x="4544705" y="1314821"/>
                </a:cubicBezTo>
                <a:cubicBezTo>
                  <a:pt x="4593790" y="1379946"/>
                  <a:pt x="4520132" y="1504946"/>
                  <a:pt x="4544705" y="1689180"/>
                </a:cubicBezTo>
                <a:cubicBezTo>
                  <a:pt x="4620497" y="1845115"/>
                  <a:pt x="4516457" y="1925190"/>
                  <a:pt x="4544705" y="2063537"/>
                </a:cubicBezTo>
                <a:cubicBezTo>
                  <a:pt x="4446613" y="2151908"/>
                  <a:pt x="4489273" y="2453396"/>
                  <a:pt x="4544705" y="2739210"/>
                </a:cubicBezTo>
                <a:cubicBezTo>
                  <a:pt x="4243671" y="2722487"/>
                  <a:pt x="4183552" y="2685844"/>
                  <a:pt x="4085185" y="2739210"/>
                </a:cubicBezTo>
                <a:cubicBezTo>
                  <a:pt x="3927716" y="2652249"/>
                  <a:pt x="3638274" y="2719404"/>
                  <a:pt x="3534770" y="2739210"/>
                </a:cubicBezTo>
                <a:cubicBezTo>
                  <a:pt x="3446506" y="2721947"/>
                  <a:pt x="3320397" y="2717813"/>
                  <a:pt x="3075250" y="2739210"/>
                </a:cubicBezTo>
                <a:cubicBezTo>
                  <a:pt x="2993805" y="2706891"/>
                  <a:pt x="2684319" y="2730728"/>
                  <a:pt x="2615730" y="2739210"/>
                </a:cubicBezTo>
                <a:cubicBezTo>
                  <a:pt x="2548648" y="2724358"/>
                  <a:pt x="2168429" y="2765915"/>
                  <a:pt x="2110763" y="2739210"/>
                </a:cubicBezTo>
                <a:cubicBezTo>
                  <a:pt x="1971907" y="2641324"/>
                  <a:pt x="1848737" y="2827288"/>
                  <a:pt x="1514901" y="2739210"/>
                </a:cubicBezTo>
                <a:cubicBezTo>
                  <a:pt x="1221316" y="2696854"/>
                  <a:pt x="1116305" y="2698865"/>
                  <a:pt x="919040" y="2739210"/>
                </a:cubicBezTo>
                <a:cubicBezTo>
                  <a:pt x="720097" y="2719481"/>
                  <a:pt x="716700" y="2735656"/>
                  <a:pt x="550414" y="2739210"/>
                </a:cubicBezTo>
                <a:cubicBezTo>
                  <a:pt x="531042" y="2771350"/>
                  <a:pt x="315466" y="2725061"/>
                  <a:pt x="0" y="2739210"/>
                </a:cubicBezTo>
                <a:cubicBezTo>
                  <a:pt x="92393" y="2581982"/>
                  <a:pt x="64312" y="2419525"/>
                  <a:pt x="0" y="2337459"/>
                </a:cubicBezTo>
                <a:cubicBezTo>
                  <a:pt x="9253" y="2331069"/>
                  <a:pt x="81191" y="2090438"/>
                  <a:pt x="0" y="1853532"/>
                </a:cubicBezTo>
                <a:cubicBezTo>
                  <a:pt x="-63074" y="1662653"/>
                  <a:pt x="-8268" y="1637900"/>
                  <a:pt x="0" y="1451781"/>
                </a:cubicBezTo>
                <a:cubicBezTo>
                  <a:pt x="-51181" y="1251534"/>
                  <a:pt x="28436" y="1075907"/>
                  <a:pt x="0" y="995246"/>
                </a:cubicBezTo>
                <a:cubicBezTo>
                  <a:pt x="61581" y="870669"/>
                  <a:pt x="-26385" y="650823"/>
                  <a:pt x="0" y="511318"/>
                </a:cubicBezTo>
                <a:cubicBezTo>
                  <a:pt x="-12565" y="279418"/>
                  <a:pt x="-21016" y="263337"/>
                  <a:pt x="0" y="0"/>
                </a:cubicBezTo>
                <a:close/>
              </a:path>
              <a:path w="4544705" h="2739211" stroke="0" extrusionOk="0">
                <a:moveTo>
                  <a:pt x="0" y="0"/>
                </a:moveTo>
                <a:cubicBezTo>
                  <a:pt x="128883" y="62159"/>
                  <a:pt x="255083" y="27861"/>
                  <a:pt x="550414" y="0"/>
                </a:cubicBezTo>
                <a:cubicBezTo>
                  <a:pt x="792735" y="21376"/>
                  <a:pt x="798364" y="8783"/>
                  <a:pt x="919040" y="0"/>
                </a:cubicBezTo>
                <a:cubicBezTo>
                  <a:pt x="898434" y="-91221"/>
                  <a:pt x="1271384" y="-147224"/>
                  <a:pt x="1514901" y="0"/>
                </a:cubicBezTo>
                <a:cubicBezTo>
                  <a:pt x="1807616" y="11642"/>
                  <a:pt x="1817739" y="-11949"/>
                  <a:pt x="1974422" y="0"/>
                </a:cubicBezTo>
                <a:cubicBezTo>
                  <a:pt x="2135422" y="-19859"/>
                  <a:pt x="2219342" y="-29483"/>
                  <a:pt x="2433941" y="0"/>
                </a:cubicBezTo>
                <a:cubicBezTo>
                  <a:pt x="2649152" y="-7295"/>
                  <a:pt x="2699594" y="-9982"/>
                  <a:pt x="2848015" y="0"/>
                </a:cubicBezTo>
                <a:cubicBezTo>
                  <a:pt x="3035742" y="-65050"/>
                  <a:pt x="3106172" y="-29340"/>
                  <a:pt x="3262088" y="0"/>
                </a:cubicBezTo>
                <a:cubicBezTo>
                  <a:pt x="3359443" y="-28514"/>
                  <a:pt x="3535694" y="-54424"/>
                  <a:pt x="3630714" y="0"/>
                </a:cubicBezTo>
                <a:cubicBezTo>
                  <a:pt x="3599848" y="-59763"/>
                  <a:pt x="4217494" y="-225273"/>
                  <a:pt x="4544705" y="0"/>
                </a:cubicBezTo>
                <a:cubicBezTo>
                  <a:pt x="4500719" y="137715"/>
                  <a:pt x="4597532" y="223025"/>
                  <a:pt x="4544705" y="429142"/>
                </a:cubicBezTo>
                <a:cubicBezTo>
                  <a:pt x="4529309" y="624444"/>
                  <a:pt x="4560449" y="866103"/>
                  <a:pt x="4544705" y="940462"/>
                </a:cubicBezTo>
                <a:cubicBezTo>
                  <a:pt x="4536053" y="1098456"/>
                  <a:pt x="4495092" y="1133039"/>
                  <a:pt x="4544705" y="1314821"/>
                </a:cubicBezTo>
                <a:cubicBezTo>
                  <a:pt x="4500917" y="1487451"/>
                  <a:pt x="4592410" y="1650461"/>
                  <a:pt x="4544705" y="1771356"/>
                </a:cubicBezTo>
                <a:cubicBezTo>
                  <a:pt x="4556588" y="1937735"/>
                  <a:pt x="4571503" y="2179883"/>
                  <a:pt x="4544705" y="2282675"/>
                </a:cubicBezTo>
                <a:cubicBezTo>
                  <a:pt x="4525677" y="2474734"/>
                  <a:pt x="4540046" y="2541689"/>
                  <a:pt x="4544705" y="2739210"/>
                </a:cubicBezTo>
                <a:cubicBezTo>
                  <a:pt x="4513417" y="2775773"/>
                  <a:pt x="4294617" y="2710805"/>
                  <a:pt x="3948844" y="2739210"/>
                </a:cubicBezTo>
                <a:cubicBezTo>
                  <a:pt x="3721473" y="2744054"/>
                  <a:pt x="3686282" y="2744636"/>
                  <a:pt x="3534770" y="2739210"/>
                </a:cubicBezTo>
                <a:cubicBezTo>
                  <a:pt x="3426640" y="2794508"/>
                  <a:pt x="3115672" y="2678413"/>
                  <a:pt x="2984356" y="2739210"/>
                </a:cubicBezTo>
                <a:cubicBezTo>
                  <a:pt x="2801600" y="2779820"/>
                  <a:pt x="2564854" y="2733998"/>
                  <a:pt x="2388495" y="2739210"/>
                </a:cubicBezTo>
                <a:cubicBezTo>
                  <a:pt x="2275494" y="2830465"/>
                  <a:pt x="1997013" y="2754246"/>
                  <a:pt x="1838080" y="2739210"/>
                </a:cubicBezTo>
                <a:cubicBezTo>
                  <a:pt x="1613073" y="2729665"/>
                  <a:pt x="1550970" y="2788367"/>
                  <a:pt x="1424007" y="2739210"/>
                </a:cubicBezTo>
                <a:cubicBezTo>
                  <a:pt x="1314677" y="2753330"/>
                  <a:pt x="1194968" y="2715956"/>
                  <a:pt x="1009934" y="2739210"/>
                </a:cubicBezTo>
                <a:cubicBezTo>
                  <a:pt x="915662" y="2955470"/>
                  <a:pt x="547941" y="2857151"/>
                  <a:pt x="0" y="2739210"/>
                </a:cubicBezTo>
                <a:cubicBezTo>
                  <a:pt x="63941" y="2541199"/>
                  <a:pt x="-70257" y="2405885"/>
                  <a:pt x="0" y="2227891"/>
                </a:cubicBezTo>
                <a:cubicBezTo>
                  <a:pt x="41247" y="2062031"/>
                  <a:pt x="50488" y="1973131"/>
                  <a:pt x="0" y="1743963"/>
                </a:cubicBezTo>
                <a:cubicBezTo>
                  <a:pt x="46533" y="1556577"/>
                  <a:pt x="7442" y="1425078"/>
                  <a:pt x="0" y="1260036"/>
                </a:cubicBezTo>
                <a:cubicBezTo>
                  <a:pt x="10340" y="1069741"/>
                  <a:pt x="-148" y="968289"/>
                  <a:pt x="0" y="858286"/>
                </a:cubicBezTo>
                <a:cubicBezTo>
                  <a:pt x="108966" y="735665"/>
                  <a:pt x="-67484" y="522935"/>
                  <a:pt x="0" y="0"/>
                </a:cubicBezTo>
                <a:close/>
              </a:path>
              <a:path w="4544705" h="2739211" fill="none" stroke="0" extrusionOk="0">
                <a:moveTo>
                  <a:pt x="0" y="0"/>
                </a:moveTo>
                <a:cubicBezTo>
                  <a:pt x="255977" y="16963"/>
                  <a:pt x="354438" y="-32668"/>
                  <a:pt x="504967" y="0"/>
                </a:cubicBezTo>
                <a:cubicBezTo>
                  <a:pt x="573650" y="27997"/>
                  <a:pt x="889833" y="-5507"/>
                  <a:pt x="1009934" y="0"/>
                </a:cubicBezTo>
                <a:cubicBezTo>
                  <a:pt x="1126950" y="-32590"/>
                  <a:pt x="1355938" y="-46698"/>
                  <a:pt x="1514901" y="0"/>
                </a:cubicBezTo>
                <a:cubicBezTo>
                  <a:pt x="1576769" y="-1529"/>
                  <a:pt x="1715206" y="-3335"/>
                  <a:pt x="1883527" y="0"/>
                </a:cubicBezTo>
                <a:cubicBezTo>
                  <a:pt x="2042125" y="-30159"/>
                  <a:pt x="2180150" y="73142"/>
                  <a:pt x="2388495" y="0"/>
                </a:cubicBezTo>
                <a:cubicBezTo>
                  <a:pt x="2513455" y="-12255"/>
                  <a:pt x="2659201" y="6563"/>
                  <a:pt x="2938908" y="0"/>
                </a:cubicBezTo>
                <a:cubicBezTo>
                  <a:pt x="3125436" y="-934"/>
                  <a:pt x="3194708" y="13345"/>
                  <a:pt x="3307535" y="0"/>
                </a:cubicBezTo>
                <a:cubicBezTo>
                  <a:pt x="3352849" y="50338"/>
                  <a:pt x="3710366" y="38408"/>
                  <a:pt x="3903396" y="0"/>
                </a:cubicBezTo>
                <a:cubicBezTo>
                  <a:pt x="4059360" y="51419"/>
                  <a:pt x="4341364" y="-33629"/>
                  <a:pt x="4544705" y="0"/>
                </a:cubicBezTo>
                <a:cubicBezTo>
                  <a:pt x="4592963" y="-5013"/>
                  <a:pt x="4462922" y="298887"/>
                  <a:pt x="4544705" y="429142"/>
                </a:cubicBezTo>
                <a:cubicBezTo>
                  <a:pt x="4579585" y="589935"/>
                  <a:pt x="4541390" y="828624"/>
                  <a:pt x="4544705" y="940462"/>
                </a:cubicBezTo>
                <a:cubicBezTo>
                  <a:pt x="4591073" y="1083624"/>
                  <a:pt x="4552328" y="1223854"/>
                  <a:pt x="4544705" y="1314821"/>
                </a:cubicBezTo>
                <a:cubicBezTo>
                  <a:pt x="4532222" y="1415104"/>
                  <a:pt x="4471903" y="1577585"/>
                  <a:pt x="4544705" y="1689180"/>
                </a:cubicBezTo>
                <a:cubicBezTo>
                  <a:pt x="4530883" y="1825323"/>
                  <a:pt x="4547302" y="1963216"/>
                  <a:pt x="4544705" y="2063537"/>
                </a:cubicBezTo>
                <a:cubicBezTo>
                  <a:pt x="4557525" y="2173188"/>
                  <a:pt x="4534278" y="2571368"/>
                  <a:pt x="4544705" y="2739210"/>
                </a:cubicBezTo>
                <a:cubicBezTo>
                  <a:pt x="4284703" y="2739383"/>
                  <a:pt x="4198393" y="2736927"/>
                  <a:pt x="4085185" y="2739210"/>
                </a:cubicBezTo>
                <a:cubicBezTo>
                  <a:pt x="3989720" y="2802118"/>
                  <a:pt x="3688312" y="2747661"/>
                  <a:pt x="3534770" y="2739210"/>
                </a:cubicBezTo>
                <a:cubicBezTo>
                  <a:pt x="3334869" y="2755188"/>
                  <a:pt x="3222830" y="2771299"/>
                  <a:pt x="3075250" y="2739210"/>
                </a:cubicBezTo>
                <a:cubicBezTo>
                  <a:pt x="2933846" y="2709770"/>
                  <a:pt x="2720601" y="2772900"/>
                  <a:pt x="2615730" y="2739210"/>
                </a:cubicBezTo>
                <a:cubicBezTo>
                  <a:pt x="2463047" y="2719159"/>
                  <a:pt x="2210094" y="2771302"/>
                  <a:pt x="2110763" y="2739210"/>
                </a:cubicBezTo>
                <a:cubicBezTo>
                  <a:pt x="1992981" y="2730126"/>
                  <a:pt x="1736186" y="2701775"/>
                  <a:pt x="1514901" y="2739210"/>
                </a:cubicBezTo>
                <a:cubicBezTo>
                  <a:pt x="1283486" y="2745173"/>
                  <a:pt x="1147699" y="2729194"/>
                  <a:pt x="919040" y="2739210"/>
                </a:cubicBezTo>
                <a:cubicBezTo>
                  <a:pt x="697917" y="2720989"/>
                  <a:pt x="713744" y="2738579"/>
                  <a:pt x="550414" y="2739210"/>
                </a:cubicBezTo>
                <a:cubicBezTo>
                  <a:pt x="402945" y="2735190"/>
                  <a:pt x="228366" y="2761584"/>
                  <a:pt x="0" y="2739210"/>
                </a:cubicBezTo>
                <a:cubicBezTo>
                  <a:pt x="5959" y="2584315"/>
                  <a:pt x="13212" y="2478951"/>
                  <a:pt x="0" y="2337459"/>
                </a:cubicBezTo>
                <a:cubicBezTo>
                  <a:pt x="-9248" y="2210599"/>
                  <a:pt x="-4121" y="2042732"/>
                  <a:pt x="0" y="1853532"/>
                </a:cubicBezTo>
                <a:cubicBezTo>
                  <a:pt x="-26959" y="1673288"/>
                  <a:pt x="-30639" y="1574181"/>
                  <a:pt x="0" y="1451781"/>
                </a:cubicBezTo>
                <a:cubicBezTo>
                  <a:pt x="38285" y="1296540"/>
                  <a:pt x="-20063" y="1081984"/>
                  <a:pt x="0" y="995246"/>
                </a:cubicBezTo>
                <a:cubicBezTo>
                  <a:pt x="4442" y="850314"/>
                  <a:pt x="22146" y="758064"/>
                  <a:pt x="0" y="511318"/>
                </a:cubicBezTo>
                <a:cubicBezTo>
                  <a:pt x="-15111" y="291627"/>
                  <a:pt x="-5030" y="253099"/>
                  <a:pt x="0" y="0"/>
                </a:cubicBezTo>
                <a:close/>
              </a:path>
              <a:path w="4544705" h="2739211" fill="none" stroke="0" extrusionOk="0">
                <a:moveTo>
                  <a:pt x="0" y="0"/>
                </a:moveTo>
                <a:cubicBezTo>
                  <a:pt x="286830" y="4110"/>
                  <a:pt x="406195" y="-11133"/>
                  <a:pt x="504967" y="0"/>
                </a:cubicBezTo>
                <a:cubicBezTo>
                  <a:pt x="590769" y="31168"/>
                  <a:pt x="885138" y="11278"/>
                  <a:pt x="1009934" y="0"/>
                </a:cubicBezTo>
                <a:cubicBezTo>
                  <a:pt x="1146909" y="109"/>
                  <a:pt x="1259303" y="25492"/>
                  <a:pt x="1514901" y="0"/>
                </a:cubicBezTo>
                <a:cubicBezTo>
                  <a:pt x="1753390" y="1552"/>
                  <a:pt x="1762047" y="-3908"/>
                  <a:pt x="1883527" y="0"/>
                </a:cubicBezTo>
                <a:cubicBezTo>
                  <a:pt x="2024707" y="40168"/>
                  <a:pt x="2264057" y="50238"/>
                  <a:pt x="2388495" y="0"/>
                </a:cubicBezTo>
                <a:cubicBezTo>
                  <a:pt x="2523163" y="61051"/>
                  <a:pt x="2696143" y="2989"/>
                  <a:pt x="2938908" y="0"/>
                </a:cubicBezTo>
                <a:cubicBezTo>
                  <a:pt x="3170422" y="-3705"/>
                  <a:pt x="3181420" y="1565"/>
                  <a:pt x="3307535" y="0"/>
                </a:cubicBezTo>
                <a:cubicBezTo>
                  <a:pt x="3384196" y="-1564"/>
                  <a:pt x="3702942" y="85139"/>
                  <a:pt x="3903396" y="0"/>
                </a:cubicBezTo>
                <a:cubicBezTo>
                  <a:pt x="4010357" y="-22457"/>
                  <a:pt x="4315056" y="-33747"/>
                  <a:pt x="4544705" y="0"/>
                </a:cubicBezTo>
                <a:cubicBezTo>
                  <a:pt x="4513517" y="39896"/>
                  <a:pt x="4482314" y="243174"/>
                  <a:pt x="4544705" y="429142"/>
                </a:cubicBezTo>
                <a:cubicBezTo>
                  <a:pt x="4544648" y="564347"/>
                  <a:pt x="4514278" y="833067"/>
                  <a:pt x="4544705" y="940462"/>
                </a:cubicBezTo>
                <a:cubicBezTo>
                  <a:pt x="4546338" y="1040069"/>
                  <a:pt x="4622135" y="1202545"/>
                  <a:pt x="4544705" y="1314821"/>
                </a:cubicBezTo>
                <a:cubicBezTo>
                  <a:pt x="4569559" y="1424994"/>
                  <a:pt x="4520721" y="1576541"/>
                  <a:pt x="4544705" y="1689180"/>
                </a:cubicBezTo>
                <a:cubicBezTo>
                  <a:pt x="4566235" y="1840205"/>
                  <a:pt x="4584458" y="1961194"/>
                  <a:pt x="4544705" y="2063537"/>
                </a:cubicBezTo>
                <a:cubicBezTo>
                  <a:pt x="4545867" y="2125081"/>
                  <a:pt x="4514929" y="2514443"/>
                  <a:pt x="4544705" y="2739210"/>
                </a:cubicBezTo>
                <a:cubicBezTo>
                  <a:pt x="4296810" y="2693212"/>
                  <a:pt x="4215343" y="2687735"/>
                  <a:pt x="4085185" y="2739210"/>
                </a:cubicBezTo>
                <a:cubicBezTo>
                  <a:pt x="3966599" y="2682936"/>
                  <a:pt x="3631224" y="2743205"/>
                  <a:pt x="3534770" y="2739210"/>
                </a:cubicBezTo>
                <a:cubicBezTo>
                  <a:pt x="3331725" y="2732843"/>
                  <a:pt x="3187454" y="2718876"/>
                  <a:pt x="3075250" y="2739210"/>
                </a:cubicBezTo>
                <a:cubicBezTo>
                  <a:pt x="2933547" y="2729494"/>
                  <a:pt x="2712578" y="2757533"/>
                  <a:pt x="2615730" y="2739210"/>
                </a:cubicBezTo>
                <a:cubicBezTo>
                  <a:pt x="2514262" y="2730162"/>
                  <a:pt x="2249165" y="2761373"/>
                  <a:pt x="2110763" y="2739210"/>
                </a:cubicBezTo>
                <a:cubicBezTo>
                  <a:pt x="2012854" y="2737148"/>
                  <a:pt x="1753025" y="2789803"/>
                  <a:pt x="1514901" y="2739210"/>
                </a:cubicBezTo>
                <a:cubicBezTo>
                  <a:pt x="1232702" y="2733721"/>
                  <a:pt x="1125986" y="2702868"/>
                  <a:pt x="919040" y="2739210"/>
                </a:cubicBezTo>
                <a:cubicBezTo>
                  <a:pt x="707302" y="2719946"/>
                  <a:pt x="708174" y="2732722"/>
                  <a:pt x="550414" y="2739210"/>
                </a:cubicBezTo>
                <a:cubicBezTo>
                  <a:pt x="423205" y="2707845"/>
                  <a:pt x="221926" y="2734024"/>
                  <a:pt x="0" y="2739210"/>
                </a:cubicBezTo>
                <a:cubicBezTo>
                  <a:pt x="10520" y="2604406"/>
                  <a:pt x="10082" y="2465181"/>
                  <a:pt x="0" y="2337459"/>
                </a:cubicBezTo>
                <a:cubicBezTo>
                  <a:pt x="7401" y="2250425"/>
                  <a:pt x="62661" y="2116942"/>
                  <a:pt x="0" y="1853532"/>
                </a:cubicBezTo>
                <a:cubicBezTo>
                  <a:pt x="-48279" y="1688040"/>
                  <a:pt x="5536" y="1573279"/>
                  <a:pt x="0" y="1451781"/>
                </a:cubicBezTo>
                <a:cubicBezTo>
                  <a:pt x="14448" y="1259732"/>
                  <a:pt x="35443" y="1091963"/>
                  <a:pt x="0" y="995246"/>
                </a:cubicBezTo>
                <a:cubicBezTo>
                  <a:pt x="7448" y="863582"/>
                  <a:pt x="7083" y="735155"/>
                  <a:pt x="0" y="511318"/>
                </a:cubicBezTo>
                <a:cubicBezTo>
                  <a:pt x="-16771" y="283485"/>
                  <a:pt x="-16386" y="258250"/>
                  <a:pt x="0" y="0"/>
                </a:cubicBezTo>
                <a:close/>
              </a:path>
              <a:path w="4544705" h="2739211" fill="none" stroke="0" extrusionOk="0">
                <a:moveTo>
                  <a:pt x="0" y="0"/>
                </a:moveTo>
                <a:cubicBezTo>
                  <a:pt x="266852" y="11540"/>
                  <a:pt x="404528" y="29986"/>
                  <a:pt x="504967" y="0"/>
                </a:cubicBezTo>
                <a:cubicBezTo>
                  <a:pt x="587299" y="274"/>
                  <a:pt x="870601" y="-33516"/>
                  <a:pt x="1009934" y="0"/>
                </a:cubicBezTo>
                <a:cubicBezTo>
                  <a:pt x="1121720" y="22"/>
                  <a:pt x="1301253" y="36955"/>
                  <a:pt x="1514901" y="0"/>
                </a:cubicBezTo>
                <a:cubicBezTo>
                  <a:pt x="1756154" y="119"/>
                  <a:pt x="1764033" y="-6116"/>
                  <a:pt x="1883527" y="0"/>
                </a:cubicBezTo>
                <a:cubicBezTo>
                  <a:pt x="2036748" y="5783"/>
                  <a:pt x="2259387" y="43918"/>
                  <a:pt x="2388495" y="0"/>
                </a:cubicBezTo>
                <a:cubicBezTo>
                  <a:pt x="2483827" y="66250"/>
                  <a:pt x="2661201" y="-81639"/>
                  <a:pt x="2938908" y="0"/>
                </a:cubicBezTo>
                <a:cubicBezTo>
                  <a:pt x="3171815" y="486"/>
                  <a:pt x="3182118" y="4284"/>
                  <a:pt x="3307535" y="0"/>
                </a:cubicBezTo>
                <a:cubicBezTo>
                  <a:pt x="3294110" y="28608"/>
                  <a:pt x="3690415" y="54694"/>
                  <a:pt x="3903396" y="0"/>
                </a:cubicBezTo>
                <a:cubicBezTo>
                  <a:pt x="4039721" y="-11476"/>
                  <a:pt x="4427335" y="13966"/>
                  <a:pt x="4544705" y="0"/>
                </a:cubicBezTo>
                <a:cubicBezTo>
                  <a:pt x="4546226" y="56292"/>
                  <a:pt x="4490072" y="299175"/>
                  <a:pt x="4544705" y="429142"/>
                </a:cubicBezTo>
                <a:cubicBezTo>
                  <a:pt x="4581958" y="568240"/>
                  <a:pt x="4574362" y="831172"/>
                  <a:pt x="4544705" y="940462"/>
                </a:cubicBezTo>
                <a:cubicBezTo>
                  <a:pt x="4548522" y="1079413"/>
                  <a:pt x="4587917" y="1217157"/>
                  <a:pt x="4544705" y="1314821"/>
                </a:cubicBezTo>
                <a:cubicBezTo>
                  <a:pt x="4575085" y="1414938"/>
                  <a:pt x="4526660" y="1536358"/>
                  <a:pt x="4544705" y="1689180"/>
                </a:cubicBezTo>
                <a:cubicBezTo>
                  <a:pt x="4557836" y="1846527"/>
                  <a:pt x="4542248" y="1937186"/>
                  <a:pt x="4544705" y="2063537"/>
                </a:cubicBezTo>
                <a:cubicBezTo>
                  <a:pt x="4554909" y="2128167"/>
                  <a:pt x="4510861" y="2537562"/>
                  <a:pt x="4544705" y="2739210"/>
                </a:cubicBezTo>
                <a:cubicBezTo>
                  <a:pt x="4265548" y="2717770"/>
                  <a:pt x="4163747" y="2692065"/>
                  <a:pt x="4085185" y="2739210"/>
                </a:cubicBezTo>
                <a:cubicBezTo>
                  <a:pt x="3954369" y="2679230"/>
                  <a:pt x="3647803" y="2721487"/>
                  <a:pt x="3534770" y="2739210"/>
                </a:cubicBezTo>
                <a:cubicBezTo>
                  <a:pt x="3377185" y="2723732"/>
                  <a:pt x="3284048" y="2707555"/>
                  <a:pt x="3075250" y="2739210"/>
                </a:cubicBezTo>
                <a:cubicBezTo>
                  <a:pt x="2951958" y="2720558"/>
                  <a:pt x="2699325" y="2742821"/>
                  <a:pt x="2615730" y="2739210"/>
                </a:cubicBezTo>
                <a:cubicBezTo>
                  <a:pt x="2540772" y="2722141"/>
                  <a:pt x="2218075" y="2781993"/>
                  <a:pt x="2110763" y="2739210"/>
                </a:cubicBezTo>
                <a:cubicBezTo>
                  <a:pt x="1975730" y="2677183"/>
                  <a:pt x="1817447" y="2768001"/>
                  <a:pt x="1514901" y="2739210"/>
                </a:cubicBezTo>
                <a:cubicBezTo>
                  <a:pt x="1214685" y="2712992"/>
                  <a:pt x="1124957" y="2708188"/>
                  <a:pt x="919040" y="2739210"/>
                </a:cubicBezTo>
                <a:cubicBezTo>
                  <a:pt x="708900" y="2720618"/>
                  <a:pt x="714222" y="2735500"/>
                  <a:pt x="550414" y="2739210"/>
                </a:cubicBezTo>
                <a:cubicBezTo>
                  <a:pt x="526490" y="2748590"/>
                  <a:pt x="308722" y="2808292"/>
                  <a:pt x="0" y="2739210"/>
                </a:cubicBezTo>
                <a:cubicBezTo>
                  <a:pt x="17177" y="2584797"/>
                  <a:pt x="31850" y="2436694"/>
                  <a:pt x="0" y="2337459"/>
                </a:cubicBezTo>
                <a:cubicBezTo>
                  <a:pt x="74020" y="2275565"/>
                  <a:pt x="48312" y="2091244"/>
                  <a:pt x="0" y="1853532"/>
                </a:cubicBezTo>
                <a:cubicBezTo>
                  <a:pt x="-51817" y="1673805"/>
                  <a:pt x="-21009" y="1612094"/>
                  <a:pt x="0" y="1451781"/>
                </a:cubicBezTo>
                <a:cubicBezTo>
                  <a:pt x="-33263" y="1285239"/>
                  <a:pt x="29248" y="1074775"/>
                  <a:pt x="0" y="995246"/>
                </a:cubicBezTo>
                <a:cubicBezTo>
                  <a:pt x="10042" y="868539"/>
                  <a:pt x="16070" y="717498"/>
                  <a:pt x="0" y="511318"/>
                </a:cubicBezTo>
                <a:cubicBezTo>
                  <a:pt x="-14871" y="281285"/>
                  <a:pt x="-15812" y="264530"/>
                  <a:pt x="0" y="0"/>
                </a:cubicBezTo>
                <a:close/>
              </a:path>
              <a:path w="4544705" h="2739211" fill="none" stroke="0" extrusionOk="0">
                <a:moveTo>
                  <a:pt x="0" y="0"/>
                </a:moveTo>
                <a:cubicBezTo>
                  <a:pt x="286501" y="41849"/>
                  <a:pt x="430643" y="35658"/>
                  <a:pt x="504967" y="0"/>
                </a:cubicBezTo>
                <a:cubicBezTo>
                  <a:pt x="573654" y="-26516"/>
                  <a:pt x="828570" y="-40555"/>
                  <a:pt x="1009934" y="0"/>
                </a:cubicBezTo>
                <a:cubicBezTo>
                  <a:pt x="1118679" y="-57094"/>
                  <a:pt x="1314302" y="58111"/>
                  <a:pt x="1514901" y="0"/>
                </a:cubicBezTo>
                <a:cubicBezTo>
                  <a:pt x="1756193" y="-2307"/>
                  <a:pt x="1765973" y="-8726"/>
                  <a:pt x="1883527" y="0"/>
                </a:cubicBezTo>
                <a:cubicBezTo>
                  <a:pt x="2038951" y="25208"/>
                  <a:pt x="2264234" y="40934"/>
                  <a:pt x="2388495" y="0"/>
                </a:cubicBezTo>
                <a:cubicBezTo>
                  <a:pt x="2457944" y="65446"/>
                  <a:pt x="2624446" y="-108277"/>
                  <a:pt x="2938908" y="0"/>
                </a:cubicBezTo>
                <a:cubicBezTo>
                  <a:pt x="3166699" y="-5665"/>
                  <a:pt x="3185612" y="4055"/>
                  <a:pt x="3307535" y="0"/>
                </a:cubicBezTo>
                <a:cubicBezTo>
                  <a:pt x="3322737" y="13461"/>
                  <a:pt x="3644303" y="116619"/>
                  <a:pt x="3903396" y="0"/>
                </a:cubicBezTo>
                <a:cubicBezTo>
                  <a:pt x="3973163" y="-30629"/>
                  <a:pt x="4430048" y="3315"/>
                  <a:pt x="4544705" y="0"/>
                </a:cubicBezTo>
                <a:cubicBezTo>
                  <a:pt x="4537601" y="17782"/>
                  <a:pt x="4459499" y="308097"/>
                  <a:pt x="4544705" y="429142"/>
                </a:cubicBezTo>
                <a:cubicBezTo>
                  <a:pt x="4565797" y="554731"/>
                  <a:pt x="4575800" y="812195"/>
                  <a:pt x="4544705" y="940462"/>
                </a:cubicBezTo>
                <a:cubicBezTo>
                  <a:pt x="4524447" y="1086727"/>
                  <a:pt x="4617307" y="1190674"/>
                  <a:pt x="4544705" y="1314821"/>
                </a:cubicBezTo>
                <a:cubicBezTo>
                  <a:pt x="4587355" y="1382935"/>
                  <a:pt x="4520913" y="1522385"/>
                  <a:pt x="4544705" y="1689180"/>
                </a:cubicBezTo>
                <a:cubicBezTo>
                  <a:pt x="4594567" y="1841170"/>
                  <a:pt x="4551642" y="1933764"/>
                  <a:pt x="4544705" y="2063537"/>
                </a:cubicBezTo>
                <a:cubicBezTo>
                  <a:pt x="4502549" y="2151443"/>
                  <a:pt x="4516509" y="2516451"/>
                  <a:pt x="4544705" y="2739210"/>
                </a:cubicBezTo>
                <a:cubicBezTo>
                  <a:pt x="4248045" y="2720595"/>
                  <a:pt x="4176674" y="2701346"/>
                  <a:pt x="4085185" y="2739210"/>
                </a:cubicBezTo>
                <a:cubicBezTo>
                  <a:pt x="3945654" y="2667972"/>
                  <a:pt x="3662569" y="2727554"/>
                  <a:pt x="3534770" y="2739210"/>
                </a:cubicBezTo>
                <a:cubicBezTo>
                  <a:pt x="3407223" y="2727346"/>
                  <a:pt x="3303587" y="2711427"/>
                  <a:pt x="3075250" y="2739210"/>
                </a:cubicBezTo>
                <a:cubicBezTo>
                  <a:pt x="2981933" y="2719760"/>
                  <a:pt x="2700901" y="2737629"/>
                  <a:pt x="2615730" y="2739210"/>
                </a:cubicBezTo>
                <a:cubicBezTo>
                  <a:pt x="2527913" y="2727625"/>
                  <a:pt x="2186653" y="2767481"/>
                  <a:pt x="2110763" y="2739210"/>
                </a:cubicBezTo>
                <a:cubicBezTo>
                  <a:pt x="1976898" y="2694503"/>
                  <a:pt x="1810207" y="2807094"/>
                  <a:pt x="1514901" y="2739210"/>
                </a:cubicBezTo>
                <a:cubicBezTo>
                  <a:pt x="1236774" y="2723134"/>
                  <a:pt x="1113844" y="2681011"/>
                  <a:pt x="919040" y="2739210"/>
                </a:cubicBezTo>
                <a:cubicBezTo>
                  <a:pt x="714965" y="2720485"/>
                  <a:pt x="714594" y="2735167"/>
                  <a:pt x="550414" y="2739210"/>
                </a:cubicBezTo>
                <a:cubicBezTo>
                  <a:pt x="505987" y="2762623"/>
                  <a:pt x="283179" y="2744271"/>
                  <a:pt x="0" y="2739210"/>
                </a:cubicBezTo>
                <a:cubicBezTo>
                  <a:pt x="46427" y="2588744"/>
                  <a:pt x="53214" y="2431399"/>
                  <a:pt x="0" y="2337459"/>
                </a:cubicBezTo>
                <a:cubicBezTo>
                  <a:pt x="26256" y="2314753"/>
                  <a:pt x="57760" y="2099025"/>
                  <a:pt x="0" y="1853532"/>
                </a:cubicBezTo>
                <a:cubicBezTo>
                  <a:pt x="-61680" y="1663573"/>
                  <a:pt x="-8012" y="1628918"/>
                  <a:pt x="0" y="1451781"/>
                </a:cubicBezTo>
                <a:cubicBezTo>
                  <a:pt x="-28672" y="1274885"/>
                  <a:pt x="27509" y="1090551"/>
                  <a:pt x="0" y="995246"/>
                </a:cubicBezTo>
                <a:cubicBezTo>
                  <a:pt x="14777" y="894277"/>
                  <a:pt x="-44581" y="692874"/>
                  <a:pt x="0" y="511318"/>
                </a:cubicBezTo>
                <a:cubicBezTo>
                  <a:pt x="-14857" y="281056"/>
                  <a:pt x="-20219" y="262791"/>
                  <a:pt x="0" y="0"/>
                </a:cubicBezTo>
                <a:close/>
              </a:path>
            </a:pathLst>
          </a:custGeom>
          <a:solidFill>
            <a:schemeClr val="bg1">
              <a:lumMod val="95000"/>
            </a:schemeClr>
          </a:solidFill>
          <a:ln w="57150">
            <a:noFill/>
            <a:extLst>
              <a:ext uri="{C807C97D-BFC1-408E-A445-0C87EB9F89A2}">
                <ask:lineSketchStyleProps xmlns:ask="http://schemas.microsoft.com/office/drawing/2018/sketchyshapes" xmlns="" sd="2405508120">
                  <a:custGeom>
                    <a:avLst/>
                    <a:gdLst>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50414 w 4544705"/>
                      <a:gd name="connsiteY1" fmla="*/ 0 h 2739211"/>
                      <a:gd name="connsiteX2" fmla="*/ 919040 w 4544705"/>
                      <a:gd name="connsiteY2" fmla="*/ 0 h 2739211"/>
                      <a:gd name="connsiteX3" fmla="*/ 1514901 w 4544705"/>
                      <a:gd name="connsiteY3" fmla="*/ 0 h 2739211"/>
                      <a:gd name="connsiteX4" fmla="*/ 1974422 w 4544705"/>
                      <a:gd name="connsiteY4" fmla="*/ 0 h 2739211"/>
                      <a:gd name="connsiteX5" fmla="*/ 2433941 w 4544705"/>
                      <a:gd name="connsiteY5" fmla="*/ 0 h 2739211"/>
                      <a:gd name="connsiteX6" fmla="*/ 2848015 w 4544705"/>
                      <a:gd name="connsiteY6" fmla="*/ 0 h 2739211"/>
                      <a:gd name="connsiteX7" fmla="*/ 3262088 w 4544705"/>
                      <a:gd name="connsiteY7" fmla="*/ 0 h 2739211"/>
                      <a:gd name="connsiteX8" fmla="*/ 3630714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771356 h 2739211"/>
                      <a:gd name="connsiteX14" fmla="*/ 4544705 w 4544705"/>
                      <a:gd name="connsiteY14" fmla="*/ 2282675 h 2739211"/>
                      <a:gd name="connsiteX15" fmla="*/ 4544705 w 4544705"/>
                      <a:gd name="connsiteY15" fmla="*/ 2739210 h 2739211"/>
                      <a:gd name="connsiteX16" fmla="*/ 3948844 w 4544705"/>
                      <a:gd name="connsiteY16" fmla="*/ 2739210 h 2739211"/>
                      <a:gd name="connsiteX17" fmla="*/ 3534770 w 4544705"/>
                      <a:gd name="connsiteY17" fmla="*/ 2739210 h 2739211"/>
                      <a:gd name="connsiteX18" fmla="*/ 2984356 w 4544705"/>
                      <a:gd name="connsiteY18" fmla="*/ 2739210 h 2739211"/>
                      <a:gd name="connsiteX19" fmla="*/ 2388495 w 4544705"/>
                      <a:gd name="connsiteY19" fmla="*/ 2739210 h 2739211"/>
                      <a:gd name="connsiteX20" fmla="*/ 1838080 w 4544705"/>
                      <a:gd name="connsiteY20" fmla="*/ 2739210 h 2739211"/>
                      <a:gd name="connsiteX21" fmla="*/ 1424007 w 4544705"/>
                      <a:gd name="connsiteY21" fmla="*/ 2739210 h 2739211"/>
                      <a:gd name="connsiteX22" fmla="*/ 1009934 w 4544705"/>
                      <a:gd name="connsiteY22" fmla="*/ 2739210 h 2739211"/>
                      <a:gd name="connsiteX23" fmla="*/ 0 w 4544705"/>
                      <a:gd name="connsiteY23" fmla="*/ 2739210 h 2739211"/>
                      <a:gd name="connsiteX24" fmla="*/ 0 w 4544705"/>
                      <a:gd name="connsiteY24" fmla="*/ 2227891 h 2739211"/>
                      <a:gd name="connsiteX25" fmla="*/ 0 w 4544705"/>
                      <a:gd name="connsiteY25" fmla="*/ 1743963 h 2739211"/>
                      <a:gd name="connsiteX26" fmla="*/ 0 w 4544705"/>
                      <a:gd name="connsiteY26" fmla="*/ 1260036 h 2739211"/>
                      <a:gd name="connsiteX27" fmla="*/ 0 w 4544705"/>
                      <a:gd name="connsiteY27" fmla="*/ 858286 h 2739211"/>
                      <a:gd name="connsiteX28" fmla="*/ 0 w 4544705"/>
                      <a:gd name="connsiteY28"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 name="connsiteX0" fmla="*/ 0 w 4544705"/>
                      <a:gd name="connsiteY0" fmla="*/ 0 h 2739211"/>
                      <a:gd name="connsiteX1" fmla="*/ 504967 w 4544705"/>
                      <a:gd name="connsiteY1" fmla="*/ 0 h 2739211"/>
                      <a:gd name="connsiteX2" fmla="*/ 1009934 w 4544705"/>
                      <a:gd name="connsiteY2" fmla="*/ 0 h 2739211"/>
                      <a:gd name="connsiteX3" fmla="*/ 1514901 w 4544705"/>
                      <a:gd name="connsiteY3" fmla="*/ 0 h 2739211"/>
                      <a:gd name="connsiteX4" fmla="*/ 1883527 w 4544705"/>
                      <a:gd name="connsiteY4" fmla="*/ 0 h 2739211"/>
                      <a:gd name="connsiteX5" fmla="*/ 2388495 w 4544705"/>
                      <a:gd name="connsiteY5" fmla="*/ 0 h 2739211"/>
                      <a:gd name="connsiteX6" fmla="*/ 2938908 w 4544705"/>
                      <a:gd name="connsiteY6" fmla="*/ 0 h 2739211"/>
                      <a:gd name="connsiteX7" fmla="*/ 3307535 w 4544705"/>
                      <a:gd name="connsiteY7" fmla="*/ 0 h 2739211"/>
                      <a:gd name="connsiteX8" fmla="*/ 3903396 w 4544705"/>
                      <a:gd name="connsiteY8" fmla="*/ 0 h 2739211"/>
                      <a:gd name="connsiteX9" fmla="*/ 4544705 w 4544705"/>
                      <a:gd name="connsiteY9" fmla="*/ 0 h 2739211"/>
                      <a:gd name="connsiteX10" fmla="*/ 4544705 w 4544705"/>
                      <a:gd name="connsiteY10" fmla="*/ 429142 h 2739211"/>
                      <a:gd name="connsiteX11" fmla="*/ 4544705 w 4544705"/>
                      <a:gd name="connsiteY11" fmla="*/ 940462 h 2739211"/>
                      <a:gd name="connsiteX12" fmla="*/ 4544705 w 4544705"/>
                      <a:gd name="connsiteY12" fmla="*/ 1314821 h 2739211"/>
                      <a:gd name="connsiteX13" fmla="*/ 4544705 w 4544705"/>
                      <a:gd name="connsiteY13" fmla="*/ 1689180 h 2739211"/>
                      <a:gd name="connsiteX14" fmla="*/ 4544705 w 4544705"/>
                      <a:gd name="connsiteY14" fmla="*/ 2063537 h 2739211"/>
                      <a:gd name="connsiteX15" fmla="*/ 4544705 w 4544705"/>
                      <a:gd name="connsiteY15" fmla="*/ 2739210 h 2739211"/>
                      <a:gd name="connsiteX16" fmla="*/ 4085185 w 4544705"/>
                      <a:gd name="connsiteY16" fmla="*/ 2739210 h 2739211"/>
                      <a:gd name="connsiteX17" fmla="*/ 3534770 w 4544705"/>
                      <a:gd name="connsiteY17" fmla="*/ 2739210 h 2739211"/>
                      <a:gd name="connsiteX18" fmla="*/ 3075250 w 4544705"/>
                      <a:gd name="connsiteY18" fmla="*/ 2739210 h 2739211"/>
                      <a:gd name="connsiteX19" fmla="*/ 2615730 w 4544705"/>
                      <a:gd name="connsiteY19" fmla="*/ 2739210 h 2739211"/>
                      <a:gd name="connsiteX20" fmla="*/ 2110763 w 4544705"/>
                      <a:gd name="connsiteY20" fmla="*/ 2739210 h 2739211"/>
                      <a:gd name="connsiteX21" fmla="*/ 1514901 w 4544705"/>
                      <a:gd name="connsiteY21" fmla="*/ 2739210 h 2739211"/>
                      <a:gd name="connsiteX22" fmla="*/ 919040 w 4544705"/>
                      <a:gd name="connsiteY22" fmla="*/ 2739210 h 2739211"/>
                      <a:gd name="connsiteX23" fmla="*/ 550414 w 4544705"/>
                      <a:gd name="connsiteY23" fmla="*/ 2739210 h 2739211"/>
                      <a:gd name="connsiteX24" fmla="*/ 0 w 4544705"/>
                      <a:gd name="connsiteY24" fmla="*/ 2739210 h 2739211"/>
                      <a:gd name="connsiteX25" fmla="*/ 0 w 4544705"/>
                      <a:gd name="connsiteY25" fmla="*/ 2337459 h 2739211"/>
                      <a:gd name="connsiteX26" fmla="*/ 0 w 4544705"/>
                      <a:gd name="connsiteY26" fmla="*/ 1853532 h 2739211"/>
                      <a:gd name="connsiteX27" fmla="*/ 0 w 4544705"/>
                      <a:gd name="connsiteY27" fmla="*/ 1451781 h 2739211"/>
                      <a:gd name="connsiteX28" fmla="*/ 0 w 4544705"/>
                      <a:gd name="connsiteY28" fmla="*/ 995246 h 2739211"/>
                      <a:gd name="connsiteX29" fmla="*/ 0 w 4544705"/>
                      <a:gd name="connsiteY29" fmla="*/ 511318 h 2739211"/>
                      <a:gd name="connsiteX30" fmla="*/ 0 w 4544705"/>
                      <a:gd name="connsiteY30" fmla="*/ 0 h 27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44705" h="2739211" fill="none" extrusionOk="0">
                        <a:moveTo>
                          <a:pt x="0" y="0"/>
                        </a:moveTo>
                        <a:cubicBezTo>
                          <a:pt x="282727" y="40282"/>
                          <a:pt x="405595" y="35792"/>
                          <a:pt x="504967" y="0"/>
                        </a:cubicBezTo>
                        <a:cubicBezTo>
                          <a:pt x="580464" y="-40263"/>
                          <a:pt x="826950" y="-30714"/>
                          <a:pt x="1009934" y="0"/>
                        </a:cubicBezTo>
                        <a:cubicBezTo>
                          <a:pt x="1110307" y="-67284"/>
                          <a:pt x="1285256" y="55469"/>
                          <a:pt x="1514901" y="0"/>
                        </a:cubicBezTo>
                        <a:cubicBezTo>
                          <a:pt x="1754753" y="-247"/>
                          <a:pt x="1765880" y="-12214"/>
                          <a:pt x="1883527" y="0"/>
                        </a:cubicBezTo>
                        <a:cubicBezTo>
                          <a:pt x="2028391" y="7047"/>
                          <a:pt x="2279643" y="41197"/>
                          <a:pt x="2388495" y="0"/>
                        </a:cubicBezTo>
                        <a:cubicBezTo>
                          <a:pt x="2448362" y="57627"/>
                          <a:pt x="2644172" y="-71164"/>
                          <a:pt x="2938908" y="0"/>
                        </a:cubicBezTo>
                        <a:cubicBezTo>
                          <a:pt x="3165642" y="-7089"/>
                          <a:pt x="3189924" y="4403"/>
                          <a:pt x="3307535" y="0"/>
                        </a:cubicBezTo>
                        <a:cubicBezTo>
                          <a:pt x="3353959" y="16706"/>
                          <a:pt x="3630945" y="112325"/>
                          <a:pt x="3903396" y="0"/>
                        </a:cubicBezTo>
                        <a:cubicBezTo>
                          <a:pt x="4007191" y="-27381"/>
                          <a:pt x="4406364" y="-4062"/>
                          <a:pt x="4544705" y="0"/>
                        </a:cubicBezTo>
                        <a:cubicBezTo>
                          <a:pt x="4530482" y="40075"/>
                          <a:pt x="4484944" y="319040"/>
                          <a:pt x="4544705" y="429142"/>
                        </a:cubicBezTo>
                        <a:cubicBezTo>
                          <a:pt x="4562073" y="555625"/>
                          <a:pt x="4561195" y="775362"/>
                          <a:pt x="4544705" y="940462"/>
                        </a:cubicBezTo>
                        <a:cubicBezTo>
                          <a:pt x="4528028" y="1076578"/>
                          <a:pt x="4613618" y="1182066"/>
                          <a:pt x="4544705" y="1314821"/>
                        </a:cubicBezTo>
                        <a:cubicBezTo>
                          <a:pt x="4571647" y="1401620"/>
                          <a:pt x="4522130" y="1516494"/>
                          <a:pt x="4544705" y="1689180"/>
                        </a:cubicBezTo>
                        <a:cubicBezTo>
                          <a:pt x="4598832" y="1837996"/>
                          <a:pt x="4532388" y="1947472"/>
                          <a:pt x="4544705" y="2063537"/>
                        </a:cubicBezTo>
                        <a:cubicBezTo>
                          <a:pt x="4487040" y="2151427"/>
                          <a:pt x="4501013" y="2474665"/>
                          <a:pt x="4544705" y="2739210"/>
                        </a:cubicBezTo>
                        <a:cubicBezTo>
                          <a:pt x="4261804" y="2722054"/>
                          <a:pt x="4184953" y="2688962"/>
                          <a:pt x="4085185" y="2739210"/>
                        </a:cubicBezTo>
                        <a:cubicBezTo>
                          <a:pt x="3938039" y="2679607"/>
                          <a:pt x="3664629" y="2731631"/>
                          <a:pt x="3534770" y="2739210"/>
                        </a:cubicBezTo>
                        <a:cubicBezTo>
                          <a:pt x="3429478" y="2723441"/>
                          <a:pt x="3301782" y="2725591"/>
                          <a:pt x="3075250" y="2739210"/>
                        </a:cubicBezTo>
                        <a:cubicBezTo>
                          <a:pt x="2977835" y="2710253"/>
                          <a:pt x="2688569" y="2733203"/>
                          <a:pt x="2615730" y="2739210"/>
                        </a:cubicBezTo>
                        <a:cubicBezTo>
                          <a:pt x="2538852" y="2723912"/>
                          <a:pt x="2183571" y="2763311"/>
                          <a:pt x="2110763" y="2739210"/>
                        </a:cubicBezTo>
                        <a:cubicBezTo>
                          <a:pt x="1972807" y="2649157"/>
                          <a:pt x="1840996" y="2817102"/>
                          <a:pt x="1514901" y="2739210"/>
                        </a:cubicBezTo>
                        <a:cubicBezTo>
                          <a:pt x="1238139" y="2720558"/>
                          <a:pt x="1118204" y="2706847"/>
                          <a:pt x="919040" y="2739210"/>
                        </a:cubicBezTo>
                        <a:cubicBezTo>
                          <a:pt x="716633" y="2720074"/>
                          <a:pt x="714852" y="2736804"/>
                          <a:pt x="550414" y="2739210"/>
                        </a:cubicBezTo>
                        <a:cubicBezTo>
                          <a:pt x="492572" y="2762063"/>
                          <a:pt x="273939" y="2732825"/>
                          <a:pt x="0" y="2739210"/>
                        </a:cubicBezTo>
                        <a:cubicBezTo>
                          <a:pt x="66527" y="2579986"/>
                          <a:pt x="52573" y="2427642"/>
                          <a:pt x="0" y="2337459"/>
                        </a:cubicBezTo>
                        <a:cubicBezTo>
                          <a:pt x="7094" y="2318134"/>
                          <a:pt x="53070" y="2060664"/>
                          <a:pt x="0" y="1853532"/>
                        </a:cubicBezTo>
                        <a:cubicBezTo>
                          <a:pt x="-56650" y="1665713"/>
                          <a:pt x="-7777" y="1631211"/>
                          <a:pt x="0" y="1451781"/>
                        </a:cubicBezTo>
                        <a:cubicBezTo>
                          <a:pt x="-43212" y="1260459"/>
                          <a:pt x="27305" y="1080664"/>
                          <a:pt x="0" y="995246"/>
                        </a:cubicBezTo>
                        <a:cubicBezTo>
                          <a:pt x="33064" y="870316"/>
                          <a:pt x="-14345" y="675735"/>
                          <a:pt x="0" y="511318"/>
                        </a:cubicBezTo>
                        <a:cubicBezTo>
                          <a:pt x="-14924" y="279661"/>
                          <a:pt x="-20723" y="262605"/>
                          <a:pt x="0" y="0"/>
                        </a:cubicBezTo>
                        <a:close/>
                      </a:path>
                      <a:path w="4544705" h="2739211" stroke="0" extrusionOk="0">
                        <a:moveTo>
                          <a:pt x="0" y="0"/>
                        </a:moveTo>
                        <a:cubicBezTo>
                          <a:pt x="128911" y="39031"/>
                          <a:pt x="257772" y="26647"/>
                          <a:pt x="550414" y="0"/>
                        </a:cubicBezTo>
                        <a:cubicBezTo>
                          <a:pt x="791656" y="19871"/>
                          <a:pt x="798835" y="7030"/>
                          <a:pt x="919040" y="0"/>
                        </a:cubicBezTo>
                        <a:cubicBezTo>
                          <a:pt x="963468" y="-67848"/>
                          <a:pt x="1253067" y="-97360"/>
                          <a:pt x="1514901" y="0"/>
                        </a:cubicBezTo>
                        <a:cubicBezTo>
                          <a:pt x="1810172" y="11865"/>
                          <a:pt x="1818430" y="-8586"/>
                          <a:pt x="1974422" y="0"/>
                        </a:cubicBezTo>
                        <a:cubicBezTo>
                          <a:pt x="2131737" y="-12115"/>
                          <a:pt x="2214503" y="-9659"/>
                          <a:pt x="2433941" y="0"/>
                        </a:cubicBezTo>
                        <a:cubicBezTo>
                          <a:pt x="2650955" y="-1039"/>
                          <a:pt x="2700422" y="-7664"/>
                          <a:pt x="2848015" y="0"/>
                        </a:cubicBezTo>
                        <a:cubicBezTo>
                          <a:pt x="3031643" y="-59948"/>
                          <a:pt x="3108935" y="-28163"/>
                          <a:pt x="3262088" y="0"/>
                        </a:cubicBezTo>
                        <a:cubicBezTo>
                          <a:pt x="3363584" y="-17258"/>
                          <a:pt x="3527165" y="-42802"/>
                          <a:pt x="3630714" y="0"/>
                        </a:cubicBezTo>
                        <a:cubicBezTo>
                          <a:pt x="3663176" y="-47720"/>
                          <a:pt x="4219751" y="-177679"/>
                          <a:pt x="4544705" y="0"/>
                        </a:cubicBezTo>
                        <a:cubicBezTo>
                          <a:pt x="4510252" y="138390"/>
                          <a:pt x="4592816" y="224681"/>
                          <a:pt x="4544705" y="429142"/>
                        </a:cubicBezTo>
                        <a:cubicBezTo>
                          <a:pt x="4543874" y="617736"/>
                          <a:pt x="4558060" y="864444"/>
                          <a:pt x="4544705" y="940462"/>
                        </a:cubicBezTo>
                        <a:cubicBezTo>
                          <a:pt x="4542546" y="1086176"/>
                          <a:pt x="4502176" y="1130496"/>
                          <a:pt x="4544705" y="1314821"/>
                        </a:cubicBezTo>
                        <a:cubicBezTo>
                          <a:pt x="4527869" y="1492707"/>
                          <a:pt x="4588843" y="1650998"/>
                          <a:pt x="4544705" y="1771356"/>
                        </a:cubicBezTo>
                        <a:cubicBezTo>
                          <a:pt x="4558301" y="1924392"/>
                          <a:pt x="4562320" y="2155518"/>
                          <a:pt x="4544705" y="2282675"/>
                        </a:cubicBezTo>
                        <a:cubicBezTo>
                          <a:pt x="4527151" y="2476056"/>
                          <a:pt x="4546839" y="2542369"/>
                          <a:pt x="4544705" y="2739210"/>
                        </a:cubicBezTo>
                        <a:cubicBezTo>
                          <a:pt x="4476748" y="2772183"/>
                          <a:pt x="4248331" y="2733057"/>
                          <a:pt x="3948844" y="2739210"/>
                        </a:cubicBezTo>
                        <a:cubicBezTo>
                          <a:pt x="3722956" y="2744088"/>
                          <a:pt x="3680763" y="2735400"/>
                          <a:pt x="3534770" y="2739210"/>
                        </a:cubicBezTo>
                        <a:cubicBezTo>
                          <a:pt x="3426330" y="2787163"/>
                          <a:pt x="3107849" y="2698382"/>
                          <a:pt x="2984356" y="2739210"/>
                        </a:cubicBezTo>
                        <a:cubicBezTo>
                          <a:pt x="2823683" y="2769541"/>
                          <a:pt x="2556551" y="2735736"/>
                          <a:pt x="2388495" y="2739210"/>
                        </a:cubicBezTo>
                        <a:cubicBezTo>
                          <a:pt x="2273234" y="2800221"/>
                          <a:pt x="2016193" y="2749675"/>
                          <a:pt x="1838080" y="2739210"/>
                        </a:cubicBezTo>
                        <a:cubicBezTo>
                          <a:pt x="1621178" y="2741639"/>
                          <a:pt x="1555476" y="2776966"/>
                          <a:pt x="1424007" y="2739210"/>
                        </a:cubicBezTo>
                        <a:cubicBezTo>
                          <a:pt x="1312034" y="2739439"/>
                          <a:pt x="1184180" y="2723571"/>
                          <a:pt x="1009934" y="2739210"/>
                        </a:cubicBezTo>
                        <a:cubicBezTo>
                          <a:pt x="909283" y="2928026"/>
                          <a:pt x="526695" y="2824549"/>
                          <a:pt x="0" y="2739210"/>
                        </a:cubicBezTo>
                        <a:cubicBezTo>
                          <a:pt x="39033" y="2533024"/>
                          <a:pt x="-44436" y="2396500"/>
                          <a:pt x="0" y="2227891"/>
                        </a:cubicBezTo>
                        <a:cubicBezTo>
                          <a:pt x="33891" y="2061219"/>
                          <a:pt x="37784" y="1954121"/>
                          <a:pt x="0" y="1743963"/>
                        </a:cubicBezTo>
                        <a:cubicBezTo>
                          <a:pt x="31576" y="1563758"/>
                          <a:pt x="6200" y="1439653"/>
                          <a:pt x="0" y="1260036"/>
                        </a:cubicBezTo>
                        <a:cubicBezTo>
                          <a:pt x="-6288" y="1059895"/>
                          <a:pt x="6059" y="967784"/>
                          <a:pt x="0" y="858286"/>
                        </a:cubicBezTo>
                        <a:cubicBezTo>
                          <a:pt x="39249" y="745632"/>
                          <a:pt x="-50400" y="448701"/>
                          <a:pt x="0" y="0"/>
                        </a:cubicBezTo>
                        <a:close/>
                      </a:path>
                      <a:path w="4544705" h="2739211" fill="none" stroke="0" extrusionOk="0">
                        <a:moveTo>
                          <a:pt x="0" y="0"/>
                        </a:moveTo>
                        <a:cubicBezTo>
                          <a:pt x="247083" y="9285"/>
                          <a:pt x="371826" y="-32397"/>
                          <a:pt x="504967" y="0"/>
                        </a:cubicBezTo>
                        <a:cubicBezTo>
                          <a:pt x="598469" y="21687"/>
                          <a:pt x="899703" y="11948"/>
                          <a:pt x="1009934" y="0"/>
                        </a:cubicBezTo>
                        <a:cubicBezTo>
                          <a:pt x="1130635" y="-30987"/>
                          <a:pt x="1351678" y="-36345"/>
                          <a:pt x="1514901" y="0"/>
                        </a:cubicBezTo>
                        <a:cubicBezTo>
                          <a:pt x="1595984" y="-7095"/>
                          <a:pt x="1742491" y="-1653"/>
                          <a:pt x="1883527" y="0"/>
                        </a:cubicBezTo>
                        <a:cubicBezTo>
                          <a:pt x="1995418" y="-39840"/>
                          <a:pt x="2186174" y="32015"/>
                          <a:pt x="2388495" y="0"/>
                        </a:cubicBezTo>
                        <a:cubicBezTo>
                          <a:pt x="2497488" y="-595"/>
                          <a:pt x="2660354" y="-32865"/>
                          <a:pt x="2938908" y="0"/>
                        </a:cubicBezTo>
                        <a:cubicBezTo>
                          <a:pt x="3122115" y="3762"/>
                          <a:pt x="3206719" y="-407"/>
                          <a:pt x="3307535" y="0"/>
                        </a:cubicBezTo>
                        <a:cubicBezTo>
                          <a:pt x="3379273" y="52516"/>
                          <a:pt x="3722131" y="11668"/>
                          <a:pt x="3903396" y="0"/>
                        </a:cubicBezTo>
                        <a:cubicBezTo>
                          <a:pt x="4046270" y="40057"/>
                          <a:pt x="4353806" y="-63950"/>
                          <a:pt x="4544705" y="0"/>
                        </a:cubicBezTo>
                        <a:cubicBezTo>
                          <a:pt x="4573851" y="21510"/>
                          <a:pt x="4495963" y="283585"/>
                          <a:pt x="4544705" y="429142"/>
                        </a:cubicBezTo>
                        <a:cubicBezTo>
                          <a:pt x="4575786" y="584495"/>
                          <a:pt x="4535908" y="831350"/>
                          <a:pt x="4544705" y="940462"/>
                        </a:cubicBezTo>
                        <a:cubicBezTo>
                          <a:pt x="4567865" y="1076765"/>
                          <a:pt x="4564875" y="1202615"/>
                          <a:pt x="4544705" y="1314821"/>
                        </a:cubicBezTo>
                        <a:cubicBezTo>
                          <a:pt x="4522445" y="1420335"/>
                          <a:pt x="4494072" y="1587837"/>
                          <a:pt x="4544705" y="1689180"/>
                        </a:cubicBezTo>
                        <a:cubicBezTo>
                          <a:pt x="4542564" y="1826741"/>
                          <a:pt x="4562132" y="1967582"/>
                          <a:pt x="4544705" y="2063537"/>
                        </a:cubicBezTo>
                        <a:cubicBezTo>
                          <a:pt x="4561273" y="2163499"/>
                          <a:pt x="4543568" y="2595533"/>
                          <a:pt x="4544705" y="2739210"/>
                        </a:cubicBezTo>
                        <a:cubicBezTo>
                          <a:pt x="4282385" y="2731559"/>
                          <a:pt x="4200904" y="2731881"/>
                          <a:pt x="4085185" y="2739210"/>
                        </a:cubicBezTo>
                        <a:cubicBezTo>
                          <a:pt x="3996105" y="2790152"/>
                          <a:pt x="3666048" y="2723681"/>
                          <a:pt x="3534770" y="2739210"/>
                        </a:cubicBezTo>
                        <a:cubicBezTo>
                          <a:pt x="3349651" y="2752846"/>
                          <a:pt x="3241152" y="2756739"/>
                          <a:pt x="3075250" y="2739210"/>
                        </a:cubicBezTo>
                        <a:cubicBezTo>
                          <a:pt x="2912267" y="2716217"/>
                          <a:pt x="2735251" y="2770315"/>
                          <a:pt x="2615730" y="2739210"/>
                        </a:cubicBezTo>
                        <a:cubicBezTo>
                          <a:pt x="2448358" y="2720286"/>
                          <a:pt x="2222977" y="2774384"/>
                          <a:pt x="2110763" y="2739210"/>
                        </a:cubicBezTo>
                        <a:cubicBezTo>
                          <a:pt x="1976127" y="2719416"/>
                          <a:pt x="1746021" y="2721212"/>
                          <a:pt x="1514901" y="2739210"/>
                        </a:cubicBezTo>
                        <a:cubicBezTo>
                          <a:pt x="1288362" y="2768124"/>
                          <a:pt x="1104642" y="2729595"/>
                          <a:pt x="919040" y="2739210"/>
                        </a:cubicBezTo>
                        <a:cubicBezTo>
                          <a:pt x="698669" y="2721107"/>
                          <a:pt x="714592" y="2739003"/>
                          <a:pt x="550414" y="2739210"/>
                        </a:cubicBezTo>
                        <a:cubicBezTo>
                          <a:pt x="390805" y="2724620"/>
                          <a:pt x="230575" y="2773667"/>
                          <a:pt x="0" y="2739210"/>
                        </a:cubicBezTo>
                        <a:cubicBezTo>
                          <a:pt x="-944" y="2580233"/>
                          <a:pt x="12890" y="2476352"/>
                          <a:pt x="0" y="2337459"/>
                        </a:cubicBezTo>
                        <a:cubicBezTo>
                          <a:pt x="-21727" y="2218331"/>
                          <a:pt x="8684" y="2063909"/>
                          <a:pt x="0" y="1853532"/>
                        </a:cubicBezTo>
                        <a:cubicBezTo>
                          <a:pt x="-24330" y="1671525"/>
                          <a:pt x="-31597" y="1579452"/>
                          <a:pt x="0" y="1451781"/>
                        </a:cubicBezTo>
                        <a:cubicBezTo>
                          <a:pt x="45399" y="1294870"/>
                          <a:pt x="-22987" y="1099835"/>
                          <a:pt x="0" y="995246"/>
                        </a:cubicBezTo>
                        <a:cubicBezTo>
                          <a:pt x="10035" y="868301"/>
                          <a:pt x="-609" y="754144"/>
                          <a:pt x="0" y="511318"/>
                        </a:cubicBezTo>
                        <a:cubicBezTo>
                          <a:pt x="-13711" y="286967"/>
                          <a:pt x="-5045" y="247176"/>
                          <a:pt x="0" y="0"/>
                        </a:cubicBezTo>
                        <a:close/>
                      </a:path>
                      <a:path w="4544705" h="2739211" fill="none" stroke="0" extrusionOk="0">
                        <a:moveTo>
                          <a:pt x="0" y="0"/>
                        </a:moveTo>
                        <a:cubicBezTo>
                          <a:pt x="262672" y="20207"/>
                          <a:pt x="385751" y="-6541"/>
                          <a:pt x="504967" y="0"/>
                        </a:cubicBezTo>
                        <a:cubicBezTo>
                          <a:pt x="604856" y="35901"/>
                          <a:pt x="887552" y="-11982"/>
                          <a:pt x="1009934" y="0"/>
                        </a:cubicBezTo>
                        <a:cubicBezTo>
                          <a:pt x="1126546" y="5504"/>
                          <a:pt x="1262634" y="9372"/>
                          <a:pt x="1514901" y="0"/>
                        </a:cubicBezTo>
                        <a:cubicBezTo>
                          <a:pt x="1754396" y="1996"/>
                          <a:pt x="1760179" y="-4683"/>
                          <a:pt x="1883527" y="0"/>
                        </a:cubicBezTo>
                        <a:cubicBezTo>
                          <a:pt x="2044762" y="28748"/>
                          <a:pt x="2259273" y="49611"/>
                          <a:pt x="2388495" y="0"/>
                        </a:cubicBezTo>
                        <a:cubicBezTo>
                          <a:pt x="2518956" y="48284"/>
                          <a:pt x="2697936" y="-9773"/>
                          <a:pt x="2938908" y="0"/>
                        </a:cubicBezTo>
                        <a:cubicBezTo>
                          <a:pt x="3169795" y="-4372"/>
                          <a:pt x="3183969" y="4036"/>
                          <a:pt x="3307535" y="0"/>
                        </a:cubicBezTo>
                        <a:cubicBezTo>
                          <a:pt x="3367262" y="4394"/>
                          <a:pt x="3700835" y="49763"/>
                          <a:pt x="3903396" y="0"/>
                        </a:cubicBezTo>
                        <a:cubicBezTo>
                          <a:pt x="4018886" y="-40010"/>
                          <a:pt x="4348243" y="-1458"/>
                          <a:pt x="4544705" y="0"/>
                        </a:cubicBezTo>
                        <a:cubicBezTo>
                          <a:pt x="4519340" y="39499"/>
                          <a:pt x="4503551" y="270949"/>
                          <a:pt x="4544705" y="429142"/>
                        </a:cubicBezTo>
                        <a:cubicBezTo>
                          <a:pt x="4564069" y="583846"/>
                          <a:pt x="4532091" y="810165"/>
                          <a:pt x="4544705" y="940462"/>
                        </a:cubicBezTo>
                        <a:cubicBezTo>
                          <a:pt x="4553564" y="1054853"/>
                          <a:pt x="4619696" y="1208571"/>
                          <a:pt x="4544705" y="1314821"/>
                        </a:cubicBezTo>
                        <a:cubicBezTo>
                          <a:pt x="4560354" y="1423043"/>
                          <a:pt x="4514039" y="1554771"/>
                          <a:pt x="4544705" y="1689180"/>
                        </a:cubicBezTo>
                        <a:cubicBezTo>
                          <a:pt x="4579438" y="1829761"/>
                          <a:pt x="4563946" y="1965939"/>
                          <a:pt x="4544705" y="2063537"/>
                        </a:cubicBezTo>
                        <a:cubicBezTo>
                          <a:pt x="4541119" y="2128583"/>
                          <a:pt x="4520126" y="2517813"/>
                          <a:pt x="4544705" y="2739210"/>
                        </a:cubicBezTo>
                        <a:cubicBezTo>
                          <a:pt x="4311247" y="2715809"/>
                          <a:pt x="4192470" y="2694510"/>
                          <a:pt x="4085185" y="2739210"/>
                        </a:cubicBezTo>
                        <a:cubicBezTo>
                          <a:pt x="3958724" y="2706788"/>
                          <a:pt x="3660090" y="2755696"/>
                          <a:pt x="3534770" y="2739210"/>
                        </a:cubicBezTo>
                        <a:cubicBezTo>
                          <a:pt x="3338648" y="2722991"/>
                          <a:pt x="3213738" y="2732092"/>
                          <a:pt x="3075250" y="2739210"/>
                        </a:cubicBezTo>
                        <a:cubicBezTo>
                          <a:pt x="2949753" y="2732341"/>
                          <a:pt x="2710211" y="2755514"/>
                          <a:pt x="2615730" y="2739210"/>
                        </a:cubicBezTo>
                        <a:cubicBezTo>
                          <a:pt x="2525630" y="2728495"/>
                          <a:pt x="2240402" y="2761231"/>
                          <a:pt x="2110763" y="2739210"/>
                        </a:cubicBezTo>
                        <a:cubicBezTo>
                          <a:pt x="1987848" y="2751502"/>
                          <a:pt x="1739951" y="2739772"/>
                          <a:pt x="1514901" y="2739210"/>
                        </a:cubicBezTo>
                        <a:cubicBezTo>
                          <a:pt x="1236910" y="2735112"/>
                          <a:pt x="1126667" y="2705653"/>
                          <a:pt x="919040" y="2739210"/>
                        </a:cubicBezTo>
                        <a:cubicBezTo>
                          <a:pt x="707133" y="2720656"/>
                          <a:pt x="710263" y="2734036"/>
                          <a:pt x="550414" y="2739210"/>
                        </a:cubicBezTo>
                        <a:cubicBezTo>
                          <a:pt x="450536" y="2732824"/>
                          <a:pt x="236992" y="2763419"/>
                          <a:pt x="0" y="2739210"/>
                        </a:cubicBezTo>
                        <a:cubicBezTo>
                          <a:pt x="12551" y="2594781"/>
                          <a:pt x="11121" y="2457083"/>
                          <a:pt x="0" y="2337459"/>
                        </a:cubicBezTo>
                        <a:cubicBezTo>
                          <a:pt x="12534" y="2255362"/>
                          <a:pt x="31717" y="2119753"/>
                          <a:pt x="0" y="1853532"/>
                        </a:cubicBezTo>
                        <a:cubicBezTo>
                          <a:pt x="-44724" y="1665306"/>
                          <a:pt x="672" y="1577933"/>
                          <a:pt x="0" y="1451781"/>
                        </a:cubicBezTo>
                        <a:cubicBezTo>
                          <a:pt x="5581" y="1274363"/>
                          <a:pt x="28584" y="1099010"/>
                          <a:pt x="0" y="995246"/>
                        </a:cubicBezTo>
                        <a:cubicBezTo>
                          <a:pt x="1643" y="883259"/>
                          <a:pt x="-6647" y="736512"/>
                          <a:pt x="0" y="511318"/>
                        </a:cubicBezTo>
                        <a:cubicBezTo>
                          <a:pt x="-19029" y="281325"/>
                          <a:pt x="-16379" y="259194"/>
                          <a:pt x="0" y="0"/>
                        </a:cubicBezTo>
                        <a:close/>
                      </a:path>
                      <a:path w="4544705" h="2739211" fill="none" stroke="0" extrusionOk="0">
                        <a:moveTo>
                          <a:pt x="0" y="0"/>
                        </a:moveTo>
                        <a:cubicBezTo>
                          <a:pt x="265446" y="33484"/>
                          <a:pt x="403292" y="13490"/>
                          <a:pt x="504967" y="0"/>
                        </a:cubicBezTo>
                        <a:cubicBezTo>
                          <a:pt x="586345" y="7926"/>
                          <a:pt x="860249" y="-43245"/>
                          <a:pt x="1009934" y="0"/>
                        </a:cubicBezTo>
                        <a:cubicBezTo>
                          <a:pt x="1124534" y="-33083"/>
                          <a:pt x="1305355" y="43492"/>
                          <a:pt x="1514901" y="0"/>
                        </a:cubicBezTo>
                        <a:cubicBezTo>
                          <a:pt x="1755834" y="-1226"/>
                          <a:pt x="1764186" y="-6717"/>
                          <a:pt x="1883527" y="0"/>
                        </a:cubicBezTo>
                        <a:cubicBezTo>
                          <a:pt x="2031020" y="27445"/>
                          <a:pt x="2265752" y="33506"/>
                          <a:pt x="2388495" y="0"/>
                        </a:cubicBezTo>
                        <a:cubicBezTo>
                          <a:pt x="2501034" y="44080"/>
                          <a:pt x="2652254" y="-71548"/>
                          <a:pt x="2938908" y="0"/>
                        </a:cubicBezTo>
                        <a:cubicBezTo>
                          <a:pt x="3171539" y="-1708"/>
                          <a:pt x="3181568" y="4035"/>
                          <a:pt x="3307535" y="0"/>
                        </a:cubicBezTo>
                        <a:cubicBezTo>
                          <a:pt x="3334397" y="-329"/>
                          <a:pt x="3679760" y="76019"/>
                          <a:pt x="3903396" y="0"/>
                        </a:cubicBezTo>
                        <a:cubicBezTo>
                          <a:pt x="4041386" y="-20266"/>
                          <a:pt x="4411985" y="4431"/>
                          <a:pt x="4544705" y="0"/>
                        </a:cubicBezTo>
                        <a:cubicBezTo>
                          <a:pt x="4541004" y="50853"/>
                          <a:pt x="4490210" y="294762"/>
                          <a:pt x="4544705" y="429142"/>
                        </a:cubicBezTo>
                        <a:cubicBezTo>
                          <a:pt x="4572601" y="560531"/>
                          <a:pt x="4557789" y="822526"/>
                          <a:pt x="4544705" y="940462"/>
                        </a:cubicBezTo>
                        <a:cubicBezTo>
                          <a:pt x="4534694" y="1077988"/>
                          <a:pt x="4597122" y="1205930"/>
                          <a:pt x="4544705" y="1314821"/>
                        </a:cubicBezTo>
                        <a:cubicBezTo>
                          <a:pt x="4573072" y="1396714"/>
                          <a:pt x="4522390" y="1535592"/>
                          <a:pt x="4544705" y="1689180"/>
                        </a:cubicBezTo>
                        <a:cubicBezTo>
                          <a:pt x="4565387" y="1845295"/>
                          <a:pt x="4560246" y="1956770"/>
                          <a:pt x="4544705" y="2063537"/>
                        </a:cubicBezTo>
                        <a:cubicBezTo>
                          <a:pt x="4560398" y="2151300"/>
                          <a:pt x="4526702" y="2532038"/>
                          <a:pt x="4544705" y="2739210"/>
                        </a:cubicBezTo>
                        <a:cubicBezTo>
                          <a:pt x="4269172" y="2720565"/>
                          <a:pt x="4173744" y="2709273"/>
                          <a:pt x="4085185" y="2739210"/>
                        </a:cubicBezTo>
                        <a:cubicBezTo>
                          <a:pt x="3962715" y="2674172"/>
                          <a:pt x="3662941" y="2709266"/>
                          <a:pt x="3534770" y="2739210"/>
                        </a:cubicBezTo>
                        <a:cubicBezTo>
                          <a:pt x="3388227" y="2730359"/>
                          <a:pt x="3270293" y="2709801"/>
                          <a:pt x="3075250" y="2739210"/>
                        </a:cubicBezTo>
                        <a:cubicBezTo>
                          <a:pt x="2958820" y="2719085"/>
                          <a:pt x="2707251" y="2743524"/>
                          <a:pt x="2615730" y="2739210"/>
                        </a:cubicBezTo>
                        <a:cubicBezTo>
                          <a:pt x="2512039" y="2725954"/>
                          <a:pt x="2221501" y="2778562"/>
                          <a:pt x="2110763" y="2739210"/>
                        </a:cubicBezTo>
                        <a:cubicBezTo>
                          <a:pt x="1978106" y="2700313"/>
                          <a:pt x="1790327" y="2775598"/>
                          <a:pt x="1514901" y="2739210"/>
                        </a:cubicBezTo>
                        <a:cubicBezTo>
                          <a:pt x="1238271" y="2727951"/>
                          <a:pt x="1119002" y="2704848"/>
                          <a:pt x="919040" y="2739210"/>
                        </a:cubicBezTo>
                        <a:cubicBezTo>
                          <a:pt x="712721" y="2720781"/>
                          <a:pt x="713492" y="2736060"/>
                          <a:pt x="550414" y="2739210"/>
                        </a:cubicBezTo>
                        <a:cubicBezTo>
                          <a:pt x="511618" y="2758403"/>
                          <a:pt x="280163" y="2774663"/>
                          <a:pt x="0" y="2739210"/>
                        </a:cubicBezTo>
                        <a:cubicBezTo>
                          <a:pt x="28789" y="2588145"/>
                          <a:pt x="37707" y="2447224"/>
                          <a:pt x="0" y="2337459"/>
                        </a:cubicBezTo>
                        <a:cubicBezTo>
                          <a:pt x="35651" y="2285604"/>
                          <a:pt x="46439" y="2086834"/>
                          <a:pt x="0" y="1853532"/>
                        </a:cubicBezTo>
                        <a:cubicBezTo>
                          <a:pt x="-50439" y="1669016"/>
                          <a:pt x="-7465" y="1608413"/>
                          <a:pt x="0" y="1451781"/>
                        </a:cubicBezTo>
                        <a:cubicBezTo>
                          <a:pt x="-27450" y="1277625"/>
                          <a:pt x="26379" y="1088376"/>
                          <a:pt x="0" y="995246"/>
                        </a:cubicBezTo>
                        <a:cubicBezTo>
                          <a:pt x="-1288" y="901990"/>
                          <a:pt x="-16568" y="697627"/>
                          <a:pt x="0" y="511318"/>
                        </a:cubicBezTo>
                        <a:cubicBezTo>
                          <a:pt x="-16310" y="280582"/>
                          <a:pt x="-18754" y="262428"/>
                          <a:pt x="0" y="0"/>
                        </a:cubicBezTo>
                        <a:close/>
                      </a:path>
                    </a:pathLst>
                  </a:custGeom>
                  <ask:type>
                    <ask:lineSketchFreehand/>
                  </ask:type>
                </ask:lineSketchStyleProps>
              </a:ext>
            </a:extLst>
          </a:ln>
        </p:spPr>
        <p:txBody>
          <a:bodyPr wrap="square" anchor="ctr">
            <a:spAutoFit/>
          </a:bodyPr>
          <a:lstStyle/>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ביחד</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מתחברים </a:t>
            </a:r>
          </a:p>
          <a:p>
            <a:pPr marL="50800" marR="0" lvl="0" indent="0" algn="ctr" defTabSz="914400" rtl="1" eaLnBrk="1" fontAlgn="auto" latinLnBrk="0" hangingPunct="1">
              <a:spcBef>
                <a:spcPts val="560"/>
              </a:spcBef>
              <a:spcAft>
                <a:spcPts val="0"/>
              </a:spcAft>
              <a:buClr>
                <a:srgbClr val="39CDE7"/>
              </a:buClr>
              <a:buSzPct val="180000"/>
              <a:buFont typeface="Noto Sans Symbols"/>
              <a:buNone/>
              <a:tabLst/>
              <a:defRPr/>
            </a:pPr>
            <a:r>
              <a:rPr kumimoji="0" lang="he-IL"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Libre Franklin Medium"/>
              </a:rPr>
              <a:t>מחדש</a:t>
            </a:r>
          </a:p>
        </p:txBody>
      </p:sp>
    </p:spTree>
    <p:extLst>
      <p:ext uri="{BB962C8B-B14F-4D97-AF65-F5344CB8AC3E}">
        <p14:creationId xmlns:p14="http://schemas.microsoft.com/office/powerpoint/2010/main" val="244575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87EE68-F0BA-4660-ACA8-4766EA2BE66B}"/>
              </a:ext>
            </a:extLst>
          </p:cNvPr>
          <p:cNvSpPr>
            <a:spLocks noGrp="1"/>
          </p:cNvSpPr>
          <p:nvPr>
            <p:ph type="ctrTitle"/>
          </p:nvPr>
        </p:nvSpPr>
        <p:spPr>
          <a:xfrm>
            <a:off x="532265" y="109182"/>
            <a:ext cx="11159092" cy="1328088"/>
          </a:xfrm>
        </p:spPr>
        <p:txBody>
          <a:bodyPr anchor="t">
            <a:noAutofit/>
          </a:bodyPr>
          <a:lstStyle/>
          <a:p>
            <a:r>
              <a:rPr lang="he-IL" sz="4400" dirty="0">
                <a:latin typeface="Calibri" panose="020F0502020204030204" pitchFamily="34" charset="0"/>
                <a:ea typeface="Calibri" panose="020F0502020204030204" pitchFamily="34" charset="0"/>
                <a:cs typeface="Calibri" panose="020F0502020204030204" pitchFamily="34" charset="0"/>
              </a:rPr>
              <a:t>מה אפשר לעשות ביחד </a:t>
            </a:r>
            <a:br>
              <a:rPr lang="he-IL" sz="4400" dirty="0">
                <a:latin typeface="Calibri" panose="020F0502020204030204" pitchFamily="34" charset="0"/>
                <a:ea typeface="Calibri" panose="020F0502020204030204" pitchFamily="34" charset="0"/>
                <a:cs typeface="Calibri" panose="020F0502020204030204" pitchFamily="34" charset="0"/>
              </a:rPr>
            </a:br>
            <a:r>
              <a:rPr lang="he-IL" sz="4400" dirty="0">
                <a:latin typeface="Calibri" panose="020F0502020204030204" pitchFamily="34" charset="0"/>
                <a:ea typeface="Calibri" panose="020F0502020204030204" pitchFamily="34" charset="0"/>
                <a:cs typeface="Calibri" panose="020F0502020204030204" pitchFamily="34" charset="0"/>
              </a:rPr>
              <a:t>עם החברות או החברים בכיתה? בבית הספר? אחה"צ?</a:t>
            </a:r>
          </a:p>
        </p:txBody>
      </p:sp>
      <p:pic>
        <p:nvPicPr>
          <p:cNvPr id="6" name="Picture 2" descr="Anak Anak Sekolah, Meja, Sekolah, Kelas">
            <a:extLst>
              <a:ext uri="{FF2B5EF4-FFF2-40B4-BE49-F238E27FC236}">
                <a16:creationId xmlns:a16="http://schemas.microsoft.com/office/drawing/2014/main" id="{11D4750C-1780-4B33-8AD7-4B66CD40F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103" b="50000"/>
          <a:stretch/>
        </p:blipFill>
        <p:spPr bwMode="auto">
          <a:xfrm flipH="1">
            <a:off x="207481" y="2280127"/>
            <a:ext cx="2767083" cy="273037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1">
            <a:extLst>
              <a:ext uri="{FF2B5EF4-FFF2-40B4-BE49-F238E27FC236}">
                <a16:creationId xmlns:a16="http://schemas.microsoft.com/office/drawing/2014/main" id="{37F966BD-25E2-4A98-9655-A059110011B8}"/>
              </a:ext>
            </a:extLst>
          </p:cNvPr>
          <p:cNvSpPr/>
          <p:nvPr/>
        </p:nvSpPr>
        <p:spPr>
          <a:xfrm>
            <a:off x="12975771" y="2656114"/>
            <a:ext cx="45719" cy="93876"/>
          </a:xfrm>
          <a:prstGeom prst="wedgeEllipseCallout">
            <a:avLst/>
          </a:prstGeom>
          <a:solidFill>
            <a:srgbClr val="39CDE7"/>
          </a:solidFill>
          <a:ln w="25400" cap="flat" cmpd="sng" algn="ctr">
            <a:solidFill>
              <a:srgbClr val="39CDE7">
                <a:shade val="50000"/>
              </a:srgbClr>
            </a:solid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 name="Picture 10" descr="Little Boy, Boy, Black Boy">
            <a:extLst>
              <a:ext uri="{FF2B5EF4-FFF2-40B4-BE49-F238E27FC236}">
                <a16:creationId xmlns:a16="http://schemas.microsoft.com/office/drawing/2014/main" id="{AFDC9821-1479-4151-AF20-0E528B2E0F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899" b="48622"/>
          <a:stretch/>
        </p:blipFill>
        <p:spPr bwMode="auto">
          <a:xfrm>
            <a:off x="10268778" y="4043022"/>
            <a:ext cx="1762866" cy="2074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Little Boy, Boy, Black Boy">
            <a:extLst>
              <a:ext uri="{FF2B5EF4-FFF2-40B4-BE49-F238E27FC236}">
                <a16:creationId xmlns:a16="http://schemas.microsoft.com/office/drawing/2014/main" id="{73A149FA-92B0-486C-9098-C76E6920962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1567" t="45004" r="64899"/>
          <a:stretch/>
        </p:blipFill>
        <p:spPr bwMode="auto">
          <a:xfrm>
            <a:off x="8994118" y="3265714"/>
            <a:ext cx="1841541" cy="2220114"/>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5">
            <a:extLst>
              <a:ext uri="{FF2B5EF4-FFF2-40B4-BE49-F238E27FC236}">
                <a16:creationId xmlns:a16="http://schemas.microsoft.com/office/drawing/2014/main" id="{AFBC8A14-9986-42D3-9724-9BB3E0DDF877}"/>
              </a:ext>
            </a:extLst>
          </p:cNvPr>
          <p:cNvSpPr/>
          <p:nvPr/>
        </p:nvSpPr>
        <p:spPr>
          <a:xfrm>
            <a:off x="6557982" y="4575254"/>
            <a:ext cx="2767083" cy="2029304"/>
          </a:xfrm>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591448" y="77374"/>
                  <a:pt x="2539073" y="206774"/>
                  <a:pt x="2464868" y="381687"/>
                </a:cubicBezTo>
                <a:cubicBezTo>
                  <a:pt x="3111242" y="874402"/>
                  <a:pt x="2762672" y="1829534"/>
                  <a:pt x="2031759" y="1911049"/>
                </a:cubicBezTo>
                <a:cubicBezTo>
                  <a:pt x="1359063" y="2106090"/>
                  <a:pt x="995684" y="2221087"/>
                  <a:pt x="498774" y="1794712"/>
                </a:cubicBezTo>
                <a:cubicBezTo>
                  <a:pt x="-109909" y="1613812"/>
                  <a:pt x="25657" y="597267"/>
                  <a:pt x="529557" y="216353"/>
                </a:cubicBezTo>
                <a:cubicBezTo>
                  <a:pt x="1051739" y="50034"/>
                  <a:pt x="1681100" y="-208499"/>
                  <a:pt x="2062812" y="130708"/>
                </a:cubicBezTo>
                <a:cubicBezTo>
                  <a:pt x="2299298" y="16090"/>
                  <a:pt x="2426396" y="19034"/>
                  <a:pt x="2606841" y="-39328"/>
                </a:cubicBezTo>
                <a:close/>
              </a:path>
              <a:path w="2767083" h="2029304" stroke="0" extrusionOk="0">
                <a:moveTo>
                  <a:pt x="2606841" y="-39328"/>
                </a:moveTo>
                <a:cubicBezTo>
                  <a:pt x="2614852" y="87196"/>
                  <a:pt x="2517734" y="330703"/>
                  <a:pt x="2464868" y="381687"/>
                </a:cubicBezTo>
                <a:cubicBezTo>
                  <a:pt x="2836547" y="973470"/>
                  <a:pt x="2927357" y="1693601"/>
                  <a:pt x="2031759" y="1911049"/>
                </a:cubicBezTo>
                <a:cubicBezTo>
                  <a:pt x="1632266" y="2127139"/>
                  <a:pt x="946557" y="2089016"/>
                  <a:pt x="498774" y="1794712"/>
                </a:cubicBezTo>
                <a:cubicBezTo>
                  <a:pt x="-66157" y="1633975"/>
                  <a:pt x="-184246" y="732828"/>
                  <a:pt x="529557" y="216353"/>
                </a:cubicBezTo>
                <a:cubicBezTo>
                  <a:pt x="1059544" y="54681"/>
                  <a:pt x="1572452" y="-279685"/>
                  <a:pt x="2062812" y="130708"/>
                </a:cubicBezTo>
                <a:cubicBezTo>
                  <a:pt x="2231390" y="27942"/>
                  <a:pt x="2455468" y="-3634"/>
                  <a:pt x="2606841" y="-39328"/>
                </a:cubicBezTo>
                <a:close/>
              </a:path>
              <a:path w="2767083" h="2029304" fill="none" stroke="0" extrusionOk="0">
                <a:moveTo>
                  <a:pt x="2606841" y="-39328"/>
                </a:moveTo>
                <a:cubicBezTo>
                  <a:pt x="2532535" y="73949"/>
                  <a:pt x="2496885" y="203251"/>
                  <a:pt x="2464868" y="381687"/>
                </a:cubicBezTo>
                <a:cubicBezTo>
                  <a:pt x="2995612" y="1035765"/>
                  <a:pt x="2859323" y="1591047"/>
                  <a:pt x="2031759" y="1911049"/>
                </a:cubicBezTo>
                <a:cubicBezTo>
                  <a:pt x="1547966" y="2088436"/>
                  <a:pt x="993780" y="2051569"/>
                  <a:pt x="498774" y="1794712"/>
                </a:cubicBezTo>
                <a:cubicBezTo>
                  <a:pt x="-180777" y="1372050"/>
                  <a:pt x="-5145" y="535663"/>
                  <a:pt x="529557" y="216353"/>
                </a:cubicBezTo>
                <a:cubicBezTo>
                  <a:pt x="924737" y="-16663"/>
                  <a:pt x="1686051" y="-197182"/>
                  <a:pt x="2062812" y="130708"/>
                </a:cubicBezTo>
                <a:cubicBezTo>
                  <a:pt x="2304472" y="5569"/>
                  <a:pt x="2428300" y="14113"/>
                  <a:pt x="2606841" y="-39328"/>
                </a:cubicBezTo>
                <a:close/>
              </a:path>
              <a:path w="2767083" h="2029304" fill="none" stroke="0" extrusionOk="0">
                <a:moveTo>
                  <a:pt x="2606841" y="-39328"/>
                </a:moveTo>
                <a:cubicBezTo>
                  <a:pt x="2567464" y="81342"/>
                  <a:pt x="2506444" y="192506"/>
                  <a:pt x="2464868" y="381687"/>
                </a:cubicBezTo>
                <a:cubicBezTo>
                  <a:pt x="2976036" y="928227"/>
                  <a:pt x="2759798" y="1787054"/>
                  <a:pt x="2031759" y="1911049"/>
                </a:cubicBezTo>
                <a:cubicBezTo>
                  <a:pt x="1435924" y="2150680"/>
                  <a:pt x="974980" y="2118122"/>
                  <a:pt x="498774" y="1794712"/>
                </a:cubicBezTo>
                <a:cubicBezTo>
                  <a:pt x="-127097" y="1532537"/>
                  <a:pt x="80705" y="682194"/>
                  <a:pt x="529557" y="216353"/>
                </a:cubicBezTo>
                <a:cubicBezTo>
                  <a:pt x="955410" y="76058"/>
                  <a:pt x="1747650" y="-215600"/>
                  <a:pt x="2062812" y="130708"/>
                </a:cubicBezTo>
                <a:cubicBezTo>
                  <a:pt x="2306319" y="20590"/>
                  <a:pt x="2440621" y="4820"/>
                  <a:pt x="2606841" y="-39328"/>
                </a:cubicBezTo>
                <a:close/>
              </a:path>
            </a:pathLst>
          </a:custGeom>
          <a:solidFill>
            <a:srgbClr val="E44951">
              <a:lumMod val="40000"/>
              <a:lumOff val="60000"/>
            </a:srgbClr>
          </a:solidFill>
          <a:ln w="25400" cap="flat" cmpd="sng" algn="ctr">
            <a:noFill/>
            <a:prstDash val="solid"/>
            <a:extLst>
              <a:ext uri="{C807C97D-BFC1-408E-A445-0C87EB9F89A2}">
                <ask:lineSketchStyleProps xmlns:ask="http://schemas.microsoft.com/office/drawing/2018/sketchyshapes" xmlns="" sd="306901276">
                  <a:custGeom>
                    <a:avLst/>
                    <a:gdLst>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 name="connsiteX0" fmla="*/ 2606841 w 2767083"/>
                      <a:gd name="connsiteY0" fmla="*/ -39328 h 2029304"/>
                      <a:gd name="connsiteX1" fmla="*/ 2464868 w 2767083"/>
                      <a:gd name="connsiteY1" fmla="*/ 381687 h 2029304"/>
                      <a:gd name="connsiteX2" fmla="*/ 2031759 w 2767083"/>
                      <a:gd name="connsiteY2" fmla="*/ 1911049 h 2029304"/>
                      <a:gd name="connsiteX3" fmla="*/ 498774 w 2767083"/>
                      <a:gd name="connsiteY3" fmla="*/ 1794712 h 2029304"/>
                      <a:gd name="connsiteX4" fmla="*/ 529557 w 2767083"/>
                      <a:gd name="connsiteY4" fmla="*/ 216353 h 2029304"/>
                      <a:gd name="connsiteX5" fmla="*/ 2062812 w 2767083"/>
                      <a:gd name="connsiteY5" fmla="*/ 130708 h 2029304"/>
                      <a:gd name="connsiteX6" fmla="*/ 2606841 w 2767083"/>
                      <a:gd name="connsiteY6" fmla="*/ -39328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2606841" y="-39328"/>
                        </a:moveTo>
                        <a:cubicBezTo>
                          <a:pt x="2571039" y="66244"/>
                          <a:pt x="2516653" y="201826"/>
                          <a:pt x="2464868" y="381687"/>
                        </a:cubicBezTo>
                        <a:cubicBezTo>
                          <a:pt x="3083821" y="875449"/>
                          <a:pt x="2764318" y="1819286"/>
                          <a:pt x="2031759" y="1911049"/>
                        </a:cubicBezTo>
                        <a:cubicBezTo>
                          <a:pt x="1417341" y="2105370"/>
                          <a:pt x="973457" y="2165640"/>
                          <a:pt x="498774" y="1794712"/>
                        </a:cubicBezTo>
                        <a:cubicBezTo>
                          <a:pt x="-135067" y="1528797"/>
                          <a:pt x="-18446" y="601452"/>
                          <a:pt x="529557" y="216353"/>
                        </a:cubicBezTo>
                        <a:cubicBezTo>
                          <a:pt x="1017716" y="13810"/>
                          <a:pt x="1668594" y="-192248"/>
                          <a:pt x="2062812" y="130708"/>
                        </a:cubicBezTo>
                        <a:cubicBezTo>
                          <a:pt x="2307102" y="30863"/>
                          <a:pt x="2442329" y="-2276"/>
                          <a:pt x="2606841" y="-39328"/>
                        </a:cubicBezTo>
                        <a:close/>
                      </a:path>
                      <a:path w="2767083" h="2029304" stroke="0" extrusionOk="0">
                        <a:moveTo>
                          <a:pt x="2606841" y="-39328"/>
                        </a:moveTo>
                        <a:cubicBezTo>
                          <a:pt x="2607288" y="91554"/>
                          <a:pt x="2513286" y="316190"/>
                          <a:pt x="2464868" y="381687"/>
                        </a:cubicBezTo>
                        <a:cubicBezTo>
                          <a:pt x="2862294" y="957530"/>
                          <a:pt x="2844362" y="1625072"/>
                          <a:pt x="2031759" y="1911049"/>
                        </a:cubicBezTo>
                        <a:cubicBezTo>
                          <a:pt x="1594036" y="2171010"/>
                          <a:pt x="936290" y="2004962"/>
                          <a:pt x="498774" y="1794712"/>
                        </a:cubicBezTo>
                        <a:cubicBezTo>
                          <a:pt x="-61641" y="1595971"/>
                          <a:pt x="-140496" y="666109"/>
                          <a:pt x="529557" y="216353"/>
                        </a:cubicBezTo>
                        <a:cubicBezTo>
                          <a:pt x="1016183" y="37062"/>
                          <a:pt x="1582244" y="-168141"/>
                          <a:pt x="2062812" y="130708"/>
                        </a:cubicBezTo>
                        <a:cubicBezTo>
                          <a:pt x="2233995" y="53903"/>
                          <a:pt x="2432960" y="-6834"/>
                          <a:pt x="2606841" y="-39328"/>
                        </a:cubicBezTo>
                        <a:close/>
                      </a:path>
                      <a:path w="2767083" h="2029304" fill="none" stroke="0" extrusionOk="0">
                        <a:moveTo>
                          <a:pt x="2606841" y="-39328"/>
                        </a:moveTo>
                        <a:cubicBezTo>
                          <a:pt x="2548072" y="82599"/>
                          <a:pt x="2506126" y="197340"/>
                          <a:pt x="2464868" y="381687"/>
                        </a:cubicBezTo>
                        <a:cubicBezTo>
                          <a:pt x="2959460" y="910194"/>
                          <a:pt x="2776570" y="1628172"/>
                          <a:pt x="2031759" y="1911049"/>
                        </a:cubicBezTo>
                        <a:cubicBezTo>
                          <a:pt x="1468600" y="2113117"/>
                          <a:pt x="970464" y="2062074"/>
                          <a:pt x="498774" y="1794712"/>
                        </a:cubicBezTo>
                        <a:cubicBezTo>
                          <a:pt x="-81767" y="1439057"/>
                          <a:pt x="-48885" y="610578"/>
                          <a:pt x="529557" y="216353"/>
                        </a:cubicBezTo>
                        <a:cubicBezTo>
                          <a:pt x="956536" y="11102"/>
                          <a:pt x="1719316" y="-161770"/>
                          <a:pt x="2062812" y="130708"/>
                        </a:cubicBezTo>
                        <a:cubicBezTo>
                          <a:pt x="2309286" y="12112"/>
                          <a:pt x="2447121" y="7927"/>
                          <a:pt x="2606841" y="-39328"/>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לצחוק</a:t>
            </a:r>
          </a:p>
        </p:txBody>
      </p:sp>
      <p:sp>
        <p:nvSpPr>
          <p:cNvPr id="11" name="Speech Bubble: Oval 12">
            <a:extLst>
              <a:ext uri="{FF2B5EF4-FFF2-40B4-BE49-F238E27FC236}">
                <a16:creationId xmlns:a16="http://schemas.microsoft.com/office/drawing/2014/main" id="{2E57F8EC-5A04-4DB9-B663-3F1974E94307}"/>
              </a:ext>
            </a:extLst>
          </p:cNvPr>
          <p:cNvSpPr/>
          <p:nvPr/>
        </p:nvSpPr>
        <p:spPr>
          <a:xfrm>
            <a:off x="423081" y="3972300"/>
            <a:ext cx="2393239" cy="1881055"/>
          </a:xfrm>
          <a:custGeom>
            <a:avLst/>
            <a:gdLst>
              <a:gd name="connsiteX0" fmla="*/ 2254647 w 2393239"/>
              <a:gd name="connsiteY0" fmla="*/ -36455 h 1881055"/>
              <a:gd name="connsiteX1" fmla="*/ 2131855 w 2393239"/>
              <a:gd name="connsiteY1" fmla="*/ 353803 h 1881055"/>
              <a:gd name="connsiteX2" fmla="*/ 1817342 w 2393239"/>
              <a:gd name="connsiteY2" fmla="*/ 1744621 h 1881055"/>
              <a:gd name="connsiteX3" fmla="*/ 429067 w 2393239"/>
              <a:gd name="connsiteY3" fmla="*/ 1662080 h 1881055"/>
              <a:gd name="connsiteX4" fmla="*/ 397275 w 2393239"/>
              <a:gd name="connsiteY4" fmla="*/ 240625 h 1881055"/>
              <a:gd name="connsiteX5" fmla="*/ 1784119 w 2393239"/>
              <a:gd name="connsiteY5" fmla="*/ 121159 h 1881055"/>
              <a:gd name="connsiteX6" fmla="*/ 2254647 w 2393239"/>
              <a:gd name="connsiteY6" fmla="*/ -36455 h 1881055"/>
              <a:gd name="connsiteX0" fmla="*/ 2254647 w 2393239"/>
              <a:gd name="connsiteY0" fmla="*/ -36455 h 1881055"/>
              <a:gd name="connsiteX1" fmla="*/ 2131855 w 2393239"/>
              <a:gd name="connsiteY1" fmla="*/ 353803 h 1881055"/>
              <a:gd name="connsiteX2" fmla="*/ 1817342 w 2393239"/>
              <a:gd name="connsiteY2" fmla="*/ 1744621 h 1881055"/>
              <a:gd name="connsiteX3" fmla="*/ 429067 w 2393239"/>
              <a:gd name="connsiteY3" fmla="*/ 1662080 h 1881055"/>
              <a:gd name="connsiteX4" fmla="*/ 397275 w 2393239"/>
              <a:gd name="connsiteY4" fmla="*/ 240625 h 1881055"/>
              <a:gd name="connsiteX5" fmla="*/ 1784119 w 2393239"/>
              <a:gd name="connsiteY5" fmla="*/ 121159 h 1881055"/>
              <a:gd name="connsiteX6" fmla="*/ 2254647 w 2393239"/>
              <a:gd name="connsiteY6" fmla="*/ -36455 h 188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239" h="1881055" fill="none" extrusionOk="0">
                <a:moveTo>
                  <a:pt x="2254647" y="-36455"/>
                </a:moveTo>
                <a:cubicBezTo>
                  <a:pt x="2257571" y="58063"/>
                  <a:pt x="2156355" y="163630"/>
                  <a:pt x="2131855" y="353803"/>
                </a:cubicBezTo>
                <a:cubicBezTo>
                  <a:pt x="2499378" y="785739"/>
                  <a:pt x="2376713" y="1598788"/>
                  <a:pt x="1817342" y="1744621"/>
                </a:cubicBezTo>
                <a:cubicBezTo>
                  <a:pt x="1423033" y="1881909"/>
                  <a:pt x="695315" y="1844882"/>
                  <a:pt x="429067" y="1662080"/>
                </a:cubicBezTo>
                <a:cubicBezTo>
                  <a:pt x="-287577" y="1322777"/>
                  <a:pt x="-75902" y="721990"/>
                  <a:pt x="397275" y="240625"/>
                </a:cubicBezTo>
                <a:cubicBezTo>
                  <a:pt x="688198" y="-12281"/>
                  <a:pt x="1458082" y="24468"/>
                  <a:pt x="1784119" y="121159"/>
                </a:cubicBezTo>
                <a:cubicBezTo>
                  <a:pt x="1890211" y="71171"/>
                  <a:pt x="2050659" y="13369"/>
                  <a:pt x="2254647" y="-36455"/>
                </a:cubicBezTo>
                <a:close/>
              </a:path>
              <a:path w="2393239" h="1881055" stroke="0" extrusionOk="0">
                <a:moveTo>
                  <a:pt x="2254647" y="-36455"/>
                </a:moveTo>
                <a:cubicBezTo>
                  <a:pt x="2161460" y="136398"/>
                  <a:pt x="2150857" y="196413"/>
                  <a:pt x="2131855" y="353803"/>
                </a:cubicBezTo>
                <a:cubicBezTo>
                  <a:pt x="2611841" y="793727"/>
                  <a:pt x="2369100" y="1366551"/>
                  <a:pt x="1817342" y="1744621"/>
                </a:cubicBezTo>
                <a:cubicBezTo>
                  <a:pt x="1348747" y="1930027"/>
                  <a:pt x="833705" y="1835402"/>
                  <a:pt x="429067" y="1662080"/>
                </a:cubicBezTo>
                <a:cubicBezTo>
                  <a:pt x="-28428" y="1307213"/>
                  <a:pt x="-18458" y="515642"/>
                  <a:pt x="397275" y="240625"/>
                </a:cubicBezTo>
                <a:cubicBezTo>
                  <a:pt x="827905" y="30718"/>
                  <a:pt x="1355224" y="-69194"/>
                  <a:pt x="1784119" y="121159"/>
                </a:cubicBezTo>
                <a:cubicBezTo>
                  <a:pt x="1972144" y="98003"/>
                  <a:pt x="2028085" y="55835"/>
                  <a:pt x="2254647" y="-36455"/>
                </a:cubicBezTo>
                <a:close/>
              </a:path>
              <a:path w="2393239" h="1881055" fill="none" stroke="0" extrusionOk="0">
                <a:moveTo>
                  <a:pt x="2254647" y="-36455"/>
                </a:moveTo>
                <a:cubicBezTo>
                  <a:pt x="2269321" y="75801"/>
                  <a:pt x="2166380" y="173462"/>
                  <a:pt x="2131855" y="353803"/>
                </a:cubicBezTo>
                <a:cubicBezTo>
                  <a:pt x="2534894" y="772058"/>
                  <a:pt x="2373001" y="1444875"/>
                  <a:pt x="1817342" y="1744621"/>
                </a:cubicBezTo>
                <a:cubicBezTo>
                  <a:pt x="1388776" y="1935092"/>
                  <a:pt x="755620" y="1873777"/>
                  <a:pt x="429067" y="1662080"/>
                </a:cubicBezTo>
                <a:cubicBezTo>
                  <a:pt x="-95973" y="1278558"/>
                  <a:pt x="-110967" y="638898"/>
                  <a:pt x="397275" y="240625"/>
                </a:cubicBezTo>
                <a:cubicBezTo>
                  <a:pt x="811113" y="2306"/>
                  <a:pt x="1430459" y="-32227"/>
                  <a:pt x="1784119" y="121159"/>
                </a:cubicBezTo>
                <a:cubicBezTo>
                  <a:pt x="1875568" y="91844"/>
                  <a:pt x="2069165" y="2547"/>
                  <a:pt x="2254647" y="-36455"/>
                </a:cubicBezTo>
                <a:close/>
              </a:path>
            </a:pathLst>
          </a:custGeom>
          <a:solidFill>
            <a:srgbClr val="DDCC64">
              <a:lumMod val="60000"/>
              <a:lumOff val="40000"/>
            </a:srgbClr>
          </a:solidFill>
          <a:ln w="25400" cap="flat" cmpd="sng" algn="ctr">
            <a:noFill/>
            <a:prstDash val="solid"/>
            <a:extLst>
              <a:ext uri="{C807C97D-BFC1-408E-A445-0C87EB9F89A2}">
                <ask:lineSketchStyleProps xmlns:ask="http://schemas.microsoft.com/office/drawing/2018/sketchyshapes" xmlns="" sd="142109741">
                  <a:custGeom>
                    <a:avLst/>
                    <a:gdLst>
                      <a:gd name="connsiteX0" fmla="*/ 2254647 w 2393239"/>
                      <a:gd name="connsiteY0" fmla="*/ -36455 h 1881055"/>
                      <a:gd name="connsiteX1" fmla="*/ 2131855 w 2393239"/>
                      <a:gd name="connsiteY1" fmla="*/ 353803 h 1881055"/>
                      <a:gd name="connsiteX2" fmla="*/ 1817342 w 2393239"/>
                      <a:gd name="connsiteY2" fmla="*/ 1744621 h 1881055"/>
                      <a:gd name="connsiteX3" fmla="*/ 429067 w 2393239"/>
                      <a:gd name="connsiteY3" fmla="*/ 1662080 h 1881055"/>
                      <a:gd name="connsiteX4" fmla="*/ 397275 w 2393239"/>
                      <a:gd name="connsiteY4" fmla="*/ 240625 h 1881055"/>
                      <a:gd name="connsiteX5" fmla="*/ 1784119 w 2393239"/>
                      <a:gd name="connsiteY5" fmla="*/ 121159 h 1881055"/>
                      <a:gd name="connsiteX6" fmla="*/ 2254647 w 2393239"/>
                      <a:gd name="connsiteY6" fmla="*/ -36455 h 188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239" h="1881055" fill="none" extrusionOk="0">
                        <a:moveTo>
                          <a:pt x="2254647" y="-36455"/>
                        </a:moveTo>
                        <a:cubicBezTo>
                          <a:pt x="2245882" y="68933"/>
                          <a:pt x="2168290" y="171326"/>
                          <a:pt x="2131855" y="353803"/>
                        </a:cubicBezTo>
                        <a:cubicBezTo>
                          <a:pt x="2518066" y="788309"/>
                          <a:pt x="2424076" y="1476742"/>
                          <a:pt x="1817342" y="1744621"/>
                        </a:cubicBezTo>
                        <a:cubicBezTo>
                          <a:pt x="1383265" y="1947507"/>
                          <a:pt x="755038" y="1880429"/>
                          <a:pt x="429067" y="1662080"/>
                        </a:cubicBezTo>
                        <a:cubicBezTo>
                          <a:pt x="-223231" y="1311316"/>
                          <a:pt x="-121976" y="656116"/>
                          <a:pt x="397275" y="240625"/>
                        </a:cubicBezTo>
                        <a:cubicBezTo>
                          <a:pt x="736287" y="-21017"/>
                          <a:pt x="1411930" y="-14177"/>
                          <a:pt x="1784119" y="121159"/>
                        </a:cubicBezTo>
                        <a:cubicBezTo>
                          <a:pt x="1886703" y="78158"/>
                          <a:pt x="2046291" y="310"/>
                          <a:pt x="2254647" y="-36455"/>
                        </a:cubicBezTo>
                        <a:close/>
                      </a:path>
                      <a:path w="2393239" h="1881055" stroke="0" extrusionOk="0">
                        <a:moveTo>
                          <a:pt x="2254647" y="-36455"/>
                        </a:moveTo>
                        <a:cubicBezTo>
                          <a:pt x="2168425" y="127300"/>
                          <a:pt x="2155066" y="198230"/>
                          <a:pt x="2131855" y="353803"/>
                        </a:cubicBezTo>
                        <a:cubicBezTo>
                          <a:pt x="2608084" y="771949"/>
                          <a:pt x="2338990" y="1390931"/>
                          <a:pt x="1817342" y="1744621"/>
                        </a:cubicBezTo>
                        <a:cubicBezTo>
                          <a:pt x="1393165" y="1923084"/>
                          <a:pt x="825946" y="1872047"/>
                          <a:pt x="429067" y="1662080"/>
                        </a:cubicBezTo>
                        <a:cubicBezTo>
                          <a:pt x="-57874" y="1276146"/>
                          <a:pt x="-81170" y="523410"/>
                          <a:pt x="397275" y="240625"/>
                        </a:cubicBezTo>
                        <a:cubicBezTo>
                          <a:pt x="830732" y="-12724"/>
                          <a:pt x="1366886" y="-105910"/>
                          <a:pt x="1784119" y="121159"/>
                        </a:cubicBezTo>
                        <a:cubicBezTo>
                          <a:pt x="1967477" y="95088"/>
                          <a:pt x="2037159" y="49423"/>
                          <a:pt x="2254647" y="-36455"/>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ללמוד</a:t>
            </a:r>
          </a:p>
        </p:txBody>
      </p:sp>
      <p:sp>
        <p:nvSpPr>
          <p:cNvPr id="12" name="Speech Bubble: Oval 13">
            <a:extLst>
              <a:ext uri="{FF2B5EF4-FFF2-40B4-BE49-F238E27FC236}">
                <a16:creationId xmlns:a16="http://schemas.microsoft.com/office/drawing/2014/main" id="{DA84CF67-9DF6-4099-BE1C-5673250C8400}"/>
              </a:ext>
            </a:extLst>
          </p:cNvPr>
          <p:cNvSpPr/>
          <p:nvPr/>
        </p:nvSpPr>
        <p:spPr>
          <a:xfrm>
            <a:off x="9609901" y="2280127"/>
            <a:ext cx="2015500" cy="1660012"/>
          </a:xfrm>
          <a:custGeom>
            <a:avLst/>
            <a:gdLst>
              <a:gd name="connsiteX0" fmla="*/ 1592205 w 2015500"/>
              <a:gd name="connsiteY0" fmla="*/ 1796266 h 1660012"/>
              <a:gd name="connsiteX1" fmla="*/ 1276746 w 2015500"/>
              <a:gd name="connsiteY1" fmla="*/ 1629897 h 1660012"/>
              <a:gd name="connsiteX2" fmla="*/ 127698 w 2015500"/>
              <a:gd name="connsiteY2" fmla="*/ 1234396 h 1660012"/>
              <a:gd name="connsiteX3" fmla="*/ 564025 w 2015500"/>
              <a:gd name="connsiteY3" fmla="*/ 84790 h 1660012"/>
              <a:gd name="connsiteX4" fmla="*/ 1752950 w 2015500"/>
              <a:gd name="connsiteY4" fmla="*/ 271255 h 1660012"/>
              <a:gd name="connsiteX5" fmla="*/ 1620971 w 2015500"/>
              <a:gd name="connsiteY5" fmla="*/ 1488658 h 1660012"/>
              <a:gd name="connsiteX6" fmla="*/ 1592205 w 2015500"/>
              <a:gd name="connsiteY6" fmla="*/ 1796266 h 1660012"/>
              <a:gd name="connsiteX0" fmla="*/ 1592205 w 2015500"/>
              <a:gd name="connsiteY0" fmla="*/ 1796266 h 1660012"/>
              <a:gd name="connsiteX1" fmla="*/ 1276746 w 2015500"/>
              <a:gd name="connsiteY1" fmla="*/ 1629897 h 1660012"/>
              <a:gd name="connsiteX2" fmla="*/ 127698 w 2015500"/>
              <a:gd name="connsiteY2" fmla="*/ 1234396 h 1660012"/>
              <a:gd name="connsiteX3" fmla="*/ 564025 w 2015500"/>
              <a:gd name="connsiteY3" fmla="*/ 84790 h 1660012"/>
              <a:gd name="connsiteX4" fmla="*/ 1752950 w 2015500"/>
              <a:gd name="connsiteY4" fmla="*/ 271255 h 1660012"/>
              <a:gd name="connsiteX5" fmla="*/ 1620971 w 2015500"/>
              <a:gd name="connsiteY5" fmla="*/ 1488658 h 1660012"/>
              <a:gd name="connsiteX6" fmla="*/ 1592205 w 2015500"/>
              <a:gd name="connsiteY6" fmla="*/ 1796266 h 166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500" h="1660012" fill="none" extrusionOk="0">
                <a:moveTo>
                  <a:pt x="1592205" y="1796266"/>
                </a:moveTo>
                <a:cubicBezTo>
                  <a:pt x="1546889" y="1726755"/>
                  <a:pt x="1374284" y="1681200"/>
                  <a:pt x="1276746" y="1629897"/>
                </a:cubicBezTo>
                <a:cubicBezTo>
                  <a:pt x="913631" y="1758185"/>
                  <a:pt x="259796" y="1598159"/>
                  <a:pt x="127698" y="1234396"/>
                </a:cubicBezTo>
                <a:cubicBezTo>
                  <a:pt x="-136852" y="752235"/>
                  <a:pt x="112727" y="361601"/>
                  <a:pt x="564025" y="84790"/>
                </a:cubicBezTo>
                <a:cubicBezTo>
                  <a:pt x="1047235" y="-38294"/>
                  <a:pt x="1412425" y="-30516"/>
                  <a:pt x="1752950" y="271255"/>
                </a:cubicBezTo>
                <a:cubicBezTo>
                  <a:pt x="2145985" y="513076"/>
                  <a:pt x="1914758" y="1250804"/>
                  <a:pt x="1620971" y="1488658"/>
                </a:cubicBezTo>
                <a:cubicBezTo>
                  <a:pt x="1611786" y="1641427"/>
                  <a:pt x="1618334" y="1682736"/>
                  <a:pt x="1592205" y="1796266"/>
                </a:cubicBezTo>
                <a:close/>
              </a:path>
              <a:path w="2015500" h="1660012" stroke="0" extrusionOk="0">
                <a:moveTo>
                  <a:pt x="1592205" y="1796266"/>
                </a:moveTo>
                <a:cubicBezTo>
                  <a:pt x="1457060" y="1752948"/>
                  <a:pt x="1383082" y="1706830"/>
                  <a:pt x="1276746" y="1629897"/>
                </a:cubicBezTo>
                <a:cubicBezTo>
                  <a:pt x="881468" y="1734956"/>
                  <a:pt x="396174" y="1588383"/>
                  <a:pt x="127698" y="1234396"/>
                </a:cubicBezTo>
                <a:cubicBezTo>
                  <a:pt x="-216552" y="809753"/>
                  <a:pt x="90006" y="223121"/>
                  <a:pt x="564025" y="84790"/>
                </a:cubicBezTo>
                <a:cubicBezTo>
                  <a:pt x="950450" y="-37589"/>
                  <a:pt x="1539329" y="-418"/>
                  <a:pt x="1752950" y="271255"/>
                </a:cubicBezTo>
                <a:cubicBezTo>
                  <a:pt x="2223315" y="678443"/>
                  <a:pt x="2015891" y="1204820"/>
                  <a:pt x="1620971" y="1488658"/>
                </a:cubicBezTo>
                <a:cubicBezTo>
                  <a:pt x="1617328" y="1595761"/>
                  <a:pt x="1616729" y="1701675"/>
                  <a:pt x="1592205" y="1796266"/>
                </a:cubicBezTo>
                <a:close/>
              </a:path>
              <a:path w="2015500" h="1660012" fill="none" stroke="0" extrusionOk="0">
                <a:moveTo>
                  <a:pt x="1592205" y="1796266"/>
                </a:moveTo>
                <a:cubicBezTo>
                  <a:pt x="1548801" y="1764402"/>
                  <a:pt x="1381371" y="1699945"/>
                  <a:pt x="1276746" y="1629897"/>
                </a:cubicBezTo>
                <a:cubicBezTo>
                  <a:pt x="919778" y="1729555"/>
                  <a:pt x="322601" y="1590231"/>
                  <a:pt x="127698" y="1234396"/>
                </a:cubicBezTo>
                <a:cubicBezTo>
                  <a:pt x="-153134" y="870817"/>
                  <a:pt x="161921" y="367059"/>
                  <a:pt x="564025" y="84790"/>
                </a:cubicBezTo>
                <a:cubicBezTo>
                  <a:pt x="1037738" y="-15813"/>
                  <a:pt x="1468281" y="-945"/>
                  <a:pt x="1752950" y="271255"/>
                </a:cubicBezTo>
                <a:cubicBezTo>
                  <a:pt x="2158377" y="570867"/>
                  <a:pt x="1979242" y="1221146"/>
                  <a:pt x="1620971" y="1488658"/>
                </a:cubicBezTo>
                <a:cubicBezTo>
                  <a:pt x="1613245" y="1643503"/>
                  <a:pt x="1625842" y="1678978"/>
                  <a:pt x="1592205" y="1796266"/>
                </a:cubicBezTo>
                <a:close/>
              </a:path>
            </a:pathLst>
          </a:custGeom>
          <a:solidFill>
            <a:srgbClr val="39CDE7">
              <a:lumMod val="20000"/>
              <a:lumOff val="80000"/>
            </a:srgbClr>
          </a:solidFill>
          <a:ln w="25400" cap="flat" cmpd="sng" algn="ctr">
            <a:noFill/>
            <a:prstDash val="solid"/>
            <a:extLst>
              <a:ext uri="{C807C97D-BFC1-408E-A445-0C87EB9F89A2}">
                <ask:lineSketchStyleProps xmlns:ask="http://schemas.microsoft.com/office/drawing/2018/sketchyshapes" xmlns="" sd="1862754792">
                  <a:custGeom>
                    <a:avLst/>
                    <a:gdLst>
                      <a:gd name="connsiteX0" fmla="*/ 1592205 w 2015500"/>
                      <a:gd name="connsiteY0" fmla="*/ 1796266 h 1660012"/>
                      <a:gd name="connsiteX1" fmla="*/ 1276746 w 2015500"/>
                      <a:gd name="connsiteY1" fmla="*/ 1629897 h 1660012"/>
                      <a:gd name="connsiteX2" fmla="*/ 127698 w 2015500"/>
                      <a:gd name="connsiteY2" fmla="*/ 1234396 h 1660012"/>
                      <a:gd name="connsiteX3" fmla="*/ 564025 w 2015500"/>
                      <a:gd name="connsiteY3" fmla="*/ 84790 h 1660012"/>
                      <a:gd name="connsiteX4" fmla="*/ 1752950 w 2015500"/>
                      <a:gd name="connsiteY4" fmla="*/ 271255 h 1660012"/>
                      <a:gd name="connsiteX5" fmla="*/ 1620971 w 2015500"/>
                      <a:gd name="connsiteY5" fmla="*/ 1488658 h 1660012"/>
                      <a:gd name="connsiteX6" fmla="*/ 1592205 w 2015500"/>
                      <a:gd name="connsiteY6" fmla="*/ 1796266 h 166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500" h="1660012" fill="none" extrusionOk="0">
                        <a:moveTo>
                          <a:pt x="1592205" y="1796266"/>
                        </a:moveTo>
                        <a:cubicBezTo>
                          <a:pt x="1549640" y="1742371"/>
                          <a:pt x="1370836" y="1693675"/>
                          <a:pt x="1276746" y="1629897"/>
                        </a:cubicBezTo>
                        <a:cubicBezTo>
                          <a:pt x="870790" y="1744997"/>
                          <a:pt x="306908" y="1583448"/>
                          <a:pt x="127698" y="1234396"/>
                        </a:cubicBezTo>
                        <a:cubicBezTo>
                          <a:pt x="-151440" y="810132"/>
                          <a:pt x="94363" y="343196"/>
                          <a:pt x="564025" y="84790"/>
                        </a:cubicBezTo>
                        <a:cubicBezTo>
                          <a:pt x="1037885" y="-42874"/>
                          <a:pt x="1416243" y="-27684"/>
                          <a:pt x="1752950" y="271255"/>
                        </a:cubicBezTo>
                        <a:cubicBezTo>
                          <a:pt x="2148138" y="573582"/>
                          <a:pt x="1998105" y="1223156"/>
                          <a:pt x="1620971" y="1488658"/>
                        </a:cubicBezTo>
                        <a:cubicBezTo>
                          <a:pt x="1611970" y="1639527"/>
                          <a:pt x="1619740" y="1680694"/>
                          <a:pt x="1592205" y="1796266"/>
                        </a:cubicBezTo>
                        <a:close/>
                      </a:path>
                      <a:path w="2015500" h="1660012" stroke="0" extrusionOk="0">
                        <a:moveTo>
                          <a:pt x="1592205" y="1796266"/>
                        </a:moveTo>
                        <a:cubicBezTo>
                          <a:pt x="1453912" y="1749603"/>
                          <a:pt x="1382920" y="1704567"/>
                          <a:pt x="1276746" y="1629897"/>
                        </a:cubicBezTo>
                        <a:cubicBezTo>
                          <a:pt x="886091" y="1714026"/>
                          <a:pt x="391139" y="1584685"/>
                          <a:pt x="127698" y="1234396"/>
                        </a:cubicBezTo>
                        <a:cubicBezTo>
                          <a:pt x="-153883" y="826386"/>
                          <a:pt x="92948" y="310987"/>
                          <a:pt x="564025" y="84790"/>
                        </a:cubicBezTo>
                        <a:cubicBezTo>
                          <a:pt x="966502" y="-65149"/>
                          <a:pt x="1479089" y="12560"/>
                          <a:pt x="1752950" y="271255"/>
                        </a:cubicBezTo>
                        <a:cubicBezTo>
                          <a:pt x="2241772" y="606335"/>
                          <a:pt x="2033003" y="1186946"/>
                          <a:pt x="1620971" y="1488658"/>
                        </a:cubicBezTo>
                        <a:cubicBezTo>
                          <a:pt x="1629719" y="1602684"/>
                          <a:pt x="1618364" y="1690012"/>
                          <a:pt x="1592205" y="1796266"/>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rPr>
              <a:t>לדבר</a:t>
            </a:r>
          </a:p>
        </p:txBody>
      </p:sp>
      <p:sp>
        <p:nvSpPr>
          <p:cNvPr id="14" name="Speech Bubble: Oval 15">
            <a:extLst>
              <a:ext uri="{FF2B5EF4-FFF2-40B4-BE49-F238E27FC236}">
                <a16:creationId xmlns:a16="http://schemas.microsoft.com/office/drawing/2014/main" id="{5A98C82E-7D87-4CD3-BDC8-22EB6C505AD1}"/>
              </a:ext>
            </a:extLst>
          </p:cNvPr>
          <p:cNvSpPr/>
          <p:nvPr/>
        </p:nvSpPr>
        <p:spPr>
          <a:xfrm>
            <a:off x="3790899" y="3712991"/>
            <a:ext cx="2767083" cy="2029304"/>
          </a:xfrm>
          <a:custGeom>
            <a:avLst/>
            <a:gdLst>
              <a:gd name="connsiteX0" fmla="*/ 1823065 w 2767083"/>
              <a:gd name="connsiteY0" fmla="*/ -140935 h 2029304"/>
              <a:gd name="connsiteX1" fmla="*/ 2002726 w 2767083"/>
              <a:gd name="connsiteY1" fmla="*/ 107283 h 2029304"/>
              <a:gd name="connsiteX2" fmla="*/ 2515088 w 2767083"/>
              <a:gd name="connsiteY2" fmla="*/ 1598498 h 2029304"/>
              <a:gd name="connsiteX3" fmla="*/ 1021748 w 2767083"/>
              <a:gd name="connsiteY3" fmla="*/ 1993998 h 2029304"/>
              <a:gd name="connsiteX4" fmla="*/ 66317 w 2767083"/>
              <a:gd name="connsiteY4" fmla="*/ 704282 h 2029304"/>
              <a:gd name="connsiteX5" fmla="*/ 1494156 w 2767083"/>
              <a:gd name="connsiteY5" fmla="*/ 3248 h 2029304"/>
              <a:gd name="connsiteX6" fmla="*/ 1823065 w 2767083"/>
              <a:gd name="connsiteY6" fmla="*/ -140935 h 20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083" h="2029304" fill="none" extrusionOk="0">
                <a:moveTo>
                  <a:pt x="1823065" y="-140935"/>
                </a:moveTo>
                <a:cubicBezTo>
                  <a:pt x="1908816" y="-48106"/>
                  <a:pt x="1995124" y="73901"/>
                  <a:pt x="2002726" y="107283"/>
                </a:cubicBezTo>
                <a:cubicBezTo>
                  <a:pt x="2859923" y="330274"/>
                  <a:pt x="3074569" y="1063521"/>
                  <a:pt x="2515088" y="1598498"/>
                </a:cubicBezTo>
                <a:cubicBezTo>
                  <a:pt x="2123007" y="1924818"/>
                  <a:pt x="1691358" y="2094672"/>
                  <a:pt x="1021748" y="1993998"/>
                </a:cubicBezTo>
                <a:cubicBezTo>
                  <a:pt x="201894" y="1792515"/>
                  <a:pt x="-262958" y="1307365"/>
                  <a:pt x="66317" y="704282"/>
                </a:cubicBezTo>
                <a:cubicBezTo>
                  <a:pt x="255156" y="293135"/>
                  <a:pt x="872817" y="-39912"/>
                  <a:pt x="1494156" y="3248"/>
                </a:cubicBezTo>
                <a:cubicBezTo>
                  <a:pt x="1552660" y="-53107"/>
                  <a:pt x="1748066" y="-115079"/>
                  <a:pt x="1823065" y="-140935"/>
                </a:cubicBezTo>
                <a:close/>
              </a:path>
              <a:path w="2767083" h="2029304" stroke="0" extrusionOk="0">
                <a:moveTo>
                  <a:pt x="1823065" y="-140935"/>
                </a:moveTo>
                <a:cubicBezTo>
                  <a:pt x="1892768" y="-11568"/>
                  <a:pt x="1970386" y="82381"/>
                  <a:pt x="2002726" y="107283"/>
                </a:cubicBezTo>
                <a:cubicBezTo>
                  <a:pt x="2775519" y="401356"/>
                  <a:pt x="2970112" y="1146890"/>
                  <a:pt x="2515088" y="1598498"/>
                </a:cubicBezTo>
                <a:cubicBezTo>
                  <a:pt x="2236815" y="1875992"/>
                  <a:pt x="1604565" y="2181153"/>
                  <a:pt x="1021748" y="1993998"/>
                </a:cubicBezTo>
                <a:cubicBezTo>
                  <a:pt x="329662" y="1879878"/>
                  <a:pt x="-262982" y="1220462"/>
                  <a:pt x="66317" y="704282"/>
                </a:cubicBezTo>
                <a:cubicBezTo>
                  <a:pt x="313707" y="262131"/>
                  <a:pt x="737666" y="11735"/>
                  <a:pt x="1494156" y="3248"/>
                </a:cubicBezTo>
                <a:cubicBezTo>
                  <a:pt x="1640267" y="-51015"/>
                  <a:pt x="1690959" y="-88837"/>
                  <a:pt x="1823065" y="-140935"/>
                </a:cubicBezTo>
                <a:close/>
              </a:path>
            </a:pathLst>
          </a:custGeom>
          <a:solidFill>
            <a:srgbClr val="D666F9">
              <a:lumMod val="40000"/>
              <a:lumOff val="60000"/>
            </a:srgbClr>
          </a:solidFill>
          <a:ln w="25400" cap="flat" cmpd="sng" algn="ctr">
            <a:noFill/>
            <a:prstDash val="solid"/>
            <a:extLst>
              <a:ext uri="{C807C97D-BFC1-408E-A445-0C87EB9F89A2}">
                <ask:lineSketchStyleProps xmlns:ask="http://schemas.microsoft.com/office/drawing/2018/sketchyshapes" xmlns="" sd="2113851606">
                  <a:prstGeom prst="wedgeEllipseCallout">
                    <a:avLst>
                      <a:gd name="adj1" fmla="val 15884"/>
                      <a:gd name="adj2" fmla="val -56945"/>
                    </a:avLst>
                  </a:pr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3200" kern="0" dirty="0">
                <a:solidFill>
                  <a:srgbClr val="C8ECF3">
                    <a:lumMod val="25000"/>
                  </a:srgbClr>
                </a:solidFill>
                <a:latin typeface="Calibri" panose="020F0502020204030204" pitchFamily="34" charset="0"/>
                <a:cs typeface="Calibri" panose="020F0502020204030204" pitchFamily="34" charset="0"/>
              </a:rPr>
              <a:t>לשחק</a:t>
            </a:r>
            <a:endPar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FB56418-EBCD-B5AC-A52B-8909446B4F03}"/>
              </a:ext>
            </a:extLst>
          </p:cNvPr>
          <p:cNvSpPr/>
          <p:nvPr/>
        </p:nvSpPr>
        <p:spPr>
          <a:xfrm>
            <a:off x="165140" y="6076953"/>
            <a:ext cx="5618847" cy="584775"/>
          </a:xfrm>
          <a:prstGeom prst="rect">
            <a:avLst/>
          </a:prstGeom>
          <a:noFill/>
        </p:spPr>
        <p:txBody>
          <a:bodyPr wrap="none" lIns="91440" tIns="45720" rIns="91440" bIns="45720">
            <a:spAutoFit/>
          </a:bodyPr>
          <a:lstStyle/>
          <a:p>
            <a:pPr algn="ctr"/>
            <a:r>
              <a:rPr lang="he-IL" sz="3200" b="1" cap="none" spc="0" dirty="0">
                <a:ln w="0"/>
                <a:solidFill>
                  <a:schemeClr val="accent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"אבל... מה יקרה אם יהיה לי קשה?"</a:t>
            </a:r>
            <a:endParaRPr lang="en-US" sz="3200" b="1" cap="none" spc="0" dirty="0">
              <a:ln w="0"/>
              <a:solidFill>
                <a:schemeClr val="accent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5" name="Speech Bubble: Oval 15">
            <a:extLst>
              <a:ext uri="{FF2B5EF4-FFF2-40B4-BE49-F238E27FC236}">
                <a16:creationId xmlns:a16="http://schemas.microsoft.com/office/drawing/2014/main" id="{0591AFA4-0BB4-8A34-17F5-6933D934A099}"/>
              </a:ext>
            </a:extLst>
          </p:cNvPr>
          <p:cNvSpPr/>
          <p:nvPr/>
        </p:nvSpPr>
        <p:spPr>
          <a:xfrm>
            <a:off x="6521563" y="2063682"/>
            <a:ext cx="2394539" cy="1845395"/>
          </a:xfrm>
          <a:custGeom>
            <a:avLst/>
            <a:gdLst>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539" h="1845395" fill="none" extrusionOk="0">
                <a:moveTo>
                  <a:pt x="1577618" y="-128163"/>
                </a:moveTo>
                <a:cubicBezTo>
                  <a:pt x="1648622" y="-47226"/>
                  <a:pt x="1732412" y="59247"/>
                  <a:pt x="1733090" y="97560"/>
                </a:cubicBezTo>
                <a:cubicBezTo>
                  <a:pt x="2582320" y="242000"/>
                  <a:pt x="2833886" y="901443"/>
                  <a:pt x="2176471" y="1453631"/>
                </a:cubicBezTo>
                <a:cubicBezTo>
                  <a:pt x="1799512" y="1735438"/>
                  <a:pt x="1519403" y="1899197"/>
                  <a:pt x="884185" y="1813288"/>
                </a:cubicBezTo>
                <a:cubicBezTo>
                  <a:pt x="80081" y="1548383"/>
                  <a:pt x="-279021" y="1219355"/>
                  <a:pt x="57388" y="640455"/>
                </a:cubicBezTo>
                <a:cubicBezTo>
                  <a:pt x="185355" y="440389"/>
                  <a:pt x="842520" y="-61888"/>
                  <a:pt x="1292991" y="2953"/>
                </a:cubicBezTo>
                <a:cubicBezTo>
                  <a:pt x="1329848" y="-29534"/>
                  <a:pt x="1504295" y="-105731"/>
                  <a:pt x="1577618" y="-128163"/>
                </a:cubicBezTo>
                <a:close/>
              </a:path>
              <a:path w="2394539" h="1845395" stroke="0" extrusionOk="0">
                <a:moveTo>
                  <a:pt x="1577618" y="-128163"/>
                </a:moveTo>
                <a:cubicBezTo>
                  <a:pt x="1643901" y="-11863"/>
                  <a:pt x="1702873" y="75647"/>
                  <a:pt x="1733090" y="97560"/>
                </a:cubicBezTo>
                <a:cubicBezTo>
                  <a:pt x="2453347" y="515525"/>
                  <a:pt x="2474874" y="980235"/>
                  <a:pt x="2176471" y="1453631"/>
                </a:cubicBezTo>
                <a:cubicBezTo>
                  <a:pt x="2038287" y="1740036"/>
                  <a:pt x="1595884" y="2040802"/>
                  <a:pt x="884185" y="1813288"/>
                </a:cubicBezTo>
                <a:cubicBezTo>
                  <a:pt x="284945" y="1785154"/>
                  <a:pt x="-144736" y="1006943"/>
                  <a:pt x="57388" y="640455"/>
                </a:cubicBezTo>
                <a:cubicBezTo>
                  <a:pt x="313013" y="208137"/>
                  <a:pt x="646848" y="-33876"/>
                  <a:pt x="1292991" y="2953"/>
                </a:cubicBezTo>
                <a:cubicBezTo>
                  <a:pt x="1430962" y="-50078"/>
                  <a:pt x="1459632" y="-87767"/>
                  <a:pt x="1577618" y="-128163"/>
                </a:cubicBezTo>
                <a:close/>
              </a:path>
              <a:path w="2394539" h="1845395" fill="none" stroke="0" extrusionOk="0">
                <a:moveTo>
                  <a:pt x="1577618" y="-128163"/>
                </a:moveTo>
                <a:cubicBezTo>
                  <a:pt x="1657453" y="-39429"/>
                  <a:pt x="1727789" y="71426"/>
                  <a:pt x="1733090" y="97560"/>
                </a:cubicBezTo>
                <a:cubicBezTo>
                  <a:pt x="2518065" y="362491"/>
                  <a:pt x="2603904" y="991072"/>
                  <a:pt x="2176471" y="1453631"/>
                </a:cubicBezTo>
                <a:cubicBezTo>
                  <a:pt x="1828463" y="1742410"/>
                  <a:pt x="1505149" y="2051216"/>
                  <a:pt x="884185" y="1813288"/>
                </a:cubicBezTo>
                <a:cubicBezTo>
                  <a:pt x="126505" y="1693350"/>
                  <a:pt x="-219040" y="1120228"/>
                  <a:pt x="57388" y="640455"/>
                </a:cubicBezTo>
                <a:cubicBezTo>
                  <a:pt x="254996" y="271334"/>
                  <a:pt x="693862" y="-17061"/>
                  <a:pt x="1292991" y="2953"/>
                </a:cubicBezTo>
                <a:cubicBezTo>
                  <a:pt x="1330365" y="-42623"/>
                  <a:pt x="1516066" y="-120297"/>
                  <a:pt x="1577618" y="-128163"/>
                </a:cubicBezTo>
                <a:close/>
              </a:path>
              <a:path w="2394539" h="1845395" fill="none" stroke="0" extrusionOk="0">
                <a:moveTo>
                  <a:pt x="1577618" y="-128163"/>
                </a:moveTo>
                <a:cubicBezTo>
                  <a:pt x="1649597" y="-44616"/>
                  <a:pt x="1729787" y="65411"/>
                  <a:pt x="1733090" y="97560"/>
                </a:cubicBezTo>
                <a:cubicBezTo>
                  <a:pt x="2654338" y="342678"/>
                  <a:pt x="2649484" y="1054454"/>
                  <a:pt x="2176471" y="1453631"/>
                </a:cubicBezTo>
                <a:cubicBezTo>
                  <a:pt x="1834641" y="1700619"/>
                  <a:pt x="1498434" y="1921095"/>
                  <a:pt x="884185" y="1813288"/>
                </a:cubicBezTo>
                <a:cubicBezTo>
                  <a:pt x="167966" y="1600539"/>
                  <a:pt x="-267069" y="1185124"/>
                  <a:pt x="57388" y="640455"/>
                </a:cubicBezTo>
                <a:cubicBezTo>
                  <a:pt x="210767" y="365563"/>
                  <a:pt x="801879" y="-48812"/>
                  <a:pt x="1292991" y="2953"/>
                </a:cubicBezTo>
                <a:cubicBezTo>
                  <a:pt x="1333306" y="-34571"/>
                  <a:pt x="1519044" y="-111785"/>
                  <a:pt x="1577618" y="-128163"/>
                </a:cubicBezTo>
                <a:close/>
              </a:path>
            </a:pathLst>
          </a:custGeom>
          <a:solidFill>
            <a:schemeClr val="accent1">
              <a:lumMod val="20000"/>
              <a:lumOff val="80000"/>
            </a:schemeClr>
          </a:solidFill>
          <a:ln w="25400" cap="flat" cmpd="sng" algn="ctr">
            <a:noFill/>
            <a:prstDash val="solid"/>
            <a:extLst>
              <a:ext uri="{C807C97D-BFC1-408E-A445-0C87EB9F89A2}">
                <ask:lineSketchStyleProps xmlns:ask="http://schemas.microsoft.com/office/drawing/2018/sketchyshapes" xmlns="" sd="2113851606">
                  <a:custGeom>
                    <a:avLst/>
                    <a:gdLst>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 name="connsiteX0" fmla="*/ 1577618 w 2394539"/>
                      <a:gd name="connsiteY0" fmla="*/ -128163 h 1845395"/>
                      <a:gd name="connsiteX1" fmla="*/ 1733090 w 2394539"/>
                      <a:gd name="connsiteY1" fmla="*/ 97560 h 1845395"/>
                      <a:gd name="connsiteX2" fmla="*/ 2176471 w 2394539"/>
                      <a:gd name="connsiteY2" fmla="*/ 1453631 h 1845395"/>
                      <a:gd name="connsiteX3" fmla="*/ 884185 w 2394539"/>
                      <a:gd name="connsiteY3" fmla="*/ 1813288 h 1845395"/>
                      <a:gd name="connsiteX4" fmla="*/ 57388 w 2394539"/>
                      <a:gd name="connsiteY4" fmla="*/ 640455 h 1845395"/>
                      <a:gd name="connsiteX5" fmla="*/ 1292991 w 2394539"/>
                      <a:gd name="connsiteY5" fmla="*/ 2953 h 1845395"/>
                      <a:gd name="connsiteX6" fmla="*/ 1577618 w 2394539"/>
                      <a:gd name="connsiteY6" fmla="*/ -128163 h 18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539" h="1845395" fill="none" extrusionOk="0">
                        <a:moveTo>
                          <a:pt x="1577618" y="-128163"/>
                        </a:moveTo>
                        <a:cubicBezTo>
                          <a:pt x="1648918" y="-46905"/>
                          <a:pt x="1729383" y="63331"/>
                          <a:pt x="1733090" y="97560"/>
                        </a:cubicBezTo>
                        <a:cubicBezTo>
                          <a:pt x="2564277" y="251798"/>
                          <a:pt x="2709790" y="948496"/>
                          <a:pt x="2176471" y="1453631"/>
                        </a:cubicBezTo>
                        <a:cubicBezTo>
                          <a:pt x="1805294" y="1737731"/>
                          <a:pt x="1493049" y="1901863"/>
                          <a:pt x="884185" y="1813288"/>
                        </a:cubicBezTo>
                        <a:cubicBezTo>
                          <a:pt x="95895" y="1562033"/>
                          <a:pt x="-239615" y="1196023"/>
                          <a:pt x="57388" y="640455"/>
                        </a:cubicBezTo>
                        <a:cubicBezTo>
                          <a:pt x="200861" y="364354"/>
                          <a:pt x="813046" y="-53239"/>
                          <a:pt x="1292991" y="2953"/>
                        </a:cubicBezTo>
                        <a:cubicBezTo>
                          <a:pt x="1335523" y="-37266"/>
                          <a:pt x="1510278" y="-104963"/>
                          <a:pt x="1577618" y="-128163"/>
                        </a:cubicBezTo>
                        <a:close/>
                      </a:path>
                      <a:path w="2394539" h="1845395" stroke="0" extrusionOk="0">
                        <a:moveTo>
                          <a:pt x="1577618" y="-128163"/>
                        </a:moveTo>
                        <a:cubicBezTo>
                          <a:pt x="1640255" y="-11042"/>
                          <a:pt x="1704373" y="75155"/>
                          <a:pt x="1733090" y="97560"/>
                        </a:cubicBezTo>
                        <a:cubicBezTo>
                          <a:pt x="2427071" y="438729"/>
                          <a:pt x="2498215" y="995586"/>
                          <a:pt x="2176471" y="1453631"/>
                        </a:cubicBezTo>
                        <a:cubicBezTo>
                          <a:pt x="1977413" y="1719833"/>
                          <a:pt x="1489891" y="2011501"/>
                          <a:pt x="884185" y="1813288"/>
                        </a:cubicBezTo>
                        <a:cubicBezTo>
                          <a:pt x="285243" y="1717543"/>
                          <a:pt x="-161987" y="1028374"/>
                          <a:pt x="57388" y="640455"/>
                        </a:cubicBezTo>
                        <a:cubicBezTo>
                          <a:pt x="295622" y="220795"/>
                          <a:pt x="640018" y="1925"/>
                          <a:pt x="1292991" y="2953"/>
                        </a:cubicBezTo>
                        <a:cubicBezTo>
                          <a:pt x="1421125" y="-46934"/>
                          <a:pt x="1460241" y="-86607"/>
                          <a:pt x="1577618" y="-128163"/>
                        </a:cubicBezTo>
                        <a:close/>
                      </a:path>
                      <a:path w="2394539" h="1845395" fill="none" stroke="0" extrusionOk="0">
                        <a:moveTo>
                          <a:pt x="1577618" y="-128163"/>
                        </a:moveTo>
                        <a:cubicBezTo>
                          <a:pt x="1652841" y="-40319"/>
                          <a:pt x="1727658" y="73107"/>
                          <a:pt x="1733090" y="97560"/>
                        </a:cubicBezTo>
                        <a:cubicBezTo>
                          <a:pt x="2488447" y="314033"/>
                          <a:pt x="2644798" y="994947"/>
                          <a:pt x="2176471" y="1453631"/>
                        </a:cubicBezTo>
                        <a:cubicBezTo>
                          <a:pt x="1848705" y="1735800"/>
                          <a:pt x="1483699" y="1976461"/>
                          <a:pt x="884185" y="1813288"/>
                        </a:cubicBezTo>
                        <a:cubicBezTo>
                          <a:pt x="225313" y="1657100"/>
                          <a:pt x="-258115" y="1176750"/>
                          <a:pt x="57388" y="640455"/>
                        </a:cubicBezTo>
                        <a:cubicBezTo>
                          <a:pt x="273964" y="273060"/>
                          <a:pt x="691736" y="-11093"/>
                          <a:pt x="1292991" y="2953"/>
                        </a:cubicBezTo>
                        <a:cubicBezTo>
                          <a:pt x="1337565" y="-40936"/>
                          <a:pt x="1520652" y="-110827"/>
                          <a:pt x="1577618" y="-128163"/>
                        </a:cubicBezTo>
                        <a:close/>
                      </a:path>
                    </a:pathLst>
                  </a:custGeom>
                  <ask:type>
                    <ask:lineSketchCurved/>
                  </ask:type>
                </ask:lineSketchStyleProps>
              </a:ext>
            </a:extLst>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3200" kern="0" dirty="0">
                <a:solidFill>
                  <a:srgbClr val="C8ECF3">
                    <a:lumMod val="25000"/>
                  </a:srgbClr>
                </a:solidFill>
                <a:latin typeface="Calibri" panose="020F0502020204030204" pitchFamily="34" charset="0"/>
                <a:cs typeface="Calibri" panose="020F0502020204030204" pitchFamily="34" charset="0"/>
              </a:rPr>
              <a:t>להיפגש</a:t>
            </a:r>
            <a:endParaRPr kumimoji="0" lang="he-IL" sz="3200" i="0" u="none" strike="noStrike" kern="0" cap="none" spc="0" normalizeH="0" baseline="0" noProof="0" dirty="0">
              <a:ln>
                <a:noFill/>
              </a:ln>
              <a:solidFill>
                <a:srgbClr val="C8ECF3">
                  <a:lumMod val="25000"/>
                </a:srgbClr>
              </a:solidFill>
              <a:effectLst/>
              <a:uLnTx/>
              <a:uFillTx/>
              <a:latin typeface="Calibri" panose="020F0502020204030204" pitchFamily="34" charset="0"/>
              <a:cs typeface="Calibri" panose="020F0502020204030204" pitchFamily="34" charset="0"/>
            </a:endParaRPr>
          </a:p>
        </p:txBody>
      </p:sp>
      <p:sp>
        <p:nvSpPr>
          <p:cNvPr id="3" name="אליפסה 2">
            <a:extLst>
              <a:ext uri="{FF2B5EF4-FFF2-40B4-BE49-F238E27FC236}">
                <a16:creationId xmlns:a16="http://schemas.microsoft.com/office/drawing/2014/main" id="{A4085953-9654-EA66-A0E5-0F4D9050367C}"/>
              </a:ext>
            </a:extLst>
          </p:cNvPr>
          <p:cNvSpPr/>
          <p:nvPr/>
        </p:nvSpPr>
        <p:spPr>
          <a:xfrm>
            <a:off x="2084832" y="2364158"/>
            <a:ext cx="548640" cy="3759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88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FD6869-147B-4B27-A12D-3E7AC09523CE}"/>
              </a:ext>
            </a:extLst>
          </p:cNvPr>
          <p:cNvSpPr>
            <a:spLocks noGrp="1"/>
          </p:cNvSpPr>
          <p:nvPr>
            <p:ph type="title" idx="4294967295"/>
          </p:nvPr>
        </p:nvSpPr>
        <p:spPr>
          <a:xfrm>
            <a:off x="325812" y="886692"/>
            <a:ext cx="2828636" cy="3400998"/>
          </a:xfrm>
        </p:spPr>
        <p:txBody>
          <a:bodyPr>
            <a:normAutofit/>
          </a:bodyPr>
          <a:lstStyle/>
          <a:p>
            <a:pPr algn="ctr"/>
            <a:r>
              <a:rPr lang="he-IL" dirty="0">
                <a:solidFill>
                  <a:srgbClr val="002060"/>
                </a:solidFill>
                <a:latin typeface="Calibri" panose="020F0502020204030204" pitchFamily="34" charset="0"/>
                <a:ea typeface="Calibri" panose="020F0502020204030204" pitchFamily="34" charset="0"/>
                <a:cs typeface="Calibri" panose="020F0502020204030204" pitchFamily="34" charset="0"/>
              </a:rPr>
              <a:t>נצפה </a:t>
            </a:r>
            <a:br>
              <a:rPr lang="he-IL"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he-IL" dirty="0">
                <a:solidFill>
                  <a:srgbClr val="002060"/>
                </a:solidFill>
                <a:latin typeface="Calibri" panose="020F0502020204030204" pitchFamily="34" charset="0"/>
                <a:ea typeface="Calibri" panose="020F0502020204030204" pitchFamily="34" charset="0"/>
                <a:cs typeface="Calibri" panose="020F0502020204030204" pitchFamily="34" charset="0"/>
              </a:rPr>
              <a:t>בסרטון קצר</a:t>
            </a:r>
          </a:p>
        </p:txBody>
      </p:sp>
      <p:pic>
        <p:nvPicPr>
          <p:cNvPr id="4" name="תמונה 3">
            <a:hlinkClick r:id="rId3"/>
            <a:extLst>
              <a:ext uri="{FF2B5EF4-FFF2-40B4-BE49-F238E27FC236}">
                <a16:creationId xmlns:a16="http://schemas.microsoft.com/office/drawing/2014/main" id="{44E50EC8-2DF5-496B-9416-83F6D05B7A66}"/>
              </a:ext>
            </a:extLst>
          </p:cNvPr>
          <p:cNvPicPr>
            <a:picLocks noChangeAspect="1"/>
          </p:cNvPicPr>
          <p:nvPr/>
        </p:nvPicPr>
        <p:blipFill>
          <a:blip r:embed="rId4"/>
          <a:stretch>
            <a:fillRect/>
          </a:stretch>
        </p:blipFill>
        <p:spPr>
          <a:xfrm>
            <a:off x="5138057" y="572776"/>
            <a:ext cx="5885013" cy="5885013"/>
          </a:xfrm>
          <a:prstGeom prst="rect">
            <a:avLst/>
          </a:prstGeom>
        </p:spPr>
      </p:pic>
      <p:pic>
        <p:nvPicPr>
          <p:cNvPr id="7" name="גרפיקה 6" descr="דיסק אופטי קו מיתאר">
            <a:extLst>
              <a:ext uri="{FF2B5EF4-FFF2-40B4-BE49-F238E27FC236}">
                <a16:creationId xmlns:a16="http://schemas.microsoft.com/office/drawing/2014/main" id="{FCFB4AC1-3C66-446F-85C0-E6B24D9733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709646" y="2850774"/>
            <a:ext cx="914400" cy="914400"/>
          </a:xfrm>
          <a:prstGeom prst="rect">
            <a:avLst/>
          </a:prstGeom>
        </p:spPr>
      </p:pic>
    </p:spTree>
    <p:extLst>
      <p:ext uri="{BB962C8B-B14F-4D97-AF65-F5344CB8AC3E}">
        <p14:creationId xmlns:p14="http://schemas.microsoft.com/office/powerpoint/2010/main" val="296022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35960E-ADD0-435C-B862-3D500BA16FD9}"/>
              </a:ext>
            </a:extLst>
          </p:cNvPr>
          <p:cNvSpPr txBox="1"/>
          <p:nvPr/>
        </p:nvSpPr>
        <p:spPr>
          <a:xfrm>
            <a:off x="0" y="2581528"/>
            <a:ext cx="3860883" cy="1077218"/>
          </a:xfrm>
          <a:prstGeom prst="rect">
            <a:avLst/>
          </a:prstGeom>
          <a:noFill/>
        </p:spPr>
        <p:txBody>
          <a:bodyPr wrap="square" rtlCol="1">
            <a:spAutoFit/>
          </a:bodyPr>
          <a:lstStyle/>
          <a:p>
            <a:pPr algn="ctr"/>
            <a:r>
              <a:rPr lang="he-IL" sz="3200" dirty="0">
                <a:solidFill>
                  <a:schemeClr val="accent1"/>
                </a:solidFill>
                <a:latin typeface="Calibri" panose="020F0502020204030204" pitchFamily="34" charset="0"/>
                <a:cs typeface="Calibri" panose="020F0502020204030204" pitchFamily="34" charset="0"/>
              </a:rPr>
              <a:t>מה היה הרעיון שעזר להם להסתדר ביחד?</a:t>
            </a:r>
          </a:p>
        </p:txBody>
      </p:sp>
      <p:pic>
        <p:nvPicPr>
          <p:cNvPr id="6" name="Picture 2" descr="Ide, Awan, Memikirkan, Konsep, Simbol, Desain, Bisnis">
            <a:extLst>
              <a:ext uri="{FF2B5EF4-FFF2-40B4-BE49-F238E27FC236}">
                <a16:creationId xmlns:a16="http://schemas.microsoft.com/office/drawing/2014/main" id="{819DA80B-9573-409B-B959-D28EFB0C4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626" r="85767" b="40146"/>
          <a:stretch/>
        </p:blipFill>
        <p:spPr bwMode="auto">
          <a:xfrm>
            <a:off x="1448840" y="857442"/>
            <a:ext cx="1556160" cy="1896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iji Pohon Ek, Kacang, Ek, Pohon, Musim Gugur, Benih">
            <a:extLst>
              <a:ext uri="{FF2B5EF4-FFF2-40B4-BE49-F238E27FC236}">
                <a16:creationId xmlns:a16="http://schemas.microsoft.com/office/drawing/2014/main" id="{5B573532-7E8C-4290-83F9-CE1B116854B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64214" y="1420192"/>
            <a:ext cx="851016" cy="1260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ree, Wood, Forest, Oak, Nature">
            <a:extLst>
              <a:ext uri="{FF2B5EF4-FFF2-40B4-BE49-F238E27FC236}">
                <a16:creationId xmlns:a16="http://schemas.microsoft.com/office/drawing/2014/main" id="{F6E1FEC4-42EF-4E2F-936D-21F2DF0A7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505" y="967771"/>
            <a:ext cx="5431062" cy="5664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CAF3CB-2545-4A39-BFC3-F82FA155C24C}"/>
              </a:ext>
            </a:extLst>
          </p:cNvPr>
          <p:cNvSpPr txBox="1"/>
          <p:nvPr/>
        </p:nvSpPr>
        <p:spPr>
          <a:xfrm>
            <a:off x="8562107" y="2680956"/>
            <a:ext cx="3235194" cy="1077218"/>
          </a:xfrm>
          <a:prstGeom prst="rect">
            <a:avLst/>
          </a:prstGeom>
          <a:noFill/>
        </p:spPr>
        <p:txBody>
          <a:bodyPr wrap="square" rtlCol="1">
            <a:spAutoFit/>
          </a:bodyPr>
          <a:lstStyle/>
          <a:p>
            <a:pPr algn="ctr"/>
            <a:r>
              <a:rPr lang="he-IL" sz="3200" dirty="0">
                <a:solidFill>
                  <a:schemeClr val="accent1"/>
                </a:solidFill>
                <a:latin typeface="Calibri" panose="020F0502020204030204" pitchFamily="34" charset="0"/>
                <a:cs typeface="Calibri" panose="020F0502020204030204" pitchFamily="34" charset="0"/>
              </a:rPr>
              <a:t>מה קרה בין החברים בתחילת הסרטון?</a:t>
            </a:r>
          </a:p>
        </p:txBody>
      </p:sp>
    </p:spTree>
    <p:extLst>
      <p:ext uri="{BB962C8B-B14F-4D97-AF65-F5344CB8AC3E}">
        <p14:creationId xmlns:p14="http://schemas.microsoft.com/office/powerpoint/2010/main" val="277586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647109E-E998-46FB-91B5-C378EC0D23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1719" r="17361" b="1"/>
          <a:stretch/>
        </p:blipFill>
        <p:spPr>
          <a:xfrm>
            <a:off x="7947468" y="415925"/>
            <a:ext cx="3815907" cy="3013075"/>
          </a:xfrm>
          <a:custGeom>
            <a:avLst/>
            <a:gdLst>
              <a:gd name="connsiteX0" fmla="*/ 0 w 3815907"/>
              <a:gd name="connsiteY0" fmla="*/ 0 h 3013075"/>
              <a:gd name="connsiteX1" fmla="*/ 3815907 w 3815907"/>
              <a:gd name="connsiteY1" fmla="*/ 0 h 3013075"/>
              <a:gd name="connsiteX2" fmla="*/ 3815907 w 3815907"/>
              <a:gd name="connsiteY2" fmla="*/ 3013075 h 3013075"/>
              <a:gd name="connsiteX3" fmla="*/ 0 w 3815907"/>
              <a:gd name="connsiteY3" fmla="*/ 3013075 h 3013075"/>
              <a:gd name="connsiteX4" fmla="*/ 0 w 3815907"/>
              <a:gd name="connsiteY4" fmla="*/ 0 h 30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07" h="3013075" extrusionOk="0">
                <a:moveTo>
                  <a:pt x="0" y="0"/>
                </a:moveTo>
                <a:cubicBezTo>
                  <a:pt x="1511686" y="1042"/>
                  <a:pt x="2481537" y="105058"/>
                  <a:pt x="3815907" y="0"/>
                </a:cubicBezTo>
                <a:cubicBezTo>
                  <a:pt x="3761816" y="980498"/>
                  <a:pt x="3949231" y="1813216"/>
                  <a:pt x="3815907" y="3013075"/>
                </a:cubicBezTo>
                <a:cubicBezTo>
                  <a:pt x="2155707" y="3087084"/>
                  <a:pt x="558633" y="3063266"/>
                  <a:pt x="0" y="3013075"/>
                </a:cubicBezTo>
                <a:cubicBezTo>
                  <a:pt x="191211" y="1567490"/>
                  <a:pt x="31680" y="956414"/>
                  <a:pt x="0" y="0"/>
                </a:cubicBezTo>
                <a:close/>
              </a:path>
            </a:pathLst>
          </a:custGeom>
          <a:noFill/>
          <a:ln>
            <a:solidFill>
              <a:schemeClr val="tx1"/>
            </a:solidFill>
            <a:extLst>
              <a:ext uri="{C807C97D-BFC1-408E-A445-0C87EB9F89A2}">
                <ask:lineSketchStyleProps xmlns:ask="http://schemas.microsoft.com/office/drawing/2018/sketchyshapes" xmlns="" sd="2650216993">
                  <a:custGeom>
                    <a:avLst/>
                    <a:gdLst>
                      <a:gd name="connsiteX0" fmla="*/ 0 w 3815907"/>
                      <a:gd name="connsiteY0" fmla="*/ 0 h 3013075"/>
                      <a:gd name="connsiteX1" fmla="*/ 3815907 w 3815907"/>
                      <a:gd name="connsiteY1" fmla="*/ 0 h 3013075"/>
                      <a:gd name="connsiteX2" fmla="*/ 3815907 w 3815907"/>
                      <a:gd name="connsiteY2" fmla="*/ 3013075 h 3013075"/>
                      <a:gd name="connsiteX3" fmla="*/ 0 w 3815907"/>
                      <a:gd name="connsiteY3" fmla="*/ 3013075 h 3013075"/>
                      <a:gd name="connsiteX4" fmla="*/ 0 w 3815907"/>
                      <a:gd name="connsiteY4" fmla="*/ 0 h 301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907" h="3013075" extrusionOk="0">
                        <a:moveTo>
                          <a:pt x="0" y="0"/>
                        </a:moveTo>
                        <a:cubicBezTo>
                          <a:pt x="1659118" y="-5264"/>
                          <a:pt x="2460594" y="84467"/>
                          <a:pt x="3815907" y="0"/>
                        </a:cubicBezTo>
                        <a:cubicBezTo>
                          <a:pt x="3687734" y="828454"/>
                          <a:pt x="3945057" y="1685843"/>
                          <a:pt x="3815907" y="3013075"/>
                        </a:cubicBezTo>
                        <a:cubicBezTo>
                          <a:pt x="2177124" y="3119395"/>
                          <a:pt x="510795" y="3005426"/>
                          <a:pt x="0" y="3013075"/>
                        </a:cubicBezTo>
                        <a:cubicBezTo>
                          <a:pt x="160128" y="1683107"/>
                          <a:pt x="25049" y="944050"/>
                          <a:pt x="0" y="0"/>
                        </a:cubicBezTo>
                        <a:close/>
                      </a:path>
                    </a:pathLst>
                  </a:custGeom>
                  <ask:type>
                    <ask:lineSketchCurved/>
                  </ask:type>
                </ask:lineSketchStyleProps>
              </a:ext>
            </a:extLst>
          </a:ln>
        </p:spPr>
      </p:pic>
      <p:sp>
        <p:nvSpPr>
          <p:cNvPr id="2" name="כותרת 1">
            <a:extLst>
              <a:ext uri="{FF2B5EF4-FFF2-40B4-BE49-F238E27FC236}">
                <a16:creationId xmlns:a16="http://schemas.microsoft.com/office/drawing/2014/main" id="{F39AA230-FBB1-40E7-A114-12870DFA32BA}"/>
              </a:ext>
            </a:extLst>
          </p:cNvPr>
          <p:cNvSpPr>
            <a:spLocks noGrp="1"/>
          </p:cNvSpPr>
          <p:nvPr>
            <p:ph type="title"/>
          </p:nvPr>
        </p:nvSpPr>
        <p:spPr>
          <a:xfrm>
            <a:off x="139700" y="800100"/>
            <a:ext cx="3327400" cy="4381499"/>
          </a:xfrm>
        </p:spPr>
        <p:txBody>
          <a:bodyPr anchor="ctr">
            <a:normAutofit/>
          </a:bodyPr>
          <a:lstStyle/>
          <a:p>
            <a:r>
              <a:rPr lang="he-IL" sz="4400" b="0" dirty="0">
                <a:solidFill>
                  <a:srgbClr val="002060"/>
                </a:solidFill>
              </a:rPr>
              <a:t>בכל אחד מהסרטונים נמצאו פתרונות שונים להיות ביחד</a:t>
            </a:r>
          </a:p>
        </p:txBody>
      </p:sp>
      <p:pic>
        <p:nvPicPr>
          <p:cNvPr id="4" name="תמונה 2">
            <a:extLst>
              <a:ext uri="{FF2B5EF4-FFF2-40B4-BE49-F238E27FC236}">
                <a16:creationId xmlns:a16="http://schemas.microsoft.com/office/drawing/2014/main" id="{26C32C16-BE0C-4A9F-BCA2-C58403D0E7E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191000" y="3689282"/>
            <a:ext cx="4837748" cy="2752793"/>
          </a:xfrm>
          <a:custGeom>
            <a:avLst/>
            <a:gdLst>
              <a:gd name="connsiteX0" fmla="*/ 0 w 4837748"/>
              <a:gd name="connsiteY0" fmla="*/ 0 h 2752793"/>
              <a:gd name="connsiteX1" fmla="*/ 4837748 w 4837748"/>
              <a:gd name="connsiteY1" fmla="*/ 0 h 2752793"/>
              <a:gd name="connsiteX2" fmla="*/ 4837748 w 4837748"/>
              <a:gd name="connsiteY2" fmla="*/ 2752793 h 2752793"/>
              <a:gd name="connsiteX3" fmla="*/ 0 w 4837748"/>
              <a:gd name="connsiteY3" fmla="*/ 2752793 h 2752793"/>
              <a:gd name="connsiteX4" fmla="*/ 0 w 4837748"/>
              <a:gd name="connsiteY4" fmla="*/ 0 h 275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748" h="2752793" extrusionOk="0">
                <a:moveTo>
                  <a:pt x="0" y="0"/>
                </a:moveTo>
                <a:cubicBezTo>
                  <a:pt x="1183547" y="-50023"/>
                  <a:pt x="3498236" y="41651"/>
                  <a:pt x="4837748" y="0"/>
                </a:cubicBezTo>
                <a:cubicBezTo>
                  <a:pt x="4773481" y="927669"/>
                  <a:pt x="4973698" y="1623089"/>
                  <a:pt x="4837748" y="2752793"/>
                </a:cubicBezTo>
                <a:cubicBezTo>
                  <a:pt x="2742505" y="2636779"/>
                  <a:pt x="952457" y="2796928"/>
                  <a:pt x="0" y="2752793"/>
                </a:cubicBezTo>
                <a:cubicBezTo>
                  <a:pt x="-65263" y="2259304"/>
                  <a:pt x="-190356" y="485010"/>
                  <a:pt x="0" y="0"/>
                </a:cubicBezTo>
                <a:close/>
              </a:path>
            </a:pathLst>
          </a:custGeom>
          <a:noFill/>
          <a:ln>
            <a:solidFill>
              <a:schemeClr val="tx1"/>
            </a:solidFill>
            <a:extLst>
              <a:ext uri="{C807C97D-BFC1-408E-A445-0C87EB9F89A2}">
                <ask:lineSketchStyleProps xmlns:ask="http://schemas.microsoft.com/office/drawing/2018/sketchyshapes" xmlns="" sd="1392430118">
                  <a:custGeom>
                    <a:avLst/>
                    <a:gdLst>
                      <a:gd name="connsiteX0" fmla="*/ 0 w 4837748"/>
                      <a:gd name="connsiteY0" fmla="*/ 0 h 2752793"/>
                      <a:gd name="connsiteX1" fmla="*/ 4837748 w 4837748"/>
                      <a:gd name="connsiteY1" fmla="*/ 0 h 2752793"/>
                      <a:gd name="connsiteX2" fmla="*/ 4837748 w 4837748"/>
                      <a:gd name="connsiteY2" fmla="*/ 2752793 h 2752793"/>
                      <a:gd name="connsiteX3" fmla="*/ 0 w 4837748"/>
                      <a:gd name="connsiteY3" fmla="*/ 2752793 h 2752793"/>
                      <a:gd name="connsiteX4" fmla="*/ 0 w 4837748"/>
                      <a:gd name="connsiteY4" fmla="*/ 0 h 275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748" h="2752793" extrusionOk="0">
                        <a:moveTo>
                          <a:pt x="0" y="0"/>
                        </a:moveTo>
                        <a:cubicBezTo>
                          <a:pt x="1054081" y="139737"/>
                          <a:pt x="3619466" y="-6941"/>
                          <a:pt x="4837748" y="0"/>
                        </a:cubicBezTo>
                        <a:cubicBezTo>
                          <a:pt x="4699095" y="887731"/>
                          <a:pt x="4955115" y="1783440"/>
                          <a:pt x="4837748" y="2752793"/>
                        </a:cubicBezTo>
                        <a:cubicBezTo>
                          <a:pt x="2748876" y="2654901"/>
                          <a:pt x="955764" y="2672724"/>
                          <a:pt x="0" y="2752793"/>
                        </a:cubicBezTo>
                        <a:cubicBezTo>
                          <a:pt x="-73186" y="2265782"/>
                          <a:pt x="-117124" y="526545"/>
                          <a:pt x="0" y="0"/>
                        </a:cubicBezTo>
                        <a:close/>
                      </a:path>
                    </a:pathLst>
                  </a:custGeom>
                  <ask:type>
                    <ask:lineSketchCurved/>
                  </ask:type>
                </ask:lineSketchStyleProps>
              </a:ext>
            </a:extLst>
          </a:ln>
        </p:spPr>
      </p:pic>
      <p:sp>
        <p:nvSpPr>
          <p:cNvPr id="5" name="Speech Bubble: Oval 4">
            <a:extLst>
              <a:ext uri="{FF2B5EF4-FFF2-40B4-BE49-F238E27FC236}">
                <a16:creationId xmlns:a16="http://schemas.microsoft.com/office/drawing/2014/main" id="{0C2C9142-9819-430A-BEC9-8E1A6ABD99C3}"/>
              </a:ext>
            </a:extLst>
          </p:cNvPr>
          <p:cNvSpPr/>
          <p:nvPr/>
        </p:nvSpPr>
        <p:spPr>
          <a:xfrm>
            <a:off x="3835400" y="1716121"/>
            <a:ext cx="2438400" cy="1712879"/>
          </a:xfrm>
          <a:prstGeom prst="wedgeEllipseCallout">
            <a:avLst>
              <a:gd name="adj1" fmla="val 19277"/>
              <a:gd name="adj2" fmla="val 54760"/>
            </a:avLst>
          </a:prstGeom>
          <a:solidFill>
            <a:srgbClr val="A7E0F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accent1"/>
                </a:solidFill>
                <a:latin typeface="Calibri" panose="020F0502020204030204" pitchFamily="34" charset="0"/>
                <a:cs typeface="Calibri" panose="020F0502020204030204" pitchFamily="34" charset="0"/>
              </a:rPr>
              <a:t>מתפשרים</a:t>
            </a:r>
          </a:p>
        </p:txBody>
      </p:sp>
      <p:sp>
        <p:nvSpPr>
          <p:cNvPr id="6" name="Speech Bubble: Oval 5">
            <a:extLst>
              <a:ext uri="{FF2B5EF4-FFF2-40B4-BE49-F238E27FC236}">
                <a16:creationId xmlns:a16="http://schemas.microsoft.com/office/drawing/2014/main" id="{040BA6EB-397F-4345-902A-0EDCB08C453C}"/>
              </a:ext>
            </a:extLst>
          </p:cNvPr>
          <p:cNvSpPr/>
          <p:nvPr/>
        </p:nvSpPr>
        <p:spPr>
          <a:xfrm>
            <a:off x="9350374" y="3848100"/>
            <a:ext cx="2574926" cy="1930400"/>
          </a:xfrm>
          <a:prstGeom prst="wedgeEllipseCallout">
            <a:avLst>
              <a:gd name="adj1" fmla="val -51547"/>
              <a:gd name="adj2" fmla="val 40376"/>
            </a:avLst>
          </a:prstGeom>
          <a:solidFill>
            <a:srgbClr val="7FA67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latin typeface="Calibri" panose="020F0502020204030204" pitchFamily="34" charset="0"/>
                <a:cs typeface="Calibri" panose="020F0502020204030204" pitchFamily="34" charset="0"/>
              </a:rPr>
              <a:t>מתחשבים</a:t>
            </a:r>
          </a:p>
        </p:txBody>
      </p:sp>
      <p:sp>
        <p:nvSpPr>
          <p:cNvPr id="7" name="Speech Bubble: Oval 6">
            <a:extLst>
              <a:ext uri="{FF2B5EF4-FFF2-40B4-BE49-F238E27FC236}">
                <a16:creationId xmlns:a16="http://schemas.microsoft.com/office/drawing/2014/main" id="{3BA1601F-B991-495E-8887-DE7BCEC2820B}"/>
              </a:ext>
            </a:extLst>
          </p:cNvPr>
          <p:cNvSpPr/>
          <p:nvPr/>
        </p:nvSpPr>
        <p:spPr>
          <a:xfrm>
            <a:off x="5012675" y="133383"/>
            <a:ext cx="2820494" cy="1582738"/>
          </a:xfrm>
          <a:prstGeom prst="wedgeEllipseCallout">
            <a:avLst>
              <a:gd name="adj1" fmla="val 42571"/>
              <a:gd name="adj2" fmla="val 45335"/>
            </a:avLst>
          </a:prstGeom>
          <a:solidFill>
            <a:srgbClr val="6A71A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latin typeface="Calibri" panose="020F0502020204030204" pitchFamily="34" charset="0"/>
                <a:cs typeface="Calibri" panose="020F0502020204030204" pitchFamily="34" charset="0"/>
              </a:rPr>
              <a:t>מתקרבים</a:t>
            </a:r>
          </a:p>
        </p:txBody>
      </p:sp>
    </p:spTree>
    <p:extLst>
      <p:ext uri="{BB962C8B-B14F-4D97-AF65-F5344CB8AC3E}">
        <p14:creationId xmlns:p14="http://schemas.microsoft.com/office/powerpoint/2010/main" val="3846737705"/>
      </p:ext>
    </p:extLst>
  </p:cSld>
  <p:clrMapOvr>
    <a:masterClrMapping/>
  </p:clrMapOvr>
</p:sld>
</file>

<file path=ppt/theme/theme1.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כבת א-ניהול עצמי- ויסות רגשי כעס" id="{14492E42-7192-4ED1-A8EE-577F49520750}" vid="{73894847-D040-410F-9035-9266175AC6F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שכבת א- לומדים לשלוט בכעס  (2)</Template>
  <TotalTime>3071</TotalTime>
  <Words>842</Words>
  <Application>Microsoft Office PowerPoint</Application>
  <PresentationFormat>מסך רחב</PresentationFormat>
  <Paragraphs>94</Paragraphs>
  <Slides>12</Slides>
  <Notes>11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12</vt:i4>
      </vt:variant>
    </vt:vector>
  </HeadingPairs>
  <TitlesOfParts>
    <vt:vector size="21" baseType="lpstr">
      <vt:lpstr>Arial</vt:lpstr>
      <vt:lpstr>Calibri</vt:lpstr>
      <vt:lpstr>Calibri Light</vt:lpstr>
      <vt:lpstr>DM Sans</vt:lpstr>
      <vt:lpstr>Gisha</vt:lpstr>
      <vt:lpstr>Libre Franklin Medium</vt:lpstr>
      <vt:lpstr>Noto Sans Symbols</vt:lpstr>
      <vt:lpstr>Times New Roman</vt:lpstr>
      <vt:lpstr>ערכת נושא Office</vt:lpstr>
      <vt:lpstr>מצגת של PowerPoint‏</vt:lpstr>
      <vt:lpstr>מי אוהב / מי אוהבת  להרכיב פאזלים?</vt:lpstr>
      <vt:lpstr>מצגת של PowerPoint‏</vt:lpstr>
      <vt:lpstr>מצגת של PowerPoint‏</vt:lpstr>
      <vt:lpstr>מצגת של PowerPoint‏</vt:lpstr>
      <vt:lpstr>מה אפשר לעשות ביחד  עם החברות או החברים בכיתה? בבית הספר? אחה"צ?</vt:lpstr>
      <vt:lpstr>נצפה  בסרטון קצר</vt:lpstr>
      <vt:lpstr>מצגת של PowerPoint‏</vt:lpstr>
      <vt:lpstr>בכל אחד מהסרטונים נמצאו פתרונות שונים להיות ביחד</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Dafna Hadar Pecker</dc:creator>
  <cp:lastModifiedBy>איריס וכטל</cp:lastModifiedBy>
  <cp:revision>153</cp:revision>
  <dcterms:created xsi:type="dcterms:W3CDTF">2021-11-22T20:06:49Z</dcterms:created>
  <dcterms:modified xsi:type="dcterms:W3CDTF">2025-03-06T08:20:07Z</dcterms:modified>
</cp:coreProperties>
</file>