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
  </p:notesMasterIdLst>
  <p:sldIdLst>
    <p:sldId id="282" r:id="rId2"/>
    <p:sldId id="618" r:id="rId3"/>
    <p:sldId id="640" r:id="rId4"/>
    <p:sldId id="635" r:id="rId5"/>
    <p:sldId id="642" r:id="rId6"/>
    <p:sldId id="625" r:id="rId7"/>
    <p:sldId id="627" r:id="rId8"/>
    <p:sldId id="636" r:id="rId9"/>
    <p:sldId id="641" r:id="rId10"/>
    <p:sldId id="623" r:id="rId11"/>
    <p:sldId id="633"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7384D4-5DE0-E3C5-06C8-E55B096AE597}" name="Razi Khader" initials="RK" userId="Razi Khad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1AF"/>
    <a:srgbClr val="7FA67D"/>
    <a:srgbClr val="CFE48F"/>
    <a:srgbClr val="A7E0F9"/>
    <a:srgbClr val="44546A"/>
    <a:srgbClr val="D4E5F4"/>
    <a:srgbClr val="CDE9E6"/>
    <a:srgbClr val="9DD3CC"/>
    <a:srgbClr val="27B2C2"/>
    <a:srgbClr val="4E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19" autoAdjust="0"/>
    <p:restoredTop sz="76488" autoAdjust="0"/>
  </p:normalViewPr>
  <p:slideViewPr>
    <p:cSldViewPr snapToGrid="0">
      <p:cViewPr varScale="1">
        <p:scale>
          <a:sx n="67" d="100"/>
          <a:sy n="67" d="100"/>
        </p:scale>
        <p:origin x="13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ו'/אדר/תשפ"ה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20.sv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Calibri" panose="020F0502020204030204" pitchFamily="34" charset="0"/>
                <a:ea typeface="Calibri" panose="020F0502020204030204" pitchFamily="34" charset="0"/>
                <a:cs typeface="Calibri" panose="020F0502020204030204" pitchFamily="34" charset="0"/>
              </a:rPr>
              <a:t>רציונל:</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עם החזרה, חשוב להקדיש זמן לבניית הכיתה מחדש ולחיזוק הלכידות החברתית. זאת, במטרה לחזק את תחושת השייכות והחוסן.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על התלמידים להתארגן מחדש ולמצוא את מקומם בהקשר החברתי, בעיקר תלמידי כיתות א-ב, אצלם הקשרים החברתיים עדיין אינם מבוססים דיים.</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1F95E44-42B4-42B7-AED2-E14DA1EE94E7}" type="slidenum">
              <a:rPr kumimoji="0" lang="he-IL"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he-IL"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345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להדפסה לתלמידים – כל החלקים בפאזל מתחברים זה לזה.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רצוי לצלם כל חלק על דף </a:t>
            </a:r>
            <a:r>
              <a:rPr kumimoji="0" lang="en-US"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A4</a:t>
            </a: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כל ארבעה חלקים ( של ארבעה ילדים) מצטרפים לריבוע. חיבור הריבועים יוצר פאזל גדול שכולל את כל </a:t>
            </a:r>
            <a:r>
              <a:rPr kumimoji="0" lang="he-IL" sz="1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ילדי הכיתה והמורה.</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252210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להדפסה לתלמידים – כל החלקים בפאזל מתחברים זה לזה.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רצוי לצלם כל חלק על דף </a:t>
            </a:r>
            <a:r>
              <a:rPr kumimoji="0" lang="en-US"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A4</a:t>
            </a: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כל ארבעה חלקים ( של ארבעה ילדים) מצטרפים לריבוע. חיבור הריבועים יוצר פאזל גדול שכולל את כל </a:t>
            </a:r>
            <a:r>
              <a:rPr kumimoji="0" lang="he-IL" sz="1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ילדי הכיתה והמורה.</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algn="r" rtl="1"/>
            <a:endParaRPr lang="he-IL" sz="1200" dirty="0">
              <a:solidFill>
                <a:srgbClr val="0070C0"/>
              </a:solidFill>
              <a:latin typeface="Gisha" panose="020B0502040204020203" pitchFamily="34" charset="-79"/>
              <a:cs typeface="Gisha" panose="020B0502040204020203" pitchFamily="34" charset="-79"/>
            </a:endParaRPr>
          </a:p>
          <a:p>
            <a:pPr algn="r" rtl="1"/>
            <a:r>
              <a:rPr lang="he-IL" sz="1200" dirty="0">
                <a:solidFill>
                  <a:srgbClr val="0070C0"/>
                </a:solidFill>
                <a:latin typeface="Gisha" panose="020B0502040204020203" pitchFamily="34" charset="-79"/>
                <a:cs typeface="Gisha" panose="020B0502040204020203" pitchFamily="34" charset="-79"/>
              </a:rPr>
              <a:t>נחלק לתלמידים חלק מתוך פאזל, עליו ירשמו את שמם, יציירו מאפיין כלשהו שקשור אליהם ( תחביב/ כישרון/ תכונה) ויקשטו בצבעים אהובים.</a:t>
            </a:r>
          </a:p>
          <a:p>
            <a:pPr algn="r" rtl="1"/>
            <a:endParaRPr lang="he-IL" sz="1200" dirty="0">
              <a:solidFill>
                <a:srgbClr val="0070C0"/>
              </a:solidFill>
              <a:latin typeface="Gisha" panose="020B0502040204020203" pitchFamily="34" charset="-79"/>
              <a:cs typeface="Gisha" panose="020B0502040204020203" pitchFamily="34" charset="-79"/>
            </a:endParaRPr>
          </a:p>
          <a:p>
            <a:pPr algn="r" rtl="1"/>
            <a:r>
              <a:rPr lang="he-IL" sz="1200" b="1" dirty="0">
                <a:solidFill>
                  <a:srgbClr val="0070C0"/>
                </a:solidFill>
                <a:latin typeface="Gisha" panose="020B0502040204020203" pitchFamily="34" charset="-79"/>
                <a:cs typeface="Gisha" panose="020B0502040204020203" pitchFamily="34" charset="-79"/>
              </a:rPr>
              <a:t>בכל פעם נקרא לאחד הילדים שיציג את עצמו ומה שיצר וירכיב את החלק שלו, עד שיתקבל פאזל של כל תלמידי הכיתה.</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a:t>
            </a:fld>
            <a:endParaRPr lang="he-IL"/>
          </a:p>
        </p:txBody>
      </p:sp>
    </p:spTree>
    <p:extLst>
      <p:ext uri="{BB962C8B-B14F-4D97-AF65-F5344CB8AC3E}">
        <p14:creationId xmlns:p14="http://schemas.microsoft.com/office/powerpoint/2010/main" val="276765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buSzPct val="180000"/>
              <a:buBlip>
                <a:blip r:embed="rId3">
                  <a:extLst>
                    <a:ext uri="{96DAC541-7B7A-43D3-8B79-37D633B846F1}">
                      <asvg:svgBlip xmlns:asvg="http://schemas.microsoft.com/office/drawing/2016/SVG/main" xmlns="" r:embed="rId4"/>
                    </a:ext>
                  </a:extLst>
                </a:blip>
              </a:buBlip>
            </a:pPr>
            <a:r>
              <a:rPr lang="he-IL" sz="1200" dirty="0">
                <a:solidFill>
                  <a:srgbClr val="0070C0"/>
                </a:solidFill>
                <a:latin typeface="Gisha" panose="020B0502040204020203" pitchFamily="34" charset="-79"/>
                <a:cs typeface="Gisha" panose="020B0502040204020203" pitchFamily="34" charset="-79"/>
              </a:rPr>
              <a:t>מה נוצר?</a:t>
            </a:r>
            <a:r>
              <a:rPr lang="en-US" sz="1200" dirty="0">
                <a:solidFill>
                  <a:srgbClr val="0070C0"/>
                </a:solidFill>
                <a:latin typeface="Gisha" panose="020B0502040204020203" pitchFamily="34" charset="-79"/>
                <a:cs typeface="Gisha" panose="020B0502040204020203" pitchFamily="34" charset="-79"/>
              </a:rPr>
              <a:t> </a:t>
            </a:r>
            <a:r>
              <a:rPr lang="he-IL" sz="1200" dirty="0">
                <a:solidFill>
                  <a:srgbClr val="0070C0"/>
                </a:solidFill>
                <a:latin typeface="Gisha" panose="020B0502040204020203" pitchFamily="34" charset="-79"/>
                <a:cs typeface="Gisha" panose="020B0502040204020203" pitchFamily="34" charset="-79"/>
              </a:rPr>
              <a:t>(פאזל כיתתי).</a:t>
            </a:r>
          </a:p>
          <a:p>
            <a:pPr algn="r" rtl="1">
              <a:buSzPct val="180000"/>
              <a:buBlip>
                <a:blip r:embed="rId3">
                  <a:extLst>
                    <a:ext uri="{96DAC541-7B7A-43D3-8B79-37D633B846F1}">
                      <asvg:svgBlip xmlns:asvg="http://schemas.microsoft.com/office/drawing/2016/SVG/main" xmlns="" r:embed="rId4"/>
                    </a:ext>
                  </a:extLst>
                </a:blip>
              </a:buBlip>
            </a:pPr>
            <a:r>
              <a:rPr lang="he-IL" sz="1200" dirty="0">
                <a:solidFill>
                  <a:srgbClr val="0070C0"/>
                </a:solidFill>
                <a:latin typeface="Gisha" panose="020B0502040204020203" pitchFamily="34" charset="-79"/>
                <a:cs typeface="Gisha" panose="020B0502040204020203" pitchFamily="34" charset="-79"/>
              </a:rPr>
              <a:t>ממה הוא מורכב?</a:t>
            </a:r>
            <a:r>
              <a:rPr lang="en-US" sz="1200" dirty="0">
                <a:solidFill>
                  <a:srgbClr val="0070C0"/>
                </a:solidFill>
                <a:latin typeface="Gisha" panose="020B0502040204020203" pitchFamily="34" charset="-79"/>
                <a:cs typeface="Gisha" panose="020B0502040204020203" pitchFamily="34" charset="-79"/>
              </a:rPr>
              <a:t> </a:t>
            </a:r>
            <a:r>
              <a:rPr lang="he-IL" sz="1200" dirty="0">
                <a:solidFill>
                  <a:srgbClr val="0070C0"/>
                </a:solidFill>
                <a:latin typeface="Gisha" panose="020B0502040204020203" pitchFamily="34" charset="-79"/>
                <a:cs typeface="Gisha" panose="020B0502040204020203" pitchFamily="34" charset="-79"/>
              </a:rPr>
              <a:t>(מחלקים שכל אחד ואחת מכם יצר/ה)</a:t>
            </a:r>
          </a:p>
          <a:p>
            <a:pPr algn="r" rtl="1">
              <a:buSzPct val="180000"/>
              <a:buBlip>
                <a:blip r:embed="rId3">
                  <a:extLst>
                    <a:ext uri="{96DAC541-7B7A-43D3-8B79-37D633B846F1}">
                      <asvg:svgBlip xmlns:asvg="http://schemas.microsoft.com/office/drawing/2016/SVG/main" xmlns="" r:embed="rId4"/>
                    </a:ext>
                  </a:extLst>
                </a:blip>
              </a:buBlip>
            </a:pPr>
            <a:r>
              <a:rPr lang="he-IL" sz="1200" dirty="0">
                <a:solidFill>
                  <a:srgbClr val="0070C0"/>
                </a:solidFill>
                <a:latin typeface="Gisha" panose="020B0502040204020203" pitchFamily="34" charset="-79"/>
                <a:cs typeface="Gisha" panose="020B0502040204020203" pitchFamily="34" charset="-79"/>
              </a:rPr>
              <a:t>חשוב להסב את תשומת ליבם של התלמידים לכך שאין חלקים זהים כי כולנו שונים זה מזה, אנחנו יכולים להיות דומים ובעלי מכנים משותפים אך גם שונים ושזה בסדר. חשוב שעל אף השוני, נקיים קשרי חברות וכבוד זה אל זה, ונחזק את תחושת הביחד שלנו בכיתה.</a:t>
            </a:r>
          </a:p>
        </p:txBody>
      </p:sp>
      <p:sp>
        <p:nvSpPr>
          <p:cNvPr id="4" name="Slide Number Placeholder 3"/>
          <p:cNvSpPr>
            <a:spLocks noGrp="1"/>
          </p:cNvSpPr>
          <p:nvPr>
            <p:ph type="sldNum" sz="quarter" idx="5"/>
          </p:nvPr>
        </p:nvSpPr>
        <p:spPr/>
        <p:txBody>
          <a:bodyPr/>
          <a:lstStyle/>
          <a:p>
            <a:fld id="{2D822099-C4B9-4777-AC4D-E954DB6718BC}" type="slidenum">
              <a:rPr lang="he-IL" smtClean="0"/>
              <a:t>4</a:t>
            </a:fld>
            <a:endParaRPr lang="he-IL"/>
          </a:p>
        </p:txBody>
      </p:sp>
    </p:spTree>
    <p:extLst>
      <p:ext uri="{BB962C8B-B14F-4D97-AF65-F5344CB8AC3E}">
        <p14:creationId xmlns:p14="http://schemas.microsoft.com/office/powerpoint/2010/main" val="418334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נאמר לתלמידים: </a:t>
            </a:r>
          </a:p>
          <a:p>
            <a:r>
              <a:rPr lang="he-IL" dirty="0"/>
              <a:t>דמיינו פאזל יפה ומיוחד – כל חלק קטן נראה שונה, אבל רק כשמחברים את כולם יחד, מתקבלת תמונה יפה ושלמה. ככה זה גם אצלנו בכיתה! </a:t>
            </a:r>
          </a:p>
          <a:p>
            <a:r>
              <a:rPr lang="he-IL" dirty="0"/>
              <a:t>כל אחד ואחת מכם הוא מיוחד, כל אחד מביא משהו משלו – מחשבה, רעיון, חיוך או עזרה לחבר. </a:t>
            </a:r>
          </a:p>
          <a:p>
            <a:r>
              <a:rPr lang="he-IL" dirty="0"/>
              <a:t>רק כשכולנו יחד, הכיתה שלנו שלמה ומיוחדת.</a:t>
            </a:r>
          </a:p>
          <a:p>
            <a:r>
              <a:rPr lang="he-IL" dirty="0"/>
              <a:t>עכשיו, אחרי שחזרנו, לאחר זמן רב שגרנו במקום אחר, חשוב שיהיה לנו נעים ביחד. </a:t>
            </a:r>
          </a:p>
          <a:p>
            <a:r>
              <a:rPr lang="he-IL" dirty="0"/>
              <a:t>לפעמים, אחרי שמתרחקים, לוקח זמן שוב להרגיש בבית. </a:t>
            </a:r>
          </a:p>
          <a:p>
            <a:r>
              <a:rPr lang="he-IL" dirty="0"/>
              <a:t>זה הזמן לזכור כמה אנחנו חשובים זה לזה וכמה כיף להיות יחד.</a:t>
            </a:r>
          </a:p>
          <a:p>
            <a:r>
              <a:rPr lang="he-IL" dirty="0"/>
              <a:t>בואו נזכור – בדיוק כמו בפאזל, כל אחד מאיתנו הוא חלק חשוב. כשאנחנו מתחברים, יש לנו כוח מיוחד של ביחד!</a:t>
            </a:r>
          </a:p>
        </p:txBody>
      </p:sp>
      <p:sp>
        <p:nvSpPr>
          <p:cNvPr id="4" name="Slide Number Placeholder 3"/>
          <p:cNvSpPr>
            <a:spLocks noGrp="1"/>
          </p:cNvSpPr>
          <p:nvPr>
            <p:ph type="sldNum" sz="quarter" idx="5"/>
          </p:nvPr>
        </p:nvSpPr>
        <p:spPr/>
        <p:txBody>
          <a:bodyPr/>
          <a:lstStyle/>
          <a:p>
            <a:fld id="{2D822099-C4B9-4777-AC4D-E954DB6718BC}" type="slidenum">
              <a:rPr lang="he-IL" smtClean="0"/>
              <a:t>5</a:t>
            </a:fld>
            <a:endParaRPr lang="he-IL"/>
          </a:p>
        </p:txBody>
      </p:sp>
    </p:spTree>
    <p:extLst>
      <p:ext uri="{BB962C8B-B14F-4D97-AF65-F5344CB8AC3E}">
        <p14:creationId xmlns:p14="http://schemas.microsoft.com/office/powerpoint/2010/main" val="236682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נבקש מהתלמידים לספר על דברים/ עיסוקים/ פעילויות שניתן לעשות ביחד עם החברים. נכתוב על הלוח את הדברים שיציעו.</a:t>
            </a:r>
          </a:p>
          <a:p>
            <a:r>
              <a:rPr lang="he-IL" dirty="0"/>
              <a:t>לבסוף נשאל:</a:t>
            </a:r>
          </a:p>
          <a:p>
            <a:r>
              <a:rPr lang="he-IL" dirty="0"/>
              <a:t>האם תמיד קל להיות ביחד? מתי זה יכול להיות לא קל? (</a:t>
            </a:r>
            <a:r>
              <a:rPr lang="he-IL" dirty="0" err="1"/>
              <a:t>כשלא</a:t>
            </a:r>
            <a:r>
              <a:rPr lang="he-IL" dirty="0"/>
              <a:t> מסכימים על משהו, כמישהו מעליב אותי...)</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6</a:t>
            </a:fld>
            <a:endParaRPr lang="he-IL"/>
          </a:p>
        </p:txBody>
      </p:sp>
    </p:spTree>
    <p:extLst>
      <p:ext uri="{BB962C8B-B14F-4D97-AF65-F5344CB8AC3E}">
        <p14:creationId xmlns:p14="http://schemas.microsoft.com/office/powerpoint/2010/main" val="331809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נסביר שנצפה כעת בשלושה סרטונים קצרים – אחרי כל סרטון, תעצור ותשאל שתי שאלות המופיעות בשקופית הבאה:</a:t>
            </a:r>
          </a:p>
          <a:p>
            <a:endParaRPr lang="he-IL" dirty="0"/>
          </a:p>
          <a:p>
            <a:r>
              <a:rPr lang="he-IL" dirty="0"/>
              <a:t>סרטון 1 – עד ד’ 0.54</a:t>
            </a:r>
          </a:p>
          <a:p>
            <a:r>
              <a:rPr lang="he-IL" dirty="0"/>
              <a:t>סרטון 2 – </a:t>
            </a:r>
            <a:r>
              <a:rPr lang="en-US" dirty="0"/>
              <a:t>0.55-1.49</a:t>
            </a:r>
          </a:p>
          <a:p>
            <a:r>
              <a:rPr lang="he-IL" dirty="0"/>
              <a:t>סרטון 3 – 1.50-2.43</a:t>
            </a:r>
            <a:endParaRPr lang="en-US"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9720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נשאל את שתי השאלות הללו אחרי כל אחד משלושת הסרטונים שבהם נצפה ביחד.</a:t>
            </a:r>
          </a:p>
          <a:p>
            <a:endParaRPr lang="he-IL" dirty="0"/>
          </a:p>
          <a:p>
            <a:r>
              <a:rPr lang="he-IL" dirty="0"/>
              <a:t>סרטון 1 – ירד שלג, לשני החברים היה קר. לפתע, מצאו שמיכה ורבו עליה, עד שנקרעה. הרעיון: לעזור אחד לשני, להתקרב זה לזה ולהתחמם ביחד.</a:t>
            </a:r>
          </a:p>
          <a:p>
            <a:r>
              <a:rPr lang="he-IL" dirty="0"/>
              <a:t>סרטון 2 – החברים רבו מי יאכל את הפירות שצמחו ללא הפסקה... הרעיון: לאסוף ולאכול אותם ביחד.</a:t>
            </a:r>
          </a:p>
          <a:p>
            <a:r>
              <a:rPr lang="he-IL" dirty="0"/>
              <a:t>סרטון 3 - בשעה שאחד החברים ניסה לישון, החבר השני ניגן בחוזקה. הרעיון: החבר החליט להתחשב ולנגן שיר ערש שקט שיעזור לחברו להירדם.</a:t>
            </a:r>
          </a:p>
        </p:txBody>
      </p:sp>
      <p:sp>
        <p:nvSpPr>
          <p:cNvPr id="4" name="Slide Number Placeholder 3"/>
          <p:cNvSpPr>
            <a:spLocks noGrp="1"/>
          </p:cNvSpPr>
          <p:nvPr>
            <p:ph type="sldNum" sz="quarter" idx="5"/>
          </p:nvPr>
        </p:nvSpPr>
        <p:spPr/>
        <p:txBody>
          <a:bodyPr/>
          <a:lstStyle/>
          <a:p>
            <a:fld id="{2D822099-C4B9-4777-AC4D-E954DB6718BC}" type="slidenum">
              <a:rPr lang="he-IL" smtClean="0"/>
              <a:t>8</a:t>
            </a:fld>
            <a:endParaRPr lang="he-IL"/>
          </a:p>
        </p:txBody>
      </p:sp>
    </p:spTree>
    <p:extLst>
      <p:ext uri="{BB962C8B-B14F-4D97-AF65-F5344CB8AC3E}">
        <p14:creationId xmlns:p14="http://schemas.microsoft.com/office/powerpoint/2010/main" val="297264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כשנמצאים ביחד, אפשר למצוא דרכים שונות להסתדר, גם כאשר עולים קשיים. עם החזרה, ויצירת שגרה חדשה- עלולות להתעורר סיטואציות גם מאתגרות. יש להעביר מסר כי להיות בקשר כולל בתוכו גם רגעים שיש בהם לעיתים גם קושי ושיש מגוון דרכים לפתור זאת.</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4153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0" u="none" dirty="0"/>
              <a:t>חשוב להדגיש את התרומה הייחודית של כל אחד ואחת לכיתה.</a:t>
            </a:r>
          </a:p>
          <a:p>
            <a:pPr algn="r" rtl="1"/>
            <a:r>
              <a:rPr lang="he-IL" b="0" u="none" dirty="0"/>
              <a:t>כדאי למצוא מקום לתלות את הפאזל בכיתה.</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10</a:t>
            </a:fld>
            <a:endParaRPr lang="he-IL"/>
          </a:p>
        </p:txBody>
      </p:sp>
    </p:spTree>
    <p:extLst>
      <p:ext uri="{BB962C8B-B14F-4D97-AF65-F5344CB8AC3E}">
        <p14:creationId xmlns:p14="http://schemas.microsoft.com/office/powerpoint/2010/main" val="111816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07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r>
              <a:rPr lang="en-US"/>
              <a:t>Click icon to add media</a:t>
            </a:r>
            <a:endParaRPr lang="he-IL"/>
          </a:p>
        </p:txBody>
      </p:sp>
    </p:spTree>
    <p:extLst>
      <p:ext uri="{BB962C8B-B14F-4D97-AF65-F5344CB8AC3E}">
        <p14:creationId xmlns:p14="http://schemas.microsoft.com/office/powerpoint/2010/main" val="222524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68981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941782" y="189529"/>
            <a:ext cx="6308436"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1505527" y="2246457"/>
            <a:ext cx="9051637"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43111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351F1-0B28-C820-F0FF-3C1CF95DBB84}"/>
              </a:ext>
            </a:extLst>
          </p:cNvPr>
          <p:cNvSpPr>
            <a:spLocks noGrp="1"/>
          </p:cNvSpPr>
          <p:nvPr>
            <p:ph type="dt" sz="half" idx="10"/>
          </p:nvPr>
        </p:nvSpPr>
        <p:spPr/>
        <p:txBody>
          <a:bodyPr/>
          <a:lstStyle/>
          <a:p>
            <a:fld id="{4FD038FD-979F-47F7-A7CD-9E391D1DE625}" type="datetimeFigureOut">
              <a:rPr lang="he-IL" smtClean="0"/>
              <a:t>ו'/אדר/תשפ"ה</a:t>
            </a:fld>
            <a:endParaRPr lang="he-IL"/>
          </a:p>
        </p:txBody>
      </p:sp>
      <p:sp>
        <p:nvSpPr>
          <p:cNvPr id="3" name="Footer Placeholder 2">
            <a:extLst>
              <a:ext uri="{FF2B5EF4-FFF2-40B4-BE49-F238E27FC236}">
                <a16:creationId xmlns:a16="http://schemas.microsoft.com/office/drawing/2014/main" id="{4B642874-4E0A-23AE-5385-28C611ABA7B7}"/>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73E899E7-0000-F51B-6103-CAB0DE0FFB3D}"/>
              </a:ext>
            </a:extLst>
          </p:cNvPr>
          <p:cNvSpPr>
            <a:spLocks noGrp="1"/>
          </p:cNvSpPr>
          <p:nvPr>
            <p:ph type="sldNum" sz="quarter" idx="12"/>
          </p:nvPr>
        </p:nvSpPr>
        <p:spPr/>
        <p:txBody>
          <a:bodyPr/>
          <a:lstStyle/>
          <a:p>
            <a:fld id="{54E8B5F2-D63D-4495-8E34-B001480E8D7A}" type="slidenum">
              <a:rPr lang="he-IL" smtClean="0"/>
              <a:t>‹#›</a:t>
            </a:fld>
            <a:endParaRPr lang="he-IL"/>
          </a:p>
        </p:txBody>
      </p:sp>
    </p:spTree>
    <p:extLst>
      <p:ext uri="{BB962C8B-B14F-4D97-AF65-F5344CB8AC3E}">
        <p14:creationId xmlns:p14="http://schemas.microsoft.com/office/powerpoint/2010/main" val="418419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427154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1187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513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מה נלמד היום">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137784" flipH="1" flipV="1">
            <a:off x="9720414" y="316224"/>
            <a:ext cx="1142698" cy="584334"/>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נלמד היום?</a:t>
            </a:r>
          </a:p>
        </p:txBody>
      </p:sp>
      <p:sp>
        <p:nvSpPr>
          <p:cNvPr id="10" name="מציין מיקום תוכן 9">
            <a:extLst>
              <a:ext uri="{FF2B5EF4-FFF2-40B4-BE49-F238E27FC236}">
                <a16:creationId xmlns:a16="http://schemas.microsoft.com/office/drawing/2014/main" id="{7BC35D64-8124-4ADF-9883-D3A8B3089AE7}"/>
              </a:ext>
            </a:extLst>
          </p:cNvPr>
          <p:cNvSpPr>
            <a:spLocks noGrp="1"/>
          </p:cNvSpPr>
          <p:nvPr>
            <p:ph sz="quarter" idx="10"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37435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2417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לל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383B93-3EBB-48BD-A197-ACD08DB2944C}"/>
              </a:ext>
            </a:extLst>
          </p:cNvPr>
          <p:cNvSpPr>
            <a:spLocks noGrp="1"/>
          </p:cNvSpPr>
          <p:nvPr>
            <p:ph type="title"/>
          </p:nvPr>
        </p:nvSpPr>
        <p:spPr/>
        <p:txBody>
          <a:bodyPr/>
          <a:lstStyle/>
          <a:p>
            <a:r>
              <a:rPr lang="en-US"/>
              <a:t>Click to edit Master title style</a:t>
            </a:r>
            <a:endParaRPr lang="he-IL"/>
          </a:p>
        </p:txBody>
      </p:sp>
      <p:sp>
        <p:nvSpPr>
          <p:cNvPr id="3" name="מציין מיקום של תאריך 2">
            <a:extLst>
              <a:ext uri="{FF2B5EF4-FFF2-40B4-BE49-F238E27FC236}">
                <a16:creationId xmlns:a16="http://schemas.microsoft.com/office/drawing/2014/main" id="{A45C36EB-845A-45CA-A399-53ECE50365B2}"/>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4" name="מציין מיקום של כותרת תחתונה 3">
            <a:extLst>
              <a:ext uri="{FF2B5EF4-FFF2-40B4-BE49-F238E27FC236}">
                <a16:creationId xmlns:a16="http://schemas.microsoft.com/office/drawing/2014/main" id="{0FA2624B-9F98-48FE-ADAF-1D97DC97737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7C7E4B-CD0A-40FB-90DA-A8E32B5F41A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0" name="מציין מיקום תוכן 9">
            <a:extLst>
              <a:ext uri="{FF2B5EF4-FFF2-40B4-BE49-F238E27FC236}">
                <a16:creationId xmlns:a16="http://schemas.microsoft.com/office/drawing/2014/main" id="{7A4E8B70-9E3F-425C-9911-215B73DB34A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10791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לדיון בכיתה">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565400" y="136525"/>
            <a:ext cx="706119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62387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53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6735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2" r:id="rId5"/>
    <p:sldLayoutId id="2147483663" r:id="rId6"/>
    <p:sldLayoutId id="2147483654" r:id="rId7"/>
    <p:sldLayoutId id="2147483655" r:id="rId8"/>
    <p:sldLayoutId id="2147483657" r:id="rId9"/>
    <p:sldLayoutId id="2147483664" r:id="rId10"/>
    <p:sldLayoutId id="2147483665" r:id="rId11"/>
    <p:sldLayoutId id="2147483669" r:id="rId12"/>
    <p:sldLayoutId id="2147483685"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eQwNuny4Uqc"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069" y="264516"/>
            <a:ext cx="11643864"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67249" y="2552925"/>
            <a:ext cx="6796567" cy="2159531"/>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377" rtl="1" eaLnBrk="1" fontAlgn="auto" latinLnBrk="0" hangingPunct="1">
                <a:lnSpc>
                  <a:spcPts val="266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8" y="2799219"/>
            <a:ext cx="7777987" cy="1655763"/>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כלים ופעילויות</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לחיזוק כוחות ולניהול שיח רגשי</a:t>
            </a:r>
          </a:p>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לתלמידים ולצוות החינוכי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2" y="313829"/>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9" y="1003541"/>
            <a:ext cx="2141984" cy="404920"/>
          </a:xfrm>
          <a:prstGeom prst="rect">
            <a:avLst/>
          </a:prstGeom>
          <a:noFill/>
          <a:ln>
            <a:noFill/>
          </a:ln>
        </p:spPr>
        <p:txBody>
          <a:bodyPr spcFirstLastPara="1" wrap="square" lIns="91425" tIns="45700" rIns="91425" bIns="45700" anchor="t" anchorCtr="0">
            <a:noAutofit/>
          </a:bodyPr>
          <a:lstStyle/>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משרד החינוך</a:t>
            </a:r>
            <a:endParaRPr kumimoji="0"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מינהל פדגוגי</a:t>
            </a:r>
            <a:endParaRPr kumimoji="0"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אגף בכיר שירות פסיכולוגי ייעוצי</a:t>
            </a:r>
            <a:endParaRPr kumimoji="0"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577827" y="300762"/>
            <a:ext cx="2141984" cy="1023173"/>
          </a:xfrm>
          <a:prstGeom prst="rect">
            <a:avLst/>
          </a:prstGeom>
          <a:noFill/>
          <a:ln>
            <a:noFill/>
          </a:ln>
        </p:spPr>
      </p:pic>
      <p:sp>
        <p:nvSpPr>
          <p:cNvPr id="16" name="כותרת משנה 2">
            <a:extLst>
              <a:ext uri="{FF2B5EF4-FFF2-40B4-BE49-F238E27FC236}">
                <a16:creationId xmlns:a16="http://schemas.microsoft.com/office/drawing/2014/main" id="{F9657573-CD58-BDF6-721D-2498525F8CE2}"/>
              </a:ext>
            </a:extLst>
          </p:cNvPr>
          <p:cNvSpPr txBox="1">
            <a:spLocks/>
          </p:cNvSpPr>
          <p:nvPr/>
        </p:nvSpPr>
        <p:spPr>
          <a:xfrm>
            <a:off x="2207008" y="5095276"/>
            <a:ext cx="7777987" cy="58714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377" rtl="1"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he-IL" sz="3600" b="1" i="0" u="none" strike="noStrike" kern="1200" cap="none" spc="0" normalizeH="0" baseline="0" noProof="0" dirty="0">
              <a:ln>
                <a:noFill/>
              </a:ln>
              <a:solidFill>
                <a:srgbClr val="5B7496"/>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737865" y="-450654"/>
            <a:ext cx="4716276" cy="4716276"/>
          </a:xfrm>
          <a:prstGeom prst="rect">
            <a:avLst/>
          </a:prstGeom>
        </p:spPr>
      </p:pic>
      <p:sp>
        <p:nvSpPr>
          <p:cNvPr id="5" name="תיבת טקסט 4">
            <a:extLst>
              <a:ext uri="{FF2B5EF4-FFF2-40B4-BE49-F238E27FC236}">
                <a16:creationId xmlns:a16="http://schemas.microsoft.com/office/drawing/2014/main" id="{C1185B43-9162-4EA0-5343-9E6A013CDB40}"/>
              </a:ext>
            </a:extLst>
          </p:cNvPr>
          <p:cNvSpPr txBox="1"/>
          <p:nvPr/>
        </p:nvSpPr>
        <p:spPr>
          <a:xfrm>
            <a:off x="2338122" y="5083533"/>
            <a:ext cx="7510181" cy="769441"/>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להרכיב את הפאזל מחדש</a:t>
            </a:r>
          </a:p>
        </p:txBody>
      </p:sp>
      <p:sp>
        <p:nvSpPr>
          <p:cNvPr id="18" name="Google Shape;138;p1">
            <a:extLst>
              <a:ext uri="{FF2B5EF4-FFF2-40B4-BE49-F238E27FC236}">
                <a16:creationId xmlns:a16="http://schemas.microsoft.com/office/drawing/2014/main" id="{E50A190E-3462-715B-87FF-9B6A3BD6043D}"/>
              </a:ext>
            </a:extLst>
          </p:cNvPr>
          <p:cNvSpPr txBox="1"/>
          <p:nvPr/>
        </p:nvSpPr>
        <p:spPr>
          <a:xfrm>
            <a:off x="6614870" y="5755165"/>
            <a:ext cx="5104941" cy="740483"/>
          </a:xfrm>
          <a:prstGeom prst="rect">
            <a:avLst/>
          </a:prstGeom>
          <a:noFill/>
          <a:ln>
            <a:noFill/>
          </a:ln>
        </p:spPr>
        <p:txBody>
          <a:bodyPr spcFirstLastPara="1" wrap="square" lIns="91425" tIns="45700" rIns="91425" bIns="45700" anchor="t" anchorCtr="0">
            <a:spAutoFit/>
          </a:bodyPr>
          <a:lstStyle/>
          <a:p>
            <a:pPr>
              <a:lnSpc>
                <a:spcPct val="116666"/>
              </a:lnSpc>
              <a:buClr>
                <a:srgbClr val="000000"/>
              </a:buClr>
              <a:buFont typeface="Arial"/>
              <a:buNone/>
              <a:defRPr/>
            </a:pPr>
            <a:r>
              <a:rPr lang="he-IL" sz="3600" kern="0" dirty="0">
                <a:latin typeface="Calibri"/>
                <a:ea typeface="Calibri"/>
                <a:cs typeface="Calibri"/>
                <a:sym typeface="Calibri"/>
              </a:rPr>
              <a:t>כיתות א-ג</a:t>
            </a:r>
            <a:endParaRPr sz="2800" kern="0" dirty="0">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A65EFD0D-3CE9-436B-814F-1830589EE3CF}"/>
              </a:ext>
            </a:extLst>
          </p:cNvPr>
          <p:cNvPicPr>
            <a:picLocks noGrp="1" noChangeAspect="1"/>
          </p:cNvPicPr>
          <p:nvPr>
            <p:ph idx="1"/>
          </p:nvPr>
        </p:nvPicPr>
        <p:blipFill rotWithShape="1">
          <a:blip r:embed="rId3"/>
          <a:srcRect t="11336" b="18132"/>
          <a:stretch/>
        </p:blipFill>
        <p:spPr>
          <a:xfrm>
            <a:off x="103259" y="0"/>
            <a:ext cx="12191980" cy="6857990"/>
          </a:xfrm>
          <a:prstGeom prst="rect">
            <a:avLst/>
          </a:prstGeom>
          <a:noFill/>
        </p:spPr>
      </p:pic>
      <p:sp>
        <p:nvSpPr>
          <p:cNvPr id="5" name="תיבת טקסט 4">
            <a:extLst>
              <a:ext uri="{FF2B5EF4-FFF2-40B4-BE49-F238E27FC236}">
                <a16:creationId xmlns:a16="http://schemas.microsoft.com/office/drawing/2014/main" id="{3E7FD083-ABBB-4AF9-84B4-BB77CB829713}"/>
              </a:ext>
            </a:extLst>
          </p:cNvPr>
          <p:cNvSpPr txBox="1"/>
          <p:nvPr/>
        </p:nvSpPr>
        <p:spPr>
          <a:xfrm>
            <a:off x="2539536" y="1483387"/>
            <a:ext cx="7750418" cy="5186676"/>
          </a:xfrm>
          <a:custGeom>
            <a:avLst/>
            <a:gdLst>
              <a:gd name="connsiteX0" fmla="*/ 0 w 7750418"/>
              <a:gd name="connsiteY0" fmla="*/ 0 h 5823454"/>
              <a:gd name="connsiteX1" fmla="*/ 7750418 w 7750418"/>
              <a:gd name="connsiteY1" fmla="*/ 0 h 5823454"/>
              <a:gd name="connsiteX2" fmla="*/ 7750418 w 7750418"/>
              <a:gd name="connsiteY2" fmla="*/ 5823454 h 5823454"/>
              <a:gd name="connsiteX3" fmla="*/ 0 w 7750418"/>
              <a:gd name="connsiteY3" fmla="*/ 5823454 h 5823454"/>
              <a:gd name="connsiteX4" fmla="*/ 0 w 7750418"/>
              <a:gd name="connsiteY4" fmla="*/ 0 h 5823454"/>
              <a:gd name="connsiteX0" fmla="*/ 0 w 7750418"/>
              <a:gd name="connsiteY0" fmla="*/ 0 h 5823454"/>
              <a:gd name="connsiteX1" fmla="*/ 7750418 w 7750418"/>
              <a:gd name="connsiteY1" fmla="*/ 0 h 5823454"/>
              <a:gd name="connsiteX2" fmla="*/ 7750418 w 7750418"/>
              <a:gd name="connsiteY2" fmla="*/ 5823454 h 5823454"/>
              <a:gd name="connsiteX3" fmla="*/ 0 w 7750418"/>
              <a:gd name="connsiteY3" fmla="*/ 5823454 h 5823454"/>
              <a:gd name="connsiteX4" fmla="*/ 0 w 7750418"/>
              <a:gd name="connsiteY4" fmla="*/ 0 h 5823454"/>
              <a:gd name="connsiteX0" fmla="*/ 0 w 7750418"/>
              <a:gd name="connsiteY0" fmla="*/ 0 h 5823454"/>
              <a:gd name="connsiteX1" fmla="*/ 7750418 w 7750418"/>
              <a:gd name="connsiteY1" fmla="*/ 0 h 5823454"/>
              <a:gd name="connsiteX2" fmla="*/ 7750418 w 7750418"/>
              <a:gd name="connsiteY2" fmla="*/ 5823454 h 5823454"/>
              <a:gd name="connsiteX3" fmla="*/ 0 w 7750418"/>
              <a:gd name="connsiteY3" fmla="*/ 5823454 h 5823454"/>
              <a:gd name="connsiteX4" fmla="*/ 0 w 7750418"/>
              <a:gd name="connsiteY4" fmla="*/ 0 h 5823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418" h="5823454" fill="none" extrusionOk="0">
                <a:moveTo>
                  <a:pt x="0" y="0"/>
                </a:moveTo>
                <a:cubicBezTo>
                  <a:pt x="2716106" y="45423"/>
                  <a:pt x="6827455" y="-49106"/>
                  <a:pt x="7750418" y="0"/>
                </a:cubicBezTo>
                <a:cubicBezTo>
                  <a:pt x="8175912" y="2875015"/>
                  <a:pt x="7410281" y="4159860"/>
                  <a:pt x="7750418" y="5823454"/>
                </a:cubicBezTo>
                <a:cubicBezTo>
                  <a:pt x="7491834" y="5625025"/>
                  <a:pt x="3514094" y="5234244"/>
                  <a:pt x="0" y="5823454"/>
                </a:cubicBezTo>
                <a:cubicBezTo>
                  <a:pt x="122446" y="3856480"/>
                  <a:pt x="175798" y="2659840"/>
                  <a:pt x="0" y="0"/>
                </a:cubicBezTo>
                <a:close/>
              </a:path>
              <a:path w="7750418" h="5823454" stroke="0" extrusionOk="0">
                <a:moveTo>
                  <a:pt x="0" y="0"/>
                </a:moveTo>
                <a:cubicBezTo>
                  <a:pt x="2066590" y="60192"/>
                  <a:pt x="6068386" y="65915"/>
                  <a:pt x="7750418" y="0"/>
                </a:cubicBezTo>
                <a:cubicBezTo>
                  <a:pt x="8087173" y="1793089"/>
                  <a:pt x="7843690" y="4075669"/>
                  <a:pt x="7750418" y="5823454"/>
                </a:cubicBezTo>
                <a:cubicBezTo>
                  <a:pt x="4903333" y="5622490"/>
                  <a:pt x="1763514" y="5691940"/>
                  <a:pt x="0" y="5823454"/>
                </a:cubicBezTo>
                <a:cubicBezTo>
                  <a:pt x="-301391" y="3756166"/>
                  <a:pt x="28864" y="1040721"/>
                  <a:pt x="0" y="0"/>
                </a:cubicBezTo>
                <a:close/>
              </a:path>
              <a:path w="7750418" h="5823454" fill="none" stroke="0" extrusionOk="0">
                <a:moveTo>
                  <a:pt x="0" y="0"/>
                </a:moveTo>
                <a:cubicBezTo>
                  <a:pt x="2515296" y="325824"/>
                  <a:pt x="6960012" y="256574"/>
                  <a:pt x="7750418" y="0"/>
                </a:cubicBezTo>
                <a:cubicBezTo>
                  <a:pt x="8014728" y="2631426"/>
                  <a:pt x="7714621" y="4348491"/>
                  <a:pt x="7750418" y="5823454"/>
                </a:cubicBezTo>
                <a:cubicBezTo>
                  <a:pt x="6374302" y="5373085"/>
                  <a:pt x="4227564" y="6535910"/>
                  <a:pt x="0" y="5823454"/>
                </a:cubicBezTo>
                <a:cubicBezTo>
                  <a:pt x="-250600" y="4117968"/>
                  <a:pt x="-45998" y="2530219"/>
                  <a:pt x="0" y="0"/>
                </a:cubicBezTo>
                <a:close/>
              </a:path>
              <a:path w="7750418" h="5823454" fill="none" stroke="0" extrusionOk="0">
                <a:moveTo>
                  <a:pt x="0" y="0"/>
                </a:moveTo>
                <a:cubicBezTo>
                  <a:pt x="2658806" y="99459"/>
                  <a:pt x="6904265" y="3229"/>
                  <a:pt x="7750418" y="0"/>
                </a:cubicBezTo>
                <a:cubicBezTo>
                  <a:pt x="7868141" y="2800069"/>
                  <a:pt x="7581249" y="4144833"/>
                  <a:pt x="7750418" y="5823454"/>
                </a:cubicBezTo>
                <a:cubicBezTo>
                  <a:pt x="7078900" y="5317498"/>
                  <a:pt x="3825637" y="5991189"/>
                  <a:pt x="0" y="5823454"/>
                </a:cubicBezTo>
                <a:cubicBezTo>
                  <a:pt x="-22633" y="4025817"/>
                  <a:pt x="118834" y="2478470"/>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xmlns="" sd="3125135780">
                  <a:custGeom>
                    <a:avLst/>
                    <a:gdLst>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418" h="5186676" fill="none" extrusionOk="0">
                        <a:moveTo>
                          <a:pt x="0" y="0"/>
                        </a:moveTo>
                        <a:cubicBezTo>
                          <a:pt x="2720003" y="-72568"/>
                          <a:pt x="6843702" y="-181865"/>
                          <a:pt x="7750418" y="0"/>
                        </a:cubicBezTo>
                        <a:cubicBezTo>
                          <a:pt x="8241426" y="2573454"/>
                          <a:pt x="7315929" y="3723937"/>
                          <a:pt x="7750418" y="5186676"/>
                        </a:cubicBezTo>
                        <a:cubicBezTo>
                          <a:pt x="7630437" y="4997230"/>
                          <a:pt x="3522566" y="4264177"/>
                          <a:pt x="0" y="5186676"/>
                        </a:cubicBezTo>
                        <a:cubicBezTo>
                          <a:pt x="225278" y="3344358"/>
                          <a:pt x="274305" y="2373066"/>
                          <a:pt x="0" y="0"/>
                        </a:cubicBezTo>
                        <a:close/>
                      </a:path>
                      <a:path w="7750418" h="5186676" stroke="0" extrusionOk="0">
                        <a:moveTo>
                          <a:pt x="0" y="0"/>
                        </a:moveTo>
                        <a:cubicBezTo>
                          <a:pt x="2166282" y="204922"/>
                          <a:pt x="6004964" y="71897"/>
                          <a:pt x="7750418" y="0"/>
                        </a:cubicBezTo>
                        <a:cubicBezTo>
                          <a:pt x="8253684" y="1755482"/>
                          <a:pt x="7840238" y="3566199"/>
                          <a:pt x="7750418" y="5186676"/>
                        </a:cubicBezTo>
                        <a:cubicBezTo>
                          <a:pt x="4888921" y="4966173"/>
                          <a:pt x="1773772" y="4793282"/>
                          <a:pt x="0" y="5186676"/>
                        </a:cubicBezTo>
                        <a:cubicBezTo>
                          <a:pt x="-386646" y="3330687"/>
                          <a:pt x="38422" y="836635"/>
                          <a:pt x="0" y="0"/>
                        </a:cubicBezTo>
                        <a:close/>
                      </a:path>
                      <a:path w="7750418" h="5186676" fill="none" stroke="0" extrusionOk="0">
                        <a:moveTo>
                          <a:pt x="0" y="0"/>
                        </a:moveTo>
                        <a:cubicBezTo>
                          <a:pt x="2500262" y="293730"/>
                          <a:pt x="7052840" y="276851"/>
                          <a:pt x="7750418" y="0"/>
                        </a:cubicBezTo>
                        <a:cubicBezTo>
                          <a:pt x="8099615" y="2238484"/>
                          <a:pt x="7787361" y="4036157"/>
                          <a:pt x="7750418" y="5186676"/>
                        </a:cubicBezTo>
                        <a:cubicBezTo>
                          <a:pt x="5980352" y="5049591"/>
                          <a:pt x="4317814" y="5827728"/>
                          <a:pt x="0" y="5186676"/>
                        </a:cubicBezTo>
                        <a:cubicBezTo>
                          <a:pt x="-404661" y="3712670"/>
                          <a:pt x="9369" y="2477230"/>
                          <a:pt x="0" y="0"/>
                        </a:cubicBezTo>
                        <a:close/>
                      </a:path>
                      <a:path w="7750418" h="5186676" fill="none" stroke="0" extrusionOk="0">
                        <a:moveTo>
                          <a:pt x="0" y="0"/>
                        </a:moveTo>
                        <a:cubicBezTo>
                          <a:pt x="2817363" y="146135"/>
                          <a:pt x="6893438" y="34108"/>
                          <a:pt x="7750418" y="0"/>
                        </a:cubicBezTo>
                        <a:cubicBezTo>
                          <a:pt x="7734259" y="2407817"/>
                          <a:pt x="7575445" y="3584468"/>
                          <a:pt x="7750418" y="5186676"/>
                        </a:cubicBezTo>
                        <a:cubicBezTo>
                          <a:pt x="7315873" y="4535526"/>
                          <a:pt x="3658689" y="5439470"/>
                          <a:pt x="0" y="5186676"/>
                        </a:cubicBezTo>
                        <a:cubicBezTo>
                          <a:pt x="18975" y="3371286"/>
                          <a:pt x="83292" y="2218400"/>
                          <a:pt x="0" y="0"/>
                        </a:cubicBezTo>
                        <a:close/>
                      </a:path>
                      <a:path w="7750418" h="5186676" fill="none" stroke="0" extrusionOk="0">
                        <a:moveTo>
                          <a:pt x="0" y="0"/>
                        </a:moveTo>
                        <a:cubicBezTo>
                          <a:pt x="2613808" y="88554"/>
                          <a:pt x="6844735" y="-56419"/>
                          <a:pt x="7750418" y="0"/>
                        </a:cubicBezTo>
                        <a:cubicBezTo>
                          <a:pt x="7973189" y="2504426"/>
                          <a:pt x="7343481" y="3835417"/>
                          <a:pt x="7750418" y="5186676"/>
                        </a:cubicBezTo>
                        <a:cubicBezTo>
                          <a:pt x="7374873" y="4792835"/>
                          <a:pt x="3761332" y="4944306"/>
                          <a:pt x="0" y="5186676"/>
                        </a:cubicBezTo>
                        <a:cubicBezTo>
                          <a:pt x="59024" y="3536672"/>
                          <a:pt x="174177" y="2339700"/>
                          <a:pt x="0" y="0"/>
                        </a:cubicBezTo>
                        <a:close/>
                      </a:path>
                    </a:pathLst>
                  </a:custGeom>
                  <ask:type>
                    <ask:lineSketchCurved/>
                  </ask:type>
                </ask:lineSketchStyleProps>
              </a:ext>
            </a:extLst>
          </a:ln>
        </p:spPr>
        <p:txBody>
          <a:bodyPr wrap="square" rtlCol="1">
            <a:spAutoFit/>
          </a:bodyPr>
          <a:lstStyle/>
          <a:p>
            <a:pPr marL="50800" marR="0" lvl="0" indent="0" algn="ctr" defTabSz="914400" rtl="1" eaLnBrk="1" fontAlgn="auto" latinLnBrk="0" hangingPunct="1">
              <a:lnSpc>
                <a:spcPct val="150000"/>
              </a:lnSpc>
              <a:spcBef>
                <a:spcPts val="0"/>
              </a:spcBef>
              <a:spcAft>
                <a:spcPts val="0"/>
              </a:spcAft>
              <a:buClrTx/>
              <a:buSzPct val="180000"/>
              <a:buFontTx/>
              <a:buNone/>
              <a:tabLst/>
              <a:defRPr/>
            </a:pPr>
            <a:r>
              <a:rPr lang="he-IL" sz="3200" b="1" dirty="0">
                <a:latin typeface="Calibri" panose="020F0502020204030204" pitchFamily="34" charset="0"/>
                <a:cs typeface="Calibri" panose="020F0502020204030204" pitchFamily="34" charset="0"/>
              </a:rPr>
              <a:t>כל חלק הוא יחיד ומיוחד</a:t>
            </a:r>
            <a:br>
              <a:rPr lang="he-IL" sz="3200" b="1" dirty="0">
                <a:latin typeface="Calibri" panose="020F0502020204030204" pitchFamily="34" charset="0"/>
                <a:cs typeface="Calibri" panose="020F0502020204030204" pitchFamily="34" charset="0"/>
              </a:rPr>
            </a:br>
            <a:r>
              <a:rPr lang="he-IL" sz="3200" b="1" dirty="0">
                <a:latin typeface="Calibri" panose="020F0502020204030204" pitchFamily="34" charset="0"/>
                <a:cs typeface="Calibri" panose="020F0502020204030204" pitchFamily="34" charset="0"/>
              </a:rPr>
              <a:t>וביחד נוצר פאזל יחיד ומיוחד</a:t>
            </a:r>
            <a:br>
              <a:rPr lang="he-IL" sz="3200" b="1" dirty="0">
                <a:latin typeface="Calibri" panose="020F0502020204030204" pitchFamily="34" charset="0"/>
                <a:cs typeface="Calibri" panose="020F0502020204030204" pitchFamily="34" charset="0"/>
              </a:rPr>
            </a:br>
            <a:r>
              <a:rPr lang="he-IL" sz="3200" b="1" dirty="0">
                <a:latin typeface="Calibri" panose="020F0502020204030204" pitchFamily="34" charset="0"/>
                <a:cs typeface="Calibri" panose="020F0502020204030204" pitchFamily="34" charset="0"/>
              </a:rPr>
              <a:t>בדיוק כשם שכל ילד הוא יחיד ומיוחד</a:t>
            </a:r>
            <a:br>
              <a:rPr lang="he-IL" sz="3200" b="1" dirty="0">
                <a:latin typeface="Calibri" panose="020F0502020204030204" pitchFamily="34" charset="0"/>
                <a:cs typeface="Calibri" panose="020F0502020204030204" pitchFamily="34" charset="0"/>
              </a:rPr>
            </a:br>
            <a:r>
              <a:rPr lang="he-IL" sz="3200" b="1" dirty="0">
                <a:latin typeface="Calibri" panose="020F0502020204030204" pitchFamily="34" charset="0"/>
                <a:cs typeface="Calibri" panose="020F0502020204030204" pitchFamily="34" charset="0"/>
              </a:rPr>
              <a:t>וכל ילדה היא יחידה ומיוחדת</a:t>
            </a:r>
            <a:br>
              <a:rPr lang="he-IL" sz="3200" b="1" dirty="0">
                <a:latin typeface="Calibri" panose="020F0502020204030204" pitchFamily="34" charset="0"/>
                <a:cs typeface="Calibri" panose="020F0502020204030204" pitchFamily="34" charset="0"/>
              </a:rPr>
            </a:br>
            <a:r>
              <a:rPr lang="he-IL" sz="3200" b="1" dirty="0">
                <a:latin typeface="Calibri" panose="020F0502020204030204" pitchFamily="34" charset="0"/>
                <a:cs typeface="Calibri" panose="020F0502020204030204" pitchFamily="34" charset="0"/>
              </a:rPr>
              <a:t>ביחד נוצרת כיתה</a:t>
            </a:r>
          </a:p>
          <a:p>
            <a:pPr marL="50800" marR="0" lvl="0" indent="0" algn="ctr" defTabSz="914400" rtl="1" eaLnBrk="1" fontAlgn="auto" latinLnBrk="0" hangingPunct="1">
              <a:lnSpc>
                <a:spcPct val="150000"/>
              </a:lnSpc>
              <a:spcBef>
                <a:spcPts val="0"/>
              </a:spcBef>
              <a:spcAft>
                <a:spcPts val="0"/>
              </a:spcAft>
              <a:buClrTx/>
              <a:buSzPct val="180000"/>
              <a:buFontTx/>
              <a:buNone/>
              <a:tabLst/>
              <a:defRPr/>
            </a:pPr>
            <a:r>
              <a:rPr lang="he-IL" sz="3200" b="1" dirty="0">
                <a:latin typeface="Calibri" panose="020F0502020204030204" pitchFamily="34" charset="0"/>
                <a:cs typeface="Calibri" panose="020F0502020204030204" pitchFamily="34" charset="0"/>
              </a:rPr>
              <a:t>כיתה אחת ויחידה - הכיתה שלנו</a:t>
            </a:r>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endParaRPr kumimoji="0" lang="he-IL" sz="3200" b="1" i="0" u="none" strike="noStrike" kern="1200" cap="none" spc="0" normalizeH="0" baseline="0" noProof="0" dirty="0">
              <a:ln>
                <a:noFill/>
              </a:ln>
              <a:solidFill>
                <a:srgbClr val="A6217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231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AB1019-7920-429B-9D75-CAB4AC112E61}"/>
              </a:ext>
            </a:extLst>
          </p:cNvPr>
          <p:cNvPicPr>
            <a:picLocks noChangeAspect="1"/>
          </p:cNvPicPr>
          <p:nvPr/>
        </p:nvPicPr>
        <p:blipFill rotWithShape="1">
          <a:blip r:embed="rId3"/>
          <a:srcRect l="39375" t="23600" r="38219" b="23000"/>
          <a:stretch/>
        </p:blipFill>
        <p:spPr>
          <a:xfrm>
            <a:off x="106016" y="1501058"/>
            <a:ext cx="3047193" cy="3858077"/>
          </a:xfrm>
          <a:prstGeom prst="rect">
            <a:avLst/>
          </a:prstGeom>
        </p:spPr>
      </p:pic>
      <p:pic>
        <p:nvPicPr>
          <p:cNvPr id="6" name="Picture 6">
            <a:extLst>
              <a:ext uri="{FF2B5EF4-FFF2-40B4-BE49-F238E27FC236}">
                <a16:creationId xmlns:a16="http://schemas.microsoft.com/office/drawing/2014/main" id="{033C3BC2-AEB8-470F-A482-32D2A432E31E}"/>
              </a:ext>
            </a:extLst>
          </p:cNvPr>
          <p:cNvPicPr>
            <a:picLocks noChangeAspect="1"/>
          </p:cNvPicPr>
          <p:nvPr/>
        </p:nvPicPr>
        <p:blipFill rotWithShape="1">
          <a:blip r:embed="rId3"/>
          <a:srcRect l="39375" t="23600" r="38219" b="23000"/>
          <a:stretch/>
        </p:blipFill>
        <p:spPr>
          <a:xfrm>
            <a:off x="3123704" y="1519567"/>
            <a:ext cx="3047193" cy="3858077"/>
          </a:xfrm>
          <a:prstGeom prst="rect">
            <a:avLst/>
          </a:prstGeom>
        </p:spPr>
      </p:pic>
      <p:pic>
        <p:nvPicPr>
          <p:cNvPr id="7" name="Picture 8">
            <a:extLst>
              <a:ext uri="{FF2B5EF4-FFF2-40B4-BE49-F238E27FC236}">
                <a16:creationId xmlns:a16="http://schemas.microsoft.com/office/drawing/2014/main" id="{8F69BA30-DEF2-4CA7-BC8D-2D2395623280}"/>
              </a:ext>
            </a:extLst>
          </p:cNvPr>
          <p:cNvPicPr>
            <a:picLocks noChangeAspect="1"/>
          </p:cNvPicPr>
          <p:nvPr/>
        </p:nvPicPr>
        <p:blipFill rotWithShape="1">
          <a:blip r:embed="rId3"/>
          <a:srcRect l="39375" t="23600" r="38219" b="23000"/>
          <a:stretch/>
        </p:blipFill>
        <p:spPr>
          <a:xfrm>
            <a:off x="5995614" y="1519567"/>
            <a:ext cx="3047193" cy="3858077"/>
          </a:xfrm>
          <a:prstGeom prst="rect">
            <a:avLst/>
          </a:prstGeom>
        </p:spPr>
      </p:pic>
      <p:pic>
        <p:nvPicPr>
          <p:cNvPr id="8" name="Picture 10">
            <a:extLst>
              <a:ext uri="{FF2B5EF4-FFF2-40B4-BE49-F238E27FC236}">
                <a16:creationId xmlns:a16="http://schemas.microsoft.com/office/drawing/2014/main" id="{C8115744-D331-46A8-95FD-6710B844AB94}"/>
              </a:ext>
            </a:extLst>
          </p:cNvPr>
          <p:cNvPicPr>
            <a:picLocks noChangeAspect="1"/>
          </p:cNvPicPr>
          <p:nvPr/>
        </p:nvPicPr>
        <p:blipFill rotWithShape="1">
          <a:blip r:embed="rId3"/>
          <a:srcRect l="39375" t="23600" r="38219" b="23000"/>
          <a:stretch/>
        </p:blipFill>
        <p:spPr>
          <a:xfrm>
            <a:off x="9042807" y="1519567"/>
            <a:ext cx="3047193" cy="3858077"/>
          </a:xfrm>
          <a:prstGeom prst="rect">
            <a:avLst/>
          </a:prstGeom>
        </p:spPr>
      </p:pic>
    </p:spTree>
    <p:extLst>
      <p:ext uri="{BB962C8B-B14F-4D97-AF65-F5344CB8AC3E}">
        <p14:creationId xmlns:p14="http://schemas.microsoft.com/office/powerpoint/2010/main" val="389310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9;p27">
            <a:extLst>
              <a:ext uri="{FF2B5EF4-FFF2-40B4-BE49-F238E27FC236}">
                <a16:creationId xmlns:a16="http://schemas.microsoft.com/office/drawing/2014/main" id="{AE5A1FD7-1D70-4EE5-9A1B-0732AD401359}"/>
              </a:ext>
            </a:extLst>
          </p:cNvPr>
          <p:cNvPicPr preferRelativeResize="0"/>
          <p:nvPr/>
        </p:nvPicPr>
        <p:blipFill rotWithShape="1">
          <a:blip r:embed="rId2">
            <a:alphaModFix/>
          </a:blip>
          <a:srcRect/>
          <a:stretch/>
        </p:blipFill>
        <p:spPr>
          <a:xfrm flipH="1">
            <a:off x="4109893" y="3715438"/>
            <a:ext cx="3468362" cy="2846131"/>
          </a:xfrm>
          <a:prstGeom prst="rect">
            <a:avLst/>
          </a:prstGeom>
          <a:noFill/>
          <a:ln>
            <a:noFill/>
          </a:ln>
        </p:spPr>
      </p:pic>
      <p:pic>
        <p:nvPicPr>
          <p:cNvPr id="9" name="Google Shape;61;p27">
            <a:extLst>
              <a:ext uri="{FF2B5EF4-FFF2-40B4-BE49-F238E27FC236}">
                <a16:creationId xmlns:a16="http://schemas.microsoft.com/office/drawing/2014/main" id="{FCE0D190-4804-4D51-8FA4-8911C08280B3}"/>
              </a:ext>
            </a:extLst>
          </p:cNvPr>
          <p:cNvPicPr preferRelativeResize="0"/>
          <p:nvPr/>
        </p:nvPicPr>
        <p:blipFill rotWithShape="1">
          <a:blip r:embed="rId2">
            <a:alphaModFix/>
          </a:blip>
          <a:srcRect/>
          <a:stretch/>
        </p:blipFill>
        <p:spPr>
          <a:xfrm>
            <a:off x="8226137" y="3617763"/>
            <a:ext cx="3392995" cy="2445039"/>
          </a:xfrm>
          <a:prstGeom prst="rect">
            <a:avLst/>
          </a:prstGeom>
          <a:noFill/>
          <a:ln>
            <a:noFill/>
          </a:ln>
        </p:spPr>
      </p:pic>
      <p:pic>
        <p:nvPicPr>
          <p:cNvPr id="3" name="מציין מיקום תוכן 2">
            <a:extLst>
              <a:ext uri="{FF2B5EF4-FFF2-40B4-BE49-F238E27FC236}">
                <a16:creationId xmlns:a16="http://schemas.microsoft.com/office/drawing/2014/main" id="{453E7CF6-CF93-403F-BEDF-D0E20DBBCF48}"/>
              </a:ext>
            </a:extLst>
          </p:cNvPr>
          <p:cNvPicPr>
            <a:picLocks noGrp="1" noChangeAspect="1"/>
          </p:cNvPicPr>
          <p:nvPr>
            <p:ph type="pic" idx="4294967295"/>
          </p:nvPr>
        </p:nvPicPr>
        <p:blipFill rotWithShape="1">
          <a:blip r:embed="rId3"/>
          <a:stretch/>
        </p:blipFill>
        <p:spPr>
          <a:xfrm>
            <a:off x="87313" y="83451"/>
            <a:ext cx="6008687" cy="4351338"/>
          </a:xfrm>
          <a:prstGeom prst="rect">
            <a:avLst/>
          </a:prstGeom>
          <a:noFill/>
        </p:spPr>
      </p:pic>
      <p:sp>
        <p:nvSpPr>
          <p:cNvPr id="8" name="Title 2">
            <a:extLst>
              <a:ext uri="{FF2B5EF4-FFF2-40B4-BE49-F238E27FC236}">
                <a16:creationId xmlns:a16="http://schemas.microsoft.com/office/drawing/2014/main" id="{4AE5154D-1140-4532-8116-D32CCF3D070F}"/>
              </a:ext>
            </a:extLst>
          </p:cNvPr>
          <p:cNvSpPr>
            <a:spLocks noGrp="1"/>
          </p:cNvSpPr>
          <p:nvPr>
            <p:ph type="title" idx="4294967295"/>
          </p:nvPr>
        </p:nvSpPr>
        <p:spPr>
          <a:xfrm>
            <a:off x="6096000" y="406990"/>
            <a:ext cx="5523132" cy="2813050"/>
          </a:xfrm>
        </p:spPr>
        <p:txBody>
          <a:bodyPr>
            <a:normAutofit/>
          </a:bodyPr>
          <a:lstStyle/>
          <a:p>
            <a:r>
              <a:rPr lang="he-IL" sz="6000" b="1" dirty="0">
                <a:solidFill>
                  <a:srgbClr val="002060"/>
                </a:solidFill>
                <a:latin typeface="Calibri" panose="020F0502020204030204" pitchFamily="34" charset="0"/>
                <a:ea typeface="Calibri" panose="020F0502020204030204" pitchFamily="34" charset="0"/>
                <a:cs typeface="Calibri" panose="020F0502020204030204" pitchFamily="34" charset="0"/>
              </a:rPr>
              <a:t>מי אוהב, מי אוהבת </a:t>
            </a:r>
            <a:br>
              <a:rPr lang="he-IL" sz="60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he-IL" sz="6000" b="1" dirty="0">
                <a:solidFill>
                  <a:srgbClr val="002060"/>
                </a:solidFill>
                <a:latin typeface="Calibri" panose="020F0502020204030204" pitchFamily="34" charset="0"/>
                <a:ea typeface="Calibri" panose="020F0502020204030204" pitchFamily="34" charset="0"/>
                <a:cs typeface="Calibri" panose="020F0502020204030204" pitchFamily="34" charset="0"/>
              </a:rPr>
              <a:t>להרכיב פאזלים?</a:t>
            </a:r>
            <a:endParaRPr lang="en-US" sz="6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Content Placeholder 3">
            <a:extLst>
              <a:ext uri="{FF2B5EF4-FFF2-40B4-BE49-F238E27FC236}">
                <a16:creationId xmlns:a16="http://schemas.microsoft.com/office/drawing/2014/main" id="{7B0A2EB3-8986-45AF-A659-0EAB13B3AFF3}"/>
              </a:ext>
            </a:extLst>
          </p:cNvPr>
          <p:cNvSpPr>
            <a:spLocks noGrp="1"/>
          </p:cNvSpPr>
          <p:nvPr>
            <p:ph sz="half" idx="4294967295"/>
          </p:nvPr>
        </p:nvSpPr>
        <p:spPr>
          <a:xfrm>
            <a:off x="4421875" y="4444809"/>
            <a:ext cx="2533650" cy="1506538"/>
          </a:xfrm>
        </p:spPr>
        <p:txBody>
          <a:bodyPr/>
          <a:lstStyle/>
          <a:p>
            <a:pPr marL="50800" indent="0" algn="ctr">
              <a:buSzPct val="200000"/>
              <a:buNone/>
            </a:pPr>
            <a:r>
              <a:rPr lang="he-IL" dirty="0">
                <a:solidFill>
                  <a:srgbClr val="0070C0"/>
                </a:solidFill>
                <a:latin typeface="Calibri" panose="020F0502020204030204" pitchFamily="34" charset="0"/>
                <a:cs typeface="Calibri" panose="020F0502020204030204" pitchFamily="34" charset="0"/>
              </a:rPr>
              <a:t>איך בעצם מרכיבים פאזל? מה צריך לעשות?</a:t>
            </a:r>
            <a:endParaRPr lang="he-IL" sz="2800" dirty="0">
              <a:solidFill>
                <a:srgbClr val="0070C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A1B559F-F567-4D02-BA95-88BE89C365B9}"/>
              </a:ext>
            </a:extLst>
          </p:cNvPr>
          <p:cNvSpPr txBox="1"/>
          <p:nvPr/>
        </p:nvSpPr>
        <p:spPr>
          <a:xfrm>
            <a:off x="8723826" y="4243971"/>
            <a:ext cx="2521527" cy="954107"/>
          </a:xfrm>
          <a:prstGeom prst="rect">
            <a:avLst/>
          </a:prstGeom>
          <a:noFill/>
        </p:spPr>
        <p:txBody>
          <a:bodyPr wrap="square">
            <a:spAutoFit/>
          </a:bodyPr>
          <a:lstStyle/>
          <a:p>
            <a:pPr marL="50800" indent="0" algn="ctr">
              <a:buSzPct val="200000"/>
              <a:buNone/>
            </a:pPr>
            <a:r>
              <a:rPr lang="he-IL" sz="2800" dirty="0">
                <a:solidFill>
                  <a:srgbClr val="0070C0"/>
                </a:solidFill>
                <a:latin typeface="Calibri" panose="020F0502020204030204" pitchFamily="34" charset="0"/>
                <a:cs typeface="Calibri" panose="020F0502020204030204" pitchFamily="34" charset="0"/>
              </a:rPr>
              <a:t>אלו פאזלים אתם מרכיבים?</a:t>
            </a:r>
          </a:p>
        </p:txBody>
      </p:sp>
    </p:spTree>
    <p:extLst>
      <p:ext uri="{BB962C8B-B14F-4D97-AF65-F5344CB8AC3E}">
        <p14:creationId xmlns:p14="http://schemas.microsoft.com/office/powerpoint/2010/main" val="3052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gsaw Puzzle, Puzzle, Shape, Part">
            <a:extLst>
              <a:ext uri="{FF2B5EF4-FFF2-40B4-BE49-F238E27FC236}">
                <a16:creationId xmlns:a16="http://schemas.microsoft.com/office/drawing/2014/main" id="{A64ECDD3-5745-E74E-35EF-76B23924E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18" y="2065934"/>
            <a:ext cx="4810125" cy="3238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7BF82D-BFC3-E531-20B3-3CA2B5D12F09}"/>
              </a:ext>
            </a:extLst>
          </p:cNvPr>
          <p:cNvSpPr txBox="1"/>
          <p:nvPr/>
        </p:nvSpPr>
        <p:spPr>
          <a:xfrm>
            <a:off x="7818830" y="3191408"/>
            <a:ext cx="2118732" cy="1015663"/>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6000" b="1" i="0" u="none" strike="noStrike" kern="1200" cap="none" spc="50" normalizeH="0" baseline="0" noProof="0" dirty="0">
                <a:ln w="19050" cmpd="sng">
                  <a:solidFill>
                    <a:srgbClr val="39CDE7">
                      <a:lumMod val="60000"/>
                      <a:lumOff val="40000"/>
                    </a:srgbClr>
                  </a:solidFill>
                  <a:prstDash val="solid"/>
                </a:ln>
                <a:solidFill>
                  <a:srgbClr val="D666F9">
                    <a:lumMod val="75000"/>
                  </a:srgbClr>
                </a:solidFill>
                <a:effectLst>
                  <a:glow rad="38100">
                    <a:srgbClr val="39CDE7">
                      <a:alpha val="40000"/>
                    </a:srgbClr>
                  </a:glow>
                </a:effectLst>
                <a:uLnTx/>
                <a:uFillTx/>
                <a:latin typeface="Gisha" panose="020B0502040204020203" pitchFamily="34" charset="-79"/>
                <a:ea typeface="+mn-ea"/>
                <a:cs typeface="Gisha" panose="020B0502040204020203" pitchFamily="34" charset="-79"/>
              </a:rPr>
              <a:t>תמר</a:t>
            </a:r>
          </a:p>
        </p:txBody>
      </p:sp>
      <p:pic>
        <p:nvPicPr>
          <p:cNvPr id="6" name="Picture 4" descr="Neon, Coffee, Food, Ice Cream, Pineapple">
            <a:extLst>
              <a:ext uri="{FF2B5EF4-FFF2-40B4-BE49-F238E27FC236}">
                <a16:creationId xmlns:a16="http://schemas.microsoft.com/office/drawing/2014/main" id="{6665A7C5-BA4C-0750-F12C-DFE140BA8F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60" t="-2800" r="28989" b="63946"/>
          <a:stretch/>
        </p:blipFill>
        <p:spPr bwMode="auto">
          <a:xfrm>
            <a:off x="7209114" y="3781519"/>
            <a:ext cx="1219432" cy="1258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he Sun, Summer, Beach, Hot, Weather">
            <a:extLst>
              <a:ext uri="{FF2B5EF4-FFF2-40B4-BE49-F238E27FC236}">
                <a16:creationId xmlns:a16="http://schemas.microsoft.com/office/drawing/2014/main" id="{5F6C6B2F-CD58-A5C9-4312-F6D5A9BC07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8734" y="2527910"/>
            <a:ext cx="926230" cy="844284"/>
          </a:xfrm>
          <a:prstGeom prst="rect">
            <a:avLst/>
          </a:prstGeom>
          <a:noFill/>
          <a:extLst>
            <a:ext uri="{909E8E84-426E-40DD-AFC4-6F175D3DCCD1}">
              <a14:hiddenFill xmlns:a14="http://schemas.microsoft.com/office/drawing/2010/main">
                <a:solidFill>
                  <a:srgbClr val="FFFFFF"/>
                </a:solidFill>
              </a14:hiddenFill>
            </a:ext>
          </a:extLst>
        </p:spPr>
      </p:pic>
      <p:sp>
        <p:nvSpPr>
          <p:cNvPr id="8" name="כותרת 1">
            <a:extLst>
              <a:ext uri="{FF2B5EF4-FFF2-40B4-BE49-F238E27FC236}">
                <a16:creationId xmlns:a16="http://schemas.microsoft.com/office/drawing/2014/main" id="{776D9D95-DDE1-01F1-A03D-1DE8C1BFA690}"/>
              </a:ext>
            </a:extLst>
          </p:cNvPr>
          <p:cNvSpPr txBox="1">
            <a:spLocks/>
          </p:cNvSpPr>
          <p:nvPr/>
        </p:nvSpPr>
        <p:spPr>
          <a:xfrm>
            <a:off x="786224" y="16149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chemeClr val="bg1"/>
                </a:solidFill>
                <a:latin typeface="Calibri" panose="020F0502020204030204" pitchFamily="34" charset="0"/>
                <a:ea typeface="+mj-ea"/>
                <a:cs typeface="Calibri" panose="020F0502020204030204" pitchFamily="34" charset="0"/>
              </a:defRPr>
            </a:lvl1pPr>
          </a:lstStyle>
          <a:p>
            <a:r>
              <a:rPr lang="he-IL" dirty="0">
                <a:solidFill>
                  <a:srgbClr val="002060"/>
                </a:solidFill>
              </a:rPr>
              <a:t>כעת...נרכיב ביחד פאזל כיתתי</a:t>
            </a:r>
          </a:p>
        </p:txBody>
      </p:sp>
      <p:sp>
        <p:nvSpPr>
          <p:cNvPr id="2" name="Freeform 2"/>
          <p:cNvSpPr/>
          <p:nvPr/>
        </p:nvSpPr>
        <p:spPr>
          <a:xfrm flipH="1">
            <a:off x="30394" y="2743200"/>
            <a:ext cx="5355283" cy="4114800"/>
          </a:xfrm>
          <a:custGeom>
            <a:avLst/>
            <a:gdLst/>
            <a:ahLst/>
            <a:cxnLst/>
            <a:rect l="l" t="t" r="r" b="b"/>
            <a:pathLst>
              <a:path w="5734913" h="4114800">
                <a:moveTo>
                  <a:pt x="0" y="0"/>
                </a:moveTo>
                <a:lnTo>
                  <a:pt x="5734913" y="0"/>
                </a:lnTo>
                <a:lnTo>
                  <a:pt x="573491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3701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hought Bubble: Cloud 21">
            <a:extLst>
              <a:ext uri="{FF2B5EF4-FFF2-40B4-BE49-F238E27FC236}">
                <a16:creationId xmlns:a16="http://schemas.microsoft.com/office/drawing/2014/main" id="{AA485A37-5C26-4BBF-8FA3-936168DEADED}"/>
              </a:ext>
            </a:extLst>
          </p:cNvPr>
          <p:cNvSpPr/>
          <p:nvPr/>
        </p:nvSpPr>
        <p:spPr>
          <a:xfrm>
            <a:off x="8397803" y="3481916"/>
            <a:ext cx="3422503" cy="1970553"/>
          </a:xfrm>
          <a:prstGeom prst="cloudCallout">
            <a:avLst>
              <a:gd name="adj1" fmla="val 43936"/>
              <a:gd name="adj2" fmla="val -79522"/>
            </a:avLst>
          </a:prstGeom>
          <a:solidFill>
            <a:srgbClr val="D4E5F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0800" lvl="0" algn="ctr">
              <a:spcBef>
                <a:spcPts val="560"/>
              </a:spcBef>
              <a:buClr>
                <a:srgbClr val="39CDE7"/>
              </a:buClr>
              <a:buSzPct val="180000"/>
              <a:defRPr/>
            </a:pPr>
            <a:r>
              <a:rPr lang="he-IL" sz="2800" kern="0" dirty="0">
                <a:solidFill>
                  <a:schemeClr val="accent1"/>
                </a:solidFill>
                <a:latin typeface="Calibri" panose="020F0502020204030204" pitchFamily="34" charset="0"/>
                <a:cs typeface="Calibri" panose="020F0502020204030204" pitchFamily="34" charset="0"/>
                <a:sym typeface="Libre Franklin Medium"/>
              </a:rPr>
              <a:t>ממה מורכב הפאזל הכיתתי?</a:t>
            </a:r>
            <a:endParaRPr kumimoji="0" lang="he-IL" sz="28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Libre Franklin Medium"/>
            </a:endParaRPr>
          </a:p>
        </p:txBody>
      </p:sp>
      <p:sp>
        <p:nvSpPr>
          <p:cNvPr id="21" name="Thought Bubble: Cloud 20">
            <a:extLst>
              <a:ext uri="{FF2B5EF4-FFF2-40B4-BE49-F238E27FC236}">
                <a16:creationId xmlns:a16="http://schemas.microsoft.com/office/drawing/2014/main" id="{523849F9-EA6A-4567-BD35-89779C5DD8A9}"/>
              </a:ext>
            </a:extLst>
          </p:cNvPr>
          <p:cNvSpPr/>
          <p:nvPr/>
        </p:nvSpPr>
        <p:spPr>
          <a:xfrm>
            <a:off x="6533786" y="1385386"/>
            <a:ext cx="3422503" cy="1970553"/>
          </a:xfrm>
          <a:prstGeom prst="cloudCallout">
            <a:avLst>
              <a:gd name="adj1" fmla="val -45526"/>
              <a:gd name="adj2" fmla="val 47735"/>
            </a:avLst>
          </a:prstGeom>
          <a:solidFill>
            <a:srgbClr val="CDE9E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0800" lvl="0" algn="ctr">
              <a:spcBef>
                <a:spcPts val="560"/>
              </a:spcBef>
              <a:buClr>
                <a:srgbClr val="39CDE7"/>
              </a:buClr>
              <a:buSzPct val="180000"/>
              <a:defRPr/>
            </a:pPr>
            <a:r>
              <a:rPr kumimoji="0" lang="he-IL" sz="28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Libre Franklin Medium"/>
              </a:rPr>
              <a:t>מה נוצר כשמר</a:t>
            </a:r>
            <a:r>
              <a:rPr lang="he-IL" sz="2800" kern="0" dirty="0">
                <a:solidFill>
                  <a:schemeClr val="accent1"/>
                </a:solidFill>
                <a:latin typeface="Calibri" panose="020F0502020204030204" pitchFamily="34" charset="0"/>
                <a:cs typeface="Calibri" panose="020F0502020204030204" pitchFamily="34" charset="0"/>
                <a:sym typeface="Libre Franklin Medium"/>
              </a:rPr>
              <a:t>כיבים את כל החלקים?</a:t>
            </a:r>
            <a:endParaRPr kumimoji="0" lang="he-IL" sz="28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Libre Franklin Medium"/>
            </a:endParaRPr>
          </a:p>
        </p:txBody>
      </p:sp>
      <p:sp>
        <p:nvSpPr>
          <p:cNvPr id="4" name="כותרת 1">
            <a:extLst>
              <a:ext uri="{FF2B5EF4-FFF2-40B4-BE49-F238E27FC236}">
                <a16:creationId xmlns:a16="http://schemas.microsoft.com/office/drawing/2014/main" id="{62FD123D-F289-4C95-ABD4-4CCB84994E0E}"/>
              </a:ext>
            </a:extLst>
          </p:cNvPr>
          <p:cNvSpPr txBox="1">
            <a:spLocks/>
          </p:cNvSpPr>
          <p:nvPr/>
        </p:nvSpPr>
        <p:spPr>
          <a:xfrm>
            <a:off x="1900989" y="59823"/>
            <a:ext cx="9432757" cy="1325563"/>
          </a:xfrm>
          <a:prstGeom prst="rect">
            <a:avLst/>
          </a:prstGeom>
        </p:spPr>
        <p:txBody>
          <a:bodyPr vert="horz" lIns="91440" tIns="45720" rIns="91440" bIns="45720" rtlCol="1" anchor="ctr">
            <a:noAutofit/>
          </a:bodyPr>
          <a:lstStyle>
            <a:lvl1pPr algn="ctr" defTabSz="914400" rtl="1" eaLnBrk="1" latinLnBrk="0" hangingPunct="1">
              <a:lnSpc>
                <a:spcPct val="90000"/>
              </a:lnSpc>
              <a:spcBef>
                <a:spcPct val="0"/>
              </a:spcBef>
              <a:buNone/>
              <a:defRPr sz="7200" b="1" kern="1200">
                <a:solidFill>
                  <a:schemeClr val="bg1"/>
                </a:solidFill>
                <a:latin typeface="Calibri" panose="020F0502020204030204" pitchFamily="34" charset="0"/>
                <a:ea typeface="+mj-ea"/>
                <a:cs typeface="Calibri" panose="020F0502020204030204" pitchFamily="34" charset="0"/>
              </a:defRPr>
            </a:lvl1pPr>
          </a:lstStyle>
          <a:p>
            <a:r>
              <a:rPr lang="he-IL" sz="4800" dirty="0">
                <a:solidFill>
                  <a:srgbClr val="002060"/>
                </a:solidFill>
              </a:rPr>
              <a:t>נשאל את עצמנו</a:t>
            </a:r>
          </a:p>
        </p:txBody>
      </p:sp>
      <p:pic>
        <p:nvPicPr>
          <p:cNvPr id="8" name="Picture 2" descr="Jigsaw Puzzle, Puzzle, Shape, Part">
            <a:extLst>
              <a:ext uri="{FF2B5EF4-FFF2-40B4-BE49-F238E27FC236}">
                <a16:creationId xmlns:a16="http://schemas.microsoft.com/office/drawing/2014/main" id="{6DD146EB-377C-4629-8D39-6811D66DAF9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332" y="2344547"/>
            <a:ext cx="2548148" cy="17155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592AF0A-B087-4DDD-A046-4160ABF80933}"/>
              </a:ext>
            </a:extLst>
          </p:cNvPr>
          <p:cNvSpPr txBox="1"/>
          <p:nvPr/>
        </p:nvSpPr>
        <p:spPr>
          <a:xfrm>
            <a:off x="476808" y="3054381"/>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50" normalizeH="0" baseline="0" noProof="0" dirty="0">
                <a:ln w="19050" cmpd="sng">
                  <a:solidFill>
                    <a:srgbClr val="39CDE7">
                      <a:lumMod val="60000"/>
                      <a:lumOff val="40000"/>
                    </a:srgbClr>
                  </a:solidFill>
                  <a:prstDash val="solid"/>
                </a:ln>
                <a:solidFill>
                  <a:srgbClr val="D666F9">
                    <a:lumMod val="75000"/>
                  </a:srgbClr>
                </a:solidFill>
                <a:effectLst>
                  <a:glow rad="38100">
                    <a:srgbClr val="39CDE7">
                      <a:alpha val="40000"/>
                    </a:srgbClr>
                  </a:glow>
                </a:effectLst>
                <a:uLnTx/>
                <a:uFillTx/>
                <a:latin typeface="Calibri" panose="020F0502020204030204" pitchFamily="34" charset="0"/>
                <a:cs typeface="Calibri" panose="020F0502020204030204" pitchFamily="34" charset="0"/>
              </a:rPr>
              <a:t>תמר</a:t>
            </a:r>
          </a:p>
        </p:txBody>
      </p:sp>
      <p:pic>
        <p:nvPicPr>
          <p:cNvPr id="10" name="Picture 4" descr="Neon, Coffee, Food, Ice Cream, Pineapple">
            <a:extLst>
              <a:ext uri="{FF2B5EF4-FFF2-40B4-BE49-F238E27FC236}">
                <a16:creationId xmlns:a16="http://schemas.microsoft.com/office/drawing/2014/main" id="{1F47FD13-19EF-4820-AD98-3EB2CBB7B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60" t="-2800" r="28989" b="63946"/>
          <a:stretch/>
        </p:blipFill>
        <p:spPr bwMode="auto">
          <a:xfrm>
            <a:off x="371694" y="2734937"/>
            <a:ext cx="1006409" cy="1258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he Sun, Summer, Beach, Hot, Weather">
            <a:extLst>
              <a:ext uri="{FF2B5EF4-FFF2-40B4-BE49-F238E27FC236}">
                <a16:creationId xmlns:a16="http://schemas.microsoft.com/office/drawing/2014/main" id="{B3F3F26A-0DB7-47DD-83EC-77AC503265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2043" y="2557505"/>
            <a:ext cx="786466" cy="7168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Jigsaw Puzzle, Puzzle, Shape, Part">
            <a:extLst>
              <a:ext uri="{FF2B5EF4-FFF2-40B4-BE49-F238E27FC236}">
                <a16:creationId xmlns:a16="http://schemas.microsoft.com/office/drawing/2014/main" id="{83905439-FFA9-4CB0-8F48-FDCA2A84F84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156643" y="3845282"/>
            <a:ext cx="2548148" cy="1715585"/>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Guitar">
            <a:extLst>
              <a:ext uri="{FF2B5EF4-FFF2-40B4-BE49-F238E27FC236}">
                <a16:creationId xmlns:a16="http://schemas.microsoft.com/office/drawing/2014/main" id="{258B4578-C189-4E61-9152-4A2AAE475F1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33334" y="4557008"/>
            <a:ext cx="914400" cy="914400"/>
          </a:xfrm>
          <a:prstGeom prst="rect">
            <a:avLst/>
          </a:prstGeom>
        </p:spPr>
      </p:pic>
      <p:sp>
        <p:nvSpPr>
          <p:cNvPr id="14" name="TextBox 13">
            <a:extLst>
              <a:ext uri="{FF2B5EF4-FFF2-40B4-BE49-F238E27FC236}">
                <a16:creationId xmlns:a16="http://schemas.microsoft.com/office/drawing/2014/main" id="{56019C07-C5C9-4E75-B10F-7F4B080D1516}"/>
              </a:ext>
            </a:extLst>
          </p:cNvPr>
          <p:cNvSpPr txBox="1"/>
          <p:nvPr/>
        </p:nvSpPr>
        <p:spPr>
          <a:xfrm>
            <a:off x="436970" y="4051075"/>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50" normalizeH="0" baseline="0" noProof="0" dirty="0">
                <a:ln w="19050" cmpd="sng">
                  <a:solidFill>
                    <a:srgbClr val="39CDE7">
                      <a:lumMod val="60000"/>
                      <a:lumOff val="40000"/>
                    </a:srgbClr>
                  </a:solidFill>
                  <a:prstDash val="solid"/>
                </a:ln>
                <a:solidFill>
                  <a:srgbClr val="D666F9">
                    <a:lumMod val="75000"/>
                  </a:srgbClr>
                </a:solidFill>
                <a:effectLst>
                  <a:glow rad="38100">
                    <a:srgbClr val="39CDE7">
                      <a:alpha val="40000"/>
                    </a:srgbClr>
                  </a:glow>
                </a:effectLst>
                <a:uLnTx/>
                <a:uFillTx/>
                <a:latin typeface="Calibri" panose="020F0502020204030204" pitchFamily="34" charset="0"/>
                <a:cs typeface="Calibri" panose="020F0502020204030204" pitchFamily="34" charset="0"/>
              </a:rPr>
              <a:t>טל</a:t>
            </a:r>
          </a:p>
        </p:txBody>
      </p:sp>
      <p:pic>
        <p:nvPicPr>
          <p:cNvPr id="15" name="Picture 2" descr="Jigsaw Puzzle, Puzzle, Shape, Part">
            <a:extLst>
              <a:ext uri="{FF2B5EF4-FFF2-40B4-BE49-F238E27FC236}">
                <a16:creationId xmlns:a16="http://schemas.microsoft.com/office/drawing/2014/main" id="{CC28ABCA-B65B-40AE-9142-4DDBD922E60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1815097" y="2296169"/>
            <a:ext cx="2548148" cy="17155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Jigsaw Puzzle, Puzzle, Shape, Part">
            <a:extLst>
              <a:ext uri="{FF2B5EF4-FFF2-40B4-BE49-F238E27FC236}">
                <a16:creationId xmlns:a16="http://schemas.microsoft.com/office/drawing/2014/main" id="{94571CB3-98E6-45E9-84B4-8DB36BF8CCBC}"/>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1736053" y="3889213"/>
            <a:ext cx="2548148" cy="171558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5FCD794-8126-475F-9886-E46BA3ACEF07}"/>
              </a:ext>
            </a:extLst>
          </p:cNvPr>
          <p:cNvSpPr txBox="1"/>
          <p:nvPr/>
        </p:nvSpPr>
        <p:spPr>
          <a:xfrm>
            <a:off x="2029498" y="3207729"/>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Calibri" panose="020F0502020204030204" pitchFamily="34" charset="0"/>
                <a:cs typeface="Calibri" panose="020F0502020204030204" pitchFamily="34" charset="0"/>
              </a:rPr>
              <a:t>יוני</a:t>
            </a:r>
          </a:p>
        </p:txBody>
      </p:sp>
      <p:pic>
        <p:nvPicPr>
          <p:cNvPr id="18" name="Graphic 17" descr="Soccer ball">
            <a:extLst>
              <a:ext uri="{FF2B5EF4-FFF2-40B4-BE49-F238E27FC236}">
                <a16:creationId xmlns:a16="http://schemas.microsoft.com/office/drawing/2014/main" id="{009AC4E7-EF4A-441C-A0D8-5C54520C9E1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599230" y="2401591"/>
            <a:ext cx="914400" cy="914400"/>
          </a:xfrm>
          <a:prstGeom prst="rect">
            <a:avLst/>
          </a:prstGeom>
        </p:spPr>
      </p:pic>
      <p:sp>
        <p:nvSpPr>
          <p:cNvPr id="19" name="TextBox 18">
            <a:extLst>
              <a:ext uri="{FF2B5EF4-FFF2-40B4-BE49-F238E27FC236}">
                <a16:creationId xmlns:a16="http://schemas.microsoft.com/office/drawing/2014/main" id="{AF99CD3F-E050-4513-9A47-D42E389A4BD3}"/>
              </a:ext>
            </a:extLst>
          </p:cNvPr>
          <p:cNvSpPr txBox="1"/>
          <p:nvPr/>
        </p:nvSpPr>
        <p:spPr>
          <a:xfrm>
            <a:off x="2011267" y="4353372"/>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normalizeH="0" baseline="0" noProof="0" dirty="0">
                <a:ln w="12700">
                  <a:solidFill>
                    <a:schemeClr val="accent3">
                      <a:lumMod val="50000"/>
                    </a:schemeClr>
                  </a:solidFill>
                  <a:prstDash val="solid"/>
                </a:ln>
                <a:solidFill>
                  <a:srgbClr val="9DD3CC"/>
                </a:solidFill>
                <a:effectLst>
                  <a:innerShdw blurRad="177800">
                    <a:schemeClr val="accent3">
                      <a:lumMod val="50000"/>
                    </a:schemeClr>
                  </a:innerShdw>
                </a:effectLst>
                <a:uLnTx/>
                <a:uFillTx/>
                <a:latin typeface="Calibri" panose="020F0502020204030204" pitchFamily="34" charset="0"/>
                <a:cs typeface="Calibri" panose="020F0502020204030204" pitchFamily="34" charset="0"/>
              </a:rPr>
              <a:t>רותם</a:t>
            </a:r>
          </a:p>
        </p:txBody>
      </p:sp>
      <p:pic>
        <p:nvPicPr>
          <p:cNvPr id="20" name="Graphic 19" descr="Cat">
            <a:extLst>
              <a:ext uri="{FF2B5EF4-FFF2-40B4-BE49-F238E27FC236}">
                <a16:creationId xmlns:a16="http://schemas.microsoft.com/office/drawing/2014/main" id="{793F6544-920F-476F-B03C-7D0F83D119F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191251" y="4732033"/>
            <a:ext cx="720436" cy="720436"/>
          </a:xfrm>
          <a:prstGeom prst="rect">
            <a:avLst/>
          </a:prstGeom>
        </p:spPr>
      </p:pic>
      <p:sp>
        <p:nvSpPr>
          <p:cNvPr id="27" name="Thought Bubble: Cloud 26">
            <a:extLst>
              <a:ext uri="{FF2B5EF4-FFF2-40B4-BE49-F238E27FC236}">
                <a16:creationId xmlns:a16="http://schemas.microsoft.com/office/drawing/2014/main" id="{38FDA569-C58E-4EC3-B12D-83EFD8E30CDE}"/>
              </a:ext>
            </a:extLst>
          </p:cNvPr>
          <p:cNvSpPr/>
          <p:nvPr/>
        </p:nvSpPr>
        <p:spPr>
          <a:xfrm>
            <a:off x="4584803" y="4073939"/>
            <a:ext cx="3634617" cy="2162102"/>
          </a:xfrm>
          <a:prstGeom prst="cloudCallout">
            <a:avLst>
              <a:gd name="adj1" fmla="val -50383"/>
              <a:gd name="adj2" fmla="val -3452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0800" lvl="0" algn="ctr">
              <a:spcBef>
                <a:spcPts val="560"/>
              </a:spcBef>
              <a:buClr>
                <a:srgbClr val="39CDE7"/>
              </a:buClr>
              <a:buSzPct val="180000"/>
              <a:defRPr/>
            </a:pPr>
            <a:r>
              <a:rPr lang="he-IL" sz="2800" kern="0" dirty="0">
                <a:solidFill>
                  <a:srgbClr val="0070C0"/>
                </a:solidFill>
                <a:latin typeface="Calibri" panose="020F0502020204030204" pitchFamily="34" charset="0"/>
                <a:cs typeface="Calibri" panose="020F0502020204030204" pitchFamily="34" charset="0"/>
                <a:sym typeface="Libre Franklin Medium"/>
              </a:rPr>
              <a:t>האם ישנם חלקים דומים/שונים? מה זה אומר?</a:t>
            </a:r>
            <a:endParaRPr kumimoji="0" lang="he-IL" sz="2800" b="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endParaRPr>
          </a:p>
        </p:txBody>
      </p:sp>
    </p:spTree>
    <p:extLst>
      <p:ext uri="{BB962C8B-B14F-4D97-AF65-F5344CB8AC3E}">
        <p14:creationId xmlns:p14="http://schemas.microsoft.com/office/powerpoint/2010/main" val="416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4">
            <a:extLst>
              <a:ext uri="{FF2B5EF4-FFF2-40B4-BE49-F238E27FC236}">
                <a16:creationId xmlns:a16="http://schemas.microsoft.com/office/drawing/2014/main" id="{1FB19E40-50E3-4494-975F-FB2371273118}"/>
              </a:ext>
            </a:extLst>
          </p:cNvPr>
          <p:cNvSpPr txBox="1"/>
          <p:nvPr/>
        </p:nvSpPr>
        <p:spPr>
          <a:xfrm>
            <a:off x="3823647" y="2106918"/>
            <a:ext cx="4544705" cy="2739211"/>
          </a:xfrm>
          <a:custGeom>
            <a:avLst/>
            <a:gdLst>
              <a:gd name="connsiteX0" fmla="*/ 0 w 5702968"/>
              <a:gd name="connsiteY0" fmla="*/ 0 h 3779946"/>
              <a:gd name="connsiteX1" fmla="*/ 633663 w 5702968"/>
              <a:gd name="connsiteY1" fmla="*/ 0 h 3779946"/>
              <a:gd name="connsiteX2" fmla="*/ 1267326 w 5702968"/>
              <a:gd name="connsiteY2" fmla="*/ 0 h 3779946"/>
              <a:gd name="connsiteX3" fmla="*/ 1900989 w 5702968"/>
              <a:gd name="connsiteY3" fmla="*/ 0 h 3779946"/>
              <a:gd name="connsiteX4" fmla="*/ 2363563 w 5702968"/>
              <a:gd name="connsiteY4" fmla="*/ 0 h 3779946"/>
              <a:gd name="connsiteX5" fmla="*/ 2997227 w 5702968"/>
              <a:gd name="connsiteY5" fmla="*/ 0 h 3779946"/>
              <a:gd name="connsiteX6" fmla="*/ 3687919 w 5702968"/>
              <a:gd name="connsiteY6" fmla="*/ 0 h 3779946"/>
              <a:gd name="connsiteX7" fmla="*/ 4150493 w 5702968"/>
              <a:gd name="connsiteY7" fmla="*/ 0 h 3779946"/>
              <a:gd name="connsiteX8" fmla="*/ 4898216 w 5702968"/>
              <a:gd name="connsiteY8" fmla="*/ 0 h 3779946"/>
              <a:gd name="connsiteX9" fmla="*/ 5702968 w 5702968"/>
              <a:gd name="connsiteY9" fmla="*/ 0 h 3779946"/>
              <a:gd name="connsiteX10" fmla="*/ 5702968 w 5702968"/>
              <a:gd name="connsiteY10" fmla="*/ 592191 h 3779946"/>
              <a:gd name="connsiteX11" fmla="*/ 5702968 w 5702968"/>
              <a:gd name="connsiteY11" fmla="*/ 1297781 h 3779946"/>
              <a:gd name="connsiteX12" fmla="*/ 5702968 w 5702968"/>
              <a:gd name="connsiteY12" fmla="*/ 1814374 h 3779946"/>
              <a:gd name="connsiteX13" fmla="*/ 5702968 w 5702968"/>
              <a:gd name="connsiteY13" fmla="*/ 2330967 h 3779946"/>
              <a:gd name="connsiteX14" fmla="*/ 5702968 w 5702968"/>
              <a:gd name="connsiteY14" fmla="*/ 2847558 h 3779946"/>
              <a:gd name="connsiteX15" fmla="*/ 5702968 w 5702968"/>
              <a:gd name="connsiteY15" fmla="*/ 3779945 h 3779946"/>
              <a:gd name="connsiteX16" fmla="*/ 5126335 w 5702968"/>
              <a:gd name="connsiteY16" fmla="*/ 3779945 h 3779946"/>
              <a:gd name="connsiteX17" fmla="*/ 4435642 w 5702968"/>
              <a:gd name="connsiteY17" fmla="*/ 3779945 h 3779946"/>
              <a:gd name="connsiteX18" fmla="*/ 3859008 w 5702968"/>
              <a:gd name="connsiteY18" fmla="*/ 3779945 h 3779946"/>
              <a:gd name="connsiteX19" fmla="*/ 3282375 w 5702968"/>
              <a:gd name="connsiteY19" fmla="*/ 3779945 h 3779946"/>
              <a:gd name="connsiteX20" fmla="*/ 2648712 w 5702968"/>
              <a:gd name="connsiteY20" fmla="*/ 3779945 h 3779946"/>
              <a:gd name="connsiteX21" fmla="*/ 1900989 w 5702968"/>
              <a:gd name="connsiteY21" fmla="*/ 3779945 h 3779946"/>
              <a:gd name="connsiteX22" fmla="*/ 1153267 w 5702968"/>
              <a:gd name="connsiteY22" fmla="*/ 3779945 h 3779946"/>
              <a:gd name="connsiteX23" fmla="*/ 690693 w 5702968"/>
              <a:gd name="connsiteY23" fmla="*/ 3779945 h 3779946"/>
              <a:gd name="connsiteX24" fmla="*/ 0 w 5702968"/>
              <a:gd name="connsiteY24" fmla="*/ 3779945 h 3779946"/>
              <a:gd name="connsiteX25" fmla="*/ 0 w 5702968"/>
              <a:gd name="connsiteY25" fmla="*/ 3225553 h 3779946"/>
              <a:gd name="connsiteX26" fmla="*/ 0 w 5702968"/>
              <a:gd name="connsiteY26" fmla="*/ 2557763 h 3779946"/>
              <a:gd name="connsiteX27" fmla="*/ 0 w 5702968"/>
              <a:gd name="connsiteY27" fmla="*/ 2003371 h 3779946"/>
              <a:gd name="connsiteX28" fmla="*/ 0 w 5702968"/>
              <a:gd name="connsiteY28" fmla="*/ 1373380 h 3779946"/>
              <a:gd name="connsiteX29" fmla="*/ 0 w 5702968"/>
              <a:gd name="connsiteY29" fmla="*/ 705589 h 3779946"/>
              <a:gd name="connsiteX30" fmla="*/ 0 w 5702968"/>
              <a:gd name="connsiteY30" fmla="*/ 0 h 3779946"/>
              <a:gd name="connsiteX0" fmla="*/ 0 w 5702968"/>
              <a:gd name="connsiteY0" fmla="*/ 0 h 3779946"/>
              <a:gd name="connsiteX1" fmla="*/ 690693 w 5702968"/>
              <a:gd name="connsiteY1" fmla="*/ 0 h 3779946"/>
              <a:gd name="connsiteX2" fmla="*/ 1153267 w 5702968"/>
              <a:gd name="connsiteY2" fmla="*/ 0 h 3779946"/>
              <a:gd name="connsiteX3" fmla="*/ 1900989 w 5702968"/>
              <a:gd name="connsiteY3" fmla="*/ 0 h 3779946"/>
              <a:gd name="connsiteX4" fmla="*/ 2477623 w 5702968"/>
              <a:gd name="connsiteY4" fmla="*/ 0 h 3779946"/>
              <a:gd name="connsiteX5" fmla="*/ 3054256 w 5702968"/>
              <a:gd name="connsiteY5" fmla="*/ 0 h 3779946"/>
              <a:gd name="connsiteX6" fmla="*/ 3573860 w 5702968"/>
              <a:gd name="connsiteY6" fmla="*/ 0 h 3779946"/>
              <a:gd name="connsiteX7" fmla="*/ 4093464 w 5702968"/>
              <a:gd name="connsiteY7" fmla="*/ 0 h 3779946"/>
              <a:gd name="connsiteX8" fmla="*/ 4556038 w 5702968"/>
              <a:gd name="connsiteY8" fmla="*/ 0 h 3779946"/>
              <a:gd name="connsiteX9" fmla="*/ 5702968 w 5702968"/>
              <a:gd name="connsiteY9" fmla="*/ 0 h 3779946"/>
              <a:gd name="connsiteX10" fmla="*/ 5702968 w 5702968"/>
              <a:gd name="connsiteY10" fmla="*/ 592191 h 3779946"/>
              <a:gd name="connsiteX11" fmla="*/ 5702968 w 5702968"/>
              <a:gd name="connsiteY11" fmla="*/ 1297781 h 3779946"/>
              <a:gd name="connsiteX12" fmla="*/ 5702968 w 5702968"/>
              <a:gd name="connsiteY12" fmla="*/ 1814374 h 3779946"/>
              <a:gd name="connsiteX13" fmla="*/ 5702968 w 5702968"/>
              <a:gd name="connsiteY13" fmla="*/ 2444365 h 3779946"/>
              <a:gd name="connsiteX14" fmla="*/ 5702968 w 5702968"/>
              <a:gd name="connsiteY14" fmla="*/ 3149954 h 3779946"/>
              <a:gd name="connsiteX15" fmla="*/ 5702968 w 5702968"/>
              <a:gd name="connsiteY15" fmla="*/ 3779945 h 3779946"/>
              <a:gd name="connsiteX16" fmla="*/ 4955246 w 5702968"/>
              <a:gd name="connsiteY16" fmla="*/ 3779945 h 3779946"/>
              <a:gd name="connsiteX17" fmla="*/ 4435642 w 5702968"/>
              <a:gd name="connsiteY17" fmla="*/ 3779945 h 3779946"/>
              <a:gd name="connsiteX18" fmla="*/ 3744949 w 5702968"/>
              <a:gd name="connsiteY18" fmla="*/ 3779945 h 3779946"/>
              <a:gd name="connsiteX19" fmla="*/ 2997227 w 5702968"/>
              <a:gd name="connsiteY19" fmla="*/ 3779945 h 3779946"/>
              <a:gd name="connsiteX20" fmla="*/ 2306534 w 5702968"/>
              <a:gd name="connsiteY20" fmla="*/ 3779945 h 3779946"/>
              <a:gd name="connsiteX21" fmla="*/ 1786930 w 5702968"/>
              <a:gd name="connsiteY21" fmla="*/ 3779945 h 3779946"/>
              <a:gd name="connsiteX22" fmla="*/ 1267326 w 5702968"/>
              <a:gd name="connsiteY22" fmla="*/ 3779945 h 3779946"/>
              <a:gd name="connsiteX23" fmla="*/ 0 w 5702968"/>
              <a:gd name="connsiteY23" fmla="*/ 3779945 h 3779946"/>
              <a:gd name="connsiteX24" fmla="*/ 0 w 5702968"/>
              <a:gd name="connsiteY24" fmla="*/ 3074356 h 3779946"/>
              <a:gd name="connsiteX25" fmla="*/ 0 w 5702968"/>
              <a:gd name="connsiteY25" fmla="*/ 2406565 h 3779946"/>
              <a:gd name="connsiteX26" fmla="*/ 0 w 5702968"/>
              <a:gd name="connsiteY26" fmla="*/ 1738775 h 3779946"/>
              <a:gd name="connsiteX27" fmla="*/ 0 w 5702968"/>
              <a:gd name="connsiteY27" fmla="*/ 1184383 h 3779946"/>
              <a:gd name="connsiteX28" fmla="*/ 0 w 5702968"/>
              <a:gd name="connsiteY28" fmla="*/ 0 h 3779946"/>
              <a:gd name="connsiteX0" fmla="*/ 0 w 5702968"/>
              <a:gd name="connsiteY0" fmla="*/ 0 h 3779946"/>
              <a:gd name="connsiteX1" fmla="*/ 633663 w 5702968"/>
              <a:gd name="connsiteY1" fmla="*/ 0 h 3779946"/>
              <a:gd name="connsiteX2" fmla="*/ 1267326 w 5702968"/>
              <a:gd name="connsiteY2" fmla="*/ 0 h 3779946"/>
              <a:gd name="connsiteX3" fmla="*/ 1900989 w 5702968"/>
              <a:gd name="connsiteY3" fmla="*/ 0 h 3779946"/>
              <a:gd name="connsiteX4" fmla="*/ 2363563 w 5702968"/>
              <a:gd name="connsiteY4" fmla="*/ 0 h 3779946"/>
              <a:gd name="connsiteX5" fmla="*/ 2997227 w 5702968"/>
              <a:gd name="connsiteY5" fmla="*/ 0 h 3779946"/>
              <a:gd name="connsiteX6" fmla="*/ 3687919 w 5702968"/>
              <a:gd name="connsiteY6" fmla="*/ 0 h 3779946"/>
              <a:gd name="connsiteX7" fmla="*/ 4150493 w 5702968"/>
              <a:gd name="connsiteY7" fmla="*/ 0 h 3779946"/>
              <a:gd name="connsiteX8" fmla="*/ 4898216 w 5702968"/>
              <a:gd name="connsiteY8" fmla="*/ 0 h 3779946"/>
              <a:gd name="connsiteX9" fmla="*/ 5702968 w 5702968"/>
              <a:gd name="connsiteY9" fmla="*/ 0 h 3779946"/>
              <a:gd name="connsiteX10" fmla="*/ 5702968 w 5702968"/>
              <a:gd name="connsiteY10" fmla="*/ 592191 h 3779946"/>
              <a:gd name="connsiteX11" fmla="*/ 5702968 w 5702968"/>
              <a:gd name="connsiteY11" fmla="*/ 1297781 h 3779946"/>
              <a:gd name="connsiteX12" fmla="*/ 5702968 w 5702968"/>
              <a:gd name="connsiteY12" fmla="*/ 1814374 h 3779946"/>
              <a:gd name="connsiteX13" fmla="*/ 5702968 w 5702968"/>
              <a:gd name="connsiteY13" fmla="*/ 2330967 h 3779946"/>
              <a:gd name="connsiteX14" fmla="*/ 5702968 w 5702968"/>
              <a:gd name="connsiteY14" fmla="*/ 2847558 h 3779946"/>
              <a:gd name="connsiteX15" fmla="*/ 5702968 w 5702968"/>
              <a:gd name="connsiteY15" fmla="*/ 3779945 h 3779946"/>
              <a:gd name="connsiteX16" fmla="*/ 5126335 w 5702968"/>
              <a:gd name="connsiteY16" fmla="*/ 3779945 h 3779946"/>
              <a:gd name="connsiteX17" fmla="*/ 4435642 w 5702968"/>
              <a:gd name="connsiteY17" fmla="*/ 3779945 h 3779946"/>
              <a:gd name="connsiteX18" fmla="*/ 3859008 w 5702968"/>
              <a:gd name="connsiteY18" fmla="*/ 3779945 h 3779946"/>
              <a:gd name="connsiteX19" fmla="*/ 3282375 w 5702968"/>
              <a:gd name="connsiteY19" fmla="*/ 3779945 h 3779946"/>
              <a:gd name="connsiteX20" fmla="*/ 2648712 w 5702968"/>
              <a:gd name="connsiteY20" fmla="*/ 3779945 h 3779946"/>
              <a:gd name="connsiteX21" fmla="*/ 1900989 w 5702968"/>
              <a:gd name="connsiteY21" fmla="*/ 3779945 h 3779946"/>
              <a:gd name="connsiteX22" fmla="*/ 1153267 w 5702968"/>
              <a:gd name="connsiteY22" fmla="*/ 3779945 h 3779946"/>
              <a:gd name="connsiteX23" fmla="*/ 690693 w 5702968"/>
              <a:gd name="connsiteY23" fmla="*/ 3779945 h 3779946"/>
              <a:gd name="connsiteX24" fmla="*/ 0 w 5702968"/>
              <a:gd name="connsiteY24" fmla="*/ 3779945 h 3779946"/>
              <a:gd name="connsiteX25" fmla="*/ 0 w 5702968"/>
              <a:gd name="connsiteY25" fmla="*/ 3225553 h 3779946"/>
              <a:gd name="connsiteX26" fmla="*/ 0 w 5702968"/>
              <a:gd name="connsiteY26" fmla="*/ 2557763 h 3779946"/>
              <a:gd name="connsiteX27" fmla="*/ 0 w 5702968"/>
              <a:gd name="connsiteY27" fmla="*/ 2003371 h 3779946"/>
              <a:gd name="connsiteX28" fmla="*/ 0 w 5702968"/>
              <a:gd name="connsiteY28" fmla="*/ 1373380 h 3779946"/>
              <a:gd name="connsiteX29" fmla="*/ 0 w 5702968"/>
              <a:gd name="connsiteY29" fmla="*/ 705589 h 3779946"/>
              <a:gd name="connsiteX30" fmla="*/ 0 w 5702968"/>
              <a:gd name="connsiteY30" fmla="*/ 0 h 377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02968" h="3779946" fill="none" extrusionOk="0">
                <a:moveTo>
                  <a:pt x="0" y="0"/>
                </a:moveTo>
                <a:cubicBezTo>
                  <a:pt x="328130" y="43939"/>
                  <a:pt x="498419" y="18662"/>
                  <a:pt x="633663" y="0"/>
                </a:cubicBezTo>
                <a:cubicBezTo>
                  <a:pt x="750815" y="-22434"/>
                  <a:pt x="1072335" y="-11863"/>
                  <a:pt x="1267326" y="0"/>
                </a:cubicBezTo>
                <a:cubicBezTo>
                  <a:pt x="1406790" y="-51466"/>
                  <a:pt x="1610714" y="57283"/>
                  <a:pt x="1900989" y="0"/>
                </a:cubicBezTo>
                <a:cubicBezTo>
                  <a:pt x="2200887" y="2146"/>
                  <a:pt x="2213728" y="-12555"/>
                  <a:pt x="2363563" y="0"/>
                </a:cubicBezTo>
                <a:cubicBezTo>
                  <a:pt x="2532863" y="8024"/>
                  <a:pt x="2849876" y="46362"/>
                  <a:pt x="2997227" y="0"/>
                </a:cubicBezTo>
                <a:cubicBezTo>
                  <a:pt x="3112534" y="37577"/>
                  <a:pt x="3349870" y="-53913"/>
                  <a:pt x="3687919" y="0"/>
                </a:cubicBezTo>
                <a:cubicBezTo>
                  <a:pt x="3976265" y="-7652"/>
                  <a:pt x="3996972" y="5971"/>
                  <a:pt x="4150493" y="0"/>
                </a:cubicBezTo>
                <a:cubicBezTo>
                  <a:pt x="4258819" y="8075"/>
                  <a:pt x="4589729" y="95056"/>
                  <a:pt x="4898216" y="0"/>
                </a:cubicBezTo>
                <a:cubicBezTo>
                  <a:pt x="5077972" y="-27273"/>
                  <a:pt x="5496138" y="-7683"/>
                  <a:pt x="5702968" y="0"/>
                </a:cubicBezTo>
                <a:cubicBezTo>
                  <a:pt x="5691771" y="92742"/>
                  <a:pt x="5652248" y="415108"/>
                  <a:pt x="5702968" y="592191"/>
                </a:cubicBezTo>
                <a:cubicBezTo>
                  <a:pt x="5719865" y="778279"/>
                  <a:pt x="5707369" y="1101710"/>
                  <a:pt x="5702968" y="1297781"/>
                </a:cubicBezTo>
                <a:cubicBezTo>
                  <a:pt x="5695233" y="1472518"/>
                  <a:pt x="5758503" y="1637827"/>
                  <a:pt x="5702968" y="1814374"/>
                </a:cubicBezTo>
                <a:cubicBezTo>
                  <a:pt x="5717651" y="1954739"/>
                  <a:pt x="5677046" y="2107957"/>
                  <a:pt x="5702968" y="2330967"/>
                </a:cubicBezTo>
                <a:cubicBezTo>
                  <a:pt x="5750317" y="2528891"/>
                  <a:pt x="5704833" y="2714035"/>
                  <a:pt x="5702968" y="2847558"/>
                </a:cubicBezTo>
                <a:cubicBezTo>
                  <a:pt x="5650192" y="2968584"/>
                  <a:pt x="5665015" y="3448506"/>
                  <a:pt x="5702968" y="3779945"/>
                </a:cubicBezTo>
                <a:cubicBezTo>
                  <a:pt x="5369908" y="3755695"/>
                  <a:pt x="5252726" y="3713531"/>
                  <a:pt x="5126335" y="3779945"/>
                </a:cubicBezTo>
                <a:cubicBezTo>
                  <a:pt x="4951379" y="3725938"/>
                  <a:pt x="4614350" y="3777524"/>
                  <a:pt x="4435642" y="3779945"/>
                </a:cubicBezTo>
                <a:cubicBezTo>
                  <a:pt x="4298947" y="3758625"/>
                  <a:pt x="4098871" y="3781555"/>
                  <a:pt x="3859008" y="3779945"/>
                </a:cubicBezTo>
                <a:cubicBezTo>
                  <a:pt x="3710511" y="3746065"/>
                  <a:pt x="3394093" y="3784663"/>
                  <a:pt x="3282375" y="3779945"/>
                </a:cubicBezTo>
                <a:cubicBezTo>
                  <a:pt x="3162893" y="3757684"/>
                  <a:pt x="2769754" y="3807590"/>
                  <a:pt x="2648712" y="3779945"/>
                </a:cubicBezTo>
                <a:cubicBezTo>
                  <a:pt x="2479596" y="3693960"/>
                  <a:pt x="2278489" y="3841553"/>
                  <a:pt x="1900989" y="3779945"/>
                </a:cubicBezTo>
                <a:cubicBezTo>
                  <a:pt x="1556600" y="3758714"/>
                  <a:pt x="1408090" y="3757939"/>
                  <a:pt x="1153267" y="3779945"/>
                </a:cubicBezTo>
                <a:cubicBezTo>
                  <a:pt x="894975" y="3754349"/>
                  <a:pt x="895619" y="3777595"/>
                  <a:pt x="690693" y="3779945"/>
                </a:cubicBezTo>
                <a:cubicBezTo>
                  <a:pt x="590111" y="3804047"/>
                  <a:pt x="313715" y="3777310"/>
                  <a:pt x="0" y="3779945"/>
                </a:cubicBezTo>
                <a:cubicBezTo>
                  <a:pt x="63216" y="3558507"/>
                  <a:pt x="45537" y="3365540"/>
                  <a:pt x="0" y="3225553"/>
                </a:cubicBezTo>
                <a:cubicBezTo>
                  <a:pt x="3309" y="3162035"/>
                  <a:pt x="52425" y="2827093"/>
                  <a:pt x="0" y="2557763"/>
                </a:cubicBezTo>
                <a:cubicBezTo>
                  <a:pt x="-54805" y="2307113"/>
                  <a:pt x="-8370" y="2230191"/>
                  <a:pt x="0" y="2003371"/>
                </a:cubicBezTo>
                <a:cubicBezTo>
                  <a:pt x="-39218" y="1757839"/>
                  <a:pt x="33011" y="1497047"/>
                  <a:pt x="0" y="1373380"/>
                </a:cubicBezTo>
                <a:cubicBezTo>
                  <a:pt x="28838" y="1200812"/>
                  <a:pt x="-8178" y="954822"/>
                  <a:pt x="0" y="705589"/>
                </a:cubicBezTo>
                <a:cubicBezTo>
                  <a:pt x="-20513" y="386117"/>
                  <a:pt x="-25609" y="361294"/>
                  <a:pt x="0" y="0"/>
                </a:cubicBezTo>
                <a:close/>
              </a:path>
              <a:path w="5702968" h="3779946" stroke="0" extrusionOk="0">
                <a:moveTo>
                  <a:pt x="0" y="0"/>
                </a:moveTo>
                <a:cubicBezTo>
                  <a:pt x="161808" y="14548"/>
                  <a:pt x="364053" y="16634"/>
                  <a:pt x="690693" y="0"/>
                </a:cubicBezTo>
                <a:cubicBezTo>
                  <a:pt x="990588" y="23082"/>
                  <a:pt x="1003415" y="5659"/>
                  <a:pt x="1153267" y="0"/>
                </a:cubicBezTo>
                <a:cubicBezTo>
                  <a:pt x="1276994" y="-66761"/>
                  <a:pt x="1569860" y="-126676"/>
                  <a:pt x="1900989" y="0"/>
                </a:cubicBezTo>
                <a:cubicBezTo>
                  <a:pt x="2276206" y="16825"/>
                  <a:pt x="2282827" y="-6757"/>
                  <a:pt x="2477623" y="0"/>
                </a:cubicBezTo>
                <a:cubicBezTo>
                  <a:pt x="2668352" y="-1281"/>
                  <a:pt x="2778207" y="-10241"/>
                  <a:pt x="3054256" y="0"/>
                </a:cubicBezTo>
                <a:cubicBezTo>
                  <a:pt x="3329677" y="10394"/>
                  <a:pt x="3392026" y="-191"/>
                  <a:pt x="3573860" y="0"/>
                </a:cubicBezTo>
                <a:cubicBezTo>
                  <a:pt x="3795361" y="-70504"/>
                  <a:pt x="3921407" y="-29435"/>
                  <a:pt x="4093464" y="0"/>
                </a:cubicBezTo>
                <a:cubicBezTo>
                  <a:pt x="4231495" y="8071"/>
                  <a:pt x="4410953" y="-36367"/>
                  <a:pt x="4556038" y="0"/>
                </a:cubicBezTo>
                <a:cubicBezTo>
                  <a:pt x="4649868" y="-54745"/>
                  <a:pt x="5297134" y="-200244"/>
                  <a:pt x="5702968" y="0"/>
                </a:cubicBezTo>
                <a:cubicBezTo>
                  <a:pt x="5688710" y="193225"/>
                  <a:pt x="5742035" y="318276"/>
                  <a:pt x="5702968" y="592191"/>
                </a:cubicBezTo>
                <a:cubicBezTo>
                  <a:pt x="5718348" y="844121"/>
                  <a:pt x="5709246" y="1184879"/>
                  <a:pt x="5702968" y="1297781"/>
                </a:cubicBezTo>
                <a:cubicBezTo>
                  <a:pt x="5708313" y="1482109"/>
                  <a:pt x="5658057" y="1556679"/>
                  <a:pt x="5702968" y="1814374"/>
                </a:cubicBezTo>
                <a:cubicBezTo>
                  <a:pt x="5690467" y="2061695"/>
                  <a:pt x="5735914" y="2281993"/>
                  <a:pt x="5702968" y="2444365"/>
                </a:cubicBezTo>
                <a:cubicBezTo>
                  <a:pt x="5723673" y="2624343"/>
                  <a:pt x="5709704" y="2929644"/>
                  <a:pt x="5702968" y="3149954"/>
                </a:cubicBezTo>
                <a:cubicBezTo>
                  <a:pt x="5689687" y="3425438"/>
                  <a:pt x="5721467" y="3510059"/>
                  <a:pt x="5702968" y="3779945"/>
                </a:cubicBezTo>
                <a:cubicBezTo>
                  <a:pt x="5561155" y="3819359"/>
                  <a:pt x="5287783" y="3794334"/>
                  <a:pt x="4955246" y="3779945"/>
                </a:cubicBezTo>
                <a:cubicBezTo>
                  <a:pt x="4675508" y="3786770"/>
                  <a:pt x="4615530" y="3768590"/>
                  <a:pt x="4435642" y="3779945"/>
                </a:cubicBezTo>
                <a:cubicBezTo>
                  <a:pt x="4298269" y="3812378"/>
                  <a:pt x="3894805" y="3737951"/>
                  <a:pt x="3744949" y="3779945"/>
                </a:cubicBezTo>
                <a:cubicBezTo>
                  <a:pt x="3579359" y="3803358"/>
                  <a:pt x="3192936" y="3778646"/>
                  <a:pt x="2997227" y="3779945"/>
                </a:cubicBezTo>
                <a:cubicBezTo>
                  <a:pt x="2850644" y="3835504"/>
                  <a:pt x="2590070" y="3778653"/>
                  <a:pt x="2306534" y="3779945"/>
                </a:cubicBezTo>
                <a:cubicBezTo>
                  <a:pt x="2044762" y="3800209"/>
                  <a:pt x="1953703" y="3827042"/>
                  <a:pt x="1786930" y="3779945"/>
                </a:cubicBezTo>
                <a:cubicBezTo>
                  <a:pt x="1643985" y="3766186"/>
                  <a:pt x="1474113" y="3767576"/>
                  <a:pt x="1267326" y="3779945"/>
                </a:cubicBezTo>
                <a:cubicBezTo>
                  <a:pt x="1118968" y="3936157"/>
                  <a:pt x="631893" y="3848709"/>
                  <a:pt x="0" y="3779945"/>
                </a:cubicBezTo>
                <a:cubicBezTo>
                  <a:pt x="10586" y="3481564"/>
                  <a:pt x="-47478" y="3303716"/>
                  <a:pt x="0" y="3074356"/>
                </a:cubicBezTo>
                <a:cubicBezTo>
                  <a:pt x="31516" y="2843021"/>
                  <a:pt x="41994" y="2687652"/>
                  <a:pt x="0" y="2406565"/>
                </a:cubicBezTo>
                <a:cubicBezTo>
                  <a:pt x="26484" y="2164829"/>
                  <a:pt x="5640" y="2014263"/>
                  <a:pt x="0" y="1738775"/>
                </a:cubicBezTo>
                <a:cubicBezTo>
                  <a:pt x="-18273" y="1455831"/>
                  <a:pt x="12832" y="1335017"/>
                  <a:pt x="0" y="1184383"/>
                </a:cubicBezTo>
                <a:cubicBezTo>
                  <a:pt x="25853" y="1032607"/>
                  <a:pt x="-54614" y="577940"/>
                  <a:pt x="0" y="0"/>
                </a:cubicBezTo>
                <a:close/>
              </a:path>
              <a:path w="5702968" h="3779946" fill="none" stroke="0" extrusionOk="0">
                <a:moveTo>
                  <a:pt x="0" y="0"/>
                </a:moveTo>
                <a:cubicBezTo>
                  <a:pt x="306043" y="9005"/>
                  <a:pt x="493454" y="-44245"/>
                  <a:pt x="633663" y="0"/>
                </a:cubicBezTo>
                <a:cubicBezTo>
                  <a:pt x="780578" y="21658"/>
                  <a:pt x="1133304" y="24855"/>
                  <a:pt x="1267326" y="0"/>
                </a:cubicBezTo>
                <a:cubicBezTo>
                  <a:pt x="1441574" y="-31861"/>
                  <a:pt x="1686438" y="-24152"/>
                  <a:pt x="1900989" y="0"/>
                </a:cubicBezTo>
                <a:cubicBezTo>
                  <a:pt x="2199771" y="2777"/>
                  <a:pt x="2211077" y="-2794"/>
                  <a:pt x="2363563" y="0"/>
                </a:cubicBezTo>
                <a:cubicBezTo>
                  <a:pt x="2512637" y="-22944"/>
                  <a:pt x="2772571" y="30727"/>
                  <a:pt x="2997227" y="0"/>
                </a:cubicBezTo>
                <a:cubicBezTo>
                  <a:pt x="3167862" y="-13625"/>
                  <a:pt x="3369738" y="-30439"/>
                  <a:pt x="3687919" y="0"/>
                </a:cubicBezTo>
                <a:cubicBezTo>
                  <a:pt x="3980158" y="-2812"/>
                  <a:pt x="3986208" y="3116"/>
                  <a:pt x="4150493" y="0"/>
                </a:cubicBezTo>
                <a:cubicBezTo>
                  <a:pt x="4260695" y="22033"/>
                  <a:pt x="4658631" y="4531"/>
                  <a:pt x="4898216" y="0"/>
                </a:cubicBezTo>
                <a:cubicBezTo>
                  <a:pt x="5103794" y="-15181"/>
                  <a:pt x="5427499" y="-33432"/>
                  <a:pt x="5702968" y="0"/>
                </a:cubicBezTo>
                <a:cubicBezTo>
                  <a:pt x="5750871" y="23913"/>
                  <a:pt x="5634264" y="379459"/>
                  <a:pt x="5702968" y="592191"/>
                </a:cubicBezTo>
                <a:cubicBezTo>
                  <a:pt x="5716686" y="820394"/>
                  <a:pt x="5682702" y="1144214"/>
                  <a:pt x="5702968" y="1297781"/>
                </a:cubicBezTo>
                <a:cubicBezTo>
                  <a:pt x="5747786" y="1456544"/>
                  <a:pt x="5716563" y="1666429"/>
                  <a:pt x="5702968" y="1814374"/>
                </a:cubicBezTo>
                <a:cubicBezTo>
                  <a:pt x="5680765" y="1962891"/>
                  <a:pt x="5661286" y="2194037"/>
                  <a:pt x="5702968" y="2330967"/>
                </a:cubicBezTo>
                <a:cubicBezTo>
                  <a:pt x="5721734" y="2527739"/>
                  <a:pt x="5729686" y="2701364"/>
                  <a:pt x="5702968" y="2847558"/>
                </a:cubicBezTo>
                <a:cubicBezTo>
                  <a:pt x="5725989" y="2991878"/>
                  <a:pt x="5699657" y="3574683"/>
                  <a:pt x="5702968" y="3779945"/>
                </a:cubicBezTo>
                <a:cubicBezTo>
                  <a:pt x="5385926" y="3742578"/>
                  <a:pt x="5273121" y="3766588"/>
                  <a:pt x="5126335" y="3779945"/>
                </a:cubicBezTo>
                <a:cubicBezTo>
                  <a:pt x="4987857" y="3818622"/>
                  <a:pt x="4631094" y="3753165"/>
                  <a:pt x="4435642" y="3779945"/>
                </a:cubicBezTo>
                <a:cubicBezTo>
                  <a:pt x="4234399" y="3771624"/>
                  <a:pt x="4034722" y="3814803"/>
                  <a:pt x="3859008" y="3779945"/>
                </a:cubicBezTo>
                <a:cubicBezTo>
                  <a:pt x="3671886" y="3744841"/>
                  <a:pt x="3416018" y="3824247"/>
                  <a:pt x="3282375" y="3779945"/>
                </a:cubicBezTo>
                <a:cubicBezTo>
                  <a:pt x="3100442" y="3761222"/>
                  <a:pt x="2780212" y="3821976"/>
                  <a:pt x="2648712" y="3779945"/>
                </a:cubicBezTo>
                <a:cubicBezTo>
                  <a:pt x="2508525" y="3815136"/>
                  <a:pt x="2192566" y="3763150"/>
                  <a:pt x="1900989" y="3779945"/>
                </a:cubicBezTo>
                <a:cubicBezTo>
                  <a:pt x="1605808" y="3819956"/>
                  <a:pt x="1421175" y="3772727"/>
                  <a:pt x="1153267" y="3779945"/>
                </a:cubicBezTo>
                <a:cubicBezTo>
                  <a:pt x="880443" y="3757002"/>
                  <a:pt x="892983" y="3776088"/>
                  <a:pt x="690693" y="3779945"/>
                </a:cubicBezTo>
                <a:cubicBezTo>
                  <a:pt x="497785" y="3804185"/>
                  <a:pt x="270870" y="3815483"/>
                  <a:pt x="0" y="3779945"/>
                </a:cubicBezTo>
                <a:cubicBezTo>
                  <a:pt x="-2715" y="3546961"/>
                  <a:pt x="1300" y="3427353"/>
                  <a:pt x="0" y="3225553"/>
                </a:cubicBezTo>
                <a:cubicBezTo>
                  <a:pt x="-13916" y="3085439"/>
                  <a:pt x="58313" y="2813110"/>
                  <a:pt x="0" y="2557763"/>
                </a:cubicBezTo>
                <a:cubicBezTo>
                  <a:pt x="-33381" y="2323853"/>
                  <a:pt x="-20073" y="2174494"/>
                  <a:pt x="0" y="2003371"/>
                </a:cubicBezTo>
                <a:cubicBezTo>
                  <a:pt x="54121" y="1805965"/>
                  <a:pt x="-17558" y="1557622"/>
                  <a:pt x="0" y="1373380"/>
                </a:cubicBezTo>
                <a:cubicBezTo>
                  <a:pt x="-7647" y="1194370"/>
                  <a:pt x="865" y="1034711"/>
                  <a:pt x="0" y="705589"/>
                </a:cubicBezTo>
                <a:cubicBezTo>
                  <a:pt x="-17209" y="394404"/>
                  <a:pt x="-12591" y="345675"/>
                  <a:pt x="0" y="0"/>
                </a:cubicBezTo>
                <a:close/>
              </a:path>
              <a:path w="5702968" h="3779946" fill="none" stroke="0" extrusionOk="0">
                <a:moveTo>
                  <a:pt x="0" y="0"/>
                </a:moveTo>
                <a:cubicBezTo>
                  <a:pt x="303557" y="34322"/>
                  <a:pt x="506328" y="-800"/>
                  <a:pt x="633663" y="0"/>
                </a:cubicBezTo>
                <a:cubicBezTo>
                  <a:pt x="761096" y="27440"/>
                  <a:pt x="1108279" y="-14938"/>
                  <a:pt x="1267326" y="0"/>
                </a:cubicBezTo>
                <a:cubicBezTo>
                  <a:pt x="1419641" y="-24247"/>
                  <a:pt x="1621441" y="30877"/>
                  <a:pt x="1900989" y="0"/>
                </a:cubicBezTo>
                <a:cubicBezTo>
                  <a:pt x="2201163" y="2591"/>
                  <a:pt x="2211917" y="-8427"/>
                  <a:pt x="2363563" y="0"/>
                </a:cubicBezTo>
                <a:cubicBezTo>
                  <a:pt x="2538045" y="35659"/>
                  <a:pt x="2824267" y="32401"/>
                  <a:pt x="2997227" y="0"/>
                </a:cubicBezTo>
                <a:cubicBezTo>
                  <a:pt x="3166199" y="25449"/>
                  <a:pt x="3366590" y="-35638"/>
                  <a:pt x="3687919" y="0"/>
                </a:cubicBezTo>
                <a:cubicBezTo>
                  <a:pt x="3978145" y="-5504"/>
                  <a:pt x="3994598" y="5894"/>
                  <a:pt x="4150493" y="0"/>
                </a:cubicBezTo>
                <a:cubicBezTo>
                  <a:pt x="4225082" y="-577"/>
                  <a:pt x="4650589" y="53825"/>
                  <a:pt x="4898216" y="0"/>
                </a:cubicBezTo>
                <a:cubicBezTo>
                  <a:pt x="5072124" y="-24200"/>
                  <a:pt x="5489691" y="-4506"/>
                  <a:pt x="5702968" y="0"/>
                </a:cubicBezTo>
                <a:cubicBezTo>
                  <a:pt x="5696076" y="90372"/>
                  <a:pt x="5665582" y="389635"/>
                  <a:pt x="5702968" y="592191"/>
                </a:cubicBezTo>
                <a:cubicBezTo>
                  <a:pt x="5735027" y="794704"/>
                  <a:pt x="5699685" y="1146204"/>
                  <a:pt x="5702968" y="1297781"/>
                </a:cubicBezTo>
                <a:cubicBezTo>
                  <a:pt x="5700004" y="1493900"/>
                  <a:pt x="5760814" y="1659306"/>
                  <a:pt x="5702968" y="1814374"/>
                </a:cubicBezTo>
                <a:cubicBezTo>
                  <a:pt x="5718798" y="1950069"/>
                  <a:pt x="5678181" y="2133578"/>
                  <a:pt x="5702968" y="2330967"/>
                </a:cubicBezTo>
                <a:cubicBezTo>
                  <a:pt x="5730367" y="2529078"/>
                  <a:pt x="5715573" y="2722239"/>
                  <a:pt x="5702968" y="2847558"/>
                </a:cubicBezTo>
                <a:cubicBezTo>
                  <a:pt x="5741880" y="2968270"/>
                  <a:pt x="5702055" y="3525947"/>
                  <a:pt x="5702968" y="3779945"/>
                </a:cubicBezTo>
                <a:cubicBezTo>
                  <a:pt x="5392003" y="3753520"/>
                  <a:pt x="5256276" y="3733875"/>
                  <a:pt x="5126335" y="3779945"/>
                </a:cubicBezTo>
                <a:cubicBezTo>
                  <a:pt x="4985126" y="3743523"/>
                  <a:pt x="4619133" y="3761644"/>
                  <a:pt x="4435642" y="3779945"/>
                </a:cubicBezTo>
                <a:cubicBezTo>
                  <a:pt x="4212939" y="3770504"/>
                  <a:pt x="4062999" y="3775957"/>
                  <a:pt x="3859008" y="3779945"/>
                </a:cubicBezTo>
                <a:cubicBezTo>
                  <a:pt x="3696940" y="3766163"/>
                  <a:pt x="3421247" y="3799169"/>
                  <a:pt x="3282375" y="3779945"/>
                </a:cubicBezTo>
                <a:cubicBezTo>
                  <a:pt x="3135061" y="3764549"/>
                  <a:pt x="2806312" y="3813538"/>
                  <a:pt x="2648712" y="3779945"/>
                </a:cubicBezTo>
                <a:cubicBezTo>
                  <a:pt x="2487396" y="3767135"/>
                  <a:pt x="2218673" y="3793542"/>
                  <a:pt x="1900989" y="3779945"/>
                </a:cubicBezTo>
                <a:cubicBezTo>
                  <a:pt x="1556975" y="3795987"/>
                  <a:pt x="1409124" y="3755326"/>
                  <a:pt x="1153267" y="3779945"/>
                </a:cubicBezTo>
                <a:cubicBezTo>
                  <a:pt x="888998" y="3755480"/>
                  <a:pt x="893186" y="3774720"/>
                  <a:pt x="690693" y="3779945"/>
                </a:cubicBezTo>
                <a:cubicBezTo>
                  <a:pt x="576117" y="3794214"/>
                  <a:pt x="299333" y="3803245"/>
                  <a:pt x="0" y="3779945"/>
                </a:cubicBezTo>
                <a:cubicBezTo>
                  <a:pt x="17267" y="3567634"/>
                  <a:pt x="17774" y="3394666"/>
                  <a:pt x="0" y="3225553"/>
                </a:cubicBezTo>
                <a:cubicBezTo>
                  <a:pt x="10321" y="3112804"/>
                  <a:pt x="47803" y="2868862"/>
                  <a:pt x="0" y="2557763"/>
                </a:cubicBezTo>
                <a:cubicBezTo>
                  <a:pt x="-62218" y="2304437"/>
                  <a:pt x="-9445" y="2196121"/>
                  <a:pt x="0" y="2003371"/>
                </a:cubicBezTo>
                <a:cubicBezTo>
                  <a:pt x="-15479" y="1783945"/>
                  <a:pt x="28139" y="1545380"/>
                  <a:pt x="0" y="1373380"/>
                </a:cubicBezTo>
                <a:cubicBezTo>
                  <a:pt x="-6510" y="1219776"/>
                  <a:pt x="-14527" y="1009832"/>
                  <a:pt x="0" y="705589"/>
                </a:cubicBezTo>
                <a:cubicBezTo>
                  <a:pt x="-23850" y="392528"/>
                  <a:pt x="-20627" y="358954"/>
                  <a:pt x="0" y="0"/>
                </a:cubicBezTo>
                <a:close/>
              </a:path>
            </a:pathLst>
          </a:custGeom>
          <a:solidFill>
            <a:schemeClr val="bg1">
              <a:lumMod val="95000"/>
            </a:schemeClr>
          </a:solidFill>
          <a:ln w="57150">
            <a:noFill/>
            <a:extLst>
              <a:ext uri="{C807C97D-BFC1-408E-A445-0C87EB9F89A2}">
                <ask:lineSketchStyleProps xmlns:ask="http://schemas.microsoft.com/office/drawing/2018/sketchyshapes" xmlns="" sd="2405508120">
                  <a:custGeom>
                    <a:avLst/>
                    <a:gdLst>
                      <a:gd name="connsiteX0" fmla="*/ 0 w 4544705"/>
                      <a:gd name="connsiteY0" fmla="*/ 0 h 2739211"/>
                      <a:gd name="connsiteX1" fmla="*/ 504967 w 4544705"/>
                      <a:gd name="connsiteY1" fmla="*/ 0 h 2739211"/>
                      <a:gd name="connsiteX2" fmla="*/ 1009934 w 4544705"/>
                      <a:gd name="connsiteY2" fmla="*/ 0 h 2739211"/>
                      <a:gd name="connsiteX3" fmla="*/ 1514901 w 4544705"/>
                      <a:gd name="connsiteY3" fmla="*/ 0 h 2739211"/>
                      <a:gd name="connsiteX4" fmla="*/ 1883527 w 4544705"/>
                      <a:gd name="connsiteY4" fmla="*/ 0 h 2739211"/>
                      <a:gd name="connsiteX5" fmla="*/ 2388495 w 4544705"/>
                      <a:gd name="connsiteY5" fmla="*/ 0 h 2739211"/>
                      <a:gd name="connsiteX6" fmla="*/ 2938908 w 4544705"/>
                      <a:gd name="connsiteY6" fmla="*/ 0 h 2739211"/>
                      <a:gd name="connsiteX7" fmla="*/ 3307535 w 4544705"/>
                      <a:gd name="connsiteY7" fmla="*/ 0 h 2739211"/>
                      <a:gd name="connsiteX8" fmla="*/ 3903396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689180 h 2739211"/>
                      <a:gd name="connsiteX14" fmla="*/ 4544705 w 4544705"/>
                      <a:gd name="connsiteY14" fmla="*/ 2063537 h 2739211"/>
                      <a:gd name="connsiteX15" fmla="*/ 4544705 w 4544705"/>
                      <a:gd name="connsiteY15" fmla="*/ 2739210 h 2739211"/>
                      <a:gd name="connsiteX16" fmla="*/ 4085185 w 4544705"/>
                      <a:gd name="connsiteY16" fmla="*/ 2739210 h 2739211"/>
                      <a:gd name="connsiteX17" fmla="*/ 3534770 w 4544705"/>
                      <a:gd name="connsiteY17" fmla="*/ 2739210 h 2739211"/>
                      <a:gd name="connsiteX18" fmla="*/ 3075250 w 4544705"/>
                      <a:gd name="connsiteY18" fmla="*/ 2739210 h 2739211"/>
                      <a:gd name="connsiteX19" fmla="*/ 2615730 w 4544705"/>
                      <a:gd name="connsiteY19" fmla="*/ 2739210 h 2739211"/>
                      <a:gd name="connsiteX20" fmla="*/ 2110763 w 4544705"/>
                      <a:gd name="connsiteY20" fmla="*/ 2739210 h 2739211"/>
                      <a:gd name="connsiteX21" fmla="*/ 1514901 w 4544705"/>
                      <a:gd name="connsiteY21" fmla="*/ 2739210 h 2739211"/>
                      <a:gd name="connsiteX22" fmla="*/ 919040 w 4544705"/>
                      <a:gd name="connsiteY22" fmla="*/ 2739210 h 2739211"/>
                      <a:gd name="connsiteX23" fmla="*/ 550414 w 4544705"/>
                      <a:gd name="connsiteY23" fmla="*/ 2739210 h 2739211"/>
                      <a:gd name="connsiteX24" fmla="*/ 0 w 4544705"/>
                      <a:gd name="connsiteY24" fmla="*/ 2739210 h 2739211"/>
                      <a:gd name="connsiteX25" fmla="*/ 0 w 4544705"/>
                      <a:gd name="connsiteY25" fmla="*/ 2337459 h 2739211"/>
                      <a:gd name="connsiteX26" fmla="*/ 0 w 4544705"/>
                      <a:gd name="connsiteY26" fmla="*/ 1853532 h 2739211"/>
                      <a:gd name="connsiteX27" fmla="*/ 0 w 4544705"/>
                      <a:gd name="connsiteY27" fmla="*/ 1451781 h 2739211"/>
                      <a:gd name="connsiteX28" fmla="*/ 0 w 4544705"/>
                      <a:gd name="connsiteY28" fmla="*/ 995246 h 2739211"/>
                      <a:gd name="connsiteX29" fmla="*/ 0 w 4544705"/>
                      <a:gd name="connsiteY29" fmla="*/ 511318 h 2739211"/>
                      <a:gd name="connsiteX30" fmla="*/ 0 w 4544705"/>
                      <a:gd name="connsiteY30" fmla="*/ 0 h 2739211"/>
                      <a:gd name="connsiteX0" fmla="*/ 0 w 4544705"/>
                      <a:gd name="connsiteY0" fmla="*/ 0 h 2739211"/>
                      <a:gd name="connsiteX1" fmla="*/ 550414 w 4544705"/>
                      <a:gd name="connsiteY1" fmla="*/ 0 h 2739211"/>
                      <a:gd name="connsiteX2" fmla="*/ 919040 w 4544705"/>
                      <a:gd name="connsiteY2" fmla="*/ 0 h 2739211"/>
                      <a:gd name="connsiteX3" fmla="*/ 1514901 w 4544705"/>
                      <a:gd name="connsiteY3" fmla="*/ 0 h 2739211"/>
                      <a:gd name="connsiteX4" fmla="*/ 1974422 w 4544705"/>
                      <a:gd name="connsiteY4" fmla="*/ 0 h 2739211"/>
                      <a:gd name="connsiteX5" fmla="*/ 2433941 w 4544705"/>
                      <a:gd name="connsiteY5" fmla="*/ 0 h 2739211"/>
                      <a:gd name="connsiteX6" fmla="*/ 2848015 w 4544705"/>
                      <a:gd name="connsiteY6" fmla="*/ 0 h 2739211"/>
                      <a:gd name="connsiteX7" fmla="*/ 3262088 w 4544705"/>
                      <a:gd name="connsiteY7" fmla="*/ 0 h 2739211"/>
                      <a:gd name="connsiteX8" fmla="*/ 3630714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771356 h 2739211"/>
                      <a:gd name="connsiteX14" fmla="*/ 4544705 w 4544705"/>
                      <a:gd name="connsiteY14" fmla="*/ 2282675 h 2739211"/>
                      <a:gd name="connsiteX15" fmla="*/ 4544705 w 4544705"/>
                      <a:gd name="connsiteY15" fmla="*/ 2739210 h 2739211"/>
                      <a:gd name="connsiteX16" fmla="*/ 3948844 w 4544705"/>
                      <a:gd name="connsiteY16" fmla="*/ 2739210 h 2739211"/>
                      <a:gd name="connsiteX17" fmla="*/ 3534770 w 4544705"/>
                      <a:gd name="connsiteY17" fmla="*/ 2739210 h 2739211"/>
                      <a:gd name="connsiteX18" fmla="*/ 2984356 w 4544705"/>
                      <a:gd name="connsiteY18" fmla="*/ 2739210 h 2739211"/>
                      <a:gd name="connsiteX19" fmla="*/ 2388495 w 4544705"/>
                      <a:gd name="connsiteY19" fmla="*/ 2739210 h 2739211"/>
                      <a:gd name="connsiteX20" fmla="*/ 1838080 w 4544705"/>
                      <a:gd name="connsiteY20" fmla="*/ 2739210 h 2739211"/>
                      <a:gd name="connsiteX21" fmla="*/ 1424007 w 4544705"/>
                      <a:gd name="connsiteY21" fmla="*/ 2739210 h 2739211"/>
                      <a:gd name="connsiteX22" fmla="*/ 1009934 w 4544705"/>
                      <a:gd name="connsiteY22" fmla="*/ 2739210 h 2739211"/>
                      <a:gd name="connsiteX23" fmla="*/ 0 w 4544705"/>
                      <a:gd name="connsiteY23" fmla="*/ 2739210 h 2739211"/>
                      <a:gd name="connsiteX24" fmla="*/ 0 w 4544705"/>
                      <a:gd name="connsiteY24" fmla="*/ 2227891 h 2739211"/>
                      <a:gd name="connsiteX25" fmla="*/ 0 w 4544705"/>
                      <a:gd name="connsiteY25" fmla="*/ 1743963 h 2739211"/>
                      <a:gd name="connsiteX26" fmla="*/ 0 w 4544705"/>
                      <a:gd name="connsiteY26" fmla="*/ 1260036 h 2739211"/>
                      <a:gd name="connsiteX27" fmla="*/ 0 w 4544705"/>
                      <a:gd name="connsiteY27" fmla="*/ 858286 h 2739211"/>
                      <a:gd name="connsiteX28" fmla="*/ 0 w 4544705"/>
                      <a:gd name="connsiteY28" fmla="*/ 0 h 2739211"/>
                      <a:gd name="connsiteX0" fmla="*/ 0 w 4544705"/>
                      <a:gd name="connsiteY0" fmla="*/ 0 h 2739211"/>
                      <a:gd name="connsiteX1" fmla="*/ 504967 w 4544705"/>
                      <a:gd name="connsiteY1" fmla="*/ 0 h 2739211"/>
                      <a:gd name="connsiteX2" fmla="*/ 1009934 w 4544705"/>
                      <a:gd name="connsiteY2" fmla="*/ 0 h 2739211"/>
                      <a:gd name="connsiteX3" fmla="*/ 1514901 w 4544705"/>
                      <a:gd name="connsiteY3" fmla="*/ 0 h 2739211"/>
                      <a:gd name="connsiteX4" fmla="*/ 1883527 w 4544705"/>
                      <a:gd name="connsiteY4" fmla="*/ 0 h 2739211"/>
                      <a:gd name="connsiteX5" fmla="*/ 2388495 w 4544705"/>
                      <a:gd name="connsiteY5" fmla="*/ 0 h 2739211"/>
                      <a:gd name="connsiteX6" fmla="*/ 2938908 w 4544705"/>
                      <a:gd name="connsiteY6" fmla="*/ 0 h 2739211"/>
                      <a:gd name="connsiteX7" fmla="*/ 3307535 w 4544705"/>
                      <a:gd name="connsiteY7" fmla="*/ 0 h 2739211"/>
                      <a:gd name="connsiteX8" fmla="*/ 3903396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689180 h 2739211"/>
                      <a:gd name="connsiteX14" fmla="*/ 4544705 w 4544705"/>
                      <a:gd name="connsiteY14" fmla="*/ 2063537 h 2739211"/>
                      <a:gd name="connsiteX15" fmla="*/ 4544705 w 4544705"/>
                      <a:gd name="connsiteY15" fmla="*/ 2739210 h 2739211"/>
                      <a:gd name="connsiteX16" fmla="*/ 4085185 w 4544705"/>
                      <a:gd name="connsiteY16" fmla="*/ 2739210 h 2739211"/>
                      <a:gd name="connsiteX17" fmla="*/ 3534770 w 4544705"/>
                      <a:gd name="connsiteY17" fmla="*/ 2739210 h 2739211"/>
                      <a:gd name="connsiteX18" fmla="*/ 3075250 w 4544705"/>
                      <a:gd name="connsiteY18" fmla="*/ 2739210 h 2739211"/>
                      <a:gd name="connsiteX19" fmla="*/ 2615730 w 4544705"/>
                      <a:gd name="connsiteY19" fmla="*/ 2739210 h 2739211"/>
                      <a:gd name="connsiteX20" fmla="*/ 2110763 w 4544705"/>
                      <a:gd name="connsiteY20" fmla="*/ 2739210 h 2739211"/>
                      <a:gd name="connsiteX21" fmla="*/ 1514901 w 4544705"/>
                      <a:gd name="connsiteY21" fmla="*/ 2739210 h 2739211"/>
                      <a:gd name="connsiteX22" fmla="*/ 919040 w 4544705"/>
                      <a:gd name="connsiteY22" fmla="*/ 2739210 h 2739211"/>
                      <a:gd name="connsiteX23" fmla="*/ 550414 w 4544705"/>
                      <a:gd name="connsiteY23" fmla="*/ 2739210 h 2739211"/>
                      <a:gd name="connsiteX24" fmla="*/ 0 w 4544705"/>
                      <a:gd name="connsiteY24" fmla="*/ 2739210 h 2739211"/>
                      <a:gd name="connsiteX25" fmla="*/ 0 w 4544705"/>
                      <a:gd name="connsiteY25" fmla="*/ 2337459 h 2739211"/>
                      <a:gd name="connsiteX26" fmla="*/ 0 w 4544705"/>
                      <a:gd name="connsiteY26" fmla="*/ 1853532 h 2739211"/>
                      <a:gd name="connsiteX27" fmla="*/ 0 w 4544705"/>
                      <a:gd name="connsiteY27" fmla="*/ 1451781 h 2739211"/>
                      <a:gd name="connsiteX28" fmla="*/ 0 w 4544705"/>
                      <a:gd name="connsiteY28" fmla="*/ 995246 h 2739211"/>
                      <a:gd name="connsiteX29" fmla="*/ 0 w 4544705"/>
                      <a:gd name="connsiteY29" fmla="*/ 511318 h 2739211"/>
                      <a:gd name="connsiteX30" fmla="*/ 0 w 4544705"/>
                      <a:gd name="connsiteY30" fmla="*/ 0 h 2739211"/>
                      <a:gd name="connsiteX0" fmla="*/ 0 w 4544705"/>
                      <a:gd name="connsiteY0" fmla="*/ 0 h 2739211"/>
                      <a:gd name="connsiteX1" fmla="*/ 504967 w 4544705"/>
                      <a:gd name="connsiteY1" fmla="*/ 0 h 2739211"/>
                      <a:gd name="connsiteX2" fmla="*/ 1009934 w 4544705"/>
                      <a:gd name="connsiteY2" fmla="*/ 0 h 2739211"/>
                      <a:gd name="connsiteX3" fmla="*/ 1514901 w 4544705"/>
                      <a:gd name="connsiteY3" fmla="*/ 0 h 2739211"/>
                      <a:gd name="connsiteX4" fmla="*/ 1883527 w 4544705"/>
                      <a:gd name="connsiteY4" fmla="*/ 0 h 2739211"/>
                      <a:gd name="connsiteX5" fmla="*/ 2388495 w 4544705"/>
                      <a:gd name="connsiteY5" fmla="*/ 0 h 2739211"/>
                      <a:gd name="connsiteX6" fmla="*/ 2938908 w 4544705"/>
                      <a:gd name="connsiteY6" fmla="*/ 0 h 2739211"/>
                      <a:gd name="connsiteX7" fmla="*/ 3307535 w 4544705"/>
                      <a:gd name="connsiteY7" fmla="*/ 0 h 2739211"/>
                      <a:gd name="connsiteX8" fmla="*/ 3903396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689180 h 2739211"/>
                      <a:gd name="connsiteX14" fmla="*/ 4544705 w 4544705"/>
                      <a:gd name="connsiteY14" fmla="*/ 2063537 h 2739211"/>
                      <a:gd name="connsiteX15" fmla="*/ 4544705 w 4544705"/>
                      <a:gd name="connsiteY15" fmla="*/ 2739210 h 2739211"/>
                      <a:gd name="connsiteX16" fmla="*/ 4085185 w 4544705"/>
                      <a:gd name="connsiteY16" fmla="*/ 2739210 h 2739211"/>
                      <a:gd name="connsiteX17" fmla="*/ 3534770 w 4544705"/>
                      <a:gd name="connsiteY17" fmla="*/ 2739210 h 2739211"/>
                      <a:gd name="connsiteX18" fmla="*/ 3075250 w 4544705"/>
                      <a:gd name="connsiteY18" fmla="*/ 2739210 h 2739211"/>
                      <a:gd name="connsiteX19" fmla="*/ 2615730 w 4544705"/>
                      <a:gd name="connsiteY19" fmla="*/ 2739210 h 2739211"/>
                      <a:gd name="connsiteX20" fmla="*/ 2110763 w 4544705"/>
                      <a:gd name="connsiteY20" fmla="*/ 2739210 h 2739211"/>
                      <a:gd name="connsiteX21" fmla="*/ 1514901 w 4544705"/>
                      <a:gd name="connsiteY21" fmla="*/ 2739210 h 2739211"/>
                      <a:gd name="connsiteX22" fmla="*/ 919040 w 4544705"/>
                      <a:gd name="connsiteY22" fmla="*/ 2739210 h 2739211"/>
                      <a:gd name="connsiteX23" fmla="*/ 550414 w 4544705"/>
                      <a:gd name="connsiteY23" fmla="*/ 2739210 h 2739211"/>
                      <a:gd name="connsiteX24" fmla="*/ 0 w 4544705"/>
                      <a:gd name="connsiteY24" fmla="*/ 2739210 h 2739211"/>
                      <a:gd name="connsiteX25" fmla="*/ 0 w 4544705"/>
                      <a:gd name="connsiteY25" fmla="*/ 2337459 h 2739211"/>
                      <a:gd name="connsiteX26" fmla="*/ 0 w 4544705"/>
                      <a:gd name="connsiteY26" fmla="*/ 1853532 h 2739211"/>
                      <a:gd name="connsiteX27" fmla="*/ 0 w 4544705"/>
                      <a:gd name="connsiteY27" fmla="*/ 1451781 h 2739211"/>
                      <a:gd name="connsiteX28" fmla="*/ 0 w 4544705"/>
                      <a:gd name="connsiteY28" fmla="*/ 995246 h 2739211"/>
                      <a:gd name="connsiteX29" fmla="*/ 0 w 4544705"/>
                      <a:gd name="connsiteY29" fmla="*/ 511318 h 2739211"/>
                      <a:gd name="connsiteX30" fmla="*/ 0 w 4544705"/>
                      <a:gd name="connsiteY30" fmla="*/ 0 h 27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44705" h="2739211" fill="none" extrusionOk="0">
                        <a:moveTo>
                          <a:pt x="0" y="0"/>
                        </a:moveTo>
                        <a:cubicBezTo>
                          <a:pt x="282727" y="40282"/>
                          <a:pt x="405595" y="35792"/>
                          <a:pt x="504967" y="0"/>
                        </a:cubicBezTo>
                        <a:cubicBezTo>
                          <a:pt x="580464" y="-40263"/>
                          <a:pt x="826950" y="-30714"/>
                          <a:pt x="1009934" y="0"/>
                        </a:cubicBezTo>
                        <a:cubicBezTo>
                          <a:pt x="1110307" y="-67284"/>
                          <a:pt x="1285256" y="55469"/>
                          <a:pt x="1514901" y="0"/>
                        </a:cubicBezTo>
                        <a:cubicBezTo>
                          <a:pt x="1754753" y="-247"/>
                          <a:pt x="1765880" y="-12214"/>
                          <a:pt x="1883527" y="0"/>
                        </a:cubicBezTo>
                        <a:cubicBezTo>
                          <a:pt x="2028391" y="7047"/>
                          <a:pt x="2279643" y="41197"/>
                          <a:pt x="2388495" y="0"/>
                        </a:cubicBezTo>
                        <a:cubicBezTo>
                          <a:pt x="2448362" y="57627"/>
                          <a:pt x="2644172" y="-71164"/>
                          <a:pt x="2938908" y="0"/>
                        </a:cubicBezTo>
                        <a:cubicBezTo>
                          <a:pt x="3165642" y="-7089"/>
                          <a:pt x="3189924" y="4403"/>
                          <a:pt x="3307535" y="0"/>
                        </a:cubicBezTo>
                        <a:cubicBezTo>
                          <a:pt x="3353959" y="16706"/>
                          <a:pt x="3630945" y="112325"/>
                          <a:pt x="3903396" y="0"/>
                        </a:cubicBezTo>
                        <a:cubicBezTo>
                          <a:pt x="4007191" y="-27381"/>
                          <a:pt x="4406364" y="-4062"/>
                          <a:pt x="4544705" y="0"/>
                        </a:cubicBezTo>
                        <a:cubicBezTo>
                          <a:pt x="4530482" y="40075"/>
                          <a:pt x="4484944" y="319040"/>
                          <a:pt x="4544705" y="429142"/>
                        </a:cubicBezTo>
                        <a:cubicBezTo>
                          <a:pt x="4562073" y="555625"/>
                          <a:pt x="4561195" y="775362"/>
                          <a:pt x="4544705" y="940462"/>
                        </a:cubicBezTo>
                        <a:cubicBezTo>
                          <a:pt x="4528028" y="1076578"/>
                          <a:pt x="4613618" y="1182066"/>
                          <a:pt x="4544705" y="1314821"/>
                        </a:cubicBezTo>
                        <a:cubicBezTo>
                          <a:pt x="4571647" y="1401620"/>
                          <a:pt x="4522130" y="1516494"/>
                          <a:pt x="4544705" y="1689180"/>
                        </a:cubicBezTo>
                        <a:cubicBezTo>
                          <a:pt x="4598832" y="1837996"/>
                          <a:pt x="4532388" y="1947472"/>
                          <a:pt x="4544705" y="2063537"/>
                        </a:cubicBezTo>
                        <a:cubicBezTo>
                          <a:pt x="4487040" y="2151427"/>
                          <a:pt x="4501013" y="2474665"/>
                          <a:pt x="4544705" y="2739210"/>
                        </a:cubicBezTo>
                        <a:cubicBezTo>
                          <a:pt x="4261804" y="2722054"/>
                          <a:pt x="4184953" y="2688962"/>
                          <a:pt x="4085185" y="2739210"/>
                        </a:cubicBezTo>
                        <a:cubicBezTo>
                          <a:pt x="3938039" y="2679607"/>
                          <a:pt x="3664629" y="2731631"/>
                          <a:pt x="3534770" y="2739210"/>
                        </a:cubicBezTo>
                        <a:cubicBezTo>
                          <a:pt x="3429478" y="2723441"/>
                          <a:pt x="3301782" y="2725591"/>
                          <a:pt x="3075250" y="2739210"/>
                        </a:cubicBezTo>
                        <a:cubicBezTo>
                          <a:pt x="2977835" y="2710253"/>
                          <a:pt x="2688569" y="2733203"/>
                          <a:pt x="2615730" y="2739210"/>
                        </a:cubicBezTo>
                        <a:cubicBezTo>
                          <a:pt x="2538852" y="2723912"/>
                          <a:pt x="2183571" y="2763311"/>
                          <a:pt x="2110763" y="2739210"/>
                        </a:cubicBezTo>
                        <a:cubicBezTo>
                          <a:pt x="1972807" y="2649157"/>
                          <a:pt x="1840996" y="2817102"/>
                          <a:pt x="1514901" y="2739210"/>
                        </a:cubicBezTo>
                        <a:cubicBezTo>
                          <a:pt x="1238139" y="2720558"/>
                          <a:pt x="1118204" y="2706847"/>
                          <a:pt x="919040" y="2739210"/>
                        </a:cubicBezTo>
                        <a:cubicBezTo>
                          <a:pt x="716633" y="2720074"/>
                          <a:pt x="714852" y="2736804"/>
                          <a:pt x="550414" y="2739210"/>
                        </a:cubicBezTo>
                        <a:cubicBezTo>
                          <a:pt x="492572" y="2762063"/>
                          <a:pt x="273939" y="2732825"/>
                          <a:pt x="0" y="2739210"/>
                        </a:cubicBezTo>
                        <a:cubicBezTo>
                          <a:pt x="66527" y="2579986"/>
                          <a:pt x="52573" y="2427642"/>
                          <a:pt x="0" y="2337459"/>
                        </a:cubicBezTo>
                        <a:cubicBezTo>
                          <a:pt x="7094" y="2318134"/>
                          <a:pt x="53070" y="2060664"/>
                          <a:pt x="0" y="1853532"/>
                        </a:cubicBezTo>
                        <a:cubicBezTo>
                          <a:pt x="-56650" y="1665713"/>
                          <a:pt x="-7777" y="1631211"/>
                          <a:pt x="0" y="1451781"/>
                        </a:cubicBezTo>
                        <a:cubicBezTo>
                          <a:pt x="-43212" y="1260459"/>
                          <a:pt x="27305" y="1080664"/>
                          <a:pt x="0" y="995246"/>
                        </a:cubicBezTo>
                        <a:cubicBezTo>
                          <a:pt x="33064" y="870316"/>
                          <a:pt x="-14345" y="675735"/>
                          <a:pt x="0" y="511318"/>
                        </a:cubicBezTo>
                        <a:cubicBezTo>
                          <a:pt x="-14924" y="279661"/>
                          <a:pt x="-20723" y="262605"/>
                          <a:pt x="0" y="0"/>
                        </a:cubicBezTo>
                        <a:close/>
                      </a:path>
                      <a:path w="4544705" h="2739211" stroke="0" extrusionOk="0">
                        <a:moveTo>
                          <a:pt x="0" y="0"/>
                        </a:moveTo>
                        <a:cubicBezTo>
                          <a:pt x="128911" y="39031"/>
                          <a:pt x="257772" y="26647"/>
                          <a:pt x="550414" y="0"/>
                        </a:cubicBezTo>
                        <a:cubicBezTo>
                          <a:pt x="791656" y="19871"/>
                          <a:pt x="798835" y="7030"/>
                          <a:pt x="919040" y="0"/>
                        </a:cubicBezTo>
                        <a:cubicBezTo>
                          <a:pt x="963468" y="-67848"/>
                          <a:pt x="1253067" y="-97360"/>
                          <a:pt x="1514901" y="0"/>
                        </a:cubicBezTo>
                        <a:cubicBezTo>
                          <a:pt x="1810172" y="11865"/>
                          <a:pt x="1818430" y="-8586"/>
                          <a:pt x="1974422" y="0"/>
                        </a:cubicBezTo>
                        <a:cubicBezTo>
                          <a:pt x="2131737" y="-12115"/>
                          <a:pt x="2214503" y="-9659"/>
                          <a:pt x="2433941" y="0"/>
                        </a:cubicBezTo>
                        <a:cubicBezTo>
                          <a:pt x="2650955" y="-1039"/>
                          <a:pt x="2700422" y="-7664"/>
                          <a:pt x="2848015" y="0"/>
                        </a:cubicBezTo>
                        <a:cubicBezTo>
                          <a:pt x="3031643" y="-59948"/>
                          <a:pt x="3108935" y="-28163"/>
                          <a:pt x="3262088" y="0"/>
                        </a:cubicBezTo>
                        <a:cubicBezTo>
                          <a:pt x="3363584" y="-17258"/>
                          <a:pt x="3527165" y="-42802"/>
                          <a:pt x="3630714" y="0"/>
                        </a:cubicBezTo>
                        <a:cubicBezTo>
                          <a:pt x="3663176" y="-47720"/>
                          <a:pt x="4219751" y="-177679"/>
                          <a:pt x="4544705" y="0"/>
                        </a:cubicBezTo>
                        <a:cubicBezTo>
                          <a:pt x="4510252" y="138390"/>
                          <a:pt x="4592816" y="224681"/>
                          <a:pt x="4544705" y="429142"/>
                        </a:cubicBezTo>
                        <a:cubicBezTo>
                          <a:pt x="4543874" y="617736"/>
                          <a:pt x="4558060" y="864444"/>
                          <a:pt x="4544705" y="940462"/>
                        </a:cubicBezTo>
                        <a:cubicBezTo>
                          <a:pt x="4542546" y="1086176"/>
                          <a:pt x="4502176" y="1130496"/>
                          <a:pt x="4544705" y="1314821"/>
                        </a:cubicBezTo>
                        <a:cubicBezTo>
                          <a:pt x="4527869" y="1492707"/>
                          <a:pt x="4588843" y="1650998"/>
                          <a:pt x="4544705" y="1771356"/>
                        </a:cubicBezTo>
                        <a:cubicBezTo>
                          <a:pt x="4558301" y="1924392"/>
                          <a:pt x="4562320" y="2155518"/>
                          <a:pt x="4544705" y="2282675"/>
                        </a:cubicBezTo>
                        <a:cubicBezTo>
                          <a:pt x="4527151" y="2476056"/>
                          <a:pt x="4546839" y="2542369"/>
                          <a:pt x="4544705" y="2739210"/>
                        </a:cubicBezTo>
                        <a:cubicBezTo>
                          <a:pt x="4476748" y="2772183"/>
                          <a:pt x="4248331" y="2733057"/>
                          <a:pt x="3948844" y="2739210"/>
                        </a:cubicBezTo>
                        <a:cubicBezTo>
                          <a:pt x="3722956" y="2744088"/>
                          <a:pt x="3680763" y="2735400"/>
                          <a:pt x="3534770" y="2739210"/>
                        </a:cubicBezTo>
                        <a:cubicBezTo>
                          <a:pt x="3426330" y="2787163"/>
                          <a:pt x="3107849" y="2698382"/>
                          <a:pt x="2984356" y="2739210"/>
                        </a:cubicBezTo>
                        <a:cubicBezTo>
                          <a:pt x="2823683" y="2769541"/>
                          <a:pt x="2556551" y="2735736"/>
                          <a:pt x="2388495" y="2739210"/>
                        </a:cubicBezTo>
                        <a:cubicBezTo>
                          <a:pt x="2273234" y="2800221"/>
                          <a:pt x="2016193" y="2749675"/>
                          <a:pt x="1838080" y="2739210"/>
                        </a:cubicBezTo>
                        <a:cubicBezTo>
                          <a:pt x="1621178" y="2741639"/>
                          <a:pt x="1555476" y="2776966"/>
                          <a:pt x="1424007" y="2739210"/>
                        </a:cubicBezTo>
                        <a:cubicBezTo>
                          <a:pt x="1312034" y="2739439"/>
                          <a:pt x="1184180" y="2723571"/>
                          <a:pt x="1009934" y="2739210"/>
                        </a:cubicBezTo>
                        <a:cubicBezTo>
                          <a:pt x="909283" y="2928026"/>
                          <a:pt x="526695" y="2824549"/>
                          <a:pt x="0" y="2739210"/>
                        </a:cubicBezTo>
                        <a:cubicBezTo>
                          <a:pt x="39033" y="2533024"/>
                          <a:pt x="-44436" y="2396500"/>
                          <a:pt x="0" y="2227891"/>
                        </a:cubicBezTo>
                        <a:cubicBezTo>
                          <a:pt x="33891" y="2061219"/>
                          <a:pt x="37784" y="1954121"/>
                          <a:pt x="0" y="1743963"/>
                        </a:cubicBezTo>
                        <a:cubicBezTo>
                          <a:pt x="31576" y="1563758"/>
                          <a:pt x="6200" y="1439653"/>
                          <a:pt x="0" y="1260036"/>
                        </a:cubicBezTo>
                        <a:cubicBezTo>
                          <a:pt x="-6288" y="1059895"/>
                          <a:pt x="6059" y="967784"/>
                          <a:pt x="0" y="858286"/>
                        </a:cubicBezTo>
                        <a:cubicBezTo>
                          <a:pt x="39249" y="745632"/>
                          <a:pt x="-50400" y="448701"/>
                          <a:pt x="0" y="0"/>
                        </a:cubicBezTo>
                        <a:close/>
                      </a:path>
                      <a:path w="4544705" h="2739211" fill="none" stroke="0" extrusionOk="0">
                        <a:moveTo>
                          <a:pt x="0" y="0"/>
                        </a:moveTo>
                        <a:cubicBezTo>
                          <a:pt x="247083" y="9285"/>
                          <a:pt x="371826" y="-32397"/>
                          <a:pt x="504967" y="0"/>
                        </a:cubicBezTo>
                        <a:cubicBezTo>
                          <a:pt x="598469" y="21687"/>
                          <a:pt x="899703" y="11948"/>
                          <a:pt x="1009934" y="0"/>
                        </a:cubicBezTo>
                        <a:cubicBezTo>
                          <a:pt x="1130635" y="-30987"/>
                          <a:pt x="1351678" y="-36345"/>
                          <a:pt x="1514901" y="0"/>
                        </a:cubicBezTo>
                        <a:cubicBezTo>
                          <a:pt x="1595984" y="-7095"/>
                          <a:pt x="1742491" y="-1653"/>
                          <a:pt x="1883527" y="0"/>
                        </a:cubicBezTo>
                        <a:cubicBezTo>
                          <a:pt x="1995418" y="-39840"/>
                          <a:pt x="2186174" y="32015"/>
                          <a:pt x="2388495" y="0"/>
                        </a:cubicBezTo>
                        <a:cubicBezTo>
                          <a:pt x="2497488" y="-595"/>
                          <a:pt x="2660354" y="-32865"/>
                          <a:pt x="2938908" y="0"/>
                        </a:cubicBezTo>
                        <a:cubicBezTo>
                          <a:pt x="3122115" y="3762"/>
                          <a:pt x="3206719" y="-407"/>
                          <a:pt x="3307535" y="0"/>
                        </a:cubicBezTo>
                        <a:cubicBezTo>
                          <a:pt x="3379273" y="52516"/>
                          <a:pt x="3722131" y="11668"/>
                          <a:pt x="3903396" y="0"/>
                        </a:cubicBezTo>
                        <a:cubicBezTo>
                          <a:pt x="4046270" y="40057"/>
                          <a:pt x="4353806" y="-63950"/>
                          <a:pt x="4544705" y="0"/>
                        </a:cubicBezTo>
                        <a:cubicBezTo>
                          <a:pt x="4573851" y="21510"/>
                          <a:pt x="4495963" y="283585"/>
                          <a:pt x="4544705" y="429142"/>
                        </a:cubicBezTo>
                        <a:cubicBezTo>
                          <a:pt x="4575786" y="584495"/>
                          <a:pt x="4535908" y="831350"/>
                          <a:pt x="4544705" y="940462"/>
                        </a:cubicBezTo>
                        <a:cubicBezTo>
                          <a:pt x="4567865" y="1076765"/>
                          <a:pt x="4564875" y="1202615"/>
                          <a:pt x="4544705" y="1314821"/>
                        </a:cubicBezTo>
                        <a:cubicBezTo>
                          <a:pt x="4522445" y="1420335"/>
                          <a:pt x="4494072" y="1587837"/>
                          <a:pt x="4544705" y="1689180"/>
                        </a:cubicBezTo>
                        <a:cubicBezTo>
                          <a:pt x="4542564" y="1826741"/>
                          <a:pt x="4562132" y="1967582"/>
                          <a:pt x="4544705" y="2063537"/>
                        </a:cubicBezTo>
                        <a:cubicBezTo>
                          <a:pt x="4561273" y="2163499"/>
                          <a:pt x="4543568" y="2595533"/>
                          <a:pt x="4544705" y="2739210"/>
                        </a:cubicBezTo>
                        <a:cubicBezTo>
                          <a:pt x="4282385" y="2731559"/>
                          <a:pt x="4200904" y="2731881"/>
                          <a:pt x="4085185" y="2739210"/>
                        </a:cubicBezTo>
                        <a:cubicBezTo>
                          <a:pt x="3996105" y="2790152"/>
                          <a:pt x="3666048" y="2723681"/>
                          <a:pt x="3534770" y="2739210"/>
                        </a:cubicBezTo>
                        <a:cubicBezTo>
                          <a:pt x="3349651" y="2752846"/>
                          <a:pt x="3241152" y="2756739"/>
                          <a:pt x="3075250" y="2739210"/>
                        </a:cubicBezTo>
                        <a:cubicBezTo>
                          <a:pt x="2912267" y="2716217"/>
                          <a:pt x="2735251" y="2770315"/>
                          <a:pt x="2615730" y="2739210"/>
                        </a:cubicBezTo>
                        <a:cubicBezTo>
                          <a:pt x="2448358" y="2720286"/>
                          <a:pt x="2222977" y="2774384"/>
                          <a:pt x="2110763" y="2739210"/>
                        </a:cubicBezTo>
                        <a:cubicBezTo>
                          <a:pt x="1976127" y="2719416"/>
                          <a:pt x="1746021" y="2721212"/>
                          <a:pt x="1514901" y="2739210"/>
                        </a:cubicBezTo>
                        <a:cubicBezTo>
                          <a:pt x="1288362" y="2768124"/>
                          <a:pt x="1104642" y="2729595"/>
                          <a:pt x="919040" y="2739210"/>
                        </a:cubicBezTo>
                        <a:cubicBezTo>
                          <a:pt x="698669" y="2721107"/>
                          <a:pt x="714592" y="2739003"/>
                          <a:pt x="550414" y="2739210"/>
                        </a:cubicBezTo>
                        <a:cubicBezTo>
                          <a:pt x="390805" y="2724620"/>
                          <a:pt x="230575" y="2773667"/>
                          <a:pt x="0" y="2739210"/>
                        </a:cubicBezTo>
                        <a:cubicBezTo>
                          <a:pt x="-944" y="2580233"/>
                          <a:pt x="12890" y="2476352"/>
                          <a:pt x="0" y="2337459"/>
                        </a:cubicBezTo>
                        <a:cubicBezTo>
                          <a:pt x="-21727" y="2218331"/>
                          <a:pt x="8684" y="2063909"/>
                          <a:pt x="0" y="1853532"/>
                        </a:cubicBezTo>
                        <a:cubicBezTo>
                          <a:pt x="-24330" y="1671525"/>
                          <a:pt x="-31597" y="1579452"/>
                          <a:pt x="0" y="1451781"/>
                        </a:cubicBezTo>
                        <a:cubicBezTo>
                          <a:pt x="45399" y="1294870"/>
                          <a:pt x="-22987" y="1099835"/>
                          <a:pt x="0" y="995246"/>
                        </a:cubicBezTo>
                        <a:cubicBezTo>
                          <a:pt x="10035" y="868301"/>
                          <a:pt x="-609" y="754144"/>
                          <a:pt x="0" y="511318"/>
                        </a:cubicBezTo>
                        <a:cubicBezTo>
                          <a:pt x="-13711" y="286967"/>
                          <a:pt x="-5045" y="247176"/>
                          <a:pt x="0" y="0"/>
                        </a:cubicBezTo>
                        <a:close/>
                      </a:path>
                      <a:path w="4544705" h="2739211" fill="none" stroke="0" extrusionOk="0">
                        <a:moveTo>
                          <a:pt x="0" y="0"/>
                        </a:moveTo>
                        <a:cubicBezTo>
                          <a:pt x="262672" y="20207"/>
                          <a:pt x="385751" y="-6541"/>
                          <a:pt x="504967" y="0"/>
                        </a:cubicBezTo>
                        <a:cubicBezTo>
                          <a:pt x="604856" y="35901"/>
                          <a:pt x="887552" y="-11982"/>
                          <a:pt x="1009934" y="0"/>
                        </a:cubicBezTo>
                        <a:cubicBezTo>
                          <a:pt x="1126546" y="5504"/>
                          <a:pt x="1262634" y="9372"/>
                          <a:pt x="1514901" y="0"/>
                        </a:cubicBezTo>
                        <a:cubicBezTo>
                          <a:pt x="1754396" y="1996"/>
                          <a:pt x="1760179" y="-4683"/>
                          <a:pt x="1883527" y="0"/>
                        </a:cubicBezTo>
                        <a:cubicBezTo>
                          <a:pt x="2044762" y="28748"/>
                          <a:pt x="2259273" y="49611"/>
                          <a:pt x="2388495" y="0"/>
                        </a:cubicBezTo>
                        <a:cubicBezTo>
                          <a:pt x="2518956" y="48284"/>
                          <a:pt x="2697936" y="-9773"/>
                          <a:pt x="2938908" y="0"/>
                        </a:cubicBezTo>
                        <a:cubicBezTo>
                          <a:pt x="3169795" y="-4372"/>
                          <a:pt x="3183969" y="4036"/>
                          <a:pt x="3307535" y="0"/>
                        </a:cubicBezTo>
                        <a:cubicBezTo>
                          <a:pt x="3367262" y="4394"/>
                          <a:pt x="3700835" y="49763"/>
                          <a:pt x="3903396" y="0"/>
                        </a:cubicBezTo>
                        <a:cubicBezTo>
                          <a:pt x="4018886" y="-40010"/>
                          <a:pt x="4348243" y="-1458"/>
                          <a:pt x="4544705" y="0"/>
                        </a:cubicBezTo>
                        <a:cubicBezTo>
                          <a:pt x="4519340" y="39499"/>
                          <a:pt x="4503551" y="270949"/>
                          <a:pt x="4544705" y="429142"/>
                        </a:cubicBezTo>
                        <a:cubicBezTo>
                          <a:pt x="4564069" y="583846"/>
                          <a:pt x="4532091" y="810165"/>
                          <a:pt x="4544705" y="940462"/>
                        </a:cubicBezTo>
                        <a:cubicBezTo>
                          <a:pt x="4553564" y="1054853"/>
                          <a:pt x="4619696" y="1208571"/>
                          <a:pt x="4544705" y="1314821"/>
                        </a:cubicBezTo>
                        <a:cubicBezTo>
                          <a:pt x="4560354" y="1423043"/>
                          <a:pt x="4514039" y="1554771"/>
                          <a:pt x="4544705" y="1689180"/>
                        </a:cubicBezTo>
                        <a:cubicBezTo>
                          <a:pt x="4579438" y="1829761"/>
                          <a:pt x="4563946" y="1965939"/>
                          <a:pt x="4544705" y="2063537"/>
                        </a:cubicBezTo>
                        <a:cubicBezTo>
                          <a:pt x="4541119" y="2128583"/>
                          <a:pt x="4520126" y="2517813"/>
                          <a:pt x="4544705" y="2739210"/>
                        </a:cubicBezTo>
                        <a:cubicBezTo>
                          <a:pt x="4311247" y="2715809"/>
                          <a:pt x="4192470" y="2694510"/>
                          <a:pt x="4085185" y="2739210"/>
                        </a:cubicBezTo>
                        <a:cubicBezTo>
                          <a:pt x="3958724" y="2706788"/>
                          <a:pt x="3660090" y="2755696"/>
                          <a:pt x="3534770" y="2739210"/>
                        </a:cubicBezTo>
                        <a:cubicBezTo>
                          <a:pt x="3338648" y="2722991"/>
                          <a:pt x="3213738" y="2732092"/>
                          <a:pt x="3075250" y="2739210"/>
                        </a:cubicBezTo>
                        <a:cubicBezTo>
                          <a:pt x="2949753" y="2732341"/>
                          <a:pt x="2710211" y="2755514"/>
                          <a:pt x="2615730" y="2739210"/>
                        </a:cubicBezTo>
                        <a:cubicBezTo>
                          <a:pt x="2525630" y="2728495"/>
                          <a:pt x="2240402" y="2761231"/>
                          <a:pt x="2110763" y="2739210"/>
                        </a:cubicBezTo>
                        <a:cubicBezTo>
                          <a:pt x="1987848" y="2751502"/>
                          <a:pt x="1739951" y="2739772"/>
                          <a:pt x="1514901" y="2739210"/>
                        </a:cubicBezTo>
                        <a:cubicBezTo>
                          <a:pt x="1236910" y="2735112"/>
                          <a:pt x="1126667" y="2705653"/>
                          <a:pt x="919040" y="2739210"/>
                        </a:cubicBezTo>
                        <a:cubicBezTo>
                          <a:pt x="707133" y="2720656"/>
                          <a:pt x="710263" y="2734036"/>
                          <a:pt x="550414" y="2739210"/>
                        </a:cubicBezTo>
                        <a:cubicBezTo>
                          <a:pt x="450536" y="2732824"/>
                          <a:pt x="236992" y="2763419"/>
                          <a:pt x="0" y="2739210"/>
                        </a:cubicBezTo>
                        <a:cubicBezTo>
                          <a:pt x="12551" y="2594781"/>
                          <a:pt x="11121" y="2457083"/>
                          <a:pt x="0" y="2337459"/>
                        </a:cubicBezTo>
                        <a:cubicBezTo>
                          <a:pt x="12534" y="2255362"/>
                          <a:pt x="31717" y="2119753"/>
                          <a:pt x="0" y="1853532"/>
                        </a:cubicBezTo>
                        <a:cubicBezTo>
                          <a:pt x="-44724" y="1665306"/>
                          <a:pt x="672" y="1577933"/>
                          <a:pt x="0" y="1451781"/>
                        </a:cubicBezTo>
                        <a:cubicBezTo>
                          <a:pt x="5581" y="1274363"/>
                          <a:pt x="28584" y="1099010"/>
                          <a:pt x="0" y="995246"/>
                        </a:cubicBezTo>
                        <a:cubicBezTo>
                          <a:pt x="1643" y="883259"/>
                          <a:pt x="-6647" y="736512"/>
                          <a:pt x="0" y="511318"/>
                        </a:cubicBezTo>
                        <a:cubicBezTo>
                          <a:pt x="-19029" y="281325"/>
                          <a:pt x="-16379" y="259194"/>
                          <a:pt x="0" y="0"/>
                        </a:cubicBezTo>
                        <a:close/>
                      </a:path>
                      <a:path w="4544705" h="2739211" fill="none" stroke="0" extrusionOk="0">
                        <a:moveTo>
                          <a:pt x="0" y="0"/>
                        </a:moveTo>
                        <a:cubicBezTo>
                          <a:pt x="265446" y="33484"/>
                          <a:pt x="403292" y="13490"/>
                          <a:pt x="504967" y="0"/>
                        </a:cubicBezTo>
                        <a:cubicBezTo>
                          <a:pt x="586345" y="7926"/>
                          <a:pt x="860249" y="-43245"/>
                          <a:pt x="1009934" y="0"/>
                        </a:cubicBezTo>
                        <a:cubicBezTo>
                          <a:pt x="1124534" y="-33083"/>
                          <a:pt x="1305355" y="43492"/>
                          <a:pt x="1514901" y="0"/>
                        </a:cubicBezTo>
                        <a:cubicBezTo>
                          <a:pt x="1755834" y="-1226"/>
                          <a:pt x="1764186" y="-6717"/>
                          <a:pt x="1883527" y="0"/>
                        </a:cubicBezTo>
                        <a:cubicBezTo>
                          <a:pt x="2031020" y="27445"/>
                          <a:pt x="2265752" y="33506"/>
                          <a:pt x="2388495" y="0"/>
                        </a:cubicBezTo>
                        <a:cubicBezTo>
                          <a:pt x="2501034" y="44080"/>
                          <a:pt x="2652254" y="-71548"/>
                          <a:pt x="2938908" y="0"/>
                        </a:cubicBezTo>
                        <a:cubicBezTo>
                          <a:pt x="3171539" y="-1708"/>
                          <a:pt x="3181568" y="4035"/>
                          <a:pt x="3307535" y="0"/>
                        </a:cubicBezTo>
                        <a:cubicBezTo>
                          <a:pt x="3334397" y="-329"/>
                          <a:pt x="3679760" y="76019"/>
                          <a:pt x="3903396" y="0"/>
                        </a:cubicBezTo>
                        <a:cubicBezTo>
                          <a:pt x="4041386" y="-20266"/>
                          <a:pt x="4411985" y="4431"/>
                          <a:pt x="4544705" y="0"/>
                        </a:cubicBezTo>
                        <a:cubicBezTo>
                          <a:pt x="4541004" y="50853"/>
                          <a:pt x="4490210" y="294762"/>
                          <a:pt x="4544705" y="429142"/>
                        </a:cubicBezTo>
                        <a:cubicBezTo>
                          <a:pt x="4572601" y="560531"/>
                          <a:pt x="4557789" y="822526"/>
                          <a:pt x="4544705" y="940462"/>
                        </a:cubicBezTo>
                        <a:cubicBezTo>
                          <a:pt x="4534694" y="1077988"/>
                          <a:pt x="4597122" y="1205930"/>
                          <a:pt x="4544705" y="1314821"/>
                        </a:cubicBezTo>
                        <a:cubicBezTo>
                          <a:pt x="4573072" y="1396714"/>
                          <a:pt x="4522390" y="1535592"/>
                          <a:pt x="4544705" y="1689180"/>
                        </a:cubicBezTo>
                        <a:cubicBezTo>
                          <a:pt x="4565387" y="1845295"/>
                          <a:pt x="4560246" y="1956770"/>
                          <a:pt x="4544705" y="2063537"/>
                        </a:cubicBezTo>
                        <a:cubicBezTo>
                          <a:pt x="4560398" y="2151300"/>
                          <a:pt x="4526702" y="2532038"/>
                          <a:pt x="4544705" y="2739210"/>
                        </a:cubicBezTo>
                        <a:cubicBezTo>
                          <a:pt x="4269172" y="2720565"/>
                          <a:pt x="4173744" y="2709273"/>
                          <a:pt x="4085185" y="2739210"/>
                        </a:cubicBezTo>
                        <a:cubicBezTo>
                          <a:pt x="3962715" y="2674172"/>
                          <a:pt x="3662941" y="2709266"/>
                          <a:pt x="3534770" y="2739210"/>
                        </a:cubicBezTo>
                        <a:cubicBezTo>
                          <a:pt x="3388227" y="2730359"/>
                          <a:pt x="3270293" y="2709801"/>
                          <a:pt x="3075250" y="2739210"/>
                        </a:cubicBezTo>
                        <a:cubicBezTo>
                          <a:pt x="2958820" y="2719085"/>
                          <a:pt x="2707251" y="2743524"/>
                          <a:pt x="2615730" y="2739210"/>
                        </a:cubicBezTo>
                        <a:cubicBezTo>
                          <a:pt x="2512039" y="2725954"/>
                          <a:pt x="2221501" y="2778562"/>
                          <a:pt x="2110763" y="2739210"/>
                        </a:cubicBezTo>
                        <a:cubicBezTo>
                          <a:pt x="1978106" y="2700313"/>
                          <a:pt x="1790327" y="2775598"/>
                          <a:pt x="1514901" y="2739210"/>
                        </a:cubicBezTo>
                        <a:cubicBezTo>
                          <a:pt x="1238271" y="2727951"/>
                          <a:pt x="1119002" y="2704848"/>
                          <a:pt x="919040" y="2739210"/>
                        </a:cubicBezTo>
                        <a:cubicBezTo>
                          <a:pt x="712721" y="2720781"/>
                          <a:pt x="713492" y="2736060"/>
                          <a:pt x="550414" y="2739210"/>
                        </a:cubicBezTo>
                        <a:cubicBezTo>
                          <a:pt x="511618" y="2758403"/>
                          <a:pt x="280163" y="2774663"/>
                          <a:pt x="0" y="2739210"/>
                        </a:cubicBezTo>
                        <a:cubicBezTo>
                          <a:pt x="28789" y="2588145"/>
                          <a:pt x="37707" y="2447224"/>
                          <a:pt x="0" y="2337459"/>
                        </a:cubicBezTo>
                        <a:cubicBezTo>
                          <a:pt x="35651" y="2285604"/>
                          <a:pt x="46439" y="2086834"/>
                          <a:pt x="0" y="1853532"/>
                        </a:cubicBezTo>
                        <a:cubicBezTo>
                          <a:pt x="-50439" y="1669016"/>
                          <a:pt x="-7465" y="1608413"/>
                          <a:pt x="0" y="1451781"/>
                        </a:cubicBezTo>
                        <a:cubicBezTo>
                          <a:pt x="-27450" y="1277625"/>
                          <a:pt x="26379" y="1088376"/>
                          <a:pt x="0" y="995246"/>
                        </a:cubicBezTo>
                        <a:cubicBezTo>
                          <a:pt x="-1288" y="901990"/>
                          <a:pt x="-16568" y="697627"/>
                          <a:pt x="0" y="511318"/>
                        </a:cubicBezTo>
                        <a:cubicBezTo>
                          <a:pt x="-16310" y="280582"/>
                          <a:pt x="-18754" y="262428"/>
                          <a:pt x="0" y="0"/>
                        </a:cubicBezTo>
                        <a:close/>
                      </a:path>
                    </a:pathLst>
                  </a:custGeom>
                  <ask:type>
                    <ask:lineSketchFreehand/>
                  </ask:type>
                </ask:lineSketchStyleProps>
              </a:ext>
            </a:extLst>
          </a:ln>
        </p:spPr>
        <p:txBody>
          <a:bodyPr wrap="square" anchor="ctr">
            <a:spAutoFit/>
          </a:bodyPr>
          <a:lstStyle/>
          <a:p>
            <a:pPr marL="50800" marR="0" lvl="0" indent="0" algn="ctr" defTabSz="914400" rtl="1" eaLnBrk="1" fontAlgn="auto" latinLnBrk="0" hangingPunct="1">
              <a:spcBef>
                <a:spcPts val="560"/>
              </a:spcBef>
              <a:spcAft>
                <a:spcPts val="0"/>
              </a:spcAft>
              <a:buClr>
                <a:srgbClr val="39CDE7"/>
              </a:buClr>
              <a:buSzPct val="180000"/>
              <a:buFont typeface="Noto Sans Symbols"/>
              <a:buNone/>
              <a:tabLst/>
              <a:defRPr/>
            </a:pPr>
            <a:r>
              <a:rPr kumimoji="0" lang="he-IL"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rPr>
              <a:t>ביחד</a:t>
            </a:r>
          </a:p>
          <a:p>
            <a:pPr marL="50800" marR="0" lvl="0" indent="0" algn="ctr" defTabSz="914400" rtl="1" eaLnBrk="1" fontAlgn="auto" latinLnBrk="0" hangingPunct="1">
              <a:spcBef>
                <a:spcPts val="560"/>
              </a:spcBef>
              <a:spcAft>
                <a:spcPts val="0"/>
              </a:spcAft>
              <a:buClr>
                <a:srgbClr val="39CDE7"/>
              </a:buClr>
              <a:buSzPct val="180000"/>
              <a:buFont typeface="Noto Sans Symbols"/>
              <a:buNone/>
              <a:tabLst/>
              <a:defRPr/>
            </a:pPr>
            <a:r>
              <a:rPr kumimoji="0" lang="he-IL"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rPr>
              <a:t>מתחברים </a:t>
            </a:r>
          </a:p>
          <a:p>
            <a:pPr marL="50800" marR="0" lvl="0" indent="0" algn="ctr" defTabSz="914400" rtl="1" eaLnBrk="1" fontAlgn="auto" latinLnBrk="0" hangingPunct="1">
              <a:spcBef>
                <a:spcPts val="560"/>
              </a:spcBef>
              <a:spcAft>
                <a:spcPts val="0"/>
              </a:spcAft>
              <a:buClr>
                <a:srgbClr val="39CDE7"/>
              </a:buClr>
              <a:buSzPct val="180000"/>
              <a:buFont typeface="Noto Sans Symbols"/>
              <a:buNone/>
              <a:tabLst/>
              <a:defRPr/>
            </a:pPr>
            <a:r>
              <a:rPr kumimoji="0" lang="he-IL"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rPr>
              <a:t>מחדש</a:t>
            </a:r>
          </a:p>
        </p:txBody>
      </p:sp>
      <p:sp>
        <p:nvSpPr>
          <p:cNvPr id="4" name="Freeform 2"/>
          <p:cNvSpPr/>
          <p:nvPr/>
        </p:nvSpPr>
        <p:spPr>
          <a:xfrm>
            <a:off x="2366829" y="25996"/>
            <a:ext cx="7212677" cy="6901057"/>
          </a:xfrm>
          <a:custGeom>
            <a:avLst/>
            <a:gdLst/>
            <a:ahLst/>
            <a:cxnLst/>
            <a:rect l="l" t="t" r="r" b="b"/>
            <a:pathLst>
              <a:path w="9953679" h="9903910">
                <a:moveTo>
                  <a:pt x="0" y="0"/>
                </a:moveTo>
                <a:lnTo>
                  <a:pt x="9953679" y="0"/>
                </a:lnTo>
                <a:lnTo>
                  <a:pt x="9953679" y="9903910"/>
                </a:lnTo>
                <a:lnTo>
                  <a:pt x="0" y="99039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dirty="0"/>
          </a:p>
        </p:txBody>
      </p:sp>
    </p:spTree>
    <p:extLst>
      <p:ext uri="{BB962C8B-B14F-4D97-AF65-F5344CB8AC3E}">
        <p14:creationId xmlns:p14="http://schemas.microsoft.com/office/powerpoint/2010/main" val="244575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87EE68-F0BA-4660-ACA8-4766EA2BE66B}"/>
              </a:ext>
            </a:extLst>
          </p:cNvPr>
          <p:cNvSpPr>
            <a:spLocks noGrp="1"/>
          </p:cNvSpPr>
          <p:nvPr>
            <p:ph type="ctrTitle"/>
          </p:nvPr>
        </p:nvSpPr>
        <p:spPr>
          <a:xfrm>
            <a:off x="532265" y="109182"/>
            <a:ext cx="11159092" cy="1328088"/>
          </a:xfrm>
        </p:spPr>
        <p:txBody>
          <a:bodyPr anchor="t">
            <a:noAutofit/>
          </a:bodyPr>
          <a:lstStyle/>
          <a:p>
            <a:r>
              <a:rPr lang="he-IL" sz="4400" dirty="0">
                <a:latin typeface="Calibri" panose="020F0502020204030204" pitchFamily="34" charset="0"/>
                <a:ea typeface="Calibri" panose="020F0502020204030204" pitchFamily="34" charset="0"/>
                <a:cs typeface="Calibri" panose="020F0502020204030204" pitchFamily="34" charset="0"/>
              </a:rPr>
              <a:t>מה אפשר לעשות ביחד </a:t>
            </a:r>
            <a:br>
              <a:rPr lang="he-IL" sz="4400" dirty="0">
                <a:latin typeface="Calibri" panose="020F0502020204030204" pitchFamily="34" charset="0"/>
                <a:ea typeface="Calibri" panose="020F0502020204030204" pitchFamily="34" charset="0"/>
                <a:cs typeface="Calibri" panose="020F0502020204030204" pitchFamily="34" charset="0"/>
              </a:rPr>
            </a:br>
            <a:r>
              <a:rPr lang="he-IL" sz="4400" dirty="0">
                <a:latin typeface="Calibri" panose="020F0502020204030204" pitchFamily="34" charset="0"/>
                <a:ea typeface="Calibri" panose="020F0502020204030204" pitchFamily="34" charset="0"/>
                <a:cs typeface="Calibri" panose="020F0502020204030204" pitchFamily="34" charset="0"/>
              </a:rPr>
              <a:t>עם החברות והחברות בכיתה? בבית הספר? אחה"צ?</a:t>
            </a:r>
          </a:p>
        </p:txBody>
      </p:sp>
      <p:pic>
        <p:nvPicPr>
          <p:cNvPr id="6" name="Picture 2" descr="Anak Anak Sekolah, Meja, Sekolah, Kelas">
            <a:extLst>
              <a:ext uri="{FF2B5EF4-FFF2-40B4-BE49-F238E27FC236}">
                <a16:creationId xmlns:a16="http://schemas.microsoft.com/office/drawing/2014/main" id="{11D4750C-1780-4B33-8AD7-4B66CD40FC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103" b="50000"/>
          <a:stretch/>
        </p:blipFill>
        <p:spPr bwMode="auto">
          <a:xfrm flipH="1">
            <a:off x="207481" y="2280127"/>
            <a:ext cx="2767083" cy="2730372"/>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1">
            <a:extLst>
              <a:ext uri="{FF2B5EF4-FFF2-40B4-BE49-F238E27FC236}">
                <a16:creationId xmlns:a16="http://schemas.microsoft.com/office/drawing/2014/main" id="{37F966BD-25E2-4A98-9655-A059110011B8}"/>
              </a:ext>
            </a:extLst>
          </p:cNvPr>
          <p:cNvSpPr/>
          <p:nvPr/>
        </p:nvSpPr>
        <p:spPr>
          <a:xfrm>
            <a:off x="12975771" y="2656114"/>
            <a:ext cx="45719" cy="93876"/>
          </a:xfrm>
          <a:prstGeom prst="wedgeEllipseCallout">
            <a:avLst/>
          </a:prstGeom>
          <a:solidFill>
            <a:srgbClr val="39CDE7"/>
          </a:solidFill>
          <a:ln w="25400" cap="flat" cmpd="sng" algn="ctr">
            <a:solidFill>
              <a:srgbClr val="39CDE7">
                <a:shade val="50000"/>
              </a:srgbClr>
            </a:solid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8" name="Picture 10" descr="Little Boy, Boy, Black Boy">
            <a:extLst>
              <a:ext uri="{FF2B5EF4-FFF2-40B4-BE49-F238E27FC236}">
                <a16:creationId xmlns:a16="http://schemas.microsoft.com/office/drawing/2014/main" id="{AFDC9821-1479-4151-AF20-0E528B2E0F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4899" b="48622"/>
          <a:stretch/>
        </p:blipFill>
        <p:spPr bwMode="auto">
          <a:xfrm>
            <a:off x="10268778" y="4043022"/>
            <a:ext cx="1762866" cy="2074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Little Boy, Boy, Black Boy">
            <a:extLst>
              <a:ext uri="{FF2B5EF4-FFF2-40B4-BE49-F238E27FC236}">
                <a16:creationId xmlns:a16="http://schemas.microsoft.com/office/drawing/2014/main" id="{73A149FA-92B0-486C-9098-C76E6920962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1567" t="45004" r="64899"/>
          <a:stretch/>
        </p:blipFill>
        <p:spPr bwMode="auto">
          <a:xfrm>
            <a:off x="8994118" y="3265714"/>
            <a:ext cx="1841541" cy="2220114"/>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5">
            <a:extLst>
              <a:ext uri="{FF2B5EF4-FFF2-40B4-BE49-F238E27FC236}">
                <a16:creationId xmlns:a16="http://schemas.microsoft.com/office/drawing/2014/main" id="{AFBC8A14-9986-42D3-9724-9BB3E0DDF877}"/>
              </a:ext>
            </a:extLst>
          </p:cNvPr>
          <p:cNvSpPr/>
          <p:nvPr/>
        </p:nvSpPr>
        <p:spPr>
          <a:xfrm>
            <a:off x="6557982" y="4575254"/>
            <a:ext cx="2767083" cy="2029304"/>
          </a:xfrm>
          <a:custGeom>
            <a:avLst/>
            <a:gdLst>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2606841" y="-39328"/>
                </a:moveTo>
                <a:cubicBezTo>
                  <a:pt x="2554128" y="57022"/>
                  <a:pt x="2509251" y="200192"/>
                  <a:pt x="2464868" y="381687"/>
                </a:cubicBezTo>
                <a:cubicBezTo>
                  <a:pt x="3025903" y="877660"/>
                  <a:pt x="2785169" y="1689490"/>
                  <a:pt x="2031759" y="1911049"/>
                </a:cubicBezTo>
                <a:cubicBezTo>
                  <a:pt x="1465180" y="2104779"/>
                  <a:pt x="967612" y="2151060"/>
                  <a:pt x="498774" y="1794712"/>
                </a:cubicBezTo>
                <a:cubicBezTo>
                  <a:pt x="-174503" y="1395536"/>
                  <a:pt x="-55746" y="604991"/>
                  <a:pt x="529557" y="216353"/>
                </a:cubicBezTo>
                <a:cubicBezTo>
                  <a:pt x="986786" y="-19120"/>
                  <a:pt x="1623317" y="-133414"/>
                  <a:pt x="2062812" y="130708"/>
                </a:cubicBezTo>
                <a:cubicBezTo>
                  <a:pt x="2311325" y="38857"/>
                  <a:pt x="2453017" y="-16572"/>
                  <a:pt x="2606841" y="-39328"/>
                </a:cubicBezTo>
                <a:close/>
              </a:path>
              <a:path w="2767083" h="2029304" stroke="0" extrusionOk="0">
                <a:moveTo>
                  <a:pt x="2606841" y="-39328"/>
                </a:moveTo>
                <a:cubicBezTo>
                  <a:pt x="2601524" y="94875"/>
                  <a:pt x="2509746" y="304638"/>
                  <a:pt x="2464868" y="381687"/>
                </a:cubicBezTo>
                <a:cubicBezTo>
                  <a:pt x="2931546" y="914656"/>
                  <a:pt x="2793139" y="1582778"/>
                  <a:pt x="2031759" y="1911049"/>
                </a:cubicBezTo>
                <a:cubicBezTo>
                  <a:pt x="1573214" y="2194904"/>
                  <a:pt x="932878" y="1977031"/>
                  <a:pt x="498774" y="1794712"/>
                </a:cubicBezTo>
                <a:cubicBezTo>
                  <a:pt x="-43677" y="1444803"/>
                  <a:pt x="-126837" y="645279"/>
                  <a:pt x="529557" y="216353"/>
                </a:cubicBezTo>
                <a:cubicBezTo>
                  <a:pt x="930603" y="2287"/>
                  <a:pt x="1590391" y="-75338"/>
                  <a:pt x="2062812" y="130708"/>
                </a:cubicBezTo>
                <a:cubicBezTo>
                  <a:pt x="2235302" y="66930"/>
                  <a:pt x="2411941" y="-9823"/>
                  <a:pt x="2606841" y="-39328"/>
                </a:cubicBezTo>
                <a:close/>
              </a:path>
            </a:pathLst>
          </a:custGeom>
          <a:solidFill>
            <a:srgbClr val="E44951">
              <a:lumMod val="40000"/>
              <a:lumOff val="60000"/>
            </a:srgbClr>
          </a:solidFill>
          <a:ln w="25400" cap="flat" cmpd="sng" algn="ctr">
            <a:noFill/>
            <a:prstDash val="solid"/>
            <a:extLst>
              <a:ext uri="{C807C97D-BFC1-408E-A445-0C87EB9F89A2}">
                <ask:lineSketchStyleProps xmlns:ask="http://schemas.microsoft.com/office/drawing/2018/sketchyshapes" xmlns="" sd="306901276">
                  <a:custGeom>
                    <a:avLst/>
                    <a:gdLst>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2606841" y="-39328"/>
                        </a:moveTo>
                        <a:cubicBezTo>
                          <a:pt x="2571039" y="66244"/>
                          <a:pt x="2516653" y="201826"/>
                          <a:pt x="2464868" y="381687"/>
                        </a:cubicBezTo>
                        <a:cubicBezTo>
                          <a:pt x="3083821" y="875449"/>
                          <a:pt x="2764318" y="1819286"/>
                          <a:pt x="2031759" y="1911049"/>
                        </a:cubicBezTo>
                        <a:cubicBezTo>
                          <a:pt x="1417341" y="2105370"/>
                          <a:pt x="973457" y="2165640"/>
                          <a:pt x="498774" y="1794712"/>
                        </a:cubicBezTo>
                        <a:cubicBezTo>
                          <a:pt x="-135067" y="1528797"/>
                          <a:pt x="-18446" y="601452"/>
                          <a:pt x="529557" y="216353"/>
                        </a:cubicBezTo>
                        <a:cubicBezTo>
                          <a:pt x="1017716" y="13810"/>
                          <a:pt x="1668594" y="-192248"/>
                          <a:pt x="2062812" y="130708"/>
                        </a:cubicBezTo>
                        <a:cubicBezTo>
                          <a:pt x="2307102" y="30863"/>
                          <a:pt x="2442329" y="-2276"/>
                          <a:pt x="2606841" y="-39328"/>
                        </a:cubicBezTo>
                        <a:close/>
                      </a:path>
                      <a:path w="2767083" h="2029304" stroke="0" extrusionOk="0">
                        <a:moveTo>
                          <a:pt x="2606841" y="-39328"/>
                        </a:moveTo>
                        <a:cubicBezTo>
                          <a:pt x="2607288" y="91554"/>
                          <a:pt x="2513286" y="316190"/>
                          <a:pt x="2464868" y="381687"/>
                        </a:cubicBezTo>
                        <a:cubicBezTo>
                          <a:pt x="2862294" y="957530"/>
                          <a:pt x="2844362" y="1625072"/>
                          <a:pt x="2031759" y="1911049"/>
                        </a:cubicBezTo>
                        <a:cubicBezTo>
                          <a:pt x="1594036" y="2171010"/>
                          <a:pt x="936290" y="2004962"/>
                          <a:pt x="498774" y="1794712"/>
                        </a:cubicBezTo>
                        <a:cubicBezTo>
                          <a:pt x="-61641" y="1595971"/>
                          <a:pt x="-140496" y="666109"/>
                          <a:pt x="529557" y="216353"/>
                        </a:cubicBezTo>
                        <a:cubicBezTo>
                          <a:pt x="1016183" y="37062"/>
                          <a:pt x="1582244" y="-168141"/>
                          <a:pt x="2062812" y="130708"/>
                        </a:cubicBezTo>
                        <a:cubicBezTo>
                          <a:pt x="2233995" y="53903"/>
                          <a:pt x="2432960" y="-6834"/>
                          <a:pt x="2606841" y="-39328"/>
                        </a:cubicBezTo>
                        <a:close/>
                      </a:path>
                      <a:path w="2767083" h="2029304" fill="none" stroke="0" extrusionOk="0">
                        <a:moveTo>
                          <a:pt x="2606841" y="-39328"/>
                        </a:moveTo>
                        <a:cubicBezTo>
                          <a:pt x="2548072" y="82599"/>
                          <a:pt x="2506126" y="197340"/>
                          <a:pt x="2464868" y="381687"/>
                        </a:cubicBezTo>
                        <a:cubicBezTo>
                          <a:pt x="2959460" y="910194"/>
                          <a:pt x="2776570" y="1628172"/>
                          <a:pt x="2031759" y="1911049"/>
                        </a:cubicBezTo>
                        <a:cubicBezTo>
                          <a:pt x="1468600" y="2113117"/>
                          <a:pt x="970464" y="2062074"/>
                          <a:pt x="498774" y="1794712"/>
                        </a:cubicBezTo>
                        <a:cubicBezTo>
                          <a:pt x="-81767" y="1439057"/>
                          <a:pt x="-48885" y="610578"/>
                          <a:pt x="529557" y="216353"/>
                        </a:cubicBezTo>
                        <a:cubicBezTo>
                          <a:pt x="956536" y="11102"/>
                          <a:pt x="1719316" y="-161770"/>
                          <a:pt x="2062812" y="130708"/>
                        </a:cubicBezTo>
                        <a:cubicBezTo>
                          <a:pt x="2309286" y="12112"/>
                          <a:pt x="2447121" y="7927"/>
                          <a:pt x="2606841" y="-39328"/>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rPr>
              <a:t>לצחוק</a:t>
            </a:r>
          </a:p>
        </p:txBody>
      </p:sp>
      <p:sp>
        <p:nvSpPr>
          <p:cNvPr id="11" name="Speech Bubble: Oval 12">
            <a:extLst>
              <a:ext uri="{FF2B5EF4-FFF2-40B4-BE49-F238E27FC236}">
                <a16:creationId xmlns:a16="http://schemas.microsoft.com/office/drawing/2014/main" id="{2E57F8EC-5A04-4DB9-B663-3F1974E94307}"/>
              </a:ext>
            </a:extLst>
          </p:cNvPr>
          <p:cNvSpPr/>
          <p:nvPr/>
        </p:nvSpPr>
        <p:spPr>
          <a:xfrm>
            <a:off x="423081" y="3972300"/>
            <a:ext cx="2393239" cy="1881055"/>
          </a:xfrm>
          <a:custGeom>
            <a:avLst/>
            <a:gdLst>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2606841" y="-39328"/>
                </a:moveTo>
                <a:cubicBezTo>
                  <a:pt x="2603441" y="23982"/>
                  <a:pt x="2543237" y="261035"/>
                  <a:pt x="2464868" y="381687"/>
                </a:cubicBezTo>
                <a:cubicBezTo>
                  <a:pt x="2934772" y="868708"/>
                  <a:pt x="2746481" y="1744508"/>
                  <a:pt x="2031759" y="1911049"/>
                </a:cubicBezTo>
                <a:cubicBezTo>
                  <a:pt x="1581139" y="2029272"/>
                  <a:pt x="867164" y="2020378"/>
                  <a:pt x="498774" y="1794712"/>
                </a:cubicBezTo>
                <a:cubicBezTo>
                  <a:pt x="-229459" y="1390496"/>
                  <a:pt x="-141901" y="646444"/>
                  <a:pt x="529557" y="216353"/>
                </a:cubicBezTo>
                <a:cubicBezTo>
                  <a:pt x="940373" y="-31659"/>
                  <a:pt x="1615031" y="-37453"/>
                  <a:pt x="2062812" y="130708"/>
                </a:cubicBezTo>
                <a:cubicBezTo>
                  <a:pt x="2227044" y="80422"/>
                  <a:pt x="2529409" y="-27387"/>
                  <a:pt x="2606841" y="-39328"/>
                </a:cubicBezTo>
                <a:close/>
              </a:path>
              <a:path w="2767083" h="2029304" stroke="0" extrusionOk="0">
                <a:moveTo>
                  <a:pt x="2606841" y="-39328"/>
                </a:moveTo>
                <a:cubicBezTo>
                  <a:pt x="2568515" y="147604"/>
                  <a:pt x="2511710" y="332460"/>
                  <a:pt x="2464868" y="381687"/>
                </a:cubicBezTo>
                <a:cubicBezTo>
                  <a:pt x="3037214" y="847825"/>
                  <a:pt x="2701014" y="1553118"/>
                  <a:pt x="2031759" y="1911049"/>
                </a:cubicBezTo>
                <a:cubicBezTo>
                  <a:pt x="1546922" y="2079060"/>
                  <a:pt x="938277" y="1966549"/>
                  <a:pt x="498774" y="1794712"/>
                </a:cubicBezTo>
                <a:cubicBezTo>
                  <a:pt x="-135737" y="1370398"/>
                  <a:pt x="-99740" y="515160"/>
                  <a:pt x="529557" y="216353"/>
                </a:cubicBezTo>
                <a:cubicBezTo>
                  <a:pt x="1002789" y="-26801"/>
                  <a:pt x="1602352" y="-97327"/>
                  <a:pt x="2062812" y="130708"/>
                </a:cubicBezTo>
                <a:cubicBezTo>
                  <a:pt x="2279816" y="61061"/>
                  <a:pt x="2363540" y="53356"/>
                  <a:pt x="2606841" y="-39328"/>
                </a:cubicBezTo>
                <a:close/>
              </a:path>
            </a:pathLst>
          </a:custGeom>
          <a:solidFill>
            <a:srgbClr val="DDCC64">
              <a:lumMod val="60000"/>
              <a:lumOff val="40000"/>
            </a:srgbClr>
          </a:solidFill>
          <a:ln w="25400" cap="flat" cmpd="sng" algn="ctr">
            <a:noFill/>
            <a:prstDash val="solid"/>
            <a:extLst>
              <a:ext uri="{C807C97D-BFC1-408E-A445-0C87EB9F89A2}">
                <ask:lineSketchStyleProps xmlns:ask="http://schemas.microsoft.com/office/drawing/2018/sketchyshapes" xmlns="" sd="142109741">
                  <a:custGeom>
                    <a:avLst/>
                    <a:gdLst>
                      <a:gd name="connsiteX0" fmla="*/ 2254647 w 2393239"/>
                      <a:gd name="connsiteY0" fmla="*/ -36455 h 1881055"/>
                      <a:gd name="connsiteX1" fmla="*/ 2131855 w 2393239"/>
                      <a:gd name="connsiteY1" fmla="*/ 353803 h 1881055"/>
                      <a:gd name="connsiteX2" fmla="*/ 1817342 w 2393239"/>
                      <a:gd name="connsiteY2" fmla="*/ 1744621 h 1881055"/>
                      <a:gd name="connsiteX3" fmla="*/ 429067 w 2393239"/>
                      <a:gd name="connsiteY3" fmla="*/ 1662080 h 1881055"/>
                      <a:gd name="connsiteX4" fmla="*/ 397275 w 2393239"/>
                      <a:gd name="connsiteY4" fmla="*/ 240625 h 1881055"/>
                      <a:gd name="connsiteX5" fmla="*/ 1784119 w 2393239"/>
                      <a:gd name="connsiteY5" fmla="*/ 121159 h 1881055"/>
                      <a:gd name="connsiteX6" fmla="*/ 2254647 w 2393239"/>
                      <a:gd name="connsiteY6" fmla="*/ -36455 h 188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239" h="1881055" fill="none" extrusionOk="0">
                        <a:moveTo>
                          <a:pt x="2254647" y="-36455"/>
                        </a:moveTo>
                        <a:cubicBezTo>
                          <a:pt x="2245882" y="68933"/>
                          <a:pt x="2168290" y="171326"/>
                          <a:pt x="2131855" y="353803"/>
                        </a:cubicBezTo>
                        <a:cubicBezTo>
                          <a:pt x="2518066" y="788309"/>
                          <a:pt x="2424076" y="1476742"/>
                          <a:pt x="1817342" y="1744621"/>
                        </a:cubicBezTo>
                        <a:cubicBezTo>
                          <a:pt x="1383265" y="1947507"/>
                          <a:pt x="755038" y="1880429"/>
                          <a:pt x="429067" y="1662080"/>
                        </a:cubicBezTo>
                        <a:cubicBezTo>
                          <a:pt x="-223231" y="1311316"/>
                          <a:pt x="-121976" y="656116"/>
                          <a:pt x="397275" y="240625"/>
                        </a:cubicBezTo>
                        <a:cubicBezTo>
                          <a:pt x="736287" y="-21017"/>
                          <a:pt x="1411930" y="-14177"/>
                          <a:pt x="1784119" y="121159"/>
                        </a:cubicBezTo>
                        <a:cubicBezTo>
                          <a:pt x="1886703" y="78158"/>
                          <a:pt x="2046291" y="310"/>
                          <a:pt x="2254647" y="-36455"/>
                        </a:cubicBezTo>
                        <a:close/>
                      </a:path>
                      <a:path w="2393239" h="1881055" stroke="0" extrusionOk="0">
                        <a:moveTo>
                          <a:pt x="2254647" y="-36455"/>
                        </a:moveTo>
                        <a:cubicBezTo>
                          <a:pt x="2168425" y="127300"/>
                          <a:pt x="2155066" y="198230"/>
                          <a:pt x="2131855" y="353803"/>
                        </a:cubicBezTo>
                        <a:cubicBezTo>
                          <a:pt x="2608084" y="771949"/>
                          <a:pt x="2338990" y="1390931"/>
                          <a:pt x="1817342" y="1744621"/>
                        </a:cubicBezTo>
                        <a:cubicBezTo>
                          <a:pt x="1393165" y="1923084"/>
                          <a:pt x="825946" y="1872047"/>
                          <a:pt x="429067" y="1662080"/>
                        </a:cubicBezTo>
                        <a:cubicBezTo>
                          <a:pt x="-57874" y="1276146"/>
                          <a:pt x="-81170" y="523410"/>
                          <a:pt x="397275" y="240625"/>
                        </a:cubicBezTo>
                        <a:cubicBezTo>
                          <a:pt x="830732" y="-12724"/>
                          <a:pt x="1366886" y="-105910"/>
                          <a:pt x="1784119" y="121159"/>
                        </a:cubicBezTo>
                        <a:cubicBezTo>
                          <a:pt x="1967477" y="95088"/>
                          <a:pt x="2037159" y="49423"/>
                          <a:pt x="2254647" y="-36455"/>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rPr>
              <a:t>ללמוד</a:t>
            </a:r>
          </a:p>
        </p:txBody>
      </p:sp>
      <p:sp>
        <p:nvSpPr>
          <p:cNvPr id="12" name="Speech Bubble: Oval 13">
            <a:extLst>
              <a:ext uri="{FF2B5EF4-FFF2-40B4-BE49-F238E27FC236}">
                <a16:creationId xmlns:a16="http://schemas.microsoft.com/office/drawing/2014/main" id="{DA84CF67-9DF6-4099-BE1C-5673250C8400}"/>
              </a:ext>
            </a:extLst>
          </p:cNvPr>
          <p:cNvSpPr/>
          <p:nvPr/>
        </p:nvSpPr>
        <p:spPr>
          <a:xfrm>
            <a:off x="9609901" y="2280127"/>
            <a:ext cx="2015500" cy="1660012"/>
          </a:xfrm>
          <a:custGeom>
            <a:avLst/>
            <a:gdLst>
              <a:gd name="connsiteX0" fmla="*/ 2185940 w 2767083"/>
              <a:gd name="connsiteY0" fmla="*/ 2195869 h 2029304"/>
              <a:gd name="connsiteX1" fmla="*/ 1752847 w 2767083"/>
              <a:gd name="connsiteY1" fmla="*/ 1992489 h 2029304"/>
              <a:gd name="connsiteX2" fmla="*/ 248705 w 2767083"/>
              <a:gd name="connsiteY2" fmla="*/ 1595052 h 2029304"/>
              <a:gd name="connsiteX3" fmla="*/ 779677 w 2767083"/>
              <a:gd name="connsiteY3" fmla="*/ 101746 h 2029304"/>
              <a:gd name="connsiteX4" fmla="*/ 2296209 w 2767083"/>
              <a:gd name="connsiteY4" fmla="*/ 252075 h 2029304"/>
              <a:gd name="connsiteX5" fmla="*/ 2225434 w 2767083"/>
              <a:gd name="connsiteY5" fmla="*/ 1819828 h 2029304"/>
              <a:gd name="connsiteX6" fmla="*/ 2185940 w 2767083"/>
              <a:gd name="connsiteY6" fmla="*/ 2195869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2185940" y="2195869"/>
                </a:moveTo>
                <a:cubicBezTo>
                  <a:pt x="2067153" y="2144780"/>
                  <a:pt x="1808895" y="2033159"/>
                  <a:pt x="1752847" y="1992489"/>
                </a:cubicBezTo>
                <a:cubicBezTo>
                  <a:pt x="1275040" y="2134390"/>
                  <a:pt x="549866" y="1958863"/>
                  <a:pt x="248705" y="1595052"/>
                </a:cubicBezTo>
                <a:cubicBezTo>
                  <a:pt x="-221206" y="1017442"/>
                  <a:pt x="117877" y="477687"/>
                  <a:pt x="779677" y="101746"/>
                </a:cubicBezTo>
                <a:cubicBezTo>
                  <a:pt x="1348585" y="-43002"/>
                  <a:pt x="1798174" y="-76328"/>
                  <a:pt x="2296209" y="252075"/>
                </a:cubicBezTo>
                <a:cubicBezTo>
                  <a:pt x="2947066" y="538318"/>
                  <a:pt x="2807502" y="1467067"/>
                  <a:pt x="2225434" y="1819828"/>
                </a:cubicBezTo>
                <a:cubicBezTo>
                  <a:pt x="2203155" y="1885065"/>
                  <a:pt x="2175383" y="2051677"/>
                  <a:pt x="2185940" y="2195869"/>
                </a:cubicBezTo>
                <a:close/>
              </a:path>
              <a:path w="2767083" h="2029304" stroke="0" extrusionOk="0">
                <a:moveTo>
                  <a:pt x="2185940" y="2195869"/>
                </a:moveTo>
                <a:cubicBezTo>
                  <a:pt x="2042220" y="2085138"/>
                  <a:pt x="1810462" y="2053604"/>
                  <a:pt x="1752847" y="1992489"/>
                </a:cubicBezTo>
                <a:cubicBezTo>
                  <a:pt x="1200554" y="2103186"/>
                  <a:pt x="668802" y="1984556"/>
                  <a:pt x="248705" y="1595052"/>
                </a:cubicBezTo>
                <a:cubicBezTo>
                  <a:pt x="-238311" y="1100723"/>
                  <a:pt x="83705" y="398474"/>
                  <a:pt x="779677" y="101746"/>
                </a:cubicBezTo>
                <a:cubicBezTo>
                  <a:pt x="1280058" y="-12343"/>
                  <a:pt x="1910399" y="-483"/>
                  <a:pt x="2296209" y="252075"/>
                </a:cubicBezTo>
                <a:cubicBezTo>
                  <a:pt x="3082971" y="639385"/>
                  <a:pt x="2775041" y="1415288"/>
                  <a:pt x="2225434" y="1819828"/>
                </a:cubicBezTo>
                <a:cubicBezTo>
                  <a:pt x="2234044" y="1875297"/>
                  <a:pt x="2185129" y="2088262"/>
                  <a:pt x="2185940" y="2195869"/>
                </a:cubicBezTo>
                <a:close/>
              </a:path>
            </a:pathLst>
          </a:custGeom>
          <a:solidFill>
            <a:srgbClr val="39CDE7">
              <a:lumMod val="20000"/>
              <a:lumOff val="80000"/>
            </a:srgbClr>
          </a:solidFill>
          <a:ln w="25400" cap="flat" cmpd="sng" algn="ctr">
            <a:noFill/>
            <a:prstDash val="solid"/>
            <a:extLst>
              <a:ext uri="{C807C97D-BFC1-408E-A445-0C87EB9F89A2}">
                <ask:lineSketchStyleProps xmlns:ask="http://schemas.microsoft.com/office/drawing/2018/sketchyshapes" xmlns="" sd="1862754792">
                  <a:custGeom>
                    <a:avLst/>
                    <a:gdLst>
                      <a:gd name="connsiteX0" fmla="*/ 1592205 w 2015500"/>
                      <a:gd name="connsiteY0" fmla="*/ 1796266 h 1660012"/>
                      <a:gd name="connsiteX1" fmla="*/ 1276746 w 2015500"/>
                      <a:gd name="connsiteY1" fmla="*/ 1629897 h 1660012"/>
                      <a:gd name="connsiteX2" fmla="*/ 127698 w 2015500"/>
                      <a:gd name="connsiteY2" fmla="*/ 1234396 h 1660012"/>
                      <a:gd name="connsiteX3" fmla="*/ 564025 w 2015500"/>
                      <a:gd name="connsiteY3" fmla="*/ 84790 h 1660012"/>
                      <a:gd name="connsiteX4" fmla="*/ 1752950 w 2015500"/>
                      <a:gd name="connsiteY4" fmla="*/ 271255 h 1660012"/>
                      <a:gd name="connsiteX5" fmla="*/ 1620971 w 2015500"/>
                      <a:gd name="connsiteY5" fmla="*/ 1488658 h 1660012"/>
                      <a:gd name="connsiteX6" fmla="*/ 1592205 w 2015500"/>
                      <a:gd name="connsiteY6" fmla="*/ 1796266 h 166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500" h="1660012" fill="none" extrusionOk="0">
                        <a:moveTo>
                          <a:pt x="1592205" y="1796266"/>
                        </a:moveTo>
                        <a:cubicBezTo>
                          <a:pt x="1549640" y="1742371"/>
                          <a:pt x="1370836" y="1693675"/>
                          <a:pt x="1276746" y="1629897"/>
                        </a:cubicBezTo>
                        <a:cubicBezTo>
                          <a:pt x="870790" y="1744997"/>
                          <a:pt x="306908" y="1583448"/>
                          <a:pt x="127698" y="1234396"/>
                        </a:cubicBezTo>
                        <a:cubicBezTo>
                          <a:pt x="-151440" y="810132"/>
                          <a:pt x="94363" y="343196"/>
                          <a:pt x="564025" y="84790"/>
                        </a:cubicBezTo>
                        <a:cubicBezTo>
                          <a:pt x="1037885" y="-42874"/>
                          <a:pt x="1416243" y="-27684"/>
                          <a:pt x="1752950" y="271255"/>
                        </a:cubicBezTo>
                        <a:cubicBezTo>
                          <a:pt x="2148138" y="573582"/>
                          <a:pt x="1998105" y="1223156"/>
                          <a:pt x="1620971" y="1488658"/>
                        </a:cubicBezTo>
                        <a:cubicBezTo>
                          <a:pt x="1611970" y="1639527"/>
                          <a:pt x="1619740" y="1680694"/>
                          <a:pt x="1592205" y="1796266"/>
                        </a:cubicBezTo>
                        <a:close/>
                      </a:path>
                      <a:path w="2015500" h="1660012" stroke="0" extrusionOk="0">
                        <a:moveTo>
                          <a:pt x="1592205" y="1796266"/>
                        </a:moveTo>
                        <a:cubicBezTo>
                          <a:pt x="1453912" y="1749603"/>
                          <a:pt x="1382920" y="1704567"/>
                          <a:pt x="1276746" y="1629897"/>
                        </a:cubicBezTo>
                        <a:cubicBezTo>
                          <a:pt x="886091" y="1714026"/>
                          <a:pt x="391139" y="1584685"/>
                          <a:pt x="127698" y="1234396"/>
                        </a:cubicBezTo>
                        <a:cubicBezTo>
                          <a:pt x="-153883" y="826386"/>
                          <a:pt x="92948" y="310987"/>
                          <a:pt x="564025" y="84790"/>
                        </a:cubicBezTo>
                        <a:cubicBezTo>
                          <a:pt x="966502" y="-65149"/>
                          <a:pt x="1479089" y="12560"/>
                          <a:pt x="1752950" y="271255"/>
                        </a:cubicBezTo>
                        <a:cubicBezTo>
                          <a:pt x="2241772" y="606335"/>
                          <a:pt x="2033003" y="1186946"/>
                          <a:pt x="1620971" y="1488658"/>
                        </a:cubicBezTo>
                        <a:cubicBezTo>
                          <a:pt x="1629719" y="1602684"/>
                          <a:pt x="1618364" y="1690012"/>
                          <a:pt x="1592205" y="1796266"/>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rPr>
              <a:t>לדבר</a:t>
            </a:r>
          </a:p>
        </p:txBody>
      </p:sp>
      <p:pic>
        <p:nvPicPr>
          <p:cNvPr id="13" name="Picture 12" descr="Bermain, Bola, Anak Anak, Anak Laki Laki">
            <a:extLst>
              <a:ext uri="{FF2B5EF4-FFF2-40B4-BE49-F238E27FC236}">
                <a16:creationId xmlns:a16="http://schemas.microsoft.com/office/drawing/2014/main" id="{6DA6E3F5-8704-4D42-9945-553761BE9E2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778540" y="1541595"/>
            <a:ext cx="2665007" cy="2834176"/>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Oval 15">
            <a:extLst>
              <a:ext uri="{FF2B5EF4-FFF2-40B4-BE49-F238E27FC236}">
                <a16:creationId xmlns:a16="http://schemas.microsoft.com/office/drawing/2014/main" id="{5A98C82E-7D87-4CD3-BDC8-22EB6C505AD1}"/>
              </a:ext>
            </a:extLst>
          </p:cNvPr>
          <p:cNvSpPr/>
          <p:nvPr/>
        </p:nvSpPr>
        <p:spPr>
          <a:xfrm>
            <a:off x="3790899" y="3712991"/>
            <a:ext cx="2767083" cy="2029304"/>
          </a:xfrm>
          <a:custGeom>
            <a:avLst/>
            <a:gdLst>
              <a:gd name="connsiteX0" fmla="*/ 1823065 w 2767083"/>
              <a:gd name="connsiteY0" fmla="*/ -140935 h 2029304"/>
              <a:gd name="connsiteX1" fmla="*/ 2002726 w 2767083"/>
              <a:gd name="connsiteY1" fmla="*/ 107283 h 2029304"/>
              <a:gd name="connsiteX2" fmla="*/ 2515088 w 2767083"/>
              <a:gd name="connsiteY2" fmla="*/ 1598498 h 2029304"/>
              <a:gd name="connsiteX3" fmla="*/ 1021748 w 2767083"/>
              <a:gd name="connsiteY3" fmla="*/ 1993998 h 2029304"/>
              <a:gd name="connsiteX4" fmla="*/ 66317 w 2767083"/>
              <a:gd name="connsiteY4" fmla="*/ 704282 h 2029304"/>
              <a:gd name="connsiteX5" fmla="*/ 1494156 w 2767083"/>
              <a:gd name="connsiteY5" fmla="*/ 3248 h 2029304"/>
              <a:gd name="connsiteX6" fmla="*/ 1823065 w 2767083"/>
              <a:gd name="connsiteY6" fmla="*/ -140935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1823065" y="-140935"/>
                </a:moveTo>
                <a:cubicBezTo>
                  <a:pt x="1908816" y="-48106"/>
                  <a:pt x="1995124" y="73901"/>
                  <a:pt x="2002726" y="107283"/>
                </a:cubicBezTo>
                <a:cubicBezTo>
                  <a:pt x="2859923" y="330274"/>
                  <a:pt x="3074569" y="1063521"/>
                  <a:pt x="2515088" y="1598498"/>
                </a:cubicBezTo>
                <a:cubicBezTo>
                  <a:pt x="2123007" y="1924818"/>
                  <a:pt x="1691358" y="2094672"/>
                  <a:pt x="1021748" y="1993998"/>
                </a:cubicBezTo>
                <a:cubicBezTo>
                  <a:pt x="201894" y="1792515"/>
                  <a:pt x="-262958" y="1307365"/>
                  <a:pt x="66317" y="704282"/>
                </a:cubicBezTo>
                <a:cubicBezTo>
                  <a:pt x="255156" y="293135"/>
                  <a:pt x="872817" y="-39912"/>
                  <a:pt x="1494156" y="3248"/>
                </a:cubicBezTo>
                <a:cubicBezTo>
                  <a:pt x="1552660" y="-53107"/>
                  <a:pt x="1748066" y="-115079"/>
                  <a:pt x="1823065" y="-140935"/>
                </a:cubicBezTo>
                <a:close/>
              </a:path>
              <a:path w="2767083" h="2029304" stroke="0" extrusionOk="0">
                <a:moveTo>
                  <a:pt x="1823065" y="-140935"/>
                </a:moveTo>
                <a:cubicBezTo>
                  <a:pt x="1892768" y="-11568"/>
                  <a:pt x="1970386" y="82381"/>
                  <a:pt x="2002726" y="107283"/>
                </a:cubicBezTo>
                <a:cubicBezTo>
                  <a:pt x="2775519" y="401356"/>
                  <a:pt x="2970112" y="1146890"/>
                  <a:pt x="2515088" y="1598498"/>
                </a:cubicBezTo>
                <a:cubicBezTo>
                  <a:pt x="2236815" y="1875992"/>
                  <a:pt x="1604565" y="2181153"/>
                  <a:pt x="1021748" y="1993998"/>
                </a:cubicBezTo>
                <a:cubicBezTo>
                  <a:pt x="329662" y="1879878"/>
                  <a:pt x="-262982" y="1220462"/>
                  <a:pt x="66317" y="704282"/>
                </a:cubicBezTo>
                <a:cubicBezTo>
                  <a:pt x="313707" y="262131"/>
                  <a:pt x="737666" y="11735"/>
                  <a:pt x="1494156" y="3248"/>
                </a:cubicBezTo>
                <a:cubicBezTo>
                  <a:pt x="1640267" y="-51015"/>
                  <a:pt x="1690959" y="-88837"/>
                  <a:pt x="1823065" y="-140935"/>
                </a:cubicBezTo>
                <a:close/>
              </a:path>
            </a:pathLst>
          </a:custGeom>
          <a:solidFill>
            <a:srgbClr val="D666F9">
              <a:lumMod val="40000"/>
              <a:lumOff val="60000"/>
            </a:srgbClr>
          </a:solidFill>
          <a:ln w="25400" cap="flat" cmpd="sng" algn="ctr">
            <a:noFill/>
            <a:prstDash val="solid"/>
            <a:extLst>
              <a:ext uri="{C807C97D-BFC1-408E-A445-0C87EB9F89A2}">
                <ask:lineSketchStyleProps xmlns:ask="http://schemas.microsoft.com/office/drawing/2018/sketchyshapes" xmlns="" sd="2113851606">
                  <a:prstGeom prst="wedgeEllipseCallout">
                    <a:avLst>
                      <a:gd name="adj1" fmla="val 15884"/>
                      <a:gd name="adj2" fmla="val -56945"/>
                    </a:avLst>
                  </a:pr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e-IL" sz="3200" kern="0" dirty="0">
                <a:solidFill>
                  <a:srgbClr val="C8ECF3">
                    <a:lumMod val="25000"/>
                  </a:srgbClr>
                </a:solidFill>
                <a:latin typeface="Calibri" panose="020F0502020204030204" pitchFamily="34" charset="0"/>
                <a:cs typeface="Calibri" panose="020F0502020204030204" pitchFamily="34" charset="0"/>
              </a:rPr>
              <a:t>לשחק</a:t>
            </a:r>
            <a:endPar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FB56418-EBCD-B5AC-A52B-8909446B4F03}"/>
              </a:ext>
            </a:extLst>
          </p:cNvPr>
          <p:cNvSpPr/>
          <p:nvPr/>
        </p:nvSpPr>
        <p:spPr>
          <a:xfrm>
            <a:off x="165140" y="6076953"/>
            <a:ext cx="5618847" cy="584775"/>
          </a:xfrm>
          <a:prstGeom prst="rect">
            <a:avLst/>
          </a:prstGeom>
          <a:noFill/>
        </p:spPr>
        <p:txBody>
          <a:bodyPr wrap="none" lIns="91440" tIns="45720" rIns="91440" bIns="45720">
            <a:spAutoFit/>
          </a:bodyPr>
          <a:lstStyle/>
          <a:p>
            <a:pPr algn="ctr"/>
            <a:r>
              <a:rPr lang="he-IL" sz="3200" b="1" cap="none" spc="0" dirty="0">
                <a:ln w="0"/>
                <a:solidFill>
                  <a:schemeClr val="accent1">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"אבל... מה יקרה אם יהיה לי קשה?"</a:t>
            </a:r>
            <a:endParaRPr lang="en-US" sz="3200" b="1" cap="none" spc="0" dirty="0">
              <a:ln w="0"/>
              <a:solidFill>
                <a:schemeClr val="accent1">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5" name="Speech Bubble: Oval 15">
            <a:extLst>
              <a:ext uri="{FF2B5EF4-FFF2-40B4-BE49-F238E27FC236}">
                <a16:creationId xmlns:a16="http://schemas.microsoft.com/office/drawing/2014/main" id="{0591AFA4-0BB4-8A34-17F5-6933D934A099}"/>
              </a:ext>
            </a:extLst>
          </p:cNvPr>
          <p:cNvSpPr/>
          <p:nvPr/>
        </p:nvSpPr>
        <p:spPr>
          <a:xfrm>
            <a:off x="6521563" y="2063682"/>
            <a:ext cx="2394539" cy="1845395"/>
          </a:xfrm>
          <a:custGeom>
            <a:avLst/>
            <a:gdLst>
              <a:gd name="connsiteX0" fmla="*/ 1823065 w 2767083"/>
              <a:gd name="connsiteY0" fmla="*/ -140935 h 2029304"/>
              <a:gd name="connsiteX1" fmla="*/ 2002726 w 2767083"/>
              <a:gd name="connsiteY1" fmla="*/ 107283 h 2029304"/>
              <a:gd name="connsiteX2" fmla="*/ 2515088 w 2767083"/>
              <a:gd name="connsiteY2" fmla="*/ 1598498 h 2029304"/>
              <a:gd name="connsiteX3" fmla="*/ 1021748 w 2767083"/>
              <a:gd name="connsiteY3" fmla="*/ 1993998 h 2029304"/>
              <a:gd name="connsiteX4" fmla="*/ 66317 w 2767083"/>
              <a:gd name="connsiteY4" fmla="*/ 704282 h 2029304"/>
              <a:gd name="connsiteX5" fmla="*/ 1494156 w 2767083"/>
              <a:gd name="connsiteY5" fmla="*/ 3248 h 2029304"/>
              <a:gd name="connsiteX6" fmla="*/ 1823065 w 2767083"/>
              <a:gd name="connsiteY6" fmla="*/ -140935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1823065" y="-140935"/>
                </a:moveTo>
                <a:cubicBezTo>
                  <a:pt x="1908816" y="-48106"/>
                  <a:pt x="1995124" y="73901"/>
                  <a:pt x="2002726" y="107283"/>
                </a:cubicBezTo>
                <a:cubicBezTo>
                  <a:pt x="2859923" y="330274"/>
                  <a:pt x="3074569" y="1063521"/>
                  <a:pt x="2515088" y="1598498"/>
                </a:cubicBezTo>
                <a:cubicBezTo>
                  <a:pt x="2123007" y="1924818"/>
                  <a:pt x="1691358" y="2094672"/>
                  <a:pt x="1021748" y="1993998"/>
                </a:cubicBezTo>
                <a:cubicBezTo>
                  <a:pt x="201894" y="1792515"/>
                  <a:pt x="-262958" y="1307365"/>
                  <a:pt x="66317" y="704282"/>
                </a:cubicBezTo>
                <a:cubicBezTo>
                  <a:pt x="255156" y="293135"/>
                  <a:pt x="872817" y="-39912"/>
                  <a:pt x="1494156" y="3248"/>
                </a:cubicBezTo>
                <a:cubicBezTo>
                  <a:pt x="1552660" y="-53107"/>
                  <a:pt x="1748066" y="-115079"/>
                  <a:pt x="1823065" y="-140935"/>
                </a:cubicBezTo>
                <a:close/>
              </a:path>
              <a:path w="2767083" h="2029304" stroke="0" extrusionOk="0">
                <a:moveTo>
                  <a:pt x="1823065" y="-140935"/>
                </a:moveTo>
                <a:cubicBezTo>
                  <a:pt x="1892768" y="-11568"/>
                  <a:pt x="1970386" y="82381"/>
                  <a:pt x="2002726" y="107283"/>
                </a:cubicBezTo>
                <a:cubicBezTo>
                  <a:pt x="2775519" y="401356"/>
                  <a:pt x="2970112" y="1146890"/>
                  <a:pt x="2515088" y="1598498"/>
                </a:cubicBezTo>
                <a:cubicBezTo>
                  <a:pt x="2236815" y="1875992"/>
                  <a:pt x="1604565" y="2181153"/>
                  <a:pt x="1021748" y="1993998"/>
                </a:cubicBezTo>
                <a:cubicBezTo>
                  <a:pt x="329662" y="1879878"/>
                  <a:pt x="-262982" y="1220462"/>
                  <a:pt x="66317" y="704282"/>
                </a:cubicBezTo>
                <a:cubicBezTo>
                  <a:pt x="313707" y="262131"/>
                  <a:pt x="737666" y="11735"/>
                  <a:pt x="1494156" y="3248"/>
                </a:cubicBezTo>
                <a:cubicBezTo>
                  <a:pt x="1640267" y="-51015"/>
                  <a:pt x="1690959" y="-88837"/>
                  <a:pt x="1823065" y="-140935"/>
                </a:cubicBezTo>
                <a:close/>
              </a:path>
            </a:pathLst>
          </a:custGeom>
          <a:solidFill>
            <a:schemeClr val="accent1">
              <a:lumMod val="20000"/>
              <a:lumOff val="80000"/>
            </a:schemeClr>
          </a:solidFill>
          <a:ln w="25400" cap="flat" cmpd="sng" algn="ctr">
            <a:noFill/>
            <a:prstDash val="solid"/>
            <a:extLst>
              <a:ext uri="{C807C97D-BFC1-408E-A445-0C87EB9F89A2}">
                <ask:lineSketchStyleProps xmlns:ask="http://schemas.microsoft.com/office/drawing/2018/sketchyshapes" xmlns="" sd="2113851606">
                  <a:custGeom>
                    <a:avLst/>
                    <a:gdLst>
                      <a:gd name="connsiteX0" fmla="*/ 1577618 w 2394539"/>
                      <a:gd name="connsiteY0" fmla="*/ -128163 h 1845395"/>
                      <a:gd name="connsiteX1" fmla="*/ 1733090 w 2394539"/>
                      <a:gd name="connsiteY1" fmla="*/ 97560 h 1845395"/>
                      <a:gd name="connsiteX2" fmla="*/ 2176471 w 2394539"/>
                      <a:gd name="connsiteY2" fmla="*/ 1453631 h 1845395"/>
                      <a:gd name="connsiteX3" fmla="*/ 884185 w 2394539"/>
                      <a:gd name="connsiteY3" fmla="*/ 1813288 h 1845395"/>
                      <a:gd name="connsiteX4" fmla="*/ 57388 w 2394539"/>
                      <a:gd name="connsiteY4" fmla="*/ 640455 h 1845395"/>
                      <a:gd name="connsiteX5" fmla="*/ 1292991 w 2394539"/>
                      <a:gd name="connsiteY5" fmla="*/ 2953 h 1845395"/>
                      <a:gd name="connsiteX6" fmla="*/ 1577618 w 2394539"/>
                      <a:gd name="connsiteY6" fmla="*/ -128163 h 1845395"/>
                      <a:gd name="connsiteX0" fmla="*/ 1577618 w 2394539"/>
                      <a:gd name="connsiteY0" fmla="*/ -128163 h 1845395"/>
                      <a:gd name="connsiteX1" fmla="*/ 1733090 w 2394539"/>
                      <a:gd name="connsiteY1" fmla="*/ 97560 h 1845395"/>
                      <a:gd name="connsiteX2" fmla="*/ 2176471 w 2394539"/>
                      <a:gd name="connsiteY2" fmla="*/ 1453631 h 1845395"/>
                      <a:gd name="connsiteX3" fmla="*/ 884185 w 2394539"/>
                      <a:gd name="connsiteY3" fmla="*/ 1813288 h 1845395"/>
                      <a:gd name="connsiteX4" fmla="*/ 57388 w 2394539"/>
                      <a:gd name="connsiteY4" fmla="*/ 640455 h 1845395"/>
                      <a:gd name="connsiteX5" fmla="*/ 1292991 w 2394539"/>
                      <a:gd name="connsiteY5" fmla="*/ 2953 h 1845395"/>
                      <a:gd name="connsiteX6" fmla="*/ 1577618 w 2394539"/>
                      <a:gd name="connsiteY6" fmla="*/ -128163 h 184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539" h="1845395" fill="none" extrusionOk="0">
                        <a:moveTo>
                          <a:pt x="1577618" y="-128163"/>
                        </a:moveTo>
                        <a:cubicBezTo>
                          <a:pt x="1648918" y="-46905"/>
                          <a:pt x="1729383" y="63331"/>
                          <a:pt x="1733090" y="97560"/>
                        </a:cubicBezTo>
                        <a:cubicBezTo>
                          <a:pt x="2564277" y="251798"/>
                          <a:pt x="2709790" y="948496"/>
                          <a:pt x="2176471" y="1453631"/>
                        </a:cubicBezTo>
                        <a:cubicBezTo>
                          <a:pt x="1805294" y="1737731"/>
                          <a:pt x="1493049" y="1901863"/>
                          <a:pt x="884185" y="1813288"/>
                        </a:cubicBezTo>
                        <a:cubicBezTo>
                          <a:pt x="95895" y="1562033"/>
                          <a:pt x="-239615" y="1196023"/>
                          <a:pt x="57388" y="640455"/>
                        </a:cubicBezTo>
                        <a:cubicBezTo>
                          <a:pt x="200861" y="364354"/>
                          <a:pt x="813046" y="-53239"/>
                          <a:pt x="1292991" y="2953"/>
                        </a:cubicBezTo>
                        <a:cubicBezTo>
                          <a:pt x="1335523" y="-37266"/>
                          <a:pt x="1510278" y="-104963"/>
                          <a:pt x="1577618" y="-128163"/>
                        </a:cubicBezTo>
                        <a:close/>
                      </a:path>
                      <a:path w="2394539" h="1845395" stroke="0" extrusionOk="0">
                        <a:moveTo>
                          <a:pt x="1577618" y="-128163"/>
                        </a:moveTo>
                        <a:cubicBezTo>
                          <a:pt x="1640255" y="-11042"/>
                          <a:pt x="1704373" y="75155"/>
                          <a:pt x="1733090" y="97560"/>
                        </a:cubicBezTo>
                        <a:cubicBezTo>
                          <a:pt x="2427071" y="438729"/>
                          <a:pt x="2498215" y="995586"/>
                          <a:pt x="2176471" y="1453631"/>
                        </a:cubicBezTo>
                        <a:cubicBezTo>
                          <a:pt x="1977413" y="1719833"/>
                          <a:pt x="1489891" y="2011501"/>
                          <a:pt x="884185" y="1813288"/>
                        </a:cubicBezTo>
                        <a:cubicBezTo>
                          <a:pt x="285243" y="1717543"/>
                          <a:pt x="-161987" y="1028374"/>
                          <a:pt x="57388" y="640455"/>
                        </a:cubicBezTo>
                        <a:cubicBezTo>
                          <a:pt x="295622" y="220795"/>
                          <a:pt x="640018" y="1925"/>
                          <a:pt x="1292991" y="2953"/>
                        </a:cubicBezTo>
                        <a:cubicBezTo>
                          <a:pt x="1421125" y="-46934"/>
                          <a:pt x="1460241" y="-86607"/>
                          <a:pt x="1577618" y="-128163"/>
                        </a:cubicBezTo>
                        <a:close/>
                      </a:path>
                      <a:path w="2394539" h="1845395" fill="none" stroke="0" extrusionOk="0">
                        <a:moveTo>
                          <a:pt x="1577618" y="-128163"/>
                        </a:moveTo>
                        <a:cubicBezTo>
                          <a:pt x="1652841" y="-40319"/>
                          <a:pt x="1727658" y="73107"/>
                          <a:pt x="1733090" y="97560"/>
                        </a:cubicBezTo>
                        <a:cubicBezTo>
                          <a:pt x="2488447" y="314033"/>
                          <a:pt x="2644798" y="994947"/>
                          <a:pt x="2176471" y="1453631"/>
                        </a:cubicBezTo>
                        <a:cubicBezTo>
                          <a:pt x="1848705" y="1735800"/>
                          <a:pt x="1483699" y="1976461"/>
                          <a:pt x="884185" y="1813288"/>
                        </a:cubicBezTo>
                        <a:cubicBezTo>
                          <a:pt x="225313" y="1657100"/>
                          <a:pt x="-258115" y="1176750"/>
                          <a:pt x="57388" y="640455"/>
                        </a:cubicBezTo>
                        <a:cubicBezTo>
                          <a:pt x="273964" y="273060"/>
                          <a:pt x="691736" y="-11093"/>
                          <a:pt x="1292991" y="2953"/>
                        </a:cubicBezTo>
                        <a:cubicBezTo>
                          <a:pt x="1337565" y="-40936"/>
                          <a:pt x="1520652" y="-110827"/>
                          <a:pt x="1577618" y="-128163"/>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e-IL" sz="3200" kern="0" dirty="0">
                <a:solidFill>
                  <a:srgbClr val="C8ECF3">
                    <a:lumMod val="25000"/>
                  </a:srgbClr>
                </a:solidFill>
                <a:latin typeface="Calibri" panose="020F0502020204030204" pitchFamily="34" charset="0"/>
                <a:cs typeface="Calibri" panose="020F0502020204030204" pitchFamily="34" charset="0"/>
              </a:rPr>
              <a:t>להיפגש</a:t>
            </a:r>
            <a:endPar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FD6869-147B-4B27-A12D-3E7AC09523CE}"/>
              </a:ext>
            </a:extLst>
          </p:cNvPr>
          <p:cNvSpPr>
            <a:spLocks noGrp="1"/>
          </p:cNvSpPr>
          <p:nvPr>
            <p:ph type="title" idx="4294967295"/>
          </p:nvPr>
        </p:nvSpPr>
        <p:spPr>
          <a:xfrm>
            <a:off x="325812" y="886692"/>
            <a:ext cx="2828636" cy="3400998"/>
          </a:xfrm>
        </p:spPr>
        <p:txBody>
          <a:bodyPr>
            <a:normAutofit/>
          </a:bodyPr>
          <a:lstStyle/>
          <a:p>
            <a:pPr algn="ctr"/>
            <a:r>
              <a:rPr lang="he-IL" dirty="0">
                <a:solidFill>
                  <a:srgbClr val="002060"/>
                </a:solidFill>
                <a:latin typeface="Calibri" panose="020F0502020204030204" pitchFamily="34" charset="0"/>
                <a:ea typeface="Calibri" panose="020F0502020204030204" pitchFamily="34" charset="0"/>
                <a:cs typeface="Calibri" panose="020F0502020204030204" pitchFamily="34" charset="0"/>
              </a:rPr>
              <a:t>נצפה </a:t>
            </a:r>
            <a:br>
              <a:rPr lang="he-IL"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he-IL" dirty="0">
                <a:solidFill>
                  <a:srgbClr val="002060"/>
                </a:solidFill>
                <a:latin typeface="Calibri" panose="020F0502020204030204" pitchFamily="34" charset="0"/>
                <a:ea typeface="Calibri" panose="020F0502020204030204" pitchFamily="34" charset="0"/>
                <a:cs typeface="Calibri" panose="020F0502020204030204" pitchFamily="34" charset="0"/>
              </a:rPr>
              <a:t>בסרטון קצר</a:t>
            </a:r>
          </a:p>
        </p:txBody>
      </p:sp>
      <p:pic>
        <p:nvPicPr>
          <p:cNvPr id="4" name="תמונה 3">
            <a:hlinkClick r:id="rId3"/>
            <a:extLst>
              <a:ext uri="{FF2B5EF4-FFF2-40B4-BE49-F238E27FC236}">
                <a16:creationId xmlns:a16="http://schemas.microsoft.com/office/drawing/2014/main" id="{44E50EC8-2DF5-496B-9416-83F6D05B7A66}"/>
              </a:ext>
            </a:extLst>
          </p:cNvPr>
          <p:cNvPicPr>
            <a:picLocks noChangeAspect="1"/>
          </p:cNvPicPr>
          <p:nvPr/>
        </p:nvPicPr>
        <p:blipFill>
          <a:blip r:embed="rId4"/>
          <a:stretch>
            <a:fillRect/>
          </a:stretch>
        </p:blipFill>
        <p:spPr>
          <a:xfrm>
            <a:off x="5138057" y="572776"/>
            <a:ext cx="5885013" cy="5885013"/>
          </a:xfrm>
          <a:prstGeom prst="rect">
            <a:avLst/>
          </a:prstGeom>
        </p:spPr>
      </p:pic>
      <p:pic>
        <p:nvPicPr>
          <p:cNvPr id="7" name="גרפיקה 6" descr="דיסק אופטי קו מיתאר">
            <a:extLst>
              <a:ext uri="{FF2B5EF4-FFF2-40B4-BE49-F238E27FC236}">
                <a16:creationId xmlns:a16="http://schemas.microsoft.com/office/drawing/2014/main" id="{FCFB4AC1-3C66-446F-85C0-E6B24D9733C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709646" y="2850774"/>
            <a:ext cx="914400" cy="914400"/>
          </a:xfrm>
          <a:prstGeom prst="rect">
            <a:avLst/>
          </a:prstGeom>
        </p:spPr>
      </p:pic>
    </p:spTree>
    <p:extLst>
      <p:ext uri="{BB962C8B-B14F-4D97-AF65-F5344CB8AC3E}">
        <p14:creationId xmlns:p14="http://schemas.microsoft.com/office/powerpoint/2010/main" val="296022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35960E-ADD0-435C-B862-3D500BA16FD9}"/>
              </a:ext>
            </a:extLst>
          </p:cNvPr>
          <p:cNvSpPr txBox="1"/>
          <p:nvPr/>
        </p:nvSpPr>
        <p:spPr>
          <a:xfrm>
            <a:off x="0" y="2581528"/>
            <a:ext cx="3860883" cy="1077218"/>
          </a:xfrm>
          <a:prstGeom prst="rect">
            <a:avLst/>
          </a:prstGeom>
          <a:noFill/>
        </p:spPr>
        <p:txBody>
          <a:bodyPr wrap="square" rtlCol="1">
            <a:spAutoFit/>
          </a:bodyPr>
          <a:lstStyle/>
          <a:p>
            <a:pPr algn="ctr"/>
            <a:r>
              <a:rPr lang="he-IL" sz="3200" dirty="0">
                <a:solidFill>
                  <a:schemeClr val="accent1"/>
                </a:solidFill>
                <a:latin typeface="Calibri" panose="020F0502020204030204" pitchFamily="34" charset="0"/>
                <a:cs typeface="Calibri" panose="020F0502020204030204" pitchFamily="34" charset="0"/>
              </a:rPr>
              <a:t>מה היה הרעיון שעזר להם להסתדר ביחד?</a:t>
            </a:r>
          </a:p>
        </p:txBody>
      </p:sp>
      <p:pic>
        <p:nvPicPr>
          <p:cNvPr id="6" name="Picture 2" descr="Ide, Awan, Memikirkan, Konsep, Simbol, Desain, Bisnis">
            <a:extLst>
              <a:ext uri="{FF2B5EF4-FFF2-40B4-BE49-F238E27FC236}">
                <a16:creationId xmlns:a16="http://schemas.microsoft.com/office/drawing/2014/main" id="{819DA80B-9573-409B-B959-D28EFB0C4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626" r="85767" b="40146"/>
          <a:stretch/>
        </p:blipFill>
        <p:spPr bwMode="auto">
          <a:xfrm>
            <a:off x="1448840" y="857442"/>
            <a:ext cx="1556160" cy="1896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iji Pohon Ek, Kacang, Ek, Pohon, Musim Gugur, Benih">
            <a:extLst>
              <a:ext uri="{FF2B5EF4-FFF2-40B4-BE49-F238E27FC236}">
                <a16:creationId xmlns:a16="http://schemas.microsoft.com/office/drawing/2014/main" id="{5B573532-7E8C-4290-83F9-CE1B116854B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64214" y="1420192"/>
            <a:ext cx="851016" cy="12607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ree, Wood, Forest, Oak, Nature">
            <a:extLst>
              <a:ext uri="{FF2B5EF4-FFF2-40B4-BE49-F238E27FC236}">
                <a16:creationId xmlns:a16="http://schemas.microsoft.com/office/drawing/2014/main" id="{F6E1FEC4-42EF-4E2F-936D-21F2DF0A7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505" y="967771"/>
            <a:ext cx="5431062" cy="56642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9CAF3CB-2545-4A39-BFC3-F82FA155C24C}"/>
              </a:ext>
            </a:extLst>
          </p:cNvPr>
          <p:cNvSpPr txBox="1"/>
          <p:nvPr/>
        </p:nvSpPr>
        <p:spPr>
          <a:xfrm>
            <a:off x="8562107" y="2680956"/>
            <a:ext cx="3235194" cy="1077218"/>
          </a:xfrm>
          <a:prstGeom prst="rect">
            <a:avLst/>
          </a:prstGeom>
          <a:noFill/>
        </p:spPr>
        <p:txBody>
          <a:bodyPr wrap="square" rtlCol="1">
            <a:spAutoFit/>
          </a:bodyPr>
          <a:lstStyle/>
          <a:p>
            <a:pPr algn="ctr"/>
            <a:r>
              <a:rPr lang="he-IL" sz="3200" dirty="0">
                <a:solidFill>
                  <a:schemeClr val="accent1"/>
                </a:solidFill>
                <a:latin typeface="Calibri" panose="020F0502020204030204" pitchFamily="34" charset="0"/>
                <a:cs typeface="Calibri" panose="020F0502020204030204" pitchFamily="34" charset="0"/>
              </a:rPr>
              <a:t>מה קרה בין החברים בתחילת הסרטון?</a:t>
            </a:r>
          </a:p>
        </p:txBody>
      </p:sp>
    </p:spTree>
    <p:extLst>
      <p:ext uri="{BB962C8B-B14F-4D97-AF65-F5344CB8AC3E}">
        <p14:creationId xmlns:p14="http://schemas.microsoft.com/office/powerpoint/2010/main" val="277586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2647109E-E998-46FB-91B5-C378EC0D23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11719" r="17361" b="1"/>
          <a:stretch/>
        </p:blipFill>
        <p:spPr>
          <a:xfrm>
            <a:off x="7947468" y="415925"/>
            <a:ext cx="3815907" cy="3013075"/>
          </a:xfrm>
          <a:custGeom>
            <a:avLst/>
            <a:gdLst>
              <a:gd name="connsiteX0" fmla="*/ 0 w 3815907"/>
              <a:gd name="connsiteY0" fmla="*/ 0 h 3013075"/>
              <a:gd name="connsiteX1" fmla="*/ 3815907 w 3815907"/>
              <a:gd name="connsiteY1" fmla="*/ 0 h 3013075"/>
              <a:gd name="connsiteX2" fmla="*/ 3815907 w 3815907"/>
              <a:gd name="connsiteY2" fmla="*/ 3013075 h 3013075"/>
              <a:gd name="connsiteX3" fmla="*/ 0 w 3815907"/>
              <a:gd name="connsiteY3" fmla="*/ 3013075 h 3013075"/>
              <a:gd name="connsiteX4" fmla="*/ 0 w 3815907"/>
              <a:gd name="connsiteY4" fmla="*/ 0 h 301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907" h="3013075" extrusionOk="0">
                <a:moveTo>
                  <a:pt x="0" y="0"/>
                </a:moveTo>
                <a:cubicBezTo>
                  <a:pt x="1511686" y="1042"/>
                  <a:pt x="2481537" y="105058"/>
                  <a:pt x="3815907" y="0"/>
                </a:cubicBezTo>
                <a:cubicBezTo>
                  <a:pt x="3761816" y="980498"/>
                  <a:pt x="3949231" y="1813216"/>
                  <a:pt x="3815907" y="3013075"/>
                </a:cubicBezTo>
                <a:cubicBezTo>
                  <a:pt x="2155707" y="3087084"/>
                  <a:pt x="558633" y="3063266"/>
                  <a:pt x="0" y="3013075"/>
                </a:cubicBezTo>
                <a:cubicBezTo>
                  <a:pt x="191211" y="1567490"/>
                  <a:pt x="31680" y="956414"/>
                  <a:pt x="0" y="0"/>
                </a:cubicBezTo>
                <a:close/>
              </a:path>
            </a:pathLst>
          </a:custGeom>
          <a:noFill/>
          <a:ln>
            <a:solidFill>
              <a:schemeClr val="tx1"/>
            </a:solidFill>
            <a:extLst>
              <a:ext uri="{C807C97D-BFC1-408E-A445-0C87EB9F89A2}">
                <ask:lineSketchStyleProps xmlns:ask="http://schemas.microsoft.com/office/drawing/2018/sketchyshapes" xmlns="" sd="2650216993">
                  <a:custGeom>
                    <a:avLst/>
                    <a:gdLst>
                      <a:gd name="connsiteX0" fmla="*/ 0 w 3815907"/>
                      <a:gd name="connsiteY0" fmla="*/ 0 h 3013075"/>
                      <a:gd name="connsiteX1" fmla="*/ 3815907 w 3815907"/>
                      <a:gd name="connsiteY1" fmla="*/ 0 h 3013075"/>
                      <a:gd name="connsiteX2" fmla="*/ 3815907 w 3815907"/>
                      <a:gd name="connsiteY2" fmla="*/ 3013075 h 3013075"/>
                      <a:gd name="connsiteX3" fmla="*/ 0 w 3815907"/>
                      <a:gd name="connsiteY3" fmla="*/ 3013075 h 3013075"/>
                      <a:gd name="connsiteX4" fmla="*/ 0 w 3815907"/>
                      <a:gd name="connsiteY4" fmla="*/ 0 h 301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907" h="3013075" extrusionOk="0">
                        <a:moveTo>
                          <a:pt x="0" y="0"/>
                        </a:moveTo>
                        <a:cubicBezTo>
                          <a:pt x="1659118" y="-5264"/>
                          <a:pt x="2460594" y="84467"/>
                          <a:pt x="3815907" y="0"/>
                        </a:cubicBezTo>
                        <a:cubicBezTo>
                          <a:pt x="3687734" y="828454"/>
                          <a:pt x="3945057" y="1685843"/>
                          <a:pt x="3815907" y="3013075"/>
                        </a:cubicBezTo>
                        <a:cubicBezTo>
                          <a:pt x="2177124" y="3119395"/>
                          <a:pt x="510795" y="3005426"/>
                          <a:pt x="0" y="3013075"/>
                        </a:cubicBezTo>
                        <a:cubicBezTo>
                          <a:pt x="160128" y="1683107"/>
                          <a:pt x="25049" y="944050"/>
                          <a:pt x="0" y="0"/>
                        </a:cubicBezTo>
                        <a:close/>
                      </a:path>
                    </a:pathLst>
                  </a:custGeom>
                  <ask:type>
                    <ask:lineSketchCurved/>
                  </ask:type>
                </ask:lineSketchStyleProps>
              </a:ext>
            </a:extLst>
          </a:ln>
        </p:spPr>
      </p:pic>
      <p:sp>
        <p:nvSpPr>
          <p:cNvPr id="2" name="כותרת 1">
            <a:extLst>
              <a:ext uri="{FF2B5EF4-FFF2-40B4-BE49-F238E27FC236}">
                <a16:creationId xmlns:a16="http://schemas.microsoft.com/office/drawing/2014/main" id="{F39AA230-FBB1-40E7-A114-12870DFA32BA}"/>
              </a:ext>
            </a:extLst>
          </p:cNvPr>
          <p:cNvSpPr>
            <a:spLocks noGrp="1"/>
          </p:cNvSpPr>
          <p:nvPr>
            <p:ph type="title"/>
          </p:nvPr>
        </p:nvSpPr>
        <p:spPr>
          <a:xfrm>
            <a:off x="139700" y="800100"/>
            <a:ext cx="3327400" cy="4381499"/>
          </a:xfrm>
        </p:spPr>
        <p:txBody>
          <a:bodyPr anchor="ctr">
            <a:normAutofit/>
          </a:bodyPr>
          <a:lstStyle/>
          <a:p>
            <a:r>
              <a:rPr lang="he-IL" sz="4400" b="0" dirty="0">
                <a:solidFill>
                  <a:srgbClr val="002060"/>
                </a:solidFill>
              </a:rPr>
              <a:t>בכל אחד מהסרטונים נמצאו פתרונות שונים להיות ביחד</a:t>
            </a:r>
          </a:p>
        </p:txBody>
      </p:sp>
      <p:pic>
        <p:nvPicPr>
          <p:cNvPr id="4" name="תמונה 2">
            <a:extLst>
              <a:ext uri="{FF2B5EF4-FFF2-40B4-BE49-F238E27FC236}">
                <a16:creationId xmlns:a16="http://schemas.microsoft.com/office/drawing/2014/main" id="{26C32C16-BE0C-4A9F-BCA2-C58403D0E7E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4191000" y="3689282"/>
            <a:ext cx="4837748" cy="2752793"/>
          </a:xfrm>
          <a:custGeom>
            <a:avLst/>
            <a:gdLst>
              <a:gd name="connsiteX0" fmla="*/ 0 w 4837748"/>
              <a:gd name="connsiteY0" fmla="*/ 0 h 2752793"/>
              <a:gd name="connsiteX1" fmla="*/ 4837748 w 4837748"/>
              <a:gd name="connsiteY1" fmla="*/ 0 h 2752793"/>
              <a:gd name="connsiteX2" fmla="*/ 4837748 w 4837748"/>
              <a:gd name="connsiteY2" fmla="*/ 2752793 h 2752793"/>
              <a:gd name="connsiteX3" fmla="*/ 0 w 4837748"/>
              <a:gd name="connsiteY3" fmla="*/ 2752793 h 2752793"/>
              <a:gd name="connsiteX4" fmla="*/ 0 w 4837748"/>
              <a:gd name="connsiteY4" fmla="*/ 0 h 275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748" h="2752793" extrusionOk="0">
                <a:moveTo>
                  <a:pt x="0" y="0"/>
                </a:moveTo>
                <a:cubicBezTo>
                  <a:pt x="1183547" y="-50023"/>
                  <a:pt x="3498236" y="41651"/>
                  <a:pt x="4837748" y="0"/>
                </a:cubicBezTo>
                <a:cubicBezTo>
                  <a:pt x="4773481" y="927669"/>
                  <a:pt x="4973698" y="1623089"/>
                  <a:pt x="4837748" y="2752793"/>
                </a:cubicBezTo>
                <a:cubicBezTo>
                  <a:pt x="2742505" y="2636779"/>
                  <a:pt x="952457" y="2796928"/>
                  <a:pt x="0" y="2752793"/>
                </a:cubicBezTo>
                <a:cubicBezTo>
                  <a:pt x="-65263" y="2259304"/>
                  <a:pt x="-190356" y="485010"/>
                  <a:pt x="0" y="0"/>
                </a:cubicBezTo>
                <a:close/>
              </a:path>
            </a:pathLst>
          </a:custGeom>
          <a:noFill/>
          <a:ln>
            <a:solidFill>
              <a:schemeClr val="tx1"/>
            </a:solidFill>
            <a:extLst>
              <a:ext uri="{C807C97D-BFC1-408E-A445-0C87EB9F89A2}">
                <ask:lineSketchStyleProps xmlns:ask="http://schemas.microsoft.com/office/drawing/2018/sketchyshapes" xmlns="" sd="1392430118">
                  <a:custGeom>
                    <a:avLst/>
                    <a:gdLst>
                      <a:gd name="connsiteX0" fmla="*/ 0 w 4837748"/>
                      <a:gd name="connsiteY0" fmla="*/ 0 h 2752793"/>
                      <a:gd name="connsiteX1" fmla="*/ 4837748 w 4837748"/>
                      <a:gd name="connsiteY1" fmla="*/ 0 h 2752793"/>
                      <a:gd name="connsiteX2" fmla="*/ 4837748 w 4837748"/>
                      <a:gd name="connsiteY2" fmla="*/ 2752793 h 2752793"/>
                      <a:gd name="connsiteX3" fmla="*/ 0 w 4837748"/>
                      <a:gd name="connsiteY3" fmla="*/ 2752793 h 2752793"/>
                      <a:gd name="connsiteX4" fmla="*/ 0 w 4837748"/>
                      <a:gd name="connsiteY4" fmla="*/ 0 h 275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748" h="2752793" extrusionOk="0">
                        <a:moveTo>
                          <a:pt x="0" y="0"/>
                        </a:moveTo>
                        <a:cubicBezTo>
                          <a:pt x="1054081" y="139737"/>
                          <a:pt x="3619466" y="-6941"/>
                          <a:pt x="4837748" y="0"/>
                        </a:cubicBezTo>
                        <a:cubicBezTo>
                          <a:pt x="4699095" y="887731"/>
                          <a:pt x="4955115" y="1783440"/>
                          <a:pt x="4837748" y="2752793"/>
                        </a:cubicBezTo>
                        <a:cubicBezTo>
                          <a:pt x="2748876" y="2654901"/>
                          <a:pt x="955764" y="2672724"/>
                          <a:pt x="0" y="2752793"/>
                        </a:cubicBezTo>
                        <a:cubicBezTo>
                          <a:pt x="-73186" y="2265782"/>
                          <a:pt x="-117124" y="526545"/>
                          <a:pt x="0" y="0"/>
                        </a:cubicBezTo>
                        <a:close/>
                      </a:path>
                    </a:pathLst>
                  </a:custGeom>
                  <ask:type>
                    <ask:lineSketchCurved/>
                  </ask:type>
                </ask:lineSketchStyleProps>
              </a:ext>
            </a:extLst>
          </a:ln>
        </p:spPr>
      </p:pic>
      <p:sp>
        <p:nvSpPr>
          <p:cNvPr id="5" name="Speech Bubble: Oval 4">
            <a:extLst>
              <a:ext uri="{FF2B5EF4-FFF2-40B4-BE49-F238E27FC236}">
                <a16:creationId xmlns:a16="http://schemas.microsoft.com/office/drawing/2014/main" id="{0C2C9142-9819-430A-BEC9-8E1A6ABD99C3}"/>
              </a:ext>
            </a:extLst>
          </p:cNvPr>
          <p:cNvSpPr/>
          <p:nvPr/>
        </p:nvSpPr>
        <p:spPr>
          <a:xfrm>
            <a:off x="3835400" y="1716121"/>
            <a:ext cx="2438400" cy="1712879"/>
          </a:xfrm>
          <a:prstGeom prst="wedgeEllipseCallout">
            <a:avLst>
              <a:gd name="adj1" fmla="val 19277"/>
              <a:gd name="adj2" fmla="val 54760"/>
            </a:avLst>
          </a:prstGeom>
          <a:solidFill>
            <a:srgbClr val="A7E0F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accent1"/>
                </a:solidFill>
                <a:latin typeface="Calibri" panose="020F0502020204030204" pitchFamily="34" charset="0"/>
                <a:cs typeface="Calibri" panose="020F0502020204030204" pitchFamily="34" charset="0"/>
              </a:rPr>
              <a:t>מתפשרים</a:t>
            </a:r>
          </a:p>
        </p:txBody>
      </p:sp>
      <p:sp>
        <p:nvSpPr>
          <p:cNvPr id="6" name="Speech Bubble: Oval 5">
            <a:extLst>
              <a:ext uri="{FF2B5EF4-FFF2-40B4-BE49-F238E27FC236}">
                <a16:creationId xmlns:a16="http://schemas.microsoft.com/office/drawing/2014/main" id="{040BA6EB-397F-4345-902A-0EDCB08C453C}"/>
              </a:ext>
            </a:extLst>
          </p:cNvPr>
          <p:cNvSpPr/>
          <p:nvPr/>
        </p:nvSpPr>
        <p:spPr>
          <a:xfrm>
            <a:off x="9350374" y="3848100"/>
            <a:ext cx="2574926" cy="1930400"/>
          </a:xfrm>
          <a:prstGeom prst="wedgeEllipseCallout">
            <a:avLst>
              <a:gd name="adj1" fmla="val -51547"/>
              <a:gd name="adj2" fmla="val 40376"/>
            </a:avLst>
          </a:prstGeom>
          <a:solidFill>
            <a:srgbClr val="7FA67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latin typeface="Calibri" panose="020F0502020204030204" pitchFamily="34" charset="0"/>
                <a:cs typeface="Calibri" panose="020F0502020204030204" pitchFamily="34" charset="0"/>
              </a:rPr>
              <a:t>מתחשבים</a:t>
            </a:r>
          </a:p>
        </p:txBody>
      </p:sp>
      <p:sp>
        <p:nvSpPr>
          <p:cNvPr id="7" name="Speech Bubble: Oval 6">
            <a:extLst>
              <a:ext uri="{FF2B5EF4-FFF2-40B4-BE49-F238E27FC236}">
                <a16:creationId xmlns:a16="http://schemas.microsoft.com/office/drawing/2014/main" id="{3BA1601F-B991-495E-8887-DE7BCEC2820B}"/>
              </a:ext>
            </a:extLst>
          </p:cNvPr>
          <p:cNvSpPr/>
          <p:nvPr/>
        </p:nvSpPr>
        <p:spPr>
          <a:xfrm>
            <a:off x="5012675" y="133383"/>
            <a:ext cx="2820494" cy="1582738"/>
          </a:xfrm>
          <a:prstGeom prst="wedgeEllipseCallout">
            <a:avLst>
              <a:gd name="adj1" fmla="val 42571"/>
              <a:gd name="adj2" fmla="val 45335"/>
            </a:avLst>
          </a:prstGeom>
          <a:solidFill>
            <a:srgbClr val="6A71A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latin typeface="Calibri" panose="020F0502020204030204" pitchFamily="34" charset="0"/>
                <a:cs typeface="Calibri" panose="020F0502020204030204" pitchFamily="34" charset="0"/>
              </a:rPr>
              <a:t>מתקרבים</a:t>
            </a:r>
          </a:p>
        </p:txBody>
      </p:sp>
    </p:spTree>
    <p:extLst>
      <p:ext uri="{BB962C8B-B14F-4D97-AF65-F5344CB8AC3E}">
        <p14:creationId xmlns:p14="http://schemas.microsoft.com/office/powerpoint/2010/main" val="3846737705"/>
      </p:ext>
    </p:extLst>
  </p:cSld>
  <p:clrMapOvr>
    <a:masterClrMapping/>
  </p:clrMapOvr>
</p:sld>
</file>

<file path=ppt/theme/theme1.xml><?xml version="1.0" encoding="utf-8"?>
<a:theme xmlns:a="http://schemas.openxmlformats.org/drawingml/2006/main" name="ערכת נושא Office">
  <a:themeElements>
    <a:clrScheme name="כחול">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שכבת א-ניהול עצמי- ויסות רגשי כעס" id="{14492E42-7192-4ED1-A8EE-577F49520750}" vid="{73894847-D040-410F-9035-9266175AC6FC}"/>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שכבת א- לומדים לשלוט בכעס  (2)</Template>
  <TotalTime>2445</TotalTime>
  <Words>817</Words>
  <Application>Microsoft Office PowerPoint</Application>
  <PresentationFormat>מסך רחב</PresentationFormat>
  <Paragraphs>89</Paragraphs>
  <Slides>11</Slides>
  <Notes>10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11</vt:i4>
      </vt:variant>
    </vt:vector>
  </HeadingPairs>
  <TitlesOfParts>
    <vt:vector size="19" baseType="lpstr">
      <vt:lpstr>Arial</vt:lpstr>
      <vt:lpstr>Calibri</vt:lpstr>
      <vt:lpstr>Calibri Light</vt:lpstr>
      <vt:lpstr>Gisha</vt:lpstr>
      <vt:lpstr>Libre Franklin Medium</vt:lpstr>
      <vt:lpstr>Noto Sans Symbols</vt:lpstr>
      <vt:lpstr>Times New Roman</vt:lpstr>
      <vt:lpstr>ערכת נושא Office</vt:lpstr>
      <vt:lpstr>מצגת של PowerPoint‏</vt:lpstr>
      <vt:lpstr>מי אוהב, מי אוהבת  להרכיב פאזלים?</vt:lpstr>
      <vt:lpstr>מצגת של PowerPoint‏</vt:lpstr>
      <vt:lpstr>מצגת של PowerPoint‏</vt:lpstr>
      <vt:lpstr>מצגת של PowerPoint‏</vt:lpstr>
      <vt:lpstr>מה אפשר לעשות ביחד  עם החברות והחברות בכיתה? בבית הספר? אחה"צ?</vt:lpstr>
      <vt:lpstr>נצפה  בסרטון קצר</vt:lpstr>
      <vt:lpstr>מצגת של PowerPoint‏</vt:lpstr>
      <vt:lpstr>בכל אחד מהסרטונים נמצאו פתרונות שונים להיות ביחד</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Dafna Hadar Pecker</dc:creator>
  <cp:lastModifiedBy>איריס וכטל</cp:lastModifiedBy>
  <cp:revision>151</cp:revision>
  <dcterms:created xsi:type="dcterms:W3CDTF">2021-11-22T20:06:49Z</dcterms:created>
  <dcterms:modified xsi:type="dcterms:W3CDTF">2025-03-06T08:20:56Z</dcterms:modified>
</cp:coreProperties>
</file>