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99" r:id="rId2"/>
    <p:sldId id="294" r:id="rId3"/>
    <p:sldId id="3098" r:id="rId4"/>
    <p:sldId id="3101" r:id="rId5"/>
    <p:sldId id="3102" r:id="rId6"/>
    <p:sldId id="298" r:id="rId7"/>
    <p:sldId id="285" r:id="rId8"/>
    <p:sldId id="28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83" r:id="rId17"/>
    <p:sldId id="299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3" r:id="rId29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1"/>
    <a:srgbClr val="45B5A6"/>
    <a:srgbClr val="3A629B"/>
    <a:srgbClr val="D3F5F5"/>
    <a:srgbClr val="D6BBEB"/>
    <a:srgbClr val="F1F8C4"/>
    <a:srgbClr val="F7F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8357" autoAdjust="0"/>
  </p:normalViewPr>
  <p:slideViewPr>
    <p:cSldViewPr snapToGrid="0">
      <p:cViewPr varScale="1">
        <p:scale>
          <a:sx n="42" d="100"/>
          <a:sy n="42" d="100"/>
        </p:scale>
        <p:origin x="22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668FB54-86A5-43B4-9B94-CF4A6C74C731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18A4093-A1DC-4F4A-9B82-A91A4C827CE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67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أهداف اللّقاء: 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إفساح المجال للمشاعر، للأحاسيس والأفكار التي تظهر لدى الط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لّاب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تجدّد اللقاء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كواحد من عوامل الحصانة التي من شأنها مساعدتهم في الفترة الحاليّة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r" rtl="1">
              <a:buFontTx/>
              <a:buNone/>
            </a:pPr>
            <a:endParaRPr lang="ar-JO" sz="12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FontTx/>
              <a:buNone/>
            </a:pPr>
            <a:endParaRPr lang="ar-JO" sz="12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FontTx/>
              <a:buNone/>
            </a:pPr>
            <a:endParaRPr lang="he-IL" sz="12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38EDC-6A69-4AEE-A3BF-EC0BBCFBA62D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0155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5114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3989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678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850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9563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862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4093-A1DC-4F4A-9B82-A91A4C827CE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59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JO" dirty="0"/>
              <a:t>مهمٌ أن نفسح مكانا لطيف المشاعر التي قد تطفو والتطرّق إلى المشاعر المختلطة " اجتماع المشاعر المتناقضة في الآن ذاته".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4093-A1DC-4F4A-9B82-A91A4C827CE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JO" b="1" dirty="0"/>
              <a:t>نفتتح الدرس بعرض الجملة : 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3A62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 نكو</a:t>
            </a: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3A62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3A62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هنا، الآن، معًا، بالنّسبة لي ... </a:t>
            </a:r>
            <a:endParaRPr kumimoji="0" lang="he-IL" sz="5400" b="1" i="0" u="none" strike="noStrike" kern="1200" cap="none" spc="0" normalizeH="0" baseline="0" noProof="0" dirty="0">
              <a:ln>
                <a:noFill/>
              </a:ln>
              <a:solidFill>
                <a:srgbClr val="3A629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JO" b="0" dirty="0"/>
              <a:t>ندعو الطلّاب إلى التواصل مع الجملة، والمشاركة بما يتداعى ببالهم من مشاعر وأفكار  لدى سماعها، نمنح الشرعيّة لمختلف المشاعر والأفكار التي قد تطفو .</a:t>
            </a:r>
            <a:endParaRPr lang="ar-A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D0629-E38F-49AB-A379-CC23E336C59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2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تعليمات</a:t>
            </a: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الفعاليّة: </a:t>
            </a:r>
            <a:endParaRPr kumimoji="0" lang="ar-J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يجلس الصفّ في دائرة </a:t>
            </a:r>
            <a:endParaRPr kumimoji="0" lang="ar-A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ندعو أحد الطّلاب في كلّ مرّة لاختيار بطاقة وإكمال المقولة (يجب الضّغط على المربّع). 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A4093-A1DC-4F4A-9B82-A91A4C827CED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731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هدف الفعاليّة: 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التّأكيد على قوّة اللُّحمة الصفيّة، ومساهمة كلّ طالب وطالبة  للشّعور بالقرب والانتماء في أوساط طلَاب الصّف.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تمرير الرّسالة أنّ قوّة اللُّحمة تعزّز حصانتنا وقدرتنا على المواجهة دائمًا وفي هذه الفترة على وجه الخصوص، ولذلك من المهمّ تعزيزُها.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سير الفعاليّة: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ننثر على الأرض بطاقات القوى (شرائح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6-16 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يختارُ كلّ طالب بطاقة تُعبّر عنِ الطّريقة الّتي يُساهم/ بإمكانه المساهمة من خلالها للُّحمة الجماعيّة، ويشارك الصف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بالط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يقة الّتي يساهم من خلالها للُحمتهم وتعاضدهم.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الممكن أن نبدأ كلّ مشاركة ب: "أنا أُحضر معي للصف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_________ وهذا يظهر من خلال _________" 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A4093-A1DC-4F4A-9B82-A91A4C827CED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129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أعقاب المشاركة، ندعو الط</a:t>
            </a: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لّاب</a:t>
            </a: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للتطرّق لما سمعوه، نُؤكّد على الرّسالة أنّ قوّة اللّحمة تعزّز الحصانة وتساهم في تحسين قدرتنا على المواجهة، وبأنّ كلّ واحد وواحدة منّا بإمكانه المساهمة لهذه القوّة وتعزيزها. 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559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453FF-6C20-F712-21A7-265367E7F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CDF1D-E0A0-481A-D938-E3267020B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D7B11-35C1-1E74-009A-F885EF0D2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F0B12-A4D2-A223-F816-B69345ABE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249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4540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8686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D0629-E38F-49AB-A379-CC23E336C59E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778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B714-D4E7-4D57-9557-3C673D700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5711-9068-E43C-15CA-F57A28BC1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54613-3A14-822E-F088-A239B535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A62FD-7677-ED55-A80C-2B6026C9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3119B-08C9-28C0-FA9B-A74FFB6F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554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DE6F-7787-1EDC-2FAA-A098F59B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1232B-6D9B-4BAD-63B9-122F9214F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8E1EF-D54F-F0FC-9EC9-2EE819CC1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345E0-2B9D-7371-90C4-9D3B9B7A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C3905-540E-3E84-7891-F26FBC14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243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369976-6754-581B-49E3-FB39F5077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E17C8-B418-D31C-E8A5-41AB107B5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8DF43-5635-75E3-756F-0480BBBC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B97EC-834C-481F-4E33-D632A718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04ECB-E7AD-B8B7-90D2-C7042BAF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163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C59D-F43C-9CFC-AAA5-937B63C2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9D98A-69F3-15CC-035B-8D024C36C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4015-6435-5456-A1BE-3C748CD8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39836-3539-AA61-B944-CD9EEF6D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96516-9703-5D60-2FF4-E7F17891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894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D49AD-0F8A-ABC4-A8D3-62E3E1BB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BD080-4532-8912-250F-F86B9CE51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07856-82CA-AB4D-15D5-0D40CB66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EDAA1-910C-3691-FAFF-12561078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F8706-8772-06FD-B718-4F538EA7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574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4C8A4-1DE2-BEB1-69A6-6E5F6165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197B7-5C30-8389-D47A-F7FB95713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64737-3155-6A3C-7C51-EADB0D6D0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B43A5-1BE3-D031-D09E-D3643A14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73849-9BA5-3826-3F97-6E8B47806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7D076-863F-F9DF-6CF9-96F99FF3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184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6F9A-C5FD-415A-6383-7535263D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353A6-D704-7C0F-FE16-7B4A8F863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08338-8D1D-BC88-BD77-1C5779C08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FE0D5-F47A-4D15-CE83-C2AE3EAEC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465E97-B7A2-5EB8-0BF3-ADE4E835F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28DCE-C747-8805-2DDC-A4712F1A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2B76DA-F797-FF36-79B9-461560A6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692A1-9A12-DA80-E9DB-D3098FE5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555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8CDF-5949-0FC2-ADBC-C894040B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75B52-2E8B-35EA-7CEA-1A06B6E6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A4AEF-A96E-8947-11F5-D8F7B198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9224B-8F8F-0895-09BC-EEA616AB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583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A3400-9A30-7810-F520-6443A861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71273-754C-0AF3-49AC-1E87B2E47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9B861-B8FE-6BA6-804A-361D8CDE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144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0CD14-9A5D-EC72-C3FF-95630017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39A8D-558E-32BC-AEBA-8CDE0F4B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394C6-E3D8-AD73-783B-1B6891626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C7BB6-56FE-6C9B-C6CC-E1926431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B9583-8B3E-F254-ED2F-3ED67E6B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58076-D40A-0781-1430-EFE7AA7F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043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6619-051C-E16E-EB5F-C54F9279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91C5C-12C6-AEA2-D1FA-2FAC7F42C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4CC9E-DC46-87BD-0E7F-3E78D4C68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471C4-A9D4-D249-0306-C1976E98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517F9-2072-D71A-2620-63004151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DF592-9965-8532-5B5D-7AF8545F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453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C14573-8ADB-1C23-C9F5-347F82F2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CA64F-D369-42C3-2F8E-05A0CD54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0AEC5-2417-FA9C-D0CA-1DFAF5D82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F2ED-64B8-472D-897E-4FA9C3A50AB0}" type="datetimeFigureOut">
              <a:rPr lang="he-IL" smtClean="0"/>
              <a:t>ל'/כסלו/תשפ"ה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7570-13FB-A38F-9BF3-6CA41B85A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D5F64-F4B9-1586-3EEE-461FE6712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0D7BE-9667-4CB9-95B3-687A3BC4EB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264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12" Type="http://schemas.openxmlformats.org/officeDocument/2006/relationships/slide" Target="slide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slide" Target="slide25.xml"/><Relationship Id="rId5" Type="http://schemas.openxmlformats.org/officeDocument/2006/relationships/slide" Target="slide20.xml"/><Relationship Id="rId10" Type="http://schemas.openxmlformats.org/officeDocument/2006/relationships/slide" Target="slide24.xml"/><Relationship Id="rId4" Type="http://schemas.openxmlformats.org/officeDocument/2006/relationships/image" Target="../media/image5.png"/><Relationship Id="rId9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EB1ACF-127B-7789-4E95-C1DC7F9F7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Group 2"/>
          <p:cNvGrpSpPr/>
          <p:nvPr/>
        </p:nvGrpSpPr>
        <p:grpSpPr>
          <a:xfrm>
            <a:off x="274069" y="2645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</a:extLst>
          </p:cNvPr>
          <p:cNvGrpSpPr/>
          <p:nvPr/>
        </p:nvGrpSpPr>
        <p:grpSpPr>
          <a:xfrm>
            <a:off x="2667247" y="2552925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07007" y="2799218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أدوات وفعاليّات 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AE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لتعزيز القُوى وإدارة مُحادثة عاطفيّة </a:t>
            </a:r>
            <a:endParaRPr lang="he-IL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للطّلاب والطّاقم التّربويّ 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7826" y="300760"/>
            <a:ext cx="2141984" cy="10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863" y="-450654"/>
            <a:ext cx="4716275" cy="4716275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B348087-EAFB-0FF1-DA30-9C8A835FFE69}"/>
              </a:ext>
            </a:extLst>
          </p:cNvPr>
          <p:cNvSpPr txBox="1"/>
          <p:nvPr/>
        </p:nvSpPr>
        <p:spPr>
          <a:xfrm>
            <a:off x="7438840" y="5425476"/>
            <a:ext cx="50923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JO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المرحلة الإعداديّة </a:t>
            </a:r>
            <a:endParaRPr lang="he-IL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9ABD0-CC4B-F887-4D47-9C53EAE2E5B0}"/>
              </a:ext>
            </a:extLst>
          </p:cNvPr>
          <p:cNvSpPr txBox="1"/>
          <p:nvPr/>
        </p:nvSpPr>
        <p:spPr>
          <a:xfrm>
            <a:off x="2207007" y="4727512"/>
            <a:ext cx="784246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معًا يدًا بيدّ </a:t>
            </a:r>
            <a:endParaRPr lang="he-IL" sz="6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6E5217-18B2-E4FF-5CF3-D3FCF1F06F90}"/>
              </a:ext>
            </a:extLst>
          </p:cNvPr>
          <p:cNvSpPr/>
          <p:nvPr/>
        </p:nvSpPr>
        <p:spPr>
          <a:xfrm rot="5400000">
            <a:off x="5668520" y="694182"/>
            <a:ext cx="6486144" cy="5390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F419F3-C01A-B9DD-CE78-BFD91E73DF9C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Free Art Multicoloured photo and picture">
            <a:extLst>
              <a:ext uri="{FF2B5EF4-FFF2-40B4-BE49-F238E27FC236}">
                <a16:creationId xmlns:a16="http://schemas.microsoft.com/office/drawing/2014/main" id="{BE9D1D89-5387-8C8E-61F6-035B7E92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84" y="405069"/>
            <a:ext cx="3954207" cy="58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Heart Stone photo and picture">
            <a:extLst>
              <a:ext uri="{FF2B5EF4-FFF2-40B4-BE49-F238E27FC236}">
                <a16:creationId xmlns:a16="http://schemas.microsoft.com/office/drawing/2014/main" id="{7831F633-8F1D-E750-2174-E1543E12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145" y="1244191"/>
            <a:ext cx="5838078" cy="41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C7D3D-DC4E-D848-3020-9410007F94E4}"/>
              </a:ext>
            </a:extLst>
          </p:cNvPr>
          <p:cNvSpPr txBox="1"/>
          <p:nvPr/>
        </p:nvSpPr>
        <p:spPr>
          <a:xfrm rot="5400000">
            <a:off x="8966495" y="2891133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إبداع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A83B1-30A0-D2E0-30E4-9BC893CF9CEF}"/>
              </a:ext>
            </a:extLst>
          </p:cNvPr>
          <p:cNvSpPr txBox="1"/>
          <p:nvPr/>
        </p:nvSpPr>
        <p:spPr>
          <a:xfrm rot="5400000">
            <a:off x="3532738" y="2891133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عطاء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7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2FC3D-1339-228B-1E27-42B9ACEC1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979624-2378-3D38-47A0-1126E64DFE41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8F40E-7FB8-0E17-DE53-C501B55E8A50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Free Tape Measure Meter photo and picture">
            <a:extLst>
              <a:ext uri="{FF2B5EF4-FFF2-40B4-BE49-F238E27FC236}">
                <a16:creationId xmlns:a16="http://schemas.microsoft.com/office/drawing/2014/main" id="{4D735112-1C45-FEB8-DA0F-3ED80747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1765" y="1485992"/>
            <a:ext cx="5976853" cy="38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Magic Cube Patience photo and picture">
            <a:extLst>
              <a:ext uri="{FF2B5EF4-FFF2-40B4-BE49-F238E27FC236}">
                <a16:creationId xmlns:a16="http://schemas.microsoft.com/office/drawing/2014/main" id="{65296065-4359-C19C-349F-1876DCD9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8651" y="1449037"/>
            <a:ext cx="5909801" cy="388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9C555-E0B8-62FE-2F02-57800850B28D}"/>
              </a:ext>
            </a:extLst>
          </p:cNvPr>
          <p:cNvSpPr txBox="1"/>
          <p:nvPr/>
        </p:nvSpPr>
        <p:spPr>
          <a:xfrm rot="5400000">
            <a:off x="3269641" y="3293470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صبر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0BB9B-0E2B-53E0-3803-065F70F41E68}"/>
              </a:ext>
            </a:extLst>
          </p:cNvPr>
          <p:cNvSpPr txBox="1"/>
          <p:nvPr/>
        </p:nvSpPr>
        <p:spPr>
          <a:xfrm rot="5400000">
            <a:off x="9102929" y="2817981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دقّة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74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B8D95-471E-0B3B-C082-52B97F5A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E6098-0AB3-9811-E64A-C3996AD6675A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279CC-CB33-1CD1-5B1B-E7A8C8416E8C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Free Soap Bubble Gigantic photo and picture">
            <a:extLst>
              <a:ext uri="{FF2B5EF4-FFF2-40B4-BE49-F238E27FC236}">
                <a16:creationId xmlns:a16="http://schemas.microsoft.com/office/drawing/2014/main" id="{945C948F-61AF-6E8E-E03C-ECB4CAC53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1706" y="1395803"/>
            <a:ext cx="5908038" cy="39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Dandelion Backlighting photo and picture">
            <a:extLst>
              <a:ext uri="{FF2B5EF4-FFF2-40B4-BE49-F238E27FC236}">
                <a16:creationId xmlns:a16="http://schemas.microsoft.com/office/drawing/2014/main" id="{3BD9B794-80A5-7EA0-1E54-89390F34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897" y="1503720"/>
            <a:ext cx="5778513" cy="385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4E3DC9-B1C9-CCB6-716C-0CECC389436F}"/>
              </a:ext>
            </a:extLst>
          </p:cNvPr>
          <p:cNvSpPr txBox="1"/>
          <p:nvPr/>
        </p:nvSpPr>
        <p:spPr>
          <a:xfrm rot="5400000">
            <a:off x="8966495" y="2891133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رقّة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A19C3-4DC1-6E64-9061-B26C135D30CF}"/>
              </a:ext>
            </a:extLst>
          </p:cNvPr>
          <p:cNvSpPr txBox="1"/>
          <p:nvPr/>
        </p:nvSpPr>
        <p:spPr>
          <a:xfrm rot="5400000">
            <a:off x="3448074" y="2702158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حساسيّة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87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ACA7E-D5B0-3370-0085-654A8027D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D6D233-CC85-7EDF-6DDE-2662C85C5457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238BE7-0B38-8A1D-43A1-EAED1AC94447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Free Manuscript Magnify Glass photo and picture">
            <a:extLst>
              <a:ext uri="{FF2B5EF4-FFF2-40B4-BE49-F238E27FC236}">
                <a16:creationId xmlns:a16="http://schemas.microsoft.com/office/drawing/2014/main" id="{D1ECCD26-B53C-9890-317C-ABBDF3DC6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4055" y="1537953"/>
            <a:ext cx="5709663" cy="37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0A018F-4FCF-324F-1063-4A5E903465B1}"/>
              </a:ext>
            </a:extLst>
          </p:cNvPr>
          <p:cNvSpPr txBox="1"/>
          <p:nvPr/>
        </p:nvSpPr>
        <p:spPr>
          <a:xfrm rot="5400000">
            <a:off x="9328923" y="2891134"/>
            <a:ext cx="32003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فُضول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4" descr="Free Heart Love photo and picture">
            <a:extLst>
              <a:ext uri="{FF2B5EF4-FFF2-40B4-BE49-F238E27FC236}">
                <a16:creationId xmlns:a16="http://schemas.microsoft.com/office/drawing/2014/main" id="{FC693A61-9183-32F3-C5DF-FFBAC992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39" y="1579872"/>
            <a:ext cx="5479161" cy="39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67C47-5756-F68F-4340-175325BE6541}"/>
              </a:ext>
            </a:extLst>
          </p:cNvPr>
          <p:cNvSpPr txBox="1"/>
          <p:nvPr/>
        </p:nvSpPr>
        <p:spPr>
          <a:xfrm rot="5400000">
            <a:off x="3344923" y="2891134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اهتمام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2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EE50F-C2B7-911F-372B-DE1E0AB1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85CBB9-E72F-1F66-6C0B-59826AA462B4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F997E-B48A-249E-DB98-C79B0995EF95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Free Fork Egg photo and picture">
            <a:extLst>
              <a:ext uri="{FF2B5EF4-FFF2-40B4-BE49-F238E27FC236}">
                <a16:creationId xmlns:a16="http://schemas.microsoft.com/office/drawing/2014/main" id="{E7E3BB96-CF85-8C0C-2EB2-44266739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327" y="1526732"/>
            <a:ext cx="5838906" cy="380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76479D-C936-F508-CEF0-7D94544EE06F}"/>
              </a:ext>
            </a:extLst>
          </p:cNvPr>
          <p:cNvSpPr txBox="1"/>
          <p:nvPr/>
        </p:nvSpPr>
        <p:spPr>
          <a:xfrm rot="5400000">
            <a:off x="8966495" y="2891133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أصالة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0" name="Picture 4" descr="Free Hammer Dish photo and picture">
            <a:extLst>
              <a:ext uri="{FF2B5EF4-FFF2-40B4-BE49-F238E27FC236}">
                <a16:creationId xmlns:a16="http://schemas.microsoft.com/office/drawing/2014/main" id="{F76B75CE-CC81-302C-5846-86EDA33C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7809" y="1538977"/>
            <a:ext cx="5679926" cy="39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8AB946-517D-6879-1F15-06D0C15272DB}"/>
              </a:ext>
            </a:extLst>
          </p:cNvPr>
          <p:cNvSpPr txBox="1"/>
          <p:nvPr/>
        </p:nvSpPr>
        <p:spPr>
          <a:xfrm rot="5400000">
            <a:off x="3203288" y="3185700"/>
            <a:ext cx="455153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القدرة على الإقناع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390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4B5F-1047-0AFD-E2E2-DD1137CC6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81A43C-1A3B-9690-1423-8734FC0DC076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DF805-79B0-C73D-12B7-BF1BD54E2FD0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Free Tug-Of-War Soka Tira photo and picture">
            <a:extLst>
              <a:ext uri="{FF2B5EF4-FFF2-40B4-BE49-F238E27FC236}">
                <a16:creationId xmlns:a16="http://schemas.microsoft.com/office/drawing/2014/main" id="{219799F2-9F23-929B-59D8-75D0B194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6740" y="1466088"/>
            <a:ext cx="5572760" cy="38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ree Microphone Karaoke photo and picture">
            <a:extLst>
              <a:ext uri="{FF2B5EF4-FFF2-40B4-BE49-F238E27FC236}">
                <a16:creationId xmlns:a16="http://schemas.microsoft.com/office/drawing/2014/main" id="{5D00D846-7377-1144-B2B1-6A769E08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4325" y="1476750"/>
            <a:ext cx="5831444" cy="39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213DD-09D5-0A2D-E507-E059C713C361}"/>
              </a:ext>
            </a:extLst>
          </p:cNvPr>
          <p:cNvSpPr txBox="1"/>
          <p:nvPr/>
        </p:nvSpPr>
        <p:spPr>
          <a:xfrm rot="5400000">
            <a:off x="8966495" y="2891133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إيمان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64B75-3365-0762-9F4B-3909857DE558}"/>
              </a:ext>
            </a:extLst>
          </p:cNvPr>
          <p:cNvSpPr txBox="1"/>
          <p:nvPr/>
        </p:nvSpPr>
        <p:spPr>
          <a:xfrm rot="5400000">
            <a:off x="3438397" y="2799694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موهبة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38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2C5F70-9C5D-EBCC-6965-30D5E0944393}"/>
              </a:ext>
            </a:extLst>
          </p:cNvPr>
          <p:cNvSpPr/>
          <p:nvPr/>
        </p:nvSpPr>
        <p:spPr>
          <a:xfrm rot="5400000">
            <a:off x="5894487" y="847688"/>
            <a:ext cx="6268902" cy="52318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BAEF9-6802-6CC9-AB3C-6285BDC4EDF2}"/>
              </a:ext>
            </a:extLst>
          </p:cNvPr>
          <p:cNvSpPr/>
          <p:nvPr/>
        </p:nvSpPr>
        <p:spPr>
          <a:xfrm rot="5400000">
            <a:off x="298359" y="981800"/>
            <a:ext cx="6268901" cy="49636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9E8B7-F397-A59D-C7E5-80C01B4F0B2B}"/>
              </a:ext>
            </a:extLst>
          </p:cNvPr>
          <p:cNvSpPr txBox="1"/>
          <p:nvPr/>
        </p:nvSpPr>
        <p:spPr>
          <a:xfrm rot="5400000">
            <a:off x="9093174" y="2927709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شيءٌ آخر؟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443CA-81A1-1CC2-EEB3-1C17B5170CBA}"/>
              </a:ext>
            </a:extLst>
          </p:cNvPr>
          <p:cNvSpPr txBox="1"/>
          <p:nvPr/>
        </p:nvSpPr>
        <p:spPr>
          <a:xfrm rot="5400000">
            <a:off x="3282788" y="3001969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شيءٌ آخر؟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Free question question mark punctuation vector">
            <a:extLst>
              <a:ext uri="{FF2B5EF4-FFF2-40B4-BE49-F238E27FC236}">
                <a16:creationId xmlns:a16="http://schemas.microsoft.com/office/drawing/2014/main" id="{C0C93151-79D9-3149-3B89-0625ACF7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5673">
            <a:off x="7214867" y="185217"/>
            <a:ext cx="1465373" cy="25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question question mark punctuation vector">
            <a:extLst>
              <a:ext uri="{FF2B5EF4-FFF2-40B4-BE49-F238E27FC236}">
                <a16:creationId xmlns:a16="http://schemas.microsoft.com/office/drawing/2014/main" id="{F717B327-E786-58A7-86EE-A9151E3E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5673">
            <a:off x="2032286" y="185218"/>
            <a:ext cx="1465373" cy="25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306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per background dirty illustration">
            <a:extLst>
              <a:ext uri="{FF2B5EF4-FFF2-40B4-BE49-F238E27FC236}">
                <a16:creationId xmlns:a16="http://schemas.microsoft.com/office/drawing/2014/main" id="{1EAF7B78-49CC-21DB-5C6C-60570F10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BCA842E4-AA2D-8FCC-B704-21A2B773E6BF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D6050-DB53-4E31-56FE-E6FF5F02BCFA}"/>
              </a:ext>
            </a:extLst>
          </p:cNvPr>
          <p:cNvSpPr txBox="1"/>
          <p:nvPr/>
        </p:nvSpPr>
        <p:spPr>
          <a:xfrm>
            <a:off x="1026166" y="1583204"/>
            <a:ext cx="10139668" cy="1938992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روتين/ فعاليّة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أودّ العودة لممارستها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5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61F17-BF74-2558-39C5-1EB58428A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ee paper background dirty illustration">
            <a:extLst>
              <a:ext uri="{FF2B5EF4-FFF2-40B4-BE49-F238E27FC236}">
                <a16:creationId xmlns:a16="http://schemas.microsoft.com/office/drawing/2014/main" id="{22E7F171-C475-D99A-5670-B5D5BDA1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7FA0BB-043A-A8D4-D82C-780741F9A33E}"/>
              </a:ext>
            </a:extLst>
          </p:cNvPr>
          <p:cNvSpPr txBox="1"/>
          <p:nvPr/>
        </p:nvSpPr>
        <p:spPr>
          <a:xfrm>
            <a:off x="1963947" y="1882316"/>
            <a:ext cx="8264105" cy="1754326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شعورٌ معيّن كنت أرغب أن أشعر به في الفترة الحاليّة 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D165B33-298B-B70F-14F7-08CD4B1437D4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21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0E5A3-9F3D-38AC-6EBE-85310EC82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paper background dirty illustration">
            <a:extLst>
              <a:ext uri="{FF2B5EF4-FFF2-40B4-BE49-F238E27FC236}">
                <a16:creationId xmlns:a16="http://schemas.microsoft.com/office/drawing/2014/main" id="{36733FEC-DB91-50D5-103B-DADAC6D4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E1A6D7-5777-65CA-120A-6D51626EEB7B}"/>
              </a:ext>
            </a:extLst>
          </p:cNvPr>
          <p:cNvSpPr txBox="1"/>
          <p:nvPr/>
        </p:nvSpPr>
        <p:spPr>
          <a:xfrm>
            <a:off x="966159" y="2178714"/>
            <a:ext cx="10437962" cy="1015663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أشياءٌ جديدة اكتشفتُها في الآونة الأخيرة 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B7CFDD78-09E9-F029-3D49-FEF7A39A077B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9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Hands Friendship photo and picture">
            <a:extLst>
              <a:ext uri="{FF2B5EF4-FFF2-40B4-BE49-F238E27FC236}">
                <a16:creationId xmlns:a16="http://schemas.microsoft.com/office/drawing/2014/main" id="{CCAC2E20-48AB-54CF-758B-A19797FC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DD77B2-5620-2A54-1B86-9402F8D31BBA}"/>
              </a:ext>
            </a:extLst>
          </p:cNvPr>
          <p:cNvSpPr/>
          <p:nvPr/>
        </p:nvSpPr>
        <p:spPr>
          <a:xfrm>
            <a:off x="207264" y="5442311"/>
            <a:ext cx="11777473" cy="12100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3A62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 نكو</a:t>
            </a: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3A62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3A62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هنا، الآن، معًا، بالنّسبة لي ... </a:t>
            </a:r>
            <a:endParaRPr kumimoji="0" lang="he-IL" sz="5400" b="1" i="0" u="none" strike="noStrike" kern="1200" cap="none" spc="0" normalizeH="0" baseline="0" noProof="0" dirty="0">
              <a:ln>
                <a:noFill/>
              </a:ln>
              <a:solidFill>
                <a:srgbClr val="3A629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F0472-1CBF-B2DB-687A-C097B7C63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3212C760-207E-1379-A776-6B5BDCE3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DAD40-F944-9579-90E9-702BB0DDF66F}"/>
              </a:ext>
            </a:extLst>
          </p:cNvPr>
          <p:cNvSpPr txBox="1"/>
          <p:nvPr/>
        </p:nvSpPr>
        <p:spPr>
          <a:xfrm>
            <a:off x="2139350" y="2151787"/>
            <a:ext cx="7660257" cy="923330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أمور جديدة أراها في نفسي 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59FEB085-E99D-5161-C3AA-2C73FAB22E59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82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6D881-3CF7-C3A9-72BD-20F90421A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63F3F74A-AC18-C94A-DB9D-DA8F73AD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6B927C-EA45-2387-1473-A6D3AFC71E49}"/>
              </a:ext>
            </a:extLst>
          </p:cNvPr>
          <p:cNvSpPr txBox="1"/>
          <p:nvPr/>
        </p:nvSpPr>
        <p:spPr>
          <a:xfrm>
            <a:off x="1552755" y="2227990"/>
            <a:ext cx="9489056" cy="923330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علاقات توطّدت في الآونة الأخيرة 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43F4EA5-37F7-D7BC-C779-FEAC52EB1D7A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0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1D70C-4C73-B10A-09C2-7C8D6FAE7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paper background dirty illustration">
            <a:extLst>
              <a:ext uri="{FF2B5EF4-FFF2-40B4-BE49-F238E27FC236}">
                <a16:creationId xmlns:a16="http://schemas.microsoft.com/office/drawing/2014/main" id="{1A3E828A-86AF-1CEF-8519-00D3D7C5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24DD5-1391-8004-A184-AFDD18956392}"/>
              </a:ext>
            </a:extLst>
          </p:cNvPr>
          <p:cNvSpPr txBox="1"/>
          <p:nvPr/>
        </p:nvSpPr>
        <p:spPr>
          <a:xfrm>
            <a:off x="2192866" y="2136338"/>
            <a:ext cx="7531101" cy="923330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2335C082-853A-C178-1905-D19D0A2449E2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E2B57B-8C5F-3958-E943-B3380313AFC2}"/>
              </a:ext>
            </a:extLst>
          </p:cNvPr>
          <p:cNvSpPr txBox="1"/>
          <p:nvPr/>
        </p:nvSpPr>
        <p:spPr>
          <a:xfrm>
            <a:off x="931653" y="2103120"/>
            <a:ext cx="9370585" cy="193899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1">
            <a:spAutoFit/>
          </a:bodyPr>
          <a:lstStyle/>
          <a:p>
            <a:pPr algn="ctr" rtl="1"/>
            <a:r>
              <a:rPr lang="ar-AE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لحظات استطعتُ فيها </a:t>
            </a:r>
          </a:p>
          <a:p>
            <a:pPr algn="ctr" rtl="1"/>
            <a:r>
              <a:rPr lang="ar-AE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 أمنحَ نفسي وقتًا م</a:t>
            </a:r>
            <a:r>
              <a:rPr lang="ar-JO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AE" sz="6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ستقطعًا</a:t>
            </a:r>
            <a:endParaRPr lang="he-IL" sz="6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2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9ADE4-1996-ECDF-4661-774945331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0E1C0675-D91C-3EC8-7D31-D4BC52405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6BBE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1F64A1-9DBB-789A-7349-D57128F4383D}"/>
              </a:ext>
            </a:extLst>
          </p:cNvPr>
          <p:cNvSpPr txBox="1"/>
          <p:nvPr/>
        </p:nvSpPr>
        <p:spPr>
          <a:xfrm>
            <a:off x="1443038" y="2073534"/>
            <a:ext cx="9072561" cy="923330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A20B99E-00AB-24CE-84E4-73BDB394D79C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DD42398-0C1C-109B-4F00-508E4EE4A3C2}"/>
              </a:ext>
            </a:extLst>
          </p:cNvPr>
          <p:cNvSpPr txBox="1"/>
          <p:nvPr/>
        </p:nvSpPr>
        <p:spPr>
          <a:xfrm>
            <a:off x="362309" y="2103120"/>
            <a:ext cx="11628408" cy="193899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1">
            <a:spAutoFit/>
          </a:bodyPr>
          <a:lstStyle/>
          <a:p>
            <a:pPr algn="ctr" rtl="1"/>
            <a:r>
              <a:rPr lang="ar-AE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مجالات واصلتُ القيام</a:t>
            </a:r>
            <a:r>
              <a:rPr lang="he-IL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بها </a:t>
            </a:r>
          </a:p>
          <a:p>
            <a:pPr algn="ctr" rtl="1"/>
            <a:r>
              <a:rPr lang="ar-AE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الآونة الأخيرة</a:t>
            </a:r>
            <a:endParaRPr lang="he-IL" sz="6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28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B0A0E-6DEF-D61E-4D94-F3D2DF6A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0B3CC8E6-54AF-407F-4BA7-3D5420CE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9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289AC6-5A34-CEAD-9CC7-9F6C9EC77123}"/>
              </a:ext>
            </a:extLst>
          </p:cNvPr>
          <p:cNvSpPr txBox="1"/>
          <p:nvPr/>
        </p:nvSpPr>
        <p:spPr>
          <a:xfrm>
            <a:off x="2951671" y="2302373"/>
            <a:ext cx="6288658" cy="923330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5CBA9164-68C0-F887-35D9-443727DB2AC0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EE1A6D7-5777-65CA-120A-6D51626EEB7B}"/>
              </a:ext>
            </a:extLst>
          </p:cNvPr>
          <p:cNvSpPr txBox="1"/>
          <p:nvPr/>
        </p:nvSpPr>
        <p:spPr>
          <a:xfrm>
            <a:off x="1121434" y="2201137"/>
            <a:ext cx="10558732" cy="286232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لحظة واحدة </a:t>
            </a: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عزّزتني</a:t>
            </a: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الآونة الأخيرة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AE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AE" sz="6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he-IL" sz="6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96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E101F-EA22-FFAB-0734-5796EEC0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98C87BB6-546F-4B76-411B-10F2CF670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5C2D6E-8D22-36FA-65FA-DFBE2B9CFE61}"/>
              </a:ext>
            </a:extLst>
          </p:cNvPr>
          <p:cNvSpPr txBox="1"/>
          <p:nvPr/>
        </p:nvSpPr>
        <p:spPr>
          <a:xfrm>
            <a:off x="2863320" y="2762444"/>
            <a:ext cx="6180667" cy="923330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مشاعر تعتريني مع العودة 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10698DD-311F-77E4-7DDA-F3491C4ADDD7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630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5DDDE-73B9-F9C3-45E4-B096481A9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1D5DDF2F-FC04-AC85-DB52-E33E4D366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3F5F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74BF6-D638-0D1B-C354-0CDDA587F34A}"/>
              </a:ext>
            </a:extLst>
          </p:cNvPr>
          <p:cNvSpPr txBox="1"/>
          <p:nvPr/>
        </p:nvSpPr>
        <p:spPr>
          <a:xfrm>
            <a:off x="1380226" y="2460416"/>
            <a:ext cx="9678838" cy="923330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أمرٌ أنجح فيه بسهولة في الآونة الأخيرة 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840A739-4776-F4A8-180C-1BDCF22D74B5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1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07686-85A4-6715-0D74-B99C824E2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7EBEB101-FDF9-2336-C54A-8B2FADB9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78FC30E4-E240-71C7-FFF1-F4DB824000D5}"/>
              </a:ext>
            </a:extLst>
          </p:cNvPr>
          <p:cNvSpPr txBox="1">
            <a:spLocks/>
          </p:cNvSpPr>
          <p:nvPr/>
        </p:nvSpPr>
        <p:spPr>
          <a:xfrm>
            <a:off x="1979324" y="1937544"/>
            <a:ext cx="8233351" cy="1870868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JO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أمرٌ اشتقتُ إليه بشكلٍ خاص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40209BC-3F3F-10E5-F36C-3560B6981658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3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B6F62-8773-3AB9-F09D-3B1A080AB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paper background dirty illustration">
            <a:extLst>
              <a:ext uri="{FF2B5EF4-FFF2-40B4-BE49-F238E27FC236}">
                <a16:creationId xmlns:a16="http://schemas.microsoft.com/office/drawing/2014/main" id="{C6BE799B-D7DF-B4B2-C6D4-F2AF44D56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6EE2E0B9-6829-3DF7-99B9-6C1A9A293984}"/>
              </a:ext>
            </a:extLst>
          </p:cNvPr>
          <p:cNvSpPr txBox="1">
            <a:spLocks/>
          </p:cNvSpPr>
          <p:nvPr/>
        </p:nvSpPr>
        <p:spPr>
          <a:xfrm>
            <a:off x="1981200" y="2194719"/>
            <a:ext cx="8233351" cy="1870868"/>
          </a:xfrm>
          <a:prstGeom prst="rect">
            <a:avLst/>
          </a:prstGeom>
          <a:solidFill>
            <a:schemeClr val="bg2"/>
          </a:solidFill>
          <a:effectLst>
            <a:reflection blurRad="6350" stA="50000" endA="300" endPos="55500" dist="50800" dir="5400000" sy="-100000" algn="bl" rotWithShape="0"/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JO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نجاح حقّقته 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327003E-AB10-A7D6-03E8-5CB01F2C6CB4}"/>
              </a:ext>
            </a:extLst>
          </p:cNvPr>
          <p:cNvSpPr/>
          <p:nvPr/>
        </p:nvSpPr>
        <p:spPr>
          <a:xfrm>
            <a:off x="660400" y="5105400"/>
            <a:ext cx="2641600" cy="105833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בחזרה לדף הראשי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7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BD155561-D231-8E3B-4EE0-EE8B7EF667BE}"/>
              </a:ext>
            </a:extLst>
          </p:cNvPr>
          <p:cNvSpPr/>
          <p:nvPr/>
        </p:nvSpPr>
        <p:spPr>
          <a:xfrm>
            <a:off x="9708483" y="1209039"/>
            <a:ext cx="2154763" cy="20743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ree question question mark punctuation vector">
            <a:extLst>
              <a:ext uri="{FF2B5EF4-FFF2-40B4-BE49-F238E27FC236}">
                <a16:creationId xmlns:a16="http://schemas.microsoft.com/office/drawing/2014/main" id="{383EDB21-CEE3-129A-ABC4-42AC729C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47" y="1746669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EB661A6-BA43-BC5E-DA1C-FC3E113084EE}"/>
              </a:ext>
            </a:extLst>
          </p:cNvPr>
          <p:cNvSpPr/>
          <p:nvPr/>
        </p:nvSpPr>
        <p:spPr>
          <a:xfrm>
            <a:off x="5166963" y="1192103"/>
            <a:ext cx="2154763" cy="2074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A539A24B-744E-9BCC-DDFE-83A72C903110}"/>
              </a:ext>
            </a:extLst>
          </p:cNvPr>
          <p:cNvSpPr/>
          <p:nvPr/>
        </p:nvSpPr>
        <p:spPr>
          <a:xfrm>
            <a:off x="7437723" y="1181947"/>
            <a:ext cx="2154763" cy="2074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23514479-CC0F-B022-49E0-62AA905E5D90}"/>
              </a:ext>
            </a:extLst>
          </p:cNvPr>
          <p:cNvSpPr/>
          <p:nvPr/>
        </p:nvSpPr>
        <p:spPr>
          <a:xfrm>
            <a:off x="2869113" y="1172632"/>
            <a:ext cx="2199753" cy="20743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E8F07DFC-4DE1-3694-9FF7-F15F5DEDA6EE}"/>
              </a:ext>
            </a:extLst>
          </p:cNvPr>
          <p:cNvSpPr/>
          <p:nvPr/>
        </p:nvSpPr>
        <p:spPr>
          <a:xfrm>
            <a:off x="516464" y="1183640"/>
            <a:ext cx="2236652" cy="20743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hlinkClick r:id="rId9" action="ppaction://hlinksldjump"/>
            <a:extLst>
              <a:ext uri="{FF2B5EF4-FFF2-40B4-BE49-F238E27FC236}">
                <a16:creationId xmlns:a16="http://schemas.microsoft.com/office/drawing/2014/main" id="{48CC76AA-873E-DE5A-BAD8-C2DC301C2701}"/>
              </a:ext>
            </a:extLst>
          </p:cNvPr>
          <p:cNvSpPr/>
          <p:nvPr/>
        </p:nvSpPr>
        <p:spPr>
          <a:xfrm>
            <a:off x="9708483" y="3456940"/>
            <a:ext cx="2154763" cy="20743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hlinkClick r:id="rId10" action="ppaction://hlinksldjump"/>
            <a:extLst>
              <a:ext uri="{FF2B5EF4-FFF2-40B4-BE49-F238E27FC236}">
                <a16:creationId xmlns:a16="http://schemas.microsoft.com/office/drawing/2014/main" id="{CEEC5FCA-3253-C00E-162D-28621B029EE7}"/>
              </a:ext>
            </a:extLst>
          </p:cNvPr>
          <p:cNvSpPr/>
          <p:nvPr/>
        </p:nvSpPr>
        <p:spPr>
          <a:xfrm>
            <a:off x="7437723" y="3474715"/>
            <a:ext cx="2154763" cy="20743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hlinkClick r:id="rId11" action="ppaction://hlinksldjump"/>
            <a:extLst>
              <a:ext uri="{FF2B5EF4-FFF2-40B4-BE49-F238E27FC236}">
                <a16:creationId xmlns:a16="http://schemas.microsoft.com/office/drawing/2014/main" id="{F56FB085-8E0A-9AC1-35F9-D4AA8B4D7536}"/>
              </a:ext>
            </a:extLst>
          </p:cNvPr>
          <p:cNvSpPr/>
          <p:nvPr/>
        </p:nvSpPr>
        <p:spPr>
          <a:xfrm>
            <a:off x="5166963" y="3495042"/>
            <a:ext cx="2154763" cy="2074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hlinkClick r:id="rId12" action="ppaction://hlinksldjump"/>
            <a:extLst>
              <a:ext uri="{FF2B5EF4-FFF2-40B4-BE49-F238E27FC236}">
                <a16:creationId xmlns:a16="http://schemas.microsoft.com/office/drawing/2014/main" id="{D0285E9B-21ED-C219-3938-6DB7DFD1BD71}"/>
              </a:ext>
            </a:extLst>
          </p:cNvPr>
          <p:cNvSpPr/>
          <p:nvPr/>
        </p:nvSpPr>
        <p:spPr>
          <a:xfrm>
            <a:off x="2897209" y="3495042"/>
            <a:ext cx="2187974" cy="2074333"/>
          </a:xfrm>
          <a:prstGeom prst="rect">
            <a:avLst/>
          </a:prstGeom>
          <a:solidFill>
            <a:srgbClr val="D6B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77F81E4F-9CB3-1F7F-8952-2AFE2372D92B}"/>
              </a:ext>
            </a:extLst>
          </p:cNvPr>
          <p:cNvSpPr/>
          <p:nvPr/>
        </p:nvSpPr>
        <p:spPr>
          <a:xfrm>
            <a:off x="516464" y="3474715"/>
            <a:ext cx="2264748" cy="2074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Free question question mark punctuation vector">
            <a:extLst>
              <a:ext uri="{FF2B5EF4-FFF2-40B4-BE49-F238E27FC236}">
                <a16:creationId xmlns:a16="http://schemas.microsoft.com/office/drawing/2014/main" id="{026C1BB1-04FE-6E5F-904B-B3CDE087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87" y="1723817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question question mark punctuation vector">
            <a:extLst>
              <a:ext uri="{FF2B5EF4-FFF2-40B4-BE49-F238E27FC236}">
                <a16:creationId xmlns:a16="http://schemas.microsoft.com/office/drawing/2014/main" id="{779F515A-CB5E-0AF5-D2F7-F6E55B94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41" y="4019972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question question mark punctuation vector">
            <a:extLst>
              <a:ext uri="{FF2B5EF4-FFF2-40B4-BE49-F238E27FC236}">
                <a16:creationId xmlns:a16="http://schemas.microsoft.com/office/drawing/2014/main" id="{EFDE857B-0D9E-56A7-4676-BF0E0A59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87" y="3999648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question question mark punctuation vector">
            <a:extLst>
              <a:ext uri="{FF2B5EF4-FFF2-40B4-BE49-F238E27FC236}">
                <a16:creationId xmlns:a16="http://schemas.microsoft.com/office/drawing/2014/main" id="{795FE7ED-C3C7-0420-DF0B-B08DA458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68" y="1705185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question question mark punctuation vector">
            <a:extLst>
              <a:ext uri="{FF2B5EF4-FFF2-40B4-BE49-F238E27FC236}">
                <a16:creationId xmlns:a16="http://schemas.microsoft.com/office/drawing/2014/main" id="{09F73BB1-A559-D27A-D842-BE699438D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11" y="4063147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question question mark punctuation vector">
            <a:extLst>
              <a:ext uri="{FF2B5EF4-FFF2-40B4-BE49-F238E27FC236}">
                <a16:creationId xmlns:a16="http://schemas.microsoft.com/office/drawing/2014/main" id="{73B460F3-57A5-F21E-A7D1-9FF0B68B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17" y="1675551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question question mark punctuation vector">
            <a:extLst>
              <a:ext uri="{FF2B5EF4-FFF2-40B4-BE49-F238E27FC236}">
                <a16:creationId xmlns:a16="http://schemas.microsoft.com/office/drawing/2014/main" id="{D8AA7CEF-E905-F8BA-CC2D-A80D8D0E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41" y="1675551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question question mark punctuation vector">
            <a:extLst>
              <a:ext uri="{FF2B5EF4-FFF2-40B4-BE49-F238E27FC236}">
                <a16:creationId xmlns:a16="http://schemas.microsoft.com/office/drawing/2014/main" id="{25861CEC-F6D9-D4B7-0EB1-DC5B150F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672" y="3999648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question question mark punctuation vector">
            <a:extLst>
              <a:ext uri="{FF2B5EF4-FFF2-40B4-BE49-F238E27FC236}">
                <a16:creationId xmlns:a16="http://schemas.microsoft.com/office/drawing/2014/main" id="{E017B736-8E28-301A-E341-135FA550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46" y="3922607"/>
            <a:ext cx="578633" cy="10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9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/>
        </p:nvSpPr>
        <p:spPr>
          <a:xfrm>
            <a:off x="0" y="-34802"/>
            <a:ext cx="12192000" cy="68928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A7EAAA3-99DB-8785-6F28-CF2627B5537D}"/>
              </a:ext>
            </a:extLst>
          </p:cNvPr>
          <p:cNvSpPr/>
          <p:nvPr/>
        </p:nvSpPr>
        <p:spPr>
          <a:xfrm>
            <a:off x="1" y="5623047"/>
            <a:ext cx="12192000" cy="1234953"/>
          </a:xfrm>
          <a:prstGeom prst="rect">
            <a:avLst/>
          </a:prstGeom>
          <a:solidFill>
            <a:srgbClr val="F4F1EB"/>
          </a:solidFill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3A629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معًا يدًا بيدّ</a:t>
            </a:r>
            <a:endParaRPr lang="he-IL" sz="5400" b="1" dirty="0">
              <a:solidFill>
                <a:srgbClr val="3A629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8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0" y="1008821"/>
            <a:ext cx="4640693" cy="4840358"/>
          </a:xfrm>
          <a:custGeom>
            <a:avLst/>
            <a:gdLst/>
            <a:ahLst/>
            <a:cxnLst/>
            <a:rect l="l" t="t" r="r" b="b"/>
            <a:pathLst>
              <a:path w="6961040" h="7260537">
                <a:moveTo>
                  <a:pt x="6961040" y="0"/>
                </a:moveTo>
                <a:lnTo>
                  <a:pt x="0" y="0"/>
                </a:lnTo>
                <a:lnTo>
                  <a:pt x="0" y="7260538"/>
                </a:lnTo>
                <a:lnTo>
                  <a:pt x="6961040" y="7260538"/>
                </a:lnTo>
                <a:lnTo>
                  <a:pt x="69610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857236" y="-411952"/>
            <a:ext cx="5094174" cy="5313350"/>
          </a:xfrm>
          <a:custGeom>
            <a:avLst/>
            <a:gdLst/>
            <a:ahLst/>
            <a:cxnLst/>
            <a:rect l="l" t="t" r="r" b="b"/>
            <a:pathLst>
              <a:path w="7641261" h="7970025">
                <a:moveTo>
                  <a:pt x="0" y="0"/>
                </a:moveTo>
                <a:lnTo>
                  <a:pt x="7641261" y="0"/>
                </a:lnTo>
                <a:lnTo>
                  <a:pt x="7641261" y="7970024"/>
                </a:lnTo>
                <a:lnTo>
                  <a:pt x="0" y="7970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187276" y="1568443"/>
            <a:ext cx="5262173" cy="5486400"/>
          </a:xfrm>
          <a:custGeom>
            <a:avLst/>
            <a:gdLst/>
            <a:ahLst/>
            <a:cxnLst/>
            <a:rect l="l" t="t" r="r" b="b"/>
            <a:pathLst>
              <a:path w="7893260" h="8229600">
                <a:moveTo>
                  <a:pt x="0" y="0"/>
                </a:moveTo>
                <a:lnTo>
                  <a:pt x="7893260" y="0"/>
                </a:lnTo>
                <a:lnTo>
                  <a:pt x="7893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50C74B0-833C-D201-0274-F634302721DA}"/>
              </a:ext>
            </a:extLst>
          </p:cNvPr>
          <p:cNvSpPr txBox="1"/>
          <p:nvPr/>
        </p:nvSpPr>
        <p:spPr>
          <a:xfrm>
            <a:off x="8154296" y="3937991"/>
            <a:ext cx="3571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فهمتُ أنّ... </a:t>
            </a:r>
            <a:endParaRPr lang="he-IL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F3608EC-9BAD-0FE4-B6D0-C41456CB17BA}"/>
              </a:ext>
            </a:extLst>
          </p:cNvPr>
          <p:cNvSpPr txBox="1"/>
          <p:nvPr/>
        </p:nvSpPr>
        <p:spPr>
          <a:xfrm>
            <a:off x="4420882" y="1890780"/>
            <a:ext cx="3966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المهمّ أن... </a:t>
            </a:r>
            <a:endParaRPr lang="he-IL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82E0ACF-BFA7-1A71-6A64-163811944067}"/>
              </a:ext>
            </a:extLst>
          </p:cNvPr>
          <p:cNvSpPr txBox="1"/>
          <p:nvPr/>
        </p:nvSpPr>
        <p:spPr>
          <a:xfrm>
            <a:off x="940368" y="2767280"/>
            <a:ext cx="2759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أنا أعتقد أنَّ... </a:t>
            </a:r>
            <a:endParaRPr lang="he-IL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98167-132A-129C-3047-F12F08B4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B9BB00-8D27-CB07-7262-B4CDF366905A}"/>
              </a:ext>
            </a:extLst>
          </p:cNvPr>
          <p:cNvSpPr/>
          <p:nvPr/>
        </p:nvSpPr>
        <p:spPr>
          <a:xfrm rot="5400000">
            <a:off x="5894487" y="847688"/>
            <a:ext cx="6268902" cy="52318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56CE6-0073-BF68-67F5-12DE6E274F01}"/>
              </a:ext>
            </a:extLst>
          </p:cNvPr>
          <p:cNvSpPr/>
          <p:nvPr/>
        </p:nvSpPr>
        <p:spPr>
          <a:xfrm rot="5400000">
            <a:off x="298359" y="981800"/>
            <a:ext cx="6268901" cy="49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Free Puzzle Pieces Puzzle photo and picture">
            <a:extLst>
              <a:ext uri="{FF2B5EF4-FFF2-40B4-BE49-F238E27FC236}">
                <a16:creationId xmlns:a16="http://schemas.microsoft.com/office/drawing/2014/main" id="{D3665CAC-B928-8E90-8B89-C1332D47F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5004" y="1673508"/>
            <a:ext cx="5727578" cy="38009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1030" name="Picture 6" descr="Free Stones Rocks photo and picture">
            <a:extLst>
              <a:ext uri="{FF2B5EF4-FFF2-40B4-BE49-F238E27FC236}">
                <a16:creationId xmlns:a16="http://schemas.microsoft.com/office/drawing/2014/main" id="{4F3A9EB6-9B8E-6960-3774-9D23870D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552" y="1776804"/>
            <a:ext cx="5643419" cy="33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C6613-F9E3-3AE9-F817-7C1E050FD331}"/>
              </a:ext>
            </a:extLst>
          </p:cNvPr>
          <p:cNvSpPr txBox="1"/>
          <p:nvPr/>
        </p:nvSpPr>
        <p:spPr>
          <a:xfrm rot="5400000">
            <a:off x="9093174" y="2927709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تعاون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ED1D5-3C2F-9871-C5D3-8DBBEA0E9322}"/>
              </a:ext>
            </a:extLst>
          </p:cNvPr>
          <p:cNvSpPr txBox="1"/>
          <p:nvPr/>
        </p:nvSpPr>
        <p:spPr>
          <a:xfrm rot="5400000">
            <a:off x="3282788" y="3001969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قوّة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3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D8F106-41C1-E669-761A-727A6EB1E5E4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040A0C-DD3E-EE6B-4E5E-BB0D84949DCD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Free Rose Life photo and picture">
            <a:extLst>
              <a:ext uri="{FF2B5EF4-FFF2-40B4-BE49-F238E27FC236}">
                <a16:creationId xmlns:a16="http://schemas.microsoft.com/office/drawing/2014/main" id="{08BFFDB0-6EA8-8AAA-8655-1CE45201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6514" y="1507982"/>
            <a:ext cx="5765721" cy="384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Read Training photo and picture">
            <a:extLst>
              <a:ext uri="{FF2B5EF4-FFF2-40B4-BE49-F238E27FC236}">
                <a16:creationId xmlns:a16="http://schemas.microsoft.com/office/drawing/2014/main" id="{936EFB0F-F569-A1E2-4DB8-4C5F3DCC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0177" y="1535470"/>
            <a:ext cx="5786851" cy="38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4820D-997C-2AA5-FA2B-B5AB81A39C34}"/>
              </a:ext>
            </a:extLst>
          </p:cNvPr>
          <p:cNvSpPr txBox="1"/>
          <p:nvPr/>
        </p:nvSpPr>
        <p:spPr>
          <a:xfrm rot="5400000">
            <a:off x="3408384" y="2927710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حكمة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B010F-D4B1-1E56-7BA6-226DD909533A}"/>
              </a:ext>
            </a:extLst>
          </p:cNvPr>
          <p:cNvSpPr txBox="1"/>
          <p:nvPr/>
        </p:nvSpPr>
        <p:spPr>
          <a:xfrm rot="5400000">
            <a:off x="9093174" y="2927709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تفاؤُل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81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97A577-901A-0895-8440-5E1BF5E9A8E7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997D1A-32F6-7CEE-12F2-D127F04D6738}"/>
              </a:ext>
            </a:extLst>
          </p:cNvPr>
          <p:cNvSpPr/>
          <p:nvPr/>
        </p:nvSpPr>
        <p:spPr>
          <a:xfrm rot="5400000">
            <a:off x="37338" y="694182"/>
            <a:ext cx="6486144" cy="5390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Free Sunflower Flower photo and picture">
            <a:extLst>
              <a:ext uri="{FF2B5EF4-FFF2-40B4-BE49-F238E27FC236}">
                <a16:creationId xmlns:a16="http://schemas.microsoft.com/office/drawing/2014/main" id="{384041A0-2578-BC79-52D2-D1832ECE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9405" y="1402449"/>
            <a:ext cx="5963539" cy="39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Woman Girl photo and picture">
            <a:extLst>
              <a:ext uri="{FF2B5EF4-FFF2-40B4-BE49-F238E27FC236}">
                <a16:creationId xmlns:a16="http://schemas.microsoft.com/office/drawing/2014/main" id="{F03BF16A-77F2-7F41-7473-25C5C5A6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3823" y="1455072"/>
            <a:ext cx="5720782" cy="39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65A74-C727-1FF4-08B7-8CA40E9A2002}"/>
              </a:ext>
            </a:extLst>
          </p:cNvPr>
          <p:cNvSpPr txBox="1"/>
          <p:nvPr/>
        </p:nvSpPr>
        <p:spPr>
          <a:xfrm rot="5400000">
            <a:off x="3408384" y="2927710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استقلاليّة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445E50-65D5-9D62-6710-5668FE0469B7}"/>
              </a:ext>
            </a:extLst>
          </p:cNvPr>
          <p:cNvSpPr txBox="1"/>
          <p:nvPr/>
        </p:nvSpPr>
        <p:spPr>
          <a:xfrm rot="5400000">
            <a:off x="8966495" y="2891133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فرح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6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52BCB1-EAF5-4837-F2CE-E8CC22767D82}"/>
              </a:ext>
            </a:extLst>
          </p:cNvPr>
          <p:cNvSpPr/>
          <p:nvPr/>
        </p:nvSpPr>
        <p:spPr>
          <a:xfrm rot="5400000">
            <a:off x="5670042" y="694182"/>
            <a:ext cx="6486144" cy="5390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0CFF1-B955-5067-0F5F-38777533E42F}"/>
              </a:ext>
            </a:extLst>
          </p:cNvPr>
          <p:cNvSpPr/>
          <p:nvPr/>
        </p:nvSpPr>
        <p:spPr>
          <a:xfrm rot="5400000">
            <a:off x="35814" y="694182"/>
            <a:ext cx="6486144" cy="5390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6" name="Picture 6" descr="Free Universe Glass Ball photo and picture">
            <a:extLst>
              <a:ext uri="{FF2B5EF4-FFF2-40B4-BE49-F238E27FC236}">
                <a16:creationId xmlns:a16="http://schemas.microsoft.com/office/drawing/2014/main" id="{A038B5CA-0F8B-95FB-B427-721E69929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24071" y="1466841"/>
            <a:ext cx="5500243" cy="39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ree Eggs Easter Eggs photo and picture">
            <a:extLst>
              <a:ext uri="{FF2B5EF4-FFF2-40B4-BE49-F238E27FC236}">
                <a16:creationId xmlns:a16="http://schemas.microsoft.com/office/drawing/2014/main" id="{B13E70B0-4908-E540-3FA3-E6B4936C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55" y="1563158"/>
            <a:ext cx="5379217" cy="38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05E4F-FCA6-2B57-E3CB-D3DF27824FA6}"/>
              </a:ext>
            </a:extLst>
          </p:cNvPr>
          <p:cNvSpPr txBox="1"/>
          <p:nvPr/>
        </p:nvSpPr>
        <p:spPr>
          <a:xfrm rot="5400000">
            <a:off x="8966495" y="2891133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خيال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43E1E-02AA-585F-48F0-9A9BD40D202B}"/>
              </a:ext>
            </a:extLst>
          </p:cNvPr>
          <p:cNvSpPr txBox="1"/>
          <p:nvPr/>
        </p:nvSpPr>
        <p:spPr>
          <a:xfrm rot="5400000">
            <a:off x="3298696" y="2891134"/>
            <a:ext cx="39624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فُكاهة </a:t>
            </a:r>
            <a:endParaRPr lang="he-IL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7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5306</TotalTime>
  <Words>467</Words>
  <Application>Microsoft Office PowerPoint</Application>
  <PresentationFormat>מסך רחב</PresentationFormat>
  <Paragraphs>98</Paragraphs>
  <Slides>28</Slides>
  <Notes>17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35" baseType="lpstr">
      <vt:lpstr>Arial</vt:lpstr>
      <vt:lpstr>Arial Unicode MS</vt:lpstr>
      <vt:lpstr>Calibri</vt:lpstr>
      <vt:lpstr>Calibri Light</vt:lpstr>
      <vt:lpstr>Heebo</vt:lpstr>
      <vt:lpstr>Times New Roman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hadas cohen</dc:creator>
  <cp:lastModifiedBy>דנה וסר הררי</cp:lastModifiedBy>
  <cp:revision>24</cp:revision>
  <dcterms:created xsi:type="dcterms:W3CDTF">2024-02-25T07:07:53Z</dcterms:created>
  <dcterms:modified xsi:type="dcterms:W3CDTF">2024-12-31T05:56:35Z</dcterms:modified>
</cp:coreProperties>
</file>